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tags/tag11.xml" ContentType="application/vnd.openxmlformats-officedocument.presentationml.tags+xml"/>
  <Override PartName="/ppt/notesSlides/notesSlide15.xml" ContentType="application/vnd.openxmlformats-officedocument.presentationml.notesSlide+xml"/>
  <Override PartName="/ppt/tags/tag12.xml" ContentType="application/vnd.openxmlformats-officedocument.presentationml.tags+xml"/>
  <Override PartName="/ppt/notesSlides/notesSlide16.xml" ContentType="application/vnd.openxmlformats-officedocument.presentationml.notesSlide+xml"/>
  <Override PartName="/ppt/tags/tag13.xml" ContentType="application/vnd.openxmlformats-officedocument.presentationml.tags+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tags/tag15.xml" ContentType="application/vnd.openxmlformats-officedocument.presentationml.tags+xml"/>
  <Override PartName="/ppt/notesSlides/notesSlide19.xml" ContentType="application/vnd.openxmlformats-officedocument.presentationml.notesSlide+xml"/>
  <Override PartName="/ppt/tags/tag16.xml" ContentType="application/vnd.openxmlformats-officedocument.presentationml.tags+xml"/>
  <Override PartName="/ppt/notesSlides/notesSlide20.xml" ContentType="application/vnd.openxmlformats-officedocument.presentationml.notesSlide+xml"/>
  <Override PartName="/ppt/tags/tag17.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8.xml" ContentType="application/vnd.openxmlformats-officedocument.presentationml.tags+xml"/>
  <Override PartName="/ppt/notesSlides/notesSlide23.xml" ContentType="application/vnd.openxmlformats-officedocument.presentationml.notesSlide+xml"/>
  <Override PartName="/ppt/tags/tag19.xml" ContentType="application/vnd.openxmlformats-officedocument.presentationml.tags+xml"/>
  <Override PartName="/ppt/notesSlides/notesSlide24.xml" ContentType="application/vnd.openxmlformats-officedocument.presentationml.notesSlide+xml"/>
  <Override PartName="/ppt/tags/tag20.xml" ContentType="application/vnd.openxmlformats-officedocument.presentationml.tags+xml"/>
  <Override PartName="/ppt/notesSlides/notesSlide25.xml" ContentType="application/vnd.openxmlformats-officedocument.presentationml.notesSlide+xml"/>
  <Override PartName="/ppt/tags/tag21.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22.xml" ContentType="application/vnd.openxmlformats-officedocument.presentationml.tags+xml"/>
  <Override PartName="/ppt/notesSlides/notesSlide36.xml" ContentType="application/vnd.openxmlformats-officedocument.presentationml.notesSlide+xml"/>
  <Override PartName="/ppt/tags/tag23.xml" ContentType="application/vnd.openxmlformats-officedocument.presentationml.tags+xml"/>
  <Override PartName="/ppt/notesSlides/notesSlide37.xml" ContentType="application/vnd.openxmlformats-officedocument.presentationml.notesSlide+xml"/>
  <Override PartName="/ppt/tags/tag24.xml" ContentType="application/vnd.openxmlformats-officedocument.presentationml.tags+xml"/>
  <Override PartName="/ppt/notesSlides/notesSlide38.xml" ContentType="application/vnd.openxmlformats-officedocument.presentationml.notesSlide+xml"/>
  <Override PartName="/ppt/tags/tag25.xml" ContentType="application/vnd.openxmlformats-officedocument.presentationml.tags+xml"/>
  <Override PartName="/ppt/notesSlides/notesSlide39.xml" ContentType="application/vnd.openxmlformats-officedocument.presentationml.notesSlide+xml"/>
  <Override PartName="/ppt/tags/tag26.xml" ContentType="application/vnd.openxmlformats-officedocument.presentationml.tags+xml"/>
  <Override PartName="/ppt/notesSlides/notesSlide40.xml" ContentType="application/vnd.openxmlformats-officedocument.presentationml.notesSlide+xml"/>
  <Override PartName="/ppt/tags/tag27.xml" ContentType="application/vnd.openxmlformats-officedocument.presentationml.tags+xml"/>
  <Override PartName="/ppt/notesSlides/notesSlide41.xml" ContentType="application/vnd.openxmlformats-officedocument.presentationml.notesSlide+xml"/>
  <Override PartName="/ppt/tags/tag28.xml" ContentType="application/vnd.openxmlformats-officedocument.presentationml.tags+xml"/>
  <Override PartName="/ppt/notesSlides/notesSlide42.xml" ContentType="application/vnd.openxmlformats-officedocument.presentationml.notesSlide+xml"/>
  <Override PartName="/ppt/tags/tag29.xml" ContentType="application/vnd.openxmlformats-officedocument.presentationml.tags+xml"/>
  <Override PartName="/ppt/notesSlides/notesSlide43.xml" ContentType="application/vnd.openxmlformats-officedocument.presentationml.notesSlide+xml"/>
  <Override PartName="/ppt/tags/tag30.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61"/>
  </p:notesMasterIdLst>
  <p:sldIdLst>
    <p:sldId id="294" r:id="rId8"/>
    <p:sldId id="295" r:id="rId9"/>
    <p:sldId id="980" r:id="rId10"/>
    <p:sldId id="257" r:id="rId11"/>
    <p:sldId id="1019" r:id="rId12"/>
    <p:sldId id="258" r:id="rId13"/>
    <p:sldId id="998" r:id="rId14"/>
    <p:sldId id="1022" r:id="rId15"/>
    <p:sldId id="260" r:id="rId16"/>
    <p:sldId id="997" r:id="rId17"/>
    <p:sldId id="1023" r:id="rId18"/>
    <p:sldId id="1028" r:id="rId19"/>
    <p:sldId id="999" r:id="rId20"/>
    <p:sldId id="1020" r:id="rId21"/>
    <p:sldId id="1021" r:id="rId22"/>
    <p:sldId id="1000" r:id="rId23"/>
    <p:sldId id="1018" r:id="rId24"/>
    <p:sldId id="1001" r:id="rId25"/>
    <p:sldId id="1024" r:id="rId26"/>
    <p:sldId id="1003" r:id="rId27"/>
    <p:sldId id="1004" r:id="rId28"/>
    <p:sldId id="1025" r:id="rId29"/>
    <p:sldId id="1005" r:id="rId30"/>
    <p:sldId id="1006" r:id="rId31"/>
    <p:sldId id="304" r:id="rId32"/>
    <p:sldId id="1007" r:id="rId33"/>
    <p:sldId id="1008" r:id="rId34"/>
    <p:sldId id="1009" r:id="rId35"/>
    <p:sldId id="1010" r:id="rId36"/>
    <p:sldId id="1029" r:id="rId37"/>
    <p:sldId id="312" r:id="rId38"/>
    <p:sldId id="313" r:id="rId39"/>
    <p:sldId id="315" r:id="rId40"/>
    <p:sldId id="317" r:id="rId41"/>
    <p:sldId id="318" r:id="rId42"/>
    <p:sldId id="319" r:id="rId43"/>
    <p:sldId id="320" r:id="rId44"/>
    <p:sldId id="325" r:id="rId45"/>
    <p:sldId id="1030" r:id="rId46"/>
    <p:sldId id="327" r:id="rId47"/>
    <p:sldId id="1011" r:id="rId48"/>
    <p:sldId id="1012" r:id="rId49"/>
    <p:sldId id="1013" r:id="rId50"/>
    <p:sldId id="1014" r:id="rId51"/>
    <p:sldId id="1026" r:id="rId52"/>
    <p:sldId id="1015" r:id="rId53"/>
    <p:sldId id="1016" r:id="rId54"/>
    <p:sldId id="1027" r:id="rId55"/>
    <p:sldId id="1017" r:id="rId56"/>
    <p:sldId id="338" r:id="rId57"/>
    <p:sldId id="341" r:id="rId58"/>
    <p:sldId id="342" r:id="rId59"/>
    <p:sldId id="40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5E0366-0102-4CA3-A4D3-14CFD418CA18}" v="9" dt="2022-10-20T05:29:22.1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65" autoAdjust="0"/>
    <p:restoredTop sz="75380" autoAdjust="0"/>
  </p:normalViewPr>
  <p:slideViewPr>
    <p:cSldViewPr snapToGrid="0">
      <p:cViewPr varScale="1">
        <p:scale>
          <a:sx n="93" d="100"/>
          <a:sy n="93" d="100"/>
        </p:scale>
        <p:origin x="15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315B91C-4AAB-4021-AC14-7E76DD91E4B3}"/>
    <pc:docChg chg="undo custSel addSld delSld modSld sldOrd addSection delSection">
      <pc:chgData name="Nitheesh Kaliyamurthy" userId="2821ebda-f4ac-4963-9a4e-a836dfc45829" providerId="ADAL" clId="{6315B91C-4AAB-4021-AC14-7E76DD91E4B3}" dt="2021-10-14T12:21:05.123" v="2006" actId="1076"/>
      <pc:docMkLst>
        <pc:docMk/>
      </pc:docMkLst>
      <pc:sldChg chg="modSp mod">
        <pc:chgData name="Nitheesh Kaliyamurthy" userId="2821ebda-f4ac-4963-9a4e-a836dfc45829" providerId="ADAL" clId="{6315B91C-4AAB-4021-AC14-7E76DD91E4B3}" dt="2021-10-13T08:07:14.839" v="15" actId="20577"/>
        <pc:sldMkLst>
          <pc:docMk/>
          <pc:sldMk cId="4059603072" sldId="294"/>
        </pc:sldMkLst>
        <pc:spChg chg="mod">
          <ac:chgData name="Nitheesh Kaliyamurthy" userId="2821ebda-f4ac-4963-9a4e-a836dfc45829" providerId="ADAL" clId="{6315B91C-4AAB-4021-AC14-7E76DD91E4B3}" dt="2021-10-13T08:07:14.839" v="15" actId="20577"/>
          <ac:spMkLst>
            <pc:docMk/>
            <pc:sldMk cId="4059603072" sldId="294"/>
            <ac:spMk id="2" creationId="{EDD4C10A-E4A0-4C54-98D4-C13432B17C16}"/>
          </ac:spMkLst>
        </pc:spChg>
      </pc:sldChg>
      <pc:sldChg chg="modSp mod">
        <pc:chgData name="Nitheesh Kaliyamurthy" userId="2821ebda-f4ac-4963-9a4e-a836dfc45829" providerId="ADAL" clId="{6315B91C-4AAB-4021-AC14-7E76DD91E4B3}" dt="2021-10-13T08:11:29.096" v="293" actId="1076"/>
        <pc:sldMkLst>
          <pc:docMk/>
          <pc:sldMk cId="3229398234" sldId="295"/>
        </pc:sldMkLst>
        <pc:spChg chg="mod">
          <ac:chgData name="Nitheesh Kaliyamurthy" userId="2821ebda-f4ac-4963-9a4e-a836dfc45829" providerId="ADAL" clId="{6315B91C-4AAB-4021-AC14-7E76DD91E4B3}" dt="2021-10-13T08:07:45.168" v="21" actId="20577"/>
          <ac:spMkLst>
            <pc:docMk/>
            <pc:sldMk cId="3229398234" sldId="295"/>
            <ac:spMk id="3" creationId="{00000000-0000-0000-0000-000000000000}"/>
          </ac:spMkLst>
        </pc:spChg>
        <pc:spChg chg="mod">
          <ac:chgData name="Nitheesh Kaliyamurthy" userId="2821ebda-f4ac-4963-9a4e-a836dfc45829" providerId="ADAL" clId="{6315B91C-4AAB-4021-AC14-7E76DD91E4B3}" dt="2021-10-13T08:11:29.096" v="293" actId="1076"/>
          <ac:spMkLst>
            <pc:docMk/>
            <pc:sldMk cId="3229398234" sldId="295"/>
            <ac:spMk id="4" creationId="{00000000-0000-0000-0000-000000000000}"/>
          </ac:spMkLst>
        </pc:spChg>
      </pc:sldChg>
      <pc:sldChg chg="del">
        <pc:chgData name="Nitheesh Kaliyamurthy" userId="2821ebda-f4ac-4963-9a4e-a836dfc45829" providerId="ADAL" clId="{6315B91C-4AAB-4021-AC14-7E76DD91E4B3}" dt="2021-10-14T04:49:04.053" v="1223" actId="47"/>
        <pc:sldMkLst>
          <pc:docMk/>
          <pc:sldMk cId="3946452518" sldId="303"/>
        </pc:sldMkLst>
      </pc:sldChg>
      <pc:sldChg chg="del">
        <pc:chgData name="Nitheesh Kaliyamurthy" userId="2821ebda-f4ac-4963-9a4e-a836dfc45829" providerId="ADAL" clId="{6315B91C-4AAB-4021-AC14-7E76DD91E4B3}" dt="2021-10-14T04:49:04.053" v="1223" actId="47"/>
        <pc:sldMkLst>
          <pc:docMk/>
          <pc:sldMk cId="1218356566" sldId="304"/>
        </pc:sldMkLst>
      </pc:sldChg>
      <pc:sldChg chg="del">
        <pc:chgData name="Nitheesh Kaliyamurthy" userId="2821ebda-f4ac-4963-9a4e-a836dfc45829" providerId="ADAL" clId="{6315B91C-4AAB-4021-AC14-7E76DD91E4B3}" dt="2021-10-14T04:49:04.053" v="1223" actId="47"/>
        <pc:sldMkLst>
          <pc:docMk/>
          <pc:sldMk cId="1917120957" sldId="305"/>
        </pc:sldMkLst>
      </pc:sldChg>
      <pc:sldChg chg="del">
        <pc:chgData name="Nitheesh Kaliyamurthy" userId="2821ebda-f4ac-4963-9a4e-a836dfc45829" providerId="ADAL" clId="{6315B91C-4AAB-4021-AC14-7E76DD91E4B3}" dt="2021-10-14T04:49:04.053" v="1223" actId="47"/>
        <pc:sldMkLst>
          <pc:docMk/>
          <pc:sldMk cId="1082546889" sldId="306"/>
        </pc:sldMkLst>
      </pc:sldChg>
      <pc:sldChg chg="del">
        <pc:chgData name="Nitheesh Kaliyamurthy" userId="2821ebda-f4ac-4963-9a4e-a836dfc45829" providerId="ADAL" clId="{6315B91C-4AAB-4021-AC14-7E76DD91E4B3}" dt="2021-10-14T04:49:04.053" v="1223" actId="47"/>
        <pc:sldMkLst>
          <pc:docMk/>
          <pc:sldMk cId="1009043614" sldId="317"/>
        </pc:sldMkLst>
      </pc:sldChg>
      <pc:sldChg chg="del">
        <pc:chgData name="Nitheesh Kaliyamurthy" userId="2821ebda-f4ac-4963-9a4e-a836dfc45829" providerId="ADAL" clId="{6315B91C-4AAB-4021-AC14-7E76DD91E4B3}" dt="2021-10-14T04:49:04.053" v="1223" actId="47"/>
        <pc:sldMkLst>
          <pc:docMk/>
          <pc:sldMk cId="3184221314" sldId="318"/>
        </pc:sldMkLst>
      </pc:sldChg>
      <pc:sldChg chg="del">
        <pc:chgData name="Nitheesh Kaliyamurthy" userId="2821ebda-f4ac-4963-9a4e-a836dfc45829" providerId="ADAL" clId="{6315B91C-4AAB-4021-AC14-7E76DD91E4B3}" dt="2021-10-14T04:49:04.053" v="1223" actId="47"/>
        <pc:sldMkLst>
          <pc:docMk/>
          <pc:sldMk cId="2880310221" sldId="319"/>
        </pc:sldMkLst>
      </pc:sldChg>
      <pc:sldChg chg="del">
        <pc:chgData name="Nitheesh Kaliyamurthy" userId="2821ebda-f4ac-4963-9a4e-a836dfc45829" providerId="ADAL" clId="{6315B91C-4AAB-4021-AC14-7E76DD91E4B3}" dt="2021-10-14T04:49:04.053" v="1223" actId="47"/>
        <pc:sldMkLst>
          <pc:docMk/>
          <pc:sldMk cId="1895529102" sldId="320"/>
        </pc:sldMkLst>
      </pc:sldChg>
      <pc:sldChg chg="del">
        <pc:chgData name="Nitheesh Kaliyamurthy" userId="2821ebda-f4ac-4963-9a4e-a836dfc45829" providerId="ADAL" clId="{6315B91C-4AAB-4021-AC14-7E76DD91E4B3}" dt="2021-10-14T04:49:04.053" v="1223" actId="47"/>
        <pc:sldMkLst>
          <pc:docMk/>
          <pc:sldMk cId="4066685106" sldId="322"/>
        </pc:sldMkLst>
      </pc:sldChg>
      <pc:sldChg chg="del">
        <pc:chgData name="Nitheesh Kaliyamurthy" userId="2821ebda-f4ac-4963-9a4e-a836dfc45829" providerId="ADAL" clId="{6315B91C-4AAB-4021-AC14-7E76DD91E4B3}" dt="2021-10-14T04:49:04.053" v="1223" actId="47"/>
        <pc:sldMkLst>
          <pc:docMk/>
          <pc:sldMk cId="3786529029" sldId="323"/>
        </pc:sldMkLst>
      </pc:sldChg>
      <pc:sldChg chg="del">
        <pc:chgData name="Nitheesh Kaliyamurthy" userId="2821ebda-f4ac-4963-9a4e-a836dfc45829" providerId="ADAL" clId="{6315B91C-4AAB-4021-AC14-7E76DD91E4B3}" dt="2021-10-14T04:49:04.053" v="1223" actId="47"/>
        <pc:sldMkLst>
          <pc:docMk/>
          <pc:sldMk cId="508009090" sldId="324"/>
        </pc:sldMkLst>
      </pc:sldChg>
      <pc:sldChg chg="del">
        <pc:chgData name="Nitheesh Kaliyamurthy" userId="2821ebda-f4ac-4963-9a4e-a836dfc45829" providerId="ADAL" clId="{6315B91C-4AAB-4021-AC14-7E76DD91E4B3}" dt="2021-10-14T04:49:04.053" v="1223" actId="47"/>
        <pc:sldMkLst>
          <pc:docMk/>
          <pc:sldMk cId="3611754189" sldId="325"/>
        </pc:sldMkLst>
      </pc:sldChg>
      <pc:sldChg chg="del">
        <pc:chgData name="Nitheesh Kaliyamurthy" userId="2821ebda-f4ac-4963-9a4e-a836dfc45829" providerId="ADAL" clId="{6315B91C-4AAB-4021-AC14-7E76DD91E4B3}" dt="2021-10-14T04:49:04.053" v="1223" actId="47"/>
        <pc:sldMkLst>
          <pc:docMk/>
          <pc:sldMk cId="2898652109" sldId="329"/>
        </pc:sldMkLst>
      </pc:sldChg>
      <pc:sldChg chg="del">
        <pc:chgData name="Nitheesh Kaliyamurthy" userId="2821ebda-f4ac-4963-9a4e-a836dfc45829" providerId="ADAL" clId="{6315B91C-4AAB-4021-AC14-7E76DD91E4B3}" dt="2021-10-14T04:49:04.053" v="1223" actId="47"/>
        <pc:sldMkLst>
          <pc:docMk/>
          <pc:sldMk cId="1201480213" sldId="331"/>
        </pc:sldMkLst>
      </pc:sldChg>
      <pc:sldChg chg="addSp delSp modSp mod delAnim modAnim">
        <pc:chgData name="Nitheesh Kaliyamurthy" userId="2821ebda-f4ac-4963-9a4e-a836dfc45829" providerId="ADAL" clId="{6315B91C-4AAB-4021-AC14-7E76DD91E4B3}" dt="2021-10-14T04:38:25.063" v="1098"/>
        <pc:sldMkLst>
          <pc:docMk/>
          <pc:sldMk cId="2035034296" sldId="400"/>
        </pc:sldMkLst>
        <pc:spChg chg="mod">
          <ac:chgData name="Nitheesh Kaliyamurthy" userId="2821ebda-f4ac-4963-9a4e-a836dfc45829" providerId="ADAL" clId="{6315B91C-4AAB-4021-AC14-7E76DD91E4B3}" dt="2021-10-13T09:13:35.383" v="690" actId="255"/>
          <ac:spMkLst>
            <pc:docMk/>
            <pc:sldMk cId="2035034296" sldId="400"/>
            <ac:spMk id="3" creationId="{C02AA8F8-1E43-384B-8982-C0BB94049B5C}"/>
          </ac:spMkLst>
        </pc:spChg>
        <pc:spChg chg="mod">
          <ac:chgData name="Nitheesh Kaliyamurthy" userId="2821ebda-f4ac-4963-9a4e-a836dfc45829" providerId="ADAL" clId="{6315B91C-4AAB-4021-AC14-7E76DD91E4B3}" dt="2021-10-13T09:21:17.823" v="801" actId="255"/>
          <ac:spMkLst>
            <pc:docMk/>
            <pc:sldMk cId="2035034296" sldId="400"/>
            <ac:spMk id="5" creationId="{70EF733A-51C9-4841-81B5-FF55AEB4CF5A}"/>
          </ac:spMkLst>
        </pc:spChg>
        <pc:spChg chg="del">
          <ac:chgData name="Nitheesh Kaliyamurthy" userId="2821ebda-f4ac-4963-9a4e-a836dfc45829" providerId="ADAL" clId="{6315B91C-4AAB-4021-AC14-7E76DD91E4B3}" dt="2021-10-13T09:14:08.243" v="698" actId="478"/>
          <ac:spMkLst>
            <pc:docMk/>
            <pc:sldMk cId="2035034296" sldId="400"/>
            <ac:spMk id="10" creationId="{4278A6FB-CD7C-45B9-85A9-08F8987DD26A}"/>
          </ac:spMkLst>
        </pc:spChg>
        <pc:spChg chg="del">
          <ac:chgData name="Nitheesh Kaliyamurthy" userId="2821ebda-f4ac-4963-9a4e-a836dfc45829" providerId="ADAL" clId="{6315B91C-4AAB-4021-AC14-7E76DD91E4B3}" dt="2021-10-13T09:14:10.110" v="699" actId="478"/>
          <ac:spMkLst>
            <pc:docMk/>
            <pc:sldMk cId="2035034296" sldId="400"/>
            <ac:spMk id="13" creationId="{4EA4D921-7EE4-4186-8010-4335C243CC20}"/>
          </ac:spMkLst>
        </pc:spChg>
        <pc:picChg chg="add mod">
          <ac:chgData name="Nitheesh Kaliyamurthy" userId="2821ebda-f4ac-4963-9a4e-a836dfc45829" providerId="ADAL" clId="{6315B91C-4AAB-4021-AC14-7E76DD91E4B3}" dt="2021-10-13T09:21:07.695" v="798" actId="14100"/>
          <ac:picMkLst>
            <pc:docMk/>
            <pc:sldMk cId="2035034296" sldId="400"/>
            <ac:picMk id="8" creationId="{B8C3E862-3E1F-4527-B358-F209B22184A6}"/>
          </ac:picMkLst>
        </pc:picChg>
        <pc:picChg chg="add del mod">
          <ac:chgData name="Nitheesh Kaliyamurthy" userId="2821ebda-f4ac-4963-9a4e-a836dfc45829" providerId="ADAL" clId="{6315B91C-4AAB-4021-AC14-7E76DD91E4B3}" dt="2021-10-13T09:21:04.713" v="797" actId="478"/>
          <ac:picMkLst>
            <pc:docMk/>
            <pc:sldMk cId="2035034296" sldId="400"/>
            <ac:picMk id="9" creationId="{AFA1B144-82A1-4FFB-AD96-E598D07634AE}"/>
          </ac:picMkLst>
        </pc:picChg>
        <pc:picChg chg="del">
          <ac:chgData name="Nitheesh Kaliyamurthy" userId="2821ebda-f4ac-4963-9a4e-a836dfc45829" providerId="ADAL" clId="{6315B91C-4AAB-4021-AC14-7E76DD91E4B3}" dt="2021-10-13T09:13:47.072" v="692" actId="478"/>
          <ac:picMkLst>
            <pc:docMk/>
            <pc:sldMk cId="2035034296" sldId="400"/>
            <ac:picMk id="11" creationId="{9E85C06B-593B-415E-A705-BDADF2759CF1}"/>
          </ac:picMkLst>
        </pc:picChg>
        <pc:picChg chg="del">
          <ac:chgData name="Nitheesh Kaliyamurthy" userId="2821ebda-f4ac-4963-9a4e-a836dfc45829" providerId="ADAL" clId="{6315B91C-4AAB-4021-AC14-7E76DD91E4B3}" dt="2021-10-13T09:13:45.463" v="691" actId="478"/>
          <ac:picMkLst>
            <pc:docMk/>
            <pc:sldMk cId="2035034296" sldId="400"/>
            <ac:picMk id="12" creationId="{D274BA64-8BC0-4F7F-AE1B-9D30B7B85DCC}"/>
          </ac:picMkLst>
        </pc:picChg>
        <pc:picChg chg="add mod">
          <ac:chgData name="Nitheesh Kaliyamurthy" userId="2821ebda-f4ac-4963-9a4e-a836dfc45829" providerId="ADAL" clId="{6315B91C-4AAB-4021-AC14-7E76DD91E4B3}" dt="2021-10-13T09:21:34.214" v="805" actId="1076"/>
          <ac:picMkLst>
            <pc:docMk/>
            <pc:sldMk cId="2035034296" sldId="400"/>
            <ac:picMk id="14" creationId="{AD0411B7-D900-4065-B762-3B797A7C2417}"/>
          </ac:picMkLst>
        </pc:picChg>
      </pc:sldChg>
      <pc:sldChg chg="del">
        <pc:chgData name="Nitheesh Kaliyamurthy" userId="2821ebda-f4ac-4963-9a4e-a836dfc45829" providerId="ADAL" clId="{6315B91C-4AAB-4021-AC14-7E76DD91E4B3}" dt="2021-10-14T04:49:04.053" v="1223" actId="47"/>
        <pc:sldMkLst>
          <pc:docMk/>
          <pc:sldMk cId="2018958278" sldId="955"/>
        </pc:sldMkLst>
      </pc:sldChg>
      <pc:sldChg chg="modSp mod">
        <pc:chgData name="Nitheesh Kaliyamurthy" userId="2821ebda-f4ac-4963-9a4e-a836dfc45829" providerId="ADAL" clId="{6315B91C-4AAB-4021-AC14-7E76DD91E4B3}" dt="2021-10-13T08:28:11.476" v="640" actId="1076"/>
        <pc:sldMkLst>
          <pc:docMk/>
          <pc:sldMk cId="189244553" sldId="980"/>
        </pc:sldMkLst>
        <pc:spChg chg="mod">
          <ac:chgData name="Nitheesh Kaliyamurthy" userId="2821ebda-f4ac-4963-9a4e-a836dfc45829" providerId="ADAL" clId="{6315B91C-4AAB-4021-AC14-7E76DD91E4B3}" dt="2021-10-13T08:25:59.165" v="436" actId="20577"/>
          <ac:spMkLst>
            <pc:docMk/>
            <pc:sldMk cId="189244553" sldId="980"/>
            <ac:spMk id="3" creationId="{00000000-0000-0000-0000-000000000000}"/>
          </ac:spMkLst>
        </pc:spChg>
        <pc:spChg chg="mod">
          <ac:chgData name="Nitheesh Kaliyamurthy" userId="2821ebda-f4ac-4963-9a4e-a836dfc45829" providerId="ADAL" clId="{6315B91C-4AAB-4021-AC14-7E76DD91E4B3}" dt="2021-10-13T08:28:11.476" v="640" actId="1076"/>
          <ac:spMkLst>
            <pc:docMk/>
            <pc:sldMk cId="189244553" sldId="980"/>
            <ac:spMk id="4" creationId="{00000000-0000-0000-0000-000000000000}"/>
          </ac:spMkLst>
        </pc:spChg>
      </pc:sldChg>
      <pc:sldChg chg="del">
        <pc:chgData name="Nitheesh Kaliyamurthy" userId="2821ebda-f4ac-4963-9a4e-a836dfc45829" providerId="ADAL" clId="{6315B91C-4AAB-4021-AC14-7E76DD91E4B3}" dt="2021-10-14T04:49:04.053" v="1223" actId="47"/>
        <pc:sldMkLst>
          <pc:docMk/>
          <pc:sldMk cId="4090285672" sldId="981"/>
        </pc:sldMkLst>
      </pc:sldChg>
      <pc:sldChg chg="del">
        <pc:chgData name="Nitheesh Kaliyamurthy" userId="2821ebda-f4ac-4963-9a4e-a836dfc45829" providerId="ADAL" clId="{6315B91C-4AAB-4021-AC14-7E76DD91E4B3}" dt="2021-10-14T04:49:04.053" v="1223" actId="47"/>
        <pc:sldMkLst>
          <pc:docMk/>
          <pc:sldMk cId="3582711152" sldId="982"/>
        </pc:sldMkLst>
      </pc:sldChg>
      <pc:sldChg chg="del">
        <pc:chgData name="Nitheesh Kaliyamurthy" userId="2821ebda-f4ac-4963-9a4e-a836dfc45829" providerId="ADAL" clId="{6315B91C-4AAB-4021-AC14-7E76DD91E4B3}" dt="2021-10-14T04:49:04.053" v="1223" actId="47"/>
        <pc:sldMkLst>
          <pc:docMk/>
          <pc:sldMk cId="2127937925" sldId="983"/>
        </pc:sldMkLst>
      </pc:sldChg>
      <pc:sldChg chg="del">
        <pc:chgData name="Nitheesh Kaliyamurthy" userId="2821ebda-f4ac-4963-9a4e-a836dfc45829" providerId="ADAL" clId="{6315B91C-4AAB-4021-AC14-7E76DD91E4B3}" dt="2021-10-14T04:49:04.053" v="1223" actId="47"/>
        <pc:sldMkLst>
          <pc:docMk/>
          <pc:sldMk cId="1431419515" sldId="984"/>
        </pc:sldMkLst>
      </pc:sldChg>
      <pc:sldChg chg="del">
        <pc:chgData name="Nitheesh Kaliyamurthy" userId="2821ebda-f4ac-4963-9a4e-a836dfc45829" providerId="ADAL" clId="{6315B91C-4AAB-4021-AC14-7E76DD91E4B3}" dt="2021-10-14T04:49:04.053" v="1223" actId="47"/>
        <pc:sldMkLst>
          <pc:docMk/>
          <pc:sldMk cId="3902038694" sldId="985"/>
        </pc:sldMkLst>
      </pc:sldChg>
      <pc:sldChg chg="del">
        <pc:chgData name="Nitheesh Kaliyamurthy" userId="2821ebda-f4ac-4963-9a4e-a836dfc45829" providerId="ADAL" clId="{6315B91C-4AAB-4021-AC14-7E76DD91E4B3}" dt="2021-10-14T04:49:04.053" v="1223" actId="47"/>
        <pc:sldMkLst>
          <pc:docMk/>
          <pc:sldMk cId="3167128630" sldId="986"/>
        </pc:sldMkLst>
      </pc:sldChg>
      <pc:sldChg chg="del">
        <pc:chgData name="Nitheesh Kaliyamurthy" userId="2821ebda-f4ac-4963-9a4e-a836dfc45829" providerId="ADAL" clId="{6315B91C-4AAB-4021-AC14-7E76DD91E4B3}" dt="2021-10-14T04:49:04.053" v="1223" actId="47"/>
        <pc:sldMkLst>
          <pc:docMk/>
          <pc:sldMk cId="14867015" sldId="987"/>
        </pc:sldMkLst>
      </pc:sldChg>
      <pc:sldChg chg="del">
        <pc:chgData name="Nitheesh Kaliyamurthy" userId="2821ebda-f4ac-4963-9a4e-a836dfc45829" providerId="ADAL" clId="{6315B91C-4AAB-4021-AC14-7E76DD91E4B3}" dt="2021-10-14T04:49:04.053" v="1223" actId="47"/>
        <pc:sldMkLst>
          <pc:docMk/>
          <pc:sldMk cId="1800478102" sldId="988"/>
        </pc:sldMkLst>
      </pc:sldChg>
      <pc:sldChg chg="del">
        <pc:chgData name="Nitheesh Kaliyamurthy" userId="2821ebda-f4ac-4963-9a4e-a836dfc45829" providerId="ADAL" clId="{6315B91C-4AAB-4021-AC14-7E76DD91E4B3}" dt="2021-10-14T04:49:04.053" v="1223" actId="47"/>
        <pc:sldMkLst>
          <pc:docMk/>
          <pc:sldMk cId="112700197" sldId="989"/>
        </pc:sldMkLst>
      </pc:sldChg>
      <pc:sldChg chg="del">
        <pc:chgData name="Nitheesh Kaliyamurthy" userId="2821ebda-f4ac-4963-9a4e-a836dfc45829" providerId="ADAL" clId="{6315B91C-4AAB-4021-AC14-7E76DD91E4B3}" dt="2021-10-14T04:49:04.053" v="1223" actId="47"/>
        <pc:sldMkLst>
          <pc:docMk/>
          <pc:sldMk cId="2262501546" sldId="990"/>
        </pc:sldMkLst>
      </pc:sldChg>
      <pc:sldChg chg="del">
        <pc:chgData name="Nitheesh Kaliyamurthy" userId="2821ebda-f4ac-4963-9a4e-a836dfc45829" providerId="ADAL" clId="{6315B91C-4AAB-4021-AC14-7E76DD91E4B3}" dt="2021-10-14T04:49:04.053" v="1223" actId="47"/>
        <pc:sldMkLst>
          <pc:docMk/>
          <pc:sldMk cId="2039875476" sldId="991"/>
        </pc:sldMkLst>
      </pc:sldChg>
      <pc:sldChg chg="del">
        <pc:chgData name="Nitheesh Kaliyamurthy" userId="2821ebda-f4ac-4963-9a4e-a836dfc45829" providerId="ADAL" clId="{6315B91C-4AAB-4021-AC14-7E76DD91E4B3}" dt="2021-10-14T04:49:04.053" v="1223" actId="47"/>
        <pc:sldMkLst>
          <pc:docMk/>
          <pc:sldMk cId="2631120018" sldId="992"/>
        </pc:sldMkLst>
      </pc:sldChg>
      <pc:sldChg chg="del">
        <pc:chgData name="Nitheesh Kaliyamurthy" userId="2821ebda-f4ac-4963-9a4e-a836dfc45829" providerId="ADAL" clId="{6315B91C-4AAB-4021-AC14-7E76DD91E4B3}" dt="2021-10-14T04:49:04.053" v="1223" actId="47"/>
        <pc:sldMkLst>
          <pc:docMk/>
          <pc:sldMk cId="290224901" sldId="993"/>
        </pc:sldMkLst>
      </pc:sldChg>
      <pc:sldChg chg="del">
        <pc:chgData name="Nitheesh Kaliyamurthy" userId="2821ebda-f4ac-4963-9a4e-a836dfc45829" providerId="ADAL" clId="{6315B91C-4AAB-4021-AC14-7E76DD91E4B3}" dt="2021-10-14T04:49:04.053" v="1223" actId="47"/>
        <pc:sldMkLst>
          <pc:docMk/>
          <pc:sldMk cId="308296735" sldId="994"/>
        </pc:sldMkLst>
      </pc:sldChg>
      <pc:sldChg chg="del">
        <pc:chgData name="Nitheesh Kaliyamurthy" userId="2821ebda-f4ac-4963-9a4e-a836dfc45829" providerId="ADAL" clId="{6315B91C-4AAB-4021-AC14-7E76DD91E4B3}" dt="2021-10-14T04:49:04.053" v="1223" actId="47"/>
        <pc:sldMkLst>
          <pc:docMk/>
          <pc:sldMk cId="46079712" sldId="995"/>
        </pc:sldMkLst>
      </pc:sldChg>
      <pc:sldChg chg="del">
        <pc:chgData name="Nitheesh Kaliyamurthy" userId="2821ebda-f4ac-4963-9a4e-a836dfc45829" providerId="ADAL" clId="{6315B91C-4AAB-4021-AC14-7E76DD91E4B3}" dt="2021-10-14T04:49:04.053" v="1223" actId="47"/>
        <pc:sldMkLst>
          <pc:docMk/>
          <pc:sldMk cId="2651227656" sldId="996"/>
        </pc:sldMkLst>
      </pc:sldChg>
      <pc:sldChg chg="addSp delSp modSp add mod modAnim">
        <pc:chgData name="Nitheesh Kaliyamurthy" userId="2821ebda-f4ac-4963-9a4e-a836dfc45829" providerId="ADAL" clId="{6315B91C-4AAB-4021-AC14-7E76DD91E4B3}" dt="2021-10-14T04:38:13.881" v="1096"/>
        <pc:sldMkLst>
          <pc:docMk/>
          <pc:sldMk cId="3214380606" sldId="997"/>
        </pc:sldMkLst>
        <pc:spChg chg="mod">
          <ac:chgData name="Nitheesh Kaliyamurthy" userId="2821ebda-f4ac-4963-9a4e-a836dfc45829" providerId="ADAL" clId="{6315B91C-4AAB-4021-AC14-7E76DD91E4B3}" dt="2021-10-13T09:27:16.674" v="857" actId="20577"/>
          <ac:spMkLst>
            <pc:docMk/>
            <pc:sldMk cId="3214380606" sldId="997"/>
            <ac:spMk id="3" creationId="{C02AA8F8-1E43-384B-8982-C0BB94049B5C}"/>
          </ac:spMkLst>
        </pc:spChg>
        <pc:spChg chg="mod">
          <ac:chgData name="Nitheesh Kaliyamurthy" userId="2821ebda-f4ac-4963-9a4e-a836dfc45829" providerId="ADAL" clId="{6315B91C-4AAB-4021-AC14-7E76DD91E4B3}" dt="2021-10-14T04:25:50.105" v="903" actId="21"/>
          <ac:spMkLst>
            <pc:docMk/>
            <pc:sldMk cId="3214380606" sldId="997"/>
            <ac:spMk id="5" creationId="{70EF733A-51C9-4841-81B5-FF55AEB4CF5A}"/>
          </ac:spMkLst>
        </pc:spChg>
        <pc:spChg chg="add mod">
          <ac:chgData name="Nitheesh Kaliyamurthy" userId="2821ebda-f4ac-4963-9a4e-a836dfc45829" providerId="ADAL" clId="{6315B91C-4AAB-4021-AC14-7E76DD91E4B3}" dt="2021-10-14T04:27:27.878" v="929" actId="6549"/>
          <ac:spMkLst>
            <pc:docMk/>
            <pc:sldMk cId="3214380606" sldId="997"/>
            <ac:spMk id="7" creationId="{052289AD-008F-45B2-A129-27320892E5C9}"/>
          </ac:spMkLst>
        </pc:spChg>
        <pc:picChg chg="add mod modCrop">
          <ac:chgData name="Nitheesh Kaliyamurthy" userId="2821ebda-f4ac-4963-9a4e-a836dfc45829" providerId="ADAL" clId="{6315B91C-4AAB-4021-AC14-7E76DD91E4B3}" dt="2021-10-14T04:27:46.678" v="935" actId="1076"/>
          <ac:picMkLst>
            <pc:docMk/>
            <pc:sldMk cId="3214380606" sldId="997"/>
            <ac:picMk id="6" creationId="{9D7236DB-44DC-4BFE-AFDC-8847B97DED8E}"/>
          </ac:picMkLst>
        </pc:picChg>
        <pc:picChg chg="add mod">
          <ac:chgData name="Nitheesh Kaliyamurthy" userId="2821ebda-f4ac-4963-9a4e-a836dfc45829" providerId="ADAL" clId="{6315B91C-4AAB-4021-AC14-7E76DD91E4B3}" dt="2021-10-14T04:27:50.056" v="936" actId="1076"/>
          <ac:picMkLst>
            <pc:docMk/>
            <pc:sldMk cId="3214380606" sldId="997"/>
            <ac:picMk id="8" creationId="{3ED95AB1-16F5-4928-A0A8-3F67C53597D3}"/>
          </ac:picMkLst>
        </pc:picChg>
        <pc:picChg chg="del">
          <ac:chgData name="Nitheesh Kaliyamurthy" userId="2821ebda-f4ac-4963-9a4e-a836dfc45829" providerId="ADAL" clId="{6315B91C-4AAB-4021-AC14-7E76DD91E4B3}" dt="2021-10-13T09:25:14.178" v="819" actId="478"/>
          <ac:picMkLst>
            <pc:docMk/>
            <pc:sldMk cId="3214380606" sldId="997"/>
            <ac:picMk id="8" creationId="{B8C3E862-3E1F-4527-B358-F209B22184A6}"/>
          </ac:picMkLst>
        </pc:picChg>
        <pc:picChg chg="del">
          <ac:chgData name="Nitheesh Kaliyamurthy" userId="2821ebda-f4ac-4963-9a4e-a836dfc45829" providerId="ADAL" clId="{6315B91C-4AAB-4021-AC14-7E76DD91E4B3}" dt="2021-10-13T09:25:13.130" v="818" actId="478"/>
          <ac:picMkLst>
            <pc:docMk/>
            <pc:sldMk cId="3214380606" sldId="997"/>
            <ac:picMk id="9" creationId="{AFA1B144-82A1-4FFB-AD96-E598D07634AE}"/>
          </ac:picMkLst>
        </pc:picChg>
      </pc:sldChg>
      <pc:sldChg chg="delSp modSp add mod modAnim">
        <pc:chgData name="Nitheesh Kaliyamurthy" userId="2821ebda-f4ac-4963-9a4e-a836dfc45829" providerId="ADAL" clId="{6315B91C-4AAB-4021-AC14-7E76DD91E4B3}" dt="2021-10-14T04:38:20.183" v="1097"/>
        <pc:sldMkLst>
          <pc:docMk/>
          <pc:sldMk cId="1777247756" sldId="998"/>
        </pc:sldMkLst>
        <pc:spChg chg="mod">
          <ac:chgData name="Nitheesh Kaliyamurthy" userId="2821ebda-f4ac-4963-9a4e-a836dfc45829" providerId="ADAL" clId="{6315B91C-4AAB-4021-AC14-7E76DD91E4B3}" dt="2021-10-13T09:26:54.466" v="843" actId="114"/>
          <ac:spMkLst>
            <pc:docMk/>
            <pc:sldMk cId="1777247756" sldId="998"/>
            <ac:spMk id="5" creationId="{70EF733A-51C9-4841-81B5-FF55AEB4CF5A}"/>
          </ac:spMkLst>
        </pc:spChg>
        <pc:picChg chg="del">
          <ac:chgData name="Nitheesh Kaliyamurthy" userId="2821ebda-f4ac-4963-9a4e-a836dfc45829" providerId="ADAL" clId="{6315B91C-4AAB-4021-AC14-7E76DD91E4B3}" dt="2021-10-13T09:21:43.809" v="807" actId="478"/>
          <ac:picMkLst>
            <pc:docMk/>
            <pc:sldMk cId="1777247756" sldId="998"/>
            <ac:picMk id="8" creationId="{B8C3E862-3E1F-4527-B358-F209B22184A6}"/>
          </ac:picMkLst>
        </pc:picChg>
        <pc:picChg chg="mod modCrop">
          <ac:chgData name="Nitheesh Kaliyamurthy" userId="2821ebda-f4ac-4963-9a4e-a836dfc45829" providerId="ADAL" clId="{6315B91C-4AAB-4021-AC14-7E76DD91E4B3}" dt="2021-10-13T09:26:13.743" v="835" actId="1076"/>
          <ac:picMkLst>
            <pc:docMk/>
            <pc:sldMk cId="1777247756" sldId="998"/>
            <ac:picMk id="9" creationId="{AFA1B144-82A1-4FFB-AD96-E598D07634AE}"/>
          </ac:picMkLst>
        </pc:picChg>
      </pc:sldChg>
      <pc:sldChg chg="delSp modSp add mod modAnim">
        <pc:chgData name="Nitheesh Kaliyamurthy" userId="2821ebda-f4ac-4963-9a4e-a836dfc45829" providerId="ADAL" clId="{6315B91C-4AAB-4021-AC14-7E76DD91E4B3}" dt="2021-10-14T04:37:56.944" v="1095"/>
        <pc:sldMkLst>
          <pc:docMk/>
          <pc:sldMk cId="21661922" sldId="999"/>
        </pc:sldMkLst>
        <pc:spChg chg="mod">
          <ac:chgData name="Nitheesh Kaliyamurthy" userId="2821ebda-f4ac-4963-9a4e-a836dfc45829" providerId="ADAL" clId="{6315B91C-4AAB-4021-AC14-7E76DD91E4B3}" dt="2021-10-14T04:28:17.306" v="952" actId="20577"/>
          <ac:spMkLst>
            <pc:docMk/>
            <pc:sldMk cId="21661922" sldId="999"/>
            <ac:spMk id="3" creationId="{C02AA8F8-1E43-384B-8982-C0BB94049B5C}"/>
          </ac:spMkLst>
        </pc:spChg>
        <pc:spChg chg="mod">
          <ac:chgData name="Nitheesh Kaliyamurthy" userId="2821ebda-f4ac-4963-9a4e-a836dfc45829" providerId="ADAL" clId="{6315B91C-4AAB-4021-AC14-7E76DD91E4B3}" dt="2021-10-14T04:31:30.506" v="1039" actId="114"/>
          <ac:spMkLst>
            <pc:docMk/>
            <pc:sldMk cId="21661922" sldId="999"/>
            <ac:spMk id="5" creationId="{70EF733A-51C9-4841-81B5-FF55AEB4CF5A}"/>
          </ac:spMkLst>
        </pc:spChg>
        <pc:spChg chg="del">
          <ac:chgData name="Nitheesh Kaliyamurthy" userId="2821ebda-f4ac-4963-9a4e-a836dfc45829" providerId="ADAL" clId="{6315B91C-4AAB-4021-AC14-7E76DD91E4B3}" dt="2021-10-14T04:28:24.814" v="953" actId="478"/>
          <ac:spMkLst>
            <pc:docMk/>
            <pc:sldMk cId="21661922" sldId="999"/>
            <ac:spMk id="7" creationId="{052289AD-008F-45B2-A129-27320892E5C9}"/>
          </ac:spMkLst>
        </pc:spChg>
        <pc:picChg chg="del">
          <ac:chgData name="Nitheesh Kaliyamurthy" userId="2821ebda-f4ac-4963-9a4e-a836dfc45829" providerId="ADAL" clId="{6315B91C-4AAB-4021-AC14-7E76DD91E4B3}" dt="2021-10-14T04:29:12.539" v="962" actId="478"/>
          <ac:picMkLst>
            <pc:docMk/>
            <pc:sldMk cId="21661922" sldId="999"/>
            <ac:picMk id="6" creationId="{9D7236DB-44DC-4BFE-AFDC-8847B97DED8E}"/>
          </ac:picMkLst>
        </pc:picChg>
        <pc:picChg chg="del">
          <ac:chgData name="Nitheesh Kaliyamurthy" userId="2821ebda-f4ac-4963-9a4e-a836dfc45829" providerId="ADAL" clId="{6315B91C-4AAB-4021-AC14-7E76DD91E4B3}" dt="2021-10-14T04:29:13.353" v="963" actId="478"/>
          <ac:picMkLst>
            <pc:docMk/>
            <pc:sldMk cId="21661922" sldId="999"/>
            <ac:picMk id="8" creationId="{3ED95AB1-16F5-4928-A0A8-3F67C53597D3}"/>
          </ac:picMkLst>
        </pc:picChg>
      </pc:sldChg>
      <pc:sldChg chg="addSp modSp add mod modAnim">
        <pc:chgData name="Nitheesh Kaliyamurthy" userId="2821ebda-f4ac-4963-9a4e-a836dfc45829" providerId="ADAL" clId="{6315B91C-4AAB-4021-AC14-7E76DD91E4B3}" dt="2021-10-14T04:36:56.074" v="1094" actId="1076"/>
        <pc:sldMkLst>
          <pc:docMk/>
          <pc:sldMk cId="3832068676" sldId="1000"/>
        </pc:sldMkLst>
        <pc:spChg chg="add mod">
          <ac:chgData name="Nitheesh Kaliyamurthy" userId="2821ebda-f4ac-4963-9a4e-a836dfc45829" providerId="ADAL" clId="{6315B91C-4AAB-4021-AC14-7E76DD91E4B3}" dt="2021-10-14T04:36:56.074" v="1094" actId="1076"/>
          <ac:spMkLst>
            <pc:docMk/>
            <pc:sldMk cId="3832068676" sldId="1000"/>
            <ac:spMk id="4" creationId="{F774BAA6-B7B6-42CB-B4A4-50DA3F6A330F}"/>
          </ac:spMkLst>
        </pc:spChg>
        <pc:spChg chg="mod">
          <ac:chgData name="Nitheesh Kaliyamurthy" userId="2821ebda-f4ac-4963-9a4e-a836dfc45829" providerId="ADAL" clId="{6315B91C-4AAB-4021-AC14-7E76DD91E4B3}" dt="2021-10-14T04:33:59.415" v="1072" actId="20577"/>
          <ac:spMkLst>
            <pc:docMk/>
            <pc:sldMk cId="3832068676" sldId="1000"/>
            <ac:spMk id="5" creationId="{70EF733A-51C9-4841-81B5-FF55AEB4CF5A}"/>
          </ac:spMkLst>
        </pc:spChg>
      </pc:sldChg>
      <pc:sldChg chg="addSp delSp modSp add mod ord modNotesTx">
        <pc:chgData name="Nitheesh Kaliyamurthy" userId="2821ebda-f4ac-4963-9a4e-a836dfc45829" providerId="ADAL" clId="{6315B91C-4AAB-4021-AC14-7E76DD91E4B3}" dt="2021-10-14T04:44:41.515" v="1209" actId="478"/>
        <pc:sldMkLst>
          <pc:docMk/>
          <pc:sldMk cId="3139362601" sldId="1001"/>
        </pc:sldMkLst>
        <pc:spChg chg="mod">
          <ac:chgData name="Nitheesh Kaliyamurthy" userId="2821ebda-f4ac-4963-9a4e-a836dfc45829" providerId="ADAL" clId="{6315B91C-4AAB-4021-AC14-7E76DD91E4B3}" dt="2021-10-14T04:39:17.120" v="1116" actId="20577"/>
          <ac:spMkLst>
            <pc:docMk/>
            <pc:sldMk cId="3139362601" sldId="1001"/>
            <ac:spMk id="3" creationId="{C02AA8F8-1E43-384B-8982-C0BB94049B5C}"/>
          </ac:spMkLst>
        </pc:spChg>
        <pc:spChg chg="mod">
          <ac:chgData name="Nitheesh Kaliyamurthy" userId="2821ebda-f4ac-4963-9a4e-a836dfc45829" providerId="ADAL" clId="{6315B91C-4AAB-4021-AC14-7E76DD91E4B3}" dt="2021-10-14T04:42:28.940" v="1161" actId="5793"/>
          <ac:spMkLst>
            <pc:docMk/>
            <pc:sldMk cId="3139362601" sldId="1001"/>
            <ac:spMk id="5" creationId="{70EF733A-51C9-4841-81B5-FF55AEB4CF5A}"/>
          </ac:spMkLst>
        </pc:spChg>
        <pc:graphicFrameChg chg="add del mod modGraphic">
          <ac:chgData name="Nitheesh Kaliyamurthy" userId="2821ebda-f4ac-4963-9a4e-a836dfc45829" providerId="ADAL" clId="{6315B91C-4AAB-4021-AC14-7E76DD91E4B3}" dt="2021-10-14T04:43:20.064" v="1169" actId="21"/>
          <ac:graphicFrameMkLst>
            <pc:docMk/>
            <pc:sldMk cId="3139362601" sldId="1001"/>
            <ac:graphicFrameMk id="6" creationId="{4C5C3682-F37D-4D6B-A7DD-65B2008FBF0E}"/>
          </ac:graphicFrameMkLst>
        </pc:graphicFrameChg>
        <pc:graphicFrameChg chg="add del mod">
          <ac:chgData name="Nitheesh Kaliyamurthy" userId="2821ebda-f4ac-4963-9a4e-a836dfc45829" providerId="ADAL" clId="{6315B91C-4AAB-4021-AC14-7E76DD91E4B3}" dt="2021-10-14T04:44:41.515" v="1209" actId="478"/>
          <ac:graphicFrameMkLst>
            <pc:docMk/>
            <pc:sldMk cId="3139362601" sldId="1001"/>
            <ac:graphicFrameMk id="8" creationId="{389A01D8-CFC2-4429-A6B1-C78C51803BDA}"/>
          </ac:graphicFrameMkLst>
        </pc:graphicFrameChg>
        <pc:picChg chg="add mod ord">
          <ac:chgData name="Nitheesh Kaliyamurthy" userId="2821ebda-f4ac-4963-9a4e-a836dfc45829" providerId="ADAL" clId="{6315B91C-4AAB-4021-AC14-7E76DD91E4B3}" dt="2021-10-14T04:40:51.776" v="1132" actId="1076"/>
          <ac:picMkLst>
            <pc:docMk/>
            <pc:sldMk cId="3139362601" sldId="1001"/>
            <ac:picMk id="4" creationId="{6E7E3C45-CE7C-4D69-A5FC-26ACBD61E1AE}"/>
          </ac:picMkLst>
        </pc:picChg>
        <pc:picChg chg="add mod">
          <ac:chgData name="Nitheesh Kaliyamurthy" userId="2821ebda-f4ac-4963-9a4e-a836dfc45829" providerId="ADAL" clId="{6315B91C-4AAB-4021-AC14-7E76DD91E4B3}" dt="2021-10-14T04:43:09.711" v="1168" actId="1076"/>
          <ac:picMkLst>
            <pc:docMk/>
            <pc:sldMk cId="3139362601" sldId="1001"/>
            <ac:picMk id="7" creationId="{50806B41-6034-4C92-B2D3-2C3E3FE3701D}"/>
          </ac:picMkLst>
        </pc:picChg>
      </pc:sldChg>
      <pc:sldChg chg="delSp modSp add mod modNotesTx">
        <pc:chgData name="Nitheesh Kaliyamurthy" userId="2821ebda-f4ac-4963-9a4e-a836dfc45829" providerId="ADAL" clId="{6315B91C-4AAB-4021-AC14-7E76DD91E4B3}" dt="2021-10-14T04:47:29.634" v="1221" actId="478"/>
        <pc:sldMkLst>
          <pc:docMk/>
          <pc:sldMk cId="304027372" sldId="1002"/>
        </pc:sldMkLst>
        <pc:spChg chg="mod">
          <ac:chgData name="Nitheesh Kaliyamurthy" userId="2821ebda-f4ac-4963-9a4e-a836dfc45829" providerId="ADAL" clId="{6315B91C-4AAB-4021-AC14-7E76DD91E4B3}" dt="2021-10-14T04:47:21.308" v="1219" actId="179"/>
          <ac:spMkLst>
            <pc:docMk/>
            <pc:sldMk cId="304027372" sldId="1002"/>
            <ac:spMk id="5" creationId="{70EF733A-51C9-4841-81B5-FF55AEB4CF5A}"/>
          </ac:spMkLst>
        </pc:spChg>
        <pc:picChg chg="del">
          <ac:chgData name="Nitheesh Kaliyamurthy" userId="2821ebda-f4ac-4963-9a4e-a836dfc45829" providerId="ADAL" clId="{6315B91C-4AAB-4021-AC14-7E76DD91E4B3}" dt="2021-10-14T04:47:29.634" v="1221" actId="478"/>
          <ac:picMkLst>
            <pc:docMk/>
            <pc:sldMk cId="304027372" sldId="1002"/>
            <ac:picMk id="4" creationId="{6E7E3C45-CE7C-4D69-A5FC-26ACBD61E1AE}"/>
          </ac:picMkLst>
        </pc:picChg>
        <pc:picChg chg="del">
          <ac:chgData name="Nitheesh Kaliyamurthy" userId="2821ebda-f4ac-4963-9a4e-a836dfc45829" providerId="ADAL" clId="{6315B91C-4AAB-4021-AC14-7E76DD91E4B3}" dt="2021-10-14T04:47:28.647" v="1220" actId="478"/>
          <ac:picMkLst>
            <pc:docMk/>
            <pc:sldMk cId="304027372" sldId="1002"/>
            <ac:picMk id="7" creationId="{50806B41-6034-4C92-B2D3-2C3E3FE3701D}"/>
          </ac:picMkLst>
        </pc:picChg>
      </pc:sldChg>
      <pc:sldChg chg="addSp modSp add mod">
        <pc:chgData name="Nitheesh Kaliyamurthy" userId="2821ebda-f4ac-4963-9a4e-a836dfc45829" providerId="ADAL" clId="{6315B91C-4AAB-4021-AC14-7E76DD91E4B3}" dt="2021-10-14T04:58:06.702" v="1351" actId="207"/>
        <pc:sldMkLst>
          <pc:docMk/>
          <pc:sldMk cId="2284225463" sldId="1003"/>
        </pc:sldMkLst>
        <pc:spChg chg="mod">
          <ac:chgData name="Nitheesh Kaliyamurthy" userId="2821ebda-f4ac-4963-9a4e-a836dfc45829" providerId="ADAL" clId="{6315B91C-4AAB-4021-AC14-7E76DD91E4B3}" dt="2021-10-14T04:49:28.843" v="1248" actId="20577"/>
          <ac:spMkLst>
            <pc:docMk/>
            <pc:sldMk cId="2284225463" sldId="1003"/>
            <ac:spMk id="3" creationId="{C02AA8F8-1E43-384B-8982-C0BB94049B5C}"/>
          </ac:spMkLst>
        </pc:spChg>
        <pc:spChg chg="mod">
          <ac:chgData name="Nitheesh Kaliyamurthy" userId="2821ebda-f4ac-4963-9a4e-a836dfc45829" providerId="ADAL" clId="{6315B91C-4AAB-4021-AC14-7E76DD91E4B3}" dt="2021-10-14T04:58:06.702" v="1351" actId="207"/>
          <ac:spMkLst>
            <pc:docMk/>
            <pc:sldMk cId="2284225463" sldId="1003"/>
            <ac:spMk id="5" creationId="{70EF733A-51C9-4841-81B5-FF55AEB4CF5A}"/>
          </ac:spMkLst>
        </pc:spChg>
        <pc:picChg chg="add mod">
          <ac:chgData name="Nitheesh Kaliyamurthy" userId="2821ebda-f4ac-4963-9a4e-a836dfc45829" providerId="ADAL" clId="{6315B91C-4AAB-4021-AC14-7E76DD91E4B3}" dt="2021-10-14T04:55:22.760" v="1308" actId="1076"/>
          <ac:picMkLst>
            <pc:docMk/>
            <pc:sldMk cId="2284225463" sldId="1003"/>
            <ac:picMk id="4" creationId="{F0F23FC6-B3A4-4AAE-A678-BFB6CDA73B4B}"/>
          </ac:picMkLst>
        </pc:picChg>
        <pc:picChg chg="add mod">
          <ac:chgData name="Nitheesh Kaliyamurthy" userId="2821ebda-f4ac-4963-9a4e-a836dfc45829" providerId="ADAL" clId="{6315B91C-4AAB-4021-AC14-7E76DD91E4B3}" dt="2021-10-14T04:55:28.351" v="1310" actId="14100"/>
          <ac:picMkLst>
            <pc:docMk/>
            <pc:sldMk cId="2284225463" sldId="1003"/>
            <ac:picMk id="6" creationId="{3C4795DE-1D46-4597-814B-C3C9B29B4721}"/>
          </ac:picMkLst>
        </pc:picChg>
      </pc:sldChg>
      <pc:sldChg chg="addSp delSp modSp add mod">
        <pc:chgData name="Nitheesh Kaliyamurthy" userId="2821ebda-f4ac-4963-9a4e-a836dfc45829" providerId="ADAL" clId="{6315B91C-4AAB-4021-AC14-7E76DD91E4B3}" dt="2021-10-14T05:01:20.087" v="1369" actId="1076"/>
        <pc:sldMkLst>
          <pc:docMk/>
          <pc:sldMk cId="4251903348" sldId="1004"/>
        </pc:sldMkLst>
        <pc:spChg chg="mod">
          <ac:chgData name="Nitheesh Kaliyamurthy" userId="2821ebda-f4ac-4963-9a4e-a836dfc45829" providerId="ADAL" clId="{6315B91C-4AAB-4021-AC14-7E76DD91E4B3}" dt="2021-10-14T04:58:40.733" v="1357" actId="114"/>
          <ac:spMkLst>
            <pc:docMk/>
            <pc:sldMk cId="4251903348" sldId="1004"/>
            <ac:spMk id="3" creationId="{C02AA8F8-1E43-384B-8982-C0BB94049B5C}"/>
          </ac:spMkLst>
        </pc:spChg>
        <pc:spChg chg="mod">
          <ac:chgData name="Nitheesh Kaliyamurthy" userId="2821ebda-f4ac-4963-9a4e-a836dfc45829" providerId="ADAL" clId="{6315B91C-4AAB-4021-AC14-7E76DD91E4B3}" dt="2021-10-14T05:00:33.926" v="1367" actId="207"/>
          <ac:spMkLst>
            <pc:docMk/>
            <pc:sldMk cId="4251903348" sldId="1004"/>
            <ac:spMk id="5" creationId="{70EF733A-51C9-4841-81B5-FF55AEB4CF5A}"/>
          </ac:spMkLst>
        </pc:spChg>
        <pc:picChg chg="del">
          <ac:chgData name="Nitheesh Kaliyamurthy" userId="2821ebda-f4ac-4963-9a4e-a836dfc45829" providerId="ADAL" clId="{6315B91C-4AAB-4021-AC14-7E76DD91E4B3}" dt="2021-10-14T04:57:04.163" v="1348" actId="478"/>
          <ac:picMkLst>
            <pc:docMk/>
            <pc:sldMk cId="4251903348" sldId="1004"/>
            <ac:picMk id="4" creationId="{F0F23FC6-B3A4-4AAE-A678-BFB6CDA73B4B}"/>
          </ac:picMkLst>
        </pc:picChg>
        <pc:picChg chg="del">
          <ac:chgData name="Nitheesh Kaliyamurthy" userId="2821ebda-f4ac-4963-9a4e-a836dfc45829" providerId="ADAL" clId="{6315B91C-4AAB-4021-AC14-7E76DD91E4B3}" dt="2021-10-14T04:57:04.681" v="1349" actId="478"/>
          <ac:picMkLst>
            <pc:docMk/>
            <pc:sldMk cId="4251903348" sldId="1004"/>
            <ac:picMk id="6" creationId="{3C4795DE-1D46-4597-814B-C3C9B29B4721}"/>
          </ac:picMkLst>
        </pc:picChg>
        <pc:picChg chg="add mod">
          <ac:chgData name="Nitheesh Kaliyamurthy" userId="2821ebda-f4ac-4963-9a4e-a836dfc45829" providerId="ADAL" clId="{6315B91C-4AAB-4021-AC14-7E76DD91E4B3}" dt="2021-10-14T05:01:20.087" v="1369" actId="1076"/>
          <ac:picMkLst>
            <pc:docMk/>
            <pc:sldMk cId="4251903348" sldId="1004"/>
            <ac:picMk id="7" creationId="{2926E18F-85C3-47BA-8F0E-020FA23CB031}"/>
          </ac:picMkLst>
        </pc:picChg>
      </pc:sldChg>
      <pc:sldChg chg="addSp modSp add mod">
        <pc:chgData name="Nitheesh Kaliyamurthy" userId="2821ebda-f4ac-4963-9a4e-a836dfc45829" providerId="ADAL" clId="{6315B91C-4AAB-4021-AC14-7E76DD91E4B3}" dt="2021-10-14T05:06:03.184" v="1430" actId="1076"/>
        <pc:sldMkLst>
          <pc:docMk/>
          <pc:sldMk cId="641321076" sldId="1005"/>
        </pc:sldMkLst>
        <pc:spChg chg="mod">
          <ac:chgData name="Nitheesh Kaliyamurthy" userId="2821ebda-f4ac-4963-9a4e-a836dfc45829" providerId="ADAL" clId="{6315B91C-4AAB-4021-AC14-7E76DD91E4B3}" dt="2021-10-14T05:01:34.499" v="1377" actId="20577"/>
          <ac:spMkLst>
            <pc:docMk/>
            <pc:sldMk cId="641321076" sldId="1005"/>
            <ac:spMk id="3" creationId="{C02AA8F8-1E43-384B-8982-C0BB94049B5C}"/>
          </ac:spMkLst>
        </pc:spChg>
        <pc:spChg chg="mod">
          <ac:chgData name="Nitheesh Kaliyamurthy" userId="2821ebda-f4ac-4963-9a4e-a836dfc45829" providerId="ADAL" clId="{6315B91C-4AAB-4021-AC14-7E76DD91E4B3}" dt="2021-10-14T05:04:16.551" v="1410" actId="14100"/>
          <ac:spMkLst>
            <pc:docMk/>
            <pc:sldMk cId="641321076" sldId="1005"/>
            <ac:spMk id="5" creationId="{70EF733A-51C9-4841-81B5-FF55AEB4CF5A}"/>
          </ac:spMkLst>
        </pc:spChg>
        <pc:spChg chg="add mod">
          <ac:chgData name="Nitheesh Kaliyamurthy" userId="2821ebda-f4ac-4963-9a4e-a836dfc45829" providerId="ADAL" clId="{6315B91C-4AAB-4021-AC14-7E76DD91E4B3}" dt="2021-10-14T05:06:03.184" v="1430" actId="1076"/>
          <ac:spMkLst>
            <pc:docMk/>
            <pc:sldMk cId="641321076" sldId="1005"/>
            <ac:spMk id="6" creationId="{8AF9A93A-497D-4727-AD74-9FD24828D711}"/>
          </ac:spMkLst>
        </pc:spChg>
        <pc:picChg chg="mod">
          <ac:chgData name="Nitheesh Kaliyamurthy" userId="2821ebda-f4ac-4963-9a4e-a836dfc45829" providerId="ADAL" clId="{6315B91C-4AAB-4021-AC14-7E76DD91E4B3}" dt="2021-10-14T05:04:13.615" v="1409" actId="1076"/>
          <ac:picMkLst>
            <pc:docMk/>
            <pc:sldMk cId="641321076" sldId="1005"/>
            <ac:picMk id="7" creationId="{2926E18F-85C3-47BA-8F0E-020FA23CB031}"/>
          </ac:picMkLst>
        </pc:picChg>
      </pc:sldChg>
      <pc:sldChg chg="addSp delSp modSp add mod">
        <pc:chgData name="Nitheesh Kaliyamurthy" userId="2821ebda-f4ac-4963-9a4e-a836dfc45829" providerId="ADAL" clId="{6315B91C-4AAB-4021-AC14-7E76DD91E4B3}" dt="2021-10-14T05:12:08.508" v="1487" actId="20577"/>
        <pc:sldMkLst>
          <pc:docMk/>
          <pc:sldMk cId="1239593222" sldId="1006"/>
        </pc:sldMkLst>
        <pc:spChg chg="mod">
          <ac:chgData name="Nitheesh Kaliyamurthy" userId="2821ebda-f4ac-4963-9a4e-a836dfc45829" providerId="ADAL" clId="{6315B91C-4AAB-4021-AC14-7E76DD91E4B3}" dt="2021-10-14T05:12:08.508" v="1487" actId="20577"/>
          <ac:spMkLst>
            <pc:docMk/>
            <pc:sldMk cId="1239593222" sldId="1006"/>
            <ac:spMk id="3" creationId="{C02AA8F8-1E43-384B-8982-C0BB94049B5C}"/>
          </ac:spMkLst>
        </pc:spChg>
        <pc:spChg chg="mod">
          <ac:chgData name="Nitheesh Kaliyamurthy" userId="2821ebda-f4ac-4963-9a4e-a836dfc45829" providerId="ADAL" clId="{6315B91C-4AAB-4021-AC14-7E76DD91E4B3}" dt="2021-10-14T05:09:16.672" v="1455" actId="1076"/>
          <ac:spMkLst>
            <pc:docMk/>
            <pc:sldMk cId="1239593222" sldId="1006"/>
            <ac:spMk id="5" creationId="{70EF733A-51C9-4841-81B5-FF55AEB4CF5A}"/>
          </ac:spMkLst>
        </pc:spChg>
        <pc:spChg chg="del">
          <ac:chgData name="Nitheesh Kaliyamurthy" userId="2821ebda-f4ac-4963-9a4e-a836dfc45829" providerId="ADAL" clId="{6315B91C-4AAB-4021-AC14-7E76DD91E4B3}" dt="2021-10-14T05:06:33.795" v="1432" actId="478"/>
          <ac:spMkLst>
            <pc:docMk/>
            <pc:sldMk cId="1239593222" sldId="1006"/>
            <ac:spMk id="6" creationId="{8AF9A93A-497D-4727-AD74-9FD24828D711}"/>
          </ac:spMkLst>
        </pc:spChg>
        <pc:picChg chg="del">
          <ac:chgData name="Nitheesh Kaliyamurthy" userId="2821ebda-f4ac-4963-9a4e-a836dfc45829" providerId="ADAL" clId="{6315B91C-4AAB-4021-AC14-7E76DD91E4B3}" dt="2021-10-14T05:06:43.785" v="1436" actId="478"/>
          <ac:picMkLst>
            <pc:docMk/>
            <pc:sldMk cId="1239593222" sldId="1006"/>
            <ac:picMk id="7" creationId="{2926E18F-85C3-47BA-8F0E-020FA23CB031}"/>
          </ac:picMkLst>
        </pc:picChg>
        <pc:picChg chg="add mod">
          <ac:chgData name="Nitheesh Kaliyamurthy" userId="2821ebda-f4ac-4963-9a4e-a836dfc45829" providerId="ADAL" clId="{6315B91C-4AAB-4021-AC14-7E76DD91E4B3}" dt="2021-10-14T05:09:18.375" v="1456" actId="1076"/>
          <ac:picMkLst>
            <pc:docMk/>
            <pc:sldMk cId="1239593222" sldId="1006"/>
            <ac:picMk id="8" creationId="{95E2D909-4BE9-4A7F-935E-5AF000EF56A3}"/>
          </ac:picMkLst>
        </pc:picChg>
      </pc:sldChg>
      <pc:sldChg chg="addSp delSp modSp add mod">
        <pc:chgData name="Nitheesh Kaliyamurthy" userId="2821ebda-f4ac-4963-9a4e-a836dfc45829" providerId="ADAL" clId="{6315B91C-4AAB-4021-AC14-7E76DD91E4B3}" dt="2021-10-14T05:12:21.581" v="1500" actId="20577"/>
        <pc:sldMkLst>
          <pc:docMk/>
          <pc:sldMk cId="3772262150" sldId="1007"/>
        </pc:sldMkLst>
        <pc:spChg chg="mod">
          <ac:chgData name="Nitheesh Kaliyamurthy" userId="2821ebda-f4ac-4963-9a4e-a836dfc45829" providerId="ADAL" clId="{6315B91C-4AAB-4021-AC14-7E76DD91E4B3}" dt="2021-10-14T05:12:21.581" v="1500" actId="20577"/>
          <ac:spMkLst>
            <pc:docMk/>
            <pc:sldMk cId="3772262150" sldId="1007"/>
            <ac:spMk id="3" creationId="{C02AA8F8-1E43-384B-8982-C0BB94049B5C}"/>
          </ac:spMkLst>
        </pc:spChg>
        <pc:spChg chg="mod">
          <ac:chgData name="Nitheesh Kaliyamurthy" userId="2821ebda-f4ac-4963-9a4e-a836dfc45829" providerId="ADAL" clId="{6315B91C-4AAB-4021-AC14-7E76DD91E4B3}" dt="2021-10-14T05:10:48.999" v="1471" actId="20577"/>
          <ac:spMkLst>
            <pc:docMk/>
            <pc:sldMk cId="3772262150" sldId="1007"/>
            <ac:spMk id="5" creationId="{70EF733A-51C9-4841-81B5-FF55AEB4CF5A}"/>
          </ac:spMkLst>
        </pc:spChg>
        <pc:picChg chg="add mod">
          <ac:chgData name="Nitheesh Kaliyamurthy" userId="2821ebda-f4ac-4963-9a4e-a836dfc45829" providerId="ADAL" clId="{6315B91C-4AAB-4021-AC14-7E76DD91E4B3}" dt="2021-10-14T05:11:34.639" v="1472" actId="1076"/>
          <ac:picMkLst>
            <pc:docMk/>
            <pc:sldMk cId="3772262150" sldId="1007"/>
            <ac:picMk id="6" creationId="{B3104ADB-9BA9-414F-84AC-DDB95B2A7B96}"/>
          </ac:picMkLst>
        </pc:picChg>
        <pc:picChg chg="del">
          <ac:chgData name="Nitheesh Kaliyamurthy" userId="2821ebda-f4ac-4963-9a4e-a836dfc45829" providerId="ADAL" clId="{6315B91C-4AAB-4021-AC14-7E76DD91E4B3}" dt="2021-10-14T05:09:46.547" v="1464" actId="478"/>
          <ac:picMkLst>
            <pc:docMk/>
            <pc:sldMk cId="3772262150" sldId="1007"/>
            <ac:picMk id="8" creationId="{95E2D909-4BE9-4A7F-935E-5AF000EF56A3}"/>
          </ac:picMkLst>
        </pc:picChg>
      </pc:sldChg>
      <pc:sldChg chg="addSp delSp modSp add mod">
        <pc:chgData name="Nitheesh Kaliyamurthy" userId="2821ebda-f4ac-4963-9a4e-a836dfc45829" providerId="ADAL" clId="{6315B91C-4AAB-4021-AC14-7E76DD91E4B3}" dt="2021-10-14T05:17:05.432" v="1568" actId="207"/>
        <pc:sldMkLst>
          <pc:docMk/>
          <pc:sldMk cId="2875833078" sldId="1008"/>
        </pc:sldMkLst>
        <pc:spChg chg="mod">
          <ac:chgData name="Nitheesh Kaliyamurthy" userId="2821ebda-f4ac-4963-9a4e-a836dfc45829" providerId="ADAL" clId="{6315B91C-4AAB-4021-AC14-7E76DD91E4B3}" dt="2021-10-14T05:12:31.951" v="1519" actId="20577"/>
          <ac:spMkLst>
            <pc:docMk/>
            <pc:sldMk cId="2875833078" sldId="1008"/>
            <ac:spMk id="3" creationId="{C02AA8F8-1E43-384B-8982-C0BB94049B5C}"/>
          </ac:spMkLst>
        </pc:spChg>
        <pc:spChg chg="mod">
          <ac:chgData name="Nitheesh Kaliyamurthy" userId="2821ebda-f4ac-4963-9a4e-a836dfc45829" providerId="ADAL" clId="{6315B91C-4AAB-4021-AC14-7E76DD91E4B3}" dt="2021-10-14T05:17:05.432" v="1568" actId="207"/>
          <ac:spMkLst>
            <pc:docMk/>
            <pc:sldMk cId="2875833078" sldId="1008"/>
            <ac:spMk id="5" creationId="{70EF733A-51C9-4841-81B5-FF55AEB4CF5A}"/>
          </ac:spMkLst>
        </pc:spChg>
        <pc:picChg chg="del">
          <ac:chgData name="Nitheesh Kaliyamurthy" userId="2821ebda-f4ac-4963-9a4e-a836dfc45829" providerId="ADAL" clId="{6315B91C-4AAB-4021-AC14-7E76DD91E4B3}" dt="2021-10-14T05:14:02.189" v="1532" actId="478"/>
          <ac:picMkLst>
            <pc:docMk/>
            <pc:sldMk cId="2875833078" sldId="1008"/>
            <ac:picMk id="6" creationId="{B3104ADB-9BA9-414F-84AC-DDB95B2A7B96}"/>
          </ac:picMkLst>
        </pc:picChg>
        <pc:picChg chg="add mod">
          <ac:chgData name="Nitheesh Kaliyamurthy" userId="2821ebda-f4ac-4963-9a4e-a836dfc45829" providerId="ADAL" clId="{6315B91C-4AAB-4021-AC14-7E76DD91E4B3}" dt="2021-10-14T05:14:14.124" v="1537" actId="1076"/>
          <ac:picMkLst>
            <pc:docMk/>
            <pc:sldMk cId="2875833078" sldId="1008"/>
            <ac:picMk id="7" creationId="{E4EE287D-FEC2-4EFD-B83D-AB2A3FE0D1CC}"/>
          </ac:picMkLst>
        </pc:picChg>
      </pc:sldChg>
      <pc:sldChg chg="addSp delSp modSp add mod">
        <pc:chgData name="Nitheesh Kaliyamurthy" userId="2821ebda-f4ac-4963-9a4e-a836dfc45829" providerId="ADAL" clId="{6315B91C-4AAB-4021-AC14-7E76DD91E4B3}" dt="2021-10-14T05:17:13.033" v="1569" actId="207"/>
        <pc:sldMkLst>
          <pc:docMk/>
          <pc:sldMk cId="3868742398" sldId="1009"/>
        </pc:sldMkLst>
        <pc:spChg chg="mod">
          <ac:chgData name="Nitheesh Kaliyamurthy" userId="2821ebda-f4ac-4963-9a4e-a836dfc45829" providerId="ADAL" clId="{6315B91C-4AAB-4021-AC14-7E76DD91E4B3}" dt="2021-10-14T05:17:13.033" v="1569" actId="207"/>
          <ac:spMkLst>
            <pc:docMk/>
            <pc:sldMk cId="3868742398" sldId="1009"/>
            <ac:spMk id="5" creationId="{70EF733A-51C9-4841-81B5-FF55AEB4CF5A}"/>
          </ac:spMkLst>
        </pc:spChg>
        <pc:picChg chg="add mod">
          <ac:chgData name="Nitheesh Kaliyamurthy" userId="2821ebda-f4ac-4963-9a4e-a836dfc45829" providerId="ADAL" clId="{6315B91C-4AAB-4021-AC14-7E76DD91E4B3}" dt="2021-10-14T05:16:40.512" v="1566" actId="1076"/>
          <ac:picMkLst>
            <pc:docMk/>
            <pc:sldMk cId="3868742398" sldId="1009"/>
            <ac:picMk id="6" creationId="{5445ADFC-5E5F-4B8A-A222-EE4C3F9134AC}"/>
          </ac:picMkLst>
        </pc:picChg>
        <pc:picChg chg="del">
          <ac:chgData name="Nitheesh Kaliyamurthy" userId="2821ebda-f4ac-4963-9a4e-a836dfc45829" providerId="ADAL" clId="{6315B91C-4AAB-4021-AC14-7E76DD91E4B3}" dt="2021-10-14T05:16:29.409" v="1562" actId="478"/>
          <ac:picMkLst>
            <pc:docMk/>
            <pc:sldMk cId="3868742398" sldId="1009"/>
            <ac:picMk id="7" creationId="{E4EE287D-FEC2-4EFD-B83D-AB2A3FE0D1CC}"/>
          </ac:picMkLst>
        </pc:picChg>
      </pc:sldChg>
      <pc:sldChg chg="addSp delSp modSp add mod">
        <pc:chgData name="Nitheesh Kaliyamurthy" userId="2821ebda-f4ac-4963-9a4e-a836dfc45829" providerId="ADAL" clId="{6315B91C-4AAB-4021-AC14-7E76DD91E4B3}" dt="2021-10-14T05:20:18.348" v="1598" actId="207"/>
        <pc:sldMkLst>
          <pc:docMk/>
          <pc:sldMk cId="582181294" sldId="1010"/>
        </pc:sldMkLst>
        <pc:spChg chg="mod">
          <ac:chgData name="Nitheesh Kaliyamurthy" userId="2821ebda-f4ac-4963-9a4e-a836dfc45829" providerId="ADAL" clId="{6315B91C-4AAB-4021-AC14-7E76DD91E4B3}" dt="2021-10-14T05:20:18.348" v="1598" actId="207"/>
          <ac:spMkLst>
            <pc:docMk/>
            <pc:sldMk cId="582181294" sldId="1010"/>
            <ac:spMk id="5" creationId="{70EF733A-51C9-4841-81B5-FF55AEB4CF5A}"/>
          </ac:spMkLst>
        </pc:spChg>
        <pc:picChg chg="del">
          <ac:chgData name="Nitheesh Kaliyamurthy" userId="2821ebda-f4ac-4963-9a4e-a836dfc45829" providerId="ADAL" clId="{6315B91C-4AAB-4021-AC14-7E76DD91E4B3}" dt="2021-10-14T05:17:36.853" v="1574" actId="478"/>
          <ac:picMkLst>
            <pc:docMk/>
            <pc:sldMk cId="582181294" sldId="1010"/>
            <ac:picMk id="6" creationId="{5445ADFC-5E5F-4B8A-A222-EE4C3F9134AC}"/>
          </ac:picMkLst>
        </pc:picChg>
        <pc:picChg chg="add mod">
          <ac:chgData name="Nitheesh Kaliyamurthy" userId="2821ebda-f4ac-4963-9a4e-a836dfc45829" providerId="ADAL" clId="{6315B91C-4AAB-4021-AC14-7E76DD91E4B3}" dt="2021-10-14T05:19:12.312" v="1596" actId="1076"/>
          <ac:picMkLst>
            <pc:docMk/>
            <pc:sldMk cId="582181294" sldId="1010"/>
            <ac:picMk id="7" creationId="{3346EB37-CF0D-42E3-8D23-187851FDE1D1}"/>
          </ac:picMkLst>
        </pc:picChg>
      </pc:sldChg>
      <pc:sldChg chg="delSp modSp add mod">
        <pc:chgData name="Nitheesh Kaliyamurthy" userId="2821ebda-f4ac-4963-9a4e-a836dfc45829" providerId="ADAL" clId="{6315B91C-4AAB-4021-AC14-7E76DD91E4B3}" dt="2021-10-14T05:23:38.591" v="1640" actId="14100"/>
        <pc:sldMkLst>
          <pc:docMk/>
          <pc:sldMk cId="3506356726" sldId="1011"/>
        </pc:sldMkLst>
        <pc:spChg chg="mod">
          <ac:chgData name="Nitheesh Kaliyamurthy" userId="2821ebda-f4ac-4963-9a4e-a836dfc45829" providerId="ADAL" clId="{6315B91C-4AAB-4021-AC14-7E76DD91E4B3}" dt="2021-10-14T05:22:04.099" v="1630" actId="20577"/>
          <ac:spMkLst>
            <pc:docMk/>
            <pc:sldMk cId="3506356726" sldId="1011"/>
            <ac:spMk id="3" creationId="{C02AA8F8-1E43-384B-8982-C0BB94049B5C}"/>
          </ac:spMkLst>
        </pc:spChg>
        <pc:spChg chg="mod">
          <ac:chgData name="Nitheesh Kaliyamurthy" userId="2821ebda-f4ac-4963-9a4e-a836dfc45829" providerId="ADAL" clId="{6315B91C-4AAB-4021-AC14-7E76DD91E4B3}" dt="2021-10-14T05:23:38.591" v="1640" actId="14100"/>
          <ac:spMkLst>
            <pc:docMk/>
            <pc:sldMk cId="3506356726" sldId="1011"/>
            <ac:spMk id="5" creationId="{70EF733A-51C9-4841-81B5-FF55AEB4CF5A}"/>
          </ac:spMkLst>
        </pc:spChg>
        <pc:picChg chg="del">
          <ac:chgData name="Nitheesh Kaliyamurthy" userId="2821ebda-f4ac-4963-9a4e-a836dfc45829" providerId="ADAL" clId="{6315B91C-4AAB-4021-AC14-7E76DD91E4B3}" dt="2021-10-14T05:23:05.259" v="1639" actId="478"/>
          <ac:picMkLst>
            <pc:docMk/>
            <pc:sldMk cId="3506356726" sldId="1011"/>
            <ac:picMk id="7" creationId="{3346EB37-CF0D-42E3-8D23-187851FDE1D1}"/>
          </ac:picMkLst>
        </pc:picChg>
      </pc:sldChg>
      <pc:sldChg chg="addSp delSp modSp add mod modAnim modNotesTx">
        <pc:chgData name="Nitheesh Kaliyamurthy" userId="2821ebda-f4ac-4963-9a4e-a836dfc45829" providerId="ADAL" clId="{6315B91C-4AAB-4021-AC14-7E76DD91E4B3}" dt="2021-10-14T05:30:25.212" v="1749"/>
        <pc:sldMkLst>
          <pc:docMk/>
          <pc:sldMk cId="3188174795" sldId="1012"/>
        </pc:sldMkLst>
        <pc:spChg chg="mod">
          <ac:chgData name="Nitheesh Kaliyamurthy" userId="2821ebda-f4ac-4963-9a4e-a836dfc45829" providerId="ADAL" clId="{6315B91C-4AAB-4021-AC14-7E76DD91E4B3}" dt="2021-10-14T05:23:56.366" v="1677" actId="20577"/>
          <ac:spMkLst>
            <pc:docMk/>
            <pc:sldMk cId="3188174795" sldId="1012"/>
            <ac:spMk id="3" creationId="{C02AA8F8-1E43-384B-8982-C0BB94049B5C}"/>
          </ac:spMkLst>
        </pc:spChg>
        <pc:spChg chg="mod">
          <ac:chgData name="Nitheesh Kaliyamurthy" userId="2821ebda-f4ac-4963-9a4e-a836dfc45829" providerId="ADAL" clId="{6315B91C-4AAB-4021-AC14-7E76DD91E4B3}" dt="2021-10-14T05:28:15.013" v="1726" actId="114"/>
          <ac:spMkLst>
            <pc:docMk/>
            <pc:sldMk cId="3188174795" sldId="1012"/>
            <ac:spMk id="5" creationId="{70EF733A-51C9-4841-81B5-FF55AEB4CF5A}"/>
          </ac:spMkLst>
        </pc:spChg>
        <pc:spChg chg="add mod">
          <ac:chgData name="Nitheesh Kaliyamurthy" userId="2821ebda-f4ac-4963-9a4e-a836dfc45829" providerId="ADAL" clId="{6315B91C-4AAB-4021-AC14-7E76DD91E4B3}" dt="2021-10-14T05:28:35.079" v="1730" actId="1076"/>
          <ac:spMkLst>
            <pc:docMk/>
            <pc:sldMk cId="3188174795" sldId="1012"/>
            <ac:spMk id="6" creationId="{0A18E2A2-F805-40AE-AC70-7677F04F222D}"/>
          </ac:spMkLst>
        </pc:spChg>
        <pc:spChg chg="add mod">
          <ac:chgData name="Nitheesh Kaliyamurthy" userId="2821ebda-f4ac-4963-9a4e-a836dfc45829" providerId="ADAL" clId="{6315B91C-4AAB-4021-AC14-7E76DD91E4B3}" dt="2021-10-14T05:28:39.640" v="1731" actId="1076"/>
          <ac:spMkLst>
            <pc:docMk/>
            <pc:sldMk cId="3188174795" sldId="1012"/>
            <ac:spMk id="7" creationId="{AEE259B2-341B-4979-910F-35ABE8B09B85}"/>
          </ac:spMkLst>
        </pc:spChg>
        <pc:spChg chg="add mod">
          <ac:chgData name="Nitheesh Kaliyamurthy" userId="2821ebda-f4ac-4963-9a4e-a836dfc45829" providerId="ADAL" clId="{6315B91C-4AAB-4021-AC14-7E76DD91E4B3}" dt="2021-10-14T05:29:12.843" v="1737" actId="20577"/>
          <ac:spMkLst>
            <pc:docMk/>
            <pc:sldMk cId="3188174795" sldId="1012"/>
            <ac:spMk id="9" creationId="{2CFE4FBC-DD04-49B8-9910-63DE4996F565}"/>
          </ac:spMkLst>
        </pc:spChg>
        <pc:spChg chg="add del mod">
          <ac:chgData name="Nitheesh Kaliyamurthy" userId="2821ebda-f4ac-4963-9a4e-a836dfc45829" providerId="ADAL" clId="{6315B91C-4AAB-4021-AC14-7E76DD91E4B3}" dt="2021-10-14T05:29:29.291" v="1741" actId="478"/>
          <ac:spMkLst>
            <pc:docMk/>
            <pc:sldMk cId="3188174795" sldId="1012"/>
            <ac:spMk id="10" creationId="{AA4FDDB7-8629-4242-90B7-949879C3E35A}"/>
          </ac:spMkLst>
        </pc:spChg>
        <pc:spChg chg="add mod">
          <ac:chgData name="Nitheesh Kaliyamurthy" userId="2821ebda-f4ac-4963-9a4e-a836dfc45829" providerId="ADAL" clId="{6315B91C-4AAB-4021-AC14-7E76DD91E4B3}" dt="2021-10-14T05:29:51.650" v="1746" actId="20577"/>
          <ac:spMkLst>
            <pc:docMk/>
            <pc:sldMk cId="3188174795" sldId="1012"/>
            <ac:spMk id="11" creationId="{EC60774A-5D2A-4853-812F-025034515C95}"/>
          </ac:spMkLst>
        </pc:spChg>
        <pc:picChg chg="add mod">
          <ac:chgData name="Nitheesh Kaliyamurthy" userId="2821ebda-f4ac-4963-9a4e-a836dfc45829" providerId="ADAL" clId="{6315B91C-4AAB-4021-AC14-7E76DD91E4B3}" dt="2021-10-14T05:28:45.551" v="1734" actId="1076"/>
          <ac:picMkLst>
            <pc:docMk/>
            <pc:sldMk cId="3188174795" sldId="1012"/>
            <ac:picMk id="8" creationId="{CE7BF326-A0F2-43AA-B7FE-C9AC550E6A3B}"/>
          </ac:picMkLst>
        </pc:picChg>
      </pc:sldChg>
      <pc:sldChg chg="addSp delSp modSp add mod ord modAnim">
        <pc:chgData name="Nitheesh Kaliyamurthy" userId="2821ebda-f4ac-4963-9a4e-a836dfc45829" providerId="ADAL" clId="{6315B91C-4AAB-4021-AC14-7E76DD91E4B3}" dt="2021-10-14T05:37:04.886" v="1830" actId="21"/>
        <pc:sldMkLst>
          <pc:docMk/>
          <pc:sldMk cId="47530034" sldId="1013"/>
        </pc:sldMkLst>
        <pc:spChg chg="mod">
          <ac:chgData name="Nitheesh Kaliyamurthy" userId="2821ebda-f4ac-4963-9a4e-a836dfc45829" providerId="ADAL" clId="{6315B91C-4AAB-4021-AC14-7E76DD91E4B3}" dt="2021-10-14T05:31:04.245" v="1769" actId="20577"/>
          <ac:spMkLst>
            <pc:docMk/>
            <pc:sldMk cId="47530034" sldId="1013"/>
            <ac:spMk id="3" creationId="{C02AA8F8-1E43-384B-8982-C0BB94049B5C}"/>
          </ac:spMkLst>
        </pc:spChg>
        <pc:spChg chg="mod">
          <ac:chgData name="Nitheesh Kaliyamurthy" userId="2821ebda-f4ac-4963-9a4e-a836dfc45829" providerId="ADAL" clId="{6315B91C-4AAB-4021-AC14-7E76DD91E4B3}" dt="2021-10-14T05:34:50.696" v="1807" actId="20577"/>
          <ac:spMkLst>
            <pc:docMk/>
            <pc:sldMk cId="47530034" sldId="1013"/>
            <ac:spMk id="5" creationId="{70EF733A-51C9-4841-81B5-FF55AEB4CF5A}"/>
          </ac:spMkLst>
        </pc:spChg>
        <pc:spChg chg="add mod">
          <ac:chgData name="Nitheesh Kaliyamurthy" userId="2821ebda-f4ac-4963-9a4e-a836dfc45829" providerId="ADAL" clId="{6315B91C-4AAB-4021-AC14-7E76DD91E4B3}" dt="2021-10-14T05:36:00.383" v="1822" actId="1076"/>
          <ac:spMkLst>
            <pc:docMk/>
            <pc:sldMk cId="47530034" sldId="1013"/>
            <ac:spMk id="6" creationId="{4839684F-B41B-4B03-8438-910860818FA6}"/>
          </ac:spMkLst>
        </pc:spChg>
        <pc:spChg chg="add mod">
          <ac:chgData name="Nitheesh Kaliyamurthy" userId="2821ebda-f4ac-4963-9a4e-a836dfc45829" providerId="ADAL" clId="{6315B91C-4AAB-4021-AC14-7E76DD91E4B3}" dt="2021-10-14T05:36:06.535" v="1823" actId="1076"/>
          <ac:spMkLst>
            <pc:docMk/>
            <pc:sldMk cId="47530034" sldId="1013"/>
            <ac:spMk id="7" creationId="{97385FDC-3EA9-4847-ADA6-5D883B4D9D43}"/>
          </ac:spMkLst>
        </pc:spChg>
        <pc:spChg chg="add del mod">
          <ac:chgData name="Nitheesh Kaliyamurthy" userId="2821ebda-f4ac-4963-9a4e-a836dfc45829" providerId="ADAL" clId="{6315B91C-4AAB-4021-AC14-7E76DD91E4B3}" dt="2021-10-14T05:37:04.886" v="1830" actId="21"/>
          <ac:spMkLst>
            <pc:docMk/>
            <pc:sldMk cId="47530034" sldId="1013"/>
            <ac:spMk id="9" creationId="{04E00840-E0A4-4F93-90F6-6DFA6DCA3143}"/>
          </ac:spMkLst>
        </pc:spChg>
        <pc:spChg chg="add mod">
          <ac:chgData name="Nitheesh Kaliyamurthy" userId="2821ebda-f4ac-4963-9a4e-a836dfc45829" providerId="ADAL" clId="{6315B91C-4AAB-4021-AC14-7E76DD91E4B3}" dt="2021-10-14T05:36:09.663" v="1824" actId="1076"/>
          <ac:spMkLst>
            <pc:docMk/>
            <pc:sldMk cId="47530034" sldId="1013"/>
            <ac:spMk id="10" creationId="{5E8E0D47-D0BE-49A0-818F-C6E480821E99}"/>
          </ac:spMkLst>
        </pc:spChg>
      </pc:sldChg>
      <pc:sldChg chg="addSp delSp modSp add mod">
        <pc:chgData name="Nitheesh Kaliyamurthy" userId="2821ebda-f4ac-4963-9a4e-a836dfc45829" providerId="ADAL" clId="{6315B91C-4AAB-4021-AC14-7E76DD91E4B3}" dt="2021-10-14T05:41:50.207" v="1886" actId="1076"/>
        <pc:sldMkLst>
          <pc:docMk/>
          <pc:sldMk cId="3356861780" sldId="1014"/>
        </pc:sldMkLst>
        <pc:spChg chg="add del mod">
          <ac:chgData name="Nitheesh Kaliyamurthy" userId="2821ebda-f4ac-4963-9a4e-a836dfc45829" providerId="ADAL" clId="{6315B91C-4AAB-4021-AC14-7E76DD91E4B3}" dt="2021-10-14T05:41:25.281" v="1880" actId="478"/>
          <ac:spMkLst>
            <pc:docMk/>
            <pc:sldMk cId="3356861780" sldId="1014"/>
            <ac:spMk id="4" creationId="{1AEFD915-A90A-4EB1-BE73-DD877E724A1B}"/>
          </ac:spMkLst>
        </pc:spChg>
        <pc:spChg chg="del">
          <ac:chgData name="Nitheesh Kaliyamurthy" userId="2821ebda-f4ac-4963-9a4e-a836dfc45829" providerId="ADAL" clId="{6315B91C-4AAB-4021-AC14-7E76DD91E4B3}" dt="2021-10-14T05:41:22.765" v="1879" actId="478"/>
          <ac:spMkLst>
            <pc:docMk/>
            <pc:sldMk cId="3356861780" sldId="1014"/>
            <ac:spMk id="5" creationId="{70EF733A-51C9-4841-81B5-FF55AEB4CF5A}"/>
          </ac:spMkLst>
        </pc:spChg>
        <pc:spChg chg="mod">
          <ac:chgData name="Nitheesh Kaliyamurthy" userId="2821ebda-f4ac-4963-9a4e-a836dfc45829" providerId="ADAL" clId="{6315B91C-4AAB-4021-AC14-7E76DD91E4B3}" dt="2021-10-14T05:41:50.207" v="1886" actId="1076"/>
          <ac:spMkLst>
            <pc:docMk/>
            <pc:sldMk cId="3356861780" sldId="1014"/>
            <ac:spMk id="6" creationId="{4839684F-B41B-4B03-8438-910860818FA6}"/>
          </ac:spMkLst>
        </pc:spChg>
        <pc:spChg chg="mod">
          <ac:chgData name="Nitheesh Kaliyamurthy" userId="2821ebda-f4ac-4963-9a4e-a836dfc45829" providerId="ADAL" clId="{6315B91C-4AAB-4021-AC14-7E76DD91E4B3}" dt="2021-10-14T05:41:41.288" v="1884" actId="113"/>
          <ac:spMkLst>
            <pc:docMk/>
            <pc:sldMk cId="3356861780" sldId="1014"/>
            <ac:spMk id="7" creationId="{97385FDC-3EA9-4847-ADA6-5D883B4D9D43}"/>
          </ac:spMkLst>
        </pc:spChg>
        <pc:spChg chg="add del mod">
          <ac:chgData name="Nitheesh Kaliyamurthy" userId="2821ebda-f4ac-4963-9a4e-a836dfc45829" providerId="ADAL" clId="{6315B91C-4AAB-4021-AC14-7E76DD91E4B3}" dt="2021-10-14T05:40:53.162" v="1872" actId="478"/>
          <ac:spMkLst>
            <pc:docMk/>
            <pc:sldMk cId="3356861780" sldId="1014"/>
            <ac:spMk id="8" creationId="{550051DD-5A5D-4448-A856-E78C170D5BEB}"/>
          </ac:spMkLst>
        </pc:spChg>
        <pc:spChg chg="mod">
          <ac:chgData name="Nitheesh Kaliyamurthy" userId="2821ebda-f4ac-4963-9a4e-a836dfc45829" providerId="ADAL" clId="{6315B91C-4AAB-4021-AC14-7E76DD91E4B3}" dt="2021-10-14T05:41:36.935" v="1883" actId="113"/>
          <ac:spMkLst>
            <pc:docMk/>
            <pc:sldMk cId="3356861780" sldId="1014"/>
            <ac:spMk id="10" creationId="{5E8E0D47-D0BE-49A0-818F-C6E480821E99}"/>
          </ac:spMkLst>
        </pc:spChg>
      </pc:sldChg>
      <pc:sldChg chg="addSp modSp add mod ord">
        <pc:chgData name="Nitheesh Kaliyamurthy" userId="2821ebda-f4ac-4963-9a4e-a836dfc45829" providerId="ADAL" clId="{6315B91C-4AAB-4021-AC14-7E76DD91E4B3}" dt="2021-10-14T05:44:17.855" v="1931" actId="1076"/>
        <pc:sldMkLst>
          <pc:docMk/>
          <pc:sldMk cId="2133517469" sldId="1015"/>
        </pc:sldMkLst>
        <pc:spChg chg="mod">
          <ac:chgData name="Nitheesh Kaliyamurthy" userId="2821ebda-f4ac-4963-9a4e-a836dfc45829" providerId="ADAL" clId="{6315B91C-4AAB-4021-AC14-7E76DD91E4B3}" dt="2021-10-14T05:42:25.034" v="1904" actId="20577"/>
          <ac:spMkLst>
            <pc:docMk/>
            <pc:sldMk cId="2133517469" sldId="1015"/>
            <ac:spMk id="3" creationId="{C02AA8F8-1E43-384B-8982-C0BB94049B5C}"/>
          </ac:spMkLst>
        </pc:spChg>
        <pc:spChg chg="mod">
          <ac:chgData name="Nitheesh Kaliyamurthy" userId="2821ebda-f4ac-4963-9a4e-a836dfc45829" providerId="ADAL" clId="{6315B91C-4AAB-4021-AC14-7E76DD91E4B3}" dt="2021-10-14T05:43:24.404" v="1921" actId="113"/>
          <ac:spMkLst>
            <pc:docMk/>
            <pc:sldMk cId="2133517469" sldId="1015"/>
            <ac:spMk id="5" creationId="{70EF733A-51C9-4841-81B5-FF55AEB4CF5A}"/>
          </ac:spMkLst>
        </pc:spChg>
        <pc:graphicFrameChg chg="add mod modGraphic">
          <ac:chgData name="Nitheesh Kaliyamurthy" userId="2821ebda-f4ac-4963-9a4e-a836dfc45829" providerId="ADAL" clId="{6315B91C-4AAB-4021-AC14-7E76DD91E4B3}" dt="2021-10-14T05:44:17.855" v="1931" actId="1076"/>
          <ac:graphicFrameMkLst>
            <pc:docMk/>
            <pc:sldMk cId="2133517469" sldId="1015"/>
            <ac:graphicFrameMk id="4" creationId="{5D5994F1-740A-47FA-8E9B-7F13B9D944BC}"/>
          </ac:graphicFrameMkLst>
        </pc:graphicFrameChg>
      </pc:sldChg>
      <pc:sldChg chg="addSp delSp modSp add mod">
        <pc:chgData name="Nitheesh Kaliyamurthy" userId="2821ebda-f4ac-4963-9a4e-a836dfc45829" providerId="ADAL" clId="{6315B91C-4AAB-4021-AC14-7E76DD91E4B3}" dt="2021-10-14T05:48:59.094" v="1978" actId="167"/>
        <pc:sldMkLst>
          <pc:docMk/>
          <pc:sldMk cId="4144115651" sldId="1016"/>
        </pc:sldMkLst>
        <pc:spChg chg="mod">
          <ac:chgData name="Nitheesh Kaliyamurthy" userId="2821ebda-f4ac-4963-9a4e-a836dfc45829" providerId="ADAL" clId="{6315B91C-4AAB-4021-AC14-7E76DD91E4B3}" dt="2021-10-14T05:48:51.626" v="1975" actId="20577"/>
          <ac:spMkLst>
            <pc:docMk/>
            <pc:sldMk cId="4144115651" sldId="1016"/>
            <ac:spMk id="5" creationId="{70EF733A-51C9-4841-81B5-FF55AEB4CF5A}"/>
          </ac:spMkLst>
        </pc:spChg>
        <pc:graphicFrameChg chg="del">
          <ac:chgData name="Nitheesh Kaliyamurthy" userId="2821ebda-f4ac-4963-9a4e-a836dfc45829" providerId="ADAL" clId="{6315B91C-4AAB-4021-AC14-7E76DD91E4B3}" dt="2021-10-14T05:45:25.700" v="1933" actId="478"/>
          <ac:graphicFrameMkLst>
            <pc:docMk/>
            <pc:sldMk cId="4144115651" sldId="1016"/>
            <ac:graphicFrameMk id="4" creationId="{5D5994F1-740A-47FA-8E9B-7F13B9D944BC}"/>
          </ac:graphicFrameMkLst>
        </pc:graphicFrameChg>
        <pc:picChg chg="add mod ord">
          <ac:chgData name="Nitheesh Kaliyamurthy" userId="2821ebda-f4ac-4963-9a4e-a836dfc45829" providerId="ADAL" clId="{6315B91C-4AAB-4021-AC14-7E76DD91E4B3}" dt="2021-10-14T05:48:59.094" v="1978" actId="167"/>
          <ac:picMkLst>
            <pc:docMk/>
            <pc:sldMk cId="4144115651" sldId="1016"/>
            <ac:picMk id="6" creationId="{D557D242-4C59-4D7B-A0A7-0C5FD6F0047B}"/>
          </ac:picMkLst>
        </pc:picChg>
      </pc:sldChg>
      <pc:sldChg chg="delSp modSp add mod">
        <pc:chgData name="Nitheesh Kaliyamurthy" userId="2821ebda-f4ac-4963-9a4e-a836dfc45829" providerId="ADAL" clId="{6315B91C-4AAB-4021-AC14-7E76DD91E4B3}" dt="2021-10-14T05:50:30.645" v="1999" actId="20577"/>
        <pc:sldMkLst>
          <pc:docMk/>
          <pc:sldMk cId="2264629002" sldId="1017"/>
        </pc:sldMkLst>
        <pc:spChg chg="mod">
          <ac:chgData name="Nitheesh Kaliyamurthy" userId="2821ebda-f4ac-4963-9a4e-a836dfc45829" providerId="ADAL" clId="{6315B91C-4AAB-4021-AC14-7E76DD91E4B3}" dt="2021-10-14T05:50:30.645" v="1999" actId="20577"/>
          <ac:spMkLst>
            <pc:docMk/>
            <pc:sldMk cId="2264629002" sldId="1017"/>
            <ac:spMk id="5" creationId="{70EF733A-51C9-4841-81B5-FF55AEB4CF5A}"/>
          </ac:spMkLst>
        </pc:spChg>
        <pc:picChg chg="del">
          <ac:chgData name="Nitheesh Kaliyamurthy" userId="2821ebda-f4ac-4963-9a4e-a836dfc45829" providerId="ADAL" clId="{6315B91C-4AAB-4021-AC14-7E76DD91E4B3}" dt="2021-10-14T05:49:35.830" v="1981" actId="478"/>
          <ac:picMkLst>
            <pc:docMk/>
            <pc:sldMk cId="2264629002" sldId="1017"/>
            <ac:picMk id="6" creationId="{D557D242-4C59-4D7B-A0A7-0C5FD6F0047B}"/>
          </ac:picMkLst>
        </pc:picChg>
      </pc:sldChg>
      <pc:sldChg chg="delSp modSp new mod">
        <pc:chgData name="Nitheesh Kaliyamurthy" userId="2821ebda-f4ac-4963-9a4e-a836dfc45829" providerId="ADAL" clId="{6315B91C-4AAB-4021-AC14-7E76DD91E4B3}" dt="2021-10-14T12:21:05.123" v="2006" actId="1076"/>
        <pc:sldMkLst>
          <pc:docMk/>
          <pc:sldMk cId="432181517" sldId="1018"/>
        </pc:sldMkLst>
        <pc:spChg chg="mod">
          <ac:chgData name="Nitheesh Kaliyamurthy" userId="2821ebda-f4ac-4963-9a4e-a836dfc45829" providerId="ADAL" clId="{6315B91C-4AAB-4021-AC14-7E76DD91E4B3}" dt="2021-10-14T12:21:05.123" v="2006" actId="1076"/>
          <ac:spMkLst>
            <pc:docMk/>
            <pc:sldMk cId="432181517" sldId="1018"/>
            <ac:spMk id="2" creationId="{02D33949-590D-4B5A-B90F-A16261C2D274}"/>
          </ac:spMkLst>
        </pc:spChg>
        <pc:spChg chg="del">
          <ac:chgData name="Nitheesh Kaliyamurthy" userId="2821ebda-f4ac-4963-9a4e-a836dfc45829" providerId="ADAL" clId="{6315B91C-4AAB-4021-AC14-7E76DD91E4B3}" dt="2021-10-14T12:21:02.227" v="2005" actId="478"/>
          <ac:spMkLst>
            <pc:docMk/>
            <pc:sldMk cId="432181517" sldId="1018"/>
            <ac:spMk id="3" creationId="{BB5A98C3-11F8-4A45-AE78-51EB1F0BAAFE}"/>
          </ac:spMkLst>
        </pc:spChg>
      </pc:sldChg>
      <pc:sldMasterChg chg="delSldLayout">
        <pc:chgData name="Nitheesh Kaliyamurthy" userId="2821ebda-f4ac-4963-9a4e-a836dfc45829" providerId="ADAL" clId="{6315B91C-4AAB-4021-AC14-7E76DD91E4B3}" dt="2021-10-14T04:49:04.053" v="1223" actId="47"/>
        <pc:sldMasterMkLst>
          <pc:docMk/>
          <pc:sldMasterMk cId="4118905666" sldId="2147483678"/>
        </pc:sldMasterMkLst>
        <pc:sldLayoutChg chg="del">
          <pc:chgData name="Nitheesh Kaliyamurthy" userId="2821ebda-f4ac-4963-9a4e-a836dfc45829" providerId="ADAL" clId="{6315B91C-4AAB-4021-AC14-7E76DD91E4B3}" dt="2021-10-14T04:49:04.053" v="1223" actId="47"/>
          <pc:sldLayoutMkLst>
            <pc:docMk/>
            <pc:sldMasterMk cId="4118905666" sldId="2147483678"/>
            <pc:sldLayoutMk cId="1403457142" sldId="2147483685"/>
          </pc:sldLayoutMkLst>
        </pc:sldLayoutChg>
      </pc:sldMasterChg>
    </pc:docChg>
  </pc:docChgLst>
  <pc:docChgLst>
    <pc:chgData name="Nitheesh Kaliyamurthy" userId="2821ebda-f4ac-4963-9a4e-a836dfc45829" providerId="ADAL" clId="{F55E0366-0102-4CA3-A4D3-14CFD418CA18}"/>
    <pc:docChg chg="custSel delSld modSld">
      <pc:chgData name="Nitheesh Kaliyamurthy" userId="2821ebda-f4ac-4963-9a4e-a836dfc45829" providerId="ADAL" clId="{F55E0366-0102-4CA3-A4D3-14CFD418CA18}" dt="2022-10-20T06:37:28.299" v="214" actId="20577"/>
      <pc:docMkLst>
        <pc:docMk/>
      </pc:docMkLst>
      <pc:sldChg chg="modNotesTx">
        <pc:chgData name="Nitheesh Kaliyamurthy" userId="2821ebda-f4ac-4963-9a4e-a836dfc45829" providerId="ADAL" clId="{F55E0366-0102-4CA3-A4D3-14CFD418CA18}" dt="2022-10-20T04:35:37.492" v="166" actId="20577"/>
        <pc:sldMkLst>
          <pc:docMk/>
          <pc:sldMk cId="2035034296" sldId="400"/>
        </pc:sldMkLst>
      </pc:sldChg>
      <pc:sldChg chg="modNotesTx">
        <pc:chgData name="Nitheesh Kaliyamurthy" userId="2821ebda-f4ac-4963-9a4e-a836dfc45829" providerId="ADAL" clId="{F55E0366-0102-4CA3-A4D3-14CFD418CA18}" dt="2022-10-20T06:37:28.299" v="214" actId="20577"/>
        <pc:sldMkLst>
          <pc:docMk/>
          <pc:sldMk cId="189244553" sldId="980"/>
        </pc:sldMkLst>
      </pc:sldChg>
      <pc:sldChg chg="modSp mod">
        <pc:chgData name="Nitheesh Kaliyamurthy" userId="2821ebda-f4ac-4963-9a4e-a836dfc45829" providerId="ADAL" clId="{F55E0366-0102-4CA3-A4D3-14CFD418CA18}" dt="2022-10-19T17:56:08.265" v="0" actId="1076"/>
        <pc:sldMkLst>
          <pc:docMk/>
          <pc:sldMk cId="582181294" sldId="1010"/>
        </pc:sldMkLst>
        <pc:picChg chg="mod">
          <ac:chgData name="Nitheesh Kaliyamurthy" userId="2821ebda-f4ac-4963-9a4e-a836dfc45829" providerId="ADAL" clId="{F55E0366-0102-4CA3-A4D3-14CFD418CA18}" dt="2022-10-19T17:56:08.265" v="0" actId="1076"/>
          <ac:picMkLst>
            <pc:docMk/>
            <pc:sldMk cId="582181294" sldId="1010"/>
            <ac:picMk id="7" creationId="{3346EB37-CF0D-42E3-8D23-187851FDE1D1}"/>
          </ac:picMkLst>
        </pc:picChg>
      </pc:sldChg>
      <pc:sldChg chg="modSp">
        <pc:chgData name="Nitheesh Kaliyamurthy" userId="2821ebda-f4ac-4963-9a4e-a836dfc45829" providerId="ADAL" clId="{F55E0366-0102-4CA3-A4D3-14CFD418CA18}" dt="2022-10-20T05:28:04.225" v="170" actId="115"/>
        <pc:sldMkLst>
          <pc:docMk/>
          <pc:sldMk cId="47530034" sldId="1013"/>
        </pc:sldMkLst>
        <pc:spChg chg="mod">
          <ac:chgData name="Nitheesh Kaliyamurthy" userId="2821ebda-f4ac-4963-9a4e-a836dfc45829" providerId="ADAL" clId="{F55E0366-0102-4CA3-A4D3-14CFD418CA18}" dt="2022-10-20T05:28:04.225" v="170" actId="115"/>
          <ac:spMkLst>
            <pc:docMk/>
            <pc:sldMk cId="47530034" sldId="1013"/>
            <ac:spMk id="6" creationId="{4839684F-B41B-4B03-8438-910860818FA6}"/>
          </ac:spMkLst>
        </pc:spChg>
      </pc:sldChg>
      <pc:sldChg chg="modSp">
        <pc:chgData name="Nitheesh Kaliyamurthy" userId="2821ebda-f4ac-4963-9a4e-a836dfc45829" providerId="ADAL" clId="{F55E0366-0102-4CA3-A4D3-14CFD418CA18}" dt="2022-10-20T05:29:22.102" v="176" actId="115"/>
        <pc:sldMkLst>
          <pc:docMk/>
          <pc:sldMk cId="3356861780" sldId="1014"/>
        </pc:sldMkLst>
        <pc:spChg chg="mod">
          <ac:chgData name="Nitheesh Kaliyamurthy" userId="2821ebda-f4ac-4963-9a4e-a836dfc45829" providerId="ADAL" clId="{F55E0366-0102-4CA3-A4D3-14CFD418CA18}" dt="2022-10-20T05:28:32.781" v="172" actId="115"/>
          <ac:spMkLst>
            <pc:docMk/>
            <pc:sldMk cId="3356861780" sldId="1014"/>
            <ac:spMk id="6" creationId="{4839684F-B41B-4B03-8438-910860818FA6}"/>
          </ac:spMkLst>
        </pc:spChg>
        <pc:spChg chg="mod">
          <ac:chgData name="Nitheesh Kaliyamurthy" userId="2821ebda-f4ac-4963-9a4e-a836dfc45829" providerId="ADAL" clId="{F55E0366-0102-4CA3-A4D3-14CFD418CA18}" dt="2022-10-20T05:29:22.102" v="176" actId="115"/>
          <ac:spMkLst>
            <pc:docMk/>
            <pc:sldMk cId="3356861780" sldId="1014"/>
            <ac:spMk id="7" creationId="{97385FDC-3EA9-4847-ADA6-5D883B4D9D43}"/>
          </ac:spMkLst>
        </pc:spChg>
      </pc:sldChg>
      <pc:sldChg chg="del">
        <pc:chgData name="Nitheesh Kaliyamurthy" userId="2821ebda-f4ac-4963-9a4e-a836dfc45829" providerId="ADAL" clId="{F55E0366-0102-4CA3-A4D3-14CFD418CA18}" dt="2022-10-20T05:19:59.026" v="168" actId="47"/>
        <pc:sldMkLst>
          <pc:docMk/>
          <pc:sldMk cId="432181517" sldId="10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à"/>
            </a:pPr>
            <a:r>
              <a:rPr lang="en-US" dirty="0">
                <a:sym typeface="Wingdings" panose="05000000000000000000" pitchFamily="2" charset="2"/>
              </a:rPr>
              <a:t>Frames (Header: Bits: Trailer)</a:t>
            </a:r>
          </a:p>
          <a:p>
            <a:pPr marL="0" indent="0">
              <a:buFont typeface="Wingdings" panose="05000000000000000000" pitchFamily="2" charset="2"/>
              <a:buNone/>
            </a:pPr>
            <a:r>
              <a:rPr lang="en-US" dirty="0">
                <a:sym typeface="Wingdings" panose="05000000000000000000" pitchFamily="2" charset="2"/>
              </a:rPr>
              <a:t>                  (Phys </a:t>
            </a:r>
            <a:r>
              <a:rPr lang="en-US" dirty="0" err="1">
                <a:sym typeface="Wingdings" panose="05000000000000000000" pitchFamily="2" charset="2"/>
              </a:rPr>
              <a:t>Addr</a:t>
            </a:r>
            <a:r>
              <a:rPr lang="en-US" dirty="0">
                <a:sym typeface="Wingdings" panose="05000000000000000000" pitchFamily="2" charset="2"/>
              </a:rPr>
              <a:t>: Data: CRC)</a:t>
            </a:r>
          </a:p>
          <a:p>
            <a:pPr marL="171450" indent="-171450">
              <a:buFont typeface="Wingdings" panose="05000000000000000000" pitchFamily="2" charset="2"/>
              <a:buChar char="à"/>
            </a:pPr>
            <a:r>
              <a:rPr lang="en-US" dirty="0">
                <a:sym typeface="Wingdings" panose="05000000000000000000" pitchFamily="2" charset="2"/>
              </a:rPr>
              <a:t>Physical Addressing</a:t>
            </a:r>
          </a:p>
          <a:p>
            <a:pPr marL="171450" indent="-171450">
              <a:buFont typeface="Wingdings" panose="05000000000000000000" pitchFamily="2" charset="2"/>
              <a:buChar char="à"/>
            </a:pPr>
            <a:r>
              <a:rPr lang="en-US" dirty="0">
                <a:sym typeface="Wingdings" panose="05000000000000000000" pitchFamily="2" charset="2"/>
              </a:rPr>
              <a:t>Error Control</a:t>
            </a:r>
          </a:p>
          <a:p>
            <a:pPr marL="171450" indent="-171450">
              <a:buFont typeface="Wingdings" panose="05000000000000000000" pitchFamily="2" charset="2"/>
              <a:buChar char="à"/>
            </a:pPr>
            <a:r>
              <a:rPr lang="en-US" dirty="0">
                <a:sym typeface="Wingdings" panose="05000000000000000000" pitchFamily="2" charset="2"/>
              </a:rPr>
              <a:t>Flow Control</a:t>
            </a:r>
          </a:p>
          <a:p>
            <a:pPr marL="171450" indent="-171450">
              <a:buFont typeface="Wingdings" panose="05000000000000000000" pitchFamily="2" charset="2"/>
              <a:buChar char="à"/>
            </a:pPr>
            <a:r>
              <a:rPr lang="en-US" dirty="0">
                <a:sym typeface="Wingdings" panose="05000000000000000000" pitchFamily="2" charset="2"/>
              </a:rPr>
              <a:t>Access Control</a:t>
            </a:r>
          </a:p>
          <a:p>
            <a:pPr marL="171450" indent="-171450">
              <a:buFont typeface="Wingdings" panose="05000000000000000000" pitchFamily="2" charset="2"/>
              <a:buChar char="à"/>
            </a:pPr>
            <a:endParaRPr lang="en-US" dirty="0">
              <a:sym typeface="Wingdings" panose="05000000000000000000" pitchFamily="2" charset="2"/>
            </a:endParaRPr>
          </a:p>
          <a:p>
            <a:pPr marL="0" indent="0">
              <a:buFont typeface="Wingdings" panose="05000000000000000000" pitchFamily="2" charset="2"/>
              <a:buNone/>
            </a:pPr>
            <a:r>
              <a:rPr lang="en-US" dirty="0">
                <a:sym typeface="Wingdings" panose="05000000000000000000" pitchFamily="2" charset="2"/>
              </a:rPr>
              <a:t>Arp –a</a:t>
            </a:r>
          </a:p>
          <a:p>
            <a:pPr marL="0" indent="0">
              <a:buFont typeface="Wingdings" panose="05000000000000000000" pitchFamily="2" charset="2"/>
              <a:buNone/>
            </a:pPr>
            <a:r>
              <a:rPr lang="en-US">
                <a:sym typeface="Wingdings" panose="05000000000000000000" pitchFamily="2" charset="2"/>
              </a:rPr>
              <a:t>Arp –d *</a:t>
            </a:r>
            <a:endParaRPr lang="en-US" dirty="0">
              <a:sym typeface="Wingdings" panose="05000000000000000000" pitchFamily="2" charset="2"/>
            </a:endParaRPr>
          </a:p>
          <a:p>
            <a:pPr marL="171450" indent="-171450">
              <a:buFont typeface="Wingdings" panose="05000000000000000000" pitchFamily="2" charset="2"/>
              <a:buChar char="à"/>
            </a:pPr>
            <a:endParaRPr lang="en-US" dirty="0">
              <a:sym typeface="Wingdings" panose="05000000000000000000" pitchFamily="2" charset="2"/>
            </a:endParaRPr>
          </a:p>
          <a:p>
            <a:pPr marL="0" indent="0">
              <a:buFont typeface="Wingdings" panose="05000000000000000000" pitchFamily="2" charset="2"/>
              <a:buNone/>
            </a:pPr>
            <a:r>
              <a:rPr lang="en-US" dirty="0">
                <a:sym typeface="Wingdings" panose="05000000000000000000" pitchFamily="2" charset="2"/>
              </a:rPr>
              <a:t>Reference: </a:t>
            </a:r>
          </a:p>
          <a:p>
            <a:pPr marL="0" indent="0">
              <a:buFont typeface="Wingdings" panose="05000000000000000000" pitchFamily="2" charset="2"/>
              <a:buNone/>
            </a:pPr>
            <a:r>
              <a:rPr lang="en-US" dirty="0">
                <a:sym typeface="Wingdings" panose="05000000000000000000" pitchFamily="2" charset="2"/>
              </a:rPr>
              <a:t>3  https://www.youtube.com/watch?v=Uwq3sf4kZQQ</a:t>
            </a:r>
          </a:p>
          <a:p>
            <a:pPr marL="0" indent="0">
              <a:buFont typeface="Wingdings" panose="05000000000000000000" pitchFamily="2" charset="2"/>
              <a:buNone/>
            </a:pPr>
            <a:r>
              <a:rPr lang="en-US" dirty="0">
                <a:sym typeface="Wingdings" panose="05000000000000000000" pitchFamily="2" charset="2"/>
              </a:rPr>
              <a:t>2  https://www.youtube.com/watch?v=BOkH_B_8rcs</a:t>
            </a:r>
          </a:p>
          <a:p>
            <a:pPr marL="0" indent="0">
              <a:buFont typeface="Wingdings" panose="05000000000000000000" pitchFamily="2" charset="2"/>
              <a:buNone/>
            </a:pPr>
            <a:r>
              <a:rPr lang="en-US" dirty="0">
                <a:sym typeface="Wingdings" panose="05000000000000000000" pitchFamily="2" charset="2"/>
              </a:rPr>
              <a:t>1  https://www.youtube.com/watch?v=gC2-4ZrKwZE</a:t>
            </a:r>
          </a:p>
          <a:p>
            <a:pPr marL="0" indent="0">
              <a:buFont typeface="Wingdings" panose="05000000000000000000" pitchFamily="2" charset="2"/>
              <a:buNone/>
            </a:pPr>
            <a:endParaRPr lang="en-US"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439591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A281C75-35FA-CC4E-8D17-C94E455DA621}" type="slidenum">
              <a:rPr lang="en-US"/>
              <a:pPr/>
              <a:t>4</a:t>
            </a:fld>
            <a:endParaRPr lang="en-US"/>
          </a:p>
        </p:txBody>
      </p:sp>
      <p:sp>
        <p:nvSpPr>
          <p:cNvPr id="101478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014787" name="Rectangle 3"/>
          <p:cNvSpPr>
            <a:spLocks noGrp="1" noChangeArrowheads="1"/>
          </p:cNvSpPr>
          <p:nvPr>
            <p:ph type="body" idx="1"/>
          </p:nvPr>
        </p:nvSpPr>
        <p:spPr/>
        <p:txBody>
          <a:bodyPr/>
          <a:lstStyle/>
          <a:p>
            <a:r>
              <a:rPr lang="en-US" dirty="0"/>
              <a:t>For Network layer packets to be transported from source host to destination host, they must traverse different physical networks. These physical networks can consist of different types of physical media such as copper wires, microwaves, optical fibers, and satellite links. Network layer packets do not have a way to directly access these different media.</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979777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73557C7-35E6-944B-8376-5827944598BA}" type="slidenum">
              <a:rPr lang="en-US"/>
              <a:pPr/>
              <a:t>6</a:t>
            </a:fld>
            <a:endParaRPr lang="en-US"/>
          </a:p>
        </p:txBody>
      </p:sp>
      <p:sp>
        <p:nvSpPr>
          <p:cNvPr id="1304578" name="AutoShap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304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188726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19485-839A-E380-16F7-7A1522070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02606-0711-677F-4C48-96BF351E63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E24200-5064-B13C-B5A0-973EA9C2A14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4539D9E-F0C0-8044-9589-D3794615F4E4}"/>
              </a:ext>
            </a:extLst>
          </p:cNvPr>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868449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3E65AE15-B302-1542-8AB5-B99A749AA32E}" type="slidenum">
              <a:rPr lang="en-US"/>
              <a:pPr/>
              <a:t>9</a:t>
            </a:fld>
            <a:endParaRPr lang="en-US"/>
          </a:p>
        </p:txBody>
      </p:sp>
      <p:sp>
        <p:nvSpPr>
          <p:cNvPr id="1300482" name="AutoShap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3004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509135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85F1E-16AA-64A7-B06A-7CAD05D655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EA80B-6A43-3767-79A4-6ACBAE03B3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049756-669D-4380-8C38-B20CABC39B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BEEEB74-5972-F3DA-0D2E-87756B594C15}"/>
              </a:ext>
            </a:extLst>
          </p:cNvPr>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27984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18404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349726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99523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849217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275431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Frame Start and Stop	Identifies beginning and end of frame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Addressing		Indicates source and destination nodes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Type		Identifies encapsulated Layer 3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Control		Identifies flow control services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Data		Contains the frame payload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Error Detection	Used for determine transmission errors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1541027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5FB60-519E-1A0E-AE24-1735FF0A8F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F624C8-D9F7-3201-B6E5-0191BE4182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472CEF-44A5-320F-C221-AD68D522DF4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Frame Start and Stop	Identifies beginning and end of frame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Addressing		Indicates source and destination nodes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Type		Identifies encapsulated Layer 3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Control		Identifies flow control services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Data		Contains the frame payload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rPr>
              <a:t>Error Detection	Used for determine transmission errors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ndParaRPr>
          </a:p>
          <a:p>
            <a:endParaRPr lang="en-US" dirty="0"/>
          </a:p>
        </p:txBody>
      </p:sp>
      <p:sp>
        <p:nvSpPr>
          <p:cNvPr id="4" name="Slide Number Placeholder 3">
            <a:extLst>
              <a:ext uri="{FF2B5EF4-FFF2-40B4-BE49-F238E27FC236}">
                <a16:creationId xmlns:a16="http://schemas.microsoft.com/office/drawing/2014/main" id="{060D0A63-2307-0AB6-FB17-6E3BBF5F37EB}"/>
              </a:ext>
            </a:extLst>
          </p:cNvPr>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6748660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146859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880671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2FF59-1074-5BDE-43F2-31894E2389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8F0DD8-4B7C-CC81-E9A9-43AFBF8CDB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EE3630-AB72-BFE2-467A-FA8220315DA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E52E2D-B087-0487-C2EF-9B4504CD73F8}"/>
              </a:ext>
            </a:extLst>
          </p:cNvPr>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23833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954218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8853063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F6F4329-8DEA-444B-9229-A52CA4B7B899}" type="slidenum">
              <a:rPr lang="en-US" sz="800"/>
              <a:pPr/>
              <a:t>25</a:t>
            </a:fld>
            <a:endParaRPr lang="en-US" sz="800"/>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7759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2267399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7265018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7512892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5613920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31</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4485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32</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r>
              <a:rPr lang="en-US"/>
              <a:t>Section 5.2.1.1</a:t>
            </a:r>
            <a:endParaRPr lang="en-US" dirty="0"/>
          </a:p>
        </p:txBody>
      </p:sp>
    </p:spTree>
    <p:extLst>
      <p:ext uri="{BB962C8B-B14F-4D97-AF65-F5344CB8AC3E}">
        <p14:creationId xmlns:p14="http://schemas.microsoft.com/office/powerpoint/2010/main" val="29067760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33</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513313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34</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3179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05775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36</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589455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37</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4656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38</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73818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40</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315069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10330285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solidFill>
                  <a:srgbClr val="002060"/>
                </a:solidFill>
                <a:cs typeface="+mn-cs"/>
              </a:rPr>
              <a:t>Every frame that enters a switch is checked for new information to learn. It does this by examining the source MAC address of the frame and the port number where the frame entered the switch. If the source MAC address does not exist, it is added to the table along with the incoming port number. If the source MAC address does exist, the switch updates the refresh timer for that entry. By default, most Ethernet switches keep an entry in the table for 5 minutes.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1" dirty="0">
                <a:solidFill>
                  <a:srgbClr val="002060"/>
                </a:solidFill>
                <a:cs typeface="+mn-cs"/>
              </a:rPr>
              <a:t>If the destination MAC address is a unicast address, the switch will look for a match between the destination MAC address of the frame and an entry in its MAC address table. If the destination MAC address is in the table, it will forward the frame out the specified port. If the destination MAC address is not in the table, the switch will forward the frame out all ports except the incoming port. This is called an unknown unicast.</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240178012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756741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32039248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59AD4-1440-B378-946B-6A1091E23B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F32B50-0ED0-EFE8-BD51-C30D86682D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E1BE19-9C03-EF93-6F30-3CF7A31264F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053FC9-5F89-8994-9E14-723A4C86077C}"/>
              </a:ext>
            </a:extLst>
          </p:cNvPr>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7539350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1088885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7960890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6749C-FAE1-4F73-6B57-B9272487FC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F99CC-FD32-9F4F-783A-8D7DA34DFC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EFD4A3-0EF4-1C0C-71E2-D0FDC5F6E65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C1B729A-9B9C-0E47-FE30-7F10C1222ED9}"/>
              </a:ext>
            </a:extLst>
          </p:cNvPr>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3321692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147688031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50</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116618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7388528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52</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45655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sz="4000">
                <a:solidFill>
                  <a:srgbClr val="004C69"/>
                </a:solidFill>
                <a:latin typeface="Arial" panose="020B0604020202020204" pitchFamily="34" charset="0"/>
                <a:cs typeface="Arial" panose="020B0604020202020204" pitchFamily="34" charset="0"/>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7506447" y="6275669"/>
            <a:ext cx="2844800" cy="365125"/>
          </a:xfrm>
          <a:prstGeom prst="rect">
            <a:avLst/>
          </a:prstGeom>
        </p:spPr>
        <p:txBody>
          <a:bodyPr/>
          <a:lstStyle/>
          <a:p>
            <a:fld id="{2DF66AD8-BC4A-4004-9882-414398D930CA}" type="datetimeFigureOut">
              <a:rPr lang="en-US" smtClean="0"/>
              <a:pPr/>
              <a:t>10/15/26</a:t>
            </a:fld>
            <a:endParaRPr lang="en-US"/>
          </a:p>
        </p:txBody>
      </p:sp>
      <p:sp>
        <p:nvSpPr>
          <p:cNvPr id="5" name="Footer Placeholder 4"/>
          <p:cNvSpPr>
            <a:spLocks noGrp="1"/>
          </p:cNvSpPr>
          <p:nvPr>
            <p:ph type="ftr" sz="quarter" idx="11"/>
          </p:nvPr>
        </p:nvSpPr>
        <p:spPr>
          <a:xfrm>
            <a:off x="352611" y="6275669"/>
            <a:ext cx="6454588"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10530541" y="6275669"/>
            <a:ext cx="1320800" cy="365125"/>
          </a:xfrm>
          <a:prstGeom prst="rect">
            <a:avLst/>
          </a:prstGeom>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345373902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0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6.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ags" Target="../tags/tag8.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1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ags" Target="../tags/tag11.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1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xml"/><Relationship Id="rId1" Type="http://schemas.openxmlformats.org/officeDocument/2006/relationships/tags" Target="../tags/tag13.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3.xml"/><Relationship Id="rId1" Type="http://schemas.openxmlformats.org/officeDocument/2006/relationships/tags" Target="../tags/tag14.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3.xml"/><Relationship Id="rId1" Type="http://schemas.openxmlformats.org/officeDocument/2006/relationships/tags" Target="../tags/tag16.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3.xml"/><Relationship Id="rId1" Type="http://schemas.openxmlformats.org/officeDocument/2006/relationships/tags" Target="../tags/tag17.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3.xml"/><Relationship Id="rId1" Type="http://schemas.openxmlformats.org/officeDocument/2006/relationships/tags" Target="../tags/tag18.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3.xml"/><Relationship Id="rId1" Type="http://schemas.openxmlformats.org/officeDocument/2006/relationships/tags" Target="../tags/tag19.xml"/><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3.xml"/><Relationship Id="rId1" Type="http://schemas.openxmlformats.org/officeDocument/2006/relationships/tags" Target="../tags/tag20.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3.xml"/><Relationship Id="rId1" Type="http://schemas.openxmlformats.org/officeDocument/2006/relationships/tags" Target="../tags/tag21.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3.xml"/><Relationship Id="rId1" Type="http://schemas.openxmlformats.org/officeDocument/2006/relationships/tags" Target="../tags/tag22.xml"/><Relationship Id="rId4" Type="http://schemas.openxmlformats.org/officeDocument/2006/relationships/image" Target="../media/image37.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3.xml"/><Relationship Id="rId1" Type="http://schemas.openxmlformats.org/officeDocument/2006/relationships/tags" Target="../tags/tag23.xml"/><Relationship Id="rId4" Type="http://schemas.openxmlformats.org/officeDocument/2006/relationships/image" Target="../media/image38.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3.xml"/><Relationship Id="rId1" Type="http://schemas.openxmlformats.org/officeDocument/2006/relationships/tags" Target="../tags/tag24.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3.xml"/><Relationship Id="rId1" Type="http://schemas.openxmlformats.org/officeDocument/2006/relationships/tags" Target="../tags/tag25.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3.xml"/><Relationship Id="rId1" Type="http://schemas.openxmlformats.org/officeDocument/2006/relationships/tags" Target="../tags/tag26.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3.xml"/><Relationship Id="rId1" Type="http://schemas.openxmlformats.org/officeDocument/2006/relationships/tags" Target="../tags/tag27.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3.xml"/><Relationship Id="rId1" Type="http://schemas.openxmlformats.org/officeDocument/2006/relationships/tags" Target="../tags/tag28.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3.xml"/><Relationship Id="rId1" Type="http://schemas.openxmlformats.org/officeDocument/2006/relationships/tags" Target="../tags/tag29.xml"/><Relationship Id="rId4" Type="http://schemas.openxmlformats.org/officeDocument/2006/relationships/image" Target="../media/image39.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3.xml"/><Relationship Id="rId1" Type="http://schemas.openxmlformats.org/officeDocument/2006/relationships/tags" Target="../tags/tag30.xml"/></Relationships>
</file>

<file path=ppt/slides/_rels/slide5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5.xml"/><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L2 - Data Link Layer</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dirty="0"/>
              <a:t>(ACCA5024)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60212" y="1924250"/>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From our previous sessions, you must have understood the components of network, its topologies, types and various security measures taken at first instance. We also discussed the Protocols and Models of Networks. The importance </a:t>
            </a:r>
            <a:r>
              <a:rPr lang="en-US" sz="1800" dirty="0">
                <a:effectLst/>
              </a:rPr>
              <a:t>to adhere a protocol suite and role of standards organizations were emphasized. </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endParaRPr lang="en-US" b="1" i="1" dirty="0">
              <a:solidFill>
                <a:srgbClr val="FF0000"/>
              </a:solidFill>
              <a:highlight>
                <a:srgbClr val="FFFF00"/>
              </a:highlight>
            </a:endParaRPr>
          </a:p>
        </p:txBody>
      </p:sp>
      <p:sp>
        <p:nvSpPr>
          <p:cNvPr id="3" name="Rectangle 2"/>
          <p:cNvSpPr/>
          <p:nvPr/>
        </p:nvSpPr>
        <p:spPr>
          <a:xfrm>
            <a:off x="291921" y="1370252"/>
            <a:ext cx="5670997" cy="3508653"/>
          </a:xfrm>
          <a:prstGeom prst="rect">
            <a:avLst/>
          </a:prstGeom>
        </p:spPr>
        <p:txBody>
          <a:bodyPr wrap="square">
            <a:spAutoFit/>
          </a:bodyPr>
          <a:lstStyle/>
          <a:p>
            <a:pPr fontAlgn="t"/>
            <a:r>
              <a:rPr lang="en-US" sz="2400" b="1" dirty="0">
                <a:solidFill>
                  <a:schemeClr val="bg1"/>
                </a:solidFill>
              </a:rPr>
              <a:t>Recap</a:t>
            </a:r>
          </a:p>
          <a:p>
            <a:pPr marL="285750" indent="-285750" fontAlgn="t">
              <a:buFont typeface="Wingdings" panose="05000000000000000000" pitchFamily="2" charset="2"/>
              <a:buChar char="ü"/>
            </a:pPr>
            <a:r>
              <a:rPr lang="en-US" b="1" dirty="0">
                <a:solidFill>
                  <a:schemeClr val="bg1"/>
                </a:solidFill>
              </a:rPr>
              <a:t>Network Components, Topologies, Types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Trends and Security</a:t>
            </a:r>
            <a:endParaRPr lang="en-GB" b="1" dirty="0">
              <a:solidFill>
                <a:schemeClr val="bg1"/>
              </a:solidFill>
            </a:endParaRPr>
          </a:p>
          <a:p>
            <a:pPr marL="285750" indent="-285750" fontAlgn="t">
              <a:buFont typeface="Wingdings" panose="05000000000000000000" pitchFamily="2" charset="2"/>
              <a:buChar char="ü"/>
            </a:pPr>
            <a:r>
              <a:rPr lang="en-GB" b="1" dirty="0">
                <a:solidFill>
                  <a:schemeClr val="bg1"/>
                </a:solidFill>
              </a:rPr>
              <a:t>Basic Device Configuration, Ports and Addresses</a:t>
            </a:r>
          </a:p>
          <a:p>
            <a:pPr marL="285750" indent="-285750" fontAlgn="t">
              <a:buFont typeface="Wingdings" panose="05000000000000000000" pitchFamily="2" charset="2"/>
              <a:buChar char="ü"/>
            </a:pPr>
            <a:r>
              <a:rPr lang="en-GB" b="1" dirty="0">
                <a:solidFill>
                  <a:schemeClr val="bg1"/>
                </a:solidFill>
              </a:rPr>
              <a:t>IP Addressing</a:t>
            </a:r>
          </a:p>
          <a:p>
            <a:pPr marL="285750" indent="-285750" fontAlgn="t">
              <a:buFont typeface="Wingdings" panose="05000000000000000000" pitchFamily="2" charset="2"/>
              <a:buChar char="ü"/>
            </a:pPr>
            <a:r>
              <a:rPr lang="en-GB" b="1" dirty="0">
                <a:solidFill>
                  <a:schemeClr val="bg1"/>
                </a:solidFill>
              </a:rPr>
              <a:t>Testing and Troubleshooting</a:t>
            </a:r>
          </a:p>
          <a:p>
            <a:pPr marL="285750" indent="-285750" fontAlgn="t">
              <a:buFont typeface="Wingdings" panose="05000000000000000000" pitchFamily="2" charset="2"/>
              <a:buChar char="ü"/>
            </a:pPr>
            <a:r>
              <a:rPr lang="en-GB" b="1" dirty="0">
                <a:solidFill>
                  <a:schemeClr val="bg1"/>
                </a:solidFill>
              </a:rPr>
              <a:t>Protocol Suites</a:t>
            </a:r>
          </a:p>
          <a:p>
            <a:pPr marL="285750" indent="-285750" fontAlgn="t">
              <a:buFont typeface="Wingdings" panose="05000000000000000000" pitchFamily="2" charset="2"/>
              <a:buChar char="ü"/>
            </a:pPr>
            <a:r>
              <a:rPr lang="en-GB" b="1" dirty="0">
                <a:solidFill>
                  <a:schemeClr val="bg1"/>
                </a:solidFill>
              </a:rPr>
              <a:t>Standards and Organisations</a:t>
            </a:r>
          </a:p>
          <a:p>
            <a:pPr marL="285750" indent="-285750" fontAlgn="t">
              <a:buFont typeface="Wingdings" panose="05000000000000000000" pitchFamily="2" charset="2"/>
              <a:buChar char="ü"/>
            </a:pPr>
            <a:r>
              <a:rPr lang="en-GB" b="1" dirty="0">
                <a:solidFill>
                  <a:schemeClr val="bg1"/>
                </a:solidFill>
              </a:rPr>
              <a:t>Reference Models</a:t>
            </a:r>
          </a:p>
          <a:p>
            <a:pPr marL="285750" indent="-285750" fontAlgn="t">
              <a:buFont typeface="Wingdings" panose="05000000000000000000" pitchFamily="2" charset="2"/>
              <a:buChar char="ü"/>
            </a:pPr>
            <a:r>
              <a:rPr lang="en-GB" b="1" dirty="0">
                <a:solidFill>
                  <a:schemeClr val="bg1"/>
                </a:solidFill>
              </a:rPr>
              <a:t>Communication: Data Encapsulation and Access</a:t>
            </a:r>
          </a:p>
          <a:p>
            <a:pPr marL="285750" indent="-285750" fontAlgn="t">
              <a:buFont typeface="Wingdings" panose="05000000000000000000" pitchFamily="2" charset="2"/>
              <a:buChar char="ü"/>
            </a:pPr>
            <a:r>
              <a:rPr lang="en-GB" b="1" dirty="0">
                <a:solidFill>
                  <a:schemeClr val="bg1"/>
                </a:solidFill>
              </a:rPr>
              <a:t>Physical Layer Characteristics</a:t>
            </a:r>
            <a:endParaRPr lang="en-US" b="1" dirty="0">
              <a:solidFill>
                <a:schemeClr val="bg1"/>
              </a:solidFill>
            </a:endParaRPr>
          </a:p>
          <a:p>
            <a:pPr marL="285750" indent="-285750" fontAlgn="t">
              <a:buFont typeface="Wingdings" panose="05000000000000000000" pitchFamily="2" charset="2"/>
              <a:buChar char="ü"/>
            </a:pPr>
            <a:endParaRPr lang="en-US" b="1" dirty="0">
              <a:solidFill>
                <a:schemeClr val="bg1"/>
              </a:solidFill>
            </a:endParaRPr>
          </a:p>
        </p:txBody>
      </p:sp>
      <p:pic>
        <p:nvPicPr>
          <p:cNvPr id="6" name="Picture 5">
            <a:extLst>
              <a:ext uri="{FF2B5EF4-FFF2-40B4-BE49-F238E27FC236}">
                <a16:creationId xmlns:a16="http://schemas.microsoft.com/office/drawing/2014/main" id="{47BCCA20-DDA3-453F-8DF6-29718126BC82}"/>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37870" y="348650"/>
            <a:ext cx="2400935" cy="553720"/>
          </a:xfrm>
          <a:prstGeom prst="rect">
            <a:avLst/>
          </a:prstGeom>
          <a:noFill/>
          <a:ln>
            <a:noFill/>
          </a:ln>
        </p:spPr>
      </p:pic>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23613" y="2252657"/>
            <a:ext cx="5475482" cy="2031325"/>
          </a:xfrm>
          <a:prstGeom prst="rect">
            <a:avLst/>
          </a:prstGeom>
        </p:spPr>
        <p:txBody>
          <a:bodyPr wrap="square">
            <a:spAutoFit/>
          </a:bodyPr>
          <a:lstStyle/>
          <a:p>
            <a:pPr algn="just">
              <a:spcBef>
                <a:spcPts val="0"/>
              </a:spcBef>
            </a:pPr>
            <a:r>
              <a:rPr lang="en-US" i="1" dirty="0">
                <a:solidFill>
                  <a:schemeClr val="tx1">
                    <a:lumMod val="50000"/>
                  </a:schemeClr>
                </a:solidFill>
              </a:rPr>
              <a:t>This session, you will understand </a:t>
            </a:r>
          </a:p>
          <a:p>
            <a:pPr marL="285750" indent="-285750" algn="just">
              <a:spcBef>
                <a:spcPts val="0"/>
              </a:spcBef>
              <a:buFont typeface="Wingdings" panose="05000000000000000000" pitchFamily="2" charset="2"/>
              <a:buChar char="ü"/>
            </a:pPr>
            <a:r>
              <a:rPr lang="en-US" sz="1800" dirty="0">
                <a:effectLst/>
              </a:rPr>
              <a:t>the purpose and function of data link layer </a:t>
            </a:r>
          </a:p>
          <a:p>
            <a:pPr marL="285750" indent="-285750" algn="just">
              <a:spcBef>
                <a:spcPts val="0"/>
              </a:spcBef>
              <a:buFont typeface="Wingdings" panose="05000000000000000000" pitchFamily="2" charset="2"/>
              <a:buChar char="ü"/>
            </a:pPr>
            <a:r>
              <a:rPr lang="en-US" i="1" dirty="0">
                <a:solidFill>
                  <a:schemeClr val="tx1">
                    <a:lumMod val="50000"/>
                  </a:schemeClr>
                </a:solidFill>
              </a:rPr>
              <a:t>the characteristics and functions of the data link frame </a:t>
            </a:r>
          </a:p>
          <a:p>
            <a:pPr marL="285750" indent="-285750" algn="just">
              <a:spcBef>
                <a:spcPts val="0"/>
              </a:spcBef>
              <a:buFont typeface="Wingdings" panose="05000000000000000000" pitchFamily="2" charset="2"/>
              <a:buChar char="ü"/>
            </a:pPr>
            <a:r>
              <a:rPr lang="en-US" sz="1800" i="1" dirty="0">
                <a:solidFill>
                  <a:schemeClr val="tx1">
                    <a:lumMod val="50000"/>
                  </a:schemeClr>
                </a:solidFill>
                <a:effectLst/>
              </a:rPr>
              <a:t>the Ethernet Sublayers and Frame Fields</a:t>
            </a:r>
          </a:p>
          <a:p>
            <a:pPr marL="285750" indent="-285750" algn="just">
              <a:spcBef>
                <a:spcPts val="0"/>
              </a:spcBef>
              <a:buFont typeface="Wingdings" panose="05000000000000000000" pitchFamily="2" charset="2"/>
              <a:buChar char="ü"/>
            </a:pPr>
            <a:r>
              <a:rPr lang="en-US" sz="1800" dirty="0">
                <a:effectLst/>
              </a:rPr>
              <a:t>Ethernet MAC Address</a:t>
            </a:r>
          </a:p>
          <a:p>
            <a:pPr marL="285750" indent="-285750" algn="just">
              <a:spcBef>
                <a:spcPts val="0"/>
              </a:spcBef>
              <a:buFont typeface="Wingdings" panose="05000000000000000000" pitchFamily="2" charset="2"/>
              <a:buChar char="ü"/>
            </a:pPr>
            <a:r>
              <a:rPr lang="en-US" sz="1800" dirty="0">
                <a:effectLst/>
              </a:rPr>
              <a:t>Switch Forwarding Methods</a:t>
            </a:r>
            <a:endParaRPr lang="en-US" sz="1800" i="1" dirty="0">
              <a:solidFill>
                <a:schemeClr val="tx1">
                  <a:lumMod val="50000"/>
                </a:schemeClr>
              </a:solidFill>
              <a:effectLst/>
            </a:endParaRPr>
          </a:p>
        </p:txBody>
      </p:sp>
      <p:sp>
        <p:nvSpPr>
          <p:cNvPr id="3" name="Rectangle 2"/>
          <p:cNvSpPr/>
          <p:nvPr/>
        </p:nvSpPr>
        <p:spPr>
          <a:xfrm>
            <a:off x="192905" y="2136338"/>
            <a:ext cx="5670997" cy="2585323"/>
          </a:xfrm>
          <a:prstGeom prst="rect">
            <a:avLst/>
          </a:prstGeom>
        </p:spPr>
        <p:txBody>
          <a:bodyPr wrap="square">
            <a:spAutoFit/>
          </a:bodyPr>
          <a:lstStyle/>
          <a:p>
            <a:pPr marL="285750" indent="-285750" fontAlgn="t">
              <a:buFont typeface="Wingdings" panose="05000000000000000000" pitchFamily="2" charset="2"/>
              <a:buChar char="ü"/>
            </a:pPr>
            <a:r>
              <a:rPr lang="en-US" b="1" dirty="0">
                <a:solidFill>
                  <a:schemeClr val="bg1"/>
                </a:solidFill>
              </a:rPr>
              <a:t>Data Link Layer – Purpose and Function</a:t>
            </a:r>
          </a:p>
          <a:p>
            <a:pPr marL="285750" indent="-285750" fontAlgn="t">
              <a:buFont typeface="Wingdings" panose="05000000000000000000" pitchFamily="2" charset="2"/>
              <a:buChar char="ü"/>
            </a:pPr>
            <a:r>
              <a:rPr lang="en-US" b="1" dirty="0">
                <a:solidFill>
                  <a:schemeClr val="bg1"/>
                </a:solidFill>
              </a:rPr>
              <a:t>Data Link Frame</a:t>
            </a:r>
          </a:p>
          <a:p>
            <a:pPr marL="285750" indent="-285750" fontAlgn="t">
              <a:buFont typeface="Wingdings" panose="05000000000000000000" pitchFamily="2" charset="2"/>
              <a:buChar char="ü"/>
            </a:pPr>
            <a:r>
              <a:rPr lang="en-US" b="1" dirty="0">
                <a:solidFill>
                  <a:schemeClr val="bg1"/>
                </a:solidFill>
              </a:rPr>
              <a:t>Ethernet Frame</a:t>
            </a:r>
          </a:p>
          <a:p>
            <a:pPr marL="285750" indent="-285750" fontAlgn="t">
              <a:buFont typeface="Wingdings" panose="05000000000000000000" pitchFamily="2" charset="2"/>
              <a:buChar char="ü"/>
            </a:pPr>
            <a:r>
              <a:rPr lang="en-US" b="1" dirty="0">
                <a:solidFill>
                  <a:schemeClr val="bg1"/>
                </a:solidFill>
              </a:rPr>
              <a:t>Ethernet MAC Address</a:t>
            </a:r>
          </a:p>
          <a:p>
            <a:pPr marL="285750" indent="-285750" fontAlgn="t">
              <a:buFont typeface="Wingdings" panose="05000000000000000000" pitchFamily="2" charset="2"/>
              <a:buChar char="ü"/>
            </a:pPr>
            <a:r>
              <a:rPr lang="en-US" b="1" dirty="0">
                <a:solidFill>
                  <a:schemeClr val="bg1"/>
                </a:solidFill>
              </a:rPr>
              <a:t>MAC Address Table</a:t>
            </a:r>
          </a:p>
          <a:p>
            <a:pPr marL="285750" indent="-285750" fontAlgn="t">
              <a:buFont typeface="Wingdings" panose="05000000000000000000" pitchFamily="2" charset="2"/>
              <a:buChar char="ü"/>
            </a:pPr>
            <a:r>
              <a:rPr lang="en-US" b="1" dirty="0">
                <a:solidFill>
                  <a:schemeClr val="bg1"/>
                </a:solidFill>
              </a:rPr>
              <a:t>Switch Forwarding</a:t>
            </a:r>
          </a:p>
          <a:p>
            <a:pPr marL="285750" indent="-285750" fontAlgn="t">
              <a:buFont typeface="Wingdings" panose="05000000000000000000" pitchFamily="2" charset="2"/>
              <a:buChar char="ü"/>
            </a:pPr>
            <a:endParaRPr lang="en-US"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pic>
        <p:nvPicPr>
          <p:cNvPr id="6" name="Picture 5">
            <a:extLst>
              <a:ext uri="{FF2B5EF4-FFF2-40B4-BE49-F238E27FC236}">
                <a16:creationId xmlns:a16="http://schemas.microsoft.com/office/drawing/2014/main" id="{ED5998D1-38C5-4DF4-B0E9-4C6382FA4006}"/>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98160" y="96167"/>
            <a:ext cx="2400935" cy="553720"/>
          </a:xfrm>
          <a:prstGeom prst="rect">
            <a:avLst/>
          </a:prstGeom>
          <a:noFill/>
          <a:ln>
            <a:noFill/>
          </a:ln>
        </p:spPr>
      </p:pic>
    </p:spTree>
    <p:extLst>
      <p:ext uri="{BB962C8B-B14F-4D97-AF65-F5344CB8AC3E}">
        <p14:creationId xmlns:p14="http://schemas.microsoft.com/office/powerpoint/2010/main" val="189244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a:xfrm>
            <a:off x="231610" y="103180"/>
            <a:ext cx="11481847" cy="1325563"/>
          </a:xfrm>
        </p:spPr>
        <p:txBody>
          <a:bodyPr/>
          <a:lstStyle/>
          <a:p>
            <a:r>
              <a:rPr lang="en-US" dirty="0">
                <a:solidFill>
                  <a:schemeClr val="accent1">
                    <a:lumMod val="75000"/>
                  </a:schemeClr>
                </a:solidFill>
              </a:rPr>
              <a:t>Data Link Layer</a:t>
            </a:r>
          </a:p>
        </p:txBody>
      </p:sp>
      <p:pic>
        <p:nvPicPr>
          <p:cNvPr id="1013771"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42533" y="1281906"/>
            <a:ext cx="5482695" cy="4294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2" name="Rectangle 1"/>
          <p:cNvSpPr/>
          <p:nvPr/>
        </p:nvSpPr>
        <p:spPr>
          <a:xfrm>
            <a:off x="4673601" y="1628506"/>
            <a:ext cx="5875866" cy="1107996"/>
          </a:xfrm>
          <a:prstGeom prst="rect">
            <a:avLst/>
          </a:prstGeom>
        </p:spPr>
        <p:txBody>
          <a:bodyPr wrap="square">
            <a:spAutoFit/>
          </a:bodyPr>
          <a:lstStyle/>
          <a:p>
            <a:pPr algn="just"/>
            <a:r>
              <a:rPr lang="en-US" sz="2200" dirty="0"/>
              <a:t>The role of the OSI Data Link layer is to prepare Network layer packets for transmission and to control access to the physical media.</a:t>
            </a:r>
          </a:p>
        </p:txBody>
      </p:sp>
    </p:spTree>
    <p:extLst>
      <p:ext uri="{BB962C8B-B14F-4D97-AF65-F5344CB8AC3E}">
        <p14:creationId xmlns:p14="http://schemas.microsoft.com/office/powerpoint/2010/main" val="373909287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59465" y="142877"/>
            <a:ext cx="8255898" cy="705680"/>
          </a:xfrm>
        </p:spPr>
        <p:txBody>
          <a:bodyPr>
            <a:noAutofit/>
          </a:bodyPr>
          <a:lstStyle/>
          <a:p>
            <a:r>
              <a:rPr lang="en-US" dirty="0"/>
              <a:t>L2 Data Link Layer: </a:t>
            </a:r>
            <a:r>
              <a:rPr lang="en-US" i="1" dirty="0"/>
              <a:t>Purpose</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9465" y="1033970"/>
            <a:ext cx="5948393" cy="4455952"/>
          </a:xfrm>
        </p:spPr>
        <p:txBody>
          <a:bodyPr/>
          <a:lstStyle/>
          <a:p>
            <a:pPr marL="342900" indent="-342900" algn="just">
              <a:buFont typeface="Courier New" panose="02070309020205020404" pitchFamily="49" charset="0"/>
              <a:buChar char="o"/>
            </a:pPr>
            <a:r>
              <a:rPr lang="en-US" sz="1800" dirty="0">
                <a:solidFill>
                  <a:srgbClr val="002060"/>
                </a:solidFill>
              </a:rPr>
              <a:t>The Data Link layer is responsible for communications between end-device network interface cards.</a:t>
            </a:r>
          </a:p>
          <a:p>
            <a:pPr marL="342900" indent="-342900" algn="just">
              <a:buFont typeface="Courier New" panose="02070309020205020404" pitchFamily="49" charset="0"/>
              <a:buChar char="o"/>
            </a:pPr>
            <a:r>
              <a:rPr lang="en-US" sz="1800" dirty="0">
                <a:solidFill>
                  <a:srgbClr val="002060"/>
                </a:solidFill>
              </a:rPr>
              <a:t>It allows upper layer protocols to access the physical layer media and encapsulates Layer 3 packets (IPv4 and IPv6) into Layer 2 Frames.</a:t>
            </a:r>
          </a:p>
          <a:p>
            <a:pPr marL="342900" indent="-342900" algn="just">
              <a:buFont typeface="Courier New" panose="02070309020205020404" pitchFamily="49" charset="0"/>
              <a:buChar char="o"/>
            </a:pPr>
            <a:r>
              <a:rPr lang="en-US" sz="1800" dirty="0">
                <a:solidFill>
                  <a:srgbClr val="002060"/>
                </a:solidFill>
              </a:rPr>
              <a:t>It also performs error detection and rejects corrupts frames.</a:t>
            </a:r>
          </a:p>
          <a:p>
            <a:pPr marL="342900" indent="-342900" algn="just">
              <a:buFont typeface="Courier New" panose="02070309020205020404" pitchFamily="49" charset="0"/>
              <a:buChar char="o"/>
            </a:pPr>
            <a:r>
              <a:rPr lang="en-US" sz="1800" dirty="0">
                <a:solidFill>
                  <a:srgbClr val="002060"/>
                </a:solidFill>
              </a:rPr>
              <a:t>Data link layer protocols are defined by engineering organizations:</a:t>
            </a:r>
          </a:p>
          <a:p>
            <a:pPr marL="800100" lvl="2" indent="-342900" algn="just" defTabSz="457105">
              <a:lnSpc>
                <a:spcPct val="100000"/>
              </a:lnSpc>
              <a:spcBef>
                <a:spcPct val="20000"/>
              </a:spcBef>
              <a:buFont typeface="Courier New" panose="02070309020205020404" pitchFamily="49" charset="0"/>
              <a:buChar char="o"/>
            </a:pPr>
            <a:r>
              <a:rPr lang="en-US" sz="1800" dirty="0">
                <a:solidFill>
                  <a:srgbClr val="002060"/>
                </a:solidFill>
                <a:cs typeface="CiscoSans ExtraLight"/>
              </a:rPr>
              <a:t>Institute for Electrical and Electronic Engineers (IEEE).</a:t>
            </a:r>
          </a:p>
          <a:p>
            <a:pPr marL="800100" lvl="2" indent="-342900" algn="just" defTabSz="457105">
              <a:lnSpc>
                <a:spcPct val="100000"/>
              </a:lnSpc>
              <a:spcBef>
                <a:spcPct val="20000"/>
              </a:spcBef>
              <a:buFont typeface="Courier New" panose="02070309020205020404" pitchFamily="49" charset="0"/>
              <a:buChar char="o"/>
            </a:pPr>
            <a:r>
              <a:rPr lang="en-US" sz="1800" dirty="0">
                <a:solidFill>
                  <a:srgbClr val="002060"/>
                </a:solidFill>
                <a:cs typeface="CiscoSans ExtraLight"/>
              </a:rPr>
              <a:t>International Telecommunications Union (ITU).</a:t>
            </a:r>
          </a:p>
          <a:p>
            <a:pPr marL="800100" lvl="2" indent="-342900" algn="just" defTabSz="457105">
              <a:lnSpc>
                <a:spcPct val="100000"/>
              </a:lnSpc>
              <a:spcBef>
                <a:spcPct val="20000"/>
              </a:spcBef>
              <a:buFont typeface="Courier New" panose="02070309020205020404" pitchFamily="49" charset="0"/>
              <a:buChar char="o"/>
            </a:pPr>
            <a:r>
              <a:rPr lang="en-US" sz="1800" dirty="0">
                <a:solidFill>
                  <a:srgbClr val="002060"/>
                </a:solidFill>
                <a:cs typeface="CiscoSans ExtraLight"/>
              </a:rPr>
              <a:t>International Organizations for Standardization (ISO).</a:t>
            </a:r>
          </a:p>
          <a:p>
            <a:pPr marL="800100" lvl="2" indent="-342900" algn="just" defTabSz="457105">
              <a:lnSpc>
                <a:spcPct val="100000"/>
              </a:lnSpc>
              <a:spcBef>
                <a:spcPct val="20000"/>
              </a:spcBef>
              <a:buFont typeface="Courier New" panose="02070309020205020404" pitchFamily="49" charset="0"/>
              <a:buChar char="o"/>
            </a:pPr>
            <a:r>
              <a:rPr lang="en-US" sz="1800" dirty="0">
                <a:solidFill>
                  <a:srgbClr val="002060"/>
                </a:solidFill>
                <a:cs typeface="CiscoSans ExtraLight"/>
              </a:rPr>
              <a:t>American National Standards Institute (ANSI).</a:t>
            </a:r>
          </a:p>
          <a:p>
            <a:pPr marL="342900" indent="-342900" algn="just">
              <a:buFont typeface="Courier New" panose="02070309020205020404" pitchFamily="49" charset="0"/>
              <a:buChar char="o"/>
            </a:pPr>
            <a:r>
              <a:rPr lang="en-US" sz="1800" dirty="0">
                <a:solidFill>
                  <a:srgbClr val="002060"/>
                </a:solidFill>
              </a:rPr>
              <a:t>IEEE 802 LAN/MAN standards are specific to the type of network (Ethernet, WLAN, WPAN, </a:t>
            </a:r>
            <a:r>
              <a:rPr lang="en-US" sz="1800" dirty="0" err="1">
                <a:solidFill>
                  <a:srgbClr val="002060"/>
                </a:solidFill>
              </a:rPr>
              <a:t>etc</a:t>
            </a:r>
            <a:r>
              <a:rPr lang="en-US" sz="1800" dirty="0">
                <a:solidFill>
                  <a:srgbClr val="002060"/>
                </a:solidFill>
              </a:rPr>
              <a:t>).</a:t>
            </a:r>
          </a:p>
        </p:txBody>
      </p:sp>
      <p:pic>
        <p:nvPicPr>
          <p:cNvPr id="8" name="Picture 7">
            <a:extLst>
              <a:ext uri="{FF2B5EF4-FFF2-40B4-BE49-F238E27FC236}">
                <a16:creationId xmlns:a16="http://schemas.microsoft.com/office/drawing/2014/main" id="{B8C3E862-3E1F-4527-B358-F209B22184A6}"/>
              </a:ext>
            </a:extLst>
          </p:cNvPr>
          <p:cNvPicPr>
            <a:picLocks noChangeAspect="1"/>
          </p:cNvPicPr>
          <p:nvPr/>
        </p:nvPicPr>
        <p:blipFill>
          <a:blip r:embed="rId4"/>
          <a:stretch>
            <a:fillRect/>
          </a:stretch>
        </p:blipFill>
        <p:spPr>
          <a:xfrm>
            <a:off x="6461369" y="2608730"/>
            <a:ext cx="5730631" cy="3022258"/>
          </a:xfrm>
          <a:prstGeom prst="rect">
            <a:avLst/>
          </a:prstGeom>
        </p:spPr>
      </p:pic>
      <p:pic>
        <p:nvPicPr>
          <p:cNvPr id="14" name="Picture 13">
            <a:extLst>
              <a:ext uri="{FF2B5EF4-FFF2-40B4-BE49-F238E27FC236}">
                <a16:creationId xmlns:a16="http://schemas.microsoft.com/office/drawing/2014/main" id="{AD0411B7-D900-4065-B762-3B797A7C2417}"/>
              </a:ext>
            </a:extLst>
          </p:cNvPr>
          <p:cNvPicPr>
            <a:picLocks noChangeAspect="1"/>
          </p:cNvPicPr>
          <p:nvPr/>
        </p:nvPicPr>
        <p:blipFill>
          <a:blip r:embed="rId5"/>
          <a:stretch>
            <a:fillRect/>
          </a:stretch>
        </p:blipFill>
        <p:spPr>
          <a:xfrm>
            <a:off x="8229601" y="231881"/>
            <a:ext cx="2980160" cy="2034709"/>
          </a:xfrm>
          <a:prstGeom prst="rect">
            <a:avLst/>
          </a:prstGeom>
        </p:spPr>
      </p:pic>
    </p:spTree>
    <p:custDataLst>
      <p:tags r:id="rId1"/>
    </p:custDataLst>
    <p:extLst>
      <p:ext uri="{BB962C8B-B14F-4D97-AF65-F5344CB8AC3E}">
        <p14:creationId xmlns:p14="http://schemas.microsoft.com/office/powerpoint/2010/main" val="320822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3554" name="Rectangle 2"/>
          <p:cNvSpPr>
            <a:spLocks noGrp="1" noChangeArrowheads="1"/>
          </p:cNvSpPr>
          <p:nvPr>
            <p:ph type="title"/>
          </p:nvPr>
        </p:nvSpPr>
        <p:spPr>
          <a:xfrm>
            <a:off x="203475" y="118970"/>
            <a:ext cx="11481847" cy="1325563"/>
          </a:xfrm>
        </p:spPr>
        <p:txBody>
          <a:bodyPr/>
          <a:lstStyle/>
          <a:p>
            <a:r>
              <a:rPr lang="en-US" dirty="0">
                <a:solidFill>
                  <a:schemeClr val="accent1">
                    <a:lumMod val="75000"/>
                  </a:schemeClr>
                </a:solidFill>
              </a:rPr>
              <a:t>Data Link Layer</a:t>
            </a:r>
          </a:p>
        </p:txBody>
      </p:sp>
      <p:pic>
        <p:nvPicPr>
          <p:cNvPr id="130355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86597" y="1012874"/>
            <a:ext cx="8637563" cy="4572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23405310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57176" y="200027"/>
            <a:ext cx="5699490" cy="705680"/>
          </a:xfrm>
        </p:spPr>
        <p:txBody>
          <a:bodyPr>
            <a:normAutofit/>
          </a:bodyPr>
          <a:lstStyle/>
          <a:p>
            <a:r>
              <a:rPr lang="en-US" dirty="0"/>
              <a:t>L2 Data Link Layer</a:t>
            </a:r>
            <a:endParaRPr lang="en-US" i="1" dirty="0"/>
          </a:p>
        </p:txBody>
      </p:sp>
      <p:pic>
        <p:nvPicPr>
          <p:cNvPr id="9" name="Picture 8">
            <a:extLst>
              <a:ext uri="{FF2B5EF4-FFF2-40B4-BE49-F238E27FC236}">
                <a16:creationId xmlns:a16="http://schemas.microsoft.com/office/drawing/2014/main" id="{AFA1B144-82A1-4FFB-AD96-E598D07634AE}"/>
              </a:ext>
            </a:extLst>
          </p:cNvPr>
          <p:cNvPicPr>
            <a:picLocks noChangeAspect="1"/>
          </p:cNvPicPr>
          <p:nvPr/>
        </p:nvPicPr>
        <p:blipFill rotWithShape="1">
          <a:blip r:embed="rId4"/>
          <a:srcRect l="1406" r="1355"/>
          <a:stretch/>
        </p:blipFill>
        <p:spPr>
          <a:xfrm>
            <a:off x="1014413" y="905707"/>
            <a:ext cx="10644188" cy="4730478"/>
          </a:xfrm>
          <a:prstGeom prst="rect">
            <a:avLst/>
          </a:prstGeom>
        </p:spPr>
      </p:pic>
    </p:spTree>
    <p:custDataLst>
      <p:tags r:id="rId1"/>
    </p:custDataLst>
    <p:extLst>
      <p:ext uri="{BB962C8B-B14F-4D97-AF65-F5344CB8AC3E}">
        <p14:creationId xmlns:p14="http://schemas.microsoft.com/office/powerpoint/2010/main" val="1777247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A82C9-C3AD-8C02-9D6A-8EB6A6B2499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C50180B-E209-61FB-4B25-453E51A3F4AB}"/>
              </a:ext>
            </a:extLst>
          </p:cNvPr>
          <p:cNvSpPr>
            <a:spLocks noGrp="1"/>
          </p:cNvSpPr>
          <p:nvPr>
            <p:ph type="title"/>
          </p:nvPr>
        </p:nvSpPr>
        <p:spPr>
          <a:xfrm>
            <a:off x="294116" y="157165"/>
            <a:ext cx="5699490" cy="705680"/>
          </a:xfrm>
        </p:spPr>
        <p:txBody>
          <a:bodyPr>
            <a:normAutofit/>
          </a:bodyPr>
          <a:lstStyle/>
          <a:p>
            <a:r>
              <a:rPr lang="en-US" dirty="0">
                <a:solidFill>
                  <a:schemeClr val="accent1">
                    <a:lumMod val="50000"/>
                  </a:schemeClr>
                </a:solidFill>
              </a:rPr>
              <a:t>L2 Data Link Layer</a:t>
            </a:r>
            <a:endParaRPr lang="en-US" i="1" dirty="0">
              <a:solidFill>
                <a:schemeClr val="accent1">
                  <a:lumMod val="50000"/>
                </a:schemeClr>
              </a:solidFill>
            </a:endParaRPr>
          </a:p>
        </p:txBody>
      </p:sp>
      <p:sp>
        <p:nvSpPr>
          <p:cNvPr id="5" name="Content Placeholder 4">
            <a:extLst>
              <a:ext uri="{FF2B5EF4-FFF2-40B4-BE49-F238E27FC236}">
                <a16:creationId xmlns:a16="http://schemas.microsoft.com/office/drawing/2014/main" id="{25A3C8CE-5860-0E1D-AA57-A93AA687E5C2}"/>
              </a:ext>
            </a:extLst>
          </p:cNvPr>
          <p:cNvSpPr>
            <a:spLocks noGrp="1"/>
          </p:cNvSpPr>
          <p:nvPr>
            <p:ph idx="1"/>
          </p:nvPr>
        </p:nvSpPr>
        <p:spPr>
          <a:xfrm>
            <a:off x="485776" y="1182953"/>
            <a:ext cx="11015661" cy="4492093"/>
          </a:xfrm>
        </p:spPr>
        <p:txBody>
          <a:bodyPr/>
          <a:lstStyle/>
          <a:p>
            <a:pPr marL="342900" indent="-342900" algn="just">
              <a:buFont typeface="Courier New" panose="02070309020205020404" pitchFamily="49" charset="0"/>
              <a:buChar char="o"/>
            </a:pPr>
            <a:r>
              <a:rPr lang="en-US" sz="1800" dirty="0">
                <a:solidFill>
                  <a:srgbClr val="002060"/>
                </a:solidFill>
              </a:rPr>
              <a:t>The Data Link Layer consists of two sublayers. Logical Link Control (LLC) and Media Access Control (MAC).</a:t>
            </a:r>
          </a:p>
          <a:p>
            <a:pPr marL="342900" lvl="2" indent="-342900" algn="just" defTabSz="457105">
              <a:lnSpc>
                <a:spcPct val="100000"/>
              </a:lnSpc>
              <a:spcBef>
                <a:spcPct val="20000"/>
              </a:spcBef>
              <a:buFont typeface="Courier New" panose="02070309020205020404" pitchFamily="49" charset="0"/>
              <a:buChar char="o"/>
            </a:pPr>
            <a:r>
              <a:rPr lang="en-US" sz="1800" dirty="0">
                <a:solidFill>
                  <a:srgbClr val="002060"/>
                </a:solidFill>
                <a:cs typeface="CiscoSans ExtraLight"/>
              </a:rPr>
              <a:t>The LLC sublayer communicates between the networking software at the upper layers and the device hardware at the lower layers.</a:t>
            </a:r>
          </a:p>
          <a:p>
            <a:pPr marL="342900" lvl="2" indent="-342900" algn="just" defTabSz="457105">
              <a:lnSpc>
                <a:spcPct val="100000"/>
              </a:lnSpc>
              <a:spcBef>
                <a:spcPct val="20000"/>
              </a:spcBef>
              <a:buFont typeface="Courier New" panose="02070309020205020404" pitchFamily="49" charset="0"/>
              <a:buChar char="o"/>
            </a:pPr>
            <a:r>
              <a:rPr lang="en-US" sz="1800" dirty="0">
                <a:solidFill>
                  <a:srgbClr val="002060"/>
                </a:solidFill>
                <a:cs typeface="CiscoSans ExtraLight"/>
              </a:rPr>
              <a:t>The MAC sublayer is responsible for data encapsulation and media access control.</a:t>
            </a:r>
          </a:p>
          <a:p>
            <a:pPr marL="0" indent="0" algn="just"/>
            <a:endParaRPr lang="en-US" sz="1800" b="1" dirty="0">
              <a:solidFill>
                <a:srgbClr val="002060"/>
              </a:solidFill>
            </a:endParaRPr>
          </a:p>
          <a:p>
            <a:pPr marL="0" indent="0" algn="just"/>
            <a:r>
              <a:rPr lang="en-US" sz="1800" b="1" dirty="0">
                <a:solidFill>
                  <a:srgbClr val="002060"/>
                </a:solidFill>
              </a:rPr>
              <a:t>Provide access to media</a:t>
            </a:r>
          </a:p>
          <a:p>
            <a:pPr marL="342900" indent="-342900" algn="just">
              <a:buFont typeface="Courier New" panose="02070309020205020404" pitchFamily="49" charset="0"/>
              <a:buChar char="o"/>
            </a:pPr>
            <a:r>
              <a:rPr lang="en-US" sz="1800" dirty="0">
                <a:solidFill>
                  <a:srgbClr val="002060"/>
                </a:solidFill>
              </a:rPr>
              <a:t>Packets exchanged between nodes may experience numerous data link layers and media transitions.</a:t>
            </a:r>
          </a:p>
          <a:p>
            <a:pPr marL="342900" indent="-342900" algn="just">
              <a:buFont typeface="Courier New" panose="02070309020205020404" pitchFamily="49" charset="0"/>
              <a:buChar char="o"/>
            </a:pPr>
            <a:r>
              <a:rPr lang="en-US" sz="1800" dirty="0">
                <a:solidFill>
                  <a:srgbClr val="002060"/>
                </a:solidFill>
              </a:rPr>
              <a:t>At each hop along the path, a router performs four basic Layer 2 functions:</a:t>
            </a:r>
          </a:p>
          <a:p>
            <a:pPr marL="800100" lvl="2" indent="-342900" algn="just" defTabSz="457105">
              <a:lnSpc>
                <a:spcPct val="100000"/>
              </a:lnSpc>
              <a:spcBef>
                <a:spcPct val="20000"/>
              </a:spcBef>
              <a:buFont typeface="Wingdings" panose="05000000000000000000" pitchFamily="2" charset="2"/>
              <a:buChar char="Ø"/>
            </a:pPr>
            <a:r>
              <a:rPr lang="en-US" sz="1700" i="1" dirty="0">
                <a:solidFill>
                  <a:srgbClr val="002060"/>
                </a:solidFill>
                <a:cs typeface="CiscoSans ExtraLight"/>
              </a:rPr>
              <a:t>Accepts a frame from the network medium.</a:t>
            </a:r>
          </a:p>
          <a:p>
            <a:pPr marL="800100" lvl="2" indent="-342900" algn="just" defTabSz="457105">
              <a:lnSpc>
                <a:spcPct val="100000"/>
              </a:lnSpc>
              <a:spcBef>
                <a:spcPct val="20000"/>
              </a:spcBef>
              <a:buFont typeface="Wingdings" panose="05000000000000000000" pitchFamily="2" charset="2"/>
              <a:buChar char="Ø"/>
            </a:pPr>
            <a:r>
              <a:rPr lang="en-US" sz="1700" i="1" dirty="0">
                <a:solidFill>
                  <a:srgbClr val="002060"/>
                </a:solidFill>
                <a:cs typeface="CiscoSans ExtraLight"/>
              </a:rPr>
              <a:t>De-encapsulates the frame to expose the encapsulated packet.</a:t>
            </a:r>
          </a:p>
          <a:p>
            <a:pPr marL="800100" lvl="2" indent="-342900" algn="just" defTabSz="457105">
              <a:lnSpc>
                <a:spcPct val="100000"/>
              </a:lnSpc>
              <a:spcBef>
                <a:spcPct val="20000"/>
              </a:spcBef>
              <a:buFont typeface="Wingdings" panose="05000000000000000000" pitchFamily="2" charset="2"/>
              <a:buChar char="Ø"/>
            </a:pPr>
            <a:r>
              <a:rPr lang="en-US" sz="1700" i="1" dirty="0">
                <a:solidFill>
                  <a:srgbClr val="002060"/>
                </a:solidFill>
                <a:cs typeface="CiscoSans ExtraLight"/>
              </a:rPr>
              <a:t>Re-encapsulates the packet into a new frame.</a:t>
            </a:r>
          </a:p>
          <a:p>
            <a:pPr marL="800100" lvl="2" indent="-342900" algn="just" defTabSz="457105">
              <a:lnSpc>
                <a:spcPct val="100000"/>
              </a:lnSpc>
              <a:spcBef>
                <a:spcPct val="20000"/>
              </a:spcBef>
              <a:buFont typeface="Wingdings" panose="05000000000000000000" pitchFamily="2" charset="2"/>
              <a:buChar char="Ø"/>
            </a:pPr>
            <a:r>
              <a:rPr lang="en-US" sz="1700" i="1" dirty="0">
                <a:solidFill>
                  <a:srgbClr val="002060"/>
                </a:solidFill>
                <a:cs typeface="CiscoSans ExtraLight"/>
              </a:rPr>
              <a:t>Forwards the new frame on the medium of the next network segment.</a:t>
            </a:r>
          </a:p>
        </p:txBody>
      </p:sp>
    </p:spTree>
    <p:custDataLst>
      <p:tags r:id="rId1"/>
    </p:custDataLst>
    <p:extLst>
      <p:ext uri="{BB962C8B-B14F-4D97-AF65-F5344CB8AC3E}">
        <p14:creationId xmlns:p14="http://schemas.microsoft.com/office/powerpoint/2010/main" val="3260463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9458" name="Rectangle 2"/>
          <p:cNvSpPr>
            <a:spLocks noGrp="1" noChangeArrowheads="1"/>
          </p:cNvSpPr>
          <p:nvPr>
            <p:ph type="title"/>
          </p:nvPr>
        </p:nvSpPr>
        <p:spPr>
          <a:xfrm>
            <a:off x="161271" y="0"/>
            <a:ext cx="11481847" cy="1325563"/>
          </a:xfrm>
        </p:spPr>
        <p:txBody>
          <a:bodyPr>
            <a:normAutofit/>
          </a:bodyPr>
          <a:lstStyle/>
          <a:p>
            <a:r>
              <a:rPr lang="en-US" dirty="0">
                <a:solidFill>
                  <a:schemeClr val="accent1">
                    <a:lumMod val="50000"/>
                  </a:schemeClr>
                </a:solidFill>
              </a:rPr>
              <a:t>Connecting Upper Layer Service</a:t>
            </a:r>
          </a:p>
        </p:txBody>
      </p:sp>
      <p:pic>
        <p:nvPicPr>
          <p:cNvPr id="129946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53551" y="1012874"/>
            <a:ext cx="9692640" cy="4462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8940902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75139" y="214314"/>
            <a:ext cx="9897561" cy="886263"/>
          </a:xfrm>
        </p:spPr>
        <p:txBody>
          <a:bodyPr>
            <a:noAutofit/>
          </a:bodyPr>
          <a:lstStyle/>
          <a:p>
            <a:r>
              <a:rPr lang="en-US" dirty="0">
                <a:solidFill>
                  <a:schemeClr val="accent1">
                    <a:lumMod val="50000"/>
                  </a:schemeClr>
                </a:solidFill>
              </a:rPr>
              <a:t>L2 Data Link Layer: LAN Topologies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5139" y="1468208"/>
            <a:ext cx="5382711" cy="4103917"/>
          </a:xfrm>
        </p:spPr>
        <p:txBody>
          <a:bodyPr/>
          <a:lstStyle/>
          <a:p>
            <a:pPr marL="342900" indent="-342900" algn="just">
              <a:buFont typeface="Courier New" panose="02070309020205020404" pitchFamily="49" charset="0"/>
              <a:buChar char="o"/>
            </a:pPr>
            <a:r>
              <a:rPr lang="en-US" b="1" i="1" dirty="0">
                <a:solidFill>
                  <a:srgbClr val="002060"/>
                </a:solidFill>
              </a:rPr>
              <a:t>End devices on LANs are typically interconnected using a star or extended star topology.</a:t>
            </a:r>
            <a:r>
              <a:rPr lang="en-US" dirty="0">
                <a:solidFill>
                  <a:srgbClr val="002060"/>
                </a:solidFill>
              </a:rPr>
              <a:t> </a:t>
            </a:r>
          </a:p>
          <a:p>
            <a:pPr marL="342900" indent="-342900" algn="just">
              <a:buFont typeface="Courier New" panose="02070309020205020404" pitchFamily="49" charset="0"/>
              <a:buChar char="o"/>
            </a:pPr>
            <a:r>
              <a:rPr lang="en-US" dirty="0">
                <a:solidFill>
                  <a:srgbClr val="002060"/>
                </a:solidFill>
              </a:rPr>
              <a:t>Star and extended star topologies are easy to install, very scalable and easy to troubleshoot.</a:t>
            </a:r>
          </a:p>
          <a:p>
            <a:pPr marL="342900" indent="-342900" algn="just">
              <a:buFont typeface="Courier New" panose="02070309020205020404" pitchFamily="49" charset="0"/>
              <a:buChar char="o"/>
            </a:pPr>
            <a:r>
              <a:rPr lang="en-US" dirty="0">
                <a:solidFill>
                  <a:srgbClr val="002060"/>
                </a:solidFill>
              </a:rPr>
              <a:t>Early Ethernet and Legacy Token Ring technologies provide two additional topologies:</a:t>
            </a:r>
          </a:p>
          <a:p>
            <a:pPr marL="800100" lvl="2" indent="-342900" algn="just" defTabSz="457105">
              <a:lnSpc>
                <a:spcPct val="100000"/>
              </a:lnSpc>
              <a:spcBef>
                <a:spcPct val="20000"/>
              </a:spcBef>
              <a:buFont typeface="Courier New" panose="02070309020205020404" pitchFamily="49" charset="0"/>
              <a:buChar char="o"/>
            </a:pPr>
            <a:r>
              <a:rPr lang="en-US" sz="1600" dirty="0">
                <a:solidFill>
                  <a:srgbClr val="002060"/>
                </a:solidFill>
                <a:cs typeface="CiscoSans ExtraLight"/>
              </a:rPr>
              <a:t>Bus – All end systems chained together and terminated on each end.</a:t>
            </a:r>
          </a:p>
          <a:p>
            <a:pPr marL="800100" lvl="2" indent="-342900" algn="just" defTabSz="457105">
              <a:lnSpc>
                <a:spcPct val="100000"/>
              </a:lnSpc>
              <a:spcBef>
                <a:spcPct val="20000"/>
              </a:spcBef>
              <a:buFont typeface="Courier New" panose="02070309020205020404" pitchFamily="49" charset="0"/>
              <a:buChar char="o"/>
            </a:pPr>
            <a:r>
              <a:rPr lang="en-US" sz="1600" dirty="0">
                <a:solidFill>
                  <a:srgbClr val="002060"/>
                </a:solidFill>
                <a:cs typeface="CiscoSans ExtraLight"/>
              </a:rPr>
              <a:t>Ring – Each end system is connected to its respective neighbors to form a ring.</a:t>
            </a:r>
            <a:endParaRPr lang="en-US" dirty="0">
              <a:solidFill>
                <a:srgbClr val="002060"/>
              </a:solidFill>
            </a:endParaRPr>
          </a:p>
          <a:p>
            <a:pPr marL="342900" indent="-342900" algn="just">
              <a:buFont typeface="Courier New" panose="02070309020205020404" pitchFamily="49" charset="0"/>
              <a:buChar char="o"/>
            </a:pPr>
            <a:endParaRPr lang="en-US" dirty="0">
              <a:solidFill>
                <a:srgbClr val="002060"/>
              </a:solidFill>
            </a:endParaRPr>
          </a:p>
          <a:p>
            <a:pPr marL="342900" lvl="1" indent="-342900" algn="just" defTabSz="457105">
              <a:lnSpc>
                <a:spcPct val="100000"/>
              </a:lnSpc>
              <a:spcBef>
                <a:spcPct val="20000"/>
              </a:spcBef>
              <a:buFont typeface="Courier New" panose="02070309020205020404" pitchFamily="49" charset="0"/>
              <a:buChar char="o"/>
            </a:pPr>
            <a:endParaRPr lang="en-US" sz="2000" b="1" dirty="0">
              <a:solidFill>
                <a:srgbClr val="002060"/>
              </a:solidFill>
              <a:cs typeface="CiscoSans ExtraLight"/>
            </a:endParaRPr>
          </a:p>
          <a:p>
            <a:pPr marL="342900" lvl="2" indent="-342900" algn="just" defTabSz="457105">
              <a:lnSpc>
                <a:spcPct val="100000"/>
              </a:lnSpc>
              <a:spcBef>
                <a:spcPct val="20000"/>
              </a:spcBef>
              <a:buFont typeface="Courier New" panose="02070309020205020404" pitchFamily="49" charset="0"/>
              <a:buChar char="o"/>
            </a:pPr>
            <a:endParaRPr lang="en-US" dirty="0">
              <a:solidFill>
                <a:srgbClr val="002060"/>
              </a:solidFill>
              <a:cs typeface="CiscoSans ExtraLight"/>
            </a:endParaRPr>
          </a:p>
          <a:p>
            <a:pPr marL="342900" indent="-342900" algn="just">
              <a:buFont typeface="Courier New" panose="02070309020205020404" pitchFamily="49" charset="0"/>
              <a:buChar char="o"/>
            </a:pPr>
            <a:endParaRPr lang="en-US" dirty="0">
              <a:solidFill>
                <a:srgbClr val="002060"/>
              </a:solidFill>
            </a:endParaRPr>
          </a:p>
          <a:p>
            <a:pPr marL="0" indent="0" algn="l"/>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a:p>
            <a:pPr marL="342900" indent="-342900" algn="just">
              <a:buFont typeface="Courier New" panose="02070309020205020404" pitchFamily="49" charset="0"/>
              <a:buChar char="o"/>
            </a:pPr>
            <a:endParaRPr lang="en-US" dirty="0">
              <a:solidFill>
                <a:srgbClr val="002060"/>
              </a:solidFill>
            </a:endParaRPr>
          </a:p>
        </p:txBody>
      </p:sp>
      <p:pic>
        <p:nvPicPr>
          <p:cNvPr id="6" name="Content Placeholder 3">
            <a:extLst>
              <a:ext uri="{FF2B5EF4-FFF2-40B4-BE49-F238E27FC236}">
                <a16:creationId xmlns:a16="http://schemas.microsoft.com/office/drawing/2014/main" id="{9D7236DB-44DC-4BFE-AFDC-8847B97DED8E}"/>
              </a:ext>
            </a:extLst>
          </p:cNvPr>
          <p:cNvPicPr>
            <a:picLocks noGrp="1" noChangeAspect="1"/>
          </p:cNvPicPr>
          <p:nvPr/>
        </p:nvPicPr>
        <p:blipFill rotWithShape="1">
          <a:blip r:embed="rId4"/>
          <a:srcRect t="1113" r="3405" b="6958"/>
          <a:stretch/>
        </p:blipFill>
        <p:spPr>
          <a:xfrm>
            <a:off x="6096000" y="1100577"/>
            <a:ext cx="5820861" cy="4346615"/>
          </a:xfrm>
          <a:prstGeom prst="rect">
            <a:avLst/>
          </a:prstGeom>
        </p:spPr>
      </p:pic>
    </p:spTree>
    <p:custDataLst>
      <p:tags r:id="rId1"/>
    </p:custDataLst>
    <p:extLst>
      <p:ext uri="{BB962C8B-B14F-4D97-AF65-F5344CB8AC3E}">
        <p14:creationId xmlns:p14="http://schemas.microsoft.com/office/powerpoint/2010/main" val="3214380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CFD0C-79CC-4D41-D636-6211276FF9B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BFA5550-34F5-2BCE-4996-DCE9C4928899}"/>
              </a:ext>
            </a:extLst>
          </p:cNvPr>
          <p:cNvSpPr>
            <a:spLocks noGrp="1"/>
          </p:cNvSpPr>
          <p:nvPr>
            <p:ph type="title"/>
          </p:nvPr>
        </p:nvSpPr>
        <p:spPr>
          <a:xfrm>
            <a:off x="314325" y="136517"/>
            <a:ext cx="9872663" cy="886263"/>
          </a:xfrm>
        </p:spPr>
        <p:txBody>
          <a:bodyPr>
            <a:noAutofit/>
          </a:bodyPr>
          <a:lstStyle/>
          <a:p>
            <a:r>
              <a:rPr lang="en-US">
                <a:solidFill>
                  <a:schemeClr val="accent1">
                    <a:lumMod val="50000"/>
                  </a:schemeClr>
                </a:solidFill>
              </a:rPr>
              <a:t>L2 Data Link Layer: WAN Topologies</a:t>
            </a:r>
            <a:endParaRPr lang="en-US" dirty="0">
              <a:solidFill>
                <a:schemeClr val="accent1">
                  <a:lumMod val="50000"/>
                </a:schemeClr>
              </a:solidFill>
            </a:endParaRPr>
          </a:p>
        </p:txBody>
      </p:sp>
      <p:sp>
        <p:nvSpPr>
          <p:cNvPr id="7" name="TextBox 6">
            <a:extLst>
              <a:ext uri="{FF2B5EF4-FFF2-40B4-BE49-F238E27FC236}">
                <a16:creationId xmlns:a16="http://schemas.microsoft.com/office/drawing/2014/main" id="{4DF969F4-D891-5FD1-46E2-38C79BF7F4C5}"/>
              </a:ext>
            </a:extLst>
          </p:cNvPr>
          <p:cNvSpPr txBox="1"/>
          <p:nvPr/>
        </p:nvSpPr>
        <p:spPr>
          <a:xfrm>
            <a:off x="671406" y="1228694"/>
            <a:ext cx="4801139" cy="3964162"/>
          </a:xfrm>
          <a:prstGeom prst="rect">
            <a:avLst/>
          </a:prstGeom>
          <a:noFill/>
        </p:spPr>
        <p:txBody>
          <a:bodyPr wrap="square">
            <a:spAutoFit/>
          </a:bodyPr>
          <a:lstStyle/>
          <a:p>
            <a:pPr marL="0" lvl="1" algn="just" defTabSz="457105">
              <a:lnSpc>
                <a:spcPct val="100000"/>
              </a:lnSpc>
              <a:spcBef>
                <a:spcPct val="20000"/>
              </a:spcBef>
            </a:pPr>
            <a:r>
              <a:rPr lang="en-US" sz="1800" b="1" dirty="0">
                <a:solidFill>
                  <a:srgbClr val="002060"/>
                </a:solidFill>
                <a:cs typeface="CiscoSans ExtraLight"/>
              </a:rPr>
              <a:t>WAN Topologies:</a:t>
            </a:r>
          </a:p>
          <a:p>
            <a:pPr marL="342900" lvl="1" indent="-342900" algn="just" defTabSz="457105">
              <a:lnSpc>
                <a:spcPct val="100000"/>
              </a:lnSpc>
              <a:spcBef>
                <a:spcPct val="20000"/>
              </a:spcBef>
              <a:buFont typeface="Courier New" panose="02070309020205020404" pitchFamily="49" charset="0"/>
              <a:buChar char="o"/>
            </a:pPr>
            <a:r>
              <a:rPr lang="en-US" sz="1600" b="1" i="1" dirty="0">
                <a:solidFill>
                  <a:srgbClr val="002060"/>
                </a:solidFill>
                <a:cs typeface="CiscoSans ExtraLight"/>
              </a:rPr>
              <a:t>Point-to-point</a:t>
            </a:r>
            <a:r>
              <a:rPr lang="en-US" sz="1600" i="1" dirty="0">
                <a:solidFill>
                  <a:srgbClr val="002060"/>
                </a:solidFill>
                <a:cs typeface="CiscoSans ExtraLight"/>
              </a:rPr>
              <a:t> the simplest and most common WAN topology. Consists of a permanent link between two endpoints. </a:t>
            </a:r>
            <a:r>
              <a:rPr lang="en-US" sz="1600" i="1" dirty="0">
                <a:solidFill>
                  <a:srgbClr val="002060"/>
                </a:solidFill>
              </a:rPr>
              <a:t>Physical point-to-point topologies directly connect two nodes. The nodes may not share the media with other hosts. Because all frames on the media can only travel to or from the two nodes, Point-to-Point WAN protocols can be very simple.</a:t>
            </a:r>
          </a:p>
          <a:p>
            <a:pPr marL="342900" lvl="1" indent="-342900" algn="just" defTabSz="457105">
              <a:lnSpc>
                <a:spcPct val="100000"/>
              </a:lnSpc>
              <a:spcBef>
                <a:spcPct val="20000"/>
              </a:spcBef>
              <a:buFont typeface="Courier New" panose="02070309020205020404" pitchFamily="49" charset="0"/>
              <a:buChar char="o"/>
            </a:pPr>
            <a:r>
              <a:rPr lang="en-US" sz="1600" b="1" i="1" dirty="0">
                <a:solidFill>
                  <a:srgbClr val="002060"/>
                </a:solidFill>
                <a:cs typeface="CiscoSans ExtraLight"/>
              </a:rPr>
              <a:t>Hub and spoke </a:t>
            </a:r>
            <a:r>
              <a:rPr lang="en-US" sz="1600" i="1" dirty="0">
                <a:solidFill>
                  <a:srgbClr val="002060"/>
                </a:solidFill>
                <a:cs typeface="CiscoSans ExtraLight"/>
              </a:rPr>
              <a:t>similar to a star topology where a central site interconnects branch sites through point-to-point links.</a:t>
            </a:r>
          </a:p>
          <a:p>
            <a:pPr marL="342900" lvl="1" indent="-342900" algn="just" defTabSz="457105">
              <a:lnSpc>
                <a:spcPct val="100000"/>
              </a:lnSpc>
              <a:spcBef>
                <a:spcPct val="20000"/>
              </a:spcBef>
              <a:buFont typeface="Courier New" panose="02070309020205020404" pitchFamily="49" charset="0"/>
              <a:buChar char="o"/>
            </a:pPr>
            <a:r>
              <a:rPr lang="en-US" sz="1600" b="1" i="1" dirty="0">
                <a:solidFill>
                  <a:srgbClr val="002060"/>
                </a:solidFill>
                <a:cs typeface="CiscoSans ExtraLight"/>
              </a:rPr>
              <a:t>Mesh</a:t>
            </a:r>
            <a:r>
              <a:rPr lang="en-US" sz="1600" i="1" dirty="0">
                <a:solidFill>
                  <a:srgbClr val="002060"/>
                </a:solidFill>
                <a:cs typeface="CiscoSans ExtraLight"/>
              </a:rPr>
              <a:t> provides high availability but requires every end system to be connected to every other end system.</a:t>
            </a:r>
          </a:p>
        </p:txBody>
      </p:sp>
      <p:pic>
        <p:nvPicPr>
          <p:cNvPr id="2" name="Picture 1">
            <a:extLst>
              <a:ext uri="{FF2B5EF4-FFF2-40B4-BE49-F238E27FC236}">
                <a16:creationId xmlns:a16="http://schemas.microsoft.com/office/drawing/2014/main" id="{DFD05F66-D6A7-6A95-1F10-FB156C477893}"/>
              </a:ext>
            </a:extLst>
          </p:cNvPr>
          <p:cNvPicPr>
            <a:picLocks noChangeAspect="1"/>
          </p:cNvPicPr>
          <p:nvPr/>
        </p:nvPicPr>
        <p:blipFill>
          <a:blip r:embed="rId4"/>
          <a:stretch>
            <a:fillRect/>
          </a:stretch>
        </p:blipFill>
        <p:spPr>
          <a:xfrm>
            <a:off x="5997140" y="1122218"/>
            <a:ext cx="6019152" cy="4480934"/>
          </a:xfrm>
          <a:prstGeom prst="rect">
            <a:avLst/>
          </a:prstGeom>
        </p:spPr>
      </p:pic>
    </p:spTree>
    <p:custDataLst>
      <p:tags r:id="rId1"/>
    </p:custDataLst>
    <p:extLst>
      <p:ext uri="{BB962C8B-B14F-4D97-AF65-F5344CB8AC3E}">
        <p14:creationId xmlns:p14="http://schemas.microsoft.com/office/powerpoint/2010/main" val="4993114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868353-72D7-FFC8-E800-3C044F882FF7}"/>
              </a:ext>
            </a:extLst>
          </p:cNvPr>
          <p:cNvSpPr>
            <a:spLocks noGrp="1"/>
          </p:cNvSpPr>
          <p:nvPr>
            <p:ph type="title"/>
          </p:nvPr>
        </p:nvSpPr>
        <p:spPr>
          <a:xfrm>
            <a:off x="358219" y="365125"/>
            <a:ext cx="11481847" cy="1325563"/>
          </a:xfrm>
        </p:spPr>
        <p:txBody>
          <a:bodyPr anchor="ctr">
            <a:normAutofit/>
          </a:bodyPr>
          <a:lstStyle/>
          <a:p>
            <a:r>
              <a:rPr lang="en-US" dirty="0" err="1"/>
              <a:t>Logial</a:t>
            </a:r>
            <a:r>
              <a:rPr lang="en-US" dirty="0"/>
              <a:t> Point-to-Point Topology</a:t>
            </a:r>
          </a:p>
        </p:txBody>
      </p:sp>
      <p:pic>
        <p:nvPicPr>
          <p:cNvPr id="5" name="Picture 4" descr="Untitled.tiff">
            <a:extLst>
              <a:ext uri="{FF2B5EF4-FFF2-40B4-BE49-F238E27FC236}">
                <a16:creationId xmlns:a16="http://schemas.microsoft.com/office/drawing/2014/main" id="{A61D9B4C-A928-4379-86C6-6457E30A84D7}"/>
              </a:ext>
            </a:extLst>
          </p:cNvPr>
          <p:cNvPicPr>
            <a:picLocks noChangeAspect="1"/>
          </p:cNvPicPr>
          <p:nvPr/>
        </p:nvPicPr>
        <p:blipFill>
          <a:blip r:embed="rId2"/>
          <a:stretch>
            <a:fillRect/>
          </a:stretch>
        </p:blipFill>
        <p:spPr>
          <a:xfrm>
            <a:off x="6147035" y="1690688"/>
            <a:ext cx="5686746" cy="3724819"/>
          </a:xfrm>
          <a:prstGeom prst="rect">
            <a:avLst/>
          </a:prstGeom>
          <a:noFill/>
        </p:spPr>
      </p:pic>
      <p:pic>
        <p:nvPicPr>
          <p:cNvPr id="6" name="Picture 5">
            <a:extLst>
              <a:ext uri="{FF2B5EF4-FFF2-40B4-BE49-F238E27FC236}">
                <a16:creationId xmlns:a16="http://schemas.microsoft.com/office/drawing/2014/main" id="{82402272-2057-4105-C4E7-6FC634D530AF}"/>
              </a:ext>
            </a:extLst>
          </p:cNvPr>
          <p:cNvPicPr>
            <a:picLocks noChangeAspect="1"/>
          </p:cNvPicPr>
          <p:nvPr/>
        </p:nvPicPr>
        <p:blipFill>
          <a:blip r:embed="rId3"/>
          <a:stretch>
            <a:fillRect/>
          </a:stretch>
        </p:blipFill>
        <p:spPr>
          <a:xfrm>
            <a:off x="217746" y="2632364"/>
            <a:ext cx="5686747" cy="1425286"/>
          </a:xfrm>
          <a:prstGeom prst="rect">
            <a:avLst/>
          </a:prstGeom>
        </p:spPr>
      </p:pic>
    </p:spTree>
    <p:extLst>
      <p:ext uri="{BB962C8B-B14F-4D97-AF65-F5344CB8AC3E}">
        <p14:creationId xmlns:p14="http://schemas.microsoft.com/office/powerpoint/2010/main" val="3391512536"/>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1015" y="154746"/>
            <a:ext cx="7343335" cy="930763"/>
          </a:xfrm>
        </p:spPr>
        <p:txBody>
          <a:bodyPr>
            <a:normAutofit/>
          </a:bodyPr>
          <a:lstStyle/>
          <a:p>
            <a:r>
              <a:rPr lang="en-US" dirty="0">
                <a:solidFill>
                  <a:schemeClr val="accent1">
                    <a:lumMod val="50000"/>
                  </a:schemeClr>
                </a:solidFill>
              </a:rPr>
              <a:t>Communication</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32132" y="1399835"/>
            <a:ext cx="6442741" cy="3948020"/>
          </a:xfrm>
        </p:spPr>
        <p:txBody>
          <a:bodyPr/>
          <a:lstStyle/>
          <a:p>
            <a:pPr marL="0" indent="0" algn="just"/>
            <a:r>
              <a:rPr lang="en-US" sz="2400" b="1" i="1" dirty="0">
                <a:solidFill>
                  <a:srgbClr val="002060"/>
                </a:solidFill>
              </a:rPr>
              <a:t>Half-duplex communication</a:t>
            </a:r>
          </a:p>
          <a:p>
            <a:pPr marL="342900" lvl="1" indent="-342900" algn="just" defTabSz="457105">
              <a:lnSpc>
                <a:spcPct val="100000"/>
              </a:lnSpc>
              <a:spcBef>
                <a:spcPct val="20000"/>
              </a:spcBef>
              <a:buFont typeface="Courier New" panose="02070309020205020404" pitchFamily="49" charset="0"/>
              <a:buChar char="o"/>
            </a:pPr>
            <a:r>
              <a:rPr lang="en-US" i="1" dirty="0">
                <a:solidFill>
                  <a:srgbClr val="002060"/>
                </a:solidFill>
                <a:cs typeface="CiscoSans ExtraLight"/>
              </a:rPr>
              <a:t>Only allows one device to send or receive at a time on a shared medium.</a:t>
            </a:r>
          </a:p>
          <a:p>
            <a:pPr marL="342900" lvl="1" indent="-342900" algn="just" defTabSz="457105">
              <a:lnSpc>
                <a:spcPct val="100000"/>
              </a:lnSpc>
              <a:spcBef>
                <a:spcPct val="20000"/>
              </a:spcBef>
              <a:buFont typeface="Courier New" panose="02070309020205020404" pitchFamily="49" charset="0"/>
              <a:buChar char="o"/>
            </a:pPr>
            <a:r>
              <a:rPr lang="en-US" i="1" dirty="0">
                <a:solidFill>
                  <a:srgbClr val="002060"/>
                </a:solidFill>
                <a:cs typeface="CiscoSans ExtraLight"/>
              </a:rPr>
              <a:t>Used on WLANs and legacy bus topologies with Ethernet hubs.</a:t>
            </a:r>
          </a:p>
          <a:p>
            <a:pPr marL="0" indent="0" algn="just"/>
            <a:r>
              <a:rPr lang="en-US" sz="2400" b="1" i="1" dirty="0">
                <a:solidFill>
                  <a:srgbClr val="002060"/>
                </a:solidFill>
              </a:rPr>
              <a:t>Full-duplex communication</a:t>
            </a:r>
          </a:p>
          <a:p>
            <a:pPr marL="342900" lvl="1" indent="-342900" algn="just" defTabSz="457105">
              <a:lnSpc>
                <a:spcPct val="100000"/>
              </a:lnSpc>
              <a:spcBef>
                <a:spcPct val="20000"/>
              </a:spcBef>
              <a:buFont typeface="Courier New" panose="02070309020205020404" pitchFamily="49" charset="0"/>
              <a:buChar char="o"/>
            </a:pPr>
            <a:r>
              <a:rPr lang="en-US" i="1" dirty="0">
                <a:solidFill>
                  <a:srgbClr val="002060"/>
                </a:solidFill>
                <a:cs typeface="CiscoSans ExtraLight"/>
              </a:rPr>
              <a:t>Allows both devices to simultaneously transmit and receive on a shared medium.</a:t>
            </a:r>
          </a:p>
          <a:p>
            <a:pPr marL="342900" lvl="1" indent="-342900" algn="just" defTabSz="457105">
              <a:lnSpc>
                <a:spcPct val="100000"/>
              </a:lnSpc>
              <a:spcBef>
                <a:spcPct val="20000"/>
              </a:spcBef>
              <a:buFont typeface="Courier New" panose="02070309020205020404" pitchFamily="49" charset="0"/>
              <a:buChar char="o"/>
            </a:pPr>
            <a:r>
              <a:rPr lang="en-US" i="1" dirty="0">
                <a:solidFill>
                  <a:srgbClr val="002060"/>
                </a:solidFill>
                <a:cs typeface="CiscoSans ExtraLight"/>
              </a:rPr>
              <a:t>Ethernet switches operate in full-duplex mode.</a:t>
            </a:r>
          </a:p>
          <a:p>
            <a:pPr marL="0" lvl="1" indent="0" algn="just" defTabSz="457105">
              <a:lnSpc>
                <a:spcPct val="100000"/>
              </a:lnSpc>
              <a:spcBef>
                <a:spcPct val="20000"/>
              </a:spcBef>
              <a:buNone/>
            </a:pPr>
            <a:endParaRPr lang="en-US" b="1" i="1" dirty="0">
              <a:solidFill>
                <a:srgbClr val="002060"/>
              </a:solidFill>
              <a:cs typeface="CiscoSans ExtraLight"/>
            </a:endParaRPr>
          </a:p>
        </p:txBody>
      </p:sp>
      <p:pic>
        <p:nvPicPr>
          <p:cNvPr id="2" name="Picture 1">
            <a:extLst>
              <a:ext uri="{FF2B5EF4-FFF2-40B4-BE49-F238E27FC236}">
                <a16:creationId xmlns:a16="http://schemas.microsoft.com/office/drawing/2014/main" id="{3BCA8AAF-212F-73C1-5010-73F9F42C6C9A}"/>
              </a:ext>
            </a:extLst>
          </p:cNvPr>
          <p:cNvPicPr>
            <a:picLocks noChangeAspect="1"/>
          </p:cNvPicPr>
          <p:nvPr/>
        </p:nvPicPr>
        <p:blipFill>
          <a:blip r:embed="rId4"/>
          <a:stretch>
            <a:fillRect/>
          </a:stretch>
        </p:blipFill>
        <p:spPr>
          <a:xfrm>
            <a:off x="7027518" y="1399835"/>
            <a:ext cx="4832350" cy="3976747"/>
          </a:xfrm>
          <a:prstGeom prst="rect">
            <a:avLst/>
          </a:prstGeom>
        </p:spPr>
      </p:pic>
    </p:spTree>
    <p:custDataLst>
      <p:tags r:id="rId1"/>
    </p:custDataLst>
    <p:extLst>
      <p:ext uri="{BB962C8B-B14F-4D97-AF65-F5344CB8AC3E}">
        <p14:creationId xmlns:p14="http://schemas.microsoft.com/office/powerpoint/2010/main" val="21661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36699" y="352782"/>
            <a:ext cx="7155171" cy="896757"/>
          </a:xfrm>
        </p:spPr>
        <p:txBody>
          <a:bodyPr>
            <a:normAutofit/>
          </a:bodyPr>
          <a:lstStyle/>
          <a:p>
            <a:r>
              <a:rPr lang="en-US" dirty="0">
                <a:solidFill>
                  <a:schemeClr val="accent1">
                    <a:lumMod val="50000"/>
                  </a:schemeClr>
                </a:solidFill>
              </a:rPr>
              <a:t>Media Access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36699" y="1104254"/>
            <a:ext cx="3878114" cy="4649491"/>
          </a:xfrm>
        </p:spPr>
        <p:txBody>
          <a:bodyPr/>
          <a:lstStyle/>
          <a:p>
            <a:pPr marL="0" lvl="1" indent="0" algn="just" defTabSz="457105">
              <a:lnSpc>
                <a:spcPct val="100000"/>
              </a:lnSpc>
              <a:spcBef>
                <a:spcPct val="20000"/>
              </a:spcBef>
              <a:buNone/>
            </a:pPr>
            <a:endParaRPr lang="en-US" sz="1800" b="1" i="1" dirty="0">
              <a:solidFill>
                <a:srgbClr val="002060"/>
              </a:solidFill>
              <a:cs typeface="CiscoSans ExtraLight"/>
            </a:endParaRPr>
          </a:p>
          <a:p>
            <a:pPr marL="0" lvl="1" indent="0" algn="just" defTabSz="457105">
              <a:lnSpc>
                <a:spcPct val="100000"/>
              </a:lnSpc>
              <a:spcBef>
                <a:spcPct val="20000"/>
              </a:spcBef>
              <a:buNone/>
            </a:pPr>
            <a:r>
              <a:rPr lang="en-US" b="1" i="1" dirty="0">
                <a:solidFill>
                  <a:srgbClr val="002060"/>
                </a:solidFill>
                <a:cs typeface="CiscoSans ExtraLight"/>
              </a:rPr>
              <a:t>Contention-based access</a:t>
            </a:r>
          </a:p>
          <a:p>
            <a:pPr marL="342900" lvl="1" indent="-342900" algn="just" defTabSz="457105">
              <a:lnSpc>
                <a:spcPct val="100000"/>
              </a:lnSpc>
              <a:spcBef>
                <a:spcPct val="20000"/>
              </a:spcBef>
              <a:buFont typeface="Courier New" panose="02070309020205020404" pitchFamily="49" charset="0"/>
              <a:buChar char="o"/>
            </a:pPr>
            <a:r>
              <a:rPr lang="en-US" sz="1800" i="1" dirty="0">
                <a:solidFill>
                  <a:srgbClr val="002060"/>
                </a:solidFill>
                <a:cs typeface="CiscoSans ExtraLight"/>
              </a:rPr>
              <a:t>All nodes operating in </a:t>
            </a:r>
            <a:r>
              <a:rPr lang="en-US" sz="1800" b="1" dirty="0">
                <a:solidFill>
                  <a:srgbClr val="002060"/>
                </a:solidFill>
                <a:cs typeface="CiscoSans ExtraLight"/>
              </a:rPr>
              <a:t>half-duplex, competing for use of the medium</a:t>
            </a:r>
            <a:r>
              <a:rPr lang="en-US" sz="1800" i="1" dirty="0">
                <a:solidFill>
                  <a:srgbClr val="002060"/>
                </a:solidFill>
                <a:cs typeface="CiscoSans ExtraLight"/>
              </a:rPr>
              <a:t>. Examples are:</a:t>
            </a:r>
          </a:p>
          <a:p>
            <a:pPr marL="800100" lvl="2" indent="-342900" algn="just" defTabSz="457105">
              <a:lnSpc>
                <a:spcPct val="100000"/>
              </a:lnSpc>
              <a:spcBef>
                <a:spcPct val="20000"/>
              </a:spcBef>
              <a:buFont typeface="Wingdings" panose="05000000000000000000" pitchFamily="2" charset="2"/>
              <a:buChar char="Ø"/>
            </a:pPr>
            <a:r>
              <a:rPr lang="en-US" sz="1600" i="1" dirty="0">
                <a:solidFill>
                  <a:srgbClr val="002060"/>
                </a:solidFill>
                <a:cs typeface="CiscoSans ExtraLight"/>
              </a:rPr>
              <a:t>Carrier sense multiple access with collision detection (CSMA/CD) as used on legacy bus-topology Ethernet.</a:t>
            </a:r>
          </a:p>
          <a:p>
            <a:pPr marL="800100" lvl="2" indent="-342900" algn="just" defTabSz="457105">
              <a:lnSpc>
                <a:spcPct val="100000"/>
              </a:lnSpc>
              <a:spcBef>
                <a:spcPct val="20000"/>
              </a:spcBef>
              <a:buFont typeface="Wingdings" panose="05000000000000000000" pitchFamily="2" charset="2"/>
              <a:buChar char="Ø"/>
            </a:pPr>
            <a:r>
              <a:rPr lang="en-US" sz="1600" i="1" dirty="0">
                <a:solidFill>
                  <a:srgbClr val="002060"/>
                </a:solidFill>
                <a:cs typeface="CiscoSans ExtraLight"/>
              </a:rPr>
              <a:t>Carrier sense multiple access with collision avoidance (CSMA/CA) as used on Wireless LANs.</a:t>
            </a:r>
            <a:endParaRPr lang="en-US" sz="1800" i="1" dirty="0">
              <a:solidFill>
                <a:srgbClr val="002060"/>
              </a:solidFill>
              <a:cs typeface="CiscoSans ExtraLight"/>
            </a:endParaRPr>
          </a:p>
        </p:txBody>
      </p:sp>
      <p:pic>
        <p:nvPicPr>
          <p:cNvPr id="4" name="Picture 4">
            <a:extLst>
              <a:ext uri="{FF2B5EF4-FFF2-40B4-BE49-F238E27FC236}">
                <a16:creationId xmlns:a16="http://schemas.microsoft.com/office/drawing/2014/main" id="{B87DA4CA-F269-9722-5552-D564EEB5FFD9}"/>
              </a:ext>
            </a:extLst>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429125" y="639282"/>
            <a:ext cx="7748587" cy="48407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custDataLst>
      <p:tags r:id="rId1"/>
    </p:custDataLst>
    <p:extLst>
      <p:ext uri="{BB962C8B-B14F-4D97-AF65-F5344CB8AC3E}">
        <p14:creationId xmlns:p14="http://schemas.microsoft.com/office/powerpoint/2010/main" val="199720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57175" y="269584"/>
            <a:ext cx="6537520" cy="872195"/>
          </a:xfrm>
        </p:spPr>
        <p:txBody>
          <a:bodyPr>
            <a:normAutofit/>
          </a:bodyPr>
          <a:lstStyle/>
          <a:p>
            <a:r>
              <a:rPr lang="en-US" dirty="0">
                <a:solidFill>
                  <a:schemeClr val="accent1">
                    <a:lumMod val="50000"/>
                  </a:schemeClr>
                </a:solidFill>
              </a:rPr>
              <a:t>Media Access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79562" y="1677232"/>
            <a:ext cx="3680994" cy="2994781"/>
          </a:xfrm>
        </p:spPr>
        <p:txBody>
          <a:bodyPr/>
          <a:lstStyle/>
          <a:p>
            <a:pPr marL="0" lvl="1" indent="0" algn="just" defTabSz="457105">
              <a:lnSpc>
                <a:spcPct val="100000"/>
              </a:lnSpc>
              <a:spcBef>
                <a:spcPct val="20000"/>
              </a:spcBef>
              <a:buNone/>
            </a:pPr>
            <a:endParaRPr lang="en-US" sz="1800" b="1" i="1" dirty="0">
              <a:solidFill>
                <a:srgbClr val="002060"/>
              </a:solidFill>
              <a:cs typeface="CiscoSans ExtraLight"/>
            </a:endParaRPr>
          </a:p>
          <a:p>
            <a:pPr marL="0" lvl="1" indent="0" algn="just" defTabSz="457105">
              <a:lnSpc>
                <a:spcPct val="100000"/>
              </a:lnSpc>
              <a:spcBef>
                <a:spcPct val="20000"/>
              </a:spcBef>
              <a:buNone/>
            </a:pPr>
            <a:r>
              <a:rPr lang="en-US" b="1" i="1" dirty="0">
                <a:solidFill>
                  <a:srgbClr val="002060"/>
                </a:solidFill>
                <a:cs typeface="CiscoSans ExtraLight"/>
              </a:rPr>
              <a:t>Controlled access</a:t>
            </a:r>
          </a:p>
          <a:p>
            <a:pPr marL="342900" lvl="1" indent="-342900" algn="just" defTabSz="457105">
              <a:lnSpc>
                <a:spcPct val="100000"/>
              </a:lnSpc>
              <a:spcBef>
                <a:spcPct val="20000"/>
              </a:spcBef>
              <a:buFont typeface="Courier New" panose="02070309020205020404" pitchFamily="49" charset="0"/>
              <a:buChar char="o"/>
            </a:pPr>
            <a:r>
              <a:rPr lang="en-US" sz="1800" i="1" dirty="0">
                <a:solidFill>
                  <a:srgbClr val="002060"/>
                </a:solidFill>
                <a:cs typeface="CiscoSans ExtraLight"/>
              </a:rPr>
              <a:t>Deterministic access where </a:t>
            </a:r>
            <a:r>
              <a:rPr lang="en-US" sz="1800" b="1" dirty="0">
                <a:solidFill>
                  <a:srgbClr val="002060"/>
                </a:solidFill>
                <a:cs typeface="CiscoSans ExtraLight"/>
              </a:rPr>
              <a:t>each node has its own time </a:t>
            </a:r>
            <a:r>
              <a:rPr lang="en-US" sz="1800" i="1" dirty="0">
                <a:solidFill>
                  <a:srgbClr val="002060"/>
                </a:solidFill>
                <a:cs typeface="CiscoSans ExtraLight"/>
              </a:rPr>
              <a:t>on the medium.</a:t>
            </a:r>
          </a:p>
          <a:p>
            <a:pPr marL="342900" lvl="1" indent="-342900" algn="just" defTabSz="457105">
              <a:lnSpc>
                <a:spcPct val="100000"/>
              </a:lnSpc>
              <a:spcBef>
                <a:spcPct val="20000"/>
              </a:spcBef>
              <a:buFont typeface="Courier New" panose="02070309020205020404" pitchFamily="49" charset="0"/>
              <a:buChar char="o"/>
            </a:pPr>
            <a:r>
              <a:rPr lang="en-US" sz="1800" i="1" dirty="0">
                <a:solidFill>
                  <a:srgbClr val="002060"/>
                </a:solidFill>
                <a:cs typeface="CiscoSans ExtraLight"/>
              </a:rPr>
              <a:t>Used on legacy networks such as </a:t>
            </a:r>
            <a:r>
              <a:rPr lang="en-US" sz="1800" b="1" i="1" dirty="0">
                <a:solidFill>
                  <a:srgbClr val="002060"/>
                </a:solidFill>
                <a:cs typeface="CiscoSans ExtraLight"/>
              </a:rPr>
              <a:t>Token Ring and ARCNET</a:t>
            </a:r>
            <a:r>
              <a:rPr lang="en-US" sz="1800" i="1" dirty="0">
                <a:solidFill>
                  <a:srgbClr val="002060"/>
                </a:solidFill>
                <a:cs typeface="CiscoSans ExtraLight"/>
              </a:rPr>
              <a:t>.</a:t>
            </a:r>
          </a:p>
        </p:txBody>
      </p:sp>
      <p:pic>
        <p:nvPicPr>
          <p:cNvPr id="6" name="Picture 5">
            <a:extLst>
              <a:ext uri="{FF2B5EF4-FFF2-40B4-BE49-F238E27FC236}">
                <a16:creationId xmlns:a16="http://schemas.microsoft.com/office/drawing/2014/main" id="{4B91E79C-FA26-9F5E-4C86-7DF04AA58759}"/>
              </a:ext>
            </a:extLst>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171950" y="540138"/>
            <a:ext cx="7908831" cy="4882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custDataLst>
      <p:tags r:id="rId1"/>
    </p:custDataLst>
    <p:extLst>
      <p:ext uri="{BB962C8B-B14F-4D97-AF65-F5344CB8AC3E}">
        <p14:creationId xmlns:p14="http://schemas.microsoft.com/office/powerpoint/2010/main" val="3100725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09" y="400052"/>
            <a:ext cx="11527735" cy="705680"/>
          </a:xfrm>
        </p:spPr>
        <p:txBody>
          <a:bodyPr>
            <a:normAutofit fontScale="90000"/>
          </a:bodyPr>
          <a:lstStyle/>
          <a:p>
            <a:r>
              <a:rPr lang="en-US" sz="4400" dirty="0">
                <a:solidFill>
                  <a:schemeClr val="accent1">
                    <a:lumMod val="50000"/>
                  </a:schemeClr>
                </a:solidFill>
              </a:rPr>
              <a:t>Carrier Sense Multiple Access/Collision Detection</a:t>
            </a:r>
            <a:endParaRPr lang="en-US" dirty="0">
              <a:solidFill>
                <a:schemeClr val="accent1">
                  <a:lumMod val="50000"/>
                </a:schemeClr>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64265" y="1262895"/>
            <a:ext cx="11527735" cy="3852030"/>
          </a:xfrm>
        </p:spPr>
        <p:txBody>
          <a:bodyPr/>
          <a:lstStyle/>
          <a:p>
            <a:pPr marL="0" indent="0" algn="l"/>
            <a:r>
              <a:rPr lang="en-US" b="1" i="1" dirty="0">
                <a:solidFill>
                  <a:srgbClr val="002060"/>
                </a:solidFill>
              </a:rPr>
              <a:t>Carrier Sense Multiple Access/Collision Detection CSMA/CD</a:t>
            </a:r>
          </a:p>
          <a:p>
            <a:pPr marL="415985" lvl="1" indent="-342900" algn="just" defTabSz="457105">
              <a:lnSpc>
                <a:spcPct val="100000"/>
              </a:lnSpc>
              <a:spcBef>
                <a:spcPct val="20000"/>
              </a:spcBef>
              <a:buFont typeface="Courier New" panose="02070309020205020404" pitchFamily="49" charset="0"/>
              <a:buChar char="o"/>
            </a:pPr>
            <a:r>
              <a:rPr lang="en-US" sz="2000" i="1" dirty="0">
                <a:solidFill>
                  <a:srgbClr val="002060"/>
                </a:solidFill>
                <a:cs typeface="CiscoSans ExtraLight"/>
              </a:rPr>
              <a:t>Used by legacy Ethernet LANs.</a:t>
            </a:r>
          </a:p>
          <a:p>
            <a:pPr marL="415985" lvl="1" indent="-342900" algn="just" defTabSz="457105">
              <a:lnSpc>
                <a:spcPct val="100000"/>
              </a:lnSpc>
              <a:spcBef>
                <a:spcPct val="20000"/>
              </a:spcBef>
              <a:buFont typeface="Courier New" panose="02070309020205020404" pitchFamily="49" charset="0"/>
              <a:buChar char="o"/>
            </a:pPr>
            <a:r>
              <a:rPr lang="en-US" sz="2000" i="1" dirty="0">
                <a:solidFill>
                  <a:srgbClr val="002060"/>
                </a:solidFill>
                <a:cs typeface="CiscoSans ExtraLight"/>
              </a:rPr>
              <a:t>Operates in </a:t>
            </a:r>
            <a:r>
              <a:rPr lang="en-US" sz="2000" b="1" i="1" dirty="0">
                <a:solidFill>
                  <a:srgbClr val="002060"/>
                </a:solidFill>
                <a:cs typeface="CiscoSans ExtraLight"/>
              </a:rPr>
              <a:t>half-duplex mode </a:t>
            </a:r>
            <a:r>
              <a:rPr lang="en-US" sz="2000" i="1" dirty="0">
                <a:solidFill>
                  <a:srgbClr val="002060"/>
                </a:solidFill>
                <a:cs typeface="CiscoSans ExtraLight"/>
              </a:rPr>
              <a:t>where only one device sends or receives at a time.</a:t>
            </a:r>
          </a:p>
          <a:p>
            <a:pPr marL="415985" lvl="1" indent="-342900" algn="just" defTabSz="457105">
              <a:lnSpc>
                <a:spcPct val="100000"/>
              </a:lnSpc>
              <a:spcBef>
                <a:spcPct val="20000"/>
              </a:spcBef>
              <a:buFont typeface="Courier New" panose="02070309020205020404" pitchFamily="49" charset="0"/>
              <a:buChar char="o"/>
            </a:pPr>
            <a:r>
              <a:rPr lang="en-US" sz="2000" i="1" dirty="0">
                <a:solidFill>
                  <a:srgbClr val="002060"/>
                </a:solidFill>
                <a:cs typeface="CiscoSans ExtraLight"/>
              </a:rPr>
              <a:t>Uses a collision detection process to </a:t>
            </a:r>
            <a:r>
              <a:rPr lang="en-US" sz="2000" b="1" i="1" dirty="0">
                <a:solidFill>
                  <a:srgbClr val="002060"/>
                </a:solidFill>
                <a:cs typeface="CiscoSans ExtraLight"/>
              </a:rPr>
              <a:t>govern </a:t>
            </a:r>
          </a:p>
          <a:p>
            <a:pPr marL="873185" lvl="2" indent="-342900" algn="just" defTabSz="457105">
              <a:lnSpc>
                <a:spcPct val="100000"/>
              </a:lnSpc>
              <a:spcBef>
                <a:spcPct val="20000"/>
              </a:spcBef>
              <a:buFont typeface="Courier New" panose="02070309020205020404" pitchFamily="49" charset="0"/>
              <a:buChar char="o"/>
            </a:pPr>
            <a:r>
              <a:rPr lang="en-US" sz="1600" b="1" i="1" dirty="0">
                <a:solidFill>
                  <a:srgbClr val="002060"/>
                </a:solidFill>
                <a:cs typeface="CiscoSans ExtraLight"/>
              </a:rPr>
              <a:t>when a device can send </a:t>
            </a:r>
            <a:r>
              <a:rPr lang="en-US" sz="1600" i="1" dirty="0">
                <a:solidFill>
                  <a:srgbClr val="002060"/>
                </a:solidFill>
                <a:cs typeface="CiscoSans ExtraLight"/>
              </a:rPr>
              <a:t>and </a:t>
            </a:r>
          </a:p>
          <a:p>
            <a:pPr marL="873185" lvl="2" indent="-342900" algn="just" defTabSz="457105">
              <a:lnSpc>
                <a:spcPct val="100000"/>
              </a:lnSpc>
              <a:spcBef>
                <a:spcPct val="20000"/>
              </a:spcBef>
              <a:buFont typeface="Courier New" panose="02070309020205020404" pitchFamily="49" charset="0"/>
              <a:buChar char="o"/>
            </a:pPr>
            <a:r>
              <a:rPr lang="en-US" sz="1600" b="1" dirty="0">
                <a:solidFill>
                  <a:srgbClr val="002060"/>
                </a:solidFill>
                <a:cs typeface="CiscoSans ExtraLight"/>
              </a:rPr>
              <a:t>what happens if multiple devices send at the same time</a:t>
            </a:r>
            <a:r>
              <a:rPr lang="en-US" sz="1600" i="1" dirty="0">
                <a:solidFill>
                  <a:srgbClr val="002060"/>
                </a:solidFill>
                <a:cs typeface="CiscoSans ExtraLight"/>
              </a:rPr>
              <a:t>.</a:t>
            </a:r>
          </a:p>
          <a:p>
            <a:pPr marL="73085" lvl="1" indent="0" algn="just" defTabSz="457105">
              <a:lnSpc>
                <a:spcPct val="100000"/>
              </a:lnSpc>
              <a:spcBef>
                <a:spcPct val="20000"/>
              </a:spcBef>
              <a:buNone/>
            </a:pPr>
            <a:endParaRPr lang="en-US" sz="2000" b="1" i="1" dirty="0">
              <a:solidFill>
                <a:srgbClr val="002060"/>
              </a:solidFill>
              <a:cs typeface="CiscoSans ExtraLight"/>
            </a:endParaRPr>
          </a:p>
          <a:p>
            <a:pPr marL="73085" lvl="1" indent="0" algn="just" defTabSz="457105">
              <a:lnSpc>
                <a:spcPct val="100000"/>
              </a:lnSpc>
              <a:spcBef>
                <a:spcPct val="20000"/>
              </a:spcBef>
              <a:buNone/>
            </a:pPr>
            <a:r>
              <a:rPr lang="en-US" sz="2000" b="1" i="1" dirty="0">
                <a:solidFill>
                  <a:srgbClr val="002060"/>
                </a:solidFill>
                <a:cs typeface="CiscoSans ExtraLight"/>
              </a:rPr>
              <a:t>CSMA/CD collision detection process:</a:t>
            </a:r>
          </a:p>
          <a:p>
            <a:pPr marL="489010" lvl="2" indent="-342900" algn="just" defTabSz="457105">
              <a:lnSpc>
                <a:spcPct val="100000"/>
              </a:lnSpc>
              <a:spcBef>
                <a:spcPct val="20000"/>
              </a:spcBef>
              <a:buFont typeface="Wingdings" panose="05000000000000000000" pitchFamily="2" charset="2"/>
              <a:buChar char="Ø"/>
            </a:pPr>
            <a:r>
              <a:rPr lang="en-US" i="1" dirty="0">
                <a:solidFill>
                  <a:srgbClr val="002060"/>
                </a:solidFill>
                <a:cs typeface="CiscoSans ExtraLight"/>
              </a:rPr>
              <a:t>Devices transmitting simultaneously will result in a signal collision on the shared media.</a:t>
            </a:r>
          </a:p>
          <a:p>
            <a:pPr marL="489010" lvl="2" indent="-342900" algn="just" defTabSz="457105">
              <a:lnSpc>
                <a:spcPct val="100000"/>
              </a:lnSpc>
              <a:spcBef>
                <a:spcPct val="20000"/>
              </a:spcBef>
              <a:buFont typeface="Wingdings" panose="05000000000000000000" pitchFamily="2" charset="2"/>
              <a:buChar char="Ø"/>
            </a:pPr>
            <a:r>
              <a:rPr lang="en-US" i="1" dirty="0">
                <a:solidFill>
                  <a:srgbClr val="002060"/>
                </a:solidFill>
                <a:cs typeface="CiscoSans ExtraLight"/>
              </a:rPr>
              <a:t>Devices detect the collision.</a:t>
            </a:r>
          </a:p>
          <a:p>
            <a:pPr marL="489010" lvl="2" indent="-342900" algn="just" defTabSz="457105">
              <a:lnSpc>
                <a:spcPct val="100000"/>
              </a:lnSpc>
              <a:spcBef>
                <a:spcPct val="20000"/>
              </a:spcBef>
              <a:buFont typeface="Wingdings" panose="05000000000000000000" pitchFamily="2" charset="2"/>
              <a:buChar char="Ø"/>
            </a:pPr>
            <a:r>
              <a:rPr lang="en-US" i="1" dirty="0">
                <a:solidFill>
                  <a:srgbClr val="002060"/>
                </a:solidFill>
                <a:cs typeface="CiscoSans ExtraLight"/>
              </a:rPr>
              <a:t>Devices wait a random period of time and retransmit data.</a:t>
            </a:r>
          </a:p>
        </p:txBody>
      </p:sp>
    </p:spTree>
    <p:custDataLst>
      <p:tags r:id="rId1"/>
    </p:custDataLst>
    <p:extLst>
      <p:ext uri="{BB962C8B-B14F-4D97-AF65-F5344CB8AC3E}">
        <p14:creationId xmlns:p14="http://schemas.microsoft.com/office/powerpoint/2010/main" val="3832068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hidden"/>
                                      </p:to>
                                    </p:set>
                                  </p:childTnLst>
                                </p:cTn>
                              </p:par>
                              <p:par>
                                <p:cTn id="15" presetID="1" presetClass="exit" presetSubtype="0" fill="hold" grpId="0"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hidden"/>
                                      </p:to>
                                    </p:set>
                                  </p:childTnLst>
                                </p:cTn>
                              </p:par>
                              <p:par>
                                <p:cTn id="17" presetID="1" presetClass="exit" presetSubtype="0" fill="hold" grpId="0"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hidden"/>
                                      </p:to>
                                    </p:set>
                                  </p:childTnLst>
                                </p:cTn>
                              </p:par>
                              <p:par>
                                <p:cTn id="19" presetID="1" presetClass="exit" presetSubtype="0" fill="hold" grpId="0" nodeType="withEffect">
                                  <p:stCondLst>
                                    <p:cond delay="0"/>
                                  </p:stCondLst>
                                  <p:childTnLst>
                                    <p:set>
                                      <p:cBhvr>
                                        <p:cTn id="20" dur="1" fill="hold">
                                          <p:stCondLst>
                                            <p:cond delay="0"/>
                                          </p:stCondLst>
                                        </p:cTn>
                                        <p:tgtEl>
                                          <p:spTgt spid="5">
                                            <p:txEl>
                                              <p:pRg st="8" end="8"/>
                                            </p:txEl>
                                          </p:spTgt>
                                        </p:tgtEl>
                                        <p:attrNameLst>
                                          <p:attrName>style.visibility</p:attrName>
                                        </p:attrNameLst>
                                      </p:cBhvr>
                                      <p:to>
                                        <p:strVal val="hidden"/>
                                      </p:to>
                                    </p:set>
                                  </p:childTnLst>
                                </p:cTn>
                              </p:par>
                              <p:par>
                                <p:cTn id="21" presetID="1" presetClass="exit" presetSubtype="0" fill="hold" grpId="0" nodeType="withEffect">
                                  <p:stCondLst>
                                    <p:cond delay="0"/>
                                  </p:stCondLst>
                                  <p:childTnLst>
                                    <p:set>
                                      <p:cBhvr>
                                        <p:cTn id="22" dur="1" fill="hold">
                                          <p:stCondLst>
                                            <p:cond delay="0"/>
                                          </p:stCondLst>
                                        </p:cTn>
                                        <p:tgtEl>
                                          <p:spTgt spid="5">
                                            <p:txEl>
                                              <p:pRg st="9" end="9"/>
                                            </p:txEl>
                                          </p:spTgt>
                                        </p:tgtEl>
                                        <p:attrNameLst>
                                          <p:attrName>style.visibility</p:attrName>
                                        </p:attrNameLst>
                                      </p:cBhvr>
                                      <p:to>
                                        <p:strVal val="hidden"/>
                                      </p:to>
                                    </p:set>
                                  </p:childTnLst>
                                </p:cTn>
                              </p:par>
                              <p:par>
                                <p:cTn id="23" presetID="1" presetClass="exit" presetSubtype="0" fill="hold" grpId="0" nodeType="withEffect">
                                  <p:stCondLst>
                                    <p:cond delay="0"/>
                                  </p:stCondLst>
                                  <p:childTnLst>
                                    <p:set>
                                      <p:cBhvr>
                                        <p:cTn id="24" dur="1" fill="hold">
                                          <p:stCondLst>
                                            <p:cond delay="0"/>
                                          </p:stCondLst>
                                        </p:cTn>
                                        <p:tgtEl>
                                          <p:spTgt spid="5">
                                            <p:txEl>
                                              <p:pRg st="10" end="1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28600" y="214314"/>
            <a:ext cx="11787187" cy="705680"/>
          </a:xfrm>
        </p:spPr>
        <p:txBody>
          <a:bodyPr>
            <a:noAutofit/>
          </a:bodyPr>
          <a:lstStyle/>
          <a:p>
            <a:r>
              <a:rPr lang="en-US" dirty="0">
                <a:solidFill>
                  <a:schemeClr val="accent1">
                    <a:lumMod val="50000"/>
                  </a:schemeClr>
                </a:solidFill>
              </a:rPr>
              <a:t>Carrier Sense Multiple Access/Collision Avoidance </a:t>
            </a:r>
          </a:p>
        </p:txBody>
      </p:sp>
      <p:sp>
        <p:nvSpPr>
          <p:cNvPr id="4" name="Content Placeholder 4">
            <a:extLst>
              <a:ext uri="{FF2B5EF4-FFF2-40B4-BE49-F238E27FC236}">
                <a16:creationId xmlns:a16="http://schemas.microsoft.com/office/drawing/2014/main" id="{F774BAA6-B7B6-42CB-B4A4-50DA3F6A330F}"/>
              </a:ext>
            </a:extLst>
          </p:cNvPr>
          <p:cNvSpPr txBox="1">
            <a:spLocks/>
          </p:cNvSpPr>
          <p:nvPr/>
        </p:nvSpPr>
        <p:spPr>
          <a:xfrm>
            <a:off x="332132" y="1051488"/>
            <a:ext cx="11527735" cy="3777687"/>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b="1" i="1" dirty="0">
                <a:solidFill>
                  <a:srgbClr val="002060"/>
                </a:solidFill>
              </a:rPr>
              <a:t>Carrier Sense Multiple Access/Collision Avoidance (CSMA/CA)</a:t>
            </a:r>
          </a:p>
          <a:p>
            <a:pPr marL="415985" lvl="1" indent="-342900" algn="just" defTabSz="457105">
              <a:lnSpc>
                <a:spcPct val="100000"/>
              </a:lnSpc>
              <a:spcBef>
                <a:spcPct val="20000"/>
              </a:spcBef>
              <a:buFont typeface="Courier New" panose="02070309020205020404" pitchFamily="49" charset="0"/>
              <a:buChar char="o"/>
            </a:pPr>
            <a:r>
              <a:rPr lang="en-US" sz="2000" i="1" dirty="0">
                <a:solidFill>
                  <a:srgbClr val="002060"/>
                </a:solidFill>
                <a:cs typeface="CiscoSans ExtraLight"/>
              </a:rPr>
              <a:t>Used by IEEE 802.11 WLANs.</a:t>
            </a:r>
          </a:p>
          <a:p>
            <a:pPr marL="415985" lvl="1" indent="-342900" algn="just" defTabSz="457105">
              <a:lnSpc>
                <a:spcPct val="100000"/>
              </a:lnSpc>
              <a:spcBef>
                <a:spcPct val="20000"/>
              </a:spcBef>
              <a:buFont typeface="Courier New" panose="02070309020205020404" pitchFamily="49" charset="0"/>
              <a:buChar char="o"/>
            </a:pPr>
            <a:r>
              <a:rPr lang="en-US" sz="2000" i="1" dirty="0">
                <a:solidFill>
                  <a:srgbClr val="002060"/>
                </a:solidFill>
                <a:cs typeface="CiscoSans ExtraLight"/>
              </a:rPr>
              <a:t>Operates in half-duplex mode where only one device sends or receives at a time.</a:t>
            </a:r>
          </a:p>
          <a:p>
            <a:pPr marL="415985" lvl="1" indent="-342900" algn="just" defTabSz="457105">
              <a:lnSpc>
                <a:spcPct val="100000"/>
              </a:lnSpc>
              <a:spcBef>
                <a:spcPct val="20000"/>
              </a:spcBef>
              <a:buFont typeface="Courier New" panose="02070309020205020404" pitchFamily="49" charset="0"/>
              <a:buChar char="o"/>
            </a:pPr>
            <a:r>
              <a:rPr lang="en-US" sz="2000" i="1" dirty="0">
                <a:solidFill>
                  <a:srgbClr val="002060"/>
                </a:solidFill>
                <a:cs typeface="CiscoSans ExtraLight"/>
              </a:rPr>
              <a:t>Uses a collision avoidance process to govern when a device can send and what happens if multiple devices send at the same time.</a:t>
            </a:r>
          </a:p>
          <a:p>
            <a:pPr marL="73085" lvl="1" indent="0" algn="just" defTabSz="457105">
              <a:lnSpc>
                <a:spcPct val="100000"/>
              </a:lnSpc>
              <a:spcBef>
                <a:spcPct val="20000"/>
              </a:spcBef>
              <a:buNone/>
            </a:pPr>
            <a:endParaRPr lang="en-US" sz="2000" b="1" i="1" dirty="0">
              <a:solidFill>
                <a:srgbClr val="002060"/>
              </a:solidFill>
              <a:cs typeface="CiscoSans ExtraLight"/>
            </a:endParaRPr>
          </a:p>
          <a:p>
            <a:pPr marL="0" lvl="1" indent="0" algn="just" defTabSz="457105" fontAlgn="auto">
              <a:lnSpc>
                <a:spcPct val="100000"/>
              </a:lnSpc>
              <a:spcBef>
                <a:spcPct val="20000"/>
              </a:spcBef>
              <a:spcAft>
                <a:spcPts val="0"/>
              </a:spcAft>
              <a:buClrTx/>
              <a:buNone/>
            </a:pPr>
            <a:r>
              <a:rPr lang="en-US" sz="2000" b="1" i="1" dirty="0">
                <a:solidFill>
                  <a:srgbClr val="002060"/>
                </a:solidFill>
                <a:cs typeface="CiscoSans ExtraLight"/>
              </a:rPr>
              <a:t>CSMA/CA collision avoidance process:</a:t>
            </a:r>
          </a:p>
          <a:p>
            <a:pPr marL="415985" lvl="1" indent="-342900" algn="just" defTabSz="457105">
              <a:lnSpc>
                <a:spcPct val="100000"/>
              </a:lnSpc>
              <a:spcBef>
                <a:spcPct val="20000"/>
              </a:spcBef>
              <a:buFont typeface="Wingdings" panose="05000000000000000000" pitchFamily="2" charset="2"/>
              <a:buChar char="Ø"/>
            </a:pPr>
            <a:r>
              <a:rPr lang="en-US" sz="2000" i="1" dirty="0">
                <a:solidFill>
                  <a:srgbClr val="002060"/>
                </a:solidFill>
                <a:cs typeface="CiscoSans ExtraLight"/>
              </a:rPr>
              <a:t>When transmitting, devices also include the time duration needed for the transmission.</a:t>
            </a:r>
          </a:p>
          <a:p>
            <a:pPr marL="415985" lvl="1" indent="-342900" algn="just" defTabSz="457105">
              <a:lnSpc>
                <a:spcPct val="100000"/>
              </a:lnSpc>
              <a:spcBef>
                <a:spcPct val="20000"/>
              </a:spcBef>
              <a:buFont typeface="Wingdings" panose="05000000000000000000" pitchFamily="2" charset="2"/>
              <a:buChar char="Ø"/>
            </a:pPr>
            <a:r>
              <a:rPr lang="en-US" sz="2000" i="1" dirty="0">
                <a:solidFill>
                  <a:srgbClr val="002060"/>
                </a:solidFill>
                <a:cs typeface="CiscoSans ExtraLight"/>
              </a:rPr>
              <a:t>Other devices on the shared medium receive the time duration information and know how long the medium will be unavailable.</a:t>
            </a:r>
            <a:endParaRPr lang="en-US" sz="1800" dirty="0">
              <a:solidFill>
                <a:srgbClr val="000000"/>
              </a:solidFill>
            </a:endParaRPr>
          </a:p>
          <a:p>
            <a:pPr marL="489010" lvl="2" indent="-342900"/>
            <a:endParaRPr lang="en-US" sz="300" dirty="0">
              <a:solidFill>
                <a:srgbClr val="000000"/>
              </a:solidFill>
            </a:endParaRPr>
          </a:p>
          <a:p>
            <a:pPr marL="342900" indent="-342900" algn="l">
              <a:buFont typeface="Arial" panose="020B0604020202020204" pitchFamily="34" charset="0"/>
              <a:buChar char="•"/>
            </a:pPr>
            <a:endParaRPr lang="en-US" sz="1800" dirty="0">
              <a:solidFill>
                <a:srgbClr val="000000"/>
              </a:solidFill>
            </a:endParaRPr>
          </a:p>
          <a:p>
            <a:pPr marL="0" indent="0" algn="l"/>
            <a:endParaRPr lang="en-US" sz="1800" dirty="0">
              <a:solidFill>
                <a:srgbClr val="000000"/>
              </a:solidFill>
            </a:endParaRPr>
          </a:p>
          <a:p>
            <a:pPr marL="342900" indent="-342900" algn="l">
              <a:buFont typeface="Arial" panose="020B0604020202020204" pitchFamily="34" charset="0"/>
              <a:buChar char="•"/>
            </a:pPr>
            <a:endParaRPr lang="en-US" sz="1800" dirty="0">
              <a:solidFill>
                <a:srgbClr val="000000"/>
              </a:solidFill>
            </a:endParaRPr>
          </a:p>
          <a:p>
            <a:pPr marL="415985" lvl="1" indent="-342900" algn="just" defTabSz="457105">
              <a:lnSpc>
                <a:spcPct val="100000"/>
              </a:lnSpc>
              <a:spcBef>
                <a:spcPct val="20000"/>
              </a:spcBef>
              <a:buFont typeface="Courier New" panose="02070309020205020404" pitchFamily="49" charset="0"/>
              <a:buChar char="o"/>
            </a:pPr>
            <a:endParaRPr lang="en-US" sz="2000" i="1" dirty="0">
              <a:solidFill>
                <a:srgbClr val="002060"/>
              </a:solidFill>
              <a:cs typeface="CiscoSans ExtraLight"/>
            </a:endParaRPr>
          </a:p>
        </p:txBody>
      </p:sp>
    </p:spTree>
    <p:custDataLst>
      <p:tags r:id="rId1"/>
    </p:custDataLst>
    <p:extLst>
      <p:ext uri="{BB962C8B-B14F-4D97-AF65-F5344CB8AC3E}">
        <p14:creationId xmlns:p14="http://schemas.microsoft.com/office/powerpoint/2010/main" val="234455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7E3C45-CE7C-4D69-A5FC-26ACBD61E1AE}"/>
              </a:ext>
            </a:extLst>
          </p:cNvPr>
          <p:cNvPicPr>
            <a:picLocks noChangeAspect="1"/>
          </p:cNvPicPr>
          <p:nvPr/>
        </p:nvPicPr>
        <p:blipFill>
          <a:blip r:embed="rId4"/>
          <a:stretch>
            <a:fillRect/>
          </a:stretch>
        </p:blipFill>
        <p:spPr>
          <a:xfrm>
            <a:off x="948896" y="3714751"/>
            <a:ext cx="9501188" cy="17253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00037" y="228602"/>
            <a:ext cx="5399453" cy="705680"/>
          </a:xfrm>
        </p:spPr>
        <p:txBody>
          <a:bodyPr>
            <a:normAutofit/>
          </a:bodyPr>
          <a:lstStyle/>
          <a:p>
            <a:r>
              <a:rPr lang="en-US" dirty="0">
                <a:solidFill>
                  <a:schemeClr val="accent1">
                    <a:lumMod val="50000"/>
                  </a:schemeClr>
                </a:solidFill>
              </a:rPr>
              <a:t>Data Link Frame</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8449" y="1119438"/>
            <a:ext cx="11527735" cy="3303613"/>
          </a:xfrm>
        </p:spPr>
        <p:txBody>
          <a:bodyPr/>
          <a:lstStyle/>
          <a:p>
            <a:pPr marL="285750" indent="-285750" algn="just">
              <a:buFont typeface="Courier New" panose="02070309020205020404" pitchFamily="49" charset="0"/>
              <a:buChar char="o"/>
            </a:pPr>
            <a:r>
              <a:rPr lang="en-US" sz="1800" i="1" dirty="0">
                <a:solidFill>
                  <a:srgbClr val="002060"/>
                </a:solidFill>
              </a:rPr>
              <a:t>Data is encapsulated by the data link layer with a header and a trailer to form a frame.</a:t>
            </a:r>
          </a:p>
          <a:p>
            <a:pPr marL="285750" indent="-285750" algn="just">
              <a:buFont typeface="Courier New" panose="02070309020205020404" pitchFamily="49" charset="0"/>
              <a:buChar char="o"/>
            </a:pPr>
            <a:r>
              <a:rPr lang="en-US" sz="1800" i="1" dirty="0">
                <a:solidFill>
                  <a:srgbClr val="002060"/>
                </a:solidFill>
              </a:rPr>
              <a:t>A data link frame has three parts:</a:t>
            </a:r>
          </a:p>
          <a:p>
            <a:pPr marL="415985" lvl="1" indent="-342900" algn="just" defTabSz="457105">
              <a:lnSpc>
                <a:spcPct val="100000"/>
              </a:lnSpc>
              <a:spcBef>
                <a:spcPct val="20000"/>
              </a:spcBef>
              <a:buFont typeface="Wingdings" panose="05000000000000000000" pitchFamily="2" charset="2"/>
              <a:buChar char="ü"/>
            </a:pPr>
            <a:r>
              <a:rPr lang="en-US" sz="1800" i="1" dirty="0">
                <a:solidFill>
                  <a:srgbClr val="002060"/>
                </a:solidFill>
              </a:rPr>
              <a:t>Header</a:t>
            </a:r>
          </a:p>
          <a:p>
            <a:pPr marL="415985" lvl="1" indent="-342900" algn="just" defTabSz="457105">
              <a:lnSpc>
                <a:spcPct val="100000"/>
              </a:lnSpc>
              <a:spcBef>
                <a:spcPct val="20000"/>
              </a:spcBef>
              <a:buFont typeface="Wingdings" panose="05000000000000000000" pitchFamily="2" charset="2"/>
              <a:buChar char="ü"/>
            </a:pPr>
            <a:r>
              <a:rPr lang="en-US" sz="1800" i="1" dirty="0">
                <a:solidFill>
                  <a:srgbClr val="002060"/>
                </a:solidFill>
              </a:rPr>
              <a:t>Data</a:t>
            </a:r>
          </a:p>
          <a:p>
            <a:pPr marL="415985" lvl="1" indent="-342900" algn="just" defTabSz="457105">
              <a:lnSpc>
                <a:spcPct val="100000"/>
              </a:lnSpc>
              <a:spcBef>
                <a:spcPct val="20000"/>
              </a:spcBef>
              <a:buFont typeface="Wingdings" panose="05000000000000000000" pitchFamily="2" charset="2"/>
              <a:buChar char="ü"/>
            </a:pPr>
            <a:r>
              <a:rPr lang="en-US" sz="1800" i="1" dirty="0">
                <a:solidFill>
                  <a:srgbClr val="002060"/>
                </a:solidFill>
              </a:rPr>
              <a:t>Trailer</a:t>
            </a:r>
          </a:p>
          <a:p>
            <a:pPr marL="285750" lvl="1" indent="-285750" algn="just" defTabSz="457105" fontAlgn="auto">
              <a:lnSpc>
                <a:spcPct val="100000"/>
              </a:lnSpc>
              <a:spcBef>
                <a:spcPct val="20000"/>
              </a:spcBef>
              <a:spcAft>
                <a:spcPts val="0"/>
              </a:spcAft>
              <a:buClrTx/>
              <a:buFont typeface="Courier New" panose="02070309020205020404" pitchFamily="49" charset="0"/>
              <a:buChar char="o"/>
            </a:pPr>
            <a:r>
              <a:rPr lang="en-US" sz="1800" i="1" dirty="0">
                <a:solidFill>
                  <a:srgbClr val="002060"/>
                </a:solidFill>
              </a:rPr>
              <a:t>The fields of the header and trailer vary according to data link layer protocol.</a:t>
            </a:r>
          </a:p>
          <a:p>
            <a:pPr marL="285750" lvl="1" indent="-285750" algn="just" defTabSz="457105" fontAlgn="auto">
              <a:lnSpc>
                <a:spcPct val="100000"/>
              </a:lnSpc>
              <a:spcBef>
                <a:spcPct val="20000"/>
              </a:spcBef>
              <a:spcAft>
                <a:spcPts val="0"/>
              </a:spcAft>
              <a:buClrTx/>
              <a:buFont typeface="Courier New" panose="02070309020205020404" pitchFamily="49" charset="0"/>
              <a:buChar char="o"/>
            </a:pPr>
            <a:r>
              <a:rPr lang="en-US" sz="1800" i="1" dirty="0">
                <a:solidFill>
                  <a:srgbClr val="002060"/>
                </a:solidFill>
              </a:rPr>
              <a:t>The amount of control information carried with in the frame varies according to access control information and logical topology.</a:t>
            </a:r>
          </a:p>
          <a:p>
            <a:pPr marL="0" indent="0" algn="just"/>
            <a:endParaRPr lang="en-US" sz="1800" i="1" dirty="0">
              <a:solidFill>
                <a:srgbClr val="002060"/>
              </a:solidFill>
              <a:cs typeface="CiscoSans ExtraLight"/>
            </a:endParaRPr>
          </a:p>
        </p:txBody>
      </p:sp>
    </p:spTree>
    <p:custDataLst>
      <p:tags r:id="rId1"/>
    </p:custDataLst>
    <p:extLst>
      <p:ext uri="{BB962C8B-B14F-4D97-AF65-F5344CB8AC3E}">
        <p14:creationId xmlns:p14="http://schemas.microsoft.com/office/powerpoint/2010/main" val="3139362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96FE28-3EA0-24FD-E856-F30C07B0861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B936735-5100-6E61-ACCE-FA1F40CAA5B8}"/>
              </a:ext>
            </a:extLst>
          </p:cNvPr>
          <p:cNvSpPr>
            <a:spLocks noGrp="1"/>
          </p:cNvSpPr>
          <p:nvPr>
            <p:ph type="title"/>
          </p:nvPr>
        </p:nvSpPr>
        <p:spPr>
          <a:xfrm>
            <a:off x="285750" y="214315"/>
            <a:ext cx="5399453" cy="705680"/>
          </a:xfrm>
        </p:spPr>
        <p:txBody>
          <a:bodyPr>
            <a:normAutofit/>
          </a:bodyPr>
          <a:lstStyle/>
          <a:p>
            <a:r>
              <a:rPr lang="en-US" dirty="0">
                <a:solidFill>
                  <a:schemeClr val="accent1">
                    <a:lumMod val="50000"/>
                  </a:schemeClr>
                </a:solidFill>
              </a:rPr>
              <a:t>L2/MAC Address</a:t>
            </a:r>
          </a:p>
        </p:txBody>
      </p:sp>
      <p:sp>
        <p:nvSpPr>
          <p:cNvPr id="5" name="Content Placeholder 4">
            <a:extLst>
              <a:ext uri="{FF2B5EF4-FFF2-40B4-BE49-F238E27FC236}">
                <a16:creationId xmlns:a16="http://schemas.microsoft.com/office/drawing/2014/main" id="{B85F06E7-86AE-2C57-B585-D6CC4A2A9540}"/>
              </a:ext>
            </a:extLst>
          </p:cNvPr>
          <p:cNvSpPr>
            <a:spLocks noGrp="1"/>
          </p:cNvSpPr>
          <p:nvPr>
            <p:ph idx="1"/>
          </p:nvPr>
        </p:nvSpPr>
        <p:spPr>
          <a:xfrm>
            <a:off x="148449" y="1371600"/>
            <a:ext cx="3952064" cy="4029075"/>
          </a:xfrm>
        </p:spPr>
        <p:txBody>
          <a:bodyPr/>
          <a:lstStyle/>
          <a:p>
            <a:pPr marL="0" lvl="1" indent="0" algn="just" defTabSz="457105" fontAlgn="auto">
              <a:lnSpc>
                <a:spcPct val="100000"/>
              </a:lnSpc>
              <a:spcBef>
                <a:spcPct val="20000"/>
              </a:spcBef>
              <a:spcAft>
                <a:spcPts val="0"/>
              </a:spcAft>
              <a:buClrTx/>
              <a:buNone/>
            </a:pPr>
            <a:r>
              <a:rPr lang="en-US" sz="1800" b="1" dirty="0">
                <a:solidFill>
                  <a:srgbClr val="002060"/>
                </a:solidFill>
              </a:rPr>
              <a:t>L2 Address</a:t>
            </a:r>
          </a:p>
          <a:p>
            <a:pPr marL="285750" lvl="1" indent="-285750" algn="just" defTabSz="457105">
              <a:lnSpc>
                <a:spcPct val="100000"/>
              </a:lnSpc>
              <a:spcBef>
                <a:spcPct val="20000"/>
              </a:spcBef>
              <a:buFont typeface="Courier New" panose="02070309020205020404" pitchFamily="49" charset="0"/>
              <a:buChar char="o"/>
            </a:pPr>
            <a:r>
              <a:rPr lang="en-US" sz="1800" i="1" dirty="0">
                <a:solidFill>
                  <a:srgbClr val="002060"/>
                </a:solidFill>
              </a:rPr>
              <a:t>Also referred to as a physical address.</a:t>
            </a:r>
          </a:p>
          <a:p>
            <a:pPr marL="285750" lvl="1" indent="-285750" algn="just" defTabSz="457105">
              <a:lnSpc>
                <a:spcPct val="100000"/>
              </a:lnSpc>
              <a:spcBef>
                <a:spcPct val="20000"/>
              </a:spcBef>
              <a:buFont typeface="Courier New" panose="02070309020205020404" pitchFamily="49" charset="0"/>
              <a:buChar char="o"/>
            </a:pPr>
            <a:r>
              <a:rPr lang="en-US" sz="1800" i="1" dirty="0">
                <a:solidFill>
                  <a:srgbClr val="002060"/>
                </a:solidFill>
              </a:rPr>
              <a:t>Contained in the frame header.</a:t>
            </a:r>
          </a:p>
          <a:p>
            <a:pPr marL="285750" lvl="1" indent="-285750" algn="just" defTabSz="457105">
              <a:lnSpc>
                <a:spcPct val="100000"/>
              </a:lnSpc>
              <a:spcBef>
                <a:spcPct val="20000"/>
              </a:spcBef>
              <a:buFont typeface="Courier New" panose="02070309020205020404" pitchFamily="49" charset="0"/>
              <a:buChar char="o"/>
            </a:pPr>
            <a:r>
              <a:rPr lang="en-US" sz="1800" i="1" dirty="0">
                <a:solidFill>
                  <a:srgbClr val="002060"/>
                </a:solidFill>
              </a:rPr>
              <a:t>Used only for local delivery of a frame on the link.</a:t>
            </a:r>
          </a:p>
          <a:p>
            <a:pPr marL="285750" lvl="1" indent="-285750" algn="just" defTabSz="457105">
              <a:lnSpc>
                <a:spcPct val="100000"/>
              </a:lnSpc>
              <a:spcBef>
                <a:spcPct val="20000"/>
              </a:spcBef>
              <a:buFont typeface="Courier New" panose="02070309020205020404" pitchFamily="49" charset="0"/>
              <a:buChar char="o"/>
            </a:pPr>
            <a:r>
              <a:rPr lang="en-US" sz="1800" i="1" dirty="0">
                <a:solidFill>
                  <a:srgbClr val="002060"/>
                </a:solidFill>
              </a:rPr>
              <a:t>Updated by each device that forwards the frame.</a:t>
            </a:r>
          </a:p>
          <a:p>
            <a:pPr marL="285750" lvl="1" indent="-285750" algn="just" defTabSz="457105" fontAlgn="auto">
              <a:lnSpc>
                <a:spcPct val="100000"/>
              </a:lnSpc>
              <a:spcBef>
                <a:spcPct val="20000"/>
              </a:spcBef>
              <a:spcAft>
                <a:spcPts val="0"/>
              </a:spcAft>
              <a:buClrTx/>
              <a:buFont typeface="Courier New" panose="02070309020205020404" pitchFamily="49" charset="0"/>
              <a:buChar char="o"/>
            </a:pPr>
            <a:endParaRPr lang="en-US" sz="1800" b="1" dirty="0">
              <a:solidFill>
                <a:srgbClr val="002060"/>
              </a:solidFill>
            </a:endParaRPr>
          </a:p>
          <a:p>
            <a:pPr marL="0" indent="0" algn="just"/>
            <a:endParaRPr lang="en-US" sz="1800" i="1" dirty="0">
              <a:solidFill>
                <a:srgbClr val="002060"/>
              </a:solidFill>
              <a:cs typeface="CiscoSans ExtraLight"/>
            </a:endParaRPr>
          </a:p>
        </p:txBody>
      </p:sp>
      <p:pic>
        <p:nvPicPr>
          <p:cNvPr id="7" name="Picture 6">
            <a:extLst>
              <a:ext uri="{FF2B5EF4-FFF2-40B4-BE49-F238E27FC236}">
                <a16:creationId xmlns:a16="http://schemas.microsoft.com/office/drawing/2014/main" id="{622DFB95-3807-C404-CC63-DB8F162D7968}"/>
              </a:ext>
            </a:extLst>
          </p:cNvPr>
          <p:cNvPicPr>
            <a:picLocks noChangeAspect="1"/>
          </p:cNvPicPr>
          <p:nvPr/>
        </p:nvPicPr>
        <p:blipFill>
          <a:blip r:embed="rId4"/>
          <a:stretch>
            <a:fillRect/>
          </a:stretch>
        </p:blipFill>
        <p:spPr>
          <a:xfrm>
            <a:off x="4271963" y="1052411"/>
            <a:ext cx="7771588" cy="3875837"/>
          </a:xfrm>
          <a:prstGeom prst="rect">
            <a:avLst/>
          </a:prstGeom>
        </p:spPr>
      </p:pic>
    </p:spTree>
    <p:custDataLst>
      <p:tags r:id="rId1"/>
    </p:custDataLst>
    <p:extLst>
      <p:ext uri="{BB962C8B-B14F-4D97-AF65-F5344CB8AC3E}">
        <p14:creationId xmlns:p14="http://schemas.microsoft.com/office/powerpoint/2010/main" val="165697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24485" y="391357"/>
            <a:ext cx="5699490" cy="705680"/>
          </a:xfrm>
        </p:spPr>
        <p:txBody>
          <a:bodyPr>
            <a:normAutofit/>
          </a:bodyPr>
          <a:lstStyle/>
          <a:p>
            <a:r>
              <a:rPr lang="en-US" dirty="0">
                <a:solidFill>
                  <a:schemeClr val="accent1">
                    <a:lumMod val="50000"/>
                  </a:schemeClr>
                </a:solidFill>
              </a:rPr>
              <a:t>Ethernet Frames</a:t>
            </a:r>
            <a:endParaRPr lang="en-US" i="1" dirty="0">
              <a:solidFill>
                <a:schemeClr val="accent1">
                  <a:lumMod val="50000"/>
                </a:schemeClr>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4485" y="1391594"/>
            <a:ext cx="7634218" cy="378064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2000" i="1" dirty="0">
                <a:solidFill>
                  <a:srgbClr val="002060"/>
                </a:solidFill>
              </a:rPr>
              <a:t>Ethernet operates in the data link layer and the physical layer.</a:t>
            </a:r>
          </a:p>
          <a:p>
            <a:pPr marL="285750" lvl="1" indent="-285750" algn="just" defTabSz="457105">
              <a:lnSpc>
                <a:spcPct val="100000"/>
              </a:lnSpc>
              <a:spcBef>
                <a:spcPct val="20000"/>
              </a:spcBef>
              <a:buFont typeface="Courier New" panose="02070309020205020404" pitchFamily="49" charset="0"/>
              <a:buChar char="o"/>
            </a:pPr>
            <a:r>
              <a:rPr lang="en-US" sz="2000" i="1" dirty="0">
                <a:solidFill>
                  <a:srgbClr val="002060"/>
                </a:solidFill>
              </a:rPr>
              <a:t>It is a family of networking technologies defined in the IEEE 802.2 and 802.3 standards</a:t>
            </a:r>
            <a:r>
              <a:rPr lang="en-US" sz="2000" dirty="0">
                <a:solidFill>
                  <a:srgbClr val="000000"/>
                </a:solidFill>
              </a:rPr>
              <a:t>.</a:t>
            </a:r>
          </a:p>
          <a:p>
            <a:pPr marL="285750" lvl="1" indent="-285750" algn="just" defTabSz="457105">
              <a:lnSpc>
                <a:spcPct val="100000"/>
              </a:lnSpc>
              <a:spcBef>
                <a:spcPct val="20000"/>
              </a:spcBef>
              <a:buFont typeface="Courier New" panose="02070309020205020404" pitchFamily="49" charset="0"/>
              <a:buChar char="o"/>
            </a:pPr>
            <a:endParaRPr lang="en-US" sz="2000" i="1"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2000" i="1" dirty="0">
                <a:solidFill>
                  <a:srgbClr val="002060"/>
                </a:solidFill>
              </a:rPr>
              <a:t>The 802 LAN/MAN standards, including Ethernet, use two separate sublayers of the data link layer to operate:</a:t>
            </a:r>
          </a:p>
          <a:p>
            <a:pPr marL="742950" lvl="2" indent="-285750" algn="just" defTabSz="457105">
              <a:lnSpc>
                <a:spcPct val="100000"/>
              </a:lnSpc>
              <a:spcBef>
                <a:spcPct val="20000"/>
              </a:spcBef>
              <a:buFont typeface="Courier New" panose="02070309020205020404" pitchFamily="49" charset="0"/>
              <a:buChar char="o"/>
            </a:pPr>
            <a:r>
              <a:rPr lang="en-US" i="1" dirty="0">
                <a:solidFill>
                  <a:srgbClr val="002060"/>
                </a:solidFill>
              </a:rPr>
              <a:t>LLC Sublayer: (IEEE 802.2) </a:t>
            </a:r>
            <a:r>
              <a:rPr lang="en-US" b="1" i="1" dirty="0">
                <a:solidFill>
                  <a:srgbClr val="002060"/>
                </a:solidFill>
              </a:rPr>
              <a:t>Places information in the frame to identify which network layer protocol is used for the frame</a:t>
            </a:r>
            <a:r>
              <a:rPr lang="en-US" i="1" dirty="0">
                <a:solidFill>
                  <a:srgbClr val="002060"/>
                </a:solidFill>
              </a:rPr>
              <a:t>.</a:t>
            </a:r>
          </a:p>
          <a:p>
            <a:pPr marL="742950" lvl="2" indent="-285750" algn="just" defTabSz="457105">
              <a:lnSpc>
                <a:spcPct val="100000"/>
              </a:lnSpc>
              <a:spcBef>
                <a:spcPct val="20000"/>
              </a:spcBef>
              <a:buFont typeface="Courier New" panose="02070309020205020404" pitchFamily="49" charset="0"/>
              <a:buChar char="o"/>
            </a:pPr>
            <a:r>
              <a:rPr lang="en-US" i="1" dirty="0">
                <a:solidFill>
                  <a:srgbClr val="002060"/>
                </a:solidFill>
              </a:rPr>
              <a:t>MAC Sublayer: (IEEE 802.3, 802.11, or 802.15) </a:t>
            </a:r>
          </a:p>
          <a:p>
            <a:pPr marL="1200150" lvl="3" indent="-285750" algn="just" defTabSz="457105">
              <a:lnSpc>
                <a:spcPct val="100000"/>
              </a:lnSpc>
              <a:spcBef>
                <a:spcPct val="20000"/>
              </a:spcBef>
              <a:buFont typeface="Courier New" panose="02070309020205020404" pitchFamily="49" charset="0"/>
              <a:buChar char="o"/>
            </a:pPr>
            <a:r>
              <a:rPr lang="en-US" b="1" i="1" dirty="0">
                <a:solidFill>
                  <a:srgbClr val="002060"/>
                </a:solidFill>
              </a:rPr>
              <a:t>Responsible for </a:t>
            </a:r>
            <a:r>
              <a:rPr lang="en-US" b="1" i="1" dirty="0">
                <a:solidFill>
                  <a:srgbClr val="FF0000"/>
                </a:solidFill>
              </a:rPr>
              <a:t>data encapsulation and accessing the media </a:t>
            </a:r>
            <a:r>
              <a:rPr lang="en-US" b="1" i="1" dirty="0">
                <a:solidFill>
                  <a:srgbClr val="002060"/>
                </a:solidFill>
              </a:rPr>
              <a:t>(media access control and provides data link layer addressing)</a:t>
            </a:r>
            <a:r>
              <a:rPr lang="en-US" i="1" dirty="0">
                <a:solidFill>
                  <a:srgbClr val="002060"/>
                </a:solidFill>
              </a:rPr>
              <a:t>.</a:t>
            </a:r>
          </a:p>
        </p:txBody>
      </p:sp>
      <p:pic>
        <p:nvPicPr>
          <p:cNvPr id="4" name="Picture 3">
            <a:extLst>
              <a:ext uri="{FF2B5EF4-FFF2-40B4-BE49-F238E27FC236}">
                <a16:creationId xmlns:a16="http://schemas.microsoft.com/office/drawing/2014/main" id="{F0F23FC6-B3A4-4AAE-A678-BFB6CDA73B4B}"/>
              </a:ext>
            </a:extLst>
          </p:cNvPr>
          <p:cNvPicPr>
            <a:picLocks noChangeAspect="1"/>
          </p:cNvPicPr>
          <p:nvPr/>
        </p:nvPicPr>
        <p:blipFill>
          <a:blip r:embed="rId4"/>
          <a:stretch>
            <a:fillRect/>
          </a:stretch>
        </p:blipFill>
        <p:spPr>
          <a:xfrm>
            <a:off x="8000345" y="1757363"/>
            <a:ext cx="4167843" cy="3049107"/>
          </a:xfrm>
          <a:prstGeom prst="rect">
            <a:avLst/>
          </a:prstGeom>
        </p:spPr>
      </p:pic>
    </p:spTree>
    <p:custDataLst>
      <p:tags r:id="rId1"/>
    </p:custDataLst>
    <p:extLst>
      <p:ext uri="{BB962C8B-B14F-4D97-AF65-F5344CB8AC3E}">
        <p14:creationId xmlns:p14="http://schemas.microsoft.com/office/powerpoint/2010/main" val="2284225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10" y="220222"/>
            <a:ext cx="5699490" cy="705680"/>
          </a:xfrm>
        </p:spPr>
        <p:txBody>
          <a:bodyPr>
            <a:normAutofit/>
          </a:bodyPr>
          <a:lstStyle/>
          <a:p>
            <a:r>
              <a:rPr lang="en-US" dirty="0"/>
              <a:t>MAC Sublayer</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06738" y="897326"/>
            <a:ext cx="11588026" cy="3303613"/>
          </a:xfrm>
        </p:spPr>
        <p:txBody>
          <a:bodyPr/>
          <a:lstStyle/>
          <a:p>
            <a:pPr marL="0" lvl="1" indent="0" algn="just" defTabSz="457105">
              <a:lnSpc>
                <a:spcPct val="100000"/>
              </a:lnSpc>
              <a:spcBef>
                <a:spcPct val="20000"/>
              </a:spcBef>
              <a:buNone/>
            </a:pPr>
            <a:r>
              <a:rPr lang="en-US" sz="2000" b="1" i="1" dirty="0">
                <a:solidFill>
                  <a:srgbClr val="002060"/>
                </a:solidFill>
              </a:rPr>
              <a:t>Data Encapsulation</a:t>
            </a:r>
          </a:p>
          <a:p>
            <a:pPr marL="285750" lvl="1" indent="-285750" algn="just" defTabSz="457105">
              <a:lnSpc>
                <a:spcPct val="100000"/>
              </a:lnSpc>
              <a:spcBef>
                <a:spcPct val="20000"/>
              </a:spcBef>
              <a:buFont typeface="Courier New" panose="02070309020205020404" pitchFamily="49" charset="0"/>
              <a:buChar char="o"/>
            </a:pPr>
            <a:r>
              <a:rPr lang="en-US" sz="2000" dirty="0">
                <a:solidFill>
                  <a:srgbClr val="002060"/>
                </a:solidFill>
              </a:rPr>
              <a:t>IEEE 802.3 data encapsulation includes the following:</a:t>
            </a:r>
          </a:p>
          <a:p>
            <a:pPr marL="742950" lvl="2" indent="-285750" algn="just" defTabSz="457105">
              <a:lnSpc>
                <a:spcPct val="100000"/>
              </a:lnSpc>
              <a:spcBef>
                <a:spcPct val="20000"/>
              </a:spcBef>
              <a:buFont typeface="Wingdings" panose="05000000000000000000" pitchFamily="2" charset="2"/>
              <a:buChar char="Ø"/>
            </a:pPr>
            <a:r>
              <a:rPr lang="en-US" i="1" dirty="0">
                <a:solidFill>
                  <a:srgbClr val="002060"/>
                </a:solidFill>
              </a:rPr>
              <a:t>Ethernet frame</a:t>
            </a:r>
          </a:p>
          <a:p>
            <a:pPr marL="1200150" lvl="3" indent="-285750" algn="just" defTabSz="457105">
              <a:lnSpc>
                <a:spcPct val="100000"/>
              </a:lnSpc>
              <a:spcBef>
                <a:spcPct val="20000"/>
              </a:spcBef>
              <a:buFont typeface="Wingdings" panose="05000000000000000000" pitchFamily="2" charset="2"/>
              <a:buChar char="Ø"/>
            </a:pPr>
            <a:r>
              <a:rPr lang="en-US" i="1" dirty="0">
                <a:solidFill>
                  <a:srgbClr val="002060"/>
                </a:solidFill>
              </a:rPr>
              <a:t>This is the internal structure of the Ethernet frame.</a:t>
            </a:r>
          </a:p>
          <a:p>
            <a:pPr marL="742950" lvl="2" indent="-285750" algn="just" defTabSz="457105">
              <a:lnSpc>
                <a:spcPct val="100000"/>
              </a:lnSpc>
              <a:spcBef>
                <a:spcPct val="20000"/>
              </a:spcBef>
              <a:buFont typeface="Wingdings" panose="05000000000000000000" pitchFamily="2" charset="2"/>
              <a:buChar char="Ø"/>
            </a:pPr>
            <a:r>
              <a:rPr lang="en-US" i="1" dirty="0">
                <a:solidFill>
                  <a:srgbClr val="002060"/>
                </a:solidFill>
              </a:rPr>
              <a:t>Ethernet Addressing</a:t>
            </a:r>
          </a:p>
          <a:p>
            <a:pPr marL="1200150" lvl="3" indent="-285750" algn="just" defTabSz="457105">
              <a:lnSpc>
                <a:spcPct val="100000"/>
              </a:lnSpc>
              <a:spcBef>
                <a:spcPct val="20000"/>
              </a:spcBef>
              <a:buFont typeface="Wingdings" panose="05000000000000000000" pitchFamily="2" charset="2"/>
              <a:buChar char="Ø"/>
            </a:pPr>
            <a:r>
              <a:rPr lang="en-US" i="1" dirty="0">
                <a:solidFill>
                  <a:srgbClr val="002060"/>
                </a:solidFill>
              </a:rPr>
              <a:t>The Ethernet frame includes both a source and destination MAC address to deliver the Ethernet frame from Ethernet NIC to Ethernet NIC on the same LAN.</a:t>
            </a:r>
          </a:p>
          <a:p>
            <a:pPr marL="742950" lvl="2" indent="-285750" algn="just" defTabSz="457105">
              <a:lnSpc>
                <a:spcPct val="100000"/>
              </a:lnSpc>
              <a:spcBef>
                <a:spcPct val="20000"/>
              </a:spcBef>
              <a:buFont typeface="Wingdings" panose="05000000000000000000" pitchFamily="2" charset="2"/>
              <a:buChar char="Ø"/>
            </a:pPr>
            <a:r>
              <a:rPr lang="en-US" i="1" dirty="0">
                <a:solidFill>
                  <a:srgbClr val="002060"/>
                </a:solidFill>
              </a:rPr>
              <a:t>Ethernet Error detection </a:t>
            </a:r>
          </a:p>
          <a:p>
            <a:pPr marL="1200150" lvl="3" indent="-285750" algn="just" defTabSz="457105">
              <a:lnSpc>
                <a:spcPct val="100000"/>
              </a:lnSpc>
              <a:spcBef>
                <a:spcPct val="20000"/>
              </a:spcBef>
              <a:buFont typeface="Wingdings" panose="05000000000000000000" pitchFamily="2" charset="2"/>
              <a:buChar char="Ø"/>
            </a:pPr>
            <a:r>
              <a:rPr lang="en-US" i="1" dirty="0">
                <a:solidFill>
                  <a:srgbClr val="002060"/>
                </a:solidFill>
              </a:rPr>
              <a:t>The Ethernet frame includes a frame check sequence (FCS) trailer used for error detection.</a:t>
            </a:r>
          </a:p>
          <a:p>
            <a:pPr marL="1200150" lvl="3" indent="-285750" algn="just" defTabSz="457105">
              <a:lnSpc>
                <a:spcPct val="100000"/>
              </a:lnSpc>
              <a:spcBef>
                <a:spcPct val="20000"/>
              </a:spcBef>
              <a:buFont typeface="Courier New" panose="02070309020205020404" pitchFamily="49" charset="0"/>
              <a:buChar char="o"/>
            </a:pPr>
            <a:endParaRPr lang="en-US" sz="2000" b="1" i="1" dirty="0">
              <a:solidFill>
                <a:srgbClr val="002060"/>
              </a:solidFill>
            </a:endParaRPr>
          </a:p>
          <a:p>
            <a:pPr marL="1200150" lvl="3" indent="-285750" algn="just" defTabSz="457105">
              <a:lnSpc>
                <a:spcPct val="100000"/>
              </a:lnSpc>
              <a:spcBef>
                <a:spcPct val="20000"/>
              </a:spcBef>
              <a:buFont typeface="Courier New" panose="02070309020205020404" pitchFamily="49" charset="0"/>
              <a:buChar char="o"/>
            </a:pPr>
            <a:endParaRPr lang="en-US" sz="2000" b="1" i="1" dirty="0">
              <a:solidFill>
                <a:srgbClr val="002060"/>
              </a:solidFill>
            </a:endParaRPr>
          </a:p>
          <a:p>
            <a:pPr marL="1200150" lvl="3" indent="-285750" algn="just" defTabSz="457105" fontAlgn="auto">
              <a:lnSpc>
                <a:spcPct val="100000"/>
              </a:lnSpc>
              <a:spcBef>
                <a:spcPct val="20000"/>
              </a:spcBef>
              <a:spcAft>
                <a:spcPts val="0"/>
              </a:spcAft>
              <a:buClrTx/>
              <a:buFont typeface="Courier New" panose="02070309020205020404" pitchFamily="49" charset="0"/>
              <a:buChar char="o"/>
            </a:pPr>
            <a:endParaRPr lang="en-US" sz="2000" b="1" i="1" dirty="0">
              <a:solidFill>
                <a:srgbClr val="002060"/>
              </a:solidFill>
            </a:endParaRPr>
          </a:p>
          <a:p>
            <a:pPr marL="0" indent="0" algn="just"/>
            <a:endParaRPr lang="en-US" i="1" dirty="0">
              <a:solidFill>
                <a:srgbClr val="002060"/>
              </a:solidFill>
              <a:cs typeface="CiscoSans ExtraLight"/>
            </a:endParaRPr>
          </a:p>
        </p:txBody>
      </p:sp>
      <p:pic>
        <p:nvPicPr>
          <p:cNvPr id="7" name="Picture 6">
            <a:extLst>
              <a:ext uri="{FF2B5EF4-FFF2-40B4-BE49-F238E27FC236}">
                <a16:creationId xmlns:a16="http://schemas.microsoft.com/office/drawing/2014/main" id="{2926E18F-85C3-47BA-8F0E-020FA23CB031}"/>
              </a:ext>
            </a:extLst>
          </p:cNvPr>
          <p:cNvPicPr>
            <a:picLocks noChangeAspect="1"/>
          </p:cNvPicPr>
          <p:nvPr/>
        </p:nvPicPr>
        <p:blipFill>
          <a:blip r:embed="rId4"/>
          <a:stretch>
            <a:fillRect/>
          </a:stretch>
        </p:blipFill>
        <p:spPr>
          <a:xfrm>
            <a:off x="1023938" y="4078424"/>
            <a:ext cx="10144124" cy="1713542"/>
          </a:xfrm>
          <a:prstGeom prst="rect">
            <a:avLst/>
          </a:prstGeom>
        </p:spPr>
      </p:pic>
    </p:spTree>
    <p:custDataLst>
      <p:tags r:id="rId1"/>
    </p:custDataLst>
    <p:extLst>
      <p:ext uri="{BB962C8B-B14F-4D97-AF65-F5344CB8AC3E}">
        <p14:creationId xmlns:p14="http://schemas.microsoft.com/office/powerpoint/2010/main" val="4251903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71AAA-B9D0-0059-4B67-D58BB781DB1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30278BE-8347-643F-35DF-E67D886F526C}"/>
              </a:ext>
            </a:extLst>
          </p:cNvPr>
          <p:cNvSpPr>
            <a:spLocks noGrp="1"/>
          </p:cNvSpPr>
          <p:nvPr>
            <p:ph type="title"/>
          </p:nvPr>
        </p:nvSpPr>
        <p:spPr>
          <a:xfrm>
            <a:off x="396510" y="348809"/>
            <a:ext cx="5699490" cy="705680"/>
          </a:xfrm>
        </p:spPr>
        <p:txBody>
          <a:bodyPr>
            <a:normAutofit/>
          </a:bodyPr>
          <a:lstStyle/>
          <a:p>
            <a:r>
              <a:rPr lang="en-US" dirty="0"/>
              <a:t>MAC Sublayer</a:t>
            </a:r>
          </a:p>
        </p:txBody>
      </p:sp>
      <p:sp>
        <p:nvSpPr>
          <p:cNvPr id="5" name="Content Placeholder 4">
            <a:extLst>
              <a:ext uri="{FF2B5EF4-FFF2-40B4-BE49-F238E27FC236}">
                <a16:creationId xmlns:a16="http://schemas.microsoft.com/office/drawing/2014/main" id="{3A3EF7E6-FBA6-921E-3E9C-04E7A5039AFE}"/>
              </a:ext>
            </a:extLst>
          </p:cNvPr>
          <p:cNvSpPr>
            <a:spLocks noGrp="1"/>
          </p:cNvSpPr>
          <p:nvPr>
            <p:ph idx="1"/>
          </p:nvPr>
        </p:nvSpPr>
        <p:spPr>
          <a:xfrm>
            <a:off x="223653" y="1267607"/>
            <a:ext cx="11242313" cy="4322785"/>
          </a:xfrm>
        </p:spPr>
        <p:txBody>
          <a:bodyPr/>
          <a:lstStyle/>
          <a:p>
            <a:pPr marL="0" lvl="1" indent="0" algn="just" defTabSz="457105">
              <a:lnSpc>
                <a:spcPct val="100000"/>
              </a:lnSpc>
              <a:spcBef>
                <a:spcPct val="20000"/>
              </a:spcBef>
              <a:buNone/>
            </a:pPr>
            <a:r>
              <a:rPr lang="en-US" sz="1800" i="1" dirty="0">
                <a:solidFill>
                  <a:srgbClr val="002060"/>
                </a:solidFill>
              </a:rPr>
              <a:t>.</a:t>
            </a:r>
          </a:p>
          <a:p>
            <a:pPr marL="0" indent="0" algn="just"/>
            <a:r>
              <a:rPr lang="en-US" b="1" i="1" dirty="0">
                <a:solidFill>
                  <a:srgbClr val="002060"/>
                </a:solidFill>
                <a:cs typeface="+mn-cs"/>
              </a:rPr>
              <a:t>Media Access</a:t>
            </a:r>
          </a:p>
          <a:p>
            <a:pPr marL="285750" indent="-285750" algn="just">
              <a:buFont typeface="Courier New" panose="02070309020205020404" pitchFamily="49" charset="0"/>
              <a:buChar char="o"/>
            </a:pPr>
            <a:r>
              <a:rPr lang="en-US" i="1" dirty="0">
                <a:solidFill>
                  <a:srgbClr val="002060"/>
                </a:solidFill>
                <a:cs typeface="+mn-cs"/>
              </a:rPr>
              <a:t>The IEEE 802.3 MAC sublayer includes the specifications for different Ethernet communications standards over </a:t>
            </a:r>
            <a:r>
              <a:rPr lang="en-US" b="1" i="1" dirty="0">
                <a:solidFill>
                  <a:srgbClr val="002060"/>
                </a:solidFill>
                <a:cs typeface="+mn-cs"/>
              </a:rPr>
              <a:t>various types of media including copper and fiber</a:t>
            </a:r>
            <a:r>
              <a:rPr lang="en-US" i="1" dirty="0">
                <a:solidFill>
                  <a:srgbClr val="002060"/>
                </a:solidFill>
                <a:cs typeface="+mn-cs"/>
              </a:rPr>
              <a:t>.</a:t>
            </a:r>
          </a:p>
          <a:p>
            <a:pPr marL="285750" indent="-285750" algn="just">
              <a:buFont typeface="Courier New" panose="02070309020205020404" pitchFamily="49" charset="0"/>
              <a:buChar char="o"/>
            </a:pPr>
            <a:r>
              <a:rPr lang="en-US" i="1" dirty="0">
                <a:solidFill>
                  <a:srgbClr val="002060"/>
                </a:solidFill>
                <a:cs typeface="+mn-cs"/>
              </a:rPr>
              <a:t>Legacy Ethernet using a bus topology or hubs, is a shared, half-duplex medium. Ethernet over a half-duplex medium uses a contention-based access method, carrier sense multiple access/collision detection (CSMA/CD). </a:t>
            </a:r>
          </a:p>
          <a:p>
            <a:pPr marL="285750" indent="-285750" algn="just">
              <a:buFont typeface="Courier New" panose="02070309020205020404" pitchFamily="49" charset="0"/>
              <a:buChar char="o"/>
            </a:pPr>
            <a:r>
              <a:rPr lang="en-US" b="1" i="1" dirty="0">
                <a:solidFill>
                  <a:srgbClr val="FF0000"/>
                </a:solidFill>
                <a:cs typeface="+mn-cs"/>
              </a:rPr>
              <a:t>Ethernet LANs of today use switches that operate in full-duplex. </a:t>
            </a:r>
            <a:r>
              <a:rPr lang="en-US" i="1" dirty="0">
                <a:solidFill>
                  <a:srgbClr val="FF0000"/>
                </a:solidFill>
                <a:cs typeface="+mn-cs"/>
              </a:rPr>
              <a:t>Full-duplex communications with Ethernet switches do not require access control through CSMA/CD.</a:t>
            </a:r>
          </a:p>
          <a:p>
            <a:pPr marL="1200150" lvl="3" indent="-285750" algn="just" defTabSz="457105">
              <a:lnSpc>
                <a:spcPct val="100000"/>
              </a:lnSpc>
              <a:spcBef>
                <a:spcPct val="20000"/>
              </a:spcBef>
              <a:buFont typeface="Wingdings" panose="05000000000000000000" pitchFamily="2" charset="2"/>
              <a:buChar char="Ø"/>
            </a:pPr>
            <a:endParaRPr lang="en-US" i="1" dirty="0">
              <a:solidFill>
                <a:srgbClr val="002060"/>
              </a:solidFill>
            </a:endParaRPr>
          </a:p>
          <a:p>
            <a:pPr marL="1200150" lvl="3" indent="-285750" algn="just" defTabSz="457105">
              <a:lnSpc>
                <a:spcPct val="100000"/>
              </a:lnSpc>
              <a:spcBef>
                <a:spcPct val="20000"/>
              </a:spcBef>
              <a:buFont typeface="Courier New" panose="02070309020205020404" pitchFamily="49" charset="0"/>
              <a:buChar char="o"/>
            </a:pPr>
            <a:endParaRPr lang="en-US" sz="2000" b="1" i="1" dirty="0">
              <a:solidFill>
                <a:srgbClr val="002060"/>
              </a:solidFill>
            </a:endParaRPr>
          </a:p>
          <a:p>
            <a:pPr marL="1200150" lvl="3" indent="-285750" algn="just" defTabSz="457105">
              <a:lnSpc>
                <a:spcPct val="100000"/>
              </a:lnSpc>
              <a:spcBef>
                <a:spcPct val="20000"/>
              </a:spcBef>
              <a:buFont typeface="Courier New" panose="02070309020205020404" pitchFamily="49" charset="0"/>
              <a:buChar char="o"/>
            </a:pPr>
            <a:endParaRPr lang="en-US" sz="2000" b="1" i="1" dirty="0">
              <a:solidFill>
                <a:srgbClr val="002060"/>
              </a:solidFill>
            </a:endParaRPr>
          </a:p>
          <a:p>
            <a:pPr marL="1200150" lvl="3" indent="-285750" algn="just" defTabSz="457105" fontAlgn="auto">
              <a:lnSpc>
                <a:spcPct val="100000"/>
              </a:lnSpc>
              <a:spcBef>
                <a:spcPct val="20000"/>
              </a:spcBef>
              <a:spcAft>
                <a:spcPts val="0"/>
              </a:spcAft>
              <a:buClrTx/>
              <a:buFont typeface="Courier New" panose="02070309020205020404" pitchFamily="49" charset="0"/>
              <a:buChar char="o"/>
            </a:pPr>
            <a:endParaRPr lang="en-US" sz="2000" b="1" i="1" dirty="0">
              <a:solidFill>
                <a:srgbClr val="002060"/>
              </a:solidFill>
            </a:endParaRPr>
          </a:p>
          <a:p>
            <a:pPr marL="0" indent="0" algn="just"/>
            <a:endParaRPr lang="en-US" i="1" dirty="0">
              <a:solidFill>
                <a:srgbClr val="002060"/>
              </a:solidFill>
              <a:cs typeface="CiscoSans ExtraLight"/>
            </a:endParaRPr>
          </a:p>
        </p:txBody>
      </p:sp>
    </p:spTree>
    <p:custDataLst>
      <p:tags r:id="rId1"/>
    </p:custDataLst>
    <p:extLst>
      <p:ext uri="{BB962C8B-B14F-4D97-AF65-F5344CB8AC3E}">
        <p14:creationId xmlns:p14="http://schemas.microsoft.com/office/powerpoint/2010/main" val="2764012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48448" y="202588"/>
            <a:ext cx="9124139" cy="705680"/>
          </a:xfrm>
        </p:spPr>
        <p:txBody>
          <a:bodyPr>
            <a:noAutofit/>
          </a:bodyPr>
          <a:lstStyle/>
          <a:p>
            <a:r>
              <a:rPr lang="en-US" dirty="0"/>
              <a:t>Ethernet Frames:</a:t>
            </a:r>
            <a:r>
              <a:rPr lang="en-US" i="1" dirty="0">
                <a:solidFill>
                  <a:srgbClr val="002060"/>
                </a:solidFill>
              </a:rPr>
              <a:t> </a:t>
            </a:r>
            <a:r>
              <a:rPr lang="en-US" dirty="0"/>
              <a:t>Inspect</a:t>
            </a:r>
          </a:p>
        </p:txBody>
      </p:sp>
      <p:sp>
        <p:nvSpPr>
          <p:cNvPr id="6" name="TextBox 5">
            <a:extLst>
              <a:ext uri="{FF2B5EF4-FFF2-40B4-BE49-F238E27FC236}">
                <a16:creationId xmlns:a16="http://schemas.microsoft.com/office/drawing/2014/main" id="{8AF9A93A-497D-4727-AD74-9FD24828D711}"/>
              </a:ext>
            </a:extLst>
          </p:cNvPr>
          <p:cNvSpPr txBox="1"/>
          <p:nvPr/>
        </p:nvSpPr>
        <p:spPr>
          <a:xfrm>
            <a:off x="148450" y="908268"/>
            <a:ext cx="11895102" cy="4524315"/>
          </a:xfrm>
          <a:prstGeom prst="rect">
            <a:avLst/>
          </a:prstGeom>
          <a:noFill/>
        </p:spPr>
        <p:txBody>
          <a:bodyPr wrap="square">
            <a:spAutoFit/>
          </a:bodyPr>
          <a:lstStyle/>
          <a:p>
            <a:pPr marL="285750" indent="-285750" algn="just">
              <a:buFont typeface="Courier New" panose="02070309020205020404" pitchFamily="49" charset="0"/>
              <a:buChar char="o"/>
            </a:pPr>
            <a:endParaRPr lang="en-US" sz="1800" i="1" dirty="0">
              <a:solidFill>
                <a:srgbClr val="002060"/>
              </a:solidFill>
              <a:cs typeface="+mn-cs"/>
            </a:endParaRPr>
          </a:p>
          <a:p>
            <a:pPr marL="285750" indent="-285750" algn="just">
              <a:buFont typeface="Courier New" panose="02070309020205020404" pitchFamily="49" charset="0"/>
              <a:buChar char="o"/>
            </a:pPr>
            <a:r>
              <a:rPr lang="en-US" i="1" dirty="0">
                <a:solidFill>
                  <a:srgbClr val="002060"/>
                </a:solidFill>
              </a:rPr>
              <a:t>The minimum Ethernet frame size is 64 bytes and the maximum is 1518 bytes. The preamble field is not included when describing the size of the frame.</a:t>
            </a:r>
          </a:p>
          <a:p>
            <a:pPr marL="285750" indent="-285750" algn="just">
              <a:buFont typeface="Courier New" panose="02070309020205020404" pitchFamily="49" charset="0"/>
              <a:buChar char="o"/>
            </a:pPr>
            <a:r>
              <a:rPr lang="en-US" sz="1800" i="1" dirty="0">
                <a:solidFill>
                  <a:srgbClr val="002060"/>
                </a:solidFill>
                <a:cs typeface="+mn-cs"/>
              </a:rPr>
              <a:t>Any frame less than 64 bytes in length is considered a </a:t>
            </a:r>
            <a:r>
              <a:rPr lang="en-US" sz="1800" b="1" i="1" dirty="0">
                <a:solidFill>
                  <a:srgbClr val="FF0000"/>
                </a:solidFill>
                <a:cs typeface="+mn-cs"/>
              </a:rPr>
              <a:t>“collision fragment” or “runt frame” </a:t>
            </a:r>
            <a:r>
              <a:rPr lang="en-US" sz="1800" i="1" dirty="0">
                <a:solidFill>
                  <a:srgbClr val="002060"/>
                </a:solidFill>
                <a:cs typeface="+mn-cs"/>
              </a:rPr>
              <a:t>and is automatically discarded. Frames with more than 1500 bytes of data are considered </a:t>
            </a:r>
            <a:r>
              <a:rPr lang="en-US" sz="1800" b="1" i="1" dirty="0">
                <a:solidFill>
                  <a:srgbClr val="FF0000"/>
                </a:solidFill>
                <a:cs typeface="+mn-cs"/>
              </a:rPr>
              <a:t>“jumbo” or “baby giant frames”.</a:t>
            </a:r>
          </a:p>
          <a:p>
            <a:pPr marL="285750" indent="-285750" algn="just">
              <a:buFont typeface="Courier New" panose="02070309020205020404" pitchFamily="49" charset="0"/>
              <a:buChar char="o"/>
            </a:pPr>
            <a:r>
              <a:rPr lang="en-US" sz="1800" i="1" dirty="0">
                <a:solidFill>
                  <a:srgbClr val="002060"/>
                </a:solidFill>
                <a:cs typeface="+mn-cs"/>
              </a:rPr>
              <a:t>If the size of a transmitted frame is less than the minimum, or greater than the maximum, the receiving device drops the frame. Dropped frames are likely to be the result of collisions or other unwanted signals. They are considered invalid. </a:t>
            </a:r>
            <a:r>
              <a:rPr lang="en-US" sz="1800" b="1" i="1" dirty="0">
                <a:solidFill>
                  <a:schemeClr val="accent6"/>
                </a:solidFill>
                <a:cs typeface="+mn-cs"/>
              </a:rPr>
              <a:t>Jumbo frames are usually supported by most Fast Ethernet and Gigabit Ethernet switches and NICs</a:t>
            </a:r>
            <a:r>
              <a:rPr lang="en-US" sz="1800" i="1" dirty="0">
                <a:solidFill>
                  <a:srgbClr val="002060"/>
                </a:solidFill>
                <a:cs typeface="+mn-cs"/>
              </a:rPr>
              <a:t>.</a:t>
            </a:r>
          </a:p>
          <a:p>
            <a:pPr marL="285750" indent="-285750" algn="just">
              <a:buFont typeface="Courier New" panose="02070309020205020404" pitchFamily="49" charset="0"/>
              <a:buChar char="o"/>
            </a:pPr>
            <a:r>
              <a:rPr lang="en-US" i="1" dirty="0">
                <a:solidFill>
                  <a:srgbClr val="002060"/>
                </a:solidFill>
              </a:rPr>
              <a:t>An Ethernet MAC address consists of a 48-bit binary value, expressed using 12 hexadecimal values.</a:t>
            </a:r>
          </a:p>
          <a:p>
            <a:pPr marL="285750" indent="-285750" algn="just">
              <a:buFont typeface="Courier New" panose="02070309020205020404" pitchFamily="49" charset="0"/>
              <a:buChar char="o"/>
            </a:pPr>
            <a:r>
              <a:rPr lang="en-US" i="1" dirty="0">
                <a:solidFill>
                  <a:srgbClr val="002060"/>
                </a:solidFill>
              </a:rPr>
              <a:t>Given that 8 bits (one byte) is a common binary grouping, binary 00000000 to 11111111 can be represented in hexadecimal as the range 00 to FF,</a:t>
            </a:r>
          </a:p>
          <a:p>
            <a:pPr marL="285750" indent="-285750" algn="just">
              <a:buFont typeface="Courier New" panose="02070309020205020404" pitchFamily="49" charset="0"/>
              <a:buChar char="o"/>
            </a:pPr>
            <a:r>
              <a:rPr lang="en-US" i="1" dirty="0">
                <a:solidFill>
                  <a:srgbClr val="002060"/>
                </a:solidFill>
              </a:rPr>
              <a:t>When using hexadecimal, leading zeroes are always displayed to complete the 8-bit representation. For example the binary value 0000 1010 is represented in hexadecimal as 0A.</a:t>
            </a:r>
          </a:p>
          <a:p>
            <a:pPr marL="285750" indent="-285750" algn="just">
              <a:buFont typeface="Courier New" panose="02070309020205020404" pitchFamily="49" charset="0"/>
              <a:buChar char="o"/>
            </a:pPr>
            <a:r>
              <a:rPr lang="en-US" i="1" dirty="0">
                <a:solidFill>
                  <a:srgbClr val="002060"/>
                </a:solidFill>
              </a:rPr>
              <a:t>Hexadecimal numbers are often represented by the value preceded by 0x (e.g., 0x73) to distinguish between decimal and hexadecimal values in documentation.</a:t>
            </a:r>
          </a:p>
          <a:p>
            <a:pPr marL="285750" indent="-285750" algn="just">
              <a:buFont typeface="Courier New" panose="02070309020205020404" pitchFamily="49" charset="0"/>
              <a:buChar char="o"/>
            </a:pPr>
            <a:r>
              <a:rPr lang="en-US" i="1" dirty="0">
                <a:solidFill>
                  <a:srgbClr val="002060"/>
                </a:solidFill>
              </a:rPr>
              <a:t>Hexadecimal may also be represented by a subscript 16, or the hex number followed by an H (e.g., 73H).</a:t>
            </a:r>
          </a:p>
        </p:txBody>
      </p:sp>
    </p:spTree>
    <p:custDataLst>
      <p:tags r:id="rId1"/>
    </p:custDataLst>
    <p:extLst>
      <p:ext uri="{BB962C8B-B14F-4D97-AF65-F5344CB8AC3E}">
        <p14:creationId xmlns:p14="http://schemas.microsoft.com/office/powerpoint/2010/main" val="641321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86430" y="248716"/>
            <a:ext cx="8614669" cy="705680"/>
          </a:xfrm>
        </p:spPr>
        <p:txBody>
          <a:bodyPr>
            <a:noAutofit/>
          </a:bodyPr>
          <a:lstStyle/>
          <a:p>
            <a:r>
              <a:rPr lang="en-US" dirty="0"/>
              <a:t>Ethernet Frames:</a:t>
            </a:r>
            <a:r>
              <a:rPr lang="en-US" dirty="0">
                <a:solidFill>
                  <a:srgbClr val="002060"/>
                </a:solidFill>
              </a:rPr>
              <a:t> </a:t>
            </a:r>
            <a:r>
              <a:rPr lang="en-US" dirty="0"/>
              <a:t>MAC Address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86431" y="2870737"/>
            <a:ext cx="11819138" cy="2937995"/>
          </a:xfrm>
        </p:spPr>
        <p:txBody>
          <a:bodyPr/>
          <a:lstStyle/>
          <a:p>
            <a:pPr marL="285750" indent="-285750" algn="just">
              <a:buFont typeface="Courier New" panose="02070309020205020404" pitchFamily="49" charset="0"/>
              <a:buChar char="o"/>
            </a:pPr>
            <a:r>
              <a:rPr lang="en-US" sz="1800" i="1" dirty="0">
                <a:solidFill>
                  <a:srgbClr val="002060"/>
                </a:solidFill>
                <a:cs typeface="+mn-cs"/>
              </a:rPr>
              <a:t>In an Ethernet LAN, every network device is connected to the same, shared media. MAC addressing provides a method for device identification at the data link layer of the OSI model.</a:t>
            </a:r>
          </a:p>
          <a:p>
            <a:pPr marL="285750" indent="-285750" algn="just">
              <a:buFont typeface="Courier New" panose="02070309020205020404" pitchFamily="49" charset="0"/>
              <a:buChar char="o"/>
            </a:pPr>
            <a:r>
              <a:rPr lang="en-US" sz="1800" i="1" dirty="0">
                <a:solidFill>
                  <a:srgbClr val="002060"/>
                </a:solidFill>
                <a:cs typeface="+mn-cs"/>
              </a:rPr>
              <a:t>An Ethernet MAC address is a </a:t>
            </a:r>
            <a:r>
              <a:rPr lang="en-US" sz="1800" b="1" i="1" dirty="0">
                <a:solidFill>
                  <a:srgbClr val="002060"/>
                </a:solidFill>
                <a:cs typeface="+mn-cs"/>
              </a:rPr>
              <a:t>48-bit address expressed using 12 hexadecimal digits</a:t>
            </a:r>
            <a:r>
              <a:rPr lang="en-US" sz="1800" i="1" dirty="0">
                <a:solidFill>
                  <a:srgbClr val="002060"/>
                </a:solidFill>
                <a:cs typeface="+mn-cs"/>
              </a:rPr>
              <a:t>. Because a byte equals 8 bits, we can also say that a MAC address is 6 bytes in length.</a:t>
            </a:r>
          </a:p>
          <a:p>
            <a:pPr marL="285750" indent="-285750" algn="just">
              <a:buFont typeface="Courier New" panose="02070309020205020404" pitchFamily="49" charset="0"/>
              <a:buChar char="o"/>
            </a:pPr>
            <a:r>
              <a:rPr lang="en-US" sz="1800" i="1" dirty="0">
                <a:solidFill>
                  <a:srgbClr val="002060"/>
                </a:solidFill>
                <a:cs typeface="+mn-cs"/>
              </a:rPr>
              <a:t>All MAC addresses must be unique to the Ethernet device or Ethernet interface. To ensure this, </a:t>
            </a:r>
            <a:r>
              <a:rPr lang="en-US" sz="1800" b="1" i="1" dirty="0">
                <a:solidFill>
                  <a:srgbClr val="002060"/>
                </a:solidFill>
                <a:cs typeface="+mn-cs"/>
              </a:rPr>
              <a:t>all vendors that sell Ethernet devices must register with the IEEE to obtain a unique 6 hexadecimal </a:t>
            </a:r>
            <a:r>
              <a:rPr lang="en-US" sz="1800" i="1" dirty="0">
                <a:solidFill>
                  <a:srgbClr val="002060"/>
                </a:solidFill>
                <a:cs typeface="+mn-cs"/>
              </a:rPr>
              <a:t>(i.e., 24-bit or 3-byte) code called the </a:t>
            </a:r>
            <a:r>
              <a:rPr lang="en-US" sz="1800" b="1" i="1" dirty="0">
                <a:solidFill>
                  <a:srgbClr val="002060"/>
                </a:solidFill>
                <a:cs typeface="+mn-cs"/>
              </a:rPr>
              <a:t>organizationally unique identifier (OUI).</a:t>
            </a:r>
          </a:p>
          <a:p>
            <a:pPr marL="285750" indent="-285750" algn="just">
              <a:buFont typeface="Courier New" panose="02070309020205020404" pitchFamily="49" charset="0"/>
              <a:buChar char="o"/>
            </a:pPr>
            <a:r>
              <a:rPr lang="en-US" sz="1800" i="1" dirty="0">
                <a:solidFill>
                  <a:srgbClr val="002060"/>
                </a:solidFill>
                <a:cs typeface="+mn-cs"/>
              </a:rPr>
              <a:t>An Ethernet MAC address consists of a </a:t>
            </a:r>
            <a:r>
              <a:rPr lang="en-US" sz="1800" b="1" i="1" dirty="0">
                <a:solidFill>
                  <a:srgbClr val="002060"/>
                </a:solidFill>
                <a:cs typeface="+mn-cs"/>
              </a:rPr>
              <a:t>6 hexadecimal vendor OUI code followed by a 6 hexadecimal vendor-assigned value</a:t>
            </a:r>
            <a:r>
              <a:rPr lang="en-US" sz="1800" i="1" dirty="0">
                <a:solidFill>
                  <a:srgbClr val="002060"/>
                </a:solidFill>
                <a:cs typeface="+mn-cs"/>
              </a:rPr>
              <a:t>.</a:t>
            </a:r>
            <a:endParaRPr lang="en-US" sz="1600" dirty="0">
              <a:solidFill>
                <a:srgbClr val="000000"/>
              </a:solidFill>
            </a:endParaRPr>
          </a:p>
          <a:p>
            <a:pPr marL="285750" indent="-285750" algn="just">
              <a:buFont typeface="Courier New" panose="02070309020205020404" pitchFamily="49" charset="0"/>
              <a:buChar char="o"/>
            </a:pPr>
            <a:endParaRPr lang="en-US" sz="1800" i="1" dirty="0">
              <a:solidFill>
                <a:srgbClr val="002060"/>
              </a:solidFill>
              <a:cs typeface="+mn-cs"/>
            </a:endParaRPr>
          </a:p>
        </p:txBody>
      </p:sp>
      <p:pic>
        <p:nvPicPr>
          <p:cNvPr id="8" name="Picture 7">
            <a:extLst>
              <a:ext uri="{FF2B5EF4-FFF2-40B4-BE49-F238E27FC236}">
                <a16:creationId xmlns:a16="http://schemas.microsoft.com/office/drawing/2014/main" id="{95E2D909-4BE9-4A7F-935E-5AF000EF56A3}"/>
              </a:ext>
            </a:extLst>
          </p:cNvPr>
          <p:cNvPicPr>
            <a:picLocks noChangeAspect="1"/>
          </p:cNvPicPr>
          <p:nvPr/>
        </p:nvPicPr>
        <p:blipFill>
          <a:blip r:embed="rId4"/>
          <a:stretch>
            <a:fillRect/>
          </a:stretch>
        </p:blipFill>
        <p:spPr>
          <a:xfrm>
            <a:off x="2019430" y="1049268"/>
            <a:ext cx="8153139" cy="1726597"/>
          </a:xfrm>
          <a:prstGeom prst="rect">
            <a:avLst/>
          </a:prstGeom>
        </p:spPr>
      </p:pic>
    </p:spTree>
    <p:custDataLst>
      <p:tags r:id="rId1"/>
    </p:custDataLst>
    <p:extLst>
      <p:ext uri="{BB962C8B-B14F-4D97-AF65-F5344CB8AC3E}">
        <p14:creationId xmlns:p14="http://schemas.microsoft.com/office/powerpoint/2010/main" val="1239593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150400" y="118304"/>
            <a:ext cx="11481847" cy="1073188"/>
          </a:xfrm>
        </p:spPr>
        <p:txBody>
          <a:bodyPr>
            <a:normAutofit/>
          </a:bodyPr>
          <a:lstStyle/>
          <a:p>
            <a:pPr eaLnBrk="1" hangingPunct="1"/>
            <a:r>
              <a:rPr lang="en-US" dirty="0">
                <a:solidFill>
                  <a:schemeClr val="accent1">
                    <a:lumMod val="75000"/>
                  </a:schemeClr>
                </a:solidFill>
                <a:latin typeface="Arial" charset="0"/>
              </a:rPr>
              <a:t>MAC Address Representations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2942" y="3193244"/>
            <a:ext cx="7988407" cy="343561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0456" y="843863"/>
            <a:ext cx="4861734" cy="222512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6095818"/>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10" y="265837"/>
            <a:ext cx="5699490" cy="705680"/>
          </a:xfrm>
        </p:spPr>
        <p:txBody>
          <a:bodyPr>
            <a:normAutofit/>
          </a:bodyPr>
          <a:lstStyle/>
          <a:p>
            <a:r>
              <a:rPr lang="en-US" i="1" dirty="0">
                <a:solidFill>
                  <a:srgbClr val="002060"/>
                </a:solidFill>
              </a:rPr>
              <a:t>MAC Address</a:t>
            </a:r>
            <a:endParaRPr lang="en-US" i="1" dirty="0"/>
          </a:p>
        </p:txBody>
      </p:sp>
      <p:pic>
        <p:nvPicPr>
          <p:cNvPr id="6" name="Picture 5">
            <a:extLst>
              <a:ext uri="{FF2B5EF4-FFF2-40B4-BE49-F238E27FC236}">
                <a16:creationId xmlns:a16="http://schemas.microsoft.com/office/drawing/2014/main" id="{B3104ADB-9BA9-414F-84AC-DDB95B2A7B96}"/>
              </a:ext>
            </a:extLst>
          </p:cNvPr>
          <p:cNvPicPr>
            <a:picLocks noChangeAspect="1"/>
          </p:cNvPicPr>
          <p:nvPr/>
        </p:nvPicPr>
        <p:blipFill>
          <a:blip r:embed="rId4"/>
          <a:stretch>
            <a:fillRect/>
          </a:stretch>
        </p:blipFill>
        <p:spPr>
          <a:xfrm>
            <a:off x="7572375" y="1405802"/>
            <a:ext cx="4526881" cy="2966184"/>
          </a:xfrm>
          <a:prstGeom prst="rect">
            <a:avLst/>
          </a:prstGeom>
        </p:spPr>
      </p:pic>
      <p:sp>
        <p:nvSpPr>
          <p:cNvPr id="7" name="Content Placeholder 4">
            <a:extLst>
              <a:ext uri="{FF2B5EF4-FFF2-40B4-BE49-F238E27FC236}">
                <a16:creationId xmlns:a16="http://schemas.microsoft.com/office/drawing/2014/main" id="{2B651B54-FE7F-2446-DD64-96C73F3CFFC5}"/>
              </a:ext>
            </a:extLst>
          </p:cNvPr>
          <p:cNvSpPr txBox="1">
            <a:spLocks/>
          </p:cNvSpPr>
          <p:nvPr/>
        </p:nvSpPr>
        <p:spPr>
          <a:xfrm>
            <a:off x="206174" y="1257300"/>
            <a:ext cx="7592447" cy="4209152"/>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Courier New" panose="02070309020205020404" pitchFamily="49" charset="0"/>
              <a:buChar char="o"/>
            </a:pPr>
            <a:r>
              <a:rPr lang="en-US" sz="1800" i="1" dirty="0">
                <a:solidFill>
                  <a:srgbClr val="002060"/>
                </a:solidFill>
                <a:cs typeface="+mn-cs"/>
              </a:rPr>
              <a:t>When a device is forwarding a message to an Ethernet network, the Ethernet header include a Source MAC address and a Destination MAC address.</a:t>
            </a:r>
          </a:p>
          <a:p>
            <a:pPr marL="285750" indent="-285750" algn="just">
              <a:buFont typeface="Courier New" panose="02070309020205020404" pitchFamily="49" charset="0"/>
              <a:buChar char="o"/>
            </a:pPr>
            <a:r>
              <a:rPr lang="en-US" sz="1800" i="1" dirty="0">
                <a:solidFill>
                  <a:srgbClr val="002060"/>
                </a:solidFill>
                <a:cs typeface="+mn-cs"/>
              </a:rPr>
              <a:t>When a NIC receives an Ethernet frame, it examines the destination MAC address to see if it matches the physical MAC address that is stored in RAM. If there is no match, the device discards the frame. If there is a match, it passes the frame up the OSI layers, where the de-encapsulation process takes place.</a:t>
            </a:r>
          </a:p>
          <a:p>
            <a:pPr marL="0" lvl="1" indent="0" algn="just" defTabSz="457105">
              <a:lnSpc>
                <a:spcPct val="100000"/>
              </a:lnSpc>
              <a:spcBef>
                <a:spcPct val="20000"/>
              </a:spcBef>
              <a:buFont typeface="Arial" panose="020B0604020202020204" pitchFamily="34" charset="0"/>
              <a:buNone/>
            </a:pPr>
            <a:endParaRPr lang="en-US" sz="1800" i="1" dirty="0">
              <a:solidFill>
                <a:srgbClr val="002060"/>
              </a:solidFill>
            </a:endParaRPr>
          </a:p>
          <a:p>
            <a:pPr marL="0" lvl="1" indent="0" algn="just" defTabSz="457105">
              <a:lnSpc>
                <a:spcPct val="100000"/>
              </a:lnSpc>
              <a:spcBef>
                <a:spcPct val="20000"/>
              </a:spcBef>
              <a:buFont typeface="Arial" panose="020B0604020202020204" pitchFamily="34" charset="0"/>
              <a:buNone/>
            </a:pPr>
            <a:r>
              <a:rPr lang="en-US" sz="1800" i="1" dirty="0">
                <a:solidFill>
                  <a:srgbClr val="002060"/>
                </a:solidFill>
              </a:rPr>
              <a:t>Note: Ethernet NICs will also accept frames if the destination MAC address is a broadcast or a multicast group of which the host is a member.</a:t>
            </a:r>
          </a:p>
          <a:p>
            <a:pPr marL="285750" indent="-285750" algn="just">
              <a:buFont typeface="Courier New" panose="02070309020205020404" pitchFamily="49" charset="0"/>
              <a:buChar char="o"/>
            </a:pPr>
            <a:endParaRPr lang="en-US" sz="1800" i="1" dirty="0">
              <a:solidFill>
                <a:srgbClr val="002060"/>
              </a:solidFill>
              <a:cs typeface="+mn-cs"/>
            </a:endParaRPr>
          </a:p>
          <a:p>
            <a:pPr marL="285750" indent="-285750" algn="just">
              <a:buFont typeface="Courier New" panose="02070309020205020404" pitchFamily="49" charset="0"/>
              <a:buChar char="o"/>
            </a:pPr>
            <a:r>
              <a:rPr lang="en-US" sz="1800" i="1" dirty="0">
                <a:solidFill>
                  <a:srgbClr val="002060"/>
                </a:solidFill>
                <a:cs typeface="+mn-cs"/>
              </a:rPr>
              <a:t>Any device that is the source or destination of an Ethernet frame, will have an Ethernet NIC and therefore, a MAC address. This includes workstations, servers, printers, mobile devices, and routers.</a:t>
            </a:r>
          </a:p>
          <a:p>
            <a:pPr marL="285750" indent="-285750" algn="just">
              <a:buFont typeface="Courier New" panose="02070309020205020404" pitchFamily="49" charset="0"/>
              <a:buChar char="o"/>
            </a:pPr>
            <a:endParaRPr lang="en-US" sz="1800" i="1" dirty="0">
              <a:solidFill>
                <a:srgbClr val="002060"/>
              </a:solidFill>
              <a:cs typeface="+mn-cs"/>
            </a:endParaRPr>
          </a:p>
          <a:p>
            <a:pPr marL="285750" indent="-285750" algn="just">
              <a:buFont typeface="Courier New" panose="02070309020205020404" pitchFamily="49" charset="0"/>
              <a:buChar char="o"/>
            </a:pPr>
            <a:endParaRPr lang="en-US" sz="1800" i="1" dirty="0">
              <a:solidFill>
                <a:srgbClr val="002060"/>
              </a:solidFill>
              <a:cs typeface="+mn-cs"/>
            </a:endParaRPr>
          </a:p>
        </p:txBody>
      </p:sp>
    </p:spTree>
    <p:custDataLst>
      <p:tags r:id="rId1"/>
    </p:custDataLst>
    <p:extLst>
      <p:ext uri="{BB962C8B-B14F-4D97-AF65-F5344CB8AC3E}">
        <p14:creationId xmlns:p14="http://schemas.microsoft.com/office/powerpoint/2010/main" val="3772262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56106" y="82425"/>
            <a:ext cx="5699490" cy="705680"/>
          </a:xfrm>
        </p:spPr>
        <p:txBody>
          <a:bodyPr>
            <a:normAutofit/>
          </a:bodyPr>
          <a:lstStyle/>
          <a:p>
            <a:r>
              <a:rPr lang="en-US" dirty="0"/>
              <a:t>Unicast</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6106" y="788105"/>
            <a:ext cx="5261229" cy="4210709"/>
          </a:xfrm>
        </p:spPr>
        <p:txBody>
          <a:bodyPr/>
          <a:lstStyle/>
          <a:p>
            <a:pPr marL="285750" indent="-285750" algn="just">
              <a:buFont typeface="Courier New" panose="02070309020205020404" pitchFamily="49" charset="0"/>
              <a:buChar char="o"/>
            </a:pPr>
            <a:r>
              <a:rPr lang="en-US" sz="1800" i="1" dirty="0">
                <a:solidFill>
                  <a:srgbClr val="002060"/>
                </a:solidFill>
                <a:cs typeface="+mn-cs"/>
              </a:rPr>
              <a:t>In Ethernet, different MAC addresses are used for Layer 2 unicast, broadcast, and multicast communications.</a:t>
            </a:r>
          </a:p>
          <a:p>
            <a:pPr marL="685860" lvl="1" indent="-285750" algn="just">
              <a:buFont typeface="Courier New" panose="02070309020205020404" pitchFamily="49" charset="0"/>
              <a:buChar char="o"/>
            </a:pPr>
            <a:r>
              <a:rPr lang="en-US" sz="1800" i="1" dirty="0">
                <a:solidFill>
                  <a:srgbClr val="002060"/>
                </a:solidFill>
                <a:cs typeface="+mn-cs"/>
              </a:rPr>
              <a:t>A </a:t>
            </a:r>
            <a:r>
              <a:rPr lang="en-US" sz="1800" i="1" dirty="0">
                <a:solidFill>
                  <a:srgbClr val="FF0000"/>
                </a:solidFill>
                <a:cs typeface="+mn-cs"/>
              </a:rPr>
              <a:t>unicast MAC address </a:t>
            </a:r>
            <a:r>
              <a:rPr lang="en-US" sz="1800" i="1" dirty="0">
                <a:solidFill>
                  <a:srgbClr val="002060"/>
                </a:solidFill>
                <a:cs typeface="+mn-cs"/>
              </a:rPr>
              <a:t>is the unique address that is used when a frame is sent from a single transmitting device to a single destination device.</a:t>
            </a:r>
          </a:p>
          <a:p>
            <a:pPr marL="685860" lvl="1" indent="-285750" algn="just">
              <a:buFont typeface="Courier New" panose="02070309020205020404" pitchFamily="49" charset="0"/>
              <a:buChar char="o"/>
            </a:pPr>
            <a:r>
              <a:rPr lang="en-US" sz="1800" i="1" dirty="0">
                <a:solidFill>
                  <a:srgbClr val="002060"/>
                </a:solidFill>
                <a:cs typeface="+mn-cs"/>
              </a:rPr>
              <a:t>The process that a source host uses to </a:t>
            </a:r>
            <a:r>
              <a:rPr lang="en-US" sz="1800" b="1" i="1" dirty="0">
                <a:solidFill>
                  <a:srgbClr val="002060"/>
                </a:solidFill>
                <a:cs typeface="+mn-cs"/>
              </a:rPr>
              <a:t>determine the destination MAC address associated with an IPv4 address is known as Address Resolution Protocol (ARP)</a:t>
            </a:r>
            <a:r>
              <a:rPr lang="en-US" sz="1800" i="1" dirty="0">
                <a:solidFill>
                  <a:srgbClr val="002060"/>
                </a:solidFill>
                <a:cs typeface="+mn-cs"/>
              </a:rPr>
              <a:t>. </a:t>
            </a:r>
          </a:p>
          <a:p>
            <a:pPr marL="685860" lvl="1" indent="-285750" algn="just">
              <a:buFont typeface="Courier New" panose="02070309020205020404" pitchFamily="49" charset="0"/>
              <a:buChar char="o"/>
            </a:pPr>
            <a:r>
              <a:rPr lang="en-US" sz="1800" i="1" dirty="0">
                <a:solidFill>
                  <a:srgbClr val="002060"/>
                </a:solidFill>
                <a:cs typeface="+mn-cs"/>
              </a:rPr>
              <a:t>The process that a source host uses to </a:t>
            </a:r>
            <a:r>
              <a:rPr lang="en-US" sz="1800" b="1" i="1" dirty="0">
                <a:solidFill>
                  <a:srgbClr val="002060"/>
                </a:solidFill>
                <a:cs typeface="+mn-cs"/>
              </a:rPr>
              <a:t>determine the destination MAC address associated with an IPv6 address is known as Neighbor Discovery (ND)</a:t>
            </a:r>
            <a:r>
              <a:rPr lang="en-US" sz="1800" i="1" dirty="0">
                <a:solidFill>
                  <a:srgbClr val="002060"/>
                </a:solidFill>
                <a:cs typeface="+mn-cs"/>
              </a:rPr>
              <a:t>.</a:t>
            </a:r>
          </a:p>
          <a:p>
            <a:pPr marL="685860" lvl="1" indent="-285750" algn="just">
              <a:buFont typeface="Courier New" panose="02070309020205020404" pitchFamily="49" charset="0"/>
              <a:buChar char="o"/>
            </a:pPr>
            <a:endParaRPr lang="en-US" sz="1800" i="1" dirty="0">
              <a:solidFill>
                <a:srgbClr val="002060"/>
              </a:solidFill>
              <a:cs typeface="+mn-cs"/>
            </a:endParaRPr>
          </a:p>
          <a:p>
            <a:pPr marL="0" indent="0" algn="just"/>
            <a:r>
              <a:rPr lang="en-US" sz="1800" i="1" dirty="0">
                <a:solidFill>
                  <a:srgbClr val="002060"/>
                </a:solidFill>
                <a:cs typeface="+mn-cs"/>
              </a:rPr>
              <a:t>Note: The source MAC address must always be a unicast.</a:t>
            </a:r>
          </a:p>
          <a:p>
            <a:pPr marL="0" indent="0" algn="l"/>
            <a:endParaRPr lang="en-US" sz="1800" dirty="0">
              <a:solidFill>
                <a:srgbClr val="000000"/>
              </a:solidFill>
            </a:endParaRPr>
          </a:p>
          <a:p>
            <a:pPr marL="285750" indent="-285750" algn="just">
              <a:buFont typeface="Courier New" panose="02070309020205020404" pitchFamily="49" charset="0"/>
              <a:buChar char="o"/>
            </a:pPr>
            <a:endParaRPr lang="en-US" sz="1800" i="1" dirty="0">
              <a:solidFill>
                <a:srgbClr val="002060"/>
              </a:solidFill>
              <a:cs typeface="+mn-cs"/>
            </a:endParaRPr>
          </a:p>
          <a:p>
            <a:pPr marL="285750" indent="-285750" algn="just">
              <a:buFont typeface="Courier New" panose="02070309020205020404" pitchFamily="49" charset="0"/>
              <a:buChar char="o"/>
            </a:pPr>
            <a:endParaRPr lang="en-US" sz="1800" i="1" dirty="0">
              <a:solidFill>
                <a:srgbClr val="002060"/>
              </a:solidFill>
              <a:cs typeface="+mn-cs"/>
            </a:endParaRPr>
          </a:p>
        </p:txBody>
      </p:sp>
      <p:pic>
        <p:nvPicPr>
          <p:cNvPr id="7" name="Picture 6">
            <a:extLst>
              <a:ext uri="{FF2B5EF4-FFF2-40B4-BE49-F238E27FC236}">
                <a16:creationId xmlns:a16="http://schemas.microsoft.com/office/drawing/2014/main" id="{E4EE287D-FEC2-4EFD-B83D-AB2A3FE0D1CC}"/>
              </a:ext>
            </a:extLst>
          </p:cNvPr>
          <p:cNvPicPr>
            <a:picLocks noChangeAspect="1"/>
          </p:cNvPicPr>
          <p:nvPr/>
        </p:nvPicPr>
        <p:blipFill>
          <a:blip r:embed="rId4"/>
          <a:stretch>
            <a:fillRect/>
          </a:stretch>
        </p:blipFill>
        <p:spPr>
          <a:xfrm>
            <a:off x="5699491" y="830969"/>
            <a:ext cx="6336403" cy="4210709"/>
          </a:xfrm>
          <a:prstGeom prst="rect">
            <a:avLst/>
          </a:prstGeom>
        </p:spPr>
      </p:pic>
    </p:spTree>
    <p:custDataLst>
      <p:tags r:id="rId1"/>
    </p:custDataLst>
    <p:extLst>
      <p:ext uri="{BB962C8B-B14F-4D97-AF65-F5344CB8AC3E}">
        <p14:creationId xmlns:p14="http://schemas.microsoft.com/office/powerpoint/2010/main" val="2875833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57176" y="128590"/>
            <a:ext cx="5699490" cy="705680"/>
          </a:xfrm>
        </p:spPr>
        <p:txBody>
          <a:bodyPr>
            <a:normAutofit/>
          </a:bodyPr>
          <a:lstStyle/>
          <a:p>
            <a:r>
              <a:rPr lang="en-US" dirty="0"/>
              <a:t>Broadcast</a:t>
            </a:r>
            <a:endParaRPr lang="en-US"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1047326"/>
            <a:ext cx="5261229" cy="4580693"/>
          </a:xfrm>
        </p:spPr>
        <p:txBody>
          <a:bodyPr/>
          <a:lstStyle/>
          <a:p>
            <a:pPr marL="285750" indent="-285750" algn="just">
              <a:buFont typeface="Courier New" panose="02070309020205020404" pitchFamily="49" charset="0"/>
              <a:buChar char="o"/>
            </a:pPr>
            <a:r>
              <a:rPr lang="en-US" sz="1800" i="1" dirty="0">
                <a:solidFill>
                  <a:srgbClr val="002060"/>
                </a:solidFill>
                <a:cs typeface="+mn-cs"/>
              </a:rPr>
              <a:t>An Ethernet </a:t>
            </a:r>
            <a:r>
              <a:rPr lang="en-US" sz="1800" i="1" dirty="0">
                <a:solidFill>
                  <a:srgbClr val="FF0000"/>
                </a:solidFill>
                <a:cs typeface="+mn-cs"/>
              </a:rPr>
              <a:t>broadcast frame </a:t>
            </a:r>
            <a:r>
              <a:rPr lang="en-US" sz="1800" i="1" dirty="0">
                <a:solidFill>
                  <a:srgbClr val="002060"/>
                </a:solidFill>
                <a:cs typeface="+mn-cs"/>
              </a:rPr>
              <a:t>is received and processed by every device on the Ethernet LAN. The features of an Ethernet broadcast are as follows:</a:t>
            </a:r>
          </a:p>
          <a:p>
            <a:pPr marL="685860" lvl="1" indent="-285750" algn="just">
              <a:buFont typeface="Courier New" panose="02070309020205020404" pitchFamily="49" charset="0"/>
              <a:buChar char="o"/>
            </a:pPr>
            <a:r>
              <a:rPr lang="en-US" sz="1800" i="1" dirty="0">
                <a:solidFill>
                  <a:srgbClr val="002060"/>
                </a:solidFill>
                <a:cs typeface="+mn-cs"/>
              </a:rPr>
              <a:t>It has a destination MAC address of FF-FF-FF-FF-FF-FF in hexadecimal (48 ones in binary).</a:t>
            </a:r>
          </a:p>
          <a:p>
            <a:pPr marL="685860" lvl="1" indent="-285750" algn="just">
              <a:buFont typeface="Courier New" panose="02070309020205020404" pitchFamily="49" charset="0"/>
              <a:buChar char="o"/>
            </a:pPr>
            <a:endParaRPr lang="en-US" sz="1800" i="1" dirty="0">
              <a:solidFill>
                <a:srgbClr val="002060"/>
              </a:solidFill>
              <a:cs typeface="+mn-cs"/>
            </a:endParaRPr>
          </a:p>
          <a:p>
            <a:pPr marL="685860" lvl="1" indent="-285750" algn="just">
              <a:buFont typeface="Courier New" panose="02070309020205020404" pitchFamily="49" charset="0"/>
              <a:buChar char="o"/>
            </a:pPr>
            <a:r>
              <a:rPr lang="en-US" sz="1800" i="1" dirty="0">
                <a:solidFill>
                  <a:srgbClr val="002060"/>
                </a:solidFill>
                <a:cs typeface="+mn-cs"/>
              </a:rPr>
              <a:t>It is flooded out all Ethernet switch ports except the incoming port. It is not forwarded by a router.</a:t>
            </a:r>
          </a:p>
          <a:p>
            <a:pPr marL="685860" lvl="1" indent="-285750" algn="just">
              <a:buFont typeface="Courier New" panose="02070309020205020404" pitchFamily="49" charset="0"/>
              <a:buChar char="o"/>
            </a:pPr>
            <a:endParaRPr lang="en-US" sz="1800" i="1" dirty="0">
              <a:solidFill>
                <a:srgbClr val="002060"/>
              </a:solidFill>
              <a:cs typeface="+mn-cs"/>
            </a:endParaRPr>
          </a:p>
          <a:p>
            <a:pPr marL="685860" lvl="1" indent="-285750" algn="just">
              <a:buFont typeface="Courier New" panose="02070309020205020404" pitchFamily="49" charset="0"/>
              <a:buChar char="o"/>
            </a:pPr>
            <a:r>
              <a:rPr lang="en-US" sz="1800" i="1" dirty="0">
                <a:solidFill>
                  <a:srgbClr val="002060"/>
                </a:solidFill>
                <a:cs typeface="+mn-cs"/>
              </a:rPr>
              <a:t>If the encapsulated data is an IPv4 broadcast packet, this means the packet contains a destination IPv4 address that has all ones (1s) in the host portion. This numbering in the address means that all hosts on that local network (broadcast domain) will receive and process the packet.</a:t>
            </a:r>
          </a:p>
          <a:p>
            <a:pPr marL="0" indent="0" algn="l"/>
            <a:endParaRPr lang="en-US" sz="1800" dirty="0">
              <a:solidFill>
                <a:srgbClr val="000000"/>
              </a:solidFill>
            </a:endParaRPr>
          </a:p>
          <a:p>
            <a:pPr marL="285750" indent="-285750" algn="just">
              <a:buFont typeface="Courier New" panose="02070309020205020404" pitchFamily="49" charset="0"/>
              <a:buChar char="o"/>
            </a:pPr>
            <a:endParaRPr lang="en-US" sz="1800" i="1" dirty="0">
              <a:solidFill>
                <a:srgbClr val="002060"/>
              </a:solidFill>
              <a:cs typeface="+mn-cs"/>
            </a:endParaRPr>
          </a:p>
          <a:p>
            <a:pPr marL="0" indent="0" algn="l"/>
            <a:endParaRPr lang="en-US" sz="1800" dirty="0">
              <a:solidFill>
                <a:srgbClr val="000000"/>
              </a:solidFill>
            </a:endParaRPr>
          </a:p>
          <a:p>
            <a:pPr marL="285750" indent="-285750" algn="just">
              <a:buFont typeface="Courier New" panose="02070309020205020404" pitchFamily="49" charset="0"/>
              <a:buChar char="o"/>
            </a:pPr>
            <a:endParaRPr lang="en-US" sz="1800" i="1" dirty="0">
              <a:solidFill>
                <a:srgbClr val="002060"/>
              </a:solidFill>
              <a:cs typeface="+mn-cs"/>
            </a:endParaRPr>
          </a:p>
          <a:p>
            <a:pPr marL="285750" indent="-285750" algn="just">
              <a:buFont typeface="Courier New" panose="02070309020205020404" pitchFamily="49" charset="0"/>
              <a:buChar char="o"/>
            </a:pPr>
            <a:endParaRPr lang="en-US" sz="1800" i="1" dirty="0">
              <a:solidFill>
                <a:srgbClr val="002060"/>
              </a:solidFill>
              <a:cs typeface="+mn-cs"/>
            </a:endParaRPr>
          </a:p>
        </p:txBody>
      </p:sp>
      <p:pic>
        <p:nvPicPr>
          <p:cNvPr id="6" name="Picture 5">
            <a:extLst>
              <a:ext uri="{FF2B5EF4-FFF2-40B4-BE49-F238E27FC236}">
                <a16:creationId xmlns:a16="http://schemas.microsoft.com/office/drawing/2014/main" id="{5445ADFC-5E5F-4B8A-A222-EE4C3F9134AC}"/>
              </a:ext>
            </a:extLst>
          </p:cNvPr>
          <p:cNvPicPr>
            <a:picLocks noChangeAspect="1"/>
          </p:cNvPicPr>
          <p:nvPr/>
        </p:nvPicPr>
        <p:blipFill>
          <a:blip r:embed="rId4"/>
          <a:stretch>
            <a:fillRect/>
          </a:stretch>
        </p:blipFill>
        <p:spPr>
          <a:xfrm>
            <a:off x="5261229" y="1047326"/>
            <a:ext cx="6825996" cy="4224762"/>
          </a:xfrm>
          <a:prstGeom prst="rect">
            <a:avLst/>
          </a:prstGeom>
        </p:spPr>
      </p:pic>
    </p:spTree>
    <p:custDataLst>
      <p:tags r:id="rId1"/>
    </p:custDataLst>
    <p:extLst>
      <p:ext uri="{BB962C8B-B14F-4D97-AF65-F5344CB8AC3E}">
        <p14:creationId xmlns:p14="http://schemas.microsoft.com/office/powerpoint/2010/main" val="3868742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10" y="226561"/>
            <a:ext cx="5699490" cy="705680"/>
          </a:xfrm>
        </p:spPr>
        <p:txBody>
          <a:bodyPr>
            <a:normAutofit/>
          </a:bodyPr>
          <a:lstStyle/>
          <a:p>
            <a:r>
              <a:rPr lang="en-US" dirty="0"/>
              <a:t>Multicast</a:t>
            </a:r>
            <a:endParaRPr lang="en-US"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34736" y="1297856"/>
            <a:ext cx="6980439" cy="2937995"/>
          </a:xfrm>
        </p:spPr>
        <p:txBody>
          <a:bodyPr/>
          <a:lstStyle/>
          <a:p>
            <a:pPr marL="285750" indent="-285750" algn="just">
              <a:buFont typeface="Courier New" panose="02070309020205020404" pitchFamily="49" charset="0"/>
              <a:buChar char="o"/>
            </a:pPr>
            <a:r>
              <a:rPr lang="en-US" sz="1800" i="1" dirty="0">
                <a:solidFill>
                  <a:srgbClr val="002060"/>
                </a:solidFill>
                <a:cs typeface="+mn-cs"/>
              </a:rPr>
              <a:t>An Ethernet multicast frame is received and processed by a group of devices that belong to the same multicast group. </a:t>
            </a:r>
          </a:p>
          <a:p>
            <a:pPr marL="685860" lvl="1" indent="-285750" algn="just">
              <a:buFont typeface="Courier New" panose="02070309020205020404" pitchFamily="49" charset="0"/>
              <a:buChar char="o"/>
            </a:pPr>
            <a:r>
              <a:rPr lang="en-US" sz="1800" i="1" dirty="0">
                <a:solidFill>
                  <a:srgbClr val="002060"/>
                </a:solidFill>
                <a:cs typeface="+mn-cs"/>
              </a:rPr>
              <a:t>There is a destination MAC address of 01-00-5E when the encapsulated data is an IPv4 multicast packet and a destination MAC address of 33-33 when the encapsulated data is an IPv6 multicast packet.</a:t>
            </a:r>
          </a:p>
          <a:p>
            <a:pPr marL="685860" lvl="1" indent="-285750" algn="just">
              <a:buFont typeface="Courier New" panose="02070309020205020404" pitchFamily="49" charset="0"/>
              <a:buChar char="o"/>
            </a:pPr>
            <a:r>
              <a:rPr lang="en-US" sz="1800" i="1" dirty="0">
                <a:solidFill>
                  <a:srgbClr val="002060"/>
                </a:solidFill>
                <a:cs typeface="+mn-cs"/>
              </a:rPr>
              <a:t>It is flooded out all Ethernet switch ports except the incoming port, unless the switch is configured for multicast snooping. It is not forwarded by a router, unless the router is configured to route multicast packets.</a:t>
            </a:r>
          </a:p>
          <a:p>
            <a:pPr marL="685860" lvl="1" indent="-285750" algn="just">
              <a:buFont typeface="Courier New" panose="02070309020205020404" pitchFamily="49" charset="0"/>
              <a:buChar char="o"/>
            </a:pPr>
            <a:r>
              <a:rPr lang="en-US" sz="1800" i="1" dirty="0">
                <a:solidFill>
                  <a:srgbClr val="FF0000"/>
                </a:solidFill>
                <a:cs typeface="+mn-cs"/>
              </a:rPr>
              <a:t>Because multicast addresses represent a group of addresses (sometimes called a host group), they can only be used as the destination of a packet. The source will always be a unicast address.</a:t>
            </a:r>
          </a:p>
          <a:p>
            <a:pPr marL="685860" lvl="1" indent="-285750" algn="just">
              <a:buFont typeface="Courier New" panose="02070309020205020404" pitchFamily="49" charset="0"/>
              <a:buChar char="o"/>
            </a:pPr>
            <a:r>
              <a:rPr lang="en-US" sz="1800" i="1" dirty="0">
                <a:solidFill>
                  <a:srgbClr val="00B050"/>
                </a:solidFill>
                <a:cs typeface="+mn-cs"/>
              </a:rPr>
              <a:t>As with the unicast and broadcast addresses, the multicast IP address requires a corresponding multicast MAC address.</a:t>
            </a:r>
          </a:p>
        </p:txBody>
      </p:sp>
      <p:pic>
        <p:nvPicPr>
          <p:cNvPr id="7" name="Picture 6">
            <a:extLst>
              <a:ext uri="{FF2B5EF4-FFF2-40B4-BE49-F238E27FC236}">
                <a16:creationId xmlns:a16="http://schemas.microsoft.com/office/drawing/2014/main" id="{3346EB37-CF0D-42E3-8D23-187851FDE1D1}"/>
              </a:ext>
            </a:extLst>
          </p:cNvPr>
          <p:cNvPicPr>
            <a:picLocks noChangeAspect="1"/>
          </p:cNvPicPr>
          <p:nvPr/>
        </p:nvPicPr>
        <p:blipFill>
          <a:blip r:embed="rId4"/>
          <a:stretch>
            <a:fillRect/>
          </a:stretch>
        </p:blipFill>
        <p:spPr>
          <a:xfrm>
            <a:off x="7088673" y="1297856"/>
            <a:ext cx="5009544" cy="3445594"/>
          </a:xfrm>
          <a:prstGeom prst="rect">
            <a:avLst/>
          </a:prstGeom>
        </p:spPr>
      </p:pic>
    </p:spTree>
    <p:custDataLst>
      <p:tags r:id="rId1"/>
    </p:custDataLst>
    <p:extLst>
      <p:ext uri="{BB962C8B-B14F-4D97-AF65-F5344CB8AC3E}">
        <p14:creationId xmlns:p14="http://schemas.microsoft.com/office/powerpoint/2010/main" val="582181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5B88F-5306-6D9D-541D-1507264D9724}"/>
              </a:ext>
            </a:extLst>
          </p:cNvPr>
          <p:cNvSpPr>
            <a:spLocks noGrp="1"/>
          </p:cNvSpPr>
          <p:nvPr>
            <p:ph type="title"/>
          </p:nvPr>
        </p:nvSpPr>
        <p:spPr>
          <a:xfrm>
            <a:off x="2216728" y="947016"/>
            <a:ext cx="8778211" cy="3888220"/>
          </a:xfrm>
        </p:spPr>
        <p:txBody>
          <a:bodyPr>
            <a:normAutofit/>
          </a:bodyPr>
          <a:lstStyle/>
          <a:p>
            <a:r>
              <a:rPr lang="en-US" sz="4800" dirty="0">
                <a:solidFill>
                  <a:schemeClr val="accent1">
                    <a:lumMod val="75000"/>
                  </a:schemeClr>
                </a:solidFill>
              </a:rPr>
              <a:t>Address Resolution Protocol</a:t>
            </a:r>
          </a:p>
        </p:txBody>
      </p:sp>
    </p:spTree>
    <p:extLst>
      <p:ext uri="{BB962C8B-B14F-4D97-AF65-F5344CB8AC3E}">
        <p14:creationId xmlns:p14="http://schemas.microsoft.com/office/powerpoint/2010/main" val="5381655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358219" y="365126"/>
            <a:ext cx="11481847" cy="1091316"/>
          </a:xfrm>
        </p:spPr>
        <p:txBody>
          <a:bodyPr anchor="ctr">
            <a:normAutofit/>
          </a:bodyPr>
          <a:lstStyle/>
          <a:p>
            <a:pPr eaLnBrk="1" hangingPunct="1"/>
            <a:r>
              <a:rPr lang="en-US" dirty="0">
                <a:solidFill>
                  <a:schemeClr val="accent1">
                    <a:lumMod val="75000"/>
                  </a:schemeClr>
                </a:solidFill>
              </a:rPr>
              <a:t>Introduction to ARP</a:t>
            </a:r>
          </a:p>
        </p:txBody>
      </p:sp>
      <p:sp>
        <p:nvSpPr>
          <p:cNvPr id="5" name="Content Placeholder 2"/>
          <p:cNvSpPr txBox="1">
            <a:spLocks/>
          </p:cNvSpPr>
          <p:nvPr/>
        </p:nvSpPr>
        <p:spPr bwMode="auto">
          <a:xfrm>
            <a:off x="6388356" y="1808595"/>
            <a:ext cx="5645673" cy="3575934"/>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lIns="91440" tIns="45720" rIns="91440" bIns="45720" numCol="1" rtlCol="0"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228600" indent="-228600" defTabSz="914400" eaLnBrk="1" hangingPunct="1">
              <a:spcBef>
                <a:spcPts val="1000"/>
              </a:spcBef>
              <a:buFont typeface="Arial" panose="020B0604020202020204" pitchFamily="34" charset="0"/>
              <a:buChar char="•"/>
            </a:pPr>
            <a:r>
              <a:rPr lang="en-US" sz="2000" kern="1200" dirty="0"/>
              <a:t>ARP Purpose </a:t>
            </a:r>
          </a:p>
          <a:p>
            <a:pPr marL="228600" indent="-228600" defTabSz="914400" eaLnBrk="1" hangingPunct="1">
              <a:spcBef>
                <a:spcPts val="1000"/>
              </a:spcBef>
              <a:buFont typeface="Arial" panose="020B0604020202020204" pitchFamily="34" charset="0"/>
              <a:buChar char="•"/>
            </a:pPr>
            <a:r>
              <a:rPr lang="en-US" sz="2000" kern="1200" dirty="0"/>
              <a:t>Sending node needs a way to find the MAC address of the destination for a given Ethernet link</a:t>
            </a:r>
          </a:p>
          <a:p>
            <a:pPr marL="228600" indent="-228600" defTabSz="914400" eaLnBrk="1" hangingPunct="1">
              <a:spcBef>
                <a:spcPts val="1000"/>
              </a:spcBef>
              <a:buFont typeface="Arial" panose="020B0604020202020204" pitchFamily="34" charset="0"/>
              <a:buChar char="•"/>
            </a:pPr>
            <a:endParaRPr lang="en-US" sz="2000" kern="1200" dirty="0"/>
          </a:p>
          <a:p>
            <a:pPr marL="228600" indent="-228600" defTabSz="914400" eaLnBrk="1" hangingPunct="1">
              <a:spcBef>
                <a:spcPts val="1000"/>
              </a:spcBef>
              <a:buFont typeface="Arial" panose="020B0604020202020204" pitchFamily="34" charset="0"/>
              <a:buChar char="•"/>
            </a:pPr>
            <a:r>
              <a:rPr lang="en-US" sz="2000" kern="1200" dirty="0"/>
              <a:t>The ARP protocol provides two basic functions:</a:t>
            </a:r>
          </a:p>
          <a:p>
            <a:pPr marL="228600" indent="-228600" defTabSz="914400" eaLnBrk="1" hangingPunct="1">
              <a:spcBef>
                <a:spcPts val="1000"/>
              </a:spcBef>
              <a:buFont typeface="Arial" panose="020B0604020202020204" pitchFamily="34" charset="0"/>
              <a:buChar char="•"/>
            </a:pPr>
            <a:r>
              <a:rPr lang="en-US" sz="2000" kern="1200" dirty="0"/>
              <a:t>Resolving IPv4 addresses to MAC addresses</a:t>
            </a:r>
          </a:p>
          <a:p>
            <a:pPr marL="228600" indent="-228600" defTabSz="914400" eaLnBrk="1" hangingPunct="1">
              <a:spcBef>
                <a:spcPts val="1000"/>
              </a:spcBef>
              <a:buFont typeface="Arial" panose="020B0604020202020204" pitchFamily="34" charset="0"/>
              <a:buChar char="•"/>
            </a:pPr>
            <a:r>
              <a:rPr lang="en-US" sz="2000" kern="1200" dirty="0"/>
              <a:t>Maintaining a table of mappings</a:t>
            </a:r>
          </a:p>
          <a:p>
            <a:pPr marL="228600" indent="-228600" defTabSz="914400" eaLnBrk="1" hangingPunct="1">
              <a:spcBef>
                <a:spcPts val="1000"/>
              </a:spcBef>
              <a:buFont typeface="Arial" panose="020B0604020202020204" pitchFamily="34" charset="0"/>
              <a:buChar char="•"/>
            </a:pPr>
            <a:endParaRPr lang="en-US" sz="2000" kern="1200" dirty="0"/>
          </a:p>
        </p:txBody>
      </p:sp>
      <p:pic>
        <p:nvPicPr>
          <p:cNvPr id="2" name="Picture 2">
            <a:extLst>
              <a:ext uri="{FF2B5EF4-FFF2-40B4-BE49-F238E27FC236}">
                <a16:creationId xmlns:a16="http://schemas.microsoft.com/office/drawing/2014/main" id="{F1812AA7-ED12-62D9-F435-BFD9663E7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8972"/>
          <a:stretch>
            <a:fillRect/>
          </a:stretch>
        </p:blipFill>
        <p:spPr bwMode="auto">
          <a:xfrm>
            <a:off x="358219" y="1825625"/>
            <a:ext cx="5645673" cy="357593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3110414848"/>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178983" y="182884"/>
            <a:ext cx="11481847" cy="1325563"/>
          </a:xfrm>
        </p:spPr>
        <p:txBody>
          <a:bodyPr>
            <a:normAutofit/>
          </a:bodyPr>
          <a:lstStyle/>
          <a:p>
            <a:pPr eaLnBrk="1" hangingPunct="1"/>
            <a:r>
              <a:rPr lang="en-US" dirty="0">
                <a:solidFill>
                  <a:schemeClr val="accent1">
                    <a:lumMod val="75000"/>
                  </a:schemeClr>
                </a:solidFill>
                <a:latin typeface="Arial" charset="0"/>
              </a:rPr>
              <a:t>ARP Functions/Operation</a:t>
            </a:r>
          </a:p>
        </p:txBody>
      </p:sp>
      <p:sp>
        <p:nvSpPr>
          <p:cNvPr id="2" name="TextBox 1">
            <a:extLst>
              <a:ext uri="{FF2B5EF4-FFF2-40B4-BE49-F238E27FC236}">
                <a16:creationId xmlns:a16="http://schemas.microsoft.com/office/drawing/2014/main" id="{7964FB7B-5E45-0581-0BF1-B47F88BAC42F}"/>
              </a:ext>
            </a:extLst>
          </p:cNvPr>
          <p:cNvSpPr txBox="1"/>
          <p:nvPr/>
        </p:nvSpPr>
        <p:spPr>
          <a:xfrm>
            <a:off x="845128" y="1251481"/>
            <a:ext cx="9411194" cy="435503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dirty="0"/>
              <a:t>ARP Table </a:t>
            </a:r>
            <a:endParaRPr lang="en-US" dirty="0"/>
          </a:p>
          <a:p>
            <a:pPr marL="236538" indent="-236538" algn="l" defTabSz="814388">
              <a:lnSpc>
                <a:spcPct val="95000"/>
              </a:lnSpc>
              <a:spcBef>
                <a:spcPct val="50000"/>
              </a:spcBef>
              <a:buClr>
                <a:srgbClr val="708CA1"/>
              </a:buClr>
              <a:buFont typeface="Wingdings" charset="0"/>
              <a:buChar char="§"/>
            </a:pPr>
            <a:r>
              <a:rPr lang="en-US" sz="2000" dirty="0">
                <a:latin typeface="+mn-lt"/>
              </a:rPr>
              <a:t>Used to find the data link layer address that is mapped to the destination IPv4 address</a:t>
            </a:r>
          </a:p>
          <a:p>
            <a:pPr marL="236538" indent="-236538" algn="l" defTabSz="814388">
              <a:lnSpc>
                <a:spcPct val="95000"/>
              </a:lnSpc>
              <a:spcBef>
                <a:spcPct val="50000"/>
              </a:spcBef>
              <a:buClr>
                <a:srgbClr val="708CA1"/>
              </a:buClr>
              <a:buFont typeface="Wingdings" charset="0"/>
              <a:buChar char="§"/>
            </a:pPr>
            <a:r>
              <a:rPr lang="en-US" sz="2000" dirty="0">
                <a:latin typeface="+mn-lt"/>
              </a:rPr>
              <a:t>As a node receives frames from the media, it records the source IP and MAC address as a mapping in the ARP table</a:t>
            </a:r>
          </a:p>
          <a:p>
            <a:pPr algn="l"/>
            <a:endParaRPr lang="en-US" dirty="0"/>
          </a:p>
          <a:p>
            <a:pPr algn="l"/>
            <a:r>
              <a:rPr lang="en-US" sz="2000" b="1" dirty="0"/>
              <a:t>ARP request </a:t>
            </a:r>
            <a:endParaRPr lang="en-US" dirty="0"/>
          </a:p>
          <a:p>
            <a:pPr marL="236538" indent="-236538" algn="l" defTabSz="814388">
              <a:lnSpc>
                <a:spcPct val="95000"/>
              </a:lnSpc>
              <a:spcBef>
                <a:spcPct val="50000"/>
              </a:spcBef>
              <a:buClr>
                <a:srgbClr val="708CA1"/>
              </a:buClr>
              <a:buFont typeface="Wingdings" charset="0"/>
              <a:buChar char="§"/>
            </a:pPr>
            <a:r>
              <a:rPr lang="en-US" sz="2000" dirty="0">
                <a:latin typeface="+mn-lt"/>
              </a:rPr>
              <a:t>Layer 2 broadcast to all devices on the Ethernet LAN</a:t>
            </a:r>
          </a:p>
          <a:p>
            <a:pPr marL="236538" indent="-236538" algn="l" defTabSz="814388">
              <a:lnSpc>
                <a:spcPct val="95000"/>
              </a:lnSpc>
              <a:spcBef>
                <a:spcPct val="50000"/>
              </a:spcBef>
              <a:buClr>
                <a:srgbClr val="708CA1"/>
              </a:buClr>
              <a:buFont typeface="Wingdings" charset="0"/>
              <a:buChar char="§"/>
            </a:pPr>
            <a:r>
              <a:rPr lang="en-US" sz="2000" dirty="0">
                <a:latin typeface="+mn-lt"/>
              </a:rPr>
              <a:t>The node that matches the IP address in the broadcast will reply</a:t>
            </a:r>
          </a:p>
          <a:p>
            <a:pPr marL="236538" indent="-236538" algn="l" defTabSz="814388">
              <a:lnSpc>
                <a:spcPct val="95000"/>
              </a:lnSpc>
              <a:spcBef>
                <a:spcPct val="50000"/>
              </a:spcBef>
              <a:buClr>
                <a:srgbClr val="708CA1"/>
              </a:buClr>
              <a:buFont typeface="Wingdings" charset="0"/>
              <a:buChar char="§"/>
            </a:pPr>
            <a:r>
              <a:rPr lang="en-US" sz="2000" dirty="0"/>
              <a:t>If no device responds to the ARP request, the packet is dropped because a frame cannot be created</a:t>
            </a:r>
            <a:endParaRPr lang="en-US" sz="2000" dirty="0">
              <a:latin typeface="+mn-lt"/>
            </a:endParaRPr>
          </a:p>
          <a:p>
            <a:pPr algn="l"/>
            <a:endParaRPr lang="en-US" dirty="0"/>
          </a:p>
          <a:p>
            <a:pPr algn="l"/>
            <a:r>
              <a:rPr lang="en-US" b="1" dirty="0"/>
              <a:t>Static map entries can be entered in an ARP table, but this is rarely done</a:t>
            </a:r>
          </a:p>
        </p:txBody>
      </p:sp>
    </p:spTree>
    <p:extLst>
      <p:ext uri="{BB962C8B-B14F-4D97-AF65-F5344CB8AC3E}">
        <p14:creationId xmlns:p14="http://schemas.microsoft.com/office/powerpoint/2010/main" val="710087261"/>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150401" y="129599"/>
            <a:ext cx="11481847" cy="840220"/>
          </a:xfrm>
        </p:spPr>
        <p:txBody>
          <a:bodyPr>
            <a:normAutofit/>
          </a:bodyPr>
          <a:lstStyle/>
          <a:p>
            <a:pPr eaLnBrk="1" hangingPunct="1"/>
            <a:r>
              <a:rPr lang="en-US" dirty="0">
                <a:solidFill>
                  <a:schemeClr val="accent1">
                    <a:lumMod val="75000"/>
                  </a:schemeClr>
                </a:solidFill>
                <a:latin typeface="Arial" charset="0"/>
              </a:rPr>
              <a:t>ARP Functions/Operation</a:t>
            </a: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5255" y="1338793"/>
            <a:ext cx="6693328" cy="418041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698563"/>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233528" y="0"/>
            <a:ext cx="11481847" cy="1325563"/>
          </a:xfrm>
        </p:spPr>
        <p:txBody>
          <a:bodyPr>
            <a:normAutofit/>
          </a:bodyPr>
          <a:lstStyle/>
          <a:p>
            <a:pPr eaLnBrk="1" hangingPunct="1"/>
            <a:r>
              <a:rPr lang="en-US" dirty="0">
                <a:solidFill>
                  <a:schemeClr val="accent1">
                    <a:lumMod val="75000"/>
                  </a:schemeClr>
                </a:solidFill>
                <a:latin typeface="Arial" charset="0"/>
              </a:rPr>
              <a:t>ARP Functions/Operation</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0548" y="942109"/>
            <a:ext cx="7790903" cy="470326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3766779"/>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166254" y="169768"/>
            <a:ext cx="11481847" cy="1077142"/>
          </a:xfrm>
        </p:spPr>
        <p:txBody>
          <a:bodyPr>
            <a:normAutofit/>
          </a:bodyPr>
          <a:lstStyle/>
          <a:p>
            <a:pPr eaLnBrk="1" hangingPunct="1"/>
            <a:r>
              <a:rPr lang="en-US" dirty="0">
                <a:solidFill>
                  <a:schemeClr val="accent1">
                    <a:lumMod val="75000"/>
                  </a:schemeClr>
                </a:solidFill>
                <a:latin typeface="Arial" charset="0"/>
              </a:rPr>
              <a:t>ARP Functions/Operation</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978" y="1070007"/>
            <a:ext cx="7298786" cy="451281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0773972"/>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136546" y="0"/>
            <a:ext cx="11481847" cy="1052945"/>
          </a:xfrm>
        </p:spPr>
        <p:txBody>
          <a:bodyPr>
            <a:normAutofit/>
          </a:bodyPr>
          <a:lstStyle/>
          <a:p>
            <a:pPr eaLnBrk="1" hangingPunct="1"/>
            <a:r>
              <a:rPr lang="en-US" dirty="0">
                <a:solidFill>
                  <a:schemeClr val="accent1">
                    <a:lumMod val="75000"/>
                  </a:schemeClr>
                </a:solidFill>
                <a:latin typeface="Arial" charset="0"/>
              </a:rPr>
              <a:t>ARP Functions/Operation</a:t>
            </a: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6977" y="1052945"/>
            <a:ext cx="7215527" cy="4491127"/>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2050680"/>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147493" y="257694"/>
            <a:ext cx="8042276" cy="1047828"/>
          </a:xfrm>
        </p:spPr>
        <p:txBody>
          <a:bodyPr>
            <a:normAutofit/>
          </a:bodyPr>
          <a:lstStyle/>
          <a:p>
            <a:pPr eaLnBrk="1" hangingPunct="1"/>
            <a:r>
              <a:rPr lang="en-US" dirty="0">
                <a:solidFill>
                  <a:schemeClr val="accent1">
                    <a:lumMod val="75000"/>
                  </a:schemeClr>
                </a:solidFill>
                <a:latin typeface="Arial" charset="0"/>
              </a:rPr>
              <a:t>ARP Functions/Operation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2900" y="1209501"/>
            <a:ext cx="6926199" cy="443899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6896198"/>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189057" y="123017"/>
            <a:ext cx="8042276" cy="1179310"/>
          </a:xfrm>
        </p:spPr>
        <p:txBody>
          <a:bodyPr/>
          <a:lstStyle/>
          <a:p>
            <a:pPr eaLnBrk="1" hangingPunct="1"/>
            <a:r>
              <a:rPr lang="en-US" dirty="0">
                <a:solidFill>
                  <a:schemeClr val="accent1">
                    <a:lumMod val="75000"/>
                  </a:schemeClr>
                </a:solidFill>
                <a:latin typeface="Arial" charset="0"/>
              </a:rPr>
              <a:t>Mitigating ARP Problems</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955" y="1585651"/>
            <a:ext cx="10264089" cy="381237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4244820"/>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811B6-49B1-69AB-AB57-309293D25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EEBA2C-A7B3-2752-8E87-0E539C071CCE}"/>
              </a:ext>
            </a:extLst>
          </p:cNvPr>
          <p:cNvSpPr>
            <a:spLocks noGrp="1"/>
          </p:cNvSpPr>
          <p:nvPr>
            <p:ph type="title"/>
          </p:nvPr>
        </p:nvSpPr>
        <p:spPr>
          <a:xfrm>
            <a:off x="3671455" y="988580"/>
            <a:ext cx="6234546" cy="3888220"/>
          </a:xfrm>
        </p:spPr>
        <p:txBody>
          <a:bodyPr>
            <a:normAutofit/>
          </a:bodyPr>
          <a:lstStyle/>
          <a:p>
            <a:r>
              <a:rPr lang="en-US" sz="7200" dirty="0">
                <a:solidFill>
                  <a:schemeClr val="accent1">
                    <a:lumMod val="75000"/>
                  </a:schemeClr>
                </a:solidFill>
              </a:rPr>
              <a:t>LAN Switches</a:t>
            </a:r>
          </a:p>
        </p:txBody>
      </p:sp>
    </p:spTree>
    <p:extLst>
      <p:ext uri="{BB962C8B-B14F-4D97-AF65-F5344CB8AC3E}">
        <p14:creationId xmlns:p14="http://schemas.microsoft.com/office/powerpoint/2010/main" val="136837381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358219" y="365126"/>
            <a:ext cx="11481847" cy="1089602"/>
          </a:xfrm>
        </p:spPr>
        <p:txBody>
          <a:bodyPr>
            <a:normAutofit/>
          </a:bodyPr>
          <a:lstStyle/>
          <a:p>
            <a:pPr eaLnBrk="1" hangingPunct="1"/>
            <a:r>
              <a:rPr lang="en-US" dirty="0">
                <a:solidFill>
                  <a:schemeClr val="accent1">
                    <a:lumMod val="75000"/>
                  </a:schemeClr>
                </a:solidFill>
                <a:latin typeface="Arial" charset="0"/>
              </a:rPr>
              <a:t>Switch Port Fundamentals</a:t>
            </a:r>
          </a:p>
        </p:txBody>
      </p:sp>
      <p:sp>
        <p:nvSpPr>
          <p:cNvPr id="2" name="TextBox 1"/>
          <p:cNvSpPr txBox="1"/>
          <p:nvPr/>
        </p:nvSpPr>
        <p:spPr>
          <a:xfrm>
            <a:off x="1011382" y="1932396"/>
            <a:ext cx="9892145" cy="3046988"/>
          </a:xfrm>
          <a:prstGeom prst="rect">
            <a:avLst/>
          </a:prstGeom>
          <a:noFill/>
        </p:spPr>
        <p:txBody>
          <a:bodyPr wrap="square" rtlCol="0">
            <a:spAutoFit/>
          </a:bodyPr>
          <a:lstStyle/>
          <a:p>
            <a:pPr algn="l"/>
            <a:r>
              <a:rPr lang="en-US" sz="2400" b="1" dirty="0">
                <a:solidFill>
                  <a:srgbClr val="000000"/>
                </a:solidFill>
              </a:rPr>
              <a:t>Layer 2 LAN switch</a:t>
            </a:r>
          </a:p>
          <a:p>
            <a:pPr algn="l"/>
            <a:endParaRPr lang="en-US" sz="2400" dirty="0">
              <a:solidFill>
                <a:srgbClr val="000000"/>
              </a:solidFill>
            </a:endParaRPr>
          </a:p>
          <a:p>
            <a:pPr marL="342900" indent="-342900">
              <a:buFont typeface="Wingdings" pitchFamily="2" charset="2"/>
              <a:buChar char="§"/>
            </a:pPr>
            <a:r>
              <a:rPr lang="en-US" sz="2400" dirty="0">
                <a:solidFill>
                  <a:srgbClr val="000000"/>
                </a:solidFill>
              </a:rPr>
              <a:t>Connects end devices to a central intermediate device on most Ethernet networks</a:t>
            </a:r>
          </a:p>
          <a:p>
            <a:pPr marL="342900" indent="-342900">
              <a:buFont typeface="Wingdings" pitchFamily="2" charset="2"/>
              <a:buChar char="§"/>
            </a:pPr>
            <a:r>
              <a:rPr lang="en-US" sz="2400" dirty="0">
                <a:solidFill>
                  <a:srgbClr val="000000"/>
                </a:solidFill>
              </a:rPr>
              <a:t>Performs switching and filtering based only on the MAC address</a:t>
            </a:r>
          </a:p>
          <a:p>
            <a:pPr marL="342900" indent="-342900">
              <a:buFont typeface="Wingdings" pitchFamily="2" charset="2"/>
              <a:buChar char="§"/>
            </a:pPr>
            <a:r>
              <a:rPr lang="en-US" sz="2400" dirty="0">
                <a:solidFill>
                  <a:srgbClr val="000000"/>
                </a:solidFill>
              </a:rPr>
              <a:t>Builds a MAC address table that it uses to make forwarding decisions</a:t>
            </a:r>
          </a:p>
          <a:p>
            <a:pPr marL="342900" indent="-342900">
              <a:buFont typeface="Wingdings" pitchFamily="2" charset="2"/>
              <a:buChar char="§"/>
            </a:pPr>
            <a:r>
              <a:rPr lang="en-US" sz="2400" dirty="0">
                <a:solidFill>
                  <a:srgbClr val="000000"/>
                </a:solidFill>
              </a:rPr>
              <a:t>Depends on routers to pass data between IP </a:t>
            </a:r>
            <a:r>
              <a:rPr lang="en-US" sz="2400" dirty="0" err="1">
                <a:solidFill>
                  <a:srgbClr val="000000"/>
                </a:solidFill>
              </a:rPr>
              <a:t>subnetworks</a:t>
            </a:r>
            <a:endParaRPr lang="en-US" sz="2400" dirty="0">
              <a:solidFill>
                <a:srgbClr val="000000"/>
              </a:solidFill>
            </a:endParaRPr>
          </a:p>
          <a:p>
            <a:pPr algn="l"/>
            <a:endParaRPr lang="en-US" sz="2400" dirty="0">
              <a:solidFill>
                <a:srgbClr val="000000"/>
              </a:solidFill>
            </a:endParaRPr>
          </a:p>
        </p:txBody>
      </p:sp>
    </p:spTree>
    <p:extLst>
      <p:ext uri="{BB962C8B-B14F-4D97-AF65-F5344CB8AC3E}">
        <p14:creationId xmlns:p14="http://schemas.microsoft.com/office/powerpoint/2010/main" val="2061458059"/>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10" y="271465"/>
            <a:ext cx="5699490" cy="705680"/>
          </a:xfrm>
        </p:spPr>
        <p:txBody>
          <a:bodyPr>
            <a:normAutofit/>
          </a:bodyPr>
          <a:lstStyle/>
          <a:p>
            <a:r>
              <a:rPr lang="en-US" dirty="0"/>
              <a:t>MAC Address Table</a:t>
            </a:r>
            <a:endParaRPr lang="en-US"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26446" y="1094510"/>
            <a:ext cx="6844172" cy="4239490"/>
          </a:xfrm>
        </p:spPr>
        <p:txBody>
          <a:bodyPr/>
          <a:lstStyle/>
          <a:p>
            <a:pPr marL="285750" indent="-285750" algn="just">
              <a:buFont typeface="Courier New" panose="02070309020205020404" pitchFamily="49" charset="0"/>
              <a:buChar char="o"/>
            </a:pPr>
            <a:r>
              <a:rPr lang="en-US" dirty="0">
                <a:solidFill>
                  <a:srgbClr val="002060"/>
                </a:solidFill>
                <a:cs typeface="+mn-cs"/>
              </a:rPr>
              <a:t>A Layer 2 Ethernet switch uses Layer 2 MAC addresses to make forwarding decisions. It is completely unaware of the data (protocol) being carried in the data portion of the frame, such as an IPv4 packet, an ARP message, or an IPv6 ND packet. The switch makes its forwarding decisions based solely on the Layer 2 Ethernet MAC addresses.</a:t>
            </a:r>
          </a:p>
          <a:p>
            <a:pPr marL="285750" indent="-285750" algn="just">
              <a:buFont typeface="Courier New" panose="02070309020205020404" pitchFamily="49" charset="0"/>
              <a:buChar char="o"/>
            </a:pPr>
            <a:endParaRPr lang="en-US" dirty="0">
              <a:solidFill>
                <a:srgbClr val="002060"/>
              </a:solidFill>
              <a:cs typeface="+mn-cs"/>
            </a:endParaRPr>
          </a:p>
          <a:p>
            <a:pPr marL="285750" indent="-285750" algn="just">
              <a:buFont typeface="Courier New" panose="02070309020205020404" pitchFamily="49" charset="0"/>
              <a:buChar char="o"/>
            </a:pPr>
            <a:r>
              <a:rPr lang="en-US" dirty="0">
                <a:solidFill>
                  <a:srgbClr val="002060"/>
                </a:solidFill>
                <a:cs typeface="+mn-cs"/>
              </a:rPr>
              <a:t>An Ethernet switch examines its MAC address table to make a forwarding decision for each frame, unlike legacy Ethernet hubs that repeat bits out all ports except the incoming port. </a:t>
            </a:r>
          </a:p>
          <a:p>
            <a:pPr marL="285750" indent="-285750" algn="just">
              <a:buFont typeface="Courier New" panose="02070309020205020404" pitchFamily="49" charset="0"/>
              <a:buChar char="o"/>
            </a:pPr>
            <a:endParaRPr lang="en-US" dirty="0">
              <a:solidFill>
                <a:srgbClr val="002060"/>
              </a:solidFill>
              <a:cs typeface="+mn-cs"/>
            </a:endParaRPr>
          </a:p>
          <a:p>
            <a:pPr marL="285750" indent="-285750" algn="just">
              <a:buFont typeface="Courier New" panose="02070309020205020404" pitchFamily="49" charset="0"/>
              <a:buChar char="o"/>
            </a:pPr>
            <a:r>
              <a:rPr lang="en-US" dirty="0">
                <a:solidFill>
                  <a:srgbClr val="002060"/>
                </a:solidFill>
                <a:cs typeface="+mn-cs"/>
              </a:rPr>
              <a:t>When a switch is turned on, the MAC address table is empty</a:t>
            </a:r>
          </a:p>
          <a:p>
            <a:pPr marL="285750" indent="-285750" algn="just">
              <a:buFont typeface="Courier New" panose="02070309020205020404" pitchFamily="49" charset="0"/>
              <a:buChar char="o"/>
            </a:pPr>
            <a:endParaRPr lang="en-US" dirty="0">
              <a:solidFill>
                <a:srgbClr val="002060"/>
              </a:solidFill>
              <a:cs typeface="+mn-cs"/>
            </a:endParaRPr>
          </a:p>
          <a:p>
            <a:pPr marL="285750" indent="-285750" algn="just">
              <a:buFont typeface="Courier New" panose="02070309020205020404" pitchFamily="49" charset="0"/>
              <a:buChar char="o"/>
            </a:pPr>
            <a:endParaRPr lang="en-US" dirty="0">
              <a:solidFill>
                <a:srgbClr val="002060"/>
              </a:solidFill>
              <a:cs typeface="+mn-cs"/>
            </a:endParaRPr>
          </a:p>
          <a:p>
            <a:pPr marL="285750" indent="-285750" algn="just">
              <a:buFont typeface="Courier New" panose="02070309020205020404" pitchFamily="49" charset="0"/>
              <a:buChar char="o"/>
            </a:pPr>
            <a:endParaRPr lang="en-US" dirty="0">
              <a:solidFill>
                <a:srgbClr val="002060"/>
              </a:solidFill>
              <a:cs typeface="+mn-cs"/>
            </a:endParaRPr>
          </a:p>
        </p:txBody>
      </p:sp>
      <p:pic>
        <p:nvPicPr>
          <p:cNvPr id="4" name="Picture 3">
            <a:extLst>
              <a:ext uri="{FF2B5EF4-FFF2-40B4-BE49-F238E27FC236}">
                <a16:creationId xmlns:a16="http://schemas.microsoft.com/office/drawing/2014/main" id="{A1FE8A54-11C1-9DDE-A861-6AD4CD3395BD}"/>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7996544" y="2160732"/>
            <a:ext cx="4002070" cy="1649268"/>
          </a:xfrm>
          <a:prstGeom prst="rect">
            <a:avLst/>
          </a:prstGeom>
        </p:spPr>
      </p:pic>
      <p:sp>
        <p:nvSpPr>
          <p:cNvPr id="7" name="TextBox 6">
            <a:extLst>
              <a:ext uri="{FF2B5EF4-FFF2-40B4-BE49-F238E27FC236}">
                <a16:creationId xmlns:a16="http://schemas.microsoft.com/office/drawing/2014/main" id="{DA17EB83-BE6C-6F43-E6E3-1395B4A5B1AC}"/>
              </a:ext>
            </a:extLst>
          </p:cNvPr>
          <p:cNvSpPr txBox="1"/>
          <p:nvPr/>
        </p:nvSpPr>
        <p:spPr>
          <a:xfrm>
            <a:off x="8201890" y="4258831"/>
            <a:ext cx="3685309" cy="830997"/>
          </a:xfrm>
          <a:prstGeom prst="rect">
            <a:avLst/>
          </a:prstGeom>
          <a:noFill/>
        </p:spPr>
        <p:txBody>
          <a:bodyPr wrap="square">
            <a:spAutoFit/>
          </a:bodyPr>
          <a:lstStyle/>
          <a:p>
            <a:pPr marL="0" indent="0" algn="just"/>
            <a:r>
              <a:rPr lang="en-US" sz="1600" dirty="0">
                <a:solidFill>
                  <a:srgbClr val="002060"/>
                </a:solidFill>
                <a:cs typeface="+mn-cs"/>
              </a:rPr>
              <a:t>Note: The MAC address table is sometimes referred to as a content addressable memory (CAM) table.</a:t>
            </a:r>
          </a:p>
        </p:txBody>
      </p:sp>
    </p:spTree>
    <p:custDataLst>
      <p:tags r:id="rId1"/>
    </p:custDataLst>
    <p:extLst>
      <p:ext uri="{BB962C8B-B14F-4D97-AF65-F5344CB8AC3E}">
        <p14:creationId xmlns:p14="http://schemas.microsoft.com/office/powerpoint/2010/main" val="3506356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10970" y="187453"/>
            <a:ext cx="5699490" cy="705680"/>
          </a:xfrm>
        </p:spPr>
        <p:txBody>
          <a:bodyPr>
            <a:noAutofit/>
          </a:bodyPr>
          <a:lstStyle/>
          <a:p>
            <a:r>
              <a:rPr lang="en-US" sz="3200" dirty="0"/>
              <a:t>Switch Learning and Forwarding</a:t>
            </a:r>
            <a:endParaRPr lang="en-US" sz="3200"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64881" y="4674483"/>
            <a:ext cx="11581642" cy="972691"/>
          </a:xfrm>
        </p:spPr>
        <p:txBody>
          <a:bodyPr/>
          <a:lstStyle/>
          <a:p>
            <a:pPr marL="0" indent="0" algn="just"/>
            <a:r>
              <a:rPr lang="en-US" sz="1800" i="1" dirty="0">
                <a:solidFill>
                  <a:srgbClr val="002060"/>
                </a:solidFill>
                <a:cs typeface="+mn-cs"/>
              </a:rPr>
              <a:t>As a switch receives frames from different devices, it is able to populate its MAC address table by examining the source MAC address of every frame. When the MAC address table of the switch contains the destination MAC address, it is able to filter the frame and forward out a single port.</a:t>
            </a:r>
          </a:p>
        </p:txBody>
      </p:sp>
      <p:sp>
        <p:nvSpPr>
          <p:cNvPr id="6" name="TextBox 5">
            <a:extLst>
              <a:ext uri="{FF2B5EF4-FFF2-40B4-BE49-F238E27FC236}">
                <a16:creationId xmlns:a16="http://schemas.microsoft.com/office/drawing/2014/main" id="{0A18E2A2-F805-40AE-AC70-7677F04F222D}"/>
              </a:ext>
            </a:extLst>
          </p:cNvPr>
          <p:cNvSpPr txBox="1"/>
          <p:nvPr/>
        </p:nvSpPr>
        <p:spPr>
          <a:xfrm>
            <a:off x="5810460" y="155320"/>
            <a:ext cx="6154614" cy="1754326"/>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0" indent="0" algn="just"/>
            <a:r>
              <a:rPr lang="en-US" sz="1800" b="1" i="1" dirty="0">
                <a:solidFill>
                  <a:srgbClr val="002060"/>
                </a:solidFill>
                <a:cs typeface="+mn-cs"/>
              </a:rPr>
              <a:t>Examine the Source MAC Address (Learn)</a:t>
            </a:r>
          </a:p>
          <a:p>
            <a:pPr marL="285750" indent="-285750" algn="just">
              <a:buFont typeface="Courier New" panose="02070309020205020404" pitchFamily="49" charset="0"/>
              <a:buChar char="o"/>
            </a:pPr>
            <a:endParaRPr lang="en-US" sz="1800" i="1" dirty="0">
              <a:solidFill>
                <a:srgbClr val="002060"/>
              </a:solidFill>
              <a:cs typeface="+mn-cs"/>
            </a:endParaRPr>
          </a:p>
          <a:p>
            <a:pPr marL="0" indent="0" algn="just"/>
            <a:r>
              <a:rPr lang="en-US" sz="1800" i="1" dirty="0">
                <a:solidFill>
                  <a:srgbClr val="002060"/>
                </a:solidFill>
                <a:cs typeface="+mn-cs"/>
              </a:rPr>
              <a:t>Note: If the source MAC address does exist in the table but on a different port, the switch treats this as a new entry. The entry is replaced using the same MAC address but with the more current port number.</a:t>
            </a:r>
          </a:p>
        </p:txBody>
      </p:sp>
      <p:sp>
        <p:nvSpPr>
          <p:cNvPr id="7" name="TextBox 6">
            <a:extLst>
              <a:ext uri="{FF2B5EF4-FFF2-40B4-BE49-F238E27FC236}">
                <a16:creationId xmlns:a16="http://schemas.microsoft.com/office/drawing/2014/main" id="{AEE259B2-341B-4979-910F-35ABE8B09B85}"/>
              </a:ext>
            </a:extLst>
          </p:cNvPr>
          <p:cNvSpPr txBox="1"/>
          <p:nvPr/>
        </p:nvSpPr>
        <p:spPr>
          <a:xfrm>
            <a:off x="164881" y="2061886"/>
            <a:ext cx="6154614" cy="1754326"/>
          </a:xfrm>
          <a:prstGeom prst="rect">
            <a:avLst/>
          </a:prstGeom>
        </p:spPr>
        <p:style>
          <a:lnRef idx="0">
            <a:schemeClr val="accent6"/>
          </a:lnRef>
          <a:fillRef idx="3">
            <a:schemeClr val="accent6"/>
          </a:fillRef>
          <a:effectRef idx="3">
            <a:schemeClr val="accent6"/>
          </a:effectRef>
          <a:fontRef idx="minor">
            <a:schemeClr val="lt1"/>
          </a:fontRef>
        </p:style>
        <p:txBody>
          <a:bodyPr wrap="square">
            <a:spAutoFit/>
          </a:bodyPr>
          <a:lstStyle/>
          <a:p>
            <a:pPr marL="0" indent="0" algn="just"/>
            <a:r>
              <a:rPr lang="en-US" sz="1800" b="1" i="1" dirty="0">
                <a:solidFill>
                  <a:srgbClr val="002060"/>
                </a:solidFill>
                <a:cs typeface="+mn-cs"/>
              </a:rPr>
              <a:t>Find the Destination MAC Address (Forward)</a:t>
            </a:r>
          </a:p>
          <a:p>
            <a:pPr marL="0" indent="0" algn="just"/>
            <a:endParaRPr lang="en-US" sz="1800" b="1" i="1" dirty="0">
              <a:solidFill>
                <a:srgbClr val="002060"/>
              </a:solidFill>
              <a:cs typeface="+mn-cs"/>
            </a:endParaRPr>
          </a:p>
          <a:p>
            <a:pPr marL="0" indent="0" algn="just"/>
            <a:endParaRPr lang="en-US" sz="1800" b="1" i="1" dirty="0">
              <a:solidFill>
                <a:srgbClr val="002060"/>
              </a:solidFill>
              <a:cs typeface="+mn-cs"/>
            </a:endParaRPr>
          </a:p>
          <a:p>
            <a:pPr marL="0" indent="0" algn="just"/>
            <a:r>
              <a:rPr lang="en-US" sz="1800" i="1" dirty="0">
                <a:solidFill>
                  <a:srgbClr val="002060"/>
                </a:solidFill>
                <a:cs typeface="+mn-cs"/>
              </a:rPr>
              <a:t>Note: If the destination MAC address is a broadcast or a multicast, the frame is also flooded out all ports except the incoming port.</a:t>
            </a:r>
          </a:p>
        </p:txBody>
      </p:sp>
      <p:pic>
        <p:nvPicPr>
          <p:cNvPr id="8" name="Picture 7">
            <a:extLst>
              <a:ext uri="{FF2B5EF4-FFF2-40B4-BE49-F238E27FC236}">
                <a16:creationId xmlns:a16="http://schemas.microsoft.com/office/drawing/2014/main" id="{CE7BF326-A0F2-43AA-B7FE-C9AC550E6A3B}"/>
              </a:ext>
            </a:extLst>
          </p:cNvPr>
          <p:cNvPicPr>
            <a:picLocks noChangeAspect="1"/>
          </p:cNvPicPr>
          <p:nvPr/>
        </p:nvPicPr>
        <p:blipFill>
          <a:blip r:embed="rId4"/>
          <a:stretch>
            <a:fillRect/>
          </a:stretch>
        </p:blipFill>
        <p:spPr>
          <a:xfrm>
            <a:off x="7630049" y="2107952"/>
            <a:ext cx="3985845" cy="2566531"/>
          </a:xfrm>
          <a:prstGeom prst="rect">
            <a:avLst/>
          </a:prstGeom>
        </p:spPr>
      </p:pic>
      <p:sp>
        <p:nvSpPr>
          <p:cNvPr id="9" name="Arrow: Right 8">
            <a:extLst>
              <a:ext uri="{FF2B5EF4-FFF2-40B4-BE49-F238E27FC236}">
                <a16:creationId xmlns:a16="http://schemas.microsoft.com/office/drawing/2014/main" id="{2CFE4FBC-DD04-49B8-9910-63DE4996F565}"/>
              </a:ext>
            </a:extLst>
          </p:cNvPr>
          <p:cNvSpPr/>
          <p:nvPr/>
        </p:nvSpPr>
        <p:spPr>
          <a:xfrm>
            <a:off x="3678953" y="732221"/>
            <a:ext cx="1597688" cy="705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11" name="Arrow: Left 10">
            <a:extLst>
              <a:ext uri="{FF2B5EF4-FFF2-40B4-BE49-F238E27FC236}">
                <a16:creationId xmlns:a16="http://schemas.microsoft.com/office/drawing/2014/main" id="{EC60774A-5D2A-4853-812F-025034515C95}"/>
              </a:ext>
            </a:extLst>
          </p:cNvPr>
          <p:cNvSpPr/>
          <p:nvPr/>
        </p:nvSpPr>
        <p:spPr>
          <a:xfrm>
            <a:off x="6430947" y="2589862"/>
            <a:ext cx="1597687" cy="69837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Tree>
    <p:custDataLst>
      <p:tags r:id="rId1"/>
    </p:custDataLst>
    <p:extLst>
      <p:ext uri="{BB962C8B-B14F-4D97-AF65-F5344CB8AC3E}">
        <p14:creationId xmlns:p14="http://schemas.microsoft.com/office/powerpoint/2010/main" val="3188174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horizontal)">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08" y="299093"/>
            <a:ext cx="11219229" cy="705680"/>
          </a:xfrm>
        </p:spPr>
        <p:txBody>
          <a:bodyPr>
            <a:normAutofit/>
          </a:bodyPr>
          <a:lstStyle/>
          <a:p>
            <a:r>
              <a:rPr lang="en-US" dirty="0"/>
              <a:t>Switch Forwarding: </a:t>
            </a:r>
            <a:r>
              <a:rPr lang="en-US" dirty="0">
                <a:solidFill>
                  <a:srgbClr val="002060"/>
                </a:solidFill>
              </a:rPr>
              <a:t>Store-and-forward switching </a:t>
            </a:r>
            <a:endParaRPr lang="en-US" dirty="0"/>
          </a:p>
        </p:txBody>
      </p:sp>
      <p:sp>
        <p:nvSpPr>
          <p:cNvPr id="2" name="Content Placeholder 4">
            <a:extLst>
              <a:ext uri="{FF2B5EF4-FFF2-40B4-BE49-F238E27FC236}">
                <a16:creationId xmlns:a16="http://schemas.microsoft.com/office/drawing/2014/main" id="{47BEF256-3CA7-9EE0-ADAC-3FB1F99BF934}"/>
              </a:ext>
            </a:extLst>
          </p:cNvPr>
          <p:cNvSpPr txBox="1">
            <a:spLocks/>
          </p:cNvSpPr>
          <p:nvPr/>
        </p:nvSpPr>
        <p:spPr>
          <a:xfrm>
            <a:off x="396508" y="1224643"/>
            <a:ext cx="10881934" cy="4151804"/>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b="1" dirty="0">
                <a:solidFill>
                  <a:srgbClr val="002060"/>
                </a:solidFill>
                <a:cs typeface="+mn-cs"/>
              </a:rPr>
              <a:t>Store-and-forward switching </a:t>
            </a:r>
          </a:p>
          <a:p>
            <a:pPr marL="285750" indent="-285750" algn="just">
              <a:buFont typeface="Courier New" panose="02070309020205020404" pitchFamily="49" charset="0"/>
              <a:buChar char="o"/>
            </a:pPr>
            <a:r>
              <a:rPr lang="en-US" dirty="0">
                <a:solidFill>
                  <a:srgbClr val="002060"/>
                </a:solidFill>
                <a:cs typeface="+mn-cs"/>
              </a:rPr>
              <a:t>This frame forwarding method receives the entire frame and computes the CRC. If the CRC is valid, the switch looks up the destination address, which determines the outgoing interface. Then the frame is forwarded out of the correct port.</a:t>
            </a:r>
          </a:p>
          <a:p>
            <a:pPr marL="0" indent="0" algn="just"/>
            <a:endParaRPr lang="en-US" dirty="0">
              <a:solidFill>
                <a:srgbClr val="002060"/>
              </a:solidFill>
              <a:cs typeface="+mn-cs"/>
            </a:endParaRPr>
          </a:p>
          <a:p>
            <a:pPr marL="285750" indent="-285750" algn="just">
              <a:buFont typeface="Courier New" panose="02070309020205020404" pitchFamily="49" charset="0"/>
              <a:buChar char="o"/>
            </a:pPr>
            <a:r>
              <a:rPr lang="en-US" i="1" dirty="0">
                <a:solidFill>
                  <a:srgbClr val="002060"/>
                </a:solidFill>
              </a:rPr>
              <a:t>Store-and-forward switching is required for quality of service (QoS) analysis on converged networks where frame classification for traffic prioritization is necessary. For example, voice over IP (VoIP) data streams need to have priority over web-browsing traffic.</a:t>
            </a:r>
          </a:p>
          <a:p>
            <a:pPr marL="285750" indent="-285750" algn="just">
              <a:buFont typeface="Courier New" panose="02070309020205020404" pitchFamily="49" charset="0"/>
              <a:buChar char="o"/>
            </a:pPr>
            <a:endParaRPr lang="en-US" dirty="0">
              <a:solidFill>
                <a:srgbClr val="002060"/>
              </a:solidFill>
              <a:cs typeface="+mn-cs"/>
            </a:endParaRPr>
          </a:p>
          <a:p>
            <a:pPr marL="285750" indent="-285750" algn="just">
              <a:buFont typeface="Courier New" panose="02070309020205020404" pitchFamily="49" charset="0"/>
              <a:buChar char="o"/>
            </a:pPr>
            <a:r>
              <a:rPr lang="en-US" i="1" dirty="0">
                <a:solidFill>
                  <a:srgbClr val="002060"/>
                </a:solidFill>
              </a:rPr>
              <a:t>A big advantage of store-and-forward switching is that it determines if a frame has errors before propagating the frame. When an error is detected in a frame, the switch discards the frame. Discarding frames with errors reduces the amount of bandwidth consumed by corrupt data. </a:t>
            </a:r>
          </a:p>
          <a:p>
            <a:pPr marL="285750" indent="-285750" algn="just">
              <a:buFont typeface="Courier New" panose="02070309020205020404" pitchFamily="49" charset="0"/>
              <a:buChar char="o"/>
            </a:pPr>
            <a:endParaRPr lang="en-US" dirty="0">
              <a:solidFill>
                <a:srgbClr val="002060"/>
              </a:solidFill>
              <a:cs typeface="+mn-cs"/>
            </a:endParaRPr>
          </a:p>
        </p:txBody>
      </p:sp>
    </p:spTree>
    <p:custDataLst>
      <p:tags r:id="rId1"/>
    </p:custDataLst>
    <p:extLst>
      <p:ext uri="{BB962C8B-B14F-4D97-AF65-F5344CB8AC3E}">
        <p14:creationId xmlns:p14="http://schemas.microsoft.com/office/powerpoint/2010/main" val="4753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09" y="238063"/>
            <a:ext cx="10021119" cy="705680"/>
          </a:xfrm>
        </p:spPr>
        <p:txBody>
          <a:bodyPr>
            <a:normAutofit/>
          </a:bodyPr>
          <a:lstStyle/>
          <a:p>
            <a:r>
              <a:rPr lang="en-US" dirty="0"/>
              <a:t>Switch Forwarding: Cut-through </a:t>
            </a:r>
            <a:endParaRPr lang="en-US" i="1" dirty="0"/>
          </a:p>
        </p:txBody>
      </p:sp>
      <p:sp>
        <p:nvSpPr>
          <p:cNvPr id="2" name="Content Placeholder 4">
            <a:extLst>
              <a:ext uri="{FF2B5EF4-FFF2-40B4-BE49-F238E27FC236}">
                <a16:creationId xmlns:a16="http://schemas.microsoft.com/office/drawing/2014/main" id="{76312504-AFF1-23AA-AF9D-6167DC5994B8}"/>
              </a:ext>
            </a:extLst>
          </p:cNvPr>
          <p:cNvSpPr txBox="1">
            <a:spLocks/>
          </p:cNvSpPr>
          <p:nvPr/>
        </p:nvSpPr>
        <p:spPr>
          <a:xfrm>
            <a:off x="655032" y="1240971"/>
            <a:ext cx="11003567" cy="4033158"/>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400" b="1" dirty="0">
                <a:solidFill>
                  <a:srgbClr val="002060"/>
                </a:solidFill>
              </a:rPr>
              <a:t>Cut-through switching </a:t>
            </a:r>
          </a:p>
          <a:p>
            <a:pPr marL="342900" indent="-342900" algn="just">
              <a:buFont typeface="Arial" panose="020B0604020202020204" pitchFamily="34" charset="0"/>
              <a:buChar char="•"/>
            </a:pPr>
            <a:r>
              <a:rPr lang="en-US" sz="2400" dirty="0">
                <a:solidFill>
                  <a:srgbClr val="002060"/>
                </a:solidFill>
              </a:rPr>
              <a:t>This frame forwarding method </a:t>
            </a:r>
            <a:r>
              <a:rPr lang="en-US" sz="2400" b="1" u="sng" dirty="0">
                <a:solidFill>
                  <a:srgbClr val="002060"/>
                </a:solidFill>
              </a:rPr>
              <a:t>forwards the frame before it is entirely received</a:t>
            </a:r>
            <a:r>
              <a:rPr lang="en-US" sz="2400" dirty="0">
                <a:solidFill>
                  <a:srgbClr val="002060"/>
                </a:solidFill>
              </a:rPr>
              <a:t>. At a minimum, the destination address of the frame must be read before the frame can be forwarded.</a:t>
            </a:r>
          </a:p>
          <a:p>
            <a:pPr marL="342900" indent="-342900" algn="just">
              <a:buFont typeface="Arial" panose="020B0604020202020204" pitchFamily="34" charset="0"/>
              <a:buChar char="•"/>
            </a:pPr>
            <a:r>
              <a:rPr lang="en-US" sz="2400" dirty="0">
                <a:solidFill>
                  <a:srgbClr val="002060"/>
                </a:solidFill>
              </a:rPr>
              <a:t>In cut-through switching, the switch acts upon the data as soon as it is received, even if the transmission is not complete. The switch buffers just enough of the frame to read the destination MAC address so that it can determine to which port it should forward out the data. The switch does not perform any error checking on the frame.</a:t>
            </a:r>
          </a:p>
          <a:p>
            <a:pPr marL="285750" indent="-285750" algn="just">
              <a:buFont typeface="Courier New" panose="02070309020205020404" pitchFamily="49" charset="0"/>
              <a:buChar char="o"/>
            </a:pPr>
            <a:endParaRPr lang="en-US" sz="2400" dirty="0">
              <a:solidFill>
                <a:srgbClr val="002060"/>
              </a:solidFill>
              <a:cs typeface="+mn-cs"/>
            </a:endParaRPr>
          </a:p>
        </p:txBody>
      </p:sp>
    </p:spTree>
    <p:custDataLst>
      <p:tags r:id="rId1"/>
    </p:custDataLst>
    <p:extLst>
      <p:ext uri="{BB962C8B-B14F-4D97-AF65-F5344CB8AC3E}">
        <p14:creationId xmlns:p14="http://schemas.microsoft.com/office/powerpoint/2010/main" val="3356861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E0EDC-9BED-C077-E89E-5EDD24B657E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F319B4F-B364-E070-CE14-D2D31E37055E}"/>
              </a:ext>
            </a:extLst>
          </p:cNvPr>
          <p:cNvSpPr>
            <a:spLocks noGrp="1"/>
          </p:cNvSpPr>
          <p:nvPr>
            <p:ph type="title"/>
          </p:nvPr>
        </p:nvSpPr>
        <p:spPr>
          <a:xfrm>
            <a:off x="396509" y="342902"/>
            <a:ext cx="11017161" cy="705680"/>
          </a:xfrm>
        </p:spPr>
        <p:txBody>
          <a:bodyPr>
            <a:noAutofit/>
          </a:bodyPr>
          <a:lstStyle/>
          <a:p>
            <a:r>
              <a:rPr lang="en-US" sz="3600" dirty="0"/>
              <a:t>Switch Forwarding: Fast-forward and Fragment-free</a:t>
            </a:r>
            <a:endParaRPr lang="en-US" sz="3600" i="1" dirty="0"/>
          </a:p>
        </p:txBody>
      </p:sp>
      <p:sp>
        <p:nvSpPr>
          <p:cNvPr id="2" name="Content Placeholder 4">
            <a:extLst>
              <a:ext uri="{FF2B5EF4-FFF2-40B4-BE49-F238E27FC236}">
                <a16:creationId xmlns:a16="http://schemas.microsoft.com/office/drawing/2014/main" id="{5592A1A1-4807-398C-AF74-81844649DA8E}"/>
              </a:ext>
            </a:extLst>
          </p:cNvPr>
          <p:cNvSpPr txBox="1">
            <a:spLocks/>
          </p:cNvSpPr>
          <p:nvPr/>
        </p:nvSpPr>
        <p:spPr>
          <a:xfrm>
            <a:off x="471751" y="1412421"/>
            <a:ext cx="11248497" cy="4033158"/>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b="1" i="1" dirty="0">
                <a:solidFill>
                  <a:srgbClr val="002060"/>
                </a:solidFill>
              </a:rPr>
              <a:t>Fast-forward</a:t>
            </a:r>
            <a:r>
              <a:rPr lang="en-US" i="1" dirty="0">
                <a:solidFill>
                  <a:srgbClr val="002060"/>
                </a:solidFill>
              </a:rPr>
              <a:t> switching offers the lowest level of latency by </a:t>
            </a:r>
            <a:r>
              <a:rPr lang="en-US" b="1" i="1" u="sng" dirty="0">
                <a:solidFill>
                  <a:srgbClr val="002060"/>
                </a:solidFill>
              </a:rPr>
              <a:t>immediately forwarding a packet after reading the destination address</a:t>
            </a:r>
            <a:r>
              <a:rPr lang="en-US" i="1" dirty="0">
                <a:solidFill>
                  <a:srgbClr val="002060"/>
                </a:solidFill>
              </a:rPr>
              <a:t>. Because fast-forward switching starts forwarding before the entire packet has been received, there may be times when packets are relayed with errors. </a:t>
            </a:r>
          </a:p>
          <a:p>
            <a:pPr marL="342900" indent="-342900" algn="just">
              <a:buFont typeface="Arial" panose="020B0604020202020204" pitchFamily="34" charset="0"/>
              <a:buChar char="•"/>
            </a:pPr>
            <a:r>
              <a:rPr lang="en-US" i="1" dirty="0">
                <a:solidFill>
                  <a:srgbClr val="002060"/>
                </a:solidFill>
              </a:rPr>
              <a:t>The destination NIC discards the faulty packet upon receipt. Fast-forward switching is the typical cut-through method of switching.</a:t>
            </a:r>
          </a:p>
          <a:p>
            <a:pPr marL="342900" indent="-342900" algn="just">
              <a:buFont typeface="Arial" panose="020B0604020202020204" pitchFamily="34" charset="0"/>
              <a:buChar char="•"/>
            </a:pPr>
            <a:endParaRPr lang="en-US" i="1" dirty="0">
              <a:solidFill>
                <a:srgbClr val="002060"/>
              </a:solidFill>
            </a:endParaRPr>
          </a:p>
          <a:p>
            <a:pPr marL="0" indent="0" algn="just"/>
            <a:r>
              <a:rPr lang="en-US" b="1" i="1" dirty="0">
                <a:solidFill>
                  <a:srgbClr val="002060"/>
                </a:solidFill>
              </a:rPr>
              <a:t>Fragment-free</a:t>
            </a:r>
            <a:r>
              <a:rPr lang="en-US" i="1" dirty="0">
                <a:solidFill>
                  <a:srgbClr val="002060"/>
                </a:solidFill>
              </a:rPr>
              <a:t> switching is a compromise between the high latency and high integrity of store-and-forward switching and the low latency and reduced integrity of fast-forward switching, the switch stores and performs an error check on the first 64 bytes of the frame before forwarding. </a:t>
            </a:r>
            <a:r>
              <a:rPr lang="en-US" b="1" i="1" dirty="0">
                <a:solidFill>
                  <a:srgbClr val="002060"/>
                </a:solidFill>
              </a:rPr>
              <a:t>Because most network errors and collisions occur during the first 64 bytes, this ensures that a collision has not occurred before forwarding the frame.</a:t>
            </a:r>
          </a:p>
          <a:p>
            <a:pPr marL="342900" indent="-342900" algn="just">
              <a:buFont typeface="Arial" panose="020B0604020202020204" pitchFamily="34" charset="0"/>
              <a:buChar char="•"/>
            </a:pPr>
            <a:endParaRPr lang="en-US" i="1" dirty="0">
              <a:solidFill>
                <a:srgbClr val="002060"/>
              </a:solidFill>
            </a:endParaRPr>
          </a:p>
          <a:p>
            <a:pPr marL="285750" indent="-285750" algn="just">
              <a:buFont typeface="Courier New" panose="02070309020205020404" pitchFamily="49" charset="0"/>
              <a:buChar char="o"/>
            </a:pPr>
            <a:endParaRPr lang="en-US" dirty="0">
              <a:solidFill>
                <a:srgbClr val="002060"/>
              </a:solidFill>
              <a:cs typeface="+mn-cs"/>
            </a:endParaRPr>
          </a:p>
        </p:txBody>
      </p:sp>
    </p:spTree>
    <p:custDataLst>
      <p:tags r:id="rId1"/>
    </p:custDataLst>
    <p:extLst>
      <p:ext uri="{BB962C8B-B14F-4D97-AF65-F5344CB8AC3E}">
        <p14:creationId xmlns:p14="http://schemas.microsoft.com/office/powerpoint/2010/main" val="3943249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2272" y="261260"/>
            <a:ext cx="5699490" cy="705680"/>
          </a:xfrm>
        </p:spPr>
        <p:txBody>
          <a:bodyPr>
            <a:normAutofit/>
          </a:bodyPr>
          <a:lstStyle/>
          <a:p>
            <a:r>
              <a:rPr lang="en-US" dirty="0"/>
              <a:t>Switch Port Memory</a:t>
            </a:r>
            <a:endParaRPr lang="en-US" i="1" dirty="0"/>
          </a:p>
        </p:txBody>
      </p:sp>
      <p:graphicFrame>
        <p:nvGraphicFramePr>
          <p:cNvPr id="4" name="Table 3">
            <a:extLst>
              <a:ext uri="{FF2B5EF4-FFF2-40B4-BE49-F238E27FC236}">
                <a16:creationId xmlns:a16="http://schemas.microsoft.com/office/drawing/2014/main" id="{5D5994F1-740A-47FA-8E9B-7F13B9D944BC}"/>
              </a:ext>
            </a:extLst>
          </p:cNvPr>
          <p:cNvGraphicFramePr>
            <a:graphicFrameLocks noGrp="1"/>
          </p:cNvGraphicFramePr>
          <p:nvPr>
            <p:extLst>
              <p:ext uri="{D42A27DB-BD31-4B8C-83A1-F6EECF244321}">
                <p14:modId xmlns:p14="http://schemas.microsoft.com/office/powerpoint/2010/main" val="440735380"/>
              </p:ext>
            </p:extLst>
          </p:nvPr>
        </p:nvGraphicFramePr>
        <p:xfrm>
          <a:off x="797378" y="1257300"/>
          <a:ext cx="10597243" cy="4059949"/>
        </p:xfrm>
        <a:graphic>
          <a:graphicData uri="http://schemas.openxmlformats.org/drawingml/2006/table">
            <a:tbl>
              <a:tblPr firstRow="1" bandRow="1">
                <a:tableStyleId>{073A0DAA-6AF3-43AB-8588-CEC1D06C72B9}</a:tableStyleId>
              </a:tblPr>
              <a:tblGrid>
                <a:gridCol w="1617290">
                  <a:extLst>
                    <a:ext uri="{9D8B030D-6E8A-4147-A177-3AD203B41FA5}">
                      <a16:colId xmlns:a16="http://schemas.microsoft.com/office/drawing/2014/main" val="2223784943"/>
                    </a:ext>
                  </a:extLst>
                </a:gridCol>
                <a:gridCol w="8979953">
                  <a:extLst>
                    <a:ext uri="{9D8B030D-6E8A-4147-A177-3AD203B41FA5}">
                      <a16:colId xmlns:a16="http://schemas.microsoft.com/office/drawing/2014/main" val="80051659"/>
                    </a:ext>
                  </a:extLst>
                </a:gridCol>
              </a:tblGrid>
              <a:tr h="464176">
                <a:tc>
                  <a:txBody>
                    <a:bodyPr/>
                    <a:lstStyle/>
                    <a:p>
                      <a:pPr algn="l" fontAlgn="ctr"/>
                      <a:r>
                        <a:rPr lang="en-US" sz="1200" dirty="0">
                          <a:effectLst/>
                        </a:rPr>
                        <a:t>Method</a:t>
                      </a: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902563454"/>
                  </a:ext>
                </a:extLst>
              </a:tr>
              <a:tr h="1950492">
                <a:tc>
                  <a:txBody>
                    <a:bodyPr/>
                    <a:lstStyle/>
                    <a:p>
                      <a:pPr fontAlgn="ctr"/>
                      <a:r>
                        <a:rPr lang="en-US" sz="1400" b="1" dirty="0">
                          <a:effectLst/>
                        </a:rPr>
                        <a:t>Port-based memory</a:t>
                      </a:r>
                      <a:endParaRPr lang="en-US" sz="1400" b="0" dirty="0">
                        <a:effectLst/>
                      </a:endParaRPr>
                    </a:p>
                  </a:txBody>
                  <a:tcPr marL="47625" marR="47625" marT="47625" marB="47625" anchor="ctr"/>
                </a:tc>
                <a:tc>
                  <a:txBody>
                    <a:bodyPr/>
                    <a:lstStyle/>
                    <a:p>
                      <a:pPr marL="285750" indent="-285750" fontAlgn="ctr">
                        <a:buFont typeface="Wingdings" panose="05000000000000000000" pitchFamily="2" charset="2"/>
                        <a:buChar char="ü"/>
                      </a:pPr>
                      <a:r>
                        <a:rPr lang="en-US" sz="1600" b="0" dirty="0">
                          <a:effectLst/>
                        </a:rPr>
                        <a:t>Frames are stored in queues that are linked to specific incoming and outgoing ports.</a:t>
                      </a:r>
                    </a:p>
                    <a:p>
                      <a:pPr marL="285750" indent="-285750" fontAlgn="ctr">
                        <a:buFont typeface="Wingdings" panose="05000000000000000000" pitchFamily="2" charset="2"/>
                        <a:buChar char="ü"/>
                      </a:pPr>
                      <a:r>
                        <a:rPr lang="en-US" sz="1600" b="0" dirty="0">
                          <a:effectLst/>
                        </a:rPr>
                        <a:t>A frame is transmitted to the outgoing port only when all the frames ahead in the queue have been successfully transmitted.</a:t>
                      </a:r>
                    </a:p>
                    <a:p>
                      <a:pPr marL="285750" indent="-285750" fontAlgn="ctr">
                        <a:buFont typeface="Wingdings" panose="05000000000000000000" pitchFamily="2" charset="2"/>
                        <a:buChar char="ü"/>
                      </a:pPr>
                      <a:r>
                        <a:rPr lang="en-US" sz="1600" b="0" dirty="0">
                          <a:effectLst/>
                        </a:rPr>
                        <a:t>It is possible for a single frame to delay the transmission of all the frames in memory because of a busy destination port.</a:t>
                      </a:r>
                    </a:p>
                    <a:p>
                      <a:pPr marL="285750" indent="-285750" fontAlgn="ctr">
                        <a:buFont typeface="Wingdings" panose="05000000000000000000" pitchFamily="2" charset="2"/>
                        <a:buChar char="ü"/>
                      </a:pPr>
                      <a:r>
                        <a:rPr lang="en-US" sz="1600" b="0" dirty="0">
                          <a:effectLst/>
                        </a:rPr>
                        <a:t>This delay occurs even if the other frames could be transmitted to open destination ports.</a:t>
                      </a:r>
                    </a:p>
                  </a:txBody>
                  <a:tcPr marL="47625" marR="47625" marT="47625" marB="47625" anchor="ctr"/>
                </a:tc>
                <a:extLst>
                  <a:ext uri="{0D108BD9-81ED-4DB2-BD59-A6C34878D82A}">
                    <a16:rowId xmlns:a16="http://schemas.microsoft.com/office/drawing/2014/main" val="4000291324"/>
                  </a:ext>
                </a:extLst>
              </a:tr>
              <a:tr h="1645281">
                <a:tc>
                  <a:txBody>
                    <a:bodyPr/>
                    <a:lstStyle/>
                    <a:p>
                      <a:pPr fontAlgn="ctr"/>
                      <a:r>
                        <a:rPr lang="en-US" sz="1400" b="1" dirty="0">
                          <a:effectLst/>
                        </a:rPr>
                        <a:t>Shared memory</a:t>
                      </a:r>
                      <a:endParaRPr lang="en-US" sz="1400" b="0" dirty="0">
                        <a:effectLst/>
                      </a:endParaRPr>
                    </a:p>
                  </a:txBody>
                  <a:tcPr marL="47625" marR="47625" marT="47625" marB="47625" anchor="ctr"/>
                </a:tc>
                <a:tc>
                  <a:txBody>
                    <a:bodyPr/>
                    <a:lstStyle/>
                    <a:p>
                      <a:pPr marL="285750" indent="-285750" fontAlgn="ctr">
                        <a:buFont typeface="Wingdings" panose="05000000000000000000" pitchFamily="2" charset="2"/>
                        <a:buChar char="ü"/>
                      </a:pPr>
                      <a:r>
                        <a:rPr lang="en-US" sz="1600" b="0" dirty="0">
                          <a:effectLst/>
                        </a:rPr>
                        <a:t>Deposits all frames into a common memory buffer shared by all switch ports and the amount of buffer memory required by a port is dynamically allocated.</a:t>
                      </a:r>
                    </a:p>
                    <a:p>
                      <a:pPr marL="285750" indent="-285750" fontAlgn="ctr">
                        <a:buFont typeface="Wingdings" panose="05000000000000000000" pitchFamily="2" charset="2"/>
                        <a:buChar char="ü"/>
                      </a:pPr>
                      <a:r>
                        <a:rPr lang="en-US" sz="1600" b="0" dirty="0">
                          <a:effectLst/>
                        </a:rPr>
                        <a:t>The frames in the buffer are dynamically linked to the destination port enabling a packet to be received on one port and then transmitted on another port, without moving it to a different queue.</a:t>
                      </a:r>
                    </a:p>
                  </a:txBody>
                  <a:tcPr marL="47625" marR="47625" marT="47625" marB="47625" anchor="ctr"/>
                </a:tc>
                <a:extLst>
                  <a:ext uri="{0D108BD9-81ED-4DB2-BD59-A6C34878D82A}">
                    <a16:rowId xmlns:a16="http://schemas.microsoft.com/office/drawing/2014/main" val="4232877066"/>
                  </a:ext>
                </a:extLst>
              </a:tr>
            </a:tbl>
          </a:graphicData>
        </a:graphic>
      </p:graphicFrame>
    </p:spTree>
    <p:custDataLst>
      <p:tags r:id="rId1"/>
    </p:custDataLst>
    <p:extLst>
      <p:ext uri="{BB962C8B-B14F-4D97-AF65-F5344CB8AC3E}">
        <p14:creationId xmlns:p14="http://schemas.microsoft.com/office/powerpoint/2010/main" val="2133517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58410" y="376043"/>
            <a:ext cx="5699490" cy="705680"/>
          </a:xfrm>
        </p:spPr>
        <p:txBody>
          <a:bodyPr>
            <a:normAutofit/>
          </a:bodyPr>
          <a:lstStyle/>
          <a:p>
            <a:r>
              <a:rPr lang="en-US" dirty="0"/>
              <a:t>Switch Speeds</a:t>
            </a:r>
            <a:endParaRPr lang="en-US"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87829" y="1322614"/>
            <a:ext cx="10468098" cy="4122222"/>
          </a:xfrm>
        </p:spPr>
        <p:txBody>
          <a:bodyPr/>
          <a:lstStyle/>
          <a:p>
            <a:pPr marL="285750" indent="-285750" algn="just">
              <a:buFont typeface="Courier New" panose="02070309020205020404" pitchFamily="49" charset="0"/>
              <a:buChar char="o"/>
            </a:pPr>
            <a:r>
              <a:rPr lang="en-US" dirty="0">
                <a:solidFill>
                  <a:schemeClr val="tx1"/>
                </a:solidFill>
                <a:cs typeface="+mn-cs"/>
              </a:rPr>
              <a:t>Two of the most basic settings on a switch are the bandwidth (“speed”) and duplex settings for each individual switch port. </a:t>
            </a:r>
            <a:r>
              <a:rPr lang="en-US" b="1" dirty="0">
                <a:solidFill>
                  <a:schemeClr val="tx1"/>
                </a:solidFill>
                <a:cs typeface="+mn-cs"/>
              </a:rPr>
              <a:t>It is critical that the duplex and bandwidth settings match between the switch port and the connected devices</a:t>
            </a:r>
            <a:r>
              <a:rPr lang="en-US" dirty="0">
                <a:solidFill>
                  <a:schemeClr val="tx1"/>
                </a:solidFill>
                <a:cs typeface="+mn-cs"/>
              </a:rPr>
              <a:t>.</a:t>
            </a:r>
          </a:p>
          <a:p>
            <a:pPr marL="285750" indent="-285750" algn="just">
              <a:buFont typeface="Courier New" panose="02070309020205020404" pitchFamily="49" charset="0"/>
              <a:buChar char="o"/>
            </a:pPr>
            <a:r>
              <a:rPr lang="en-US" dirty="0">
                <a:solidFill>
                  <a:schemeClr val="tx1"/>
                </a:solidFill>
                <a:cs typeface="+mn-cs"/>
              </a:rPr>
              <a:t>There are two types of duplex settings used for communications on an Ethernet network:</a:t>
            </a:r>
          </a:p>
          <a:p>
            <a:pPr marL="742950" lvl="2" indent="-285750" algn="just" defTabSz="457105">
              <a:lnSpc>
                <a:spcPct val="100000"/>
              </a:lnSpc>
              <a:spcBef>
                <a:spcPct val="20000"/>
              </a:spcBef>
              <a:buFont typeface="Wingdings" panose="05000000000000000000" pitchFamily="2" charset="2"/>
              <a:buChar char="Ø"/>
            </a:pPr>
            <a:r>
              <a:rPr lang="en-US" dirty="0"/>
              <a:t>Full-duplex - Both ends of the connection can send and receive simultaneously.</a:t>
            </a:r>
          </a:p>
          <a:p>
            <a:pPr marL="742950" lvl="2" indent="-285750" algn="just" defTabSz="457105">
              <a:lnSpc>
                <a:spcPct val="100000"/>
              </a:lnSpc>
              <a:spcBef>
                <a:spcPct val="20000"/>
              </a:spcBef>
              <a:buFont typeface="Wingdings" panose="05000000000000000000" pitchFamily="2" charset="2"/>
              <a:buChar char="Ø"/>
            </a:pPr>
            <a:r>
              <a:rPr lang="en-US" dirty="0"/>
              <a:t>Half-duplex - Only one end of the connection can send at a time.</a:t>
            </a:r>
          </a:p>
          <a:p>
            <a:pPr marL="285750" indent="-285750" algn="just">
              <a:buFont typeface="Courier New" panose="02070309020205020404" pitchFamily="49" charset="0"/>
              <a:buChar char="o"/>
            </a:pPr>
            <a:r>
              <a:rPr lang="en-US" dirty="0" err="1">
                <a:solidFill>
                  <a:schemeClr val="tx1"/>
                </a:solidFill>
                <a:cs typeface="+mn-cs"/>
              </a:rPr>
              <a:t>Autonegotiation</a:t>
            </a:r>
            <a:r>
              <a:rPr lang="en-US" dirty="0">
                <a:solidFill>
                  <a:schemeClr val="tx1"/>
                </a:solidFill>
                <a:cs typeface="+mn-cs"/>
              </a:rPr>
              <a:t> is an optional function found on most Ethernet switches and NICs. It enables two devices to automatically negotiate the best speed and duplex capabilities.</a:t>
            </a:r>
          </a:p>
          <a:p>
            <a:pPr marL="0" indent="0" algn="just"/>
            <a:r>
              <a:rPr lang="en-US" dirty="0">
                <a:solidFill>
                  <a:schemeClr val="tx1"/>
                </a:solidFill>
                <a:cs typeface="+mn-cs"/>
              </a:rPr>
              <a:t>Note: Gigabit Ethernet ports only operate in full-duplex. </a:t>
            </a:r>
          </a:p>
          <a:p>
            <a:pPr marL="285750" indent="-285750" algn="just">
              <a:buFont typeface="Courier New" panose="02070309020205020404" pitchFamily="49" charset="0"/>
              <a:buChar char="o"/>
            </a:pPr>
            <a:endParaRPr lang="en-US" i="1" dirty="0">
              <a:solidFill>
                <a:schemeClr val="tx1"/>
              </a:solidFill>
              <a:cs typeface="+mn-cs"/>
            </a:endParaRPr>
          </a:p>
          <a:p>
            <a:pPr marL="285750" indent="-285750" algn="just">
              <a:buFont typeface="Courier New" panose="02070309020205020404" pitchFamily="49" charset="0"/>
              <a:buChar char="o"/>
            </a:pPr>
            <a:endParaRPr lang="en-US" i="1" dirty="0">
              <a:solidFill>
                <a:schemeClr val="tx1"/>
              </a:solidFill>
              <a:cs typeface="+mn-cs"/>
            </a:endParaRPr>
          </a:p>
          <a:p>
            <a:pPr marL="285750" indent="-285750" algn="just">
              <a:buFont typeface="Courier New" panose="02070309020205020404" pitchFamily="49" charset="0"/>
              <a:buChar char="o"/>
            </a:pPr>
            <a:endParaRPr lang="en-US" i="1" dirty="0">
              <a:solidFill>
                <a:schemeClr val="tx1"/>
              </a:solidFill>
              <a:cs typeface="+mn-cs"/>
            </a:endParaRPr>
          </a:p>
          <a:p>
            <a:pPr marL="285750" indent="-285750" algn="just">
              <a:buFont typeface="Courier New" panose="02070309020205020404" pitchFamily="49" charset="0"/>
              <a:buChar char="o"/>
            </a:pPr>
            <a:endParaRPr lang="en-US" i="1" dirty="0">
              <a:solidFill>
                <a:schemeClr val="tx1"/>
              </a:solidFill>
              <a:cs typeface="+mn-cs"/>
            </a:endParaRPr>
          </a:p>
        </p:txBody>
      </p:sp>
    </p:spTree>
    <p:custDataLst>
      <p:tags r:id="rId1"/>
    </p:custDataLst>
    <p:extLst>
      <p:ext uri="{BB962C8B-B14F-4D97-AF65-F5344CB8AC3E}">
        <p14:creationId xmlns:p14="http://schemas.microsoft.com/office/powerpoint/2010/main" val="4144115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02B71-1201-3C9B-2137-679D05BF4AF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E4477F2-35BE-0CA8-5C61-BECEE8FE8FE9}"/>
              </a:ext>
            </a:extLst>
          </p:cNvPr>
          <p:cNvPicPr>
            <a:picLocks noChangeAspect="1"/>
          </p:cNvPicPr>
          <p:nvPr/>
        </p:nvPicPr>
        <p:blipFill>
          <a:blip r:embed="rId4"/>
          <a:stretch>
            <a:fillRect/>
          </a:stretch>
        </p:blipFill>
        <p:spPr>
          <a:xfrm>
            <a:off x="1804308" y="3918859"/>
            <a:ext cx="8392884" cy="1708596"/>
          </a:xfrm>
          <a:prstGeom prst="rect">
            <a:avLst/>
          </a:prstGeom>
        </p:spPr>
      </p:pic>
      <p:sp>
        <p:nvSpPr>
          <p:cNvPr id="3" name="Title 2">
            <a:extLst>
              <a:ext uri="{FF2B5EF4-FFF2-40B4-BE49-F238E27FC236}">
                <a16:creationId xmlns:a16="http://schemas.microsoft.com/office/drawing/2014/main" id="{2811BCD5-270D-A87E-5F71-89200EAF5039}"/>
              </a:ext>
            </a:extLst>
          </p:cNvPr>
          <p:cNvSpPr>
            <a:spLocks noGrp="1"/>
          </p:cNvSpPr>
          <p:nvPr>
            <p:ph type="title"/>
          </p:nvPr>
        </p:nvSpPr>
        <p:spPr>
          <a:xfrm>
            <a:off x="396510" y="397949"/>
            <a:ext cx="5699490" cy="705680"/>
          </a:xfrm>
        </p:spPr>
        <p:txBody>
          <a:bodyPr>
            <a:normAutofit/>
          </a:bodyPr>
          <a:lstStyle/>
          <a:p>
            <a:r>
              <a:rPr lang="en-US" dirty="0"/>
              <a:t>Switch Speeds</a:t>
            </a:r>
            <a:endParaRPr lang="en-US" i="1" dirty="0"/>
          </a:p>
        </p:txBody>
      </p:sp>
      <p:sp>
        <p:nvSpPr>
          <p:cNvPr id="5" name="Content Placeholder 4">
            <a:extLst>
              <a:ext uri="{FF2B5EF4-FFF2-40B4-BE49-F238E27FC236}">
                <a16:creationId xmlns:a16="http://schemas.microsoft.com/office/drawing/2014/main" id="{8AB7EF10-4AAF-E0AF-156A-28CCFF4EDBBA}"/>
              </a:ext>
            </a:extLst>
          </p:cNvPr>
          <p:cNvSpPr>
            <a:spLocks noGrp="1"/>
          </p:cNvSpPr>
          <p:nvPr>
            <p:ph idx="1"/>
          </p:nvPr>
        </p:nvSpPr>
        <p:spPr>
          <a:xfrm>
            <a:off x="571500" y="865414"/>
            <a:ext cx="10858500" cy="2585980"/>
          </a:xfrm>
        </p:spPr>
        <p:txBody>
          <a:bodyPr/>
          <a:lstStyle/>
          <a:p>
            <a:pPr marL="0" indent="0" algn="just"/>
            <a:endParaRPr lang="en-US" i="1" dirty="0">
              <a:solidFill>
                <a:srgbClr val="002060"/>
              </a:solidFill>
              <a:cs typeface="+mn-cs"/>
            </a:endParaRPr>
          </a:p>
          <a:p>
            <a:pPr marL="285750" indent="-285750" algn="just">
              <a:buFont typeface="Courier New" panose="02070309020205020404" pitchFamily="49" charset="0"/>
              <a:buChar char="o"/>
            </a:pPr>
            <a:r>
              <a:rPr lang="en-US" i="1" dirty="0">
                <a:solidFill>
                  <a:schemeClr val="tx1"/>
                </a:solidFill>
                <a:cs typeface="+mn-cs"/>
              </a:rPr>
              <a:t>Duplex mismatch is one of the most common causes of performance issues on 10/100 Mbps Ethernet links. </a:t>
            </a:r>
          </a:p>
          <a:p>
            <a:pPr marL="685860" lvl="1" indent="-285750" algn="just">
              <a:buFont typeface="Wingdings" panose="05000000000000000000" pitchFamily="2" charset="2"/>
              <a:buChar char="Ø"/>
            </a:pPr>
            <a:r>
              <a:rPr lang="en-US" sz="2000" i="1" dirty="0">
                <a:cs typeface="+mn-cs"/>
              </a:rPr>
              <a:t>It occurs when one port on the link operates at half-duplex while the other port operates at full-duplex. This can occur when one or both ports on a link are reset, and the </a:t>
            </a:r>
            <a:r>
              <a:rPr lang="en-US" sz="2000" i="1" dirty="0" err="1">
                <a:cs typeface="+mn-cs"/>
              </a:rPr>
              <a:t>autonegotiation</a:t>
            </a:r>
            <a:r>
              <a:rPr lang="en-US" sz="2000" i="1" dirty="0">
                <a:cs typeface="+mn-cs"/>
              </a:rPr>
              <a:t> process does not result in both link partners having the same configuration. </a:t>
            </a:r>
          </a:p>
          <a:p>
            <a:pPr marL="685860" lvl="1" indent="-285750" algn="just">
              <a:buFont typeface="Wingdings" panose="05000000000000000000" pitchFamily="2" charset="2"/>
              <a:buChar char="Ø"/>
            </a:pPr>
            <a:r>
              <a:rPr lang="en-US" sz="2000" i="1" dirty="0">
                <a:cs typeface="+mn-cs"/>
              </a:rPr>
              <a:t>It also can occur when users reconfigure one side of a link and forget to reconfigure the other. Both sides of a link should have </a:t>
            </a:r>
            <a:r>
              <a:rPr lang="en-US" sz="2000" i="1" dirty="0" err="1">
                <a:cs typeface="+mn-cs"/>
              </a:rPr>
              <a:t>autonegotiation</a:t>
            </a:r>
            <a:r>
              <a:rPr lang="en-US" sz="2000" i="1" dirty="0">
                <a:cs typeface="+mn-cs"/>
              </a:rPr>
              <a:t> on, or both sides should have it off. Best practice is to configure both Ethernet switch ports as full-duplex.</a:t>
            </a:r>
          </a:p>
          <a:p>
            <a:pPr marL="285750" indent="-285750" algn="just">
              <a:buFont typeface="Courier New" panose="02070309020205020404" pitchFamily="49" charset="0"/>
              <a:buChar char="o"/>
            </a:pPr>
            <a:endParaRPr lang="en-US" i="1" dirty="0">
              <a:solidFill>
                <a:srgbClr val="002060"/>
              </a:solidFill>
              <a:cs typeface="+mn-cs"/>
            </a:endParaRPr>
          </a:p>
          <a:p>
            <a:pPr marL="285750" indent="-285750" algn="just">
              <a:buFont typeface="Courier New" panose="02070309020205020404" pitchFamily="49" charset="0"/>
              <a:buChar char="o"/>
            </a:pPr>
            <a:endParaRPr lang="en-US" i="1" dirty="0">
              <a:solidFill>
                <a:srgbClr val="002060"/>
              </a:solidFill>
              <a:cs typeface="+mn-cs"/>
            </a:endParaRPr>
          </a:p>
          <a:p>
            <a:pPr marL="285750" indent="-285750" algn="just">
              <a:buFont typeface="Courier New" panose="02070309020205020404" pitchFamily="49" charset="0"/>
              <a:buChar char="o"/>
            </a:pPr>
            <a:endParaRPr lang="en-US" i="1" dirty="0">
              <a:solidFill>
                <a:srgbClr val="002060"/>
              </a:solidFill>
              <a:cs typeface="+mn-cs"/>
            </a:endParaRPr>
          </a:p>
        </p:txBody>
      </p:sp>
    </p:spTree>
    <p:custDataLst>
      <p:tags r:id="rId1"/>
    </p:custDataLst>
    <p:extLst>
      <p:ext uri="{BB962C8B-B14F-4D97-AF65-F5344CB8AC3E}">
        <p14:creationId xmlns:p14="http://schemas.microsoft.com/office/powerpoint/2010/main" val="1662699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6509" y="375559"/>
            <a:ext cx="5699490" cy="705680"/>
          </a:xfrm>
        </p:spPr>
        <p:txBody>
          <a:bodyPr>
            <a:normAutofit/>
          </a:bodyPr>
          <a:lstStyle/>
          <a:p>
            <a:r>
              <a:rPr lang="en-US" dirty="0"/>
              <a:t>Switch Port Auto-MDIX</a:t>
            </a:r>
            <a:endParaRPr lang="en-US" i="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83078" y="1298121"/>
            <a:ext cx="10825843" cy="4261757"/>
          </a:xfrm>
        </p:spPr>
        <p:txBody>
          <a:bodyPr/>
          <a:lstStyle/>
          <a:p>
            <a:pPr marL="0" indent="0" algn="l"/>
            <a:r>
              <a:rPr lang="en-US" b="1" dirty="0">
                <a:solidFill>
                  <a:schemeClr val="tx1"/>
                </a:solidFill>
              </a:rPr>
              <a:t>Auto-MDIX </a:t>
            </a:r>
          </a:p>
          <a:p>
            <a:pPr marL="285750" indent="-285750" algn="just">
              <a:buFont typeface="Courier New" panose="02070309020205020404" pitchFamily="49" charset="0"/>
              <a:buChar char="o"/>
            </a:pPr>
            <a:r>
              <a:rPr lang="en-US" dirty="0">
                <a:solidFill>
                  <a:schemeClr val="tx1"/>
                </a:solidFill>
                <a:cs typeface="+mn-cs"/>
              </a:rPr>
              <a:t>Connections between devices once required the use of either a crossover or straight-through cable. The type of cable required depended on the type of interconnecting devices.</a:t>
            </a:r>
          </a:p>
          <a:p>
            <a:pPr marL="0" indent="0" algn="just"/>
            <a:r>
              <a:rPr lang="en-US" dirty="0">
                <a:solidFill>
                  <a:schemeClr val="tx1"/>
                </a:solidFill>
                <a:cs typeface="+mn-cs"/>
              </a:rPr>
              <a:t>Note: A direct connection between a router and a host requires a cross-over connection.</a:t>
            </a:r>
          </a:p>
          <a:p>
            <a:pPr marL="285750" indent="-285750" algn="just">
              <a:buFont typeface="Courier New" panose="02070309020205020404" pitchFamily="49" charset="0"/>
              <a:buChar char="o"/>
            </a:pPr>
            <a:r>
              <a:rPr lang="en-US" dirty="0">
                <a:solidFill>
                  <a:schemeClr val="tx1"/>
                </a:solidFill>
                <a:cs typeface="+mn-cs"/>
              </a:rPr>
              <a:t>Most switch devices now support the </a:t>
            </a:r>
            <a:r>
              <a:rPr lang="en-US" b="1" dirty="0">
                <a:solidFill>
                  <a:schemeClr val="tx1"/>
                </a:solidFill>
                <a:cs typeface="+mn-cs"/>
              </a:rPr>
              <a:t>automatic medium-dependent interface crossover (auto-MDIX) </a:t>
            </a:r>
            <a:r>
              <a:rPr lang="en-US" dirty="0">
                <a:solidFill>
                  <a:schemeClr val="tx1"/>
                </a:solidFill>
                <a:cs typeface="+mn-cs"/>
              </a:rPr>
              <a:t>feature. When enabled, the switch automatically detects the type of cable attached to the port and configures the interfaces accordingly. </a:t>
            </a:r>
          </a:p>
          <a:p>
            <a:pPr marL="285750" indent="-285750" algn="just">
              <a:buFont typeface="Courier New" panose="02070309020205020404" pitchFamily="49" charset="0"/>
              <a:buChar char="o"/>
            </a:pPr>
            <a:r>
              <a:rPr lang="en-US" dirty="0">
                <a:solidFill>
                  <a:schemeClr val="tx1"/>
                </a:solidFill>
                <a:cs typeface="+mn-cs"/>
              </a:rPr>
              <a:t>The auto-MDIX feature is enabled by default on switches running Cisco IOS Release 12.2(18)SE or later. However, the feature could be disabled. For this reason, you should always use the correct cable type and not rely on the auto-MDIX feature. </a:t>
            </a:r>
          </a:p>
          <a:p>
            <a:pPr marL="285750" indent="-285750" algn="just">
              <a:buFont typeface="Courier New" panose="02070309020205020404" pitchFamily="49" charset="0"/>
              <a:buChar char="o"/>
            </a:pPr>
            <a:r>
              <a:rPr lang="en-US" dirty="0">
                <a:solidFill>
                  <a:schemeClr val="tx1"/>
                </a:solidFill>
                <a:cs typeface="+mn-cs"/>
              </a:rPr>
              <a:t>Auto-MDIX can be re-enabled using the mdix auto interface configuration command.</a:t>
            </a:r>
          </a:p>
        </p:txBody>
      </p:sp>
    </p:spTree>
    <p:custDataLst>
      <p:tags r:id="rId1"/>
    </p:custDataLst>
    <p:extLst>
      <p:ext uri="{BB962C8B-B14F-4D97-AF65-F5344CB8AC3E}">
        <p14:creationId xmlns:p14="http://schemas.microsoft.com/office/powerpoint/2010/main" val="2264629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295773" y="222778"/>
            <a:ext cx="11481847" cy="951057"/>
          </a:xfrm>
        </p:spPr>
        <p:txBody>
          <a:bodyPr>
            <a:normAutofit/>
          </a:bodyPr>
          <a:lstStyle/>
          <a:p>
            <a:pPr eaLnBrk="1" hangingPunct="1"/>
            <a:r>
              <a:rPr lang="en-US" dirty="0">
                <a:solidFill>
                  <a:schemeClr val="accent1">
                    <a:lumMod val="75000"/>
                  </a:schemeClr>
                </a:solidFill>
                <a:latin typeface="Arial" charset="0"/>
              </a:rPr>
              <a:t>Layer 2 verses Layer 3 Switching</a:t>
            </a:r>
          </a:p>
        </p:txBody>
      </p:sp>
      <p:pic>
        <p:nvPicPr>
          <p:cNvPr id="286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90848" y="1357996"/>
            <a:ext cx="4415444" cy="387303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867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691746" y="1357996"/>
            <a:ext cx="4875908" cy="414200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774037"/>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355077" y="157306"/>
            <a:ext cx="10714706" cy="1325563"/>
          </a:xfrm>
        </p:spPr>
        <p:txBody>
          <a:bodyPr>
            <a:normAutofit/>
          </a:bodyPr>
          <a:lstStyle/>
          <a:p>
            <a:pPr eaLnBrk="1" hangingPunct="1"/>
            <a:r>
              <a:rPr lang="en-US" dirty="0">
                <a:solidFill>
                  <a:schemeClr val="accent1">
                    <a:lumMod val="75000"/>
                  </a:schemeClr>
                </a:solidFill>
                <a:latin typeface="Arial" charset="0"/>
              </a:rPr>
              <a:t>Types of Layer 3 Interfaces</a:t>
            </a:r>
          </a:p>
        </p:txBody>
      </p:sp>
      <p:sp>
        <p:nvSpPr>
          <p:cNvPr id="3" name="Content Placeholder 2"/>
          <p:cNvSpPr>
            <a:spLocks noGrp="1"/>
          </p:cNvSpPr>
          <p:nvPr>
            <p:ph idx="1"/>
          </p:nvPr>
        </p:nvSpPr>
        <p:spPr>
          <a:xfrm>
            <a:off x="748145" y="1842655"/>
            <a:ext cx="10515600" cy="3366654"/>
          </a:xfrm>
        </p:spPr>
        <p:txBody>
          <a:bodyPr>
            <a:normAutofit/>
          </a:bodyPr>
          <a:lstStyle/>
          <a:p>
            <a:pPr marL="0" indent="0">
              <a:buNone/>
            </a:pPr>
            <a:r>
              <a:rPr lang="en-US" sz="2400" dirty="0">
                <a:solidFill>
                  <a:srgbClr val="000000"/>
                </a:solidFill>
              </a:rPr>
              <a:t>The major types of Layer 3 interfaces are:</a:t>
            </a:r>
          </a:p>
          <a:p>
            <a:r>
              <a:rPr lang="en-US" sz="2400" b="1" dirty="0">
                <a:solidFill>
                  <a:srgbClr val="000000"/>
                </a:solidFill>
              </a:rPr>
              <a:t>Switch Virtual Interface (SVI)</a:t>
            </a:r>
            <a:r>
              <a:rPr lang="en-US" sz="2400" dirty="0">
                <a:solidFill>
                  <a:srgbClr val="000000"/>
                </a:solidFill>
              </a:rPr>
              <a:t> – Logical interface on a switch associated with a virtual local area network (VLAN).</a:t>
            </a:r>
          </a:p>
          <a:p>
            <a:r>
              <a:rPr lang="en-US" sz="2400" b="1" dirty="0">
                <a:solidFill>
                  <a:srgbClr val="000000"/>
                </a:solidFill>
              </a:rPr>
              <a:t>Routed Port</a:t>
            </a:r>
            <a:r>
              <a:rPr lang="en-US" sz="2400" dirty="0">
                <a:solidFill>
                  <a:srgbClr val="000000"/>
                </a:solidFill>
              </a:rPr>
              <a:t> – Physical port on a Layer 3 switch configured to act as a router port. Configure routed ports by putting the interface into Layer 3 mode with the </a:t>
            </a:r>
            <a:r>
              <a:rPr lang="en-US" sz="2400" b="1" dirty="0">
                <a:solidFill>
                  <a:srgbClr val="000000"/>
                </a:solidFill>
              </a:rPr>
              <a:t>no </a:t>
            </a:r>
            <a:r>
              <a:rPr lang="en-US" sz="2400" b="1" dirty="0" err="1">
                <a:solidFill>
                  <a:srgbClr val="000000"/>
                </a:solidFill>
              </a:rPr>
              <a:t>switchport</a:t>
            </a:r>
            <a:r>
              <a:rPr lang="en-US" sz="2400" b="1" dirty="0">
                <a:solidFill>
                  <a:srgbClr val="000000"/>
                </a:solidFill>
              </a:rPr>
              <a:t> </a:t>
            </a:r>
            <a:r>
              <a:rPr lang="en-US" sz="2400" dirty="0">
                <a:solidFill>
                  <a:srgbClr val="000000"/>
                </a:solidFill>
              </a:rPr>
              <a:t>interface configuration command.</a:t>
            </a:r>
          </a:p>
          <a:p>
            <a:r>
              <a:rPr lang="en-US" sz="2400" b="1" dirty="0">
                <a:solidFill>
                  <a:srgbClr val="000000"/>
                </a:solidFill>
              </a:rPr>
              <a:t>Layer 3 </a:t>
            </a:r>
            <a:r>
              <a:rPr lang="en-US" sz="2400" b="1" dirty="0" err="1">
                <a:solidFill>
                  <a:srgbClr val="000000"/>
                </a:solidFill>
              </a:rPr>
              <a:t>EtherChannel</a:t>
            </a:r>
            <a:r>
              <a:rPr lang="en-US" sz="2400" dirty="0">
                <a:solidFill>
                  <a:srgbClr val="000000"/>
                </a:solidFill>
              </a:rPr>
              <a:t> – Logical interface on a Cisco device associated with a </a:t>
            </a:r>
            <a:r>
              <a:rPr lang="en-US" sz="2400" i="1" dirty="0">
                <a:solidFill>
                  <a:srgbClr val="000000"/>
                </a:solidFill>
              </a:rPr>
              <a:t>bundle</a:t>
            </a:r>
            <a:r>
              <a:rPr lang="en-US" sz="2400" dirty="0">
                <a:solidFill>
                  <a:srgbClr val="000000"/>
                </a:solidFill>
              </a:rPr>
              <a:t> of routed ports.</a:t>
            </a:r>
          </a:p>
          <a:p>
            <a:endParaRPr lang="en-US" sz="2400" dirty="0">
              <a:solidFill>
                <a:srgbClr val="000000"/>
              </a:solidFill>
            </a:endParaRPr>
          </a:p>
        </p:txBody>
      </p:sp>
    </p:spTree>
    <p:extLst>
      <p:ext uri="{BB962C8B-B14F-4D97-AF65-F5344CB8AC3E}">
        <p14:creationId xmlns:p14="http://schemas.microsoft.com/office/powerpoint/2010/main" val="1241779924"/>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258330" y="169638"/>
            <a:ext cx="10825306" cy="1091126"/>
          </a:xfrm>
        </p:spPr>
        <p:txBody>
          <a:bodyPr>
            <a:normAutofit/>
          </a:bodyPr>
          <a:lstStyle/>
          <a:p>
            <a:pPr eaLnBrk="1" hangingPunct="1"/>
            <a:r>
              <a:rPr lang="en-US" dirty="0">
                <a:solidFill>
                  <a:schemeClr val="accent1">
                    <a:lumMod val="75000"/>
                  </a:schemeClr>
                </a:solidFill>
                <a:latin typeface="Arial" charset="0"/>
              </a:rPr>
              <a:t>Configuring a Routed Port on a Layer 3 Switch</a:t>
            </a: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6039" y="1177545"/>
            <a:ext cx="6859921" cy="450291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9134219"/>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dirty="0"/>
              <a:t>(ACCA5024)</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1399</TotalTime>
  <Words>4343</Words>
  <Application>Microsoft Macintosh PowerPoint</Application>
  <PresentationFormat>Widescreen</PresentationFormat>
  <Paragraphs>408</Paragraphs>
  <Slides>53</Slides>
  <Notes>47</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53</vt:i4>
      </vt:variant>
    </vt:vector>
  </HeadingPairs>
  <TitlesOfParts>
    <vt:vector size="62" baseType="lpstr">
      <vt:lpstr>Arial</vt:lpstr>
      <vt:lpstr>Calibri</vt:lpstr>
      <vt:lpstr>CiscoSans ExtraLight</vt:lpstr>
      <vt:lpstr>Courier New</vt:lpstr>
      <vt:lpstr>Wingdings</vt:lpstr>
      <vt:lpstr>UWTSD 200_Title Page</vt:lpstr>
      <vt:lpstr>UWTSD 200_Text 1</vt:lpstr>
      <vt:lpstr>UWTSD 200_Title Page 2</vt:lpstr>
      <vt:lpstr>UWTSD 200_Subtitle 4</vt:lpstr>
      <vt:lpstr>PowerPoint Presentation</vt:lpstr>
      <vt:lpstr>PowerPoint Presentation</vt:lpstr>
      <vt:lpstr>PowerPoint Presentation</vt:lpstr>
      <vt:lpstr>Data Link Layer</vt:lpstr>
      <vt:lpstr>L2 Data Link Layer: Purpose</vt:lpstr>
      <vt:lpstr>Data Link Layer</vt:lpstr>
      <vt:lpstr>L2 Data Link Layer</vt:lpstr>
      <vt:lpstr>L2 Data Link Layer</vt:lpstr>
      <vt:lpstr>Connecting Upper Layer Service</vt:lpstr>
      <vt:lpstr>L2 Data Link Layer: LAN Topologies</vt:lpstr>
      <vt:lpstr>L2 Data Link Layer: WAN Topologies</vt:lpstr>
      <vt:lpstr>Logial Point-to-Point Topology</vt:lpstr>
      <vt:lpstr>Communication</vt:lpstr>
      <vt:lpstr>Media Access</vt:lpstr>
      <vt:lpstr>Media Access</vt:lpstr>
      <vt:lpstr>Carrier Sense Multiple Access/Collision Detection</vt:lpstr>
      <vt:lpstr>Carrier Sense Multiple Access/Collision Avoidance </vt:lpstr>
      <vt:lpstr>Data Link Frame</vt:lpstr>
      <vt:lpstr>L2/MAC Address</vt:lpstr>
      <vt:lpstr>Ethernet Frames</vt:lpstr>
      <vt:lpstr>MAC Sublayer</vt:lpstr>
      <vt:lpstr>MAC Sublayer</vt:lpstr>
      <vt:lpstr>Ethernet Frames: Inspect</vt:lpstr>
      <vt:lpstr>Ethernet Frames: MAC Address</vt:lpstr>
      <vt:lpstr>MAC Address Representations</vt:lpstr>
      <vt:lpstr>MAC Address</vt:lpstr>
      <vt:lpstr>Unicast</vt:lpstr>
      <vt:lpstr>Broadcast</vt:lpstr>
      <vt:lpstr>Multicast</vt:lpstr>
      <vt:lpstr>Address Resolution Protocol</vt:lpstr>
      <vt:lpstr>Introduction to ARP</vt:lpstr>
      <vt:lpstr>ARP Functions/Operation</vt:lpstr>
      <vt:lpstr>ARP Functions/Operation</vt:lpstr>
      <vt:lpstr>ARP Functions/Operation</vt:lpstr>
      <vt:lpstr>ARP Functions/Operation</vt:lpstr>
      <vt:lpstr>ARP Functions/Operation</vt:lpstr>
      <vt:lpstr>ARP Functions/Operation</vt:lpstr>
      <vt:lpstr>Mitigating ARP Problems</vt:lpstr>
      <vt:lpstr>LAN Switches</vt:lpstr>
      <vt:lpstr>Switch Port Fundamentals</vt:lpstr>
      <vt:lpstr>MAC Address Table</vt:lpstr>
      <vt:lpstr>Switch Learning and Forwarding</vt:lpstr>
      <vt:lpstr>Switch Forwarding: Store-and-forward switching </vt:lpstr>
      <vt:lpstr>Switch Forwarding: Cut-through </vt:lpstr>
      <vt:lpstr>Switch Forwarding: Fast-forward and Fragment-free</vt:lpstr>
      <vt:lpstr>Switch Port Memory</vt:lpstr>
      <vt:lpstr>Switch Speeds</vt:lpstr>
      <vt:lpstr>Switch Speeds</vt:lpstr>
      <vt:lpstr>Switch Port Auto-MDIX</vt:lpstr>
      <vt:lpstr>Layer 2 verses Layer 3 Switching</vt:lpstr>
      <vt:lpstr>Types of Layer 3 Interfaces</vt:lpstr>
      <vt:lpstr>Configuring a Routed Port on a Layer 3 Switch</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Kapilan Radhakrishnan</cp:lastModifiedBy>
  <cp:revision>104</cp:revision>
  <dcterms:created xsi:type="dcterms:W3CDTF">2021-03-05T06:07:01Z</dcterms:created>
  <dcterms:modified xsi:type="dcterms:W3CDTF">2026-10-15T12:15:14Z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