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29EA5A-6CA1-5731-BF3F-FE8B8BBD28D4}" v="149" dt="2026-02-05T15:57:16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D65842-475F-4DB3-A55E-212F0AE157D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4DE1EA-0918-4536-94C9-45A7AA818516}">
      <dgm:prSet/>
      <dgm:spPr/>
      <dgm:t>
        <a:bodyPr/>
        <a:lstStyle/>
        <a:p>
          <a:r>
            <a:rPr lang="en-GB"/>
            <a:t>Penetration testing is often manual and episodic</a:t>
          </a:r>
          <a:endParaRPr lang="en-US"/>
        </a:p>
      </dgm:t>
    </dgm:pt>
    <dgm:pt modelId="{1EC98B29-93CE-4155-A2DF-97C76368B214}" type="parTrans" cxnId="{C84D01CE-2DD9-4212-BDCA-86C726C0F145}">
      <dgm:prSet/>
      <dgm:spPr/>
      <dgm:t>
        <a:bodyPr/>
        <a:lstStyle/>
        <a:p>
          <a:endParaRPr lang="en-US"/>
        </a:p>
      </dgm:t>
    </dgm:pt>
    <dgm:pt modelId="{E472F4CF-F46F-44A3-86C4-C3F57B8B1CEB}" type="sibTrans" cxnId="{C84D01CE-2DD9-4212-BDCA-86C726C0F145}">
      <dgm:prSet/>
      <dgm:spPr/>
      <dgm:t>
        <a:bodyPr/>
        <a:lstStyle/>
        <a:p>
          <a:endParaRPr lang="en-US"/>
        </a:p>
      </dgm:t>
    </dgm:pt>
    <dgm:pt modelId="{6B8CE938-717D-4B78-865C-5C54FAE45672}">
      <dgm:prSet/>
      <dgm:spPr/>
      <dgm:t>
        <a:bodyPr/>
        <a:lstStyle/>
        <a:p>
          <a:r>
            <a:rPr lang="en-GB"/>
            <a:t>Limited scalability for SMEs</a:t>
          </a:r>
          <a:endParaRPr lang="en-US"/>
        </a:p>
      </dgm:t>
    </dgm:pt>
    <dgm:pt modelId="{F771D631-F7AA-4554-AAF1-1E823A573798}" type="parTrans" cxnId="{0C64397F-F9DE-4134-BDC3-BA863593AF1B}">
      <dgm:prSet/>
      <dgm:spPr/>
      <dgm:t>
        <a:bodyPr/>
        <a:lstStyle/>
        <a:p>
          <a:endParaRPr lang="en-US"/>
        </a:p>
      </dgm:t>
    </dgm:pt>
    <dgm:pt modelId="{3DCD03B6-60A9-44C3-B662-91DEB4FDD28E}" type="sibTrans" cxnId="{0C64397F-F9DE-4134-BDC3-BA863593AF1B}">
      <dgm:prSet/>
      <dgm:spPr/>
      <dgm:t>
        <a:bodyPr/>
        <a:lstStyle/>
        <a:p>
          <a:endParaRPr lang="en-US"/>
        </a:p>
      </dgm:t>
    </dgm:pt>
    <dgm:pt modelId="{D38F182F-2733-4348-BFD6-F4CFEFFB5385}">
      <dgm:prSet/>
      <dgm:spPr/>
      <dgm:t>
        <a:bodyPr/>
        <a:lstStyle/>
        <a:p>
          <a:r>
            <a:rPr lang="en-GB"/>
            <a:t>Automated tools lack orchestration</a:t>
          </a:r>
          <a:endParaRPr lang="en-US"/>
        </a:p>
      </dgm:t>
    </dgm:pt>
    <dgm:pt modelId="{42F38787-44AC-4A16-A0EA-868373DF6F21}" type="parTrans" cxnId="{75B8F1A8-6D82-496C-A3C4-C331F582E17B}">
      <dgm:prSet/>
      <dgm:spPr/>
      <dgm:t>
        <a:bodyPr/>
        <a:lstStyle/>
        <a:p>
          <a:endParaRPr lang="en-US"/>
        </a:p>
      </dgm:t>
    </dgm:pt>
    <dgm:pt modelId="{4D76A940-E568-4C7A-ABF3-3E1F34200E55}" type="sibTrans" cxnId="{75B8F1A8-6D82-496C-A3C4-C331F582E17B}">
      <dgm:prSet/>
      <dgm:spPr/>
      <dgm:t>
        <a:bodyPr/>
        <a:lstStyle/>
        <a:p>
          <a:endParaRPr lang="en-US"/>
        </a:p>
      </dgm:t>
    </dgm:pt>
    <dgm:pt modelId="{9F7AE544-0590-4923-B941-E042D0C6E7D1}">
      <dgm:prSet/>
      <dgm:spPr/>
      <dgm:t>
        <a:bodyPr/>
        <a:lstStyle/>
        <a:p>
          <a:r>
            <a:rPr lang="en-GB"/>
            <a:t>Need for repeatable and auditable testing</a:t>
          </a:r>
          <a:endParaRPr lang="en-US"/>
        </a:p>
      </dgm:t>
    </dgm:pt>
    <dgm:pt modelId="{5426AD5A-E549-46F8-9EDD-7C74CE5D9E1C}" type="parTrans" cxnId="{86D45346-0353-46D0-8C1D-D63FDB25CDD6}">
      <dgm:prSet/>
      <dgm:spPr/>
      <dgm:t>
        <a:bodyPr/>
        <a:lstStyle/>
        <a:p>
          <a:endParaRPr lang="en-US"/>
        </a:p>
      </dgm:t>
    </dgm:pt>
    <dgm:pt modelId="{7D093909-432A-4578-89E6-5270B0E74B71}" type="sibTrans" cxnId="{86D45346-0353-46D0-8C1D-D63FDB25CDD6}">
      <dgm:prSet/>
      <dgm:spPr/>
      <dgm:t>
        <a:bodyPr/>
        <a:lstStyle/>
        <a:p>
          <a:endParaRPr lang="en-US"/>
        </a:p>
      </dgm:t>
    </dgm:pt>
    <dgm:pt modelId="{C0B31456-4C6D-4905-9999-1616D8F9D93F}" type="pres">
      <dgm:prSet presAssocID="{A9D65842-475F-4DB3-A55E-212F0AE157D4}" presName="vert0" presStyleCnt="0">
        <dgm:presLayoutVars>
          <dgm:dir/>
          <dgm:animOne val="branch"/>
          <dgm:animLvl val="lvl"/>
        </dgm:presLayoutVars>
      </dgm:prSet>
      <dgm:spPr/>
    </dgm:pt>
    <dgm:pt modelId="{A1098F67-1275-444B-9133-C5257863926E}" type="pres">
      <dgm:prSet presAssocID="{974DE1EA-0918-4536-94C9-45A7AA818516}" presName="thickLine" presStyleLbl="alignNode1" presStyleIdx="0" presStyleCnt="4"/>
      <dgm:spPr/>
    </dgm:pt>
    <dgm:pt modelId="{E8B70998-0010-45B2-814F-F234E4C34BE4}" type="pres">
      <dgm:prSet presAssocID="{974DE1EA-0918-4536-94C9-45A7AA818516}" presName="horz1" presStyleCnt="0"/>
      <dgm:spPr/>
    </dgm:pt>
    <dgm:pt modelId="{87437D97-2D0B-430D-8F97-74EF7158DF45}" type="pres">
      <dgm:prSet presAssocID="{974DE1EA-0918-4536-94C9-45A7AA818516}" presName="tx1" presStyleLbl="revTx" presStyleIdx="0" presStyleCnt="4"/>
      <dgm:spPr/>
    </dgm:pt>
    <dgm:pt modelId="{97EA2C26-B406-4831-851B-94D1032FDD36}" type="pres">
      <dgm:prSet presAssocID="{974DE1EA-0918-4536-94C9-45A7AA818516}" presName="vert1" presStyleCnt="0"/>
      <dgm:spPr/>
    </dgm:pt>
    <dgm:pt modelId="{ABAF7F9B-B023-4839-8B11-4D58D4E9F8F8}" type="pres">
      <dgm:prSet presAssocID="{6B8CE938-717D-4B78-865C-5C54FAE45672}" presName="thickLine" presStyleLbl="alignNode1" presStyleIdx="1" presStyleCnt="4"/>
      <dgm:spPr/>
    </dgm:pt>
    <dgm:pt modelId="{D97AFF03-EC19-446F-8334-9C64918A09A6}" type="pres">
      <dgm:prSet presAssocID="{6B8CE938-717D-4B78-865C-5C54FAE45672}" presName="horz1" presStyleCnt="0"/>
      <dgm:spPr/>
    </dgm:pt>
    <dgm:pt modelId="{A702D6A3-3C9F-40F7-ABAB-62738FCCE9C7}" type="pres">
      <dgm:prSet presAssocID="{6B8CE938-717D-4B78-865C-5C54FAE45672}" presName="tx1" presStyleLbl="revTx" presStyleIdx="1" presStyleCnt="4"/>
      <dgm:spPr/>
    </dgm:pt>
    <dgm:pt modelId="{81BADF4E-84CD-40BD-A89D-328A4E7F3B88}" type="pres">
      <dgm:prSet presAssocID="{6B8CE938-717D-4B78-865C-5C54FAE45672}" presName="vert1" presStyleCnt="0"/>
      <dgm:spPr/>
    </dgm:pt>
    <dgm:pt modelId="{2275C064-37D4-4598-BD86-23C494587958}" type="pres">
      <dgm:prSet presAssocID="{D38F182F-2733-4348-BFD6-F4CFEFFB5385}" presName="thickLine" presStyleLbl="alignNode1" presStyleIdx="2" presStyleCnt="4"/>
      <dgm:spPr/>
    </dgm:pt>
    <dgm:pt modelId="{C66234EF-2677-441D-8A32-E78C15CD224F}" type="pres">
      <dgm:prSet presAssocID="{D38F182F-2733-4348-BFD6-F4CFEFFB5385}" presName="horz1" presStyleCnt="0"/>
      <dgm:spPr/>
    </dgm:pt>
    <dgm:pt modelId="{6CD734B1-6701-40C1-8207-CD178240281E}" type="pres">
      <dgm:prSet presAssocID="{D38F182F-2733-4348-BFD6-F4CFEFFB5385}" presName="tx1" presStyleLbl="revTx" presStyleIdx="2" presStyleCnt="4"/>
      <dgm:spPr/>
    </dgm:pt>
    <dgm:pt modelId="{AE167220-49CF-49B5-83F0-ABC54BE62AD4}" type="pres">
      <dgm:prSet presAssocID="{D38F182F-2733-4348-BFD6-F4CFEFFB5385}" presName="vert1" presStyleCnt="0"/>
      <dgm:spPr/>
    </dgm:pt>
    <dgm:pt modelId="{F77EDD6E-09ED-48F2-90F0-D66071681078}" type="pres">
      <dgm:prSet presAssocID="{9F7AE544-0590-4923-B941-E042D0C6E7D1}" presName="thickLine" presStyleLbl="alignNode1" presStyleIdx="3" presStyleCnt="4"/>
      <dgm:spPr/>
    </dgm:pt>
    <dgm:pt modelId="{47726FC5-0C7C-4D7F-9C03-FC958183A5BF}" type="pres">
      <dgm:prSet presAssocID="{9F7AE544-0590-4923-B941-E042D0C6E7D1}" presName="horz1" presStyleCnt="0"/>
      <dgm:spPr/>
    </dgm:pt>
    <dgm:pt modelId="{CD432965-0973-4E5F-8D12-9E4555AEF26E}" type="pres">
      <dgm:prSet presAssocID="{9F7AE544-0590-4923-B941-E042D0C6E7D1}" presName="tx1" presStyleLbl="revTx" presStyleIdx="3" presStyleCnt="4"/>
      <dgm:spPr/>
    </dgm:pt>
    <dgm:pt modelId="{9A5073B8-2764-4BCF-94D7-BC7945085C2A}" type="pres">
      <dgm:prSet presAssocID="{9F7AE544-0590-4923-B941-E042D0C6E7D1}" presName="vert1" presStyleCnt="0"/>
      <dgm:spPr/>
    </dgm:pt>
  </dgm:ptLst>
  <dgm:cxnLst>
    <dgm:cxn modelId="{4B492B26-FD6E-4C72-8D4E-4C72ADE3DC17}" type="presOf" srcId="{6B8CE938-717D-4B78-865C-5C54FAE45672}" destId="{A702D6A3-3C9F-40F7-ABAB-62738FCCE9C7}" srcOrd="0" destOrd="0" presId="urn:microsoft.com/office/officeart/2008/layout/LinedList"/>
    <dgm:cxn modelId="{B24CA627-1737-445C-BF99-3DFC2E143D0D}" type="presOf" srcId="{D38F182F-2733-4348-BFD6-F4CFEFFB5385}" destId="{6CD734B1-6701-40C1-8207-CD178240281E}" srcOrd="0" destOrd="0" presId="urn:microsoft.com/office/officeart/2008/layout/LinedList"/>
    <dgm:cxn modelId="{86D45346-0353-46D0-8C1D-D63FDB25CDD6}" srcId="{A9D65842-475F-4DB3-A55E-212F0AE157D4}" destId="{9F7AE544-0590-4923-B941-E042D0C6E7D1}" srcOrd="3" destOrd="0" parTransId="{5426AD5A-E549-46F8-9EDD-7C74CE5D9E1C}" sibTransId="{7D093909-432A-4578-89E6-5270B0E74B71}"/>
    <dgm:cxn modelId="{05659376-83ED-4D50-82EB-C1990D58B9E3}" type="presOf" srcId="{9F7AE544-0590-4923-B941-E042D0C6E7D1}" destId="{CD432965-0973-4E5F-8D12-9E4555AEF26E}" srcOrd="0" destOrd="0" presId="urn:microsoft.com/office/officeart/2008/layout/LinedList"/>
    <dgm:cxn modelId="{0C64397F-F9DE-4134-BDC3-BA863593AF1B}" srcId="{A9D65842-475F-4DB3-A55E-212F0AE157D4}" destId="{6B8CE938-717D-4B78-865C-5C54FAE45672}" srcOrd="1" destOrd="0" parTransId="{F771D631-F7AA-4554-AAF1-1E823A573798}" sibTransId="{3DCD03B6-60A9-44C3-B662-91DEB4FDD28E}"/>
    <dgm:cxn modelId="{CAE89294-120A-4D24-9F1A-4789556D2804}" type="presOf" srcId="{A9D65842-475F-4DB3-A55E-212F0AE157D4}" destId="{C0B31456-4C6D-4905-9999-1616D8F9D93F}" srcOrd="0" destOrd="0" presId="urn:microsoft.com/office/officeart/2008/layout/LinedList"/>
    <dgm:cxn modelId="{82A2729B-7B36-4A80-91A7-666C15AF2540}" type="presOf" srcId="{974DE1EA-0918-4536-94C9-45A7AA818516}" destId="{87437D97-2D0B-430D-8F97-74EF7158DF45}" srcOrd="0" destOrd="0" presId="urn:microsoft.com/office/officeart/2008/layout/LinedList"/>
    <dgm:cxn modelId="{75B8F1A8-6D82-496C-A3C4-C331F582E17B}" srcId="{A9D65842-475F-4DB3-A55E-212F0AE157D4}" destId="{D38F182F-2733-4348-BFD6-F4CFEFFB5385}" srcOrd="2" destOrd="0" parTransId="{42F38787-44AC-4A16-A0EA-868373DF6F21}" sibTransId="{4D76A940-E568-4C7A-ABF3-3E1F34200E55}"/>
    <dgm:cxn modelId="{C84D01CE-2DD9-4212-BDCA-86C726C0F145}" srcId="{A9D65842-475F-4DB3-A55E-212F0AE157D4}" destId="{974DE1EA-0918-4536-94C9-45A7AA818516}" srcOrd="0" destOrd="0" parTransId="{1EC98B29-93CE-4155-A2DF-97C76368B214}" sibTransId="{E472F4CF-F46F-44A3-86C4-C3F57B8B1CEB}"/>
    <dgm:cxn modelId="{1FFB1399-A6CC-40E7-B356-11AEA418A3D9}" type="presParOf" srcId="{C0B31456-4C6D-4905-9999-1616D8F9D93F}" destId="{A1098F67-1275-444B-9133-C5257863926E}" srcOrd="0" destOrd="0" presId="urn:microsoft.com/office/officeart/2008/layout/LinedList"/>
    <dgm:cxn modelId="{AE06E84C-E5BC-4742-B3EA-15573C944F6D}" type="presParOf" srcId="{C0B31456-4C6D-4905-9999-1616D8F9D93F}" destId="{E8B70998-0010-45B2-814F-F234E4C34BE4}" srcOrd="1" destOrd="0" presId="urn:microsoft.com/office/officeart/2008/layout/LinedList"/>
    <dgm:cxn modelId="{16AF2734-C23D-43CD-A49F-3EDACEBB9E9F}" type="presParOf" srcId="{E8B70998-0010-45B2-814F-F234E4C34BE4}" destId="{87437D97-2D0B-430D-8F97-74EF7158DF45}" srcOrd="0" destOrd="0" presId="urn:microsoft.com/office/officeart/2008/layout/LinedList"/>
    <dgm:cxn modelId="{C10F78BB-C03A-4275-9C3D-F2E348F1E0D8}" type="presParOf" srcId="{E8B70998-0010-45B2-814F-F234E4C34BE4}" destId="{97EA2C26-B406-4831-851B-94D1032FDD36}" srcOrd="1" destOrd="0" presId="urn:microsoft.com/office/officeart/2008/layout/LinedList"/>
    <dgm:cxn modelId="{1C0A990E-5081-46C0-9043-2DE0D176B7EF}" type="presParOf" srcId="{C0B31456-4C6D-4905-9999-1616D8F9D93F}" destId="{ABAF7F9B-B023-4839-8B11-4D58D4E9F8F8}" srcOrd="2" destOrd="0" presId="urn:microsoft.com/office/officeart/2008/layout/LinedList"/>
    <dgm:cxn modelId="{EB72274E-22B5-4EC2-AF7E-1A4C7F45DCA5}" type="presParOf" srcId="{C0B31456-4C6D-4905-9999-1616D8F9D93F}" destId="{D97AFF03-EC19-446F-8334-9C64918A09A6}" srcOrd="3" destOrd="0" presId="urn:microsoft.com/office/officeart/2008/layout/LinedList"/>
    <dgm:cxn modelId="{DBBF1514-4ABE-480C-9002-291C8AEF17C8}" type="presParOf" srcId="{D97AFF03-EC19-446F-8334-9C64918A09A6}" destId="{A702D6A3-3C9F-40F7-ABAB-62738FCCE9C7}" srcOrd="0" destOrd="0" presId="urn:microsoft.com/office/officeart/2008/layout/LinedList"/>
    <dgm:cxn modelId="{BFB3965D-EEE9-428E-ACCA-F52F8A938E0A}" type="presParOf" srcId="{D97AFF03-EC19-446F-8334-9C64918A09A6}" destId="{81BADF4E-84CD-40BD-A89D-328A4E7F3B88}" srcOrd="1" destOrd="0" presId="urn:microsoft.com/office/officeart/2008/layout/LinedList"/>
    <dgm:cxn modelId="{767B66DD-2C86-44C7-846B-B90EF405DD5B}" type="presParOf" srcId="{C0B31456-4C6D-4905-9999-1616D8F9D93F}" destId="{2275C064-37D4-4598-BD86-23C494587958}" srcOrd="4" destOrd="0" presId="urn:microsoft.com/office/officeart/2008/layout/LinedList"/>
    <dgm:cxn modelId="{15803B8A-78A8-49A7-87D2-6E0D39BB35A8}" type="presParOf" srcId="{C0B31456-4C6D-4905-9999-1616D8F9D93F}" destId="{C66234EF-2677-441D-8A32-E78C15CD224F}" srcOrd="5" destOrd="0" presId="urn:microsoft.com/office/officeart/2008/layout/LinedList"/>
    <dgm:cxn modelId="{0D40FEAB-C5DF-444A-9EB6-6204596B16B5}" type="presParOf" srcId="{C66234EF-2677-441D-8A32-E78C15CD224F}" destId="{6CD734B1-6701-40C1-8207-CD178240281E}" srcOrd="0" destOrd="0" presId="urn:microsoft.com/office/officeart/2008/layout/LinedList"/>
    <dgm:cxn modelId="{1833F00F-D41F-4AA5-B78E-39CF06F30164}" type="presParOf" srcId="{C66234EF-2677-441D-8A32-E78C15CD224F}" destId="{AE167220-49CF-49B5-83F0-ABC54BE62AD4}" srcOrd="1" destOrd="0" presId="urn:microsoft.com/office/officeart/2008/layout/LinedList"/>
    <dgm:cxn modelId="{E9077DD9-B64B-4C0A-A941-E5D883E1C82E}" type="presParOf" srcId="{C0B31456-4C6D-4905-9999-1616D8F9D93F}" destId="{F77EDD6E-09ED-48F2-90F0-D66071681078}" srcOrd="6" destOrd="0" presId="urn:microsoft.com/office/officeart/2008/layout/LinedList"/>
    <dgm:cxn modelId="{4A61B37E-BBC1-41C8-B0AF-7F263F34FB36}" type="presParOf" srcId="{C0B31456-4C6D-4905-9999-1616D8F9D93F}" destId="{47726FC5-0C7C-4D7F-9C03-FC958183A5BF}" srcOrd="7" destOrd="0" presId="urn:microsoft.com/office/officeart/2008/layout/LinedList"/>
    <dgm:cxn modelId="{DD40AD22-682B-4C94-8920-88E6CD0771EE}" type="presParOf" srcId="{47726FC5-0C7C-4D7F-9C03-FC958183A5BF}" destId="{CD432965-0973-4E5F-8D12-9E4555AEF26E}" srcOrd="0" destOrd="0" presId="urn:microsoft.com/office/officeart/2008/layout/LinedList"/>
    <dgm:cxn modelId="{C5A20FCF-9EE7-41E5-94AB-696A3A6CE75D}" type="presParOf" srcId="{47726FC5-0C7C-4D7F-9C03-FC958183A5BF}" destId="{9A5073B8-2764-4BCF-94D7-BC7945085C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783D56-4567-40F7-9F1F-4E8DFB7215B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5A7A3E-5D8C-4CA9-8B8D-4759AA93C9A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Design a secure PTaaS platform</a:t>
          </a:r>
          <a:endParaRPr lang="en-US"/>
        </a:p>
      </dgm:t>
    </dgm:pt>
    <dgm:pt modelId="{AC011BF4-3A55-483A-86EB-C5E9E1C30679}" type="parTrans" cxnId="{F1232F7A-6AD7-44FF-83F5-75B369A07EDC}">
      <dgm:prSet/>
      <dgm:spPr/>
      <dgm:t>
        <a:bodyPr/>
        <a:lstStyle/>
        <a:p>
          <a:endParaRPr lang="en-US"/>
        </a:p>
      </dgm:t>
    </dgm:pt>
    <dgm:pt modelId="{554F82F5-D22B-4439-960C-08E44256B613}" type="sibTrans" cxnId="{F1232F7A-6AD7-44FF-83F5-75B369A07EDC}">
      <dgm:prSet/>
      <dgm:spPr/>
      <dgm:t>
        <a:bodyPr/>
        <a:lstStyle/>
        <a:p>
          <a:endParaRPr lang="en-US"/>
        </a:p>
      </dgm:t>
    </dgm:pt>
    <dgm:pt modelId="{308311F3-0604-436B-91F1-D3566BAECE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Automate testing workflows</a:t>
          </a:r>
          <a:endParaRPr lang="en-US"/>
        </a:p>
      </dgm:t>
    </dgm:pt>
    <dgm:pt modelId="{5786D9DF-EC06-4B58-BD45-72DBB3C49C16}" type="parTrans" cxnId="{8576C59A-9FDA-478C-BAF6-5E5BF82406A4}">
      <dgm:prSet/>
      <dgm:spPr/>
      <dgm:t>
        <a:bodyPr/>
        <a:lstStyle/>
        <a:p>
          <a:endParaRPr lang="en-US"/>
        </a:p>
      </dgm:t>
    </dgm:pt>
    <dgm:pt modelId="{92C24957-8ADF-4E65-9973-4A5597CE1900}" type="sibTrans" cxnId="{8576C59A-9FDA-478C-BAF6-5E5BF82406A4}">
      <dgm:prSet/>
      <dgm:spPr/>
      <dgm:t>
        <a:bodyPr/>
        <a:lstStyle/>
        <a:p>
          <a:endParaRPr lang="en-US"/>
        </a:p>
      </dgm:t>
    </dgm:pt>
    <dgm:pt modelId="{D81EA59A-1805-4FA6-9269-532C74146C5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Preserve forensic traceability</a:t>
          </a:r>
          <a:endParaRPr lang="en-US"/>
        </a:p>
      </dgm:t>
    </dgm:pt>
    <dgm:pt modelId="{AA89C65C-F8FE-4289-8D10-A7B72EABF078}" type="parTrans" cxnId="{79C02AC8-06FB-4F99-9591-954B36E83BB6}">
      <dgm:prSet/>
      <dgm:spPr/>
      <dgm:t>
        <a:bodyPr/>
        <a:lstStyle/>
        <a:p>
          <a:endParaRPr lang="en-US"/>
        </a:p>
      </dgm:t>
    </dgm:pt>
    <dgm:pt modelId="{271A8360-BD5F-476F-9E76-1406FCA423AF}" type="sibTrans" cxnId="{79C02AC8-06FB-4F99-9591-954B36E83BB6}">
      <dgm:prSet/>
      <dgm:spPr/>
      <dgm:t>
        <a:bodyPr/>
        <a:lstStyle/>
        <a:p>
          <a:endParaRPr lang="en-US"/>
        </a:p>
      </dgm:t>
    </dgm:pt>
    <dgm:pt modelId="{E73A84E6-2724-4835-9D8A-99AA617D1632}" type="pres">
      <dgm:prSet presAssocID="{0F783D56-4567-40F7-9F1F-4E8DFB7215BA}" presName="root" presStyleCnt="0">
        <dgm:presLayoutVars>
          <dgm:dir/>
          <dgm:resizeHandles val="exact"/>
        </dgm:presLayoutVars>
      </dgm:prSet>
      <dgm:spPr/>
    </dgm:pt>
    <dgm:pt modelId="{076B9C21-2217-40EB-92B8-F2CFD286323C}" type="pres">
      <dgm:prSet presAssocID="{E75A7A3E-5D8C-4CA9-8B8D-4759AA93C9AC}" presName="compNode" presStyleCnt="0"/>
      <dgm:spPr/>
    </dgm:pt>
    <dgm:pt modelId="{5B09EC65-BC88-48DC-8346-1B52807FF7C7}" type="pres">
      <dgm:prSet presAssocID="{E75A7A3E-5D8C-4CA9-8B8D-4759AA93C9AC}" presName="iconBgRect" presStyleLbl="bgShp" presStyleIdx="0" presStyleCnt="3"/>
      <dgm:spPr/>
    </dgm:pt>
    <dgm:pt modelId="{607AF49E-42C7-4BBE-935D-1D45E867D7B0}" type="pres">
      <dgm:prSet presAssocID="{E75A7A3E-5D8C-4CA9-8B8D-4759AA93C9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587B6D5-DB0D-4909-ACB1-15318EF7FDCB}" type="pres">
      <dgm:prSet presAssocID="{E75A7A3E-5D8C-4CA9-8B8D-4759AA93C9AC}" presName="spaceRect" presStyleCnt="0"/>
      <dgm:spPr/>
    </dgm:pt>
    <dgm:pt modelId="{6E5C400D-A647-4726-AD72-71E8305CD259}" type="pres">
      <dgm:prSet presAssocID="{E75A7A3E-5D8C-4CA9-8B8D-4759AA93C9AC}" presName="textRect" presStyleLbl="revTx" presStyleIdx="0" presStyleCnt="3">
        <dgm:presLayoutVars>
          <dgm:chMax val="1"/>
          <dgm:chPref val="1"/>
        </dgm:presLayoutVars>
      </dgm:prSet>
      <dgm:spPr/>
    </dgm:pt>
    <dgm:pt modelId="{4147A7B4-4594-40CE-A5B0-50283177B966}" type="pres">
      <dgm:prSet presAssocID="{554F82F5-D22B-4439-960C-08E44256B613}" presName="sibTrans" presStyleCnt="0"/>
      <dgm:spPr/>
    </dgm:pt>
    <dgm:pt modelId="{C3FBD923-D1D1-404B-8730-743C6FB15730}" type="pres">
      <dgm:prSet presAssocID="{308311F3-0604-436B-91F1-D3566BAECEFF}" presName="compNode" presStyleCnt="0"/>
      <dgm:spPr/>
    </dgm:pt>
    <dgm:pt modelId="{58CCF68F-B9FA-471E-A809-3170FB6F2C36}" type="pres">
      <dgm:prSet presAssocID="{308311F3-0604-436B-91F1-D3566BAECEFF}" presName="iconBgRect" presStyleLbl="bgShp" presStyleIdx="1" presStyleCnt="3"/>
      <dgm:spPr/>
    </dgm:pt>
    <dgm:pt modelId="{CF217B4E-176A-4A30-B0E0-8C34D0086760}" type="pres">
      <dgm:prSet presAssocID="{308311F3-0604-436B-91F1-D3566BAECE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62E6524-D421-43E5-A4BE-72CE2B34586E}" type="pres">
      <dgm:prSet presAssocID="{308311F3-0604-436B-91F1-D3566BAECEFF}" presName="spaceRect" presStyleCnt="0"/>
      <dgm:spPr/>
    </dgm:pt>
    <dgm:pt modelId="{7E161892-E2D0-4631-9C16-3F2794119877}" type="pres">
      <dgm:prSet presAssocID="{308311F3-0604-436B-91F1-D3566BAECEFF}" presName="textRect" presStyleLbl="revTx" presStyleIdx="1" presStyleCnt="3">
        <dgm:presLayoutVars>
          <dgm:chMax val="1"/>
          <dgm:chPref val="1"/>
        </dgm:presLayoutVars>
      </dgm:prSet>
      <dgm:spPr/>
    </dgm:pt>
    <dgm:pt modelId="{16B587AB-EDC9-4A26-9A60-369A254E390F}" type="pres">
      <dgm:prSet presAssocID="{92C24957-8ADF-4E65-9973-4A5597CE1900}" presName="sibTrans" presStyleCnt="0"/>
      <dgm:spPr/>
    </dgm:pt>
    <dgm:pt modelId="{6CD5A476-48BF-45F3-8CCA-A51396C8C576}" type="pres">
      <dgm:prSet presAssocID="{D81EA59A-1805-4FA6-9269-532C74146C59}" presName="compNode" presStyleCnt="0"/>
      <dgm:spPr/>
    </dgm:pt>
    <dgm:pt modelId="{7BED1CA0-E5E3-4B47-9648-2FD527297014}" type="pres">
      <dgm:prSet presAssocID="{D81EA59A-1805-4FA6-9269-532C74146C59}" presName="iconBgRect" presStyleLbl="bgShp" presStyleIdx="2" presStyleCnt="3"/>
      <dgm:spPr/>
    </dgm:pt>
    <dgm:pt modelId="{9D0C5F79-A1AE-4359-AADA-B3677C2CB93E}" type="pres">
      <dgm:prSet presAssocID="{D81EA59A-1805-4FA6-9269-532C74146C5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B730872-DEF3-45ED-9B05-9DCF64B2DA03}" type="pres">
      <dgm:prSet presAssocID="{D81EA59A-1805-4FA6-9269-532C74146C59}" presName="spaceRect" presStyleCnt="0"/>
      <dgm:spPr/>
    </dgm:pt>
    <dgm:pt modelId="{ED7A0A6D-D1D7-4463-8C12-31F2BC1818A8}" type="pres">
      <dgm:prSet presAssocID="{D81EA59A-1805-4FA6-9269-532C74146C5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1232F7A-6AD7-44FF-83F5-75B369A07EDC}" srcId="{0F783D56-4567-40F7-9F1F-4E8DFB7215BA}" destId="{E75A7A3E-5D8C-4CA9-8B8D-4759AA93C9AC}" srcOrd="0" destOrd="0" parTransId="{AC011BF4-3A55-483A-86EB-C5E9E1C30679}" sibTransId="{554F82F5-D22B-4439-960C-08E44256B613}"/>
    <dgm:cxn modelId="{29960C89-EB7A-4550-8081-F84FEA7EF0A0}" type="presOf" srcId="{0F783D56-4567-40F7-9F1F-4E8DFB7215BA}" destId="{E73A84E6-2724-4835-9D8A-99AA617D1632}" srcOrd="0" destOrd="0" presId="urn:microsoft.com/office/officeart/2018/5/layout/IconCircleLabelList"/>
    <dgm:cxn modelId="{8576C59A-9FDA-478C-BAF6-5E5BF82406A4}" srcId="{0F783D56-4567-40F7-9F1F-4E8DFB7215BA}" destId="{308311F3-0604-436B-91F1-D3566BAECEFF}" srcOrd="1" destOrd="0" parTransId="{5786D9DF-EC06-4B58-BD45-72DBB3C49C16}" sibTransId="{92C24957-8ADF-4E65-9973-4A5597CE1900}"/>
    <dgm:cxn modelId="{527B619D-FCF4-482C-A29B-068C9F7E8FA1}" type="presOf" srcId="{308311F3-0604-436B-91F1-D3566BAECEFF}" destId="{7E161892-E2D0-4631-9C16-3F2794119877}" srcOrd="0" destOrd="0" presId="urn:microsoft.com/office/officeart/2018/5/layout/IconCircleLabelList"/>
    <dgm:cxn modelId="{79C02AC8-06FB-4F99-9591-954B36E83BB6}" srcId="{0F783D56-4567-40F7-9F1F-4E8DFB7215BA}" destId="{D81EA59A-1805-4FA6-9269-532C74146C59}" srcOrd="2" destOrd="0" parTransId="{AA89C65C-F8FE-4289-8D10-A7B72EABF078}" sibTransId="{271A8360-BD5F-476F-9E76-1406FCA423AF}"/>
    <dgm:cxn modelId="{B88876D8-524D-4CA4-8435-FAC0DAEDAAD7}" type="presOf" srcId="{D81EA59A-1805-4FA6-9269-532C74146C59}" destId="{ED7A0A6D-D1D7-4463-8C12-31F2BC1818A8}" srcOrd="0" destOrd="0" presId="urn:microsoft.com/office/officeart/2018/5/layout/IconCircleLabelList"/>
    <dgm:cxn modelId="{141AA4F1-A0C5-4CF3-84BA-5459FAC72C10}" type="presOf" srcId="{E75A7A3E-5D8C-4CA9-8B8D-4759AA93C9AC}" destId="{6E5C400D-A647-4726-AD72-71E8305CD259}" srcOrd="0" destOrd="0" presId="urn:microsoft.com/office/officeart/2018/5/layout/IconCircleLabelList"/>
    <dgm:cxn modelId="{9E3FCA89-6197-455F-815A-D76F002C8334}" type="presParOf" srcId="{E73A84E6-2724-4835-9D8A-99AA617D1632}" destId="{076B9C21-2217-40EB-92B8-F2CFD286323C}" srcOrd="0" destOrd="0" presId="urn:microsoft.com/office/officeart/2018/5/layout/IconCircleLabelList"/>
    <dgm:cxn modelId="{1311D632-2067-4C89-8F4F-18D2457A9D0E}" type="presParOf" srcId="{076B9C21-2217-40EB-92B8-F2CFD286323C}" destId="{5B09EC65-BC88-48DC-8346-1B52807FF7C7}" srcOrd="0" destOrd="0" presId="urn:microsoft.com/office/officeart/2018/5/layout/IconCircleLabelList"/>
    <dgm:cxn modelId="{DC91285B-F36F-4151-8D2C-0E041E652B4B}" type="presParOf" srcId="{076B9C21-2217-40EB-92B8-F2CFD286323C}" destId="{607AF49E-42C7-4BBE-935D-1D45E867D7B0}" srcOrd="1" destOrd="0" presId="urn:microsoft.com/office/officeart/2018/5/layout/IconCircleLabelList"/>
    <dgm:cxn modelId="{DC401912-28A7-4C85-AB80-E9CAF8C4DC3D}" type="presParOf" srcId="{076B9C21-2217-40EB-92B8-F2CFD286323C}" destId="{8587B6D5-DB0D-4909-ACB1-15318EF7FDCB}" srcOrd="2" destOrd="0" presId="urn:microsoft.com/office/officeart/2018/5/layout/IconCircleLabelList"/>
    <dgm:cxn modelId="{C99CCA23-B8A0-4B8A-BB56-F6A8FB52D7D4}" type="presParOf" srcId="{076B9C21-2217-40EB-92B8-F2CFD286323C}" destId="{6E5C400D-A647-4726-AD72-71E8305CD259}" srcOrd="3" destOrd="0" presId="urn:microsoft.com/office/officeart/2018/5/layout/IconCircleLabelList"/>
    <dgm:cxn modelId="{591A6F61-9433-416C-BDF5-C2D0488A59CC}" type="presParOf" srcId="{E73A84E6-2724-4835-9D8A-99AA617D1632}" destId="{4147A7B4-4594-40CE-A5B0-50283177B966}" srcOrd="1" destOrd="0" presId="urn:microsoft.com/office/officeart/2018/5/layout/IconCircleLabelList"/>
    <dgm:cxn modelId="{063808CE-49B9-463E-82D8-FBBD1E62EB16}" type="presParOf" srcId="{E73A84E6-2724-4835-9D8A-99AA617D1632}" destId="{C3FBD923-D1D1-404B-8730-743C6FB15730}" srcOrd="2" destOrd="0" presId="urn:microsoft.com/office/officeart/2018/5/layout/IconCircleLabelList"/>
    <dgm:cxn modelId="{B294C164-F16F-4FED-84C8-D40AFED25BB0}" type="presParOf" srcId="{C3FBD923-D1D1-404B-8730-743C6FB15730}" destId="{58CCF68F-B9FA-471E-A809-3170FB6F2C36}" srcOrd="0" destOrd="0" presId="urn:microsoft.com/office/officeart/2018/5/layout/IconCircleLabelList"/>
    <dgm:cxn modelId="{83C183FE-4055-4B76-98D9-19EA6699D278}" type="presParOf" srcId="{C3FBD923-D1D1-404B-8730-743C6FB15730}" destId="{CF217B4E-176A-4A30-B0E0-8C34D0086760}" srcOrd="1" destOrd="0" presId="urn:microsoft.com/office/officeart/2018/5/layout/IconCircleLabelList"/>
    <dgm:cxn modelId="{90D1B019-ED19-42CA-B145-1F72B49147F6}" type="presParOf" srcId="{C3FBD923-D1D1-404B-8730-743C6FB15730}" destId="{062E6524-D421-43E5-A4BE-72CE2B34586E}" srcOrd="2" destOrd="0" presId="urn:microsoft.com/office/officeart/2018/5/layout/IconCircleLabelList"/>
    <dgm:cxn modelId="{4951464E-9F75-4485-9F30-621365FBCF6A}" type="presParOf" srcId="{C3FBD923-D1D1-404B-8730-743C6FB15730}" destId="{7E161892-E2D0-4631-9C16-3F2794119877}" srcOrd="3" destOrd="0" presId="urn:microsoft.com/office/officeart/2018/5/layout/IconCircleLabelList"/>
    <dgm:cxn modelId="{2F4E77FB-B32A-443A-A7AC-410649B6C993}" type="presParOf" srcId="{E73A84E6-2724-4835-9D8A-99AA617D1632}" destId="{16B587AB-EDC9-4A26-9A60-369A254E390F}" srcOrd="3" destOrd="0" presId="urn:microsoft.com/office/officeart/2018/5/layout/IconCircleLabelList"/>
    <dgm:cxn modelId="{3D64BA5D-C210-4EA3-BC9F-8E267C3F6219}" type="presParOf" srcId="{E73A84E6-2724-4835-9D8A-99AA617D1632}" destId="{6CD5A476-48BF-45F3-8CCA-A51396C8C576}" srcOrd="4" destOrd="0" presId="urn:microsoft.com/office/officeart/2018/5/layout/IconCircleLabelList"/>
    <dgm:cxn modelId="{6EF4AB6A-EE47-4C27-8CBA-465DDD435C07}" type="presParOf" srcId="{6CD5A476-48BF-45F3-8CCA-A51396C8C576}" destId="{7BED1CA0-E5E3-4B47-9648-2FD527297014}" srcOrd="0" destOrd="0" presId="urn:microsoft.com/office/officeart/2018/5/layout/IconCircleLabelList"/>
    <dgm:cxn modelId="{3BEC7DD0-8D43-420E-B5E2-DFB4F84CDA82}" type="presParOf" srcId="{6CD5A476-48BF-45F3-8CCA-A51396C8C576}" destId="{9D0C5F79-A1AE-4359-AADA-B3677C2CB93E}" srcOrd="1" destOrd="0" presId="urn:microsoft.com/office/officeart/2018/5/layout/IconCircleLabelList"/>
    <dgm:cxn modelId="{584E08E1-28E1-4662-A7D5-E5CC6CB52B80}" type="presParOf" srcId="{6CD5A476-48BF-45F3-8CCA-A51396C8C576}" destId="{6B730872-DEF3-45ED-9B05-9DCF64B2DA03}" srcOrd="2" destOrd="0" presId="urn:microsoft.com/office/officeart/2018/5/layout/IconCircleLabelList"/>
    <dgm:cxn modelId="{BA6AEB2D-251D-46FD-B41E-11DD3519AD21}" type="presParOf" srcId="{6CD5A476-48BF-45F3-8CCA-A51396C8C576}" destId="{ED7A0A6D-D1D7-4463-8C12-31F2BC1818A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5FACB7-3A85-4DBB-8FCC-1B6D8551E63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157490-E717-49AB-820E-E8FBA60585DC}">
      <dgm:prSet/>
      <dgm:spPr/>
      <dgm:t>
        <a:bodyPr/>
        <a:lstStyle/>
        <a:p>
          <a:r>
            <a:rPr lang="en-GB"/>
            <a:t>Modular system architecture</a:t>
          </a:r>
          <a:endParaRPr lang="en-US"/>
        </a:p>
      </dgm:t>
    </dgm:pt>
    <dgm:pt modelId="{5823E6AB-5867-4759-AC74-C8AC5CE8349F}" type="parTrans" cxnId="{B8DEA877-86E3-4F00-ADDF-DF8CFFD4DE66}">
      <dgm:prSet/>
      <dgm:spPr/>
      <dgm:t>
        <a:bodyPr/>
        <a:lstStyle/>
        <a:p>
          <a:endParaRPr lang="en-US"/>
        </a:p>
      </dgm:t>
    </dgm:pt>
    <dgm:pt modelId="{165E47EC-3104-4ECF-B377-1A929375FE32}" type="sibTrans" cxnId="{B8DEA877-86E3-4F00-ADDF-DF8CFFD4DE66}">
      <dgm:prSet/>
      <dgm:spPr/>
      <dgm:t>
        <a:bodyPr/>
        <a:lstStyle/>
        <a:p>
          <a:endParaRPr lang="en-US"/>
        </a:p>
      </dgm:t>
    </dgm:pt>
    <dgm:pt modelId="{CAD99590-BE47-4E16-B330-C9AD111BFBEE}">
      <dgm:prSet/>
      <dgm:spPr/>
      <dgm:t>
        <a:bodyPr/>
        <a:lstStyle/>
        <a:p>
          <a:r>
            <a:rPr lang="en-GB"/>
            <a:t>Asynchronous job orchestration</a:t>
          </a:r>
          <a:endParaRPr lang="en-US"/>
        </a:p>
      </dgm:t>
    </dgm:pt>
    <dgm:pt modelId="{68190793-82CD-4945-B9E6-E0BDF18CD96A}" type="parTrans" cxnId="{2B4D3E9F-0A99-47CA-B630-2A791B2F305B}">
      <dgm:prSet/>
      <dgm:spPr/>
      <dgm:t>
        <a:bodyPr/>
        <a:lstStyle/>
        <a:p>
          <a:endParaRPr lang="en-US"/>
        </a:p>
      </dgm:t>
    </dgm:pt>
    <dgm:pt modelId="{9291FC0D-66BA-41B2-BD85-7204BB63D6E1}" type="sibTrans" cxnId="{2B4D3E9F-0A99-47CA-B630-2A791B2F305B}">
      <dgm:prSet/>
      <dgm:spPr/>
      <dgm:t>
        <a:bodyPr/>
        <a:lstStyle/>
        <a:p>
          <a:endParaRPr lang="en-US"/>
        </a:p>
      </dgm:t>
    </dgm:pt>
    <dgm:pt modelId="{DD201416-E15D-45C8-AB75-F54D6A3A485F}">
      <dgm:prSet/>
      <dgm:spPr/>
      <dgm:t>
        <a:bodyPr/>
        <a:lstStyle/>
        <a:p>
          <a:r>
            <a:rPr lang="en-GB"/>
            <a:t>Security tool integration</a:t>
          </a:r>
          <a:endParaRPr lang="en-US"/>
        </a:p>
      </dgm:t>
    </dgm:pt>
    <dgm:pt modelId="{FAC7FB88-DCF1-4AF2-B43B-8F3F895FF2FA}" type="parTrans" cxnId="{139286A3-EC49-4A3D-A3B5-C681B56C12A1}">
      <dgm:prSet/>
      <dgm:spPr/>
      <dgm:t>
        <a:bodyPr/>
        <a:lstStyle/>
        <a:p>
          <a:endParaRPr lang="en-US"/>
        </a:p>
      </dgm:t>
    </dgm:pt>
    <dgm:pt modelId="{341DD86B-5AEA-41A4-82A4-523854F517D6}" type="sibTrans" cxnId="{139286A3-EC49-4A3D-A3B5-C681B56C12A1}">
      <dgm:prSet/>
      <dgm:spPr/>
      <dgm:t>
        <a:bodyPr/>
        <a:lstStyle/>
        <a:p>
          <a:endParaRPr lang="en-US"/>
        </a:p>
      </dgm:t>
    </dgm:pt>
    <dgm:pt modelId="{9140B744-03FD-450B-BEC9-E34E333D0549}">
      <dgm:prSet/>
      <dgm:spPr/>
      <dgm:t>
        <a:bodyPr/>
        <a:lstStyle/>
        <a:p>
          <a:r>
            <a:rPr lang="en-GB"/>
            <a:t>Evidence-based reporting</a:t>
          </a:r>
          <a:endParaRPr lang="en-US"/>
        </a:p>
      </dgm:t>
    </dgm:pt>
    <dgm:pt modelId="{632AB40F-6F99-497F-A966-6984D4A27329}" type="parTrans" cxnId="{A9DAE788-E800-4325-B08A-7F40B251FF39}">
      <dgm:prSet/>
      <dgm:spPr/>
      <dgm:t>
        <a:bodyPr/>
        <a:lstStyle/>
        <a:p>
          <a:endParaRPr lang="en-US"/>
        </a:p>
      </dgm:t>
    </dgm:pt>
    <dgm:pt modelId="{C4E6002B-3DAB-4B86-AD8C-8C090E425802}" type="sibTrans" cxnId="{A9DAE788-E800-4325-B08A-7F40B251FF39}">
      <dgm:prSet/>
      <dgm:spPr/>
      <dgm:t>
        <a:bodyPr/>
        <a:lstStyle/>
        <a:p>
          <a:endParaRPr lang="en-US"/>
        </a:p>
      </dgm:t>
    </dgm:pt>
    <dgm:pt modelId="{6F404122-0D10-4CA0-9723-72605B064211}" type="pres">
      <dgm:prSet presAssocID="{895FACB7-3A85-4DBB-8FCC-1B6D8551E634}" presName="vert0" presStyleCnt="0">
        <dgm:presLayoutVars>
          <dgm:dir/>
          <dgm:animOne val="branch"/>
          <dgm:animLvl val="lvl"/>
        </dgm:presLayoutVars>
      </dgm:prSet>
      <dgm:spPr/>
    </dgm:pt>
    <dgm:pt modelId="{4145C02E-DBD2-46A0-A541-87DCCD095B3A}" type="pres">
      <dgm:prSet presAssocID="{F4157490-E717-49AB-820E-E8FBA60585DC}" presName="thickLine" presStyleLbl="alignNode1" presStyleIdx="0" presStyleCnt="4"/>
      <dgm:spPr/>
    </dgm:pt>
    <dgm:pt modelId="{5CC4AAEB-F491-45E6-BD74-D15D901709B6}" type="pres">
      <dgm:prSet presAssocID="{F4157490-E717-49AB-820E-E8FBA60585DC}" presName="horz1" presStyleCnt="0"/>
      <dgm:spPr/>
    </dgm:pt>
    <dgm:pt modelId="{2582F0CC-18F1-4C93-A01D-66231F0D2FA6}" type="pres">
      <dgm:prSet presAssocID="{F4157490-E717-49AB-820E-E8FBA60585DC}" presName="tx1" presStyleLbl="revTx" presStyleIdx="0" presStyleCnt="4"/>
      <dgm:spPr/>
    </dgm:pt>
    <dgm:pt modelId="{8AE6FEB8-2A21-4146-9D6B-FD5FC2CE5153}" type="pres">
      <dgm:prSet presAssocID="{F4157490-E717-49AB-820E-E8FBA60585DC}" presName="vert1" presStyleCnt="0"/>
      <dgm:spPr/>
    </dgm:pt>
    <dgm:pt modelId="{84835275-7655-4298-BAFF-F3493AFF9C65}" type="pres">
      <dgm:prSet presAssocID="{CAD99590-BE47-4E16-B330-C9AD111BFBEE}" presName="thickLine" presStyleLbl="alignNode1" presStyleIdx="1" presStyleCnt="4"/>
      <dgm:spPr/>
    </dgm:pt>
    <dgm:pt modelId="{52D57A4C-EAB9-4DFF-B0E2-DC46D8A0ADFD}" type="pres">
      <dgm:prSet presAssocID="{CAD99590-BE47-4E16-B330-C9AD111BFBEE}" presName="horz1" presStyleCnt="0"/>
      <dgm:spPr/>
    </dgm:pt>
    <dgm:pt modelId="{3D274237-72EE-4342-95A8-88DA98B2379E}" type="pres">
      <dgm:prSet presAssocID="{CAD99590-BE47-4E16-B330-C9AD111BFBEE}" presName="tx1" presStyleLbl="revTx" presStyleIdx="1" presStyleCnt="4"/>
      <dgm:spPr/>
    </dgm:pt>
    <dgm:pt modelId="{848386A7-3C7C-4D8B-8599-8BE898FAD2B2}" type="pres">
      <dgm:prSet presAssocID="{CAD99590-BE47-4E16-B330-C9AD111BFBEE}" presName="vert1" presStyleCnt="0"/>
      <dgm:spPr/>
    </dgm:pt>
    <dgm:pt modelId="{20B9061C-8455-472C-93AA-0EE0E2E65EF0}" type="pres">
      <dgm:prSet presAssocID="{DD201416-E15D-45C8-AB75-F54D6A3A485F}" presName="thickLine" presStyleLbl="alignNode1" presStyleIdx="2" presStyleCnt="4"/>
      <dgm:spPr/>
    </dgm:pt>
    <dgm:pt modelId="{DF1525D3-39A7-409F-9A4E-376FB9EEF602}" type="pres">
      <dgm:prSet presAssocID="{DD201416-E15D-45C8-AB75-F54D6A3A485F}" presName="horz1" presStyleCnt="0"/>
      <dgm:spPr/>
    </dgm:pt>
    <dgm:pt modelId="{C4892BF7-5BAF-4F5E-84FC-A7DCC94B4619}" type="pres">
      <dgm:prSet presAssocID="{DD201416-E15D-45C8-AB75-F54D6A3A485F}" presName="tx1" presStyleLbl="revTx" presStyleIdx="2" presStyleCnt="4"/>
      <dgm:spPr/>
    </dgm:pt>
    <dgm:pt modelId="{EE64E60D-467D-4EA3-A0E5-7BC886B9D396}" type="pres">
      <dgm:prSet presAssocID="{DD201416-E15D-45C8-AB75-F54D6A3A485F}" presName="vert1" presStyleCnt="0"/>
      <dgm:spPr/>
    </dgm:pt>
    <dgm:pt modelId="{D4303D6D-5376-4D01-92E0-A6716F41E028}" type="pres">
      <dgm:prSet presAssocID="{9140B744-03FD-450B-BEC9-E34E333D0549}" presName="thickLine" presStyleLbl="alignNode1" presStyleIdx="3" presStyleCnt="4"/>
      <dgm:spPr/>
    </dgm:pt>
    <dgm:pt modelId="{C775EF6F-73EA-45B2-A3CE-C38DDE7A5D08}" type="pres">
      <dgm:prSet presAssocID="{9140B744-03FD-450B-BEC9-E34E333D0549}" presName="horz1" presStyleCnt="0"/>
      <dgm:spPr/>
    </dgm:pt>
    <dgm:pt modelId="{590C94AF-6DB1-4075-ABC8-33AFDE919EE5}" type="pres">
      <dgm:prSet presAssocID="{9140B744-03FD-450B-BEC9-E34E333D0549}" presName="tx1" presStyleLbl="revTx" presStyleIdx="3" presStyleCnt="4"/>
      <dgm:spPr/>
    </dgm:pt>
    <dgm:pt modelId="{93997F9F-DCE9-4272-AB9C-F154B2518101}" type="pres">
      <dgm:prSet presAssocID="{9140B744-03FD-450B-BEC9-E34E333D0549}" presName="vert1" presStyleCnt="0"/>
      <dgm:spPr/>
    </dgm:pt>
  </dgm:ptLst>
  <dgm:cxnLst>
    <dgm:cxn modelId="{F363BE11-2790-4AF1-A67E-1733CA0EC436}" type="presOf" srcId="{895FACB7-3A85-4DBB-8FCC-1B6D8551E634}" destId="{6F404122-0D10-4CA0-9723-72605B064211}" srcOrd="0" destOrd="0" presId="urn:microsoft.com/office/officeart/2008/layout/LinedList"/>
    <dgm:cxn modelId="{838AC024-38E1-4339-A7CC-946068689689}" type="presOf" srcId="{DD201416-E15D-45C8-AB75-F54D6A3A485F}" destId="{C4892BF7-5BAF-4F5E-84FC-A7DCC94B4619}" srcOrd="0" destOrd="0" presId="urn:microsoft.com/office/officeart/2008/layout/LinedList"/>
    <dgm:cxn modelId="{24584B53-19A6-494C-9989-7A15C9375DFA}" type="presOf" srcId="{9140B744-03FD-450B-BEC9-E34E333D0549}" destId="{590C94AF-6DB1-4075-ABC8-33AFDE919EE5}" srcOrd="0" destOrd="0" presId="urn:microsoft.com/office/officeart/2008/layout/LinedList"/>
    <dgm:cxn modelId="{B8DEA877-86E3-4F00-ADDF-DF8CFFD4DE66}" srcId="{895FACB7-3A85-4DBB-8FCC-1B6D8551E634}" destId="{F4157490-E717-49AB-820E-E8FBA60585DC}" srcOrd="0" destOrd="0" parTransId="{5823E6AB-5867-4759-AC74-C8AC5CE8349F}" sibTransId="{165E47EC-3104-4ECF-B377-1A929375FE32}"/>
    <dgm:cxn modelId="{98071178-451A-4B8F-919A-F65E9A706FFA}" type="presOf" srcId="{F4157490-E717-49AB-820E-E8FBA60585DC}" destId="{2582F0CC-18F1-4C93-A01D-66231F0D2FA6}" srcOrd="0" destOrd="0" presId="urn:microsoft.com/office/officeart/2008/layout/LinedList"/>
    <dgm:cxn modelId="{A9DAE788-E800-4325-B08A-7F40B251FF39}" srcId="{895FACB7-3A85-4DBB-8FCC-1B6D8551E634}" destId="{9140B744-03FD-450B-BEC9-E34E333D0549}" srcOrd="3" destOrd="0" parTransId="{632AB40F-6F99-497F-A966-6984D4A27329}" sibTransId="{C4E6002B-3DAB-4B86-AD8C-8C090E425802}"/>
    <dgm:cxn modelId="{2B4D3E9F-0A99-47CA-B630-2A791B2F305B}" srcId="{895FACB7-3A85-4DBB-8FCC-1B6D8551E634}" destId="{CAD99590-BE47-4E16-B330-C9AD111BFBEE}" srcOrd="1" destOrd="0" parTransId="{68190793-82CD-4945-B9E6-E0BDF18CD96A}" sibTransId="{9291FC0D-66BA-41B2-BD85-7204BB63D6E1}"/>
    <dgm:cxn modelId="{139286A3-EC49-4A3D-A3B5-C681B56C12A1}" srcId="{895FACB7-3A85-4DBB-8FCC-1B6D8551E634}" destId="{DD201416-E15D-45C8-AB75-F54D6A3A485F}" srcOrd="2" destOrd="0" parTransId="{FAC7FB88-DCF1-4AF2-B43B-8F3F895FF2FA}" sibTransId="{341DD86B-5AEA-41A4-82A4-523854F517D6}"/>
    <dgm:cxn modelId="{9E3A87A6-7275-48D7-9E0D-AF24B6AFC3DE}" type="presOf" srcId="{CAD99590-BE47-4E16-B330-C9AD111BFBEE}" destId="{3D274237-72EE-4342-95A8-88DA98B2379E}" srcOrd="0" destOrd="0" presId="urn:microsoft.com/office/officeart/2008/layout/LinedList"/>
    <dgm:cxn modelId="{42CCF89F-8AD7-4331-B389-CC6ED0E8828A}" type="presParOf" srcId="{6F404122-0D10-4CA0-9723-72605B064211}" destId="{4145C02E-DBD2-46A0-A541-87DCCD095B3A}" srcOrd="0" destOrd="0" presId="urn:microsoft.com/office/officeart/2008/layout/LinedList"/>
    <dgm:cxn modelId="{E21A3FD0-C13B-41E8-822B-FD65805149D3}" type="presParOf" srcId="{6F404122-0D10-4CA0-9723-72605B064211}" destId="{5CC4AAEB-F491-45E6-BD74-D15D901709B6}" srcOrd="1" destOrd="0" presId="urn:microsoft.com/office/officeart/2008/layout/LinedList"/>
    <dgm:cxn modelId="{B5D7D9E1-0830-424C-AEEE-FA120D77A695}" type="presParOf" srcId="{5CC4AAEB-F491-45E6-BD74-D15D901709B6}" destId="{2582F0CC-18F1-4C93-A01D-66231F0D2FA6}" srcOrd="0" destOrd="0" presId="urn:microsoft.com/office/officeart/2008/layout/LinedList"/>
    <dgm:cxn modelId="{4EB97AB1-5C13-48CF-B438-AD27CB1AC0A6}" type="presParOf" srcId="{5CC4AAEB-F491-45E6-BD74-D15D901709B6}" destId="{8AE6FEB8-2A21-4146-9D6B-FD5FC2CE5153}" srcOrd="1" destOrd="0" presId="urn:microsoft.com/office/officeart/2008/layout/LinedList"/>
    <dgm:cxn modelId="{C1432936-E18B-4E27-B08B-98461BE81465}" type="presParOf" srcId="{6F404122-0D10-4CA0-9723-72605B064211}" destId="{84835275-7655-4298-BAFF-F3493AFF9C65}" srcOrd="2" destOrd="0" presId="urn:microsoft.com/office/officeart/2008/layout/LinedList"/>
    <dgm:cxn modelId="{FD064090-CBA5-49D7-829E-FFDA00A2F33B}" type="presParOf" srcId="{6F404122-0D10-4CA0-9723-72605B064211}" destId="{52D57A4C-EAB9-4DFF-B0E2-DC46D8A0ADFD}" srcOrd="3" destOrd="0" presId="urn:microsoft.com/office/officeart/2008/layout/LinedList"/>
    <dgm:cxn modelId="{6A258080-7E6B-4532-8F0F-BD748099EA45}" type="presParOf" srcId="{52D57A4C-EAB9-4DFF-B0E2-DC46D8A0ADFD}" destId="{3D274237-72EE-4342-95A8-88DA98B2379E}" srcOrd="0" destOrd="0" presId="urn:microsoft.com/office/officeart/2008/layout/LinedList"/>
    <dgm:cxn modelId="{4E8D0B76-6DF0-44C2-A8B1-7BFD2FE07738}" type="presParOf" srcId="{52D57A4C-EAB9-4DFF-B0E2-DC46D8A0ADFD}" destId="{848386A7-3C7C-4D8B-8599-8BE898FAD2B2}" srcOrd="1" destOrd="0" presId="urn:microsoft.com/office/officeart/2008/layout/LinedList"/>
    <dgm:cxn modelId="{7EFCE01D-DFE7-4D9D-AEC1-B0643101EA3B}" type="presParOf" srcId="{6F404122-0D10-4CA0-9723-72605B064211}" destId="{20B9061C-8455-472C-93AA-0EE0E2E65EF0}" srcOrd="4" destOrd="0" presId="urn:microsoft.com/office/officeart/2008/layout/LinedList"/>
    <dgm:cxn modelId="{8BC4650D-61B7-4862-8EFC-240C8D97C1B4}" type="presParOf" srcId="{6F404122-0D10-4CA0-9723-72605B064211}" destId="{DF1525D3-39A7-409F-9A4E-376FB9EEF602}" srcOrd="5" destOrd="0" presId="urn:microsoft.com/office/officeart/2008/layout/LinedList"/>
    <dgm:cxn modelId="{E880DD97-C1E4-45A2-A563-DFD93BDA97CD}" type="presParOf" srcId="{DF1525D3-39A7-409F-9A4E-376FB9EEF602}" destId="{C4892BF7-5BAF-4F5E-84FC-A7DCC94B4619}" srcOrd="0" destOrd="0" presId="urn:microsoft.com/office/officeart/2008/layout/LinedList"/>
    <dgm:cxn modelId="{B2B8160F-6241-4DEB-A3BA-D46C4778A825}" type="presParOf" srcId="{DF1525D3-39A7-409F-9A4E-376FB9EEF602}" destId="{EE64E60D-467D-4EA3-A0E5-7BC886B9D396}" srcOrd="1" destOrd="0" presId="urn:microsoft.com/office/officeart/2008/layout/LinedList"/>
    <dgm:cxn modelId="{2AE4C82E-4862-42BA-886C-248523D3C622}" type="presParOf" srcId="{6F404122-0D10-4CA0-9723-72605B064211}" destId="{D4303D6D-5376-4D01-92E0-A6716F41E028}" srcOrd="6" destOrd="0" presId="urn:microsoft.com/office/officeart/2008/layout/LinedList"/>
    <dgm:cxn modelId="{37EB5136-8F48-4CC4-8C76-2F037DD5685A}" type="presParOf" srcId="{6F404122-0D10-4CA0-9723-72605B064211}" destId="{C775EF6F-73EA-45B2-A3CE-C38DDE7A5D08}" srcOrd="7" destOrd="0" presId="urn:microsoft.com/office/officeart/2008/layout/LinedList"/>
    <dgm:cxn modelId="{D9234D58-81B8-4AFC-87C0-B5635E1BCCF7}" type="presParOf" srcId="{C775EF6F-73EA-45B2-A3CE-C38DDE7A5D08}" destId="{590C94AF-6DB1-4075-ABC8-33AFDE919EE5}" srcOrd="0" destOrd="0" presId="urn:microsoft.com/office/officeart/2008/layout/LinedList"/>
    <dgm:cxn modelId="{A4379882-44F8-423E-8532-ACCEA0DF6D83}" type="presParOf" srcId="{C775EF6F-73EA-45B2-A3CE-C38DDE7A5D08}" destId="{93997F9F-DCE9-4272-AB9C-F154B25181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7BFA85-B55A-489E-8DE0-C4290687652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9EAC55E-F993-4964-81D7-5626F350197E}">
      <dgm:prSet/>
      <dgm:spPr/>
      <dgm:t>
        <a:bodyPr/>
        <a:lstStyle/>
        <a:p>
          <a:pPr>
            <a:defRPr cap="all"/>
          </a:pPr>
          <a:r>
            <a:rPr lang="en-US"/>
            <a:t>Manual testing: accurate, low scalability</a:t>
          </a:r>
        </a:p>
      </dgm:t>
    </dgm:pt>
    <dgm:pt modelId="{8449A26A-1B77-4CDE-B65E-670C67F47A06}" type="parTrans" cxnId="{5871E6FB-4C81-4937-85A3-6BDC0ECA85C8}">
      <dgm:prSet/>
      <dgm:spPr/>
      <dgm:t>
        <a:bodyPr/>
        <a:lstStyle/>
        <a:p>
          <a:endParaRPr lang="en-US"/>
        </a:p>
      </dgm:t>
    </dgm:pt>
    <dgm:pt modelId="{CB6C312C-BF18-477F-8D73-738D059EE315}" type="sibTrans" cxnId="{5871E6FB-4C81-4937-85A3-6BDC0ECA85C8}">
      <dgm:prSet/>
      <dgm:spPr/>
      <dgm:t>
        <a:bodyPr/>
        <a:lstStyle/>
        <a:p>
          <a:endParaRPr lang="en-US"/>
        </a:p>
      </dgm:t>
    </dgm:pt>
    <dgm:pt modelId="{989AD28A-BA3E-4162-BD84-A54FD1D4D5F7}">
      <dgm:prSet/>
      <dgm:spPr/>
      <dgm:t>
        <a:bodyPr/>
        <a:lstStyle/>
        <a:p>
          <a:pPr>
            <a:defRPr cap="all"/>
          </a:pPr>
          <a:r>
            <a:rPr lang="en-US"/>
            <a:t>Automated scanning: scalable, noisy</a:t>
          </a:r>
        </a:p>
      </dgm:t>
    </dgm:pt>
    <dgm:pt modelId="{E50D16D2-23EE-4D7F-957B-53F911464BF4}" type="parTrans" cxnId="{F7B2B79D-E80A-4505-BFCF-E0B4ABA7C24D}">
      <dgm:prSet/>
      <dgm:spPr/>
      <dgm:t>
        <a:bodyPr/>
        <a:lstStyle/>
        <a:p>
          <a:endParaRPr lang="en-US"/>
        </a:p>
      </dgm:t>
    </dgm:pt>
    <dgm:pt modelId="{652CAE24-603D-433C-9CAD-65A82D5EDF74}" type="sibTrans" cxnId="{F7B2B79D-E80A-4505-BFCF-E0B4ABA7C24D}">
      <dgm:prSet/>
      <dgm:spPr/>
      <dgm:t>
        <a:bodyPr/>
        <a:lstStyle/>
        <a:p>
          <a:endParaRPr lang="en-US"/>
        </a:p>
      </dgm:t>
    </dgm:pt>
    <dgm:pt modelId="{C91E7A29-B39F-487B-8E99-22AA95283674}">
      <dgm:prSet/>
      <dgm:spPr/>
      <dgm:t>
        <a:bodyPr/>
        <a:lstStyle/>
        <a:p>
          <a:pPr>
            <a:defRPr cap="all"/>
          </a:pPr>
          <a:r>
            <a:rPr lang="en-US"/>
            <a:t>PTaaS: controlled automation</a:t>
          </a:r>
        </a:p>
      </dgm:t>
    </dgm:pt>
    <dgm:pt modelId="{9964C01C-EED1-4D20-9AD3-FA176610DEF1}" type="parTrans" cxnId="{C12D8552-320E-4584-AE21-0BFEA2DB9928}">
      <dgm:prSet/>
      <dgm:spPr/>
      <dgm:t>
        <a:bodyPr/>
        <a:lstStyle/>
        <a:p>
          <a:endParaRPr lang="en-US"/>
        </a:p>
      </dgm:t>
    </dgm:pt>
    <dgm:pt modelId="{8246E82F-E5F4-4854-8602-E552BE4ACAD0}" type="sibTrans" cxnId="{C12D8552-320E-4584-AE21-0BFEA2DB9928}">
      <dgm:prSet/>
      <dgm:spPr/>
      <dgm:t>
        <a:bodyPr/>
        <a:lstStyle/>
        <a:p>
          <a:endParaRPr lang="en-US"/>
        </a:p>
      </dgm:t>
    </dgm:pt>
    <dgm:pt modelId="{EBCFAE4E-4988-4D94-971F-DDA50D9D6A79}" type="pres">
      <dgm:prSet presAssocID="{C77BFA85-B55A-489E-8DE0-C4290687652A}" presName="root" presStyleCnt="0">
        <dgm:presLayoutVars>
          <dgm:dir/>
          <dgm:resizeHandles val="exact"/>
        </dgm:presLayoutVars>
      </dgm:prSet>
      <dgm:spPr/>
    </dgm:pt>
    <dgm:pt modelId="{83B9154F-AFE2-45EA-811F-FB2FE44B248A}" type="pres">
      <dgm:prSet presAssocID="{D9EAC55E-F993-4964-81D7-5626F350197E}" presName="compNode" presStyleCnt="0"/>
      <dgm:spPr/>
    </dgm:pt>
    <dgm:pt modelId="{E73B9D0A-4B09-491E-A5CF-C260C23399FF}" type="pres">
      <dgm:prSet presAssocID="{D9EAC55E-F993-4964-81D7-5626F350197E}" presName="iconBgRect" presStyleLbl="bgShp" presStyleIdx="0" presStyleCnt="3"/>
      <dgm:spPr/>
    </dgm:pt>
    <dgm:pt modelId="{A03ED371-45DF-4AB0-B1BD-8EB9535000C7}" type="pres">
      <dgm:prSet presAssocID="{D9EAC55E-F993-4964-81D7-5626F35019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42A01FD-545F-4F54-B946-361FE1CBE5C2}" type="pres">
      <dgm:prSet presAssocID="{D9EAC55E-F993-4964-81D7-5626F350197E}" presName="spaceRect" presStyleCnt="0"/>
      <dgm:spPr/>
    </dgm:pt>
    <dgm:pt modelId="{90A28CA7-5C53-41C6-8C00-39FD4B7EC4C6}" type="pres">
      <dgm:prSet presAssocID="{D9EAC55E-F993-4964-81D7-5626F350197E}" presName="textRect" presStyleLbl="revTx" presStyleIdx="0" presStyleCnt="3">
        <dgm:presLayoutVars>
          <dgm:chMax val="1"/>
          <dgm:chPref val="1"/>
        </dgm:presLayoutVars>
      </dgm:prSet>
      <dgm:spPr/>
    </dgm:pt>
    <dgm:pt modelId="{05B906D4-1D6F-441D-AE04-D54DA78F0C5A}" type="pres">
      <dgm:prSet presAssocID="{CB6C312C-BF18-477F-8D73-738D059EE315}" presName="sibTrans" presStyleCnt="0"/>
      <dgm:spPr/>
    </dgm:pt>
    <dgm:pt modelId="{9643D82D-E683-4723-8386-1AF56E7A3504}" type="pres">
      <dgm:prSet presAssocID="{989AD28A-BA3E-4162-BD84-A54FD1D4D5F7}" presName="compNode" presStyleCnt="0"/>
      <dgm:spPr/>
    </dgm:pt>
    <dgm:pt modelId="{1B9C53B6-B163-40D1-8819-9F3F9926E1E2}" type="pres">
      <dgm:prSet presAssocID="{989AD28A-BA3E-4162-BD84-A54FD1D4D5F7}" presName="iconBgRect" presStyleLbl="bgShp" presStyleIdx="1" presStyleCnt="3"/>
      <dgm:spPr/>
    </dgm:pt>
    <dgm:pt modelId="{1969B47A-DDB5-4371-8BE1-B1603CD40993}" type="pres">
      <dgm:prSet presAssocID="{989AD28A-BA3E-4162-BD84-A54FD1D4D5F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6B96FB0A-FF51-4322-990B-8627A8A81477}" type="pres">
      <dgm:prSet presAssocID="{989AD28A-BA3E-4162-BD84-A54FD1D4D5F7}" presName="spaceRect" presStyleCnt="0"/>
      <dgm:spPr/>
    </dgm:pt>
    <dgm:pt modelId="{33EDE1F1-3195-484D-B5DC-AE797EA7D606}" type="pres">
      <dgm:prSet presAssocID="{989AD28A-BA3E-4162-BD84-A54FD1D4D5F7}" presName="textRect" presStyleLbl="revTx" presStyleIdx="1" presStyleCnt="3">
        <dgm:presLayoutVars>
          <dgm:chMax val="1"/>
          <dgm:chPref val="1"/>
        </dgm:presLayoutVars>
      </dgm:prSet>
      <dgm:spPr/>
    </dgm:pt>
    <dgm:pt modelId="{FD945DB9-55B1-48B7-90EB-BC4AD5ECAEAF}" type="pres">
      <dgm:prSet presAssocID="{652CAE24-603D-433C-9CAD-65A82D5EDF74}" presName="sibTrans" presStyleCnt="0"/>
      <dgm:spPr/>
    </dgm:pt>
    <dgm:pt modelId="{3CF66B3F-291B-4EFB-AB31-5CE85D36351F}" type="pres">
      <dgm:prSet presAssocID="{C91E7A29-B39F-487B-8E99-22AA95283674}" presName="compNode" presStyleCnt="0"/>
      <dgm:spPr/>
    </dgm:pt>
    <dgm:pt modelId="{52B5A197-797B-4570-B85F-FA63E6DD9FF3}" type="pres">
      <dgm:prSet presAssocID="{C91E7A29-B39F-487B-8E99-22AA95283674}" presName="iconBgRect" presStyleLbl="bgShp" presStyleIdx="2" presStyleCnt="3"/>
      <dgm:spPr/>
    </dgm:pt>
    <dgm:pt modelId="{7D664822-E4F5-4E72-A48A-B61223D62BE8}" type="pres">
      <dgm:prSet presAssocID="{C91E7A29-B39F-487B-8E99-22AA952836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7D36585-6FFE-457B-A55A-21A44312F2E4}" type="pres">
      <dgm:prSet presAssocID="{C91E7A29-B39F-487B-8E99-22AA95283674}" presName="spaceRect" presStyleCnt="0"/>
      <dgm:spPr/>
    </dgm:pt>
    <dgm:pt modelId="{2D0293EB-958D-423E-867F-8FB4715F733F}" type="pres">
      <dgm:prSet presAssocID="{C91E7A29-B39F-487B-8E99-22AA9528367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AED4A3D-D12B-49F2-B44B-10AA39B114BB}" type="presOf" srcId="{D9EAC55E-F993-4964-81D7-5626F350197E}" destId="{90A28CA7-5C53-41C6-8C00-39FD4B7EC4C6}" srcOrd="0" destOrd="0" presId="urn:microsoft.com/office/officeart/2018/5/layout/IconCircleLabelList"/>
    <dgm:cxn modelId="{C682C450-64BC-445F-8F75-C34B5BEC11A0}" type="presOf" srcId="{C77BFA85-B55A-489E-8DE0-C4290687652A}" destId="{EBCFAE4E-4988-4D94-971F-DDA50D9D6A79}" srcOrd="0" destOrd="0" presId="urn:microsoft.com/office/officeart/2018/5/layout/IconCircleLabelList"/>
    <dgm:cxn modelId="{C12D8552-320E-4584-AE21-0BFEA2DB9928}" srcId="{C77BFA85-B55A-489E-8DE0-C4290687652A}" destId="{C91E7A29-B39F-487B-8E99-22AA95283674}" srcOrd="2" destOrd="0" parTransId="{9964C01C-EED1-4D20-9AD3-FA176610DEF1}" sibTransId="{8246E82F-E5F4-4854-8602-E552BE4ACAD0}"/>
    <dgm:cxn modelId="{FA6B7F75-76E2-451B-876E-0C296CAFEAC4}" type="presOf" srcId="{989AD28A-BA3E-4162-BD84-A54FD1D4D5F7}" destId="{33EDE1F1-3195-484D-B5DC-AE797EA7D606}" srcOrd="0" destOrd="0" presId="urn:microsoft.com/office/officeart/2018/5/layout/IconCircleLabelList"/>
    <dgm:cxn modelId="{F7B2B79D-E80A-4505-BFCF-E0B4ABA7C24D}" srcId="{C77BFA85-B55A-489E-8DE0-C4290687652A}" destId="{989AD28A-BA3E-4162-BD84-A54FD1D4D5F7}" srcOrd="1" destOrd="0" parTransId="{E50D16D2-23EE-4D7F-957B-53F911464BF4}" sibTransId="{652CAE24-603D-433C-9CAD-65A82D5EDF74}"/>
    <dgm:cxn modelId="{0FD6F2CE-C1DA-489B-BB3C-D83D8C94AFB7}" type="presOf" srcId="{C91E7A29-B39F-487B-8E99-22AA95283674}" destId="{2D0293EB-958D-423E-867F-8FB4715F733F}" srcOrd="0" destOrd="0" presId="urn:microsoft.com/office/officeart/2018/5/layout/IconCircleLabelList"/>
    <dgm:cxn modelId="{5871E6FB-4C81-4937-85A3-6BDC0ECA85C8}" srcId="{C77BFA85-B55A-489E-8DE0-C4290687652A}" destId="{D9EAC55E-F993-4964-81D7-5626F350197E}" srcOrd="0" destOrd="0" parTransId="{8449A26A-1B77-4CDE-B65E-670C67F47A06}" sibTransId="{CB6C312C-BF18-477F-8D73-738D059EE315}"/>
    <dgm:cxn modelId="{1F67AEA4-58F7-4251-8D77-8A48BD62B204}" type="presParOf" srcId="{EBCFAE4E-4988-4D94-971F-DDA50D9D6A79}" destId="{83B9154F-AFE2-45EA-811F-FB2FE44B248A}" srcOrd="0" destOrd="0" presId="urn:microsoft.com/office/officeart/2018/5/layout/IconCircleLabelList"/>
    <dgm:cxn modelId="{5FAAED5D-78F7-4CFC-B95E-3E1D81425A50}" type="presParOf" srcId="{83B9154F-AFE2-45EA-811F-FB2FE44B248A}" destId="{E73B9D0A-4B09-491E-A5CF-C260C23399FF}" srcOrd="0" destOrd="0" presId="urn:microsoft.com/office/officeart/2018/5/layout/IconCircleLabelList"/>
    <dgm:cxn modelId="{32F0807D-CA90-4FE7-A1E8-3B0A35B67E4D}" type="presParOf" srcId="{83B9154F-AFE2-45EA-811F-FB2FE44B248A}" destId="{A03ED371-45DF-4AB0-B1BD-8EB9535000C7}" srcOrd="1" destOrd="0" presId="urn:microsoft.com/office/officeart/2018/5/layout/IconCircleLabelList"/>
    <dgm:cxn modelId="{17FC218A-0DFE-4AD3-89F4-0D95B08EA7D0}" type="presParOf" srcId="{83B9154F-AFE2-45EA-811F-FB2FE44B248A}" destId="{D42A01FD-545F-4F54-B946-361FE1CBE5C2}" srcOrd="2" destOrd="0" presId="urn:microsoft.com/office/officeart/2018/5/layout/IconCircleLabelList"/>
    <dgm:cxn modelId="{8725C357-65C1-4E4B-AE4F-B80197BA5AD5}" type="presParOf" srcId="{83B9154F-AFE2-45EA-811F-FB2FE44B248A}" destId="{90A28CA7-5C53-41C6-8C00-39FD4B7EC4C6}" srcOrd="3" destOrd="0" presId="urn:microsoft.com/office/officeart/2018/5/layout/IconCircleLabelList"/>
    <dgm:cxn modelId="{85B469E6-52BA-46C2-9874-E72FD13F0320}" type="presParOf" srcId="{EBCFAE4E-4988-4D94-971F-DDA50D9D6A79}" destId="{05B906D4-1D6F-441D-AE04-D54DA78F0C5A}" srcOrd="1" destOrd="0" presId="urn:microsoft.com/office/officeart/2018/5/layout/IconCircleLabelList"/>
    <dgm:cxn modelId="{106EE720-A471-4DB6-B698-92D4A45A9309}" type="presParOf" srcId="{EBCFAE4E-4988-4D94-971F-DDA50D9D6A79}" destId="{9643D82D-E683-4723-8386-1AF56E7A3504}" srcOrd="2" destOrd="0" presId="urn:microsoft.com/office/officeart/2018/5/layout/IconCircleLabelList"/>
    <dgm:cxn modelId="{979F8856-9C1F-4F47-A8C7-F90B96047829}" type="presParOf" srcId="{9643D82D-E683-4723-8386-1AF56E7A3504}" destId="{1B9C53B6-B163-40D1-8819-9F3F9926E1E2}" srcOrd="0" destOrd="0" presId="urn:microsoft.com/office/officeart/2018/5/layout/IconCircleLabelList"/>
    <dgm:cxn modelId="{BC7434A9-DF1F-4632-B712-C35E51170BC2}" type="presParOf" srcId="{9643D82D-E683-4723-8386-1AF56E7A3504}" destId="{1969B47A-DDB5-4371-8BE1-B1603CD40993}" srcOrd="1" destOrd="0" presId="urn:microsoft.com/office/officeart/2018/5/layout/IconCircleLabelList"/>
    <dgm:cxn modelId="{E59FBEF7-CE7D-4231-BD32-FCF7A24014E0}" type="presParOf" srcId="{9643D82D-E683-4723-8386-1AF56E7A3504}" destId="{6B96FB0A-FF51-4322-990B-8627A8A81477}" srcOrd="2" destOrd="0" presId="urn:microsoft.com/office/officeart/2018/5/layout/IconCircleLabelList"/>
    <dgm:cxn modelId="{02C2E19A-B9FA-4164-B58B-599930F045A3}" type="presParOf" srcId="{9643D82D-E683-4723-8386-1AF56E7A3504}" destId="{33EDE1F1-3195-484D-B5DC-AE797EA7D606}" srcOrd="3" destOrd="0" presId="urn:microsoft.com/office/officeart/2018/5/layout/IconCircleLabelList"/>
    <dgm:cxn modelId="{E76595CA-DF15-41F7-8AB0-17D4B10606F9}" type="presParOf" srcId="{EBCFAE4E-4988-4D94-971F-DDA50D9D6A79}" destId="{FD945DB9-55B1-48B7-90EB-BC4AD5ECAEAF}" srcOrd="3" destOrd="0" presId="urn:microsoft.com/office/officeart/2018/5/layout/IconCircleLabelList"/>
    <dgm:cxn modelId="{7B9F366B-B100-4B89-B7BD-8FDD16558444}" type="presParOf" srcId="{EBCFAE4E-4988-4D94-971F-DDA50D9D6A79}" destId="{3CF66B3F-291B-4EFB-AB31-5CE85D36351F}" srcOrd="4" destOrd="0" presId="urn:microsoft.com/office/officeart/2018/5/layout/IconCircleLabelList"/>
    <dgm:cxn modelId="{13C96DF5-B927-493C-B171-9D529C28CB68}" type="presParOf" srcId="{3CF66B3F-291B-4EFB-AB31-5CE85D36351F}" destId="{52B5A197-797B-4570-B85F-FA63E6DD9FF3}" srcOrd="0" destOrd="0" presId="urn:microsoft.com/office/officeart/2018/5/layout/IconCircleLabelList"/>
    <dgm:cxn modelId="{6FD62E44-19D1-4A85-8FEC-6ACD98EACB1B}" type="presParOf" srcId="{3CF66B3F-291B-4EFB-AB31-5CE85D36351F}" destId="{7D664822-E4F5-4E72-A48A-B61223D62BE8}" srcOrd="1" destOrd="0" presId="urn:microsoft.com/office/officeart/2018/5/layout/IconCircleLabelList"/>
    <dgm:cxn modelId="{2A2C94DA-65F4-406C-AE75-7CA87832C500}" type="presParOf" srcId="{3CF66B3F-291B-4EFB-AB31-5CE85D36351F}" destId="{F7D36585-6FFE-457B-A55A-21A44312F2E4}" srcOrd="2" destOrd="0" presId="urn:microsoft.com/office/officeart/2018/5/layout/IconCircleLabelList"/>
    <dgm:cxn modelId="{D8311A57-2D53-40C7-8525-F07CB35A1C70}" type="presParOf" srcId="{3CF66B3F-291B-4EFB-AB31-5CE85D36351F}" destId="{2D0293EB-958D-423E-867F-8FB4715F733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14C2A0-C712-47AD-A2E0-2244F1D542CD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1C673F-0F89-401B-800F-0E79CABB316D}">
      <dgm:prSet/>
      <dgm:spPr/>
      <dgm:t>
        <a:bodyPr/>
        <a:lstStyle/>
        <a:p>
          <a:r>
            <a:rPr lang="en-GB"/>
            <a:t>Isolated virtual lab</a:t>
          </a:r>
          <a:endParaRPr lang="en-US"/>
        </a:p>
      </dgm:t>
    </dgm:pt>
    <dgm:pt modelId="{73CDD7DC-D7A2-4706-B083-5B77A1C97BC1}" type="parTrans" cxnId="{4CD2BFF4-E11C-4BE9-8B57-C27CAF3AC92C}">
      <dgm:prSet/>
      <dgm:spPr/>
      <dgm:t>
        <a:bodyPr/>
        <a:lstStyle/>
        <a:p>
          <a:endParaRPr lang="en-US"/>
        </a:p>
      </dgm:t>
    </dgm:pt>
    <dgm:pt modelId="{2C75EA1D-0072-47AA-A68B-64CB409815A5}" type="sibTrans" cxnId="{4CD2BFF4-E11C-4BE9-8B57-C27CAF3AC92C}">
      <dgm:prSet/>
      <dgm:spPr/>
      <dgm:t>
        <a:bodyPr/>
        <a:lstStyle/>
        <a:p>
          <a:endParaRPr lang="en-US"/>
        </a:p>
      </dgm:t>
    </dgm:pt>
    <dgm:pt modelId="{1523D443-AD2F-4CE7-875B-2BE06D4DEE36}">
      <dgm:prSet/>
      <dgm:spPr/>
      <dgm:t>
        <a:bodyPr/>
        <a:lstStyle/>
        <a:p>
          <a:r>
            <a:rPr lang="en-GB"/>
            <a:t>No production systems</a:t>
          </a:r>
          <a:endParaRPr lang="en-US"/>
        </a:p>
      </dgm:t>
    </dgm:pt>
    <dgm:pt modelId="{119E4F97-6F05-4439-B257-0245FAD8E62A}" type="parTrans" cxnId="{F212FB43-32F1-4693-8F55-CAC1E3F3E6DF}">
      <dgm:prSet/>
      <dgm:spPr/>
      <dgm:t>
        <a:bodyPr/>
        <a:lstStyle/>
        <a:p>
          <a:endParaRPr lang="en-US"/>
        </a:p>
      </dgm:t>
    </dgm:pt>
    <dgm:pt modelId="{CCE5F6F9-756C-4599-9BCB-13C53B90D188}" type="sibTrans" cxnId="{F212FB43-32F1-4693-8F55-CAC1E3F3E6DF}">
      <dgm:prSet/>
      <dgm:spPr/>
      <dgm:t>
        <a:bodyPr/>
        <a:lstStyle/>
        <a:p>
          <a:endParaRPr lang="en-US"/>
        </a:p>
      </dgm:t>
    </dgm:pt>
    <dgm:pt modelId="{D1F017B4-64DD-40DB-8E2F-F5FB644C243D}">
      <dgm:prSet/>
      <dgm:spPr/>
      <dgm:t>
        <a:bodyPr/>
        <a:lstStyle/>
        <a:p>
          <a:r>
            <a:rPr lang="en-GB"/>
            <a:t>Kali attacker node</a:t>
          </a:r>
          <a:endParaRPr lang="en-US"/>
        </a:p>
      </dgm:t>
    </dgm:pt>
    <dgm:pt modelId="{2D53AD4A-7924-46EB-BE90-7AEB93EEDCBE}" type="parTrans" cxnId="{CCC7A878-A132-4EF2-B861-FFECAB00F749}">
      <dgm:prSet/>
      <dgm:spPr/>
      <dgm:t>
        <a:bodyPr/>
        <a:lstStyle/>
        <a:p>
          <a:endParaRPr lang="en-US"/>
        </a:p>
      </dgm:t>
    </dgm:pt>
    <dgm:pt modelId="{2CF9404F-6C99-4350-AC67-30E5A60B9059}" type="sibTrans" cxnId="{CCC7A878-A132-4EF2-B861-FFECAB00F749}">
      <dgm:prSet/>
      <dgm:spPr/>
      <dgm:t>
        <a:bodyPr/>
        <a:lstStyle/>
        <a:p>
          <a:endParaRPr lang="en-US"/>
        </a:p>
      </dgm:t>
    </dgm:pt>
    <dgm:pt modelId="{087D1E16-765B-401C-AB66-8CF7E674E942}">
      <dgm:prSet/>
      <dgm:spPr/>
      <dgm:t>
        <a:bodyPr/>
        <a:lstStyle/>
        <a:p>
          <a:r>
            <a:rPr lang="en-GB"/>
            <a:t>Linux and Windows targets</a:t>
          </a:r>
          <a:endParaRPr lang="en-US"/>
        </a:p>
      </dgm:t>
    </dgm:pt>
    <dgm:pt modelId="{50A142A8-BF59-443C-BA3D-F06FDF12DFF9}" type="parTrans" cxnId="{A8D356FF-7D24-46B6-AAB6-21B4F56C98DB}">
      <dgm:prSet/>
      <dgm:spPr/>
      <dgm:t>
        <a:bodyPr/>
        <a:lstStyle/>
        <a:p>
          <a:endParaRPr lang="en-US"/>
        </a:p>
      </dgm:t>
    </dgm:pt>
    <dgm:pt modelId="{B0454AA6-EC8B-4505-942B-A8DEB020BEC0}" type="sibTrans" cxnId="{A8D356FF-7D24-46B6-AAB6-21B4F56C98DB}">
      <dgm:prSet/>
      <dgm:spPr/>
      <dgm:t>
        <a:bodyPr/>
        <a:lstStyle/>
        <a:p>
          <a:endParaRPr lang="en-US"/>
        </a:p>
      </dgm:t>
    </dgm:pt>
    <dgm:pt modelId="{E3745D9B-D4FC-4480-8061-1B2481E786C6}" type="pres">
      <dgm:prSet presAssocID="{7514C2A0-C712-47AD-A2E0-2244F1D542CD}" presName="diagram" presStyleCnt="0">
        <dgm:presLayoutVars>
          <dgm:dir/>
          <dgm:resizeHandles val="exact"/>
        </dgm:presLayoutVars>
      </dgm:prSet>
      <dgm:spPr/>
    </dgm:pt>
    <dgm:pt modelId="{11E1BD4F-6973-478C-BE85-E14F895AB704}" type="pres">
      <dgm:prSet presAssocID="{AA1C673F-0F89-401B-800F-0E79CABB316D}" presName="node" presStyleLbl="node1" presStyleIdx="0" presStyleCnt="4">
        <dgm:presLayoutVars>
          <dgm:bulletEnabled val="1"/>
        </dgm:presLayoutVars>
      </dgm:prSet>
      <dgm:spPr/>
    </dgm:pt>
    <dgm:pt modelId="{2E776B9C-ED80-4625-808F-32F96AFD5DBE}" type="pres">
      <dgm:prSet presAssocID="{2C75EA1D-0072-47AA-A68B-64CB409815A5}" presName="sibTrans" presStyleLbl="sibTrans2D1" presStyleIdx="0" presStyleCnt="3"/>
      <dgm:spPr/>
    </dgm:pt>
    <dgm:pt modelId="{BF944082-210B-4623-9EC4-A7F0B49DFE4F}" type="pres">
      <dgm:prSet presAssocID="{2C75EA1D-0072-47AA-A68B-64CB409815A5}" presName="connectorText" presStyleLbl="sibTrans2D1" presStyleIdx="0" presStyleCnt="3"/>
      <dgm:spPr/>
    </dgm:pt>
    <dgm:pt modelId="{1EDDEE6B-6BA3-4EB4-828E-F6EB071E24CD}" type="pres">
      <dgm:prSet presAssocID="{1523D443-AD2F-4CE7-875B-2BE06D4DEE36}" presName="node" presStyleLbl="node1" presStyleIdx="1" presStyleCnt="4">
        <dgm:presLayoutVars>
          <dgm:bulletEnabled val="1"/>
        </dgm:presLayoutVars>
      </dgm:prSet>
      <dgm:spPr/>
    </dgm:pt>
    <dgm:pt modelId="{B3C24DA1-64A5-4236-B705-349D245F2670}" type="pres">
      <dgm:prSet presAssocID="{CCE5F6F9-756C-4599-9BCB-13C53B90D188}" presName="sibTrans" presStyleLbl="sibTrans2D1" presStyleIdx="1" presStyleCnt="3"/>
      <dgm:spPr/>
    </dgm:pt>
    <dgm:pt modelId="{4E0086A7-7E7C-48C7-B7E0-DD68386620E2}" type="pres">
      <dgm:prSet presAssocID="{CCE5F6F9-756C-4599-9BCB-13C53B90D188}" presName="connectorText" presStyleLbl="sibTrans2D1" presStyleIdx="1" presStyleCnt="3"/>
      <dgm:spPr/>
    </dgm:pt>
    <dgm:pt modelId="{31D7CDE0-8CBC-4E5C-9DD1-419FCCA05AAD}" type="pres">
      <dgm:prSet presAssocID="{D1F017B4-64DD-40DB-8E2F-F5FB644C243D}" presName="node" presStyleLbl="node1" presStyleIdx="2" presStyleCnt="4">
        <dgm:presLayoutVars>
          <dgm:bulletEnabled val="1"/>
        </dgm:presLayoutVars>
      </dgm:prSet>
      <dgm:spPr/>
    </dgm:pt>
    <dgm:pt modelId="{3EDE152F-2897-429A-940F-C2623EB8AA4F}" type="pres">
      <dgm:prSet presAssocID="{2CF9404F-6C99-4350-AC67-30E5A60B9059}" presName="sibTrans" presStyleLbl="sibTrans2D1" presStyleIdx="2" presStyleCnt="3"/>
      <dgm:spPr/>
    </dgm:pt>
    <dgm:pt modelId="{ABAC5AC5-B7C3-4C04-92BE-0BBB7B892E08}" type="pres">
      <dgm:prSet presAssocID="{2CF9404F-6C99-4350-AC67-30E5A60B9059}" presName="connectorText" presStyleLbl="sibTrans2D1" presStyleIdx="2" presStyleCnt="3"/>
      <dgm:spPr/>
    </dgm:pt>
    <dgm:pt modelId="{6BC3956D-B0C5-43D7-AFA8-ED244005DA86}" type="pres">
      <dgm:prSet presAssocID="{087D1E16-765B-401C-AB66-8CF7E674E942}" presName="node" presStyleLbl="node1" presStyleIdx="3" presStyleCnt="4">
        <dgm:presLayoutVars>
          <dgm:bulletEnabled val="1"/>
        </dgm:presLayoutVars>
      </dgm:prSet>
      <dgm:spPr/>
    </dgm:pt>
  </dgm:ptLst>
  <dgm:cxnLst>
    <dgm:cxn modelId="{D6B39701-6ECA-4B9A-9C68-B5CA804AAB89}" type="presOf" srcId="{1523D443-AD2F-4CE7-875B-2BE06D4DEE36}" destId="{1EDDEE6B-6BA3-4EB4-828E-F6EB071E24CD}" srcOrd="0" destOrd="0" presId="urn:microsoft.com/office/officeart/2005/8/layout/process5"/>
    <dgm:cxn modelId="{5E80D111-6071-4174-95A8-A5AC3FACA1C1}" type="presOf" srcId="{2C75EA1D-0072-47AA-A68B-64CB409815A5}" destId="{BF944082-210B-4623-9EC4-A7F0B49DFE4F}" srcOrd="1" destOrd="0" presId="urn:microsoft.com/office/officeart/2005/8/layout/process5"/>
    <dgm:cxn modelId="{4A439413-A236-4A26-A6DE-F98B5488D1B9}" type="presOf" srcId="{2C75EA1D-0072-47AA-A68B-64CB409815A5}" destId="{2E776B9C-ED80-4625-808F-32F96AFD5DBE}" srcOrd="0" destOrd="0" presId="urn:microsoft.com/office/officeart/2005/8/layout/process5"/>
    <dgm:cxn modelId="{3398BA19-C8AF-4511-88F9-0CF340AF34E7}" type="presOf" srcId="{7514C2A0-C712-47AD-A2E0-2244F1D542CD}" destId="{E3745D9B-D4FC-4480-8061-1B2481E786C6}" srcOrd="0" destOrd="0" presId="urn:microsoft.com/office/officeart/2005/8/layout/process5"/>
    <dgm:cxn modelId="{D4BBD32D-9B39-468C-B7A3-6128AB744690}" type="presOf" srcId="{087D1E16-765B-401C-AB66-8CF7E674E942}" destId="{6BC3956D-B0C5-43D7-AFA8-ED244005DA86}" srcOrd="0" destOrd="0" presId="urn:microsoft.com/office/officeart/2005/8/layout/process5"/>
    <dgm:cxn modelId="{F212FB43-32F1-4693-8F55-CAC1E3F3E6DF}" srcId="{7514C2A0-C712-47AD-A2E0-2244F1D542CD}" destId="{1523D443-AD2F-4CE7-875B-2BE06D4DEE36}" srcOrd="1" destOrd="0" parTransId="{119E4F97-6F05-4439-B257-0245FAD8E62A}" sibTransId="{CCE5F6F9-756C-4599-9BCB-13C53B90D188}"/>
    <dgm:cxn modelId="{2E43016F-0549-49CB-A729-2A130A57F966}" type="presOf" srcId="{D1F017B4-64DD-40DB-8E2F-F5FB644C243D}" destId="{31D7CDE0-8CBC-4E5C-9DD1-419FCCA05AAD}" srcOrd="0" destOrd="0" presId="urn:microsoft.com/office/officeart/2005/8/layout/process5"/>
    <dgm:cxn modelId="{97BFC557-2D66-4AE1-BA99-B5BB955E4EA8}" type="presOf" srcId="{AA1C673F-0F89-401B-800F-0E79CABB316D}" destId="{11E1BD4F-6973-478C-BE85-E14F895AB704}" srcOrd="0" destOrd="0" presId="urn:microsoft.com/office/officeart/2005/8/layout/process5"/>
    <dgm:cxn modelId="{CCC7A878-A132-4EF2-B861-FFECAB00F749}" srcId="{7514C2A0-C712-47AD-A2E0-2244F1D542CD}" destId="{D1F017B4-64DD-40DB-8E2F-F5FB644C243D}" srcOrd="2" destOrd="0" parTransId="{2D53AD4A-7924-46EB-BE90-7AEB93EEDCBE}" sibTransId="{2CF9404F-6C99-4350-AC67-30E5A60B9059}"/>
    <dgm:cxn modelId="{A5A8E185-7685-4FF7-BD27-08E4CC04DD78}" type="presOf" srcId="{2CF9404F-6C99-4350-AC67-30E5A60B9059}" destId="{ABAC5AC5-B7C3-4C04-92BE-0BBB7B892E08}" srcOrd="1" destOrd="0" presId="urn:microsoft.com/office/officeart/2005/8/layout/process5"/>
    <dgm:cxn modelId="{789DD4D7-B357-4691-92D5-00CC61528B6F}" type="presOf" srcId="{CCE5F6F9-756C-4599-9BCB-13C53B90D188}" destId="{B3C24DA1-64A5-4236-B705-349D245F2670}" srcOrd="0" destOrd="0" presId="urn:microsoft.com/office/officeart/2005/8/layout/process5"/>
    <dgm:cxn modelId="{4CD2BFF4-E11C-4BE9-8B57-C27CAF3AC92C}" srcId="{7514C2A0-C712-47AD-A2E0-2244F1D542CD}" destId="{AA1C673F-0F89-401B-800F-0E79CABB316D}" srcOrd="0" destOrd="0" parTransId="{73CDD7DC-D7A2-4706-B083-5B77A1C97BC1}" sibTransId="{2C75EA1D-0072-47AA-A68B-64CB409815A5}"/>
    <dgm:cxn modelId="{B75319F6-59BE-4045-BA74-AF9571227536}" type="presOf" srcId="{2CF9404F-6C99-4350-AC67-30E5A60B9059}" destId="{3EDE152F-2897-429A-940F-C2623EB8AA4F}" srcOrd="0" destOrd="0" presId="urn:microsoft.com/office/officeart/2005/8/layout/process5"/>
    <dgm:cxn modelId="{A7F1E7F6-736C-4655-9233-A7C8B02BBE82}" type="presOf" srcId="{CCE5F6F9-756C-4599-9BCB-13C53B90D188}" destId="{4E0086A7-7E7C-48C7-B7E0-DD68386620E2}" srcOrd="1" destOrd="0" presId="urn:microsoft.com/office/officeart/2005/8/layout/process5"/>
    <dgm:cxn modelId="{A8D356FF-7D24-46B6-AAB6-21B4F56C98DB}" srcId="{7514C2A0-C712-47AD-A2E0-2244F1D542CD}" destId="{087D1E16-765B-401C-AB66-8CF7E674E942}" srcOrd="3" destOrd="0" parTransId="{50A142A8-BF59-443C-BA3D-F06FDF12DFF9}" sibTransId="{B0454AA6-EC8B-4505-942B-A8DEB020BEC0}"/>
    <dgm:cxn modelId="{E664DA72-D0C3-47B0-A634-E534E69238D8}" type="presParOf" srcId="{E3745D9B-D4FC-4480-8061-1B2481E786C6}" destId="{11E1BD4F-6973-478C-BE85-E14F895AB704}" srcOrd="0" destOrd="0" presId="urn:microsoft.com/office/officeart/2005/8/layout/process5"/>
    <dgm:cxn modelId="{8A6FE4A8-CA40-41F2-89AB-24DC7C0FB638}" type="presParOf" srcId="{E3745D9B-D4FC-4480-8061-1B2481E786C6}" destId="{2E776B9C-ED80-4625-808F-32F96AFD5DBE}" srcOrd="1" destOrd="0" presId="urn:microsoft.com/office/officeart/2005/8/layout/process5"/>
    <dgm:cxn modelId="{15E6D0B1-8935-46D7-ADE0-4E7B6A0A0715}" type="presParOf" srcId="{2E776B9C-ED80-4625-808F-32F96AFD5DBE}" destId="{BF944082-210B-4623-9EC4-A7F0B49DFE4F}" srcOrd="0" destOrd="0" presId="urn:microsoft.com/office/officeart/2005/8/layout/process5"/>
    <dgm:cxn modelId="{40822B6F-2395-4AF7-A275-0F57734BB810}" type="presParOf" srcId="{E3745D9B-D4FC-4480-8061-1B2481E786C6}" destId="{1EDDEE6B-6BA3-4EB4-828E-F6EB071E24CD}" srcOrd="2" destOrd="0" presId="urn:microsoft.com/office/officeart/2005/8/layout/process5"/>
    <dgm:cxn modelId="{7DB02C7E-9278-48A4-9031-8A306A89E0F6}" type="presParOf" srcId="{E3745D9B-D4FC-4480-8061-1B2481E786C6}" destId="{B3C24DA1-64A5-4236-B705-349D245F2670}" srcOrd="3" destOrd="0" presId="urn:microsoft.com/office/officeart/2005/8/layout/process5"/>
    <dgm:cxn modelId="{DF89AFD5-04BB-4DF5-836C-F7264BB3A256}" type="presParOf" srcId="{B3C24DA1-64A5-4236-B705-349D245F2670}" destId="{4E0086A7-7E7C-48C7-B7E0-DD68386620E2}" srcOrd="0" destOrd="0" presId="urn:microsoft.com/office/officeart/2005/8/layout/process5"/>
    <dgm:cxn modelId="{6B96DAAB-82F4-469E-A5F3-1B4C3AEB86B8}" type="presParOf" srcId="{E3745D9B-D4FC-4480-8061-1B2481E786C6}" destId="{31D7CDE0-8CBC-4E5C-9DD1-419FCCA05AAD}" srcOrd="4" destOrd="0" presId="urn:microsoft.com/office/officeart/2005/8/layout/process5"/>
    <dgm:cxn modelId="{C2F08D77-7649-4AC5-8C86-A8E8EC1F1B03}" type="presParOf" srcId="{E3745D9B-D4FC-4480-8061-1B2481E786C6}" destId="{3EDE152F-2897-429A-940F-C2623EB8AA4F}" srcOrd="5" destOrd="0" presId="urn:microsoft.com/office/officeart/2005/8/layout/process5"/>
    <dgm:cxn modelId="{95D16415-BA1C-41EF-826E-CA6BE8A4346F}" type="presParOf" srcId="{3EDE152F-2897-429A-940F-C2623EB8AA4F}" destId="{ABAC5AC5-B7C3-4C04-92BE-0BBB7B892E08}" srcOrd="0" destOrd="0" presId="urn:microsoft.com/office/officeart/2005/8/layout/process5"/>
    <dgm:cxn modelId="{1284696E-0D9B-42C4-894A-83D4E1949494}" type="presParOf" srcId="{E3745D9B-D4FC-4480-8061-1B2481E786C6}" destId="{6BC3956D-B0C5-43D7-AFA8-ED244005DA86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5E7990-3303-46CE-9E3B-4B4B64F4525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1A24B3-209A-452F-859E-BA684E9A4C2E}">
      <dgm:prSet/>
      <dgm:spPr/>
      <dgm:t>
        <a:bodyPr/>
        <a:lstStyle/>
        <a:p>
          <a:r>
            <a:rPr lang="en-GB"/>
            <a:t>Nmap: network and service discovery</a:t>
          </a:r>
          <a:endParaRPr lang="en-US"/>
        </a:p>
      </dgm:t>
    </dgm:pt>
    <dgm:pt modelId="{E9EA1BF3-5E4C-4953-9882-0D7F13413180}" type="parTrans" cxnId="{196358E7-5156-4AA6-8CBF-A4B4625915AC}">
      <dgm:prSet/>
      <dgm:spPr/>
      <dgm:t>
        <a:bodyPr/>
        <a:lstStyle/>
        <a:p>
          <a:endParaRPr lang="en-US"/>
        </a:p>
      </dgm:t>
    </dgm:pt>
    <dgm:pt modelId="{EB788355-17EC-48F4-B6DF-838EB8AEAAEA}" type="sibTrans" cxnId="{196358E7-5156-4AA6-8CBF-A4B4625915AC}">
      <dgm:prSet/>
      <dgm:spPr/>
      <dgm:t>
        <a:bodyPr/>
        <a:lstStyle/>
        <a:p>
          <a:endParaRPr lang="en-US"/>
        </a:p>
      </dgm:t>
    </dgm:pt>
    <dgm:pt modelId="{7C7F4131-CAC5-4E59-9CF9-CDE990761287}">
      <dgm:prSet/>
      <dgm:spPr/>
      <dgm:t>
        <a:bodyPr/>
        <a:lstStyle/>
        <a:p>
          <a:r>
            <a:rPr lang="en-GB"/>
            <a:t>Nikto: web vulnerability scanning</a:t>
          </a:r>
          <a:endParaRPr lang="en-US"/>
        </a:p>
      </dgm:t>
    </dgm:pt>
    <dgm:pt modelId="{70F709F8-AEBD-4C38-86E3-95ECCD2BABD8}" type="parTrans" cxnId="{77770619-3644-4ECF-9FBA-BA91A7F31C6D}">
      <dgm:prSet/>
      <dgm:spPr/>
      <dgm:t>
        <a:bodyPr/>
        <a:lstStyle/>
        <a:p>
          <a:endParaRPr lang="en-US"/>
        </a:p>
      </dgm:t>
    </dgm:pt>
    <dgm:pt modelId="{A989D46E-F758-4F8D-A070-EEC47E200F0E}" type="sibTrans" cxnId="{77770619-3644-4ECF-9FBA-BA91A7F31C6D}">
      <dgm:prSet/>
      <dgm:spPr/>
      <dgm:t>
        <a:bodyPr/>
        <a:lstStyle/>
        <a:p>
          <a:endParaRPr lang="en-US"/>
        </a:p>
      </dgm:t>
    </dgm:pt>
    <dgm:pt modelId="{5EF2CEBC-937B-4113-AC14-FCCA36C9F604}">
      <dgm:prSet/>
      <dgm:spPr/>
      <dgm:t>
        <a:bodyPr/>
        <a:lstStyle/>
        <a:p>
          <a:r>
            <a:rPr lang="en-GB"/>
            <a:t>Custom parsers</a:t>
          </a:r>
          <a:endParaRPr lang="en-US"/>
        </a:p>
      </dgm:t>
    </dgm:pt>
    <dgm:pt modelId="{9302D41C-7B49-4057-BBB0-3B3D763BCADD}" type="parTrans" cxnId="{8F26CBC8-DB74-417F-B8A7-534B85B41C32}">
      <dgm:prSet/>
      <dgm:spPr/>
      <dgm:t>
        <a:bodyPr/>
        <a:lstStyle/>
        <a:p>
          <a:endParaRPr lang="en-US"/>
        </a:p>
      </dgm:t>
    </dgm:pt>
    <dgm:pt modelId="{39118B79-5EA1-4608-9A97-7EAB8109D0A6}" type="sibTrans" cxnId="{8F26CBC8-DB74-417F-B8A7-534B85B41C32}">
      <dgm:prSet/>
      <dgm:spPr/>
      <dgm:t>
        <a:bodyPr/>
        <a:lstStyle/>
        <a:p>
          <a:endParaRPr lang="en-US"/>
        </a:p>
      </dgm:t>
    </dgm:pt>
    <dgm:pt modelId="{DCF5A62B-725C-48B1-B4B5-57EC7DE065AB}" type="pres">
      <dgm:prSet presAssocID="{1F5E7990-3303-46CE-9E3B-4B4B64F45256}" presName="linear" presStyleCnt="0">
        <dgm:presLayoutVars>
          <dgm:animLvl val="lvl"/>
          <dgm:resizeHandles val="exact"/>
        </dgm:presLayoutVars>
      </dgm:prSet>
      <dgm:spPr/>
    </dgm:pt>
    <dgm:pt modelId="{B8236347-D728-422C-BAA2-FCBDDC0867B2}" type="pres">
      <dgm:prSet presAssocID="{901A24B3-209A-452F-859E-BA684E9A4C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2358AF-4A02-4492-82AD-DAF8582D7DED}" type="pres">
      <dgm:prSet presAssocID="{EB788355-17EC-48F4-B6DF-838EB8AEAAEA}" presName="spacer" presStyleCnt="0"/>
      <dgm:spPr/>
    </dgm:pt>
    <dgm:pt modelId="{58C415F7-05AE-4761-B446-5B71849E8949}" type="pres">
      <dgm:prSet presAssocID="{7C7F4131-CAC5-4E59-9CF9-CDE9907612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3382CD3-92A7-4B0B-8BED-A2B093D1E23F}" type="pres">
      <dgm:prSet presAssocID="{A989D46E-F758-4F8D-A070-EEC47E200F0E}" presName="spacer" presStyleCnt="0"/>
      <dgm:spPr/>
    </dgm:pt>
    <dgm:pt modelId="{96025766-ACB5-47E8-BA30-A527E4F3363C}" type="pres">
      <dgm:prSet presAssocID="{5EF2CEBC-937B-4113-AC14-FCCA36C9F60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7770619-3644-4ECF-9FBA-BA91A7F31C6D}" srcId="{1F5E7990-3303-46CE-9E3B-4B4B64F45256}" destId="{7C7F4131-CAC5-4E59-9CF9-CDE990761287}" srcOrd="1" destOrd="0" parTransId="{70F709F8-AEBD-4C38-86E3-95ECCD2BABD8}" sibTransId="{A989D46E-F758-4F8D-A070-EEC47E200F0E}"/>
    <dgm:cxn modelId="{D4A35927-4B75-4F0A-B918-3E1DF754E638}" type="presOf" srcId="{901A24B3-209A-452F-859E-BA684E9A4C2E}" destId="{B8236347-D728-422C-BAA2-FCBDDC0867B2}" srcOrd="0" destOrd="0" presId="urn:microsoft.com/office/officeart/2005/8/layout/vList2"/>
    <dgm:cxn modelId="{EE896465-41B1-4C36-A7FE-582AA9D44727}" type="presOf" srcId="{7C7F4131-CAC5-4E59-9CF9-CDE990761287}" destId="{58C415F7-05AE-4761-B446-5B71849E8949}" srcOrd="0" destOrd="0" presId="urn:microsoft.com/office/officeart/2005/8/layout/vList2"/>
    <dgm:cxn modelId="{8F26CBC8-DB74-417F-B8A7-534B85B41C32}" srcId="{1F5E7990-3303-46CE-9E3B-4B4B64F45256}" destId="{5EF2CEBC-937B-4113-AC14-FCCA36C9F604}" srcOrd="2" destOrd="0" parTransId="{9302D41C-7B49-4057-BBB0-3B3D763BCADD}" sibTransId="{39118B79-5EA1-4608-9A97-7EAB8109D0A6}"/>
    <dgm:cxn modelId="{4A319FD1-7F2F-4242-8B96-42DCAF1734C2}" type="presOf" srcId="{1F5E7990-3303-46CE-9E3B-4B4B64F45256}" destId="{DCF5A62B-725C-48B1-B4B5-57EC7DE065AB}" srcOrd="0" destOrd="0" presId="urn:microsoft.com/office/officeart/2005/8/layout/vList2"/>
    <dgm:cxn modelId="{196358E7-5156-4AA6-8CBF-A4B4625915AC}" srcId="{1F5E7990-3303-46CE-9E3B-4B4B64F45256}" destId="{901A24B3-209A-452F-859E-BA684E9A4C2E}" srcOrd="0" destOrd="0" parTransId="{E9EA1BF3-5E4C-4953-9882-0D7F13413180}" sibTransId="{EB788355-17EC-48F4-B6DF-838EB8AEAAEA}"/>
    <dgm:cxn modelId="{92D0CAF8-3EEB-405C-A637-A768F95417D9}" type="presOf" srcId="{5EF2CEBC-937B-4113-AC14-FCCA36C9F604}" destId="{96025766-ACB5-47E8-BA30-A527E4F3363C}" srcOrd="0" destOrd="0" presId="urn:microsoft.com/office/officeart/2005/8/layout/vList2"/>
    <dgm:cxn modelId="{5E12E5D7-97D4-4747-9D43-182FAF8CC47D}" type="presParOf" srcId="{DCF5A62B-725C-48B1-B4B5-57EC7DE065AB}" destId="{B8236347-D728-422C-BAA2-FCBDDC0867B2}" srcOrd="0" destOrd="0" presId="urn:microsoft.com/office/officeart/2005/8/layout/vList2"/>
    <dgm:cxn modelId="{301FE971-56CD-42AE-99DC-74145C3E7996}" type="presParOf" srcId="{DCF5A62B-725C-48B1-B4B5-57EC7DE065AB}" destId="{A72358AF-4A02-4492-82AD-DAF8582D7DED}" srcOrd="1" destOrd="0" presId="urn:microsoft.com/office/officeart/2005/8/layout/vList2"/>
    <dgm:cxn modelId="{C508F3D3-055A-4302-A18C-21E532F760BB}" type="presParOf" srcId="{DCF5A62B-725C-48B1-B4B5-57EC7DE065AB}" destId="{58C415F7-05AE-4761-B446-5B71849E8949}" srcOrd="2" destOrd="0" presId="urn:microsoft.com/office/officeart/2005/8/layout/vList2"/>
    <dgm:cxn modelId="{FE3FB69E-24B9-441D-A686-0D95334DF18B}" type="presParOf" srcId="{DCF5A62B-725C-48B1-B4B5-57EC7DE065AB}" destId="{C3382CD3-92A7-4B0B-8BED-A2B093D1E23F}" srcOrd="3" destOrd="0" presId="urn:microsoft.com/office/officeart/2005/8/layout/vList2"/>
    <dgm:cxn modelId="{9EBDC3A9-CEDF-42F9-A973-F6C100C51016}" type="presParOf" srcId="{DCF5A62B-725C-48B1-B4B5-57EC7DE065AB}" destId="{96025766-ACB5-47E8-BA30-A527E4F3363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B0F7211-A6C3-4DA1-90AE-F1548F159FA3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35502AF-0E88-4661-8A58-2A2D9CB31388}">
      <dgm:prSet/>
      <dgm:spPr/>
      <dgm:t>
        <a:bodyPr/>
        <a:lstStyle/>
        <a:p>
          <a:r>
            <a:rPr lang="en-US"/>
            <a:t>Finding: exposed HTTP service</a:t>
          </a:r>
        </a:p>
      </dgm:t>
    </dgm:pt>
    <dgm:pt modelId="{FF78E13A-4FE0-443E-B725-BEB663EBF605}" type="parTrans" cxnId="{54B6211E-F9FD-44AF-9280-4A371E073D22}">
      <dgm:prSet/>
      <dgm:spPr/>
      <dgm:t>
        <a:bodyPr/>
        <a:lstStyle/>
        <a:p>
          <a:endParaRPr lang="en-US"/>
        </a:p>
      </dgm:t>
    </dgm:pt>
    <dgm:pt modelId="{D615B38C-5CF2-45F3-AEC8-01BAA51E4953}" type="sibTrans" cxnId="{54B6211E-F9FD-44AF-9280-4A371E073D22}">
      <dgm:prSet/>
      <dgm:spPr/>
      <dgm:t>
        <a:bodyPr/>
        <a:lstStyle/>
        <a:p>
          <a:endParaRPr lang="en-US"/>
        </a:p>
      </dgm:t>
    </dgm:pt>
    <dgm:pt modelId="{E86D7B1E-7F82-4956-9C9D-7DC921024859}">
      <dgm:prSet/>
      <dgm:spPr/>
      <dgm:t>
        <a:bodyPr/>
        <a:lstStyle/>
        <a:p>
          <a:r>
            <a:rPr lang="en-US"/>
            <a:t>Technique: T1046 – Network Service Discovery</a:t>
          </a:r>
        </a:p>
      </dgm:t>
    </dgm:pt>
    <dgm:pt modelId="{F00193EB-1F4D-4907-9D00-79E11F4E7350}" type="parTrans" cxnId="{CCBBF520-38EE-49BD-9B71-847D5A73893F}">
      <dgm:prSet/>
      <dgm:spPr/>
      <dgm:t>
        <a:bodyPr/>
        <a:lstStyle/>
        <a:p>
          <a:endParaRPr lang="en-US"/>
        </a:p>
      </dgm:t>
    </dgm:pt>
    <dgm:pt modelId="{306839F6-0177-43A7-B4BE-AAA7EF0210E4}" type="sibTrans" cxnId="{CCBBF520-38EE-49BD-9B71-847D5A73893F}">
      <dgm:prSet/>
      <dgm:spPr/>
      <dgm:t>
        <a:bodyPr/>
        <a:lstStyle/>
        <a:p>
          <a:endParaRPr lang="en-US"/>
        </a:p>
      </dgm:t>
    </dgm:pt>
    <dgm:pt modelId="{ED831973-D570-4D65-81EE-642CD2A37EDF}">
      <dgm:prSet/>
      <dgm:spPr/>
      <dgm:t>
        <a:bodyPr/>
        <a:lstStyle/>
        <a:p>
          <a:r>
            <a:rPr lang="en-US"/>
            <a:t>Tactic: Discovery</a:t>
          </a:r>
        </a:p>
      </dgm:t>
    </dgm:pt>
    <dgm:pt modelId="{2D6D1615-C615-4BF9-81D4-1AE4ACC20A5A}" type="parTrans" cxnId="{A493336D-EF72-4DB9-A201-4FC68811D933}">
      <dgm:prSet/>
      <dgm:spPr/>
      <dgm:t>
        <a:bodyPr/>
        <a:lstStyle/>
        <a:p>
          <a:endParaRPr lang="en-US"/>
        </a:p>
      </dgm:t>
    </dgm:pt>
    <dgm:pt modelId="{09D90BF1-BE80-4D43-B992-E08D6DBEBBCB}" type="sibTrans" cxnId="{A493336D-EF72-4DB9-A201-4FC68811D933}">
      <dgm:prSet/>
      <dgm:spPr/>
      <dgm:t>
        <a:bodyPr/>
        <a:lstStyle/>
        <a:p>
          <a:endParaRPr lang="en-US"/>
        </a:p>
      </dgm:t>
    </dgm:pt>
    <dgm:pt modelId="{B163386C-93E1-4732-BC64-54EDDCB8E247}">
      <dgm:prSet/>
      <dgm:spPr/>
      <dgm:t>
        <a:bodyPr/>
        <a:lstStyle/>
        <a:p>
          <a:r>
            <a:rPr lang="en-US"/>
            <a:t>Evidence-linked mapping</a:t>
          </a:r>
        </a:p>
      </dgm:t>
    </dgm:pt>
    <dgm:pt modelId="{5E86A491-B19A-4E70-9CE4-6F4B275256BD}" type="parTrans" cxnId="{62CA9B21-39F9-47B7-9F94-71C30E675BCA}">
      <dgm:prSet/>
      <dgm:spPr/>
      <dgm:t>
        <a:bodyPr/>
        <a:lstStyle/>
        <a:p>
          <a:endParaRPr lang="en-US"/>
        </a:p>
      </dgm:t>
    </dgm:pt>
    <dgm:pt modelId="{4B8390CF-2614-451D-AD07-549252C1AF18}" type="sibTrans" cxnId="{62CA9B21-39F9-47B7-9F94-71C30E675BCA}">
      <dgm:prSet/>
      <dgm:spPr/>
      <dgm:t>
        <a:bodyPr/>
        <a:lstStyle/>
        <a:p>
          <a:endParaRPr lang="en-US"/>
        </a:p>
      </dgm:t>
    </dgm:pt>
    <dgm:pt modelId="{68FA65A8-9635-4AE6-B522-1C467CC364CC}" type="pres">
      <dgm:prSet presAssocID="{6B0F7211-A6C3-4DA1-90AE-F1548F159FA3}" presName="outerComposite" presStyleCnt="0">
        <dgm:presLayoutVars>
          <dgm:chMax val="5"/>
          <dgm:dir/>
          <dgm:resizeHandles val="exact"/>
        </dgm:presLayoutVars>
      </dgm:prSet>
      <dgm:spPr/>
    </dgm:pt>
    <dgm:pt modelId="{4A53B920-B98D-40A1-9234-727BB9E1065E}" type="pres">
      <dgm:prSet presAssocID="{6B0F7211-A6C3-4DA1-90AE-F1548F159FA3}" presName="dummyMaxCanvas" presStyleCnt="0">
        <dgm:presLayoutVars/>
      </dgm:prSet>
      <dgm:spPr/>
    </dgm:pt>
    <dgm:pt modelId="{6F4F26FD-C121-48A6-BD54-842DD5DCCE31}" type="pres">
      <dgm:prSet presAssocID="{6B0F7211-A6C3-4DA1-90AE-F1548F159FA3}" presName="FourNodes_1" presStyleLbl="node1" presStyleIdx="0" presStyleCnt="4">
        <dgm:presLayoutVars>
          <dgm:bulletEnabled val="1"/>
        </dgm:presLayoutVars>
      </dgm:prSet>
      <dgm:spPr/>
    </dgm:pt>
    <dgm:pt modelId="{CA2890E9-0421-47AA-BE53-7F77A72B1990}" type="pres">
      <dgm:prSet presAssocID="{6B0F7211-A6C3-4DA1-90AE-F1548F159FA3}" presName="FourNodes_2" presStyleLbl="node1" presStyleIdx="1" presStyleCnt="4">
        <dgm:presLayoutVars>
          <dgm:bulletEnabled val="1"/>
        </dgm:presLayoutVars>
      </dgm:prSet>
      <dgm:spPr/>
    </dgm:pt>
    <dgm:pt modelId="{E583BBC4-A227-439A-8200-6A6B6454D119}" type="pres">
      <dgm:prSet presAssocID="{6B0F7211-A6C3-4DA1-90AE-F1548F159FA3}" presName="FourNodes_3" presStyleLbl="node1" presStyleIdx="2" presStyleCnt="4">
        <dgm:presLayoutVars>
          <dgm:bulletEnabled val="1"/>
        </dgm:presLayoutVars>
      </dgm:prSet>
      <dgm:spPr/>
    </dgm:pt>
    <dgm:pt modelId="{48AC0B82-FD40-402F-9628-D8754A35899B}" type="pres">
      <dgm:prSet presAssocID="{6B0F7211-A6C3-4DA1-90AE-F1548F159FA3}" presName="FourNodes_4" presStyleLbl="node1" presStyleIdx="3" presStyleCnt="4">
        <dgm:presLayoutVars>
          <dgm:bulletEnabled val="1"/>
        </dgm:presLayoutVars>
      </dgm:prSet>
      <dgm:spPr/>
    </dgm:pt>
    <dgm:pt modelId="{234F0F8B-9596-4320-8C9E-025D95D79BD7}" type="pres">
      <dgm:prSet presAssocID="{6B0F7211-A6C3-4DA1-90AE-F1548F159FA3}" presName="FourConn_1-2" presStyleLbl="fgAccFollowNode1" presStyleIdx="0" presStyleCnt="3">
        <dgm:presLayoutVars>
          <dgm:bulletEnabled val="1"/>
        </dgm:presLayoutVars>
      </dgm:prSet>
      <dgm:spPr/>
    </dgm:pt>
    <dgm:pt modelId="{64DA7DB4-AA16-4791-AF42-43B1F03230FF}" type="pres">
      <dgm:prSet presAssocID="{6B0F7211-A6C3-4DA1-90AE-F1548F159FA3}" presName="FourConn_2-3" presStyleLbl="fgAccFollowNode1" presStyleIdx="1" presStyleCnt="3">
        <dgm:presLayoutVars>
          <dgm:bulletEnabled val="1"/>
        </dgm:presLayoutVars>
      </dgm:prSet>
      <dgm:spPr/>
    </dgm:pt>
    <dgm:pt modelId="{81E5E629-9FEB-4F65-83A7-7590370DF2EB}" type="pres">
      <dgm:prSet presAssocID="{6B0F7211-A6C3-4DA1-90AE-F1548F159FA3}" presName="FourConn_3-4" presStyleLbl="fgAccFollowNode1" presStyleIdx="2" presStyleCnt="3">
        <dgm:presLayoutVars>
          <dgm:bulletEnabled val="1"/>
        </dgm:presLayoutVars>
      </dgm:prSet>
      <dgm:spPr/>
    </dgm:pt>
    <dgm:pt modelId="{1C9C76E7-5AFA-4320-88C3-8254D96F25F9}" type="pres">
      <dgm:prSet presAssocID="{6B0F7211-A6C3-4DA1-90AE-F1548F159FA3}" presName="FourNodes_1_text" presStyleLbl="node1" presStyleIdx="3" presStyleCnt="4">
        <dgm:presLayoutVars>
          <dgm:bulletEnabled val="1"/>
        </dgm:presLayoutVars>
      </dgm:prSet>
      <dgm:spPr/>
    </dgm:pt>
    <dgm:pt modelId="{F9861B16-1FB5-4E88-9D83-44E9491F9CFE}" type="pres">
      <dgm:prSet presAssocID="{6B0F7211-A6C3-4DA1-90AE-F1548F159FA3}" presName="FourNodes_2_text" presStyleLbl="node1" presStyleIdx="3" presStyleCnt="4">
        <dgm:presLayoutVars>
          <dgm:bulletEnabled val="1"/>
        </dgm:presLayoutVars>
      </dgm:prSet>
      <dgm:spPr/>
    </dgm:pt>
    <dgm:pt modelId="{546E52AA-FF52-443D-AFE8-B72140E17A85}" type="pres">
      <dgm:prSet presAssocID="{6B0F7211-A6C3-4DA1-90AE-F1548F159FA3}" presName="FourNodes_3_text" presStyleLbl="node1" presStyleIdx="3" presStyleCnt="4">
        <dgm:presLayoutVars>
          <dgm:bulletEnabled val="1"/>
        </dgm:presLayoutVars>
      </dgm:prSet>
      <dgm:spPr/>
    </dgm:pt>
    <dgm:pt modelId="{05B6F43D-DBC4-4CFE-9230-EDC904B73225}" type="pres">
      <dgm:prSet presAssocID="{6B0F7211-A6C3-4DA1-90AE-F1548F159FA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4FECA11-31E1-4989-B3C1-B28982254FDF}" type="presOf" srcId="{6B0F7211-A6C3-4DA1-90AE-F1548F159FA3}" destId="{68FA65A8-9635-4AE6-B522-1C467CC364CC}" srcOrd="0" destOrd="0" presId="urn:microsoft.com/office/officeart/2005/8/layout/vProcess5"/>
    <dgm:cxn modelId="{FEE5F51D-98A9-43D4-9321-46DD59FA3679}" type="presOf" srcId="{E86D7B1E-7F82-4956-9C9D-7DC921024859}" destId="{F9861B16-1FB5-4E88-9D83-44E9491F9CFE}" srcOrd="1" destOrd="0" presId="urn:microsoft.com/office/officeart/2005/8/layout/vProcess5"/>
    <dgm:cxn modelId="{54B6211E-F9FD-44AF-9280-4A371E073D22}" srcId="{6B0F7211-A6C3-4DA1-90AE-F1548F159FA3}" destId="{935502AF-0E88-4661-8A58-2A2D9CB31388}" srcOrd="0" destOrd="0" parTransId="{FF78E13A-4FE0-443E-B725-BEB663EBF605}" sibTransId="{D615B38C-5CF2-45F3-AEC8-01BAA51E4953}"/>
    <dgm:cxn modelId="{CCBBF520-38EE-49BD-9B71-847D5A73893F}" srcId="{6B0F7211-A6C3-4DA1-90AE-F1548F159FA3}" destId="{E86D7B1E-7F82-4956-9C9D-7DC921024859}" srcOrd="1" destOrd="0" parTransId="{F00193EB-1F4D-4907-9D00-79E11F4E7350}" sibTransId="{306839F6-0177-43A7-B4BE-AAA7EF0210E4}"/>
    <dgm:cxn modelId="{62CA9B21-39F9-47B7-9F94-71C30E675BCA}" srcId="{6B0F7211-A6C3-4DA1-90AE-F1548F159FA3}" destId="{B163386C-93E1-4732-BC64-54EDDCB8E247}" srcOrd="3" destOrd="0" parTransId="{5E86A491-B19A-4E70-9CE4-6F4B275256BD}" sibTransId="{4B8390CF-2614-451D-AD07-549252C1AF18}"/>
    <dgm:cxn modelId="{75E4B42F-5836-4366-8343-4F21E49EC6EA}" type="presOf" srcId="{306839F6-0177-43A7-B4BE-AAA7EF0210E4}" destId="{64DA7DB4-AA16-4791-AF42-43B1F03230FF}" srcOrd="0" destOrd="0" presId="urn:microsoft.com/office/officeart/2005/8/layout/vProcess5"/>
    <dgm:cxn modelId="{A493336D-EF72-4DB9-A201-4FC68811D933}" srcId="{6B0F7211-A6C3-4DA1-90AE-F1548F159FA3}" destId="{ED831973-D570-4D65-81EE-642CD2A37EDF}" srcOrd="2" destOrd="0" parTransId="{2D6D1615-C615-4BF9-81D4-1AE4ACC20A5A}" sibTransId="{09D90BF1-BE80-4D43-B992-E08D6DBEBBCB}"/>
    <dgm:cxn modelId="{826C1884-BE71-4DAD-845C-0A53518F8CB6}" type="presOf" srcId="{935502AF-0E88-4661-8A58-2A2D9CB31388}" destId="{1C9C76E7-5AFA-4320-88C3-8254D96F25F9}" srcOrd="1" destOrd="0" presId="urn:microsoft.com/office/officeart/2005/8/layout/vProcess5"/>
    <dgm:cxn modelId="{8E56FA99-AAF3-4365-89AF-53471587E397}" type="presOf" srcId="{ED831973-D570-4D65-81EE-642CD2A37EDF}" destId="{E583BBC4-A227-439A-8200-6A6B6454D119}" srcOrd="0" destOrd="0" presId="urn:microsoft.com/office/officeart/2005/8/layout/vProcess5"/>
    <dgm:cxn modelId="{1B9C50B6-DD3B-4193-867C-11A24CC87AFF}" type="presOf" srcId="{D615B38C-5CF2-45F3-AEC8-01BAA51E4953}" destId="{234F0F8B-9596-4320-8C9E-025D95D79BD7}" srcOrd="0" destOrd="0" presId="urn:microsoft.com/office/officeart/2005/8/layout/vProcess5"/>
    <dgm:cxn modelId="{6D858EBF-247F-4048-B632-41F47A84507D}" type="presOf" srcId="{E86D7B1E-7F82-4956-9C9D-7DC921024859}" destId="{CA2890E9-0421-47AA-BE53-7F77A72B1990}" srcOrd="0" destOrd="0" presId="urn:microsoft.com/office/officeart/2005/8/layout/vProcess5"/>
    <dgm:cxn modelId="{ADA917CE-2141-4D63-9A83-D867FBDB1819}" type="presOf" srcId="{935502AF-0E88-4661-8A58-2A2D9CB31388}" destId="{6F4F26FD-C121-48A6-BD54-842DD5DCCE31}" srcOrd="0" destOrd="0" presId="urn:microsoft.com/office/officeart/2005/8/layout/vProcess5"/>
    <dgm:cxn modelId="{BCA766F3-7E6F-4324-A8C5-AC297CC37AFA}" type="presOf" srcId="{09D90BF1-BE80-4D43-B992-E08D6DBEBBCB}" destId="{81E5E629-9FEB-4F65-83A7-7590370DF2EB}" srcOrd="0" destOrd="0" presId="urn:microsoft.com/office/officeart/2005/8/layout/vProcess5"/>
    <dgm:cxn modelId="{5485A7F5-08E8-47F8-A84F-E7AC468D9B3B}" type="presOf" srcId="{B163386C-93E1-4732-BC64-54EDDCB8E247}" destId="{48AC0B82-FD40-402F-9628-D8754A35899B}" srcOrd="0" destOrd="0" presId="urn:microsoft.com/office/officeart/2005/8/layout/vProcess5"/>
    <dgm:cxn modelId="{7984ECF6-B40A-4DDB-BFED-3C53D9EA8E97}" type="presOf" srcId="{ED831973-D570-4D65-81EE-642CD2A37EDF}" destId="{546E52AA-FF52-443D-AFE8-B72140E17A85}" srcOrd="1" destOrd="0" presId="urn:microsoft.com/office/officeart/2005/8/layout/vProcess5"/>
    <dgm:cxn modelId="{80396BFD-86B0-4874-BF30-453F49C930A3}" type="presOf" srcId="{B163386C-93E1-4732-BC64-54EDDCB8E247}" destId="{05B6F43D-DBC4-4CFE-9230-EDC904B73225}" srcOrd="1" destOrd="0" presId="urn:microsoft.com/office/officeart/2005/8/layout/vProcess5"/>
    <dgm:cxn modelId="{060EB206-CE6E-4E3B-82E5-0077B55C2518}" type="presParOf" srcId="{68FA65A8-9635-4AE6-B522-1C467CC364CC}" destId="{4A53B920-B98D-40A1-9234-727BB9E1065E}" srcOrd="0" destOrd="0" presId="urn:microsoft.com/office/officeart/2005/8/layout/vProcess5"/>
    <dgm:cxn modelId="{0176D9BF-7E21-48D5-8659-F2309F20847E}" type="presParOf" srcId="{68FA65A8-9635-4AE6-B522-1C467CC364CC}" destId="{6F4F26FD-C121-48A6-BD54-842DD5DCCE31}" srcOrd="1" destOrd="0" presId="urn:microsoft.com/office/officeart/2005/8/layout/vProcess5"/>
    <dgm:cxn modelId="{4C2AF5C1-B929-48A8-A601-6F0F7FD6C44B}" type="presParOf" srcId="{68FA65A8-9635-4AE6-B522-1C467CC364CC}" destId="{CA2890E9-0421-47AA-BE53-7F77A72B1990}" srcOrd="2" destOrd="0" presId="urn:microsoft.com/office/officeart/2005/8/layout/vProcess5"/>
    <dgm:cxn modelId="{2FF8F4C3-FAEE-4957-8787-D4C6F65FF753}" type="presParOf" srcId="{68FA65A8-9635-4AE6-B522-1C467CC364CC}" destId="{E583BBC4-A227-439A-8200-6A6B6454D119}" srcOrd="3" destOrd="0" presId="urn:microsoft.com/office/officeart/2005/8/layout/vProcess5"/>
    <dgm:cxn modelId="{92D2586B-B370-4426-B82B-7F2BB3992D56}" type="presParOf" srcId="{68FA65A8-9635-4AE6-B522-1C467CC364CC}" destId="{48AC0B82-FD40-402F-9628-D8754A35899B}" srcOrd="4" destOrd="0" presId="urn:microsoft.com/office/officeart/2005/8/layout/vProcess5"/>
    <dgm:cxn modelId="{DC61189C-88D3-41A0-936B-F3930AA49DF6}" type="presParOf" srcId="{68FA65A8-9635-4AE6-B522-1C467CC364CC}" destId="{234F0F8B-9596-4320-8C9E-025D95D79BD7}" srcOrd="5" destOrd="0" presId="urn:microsoft.com/office/officeart/2005/8/layout/vProcess5"/>
    <dgm:cxn modelId="{8B2B517D-1778-4F56-A199-70338B61A5ED}" type="presParOf" srcId="{68FA65A8-9635-4AE6-B522-1C467CC364CC}" destId="{64DA7DB4-AA16-4791-AF42-43B1F03230FF}" srcOrd="6" destOrd="0" presId="urn:microsoft.com/office/officeart/2005/8/layout/vProcess5"/>
    <dgm:cxn modelId="{3EDAFB97-25A9-4098-9B5A-D15EDA06C860}" type="presParOf" srcId="{68FA65A8-9635-4AE6-B522-1C467CC364CC}" destId="{81E5E629-9FEB-4F65-83A7-7590370DF2EB}" srcOrd="7" destOrd="0" presId="urn:microsoft.com/office/officeart/2005/8/layout/vProcess5"/>
    <dgm:cxn modelId="{B9D33C81-973B-421E-8F95-B13C32883FDB}" type="presParOf" srcId="{68FA65A8-9635-4AE6-B522-1C467CC364CC}" destId="{1C9C76E7-5AFA-4320-88C3-8254D96F25F9}" srcOrd="8" destOrd="0" presId="urn:microsoft.com/office/officeart/2005/8/layout/vProcess5"/>
    <dgm:cxn modelId="{18334E77-B369-40D2-B415-65BA24822CBC}" type="presParOf" srcId="{68FA65A8-9635-4AE6-B522-1C467CC364CC}" destId="{F9861B16-1FB5-4E88-9D83-44E9491F9CFE}" srcOrd="9" destOrd="0" presId="urn:microsoft.com/office/officeart/2005/8/layout/vProcess5"/>
    <dgm:cxn modelId="{D56591B0-9F60-48F6-B087-4808C950B57C}" type="presParOf" srcId="{68FA65A8-9635-4AE6-B522-1C467CC364CC}" destId="{546E52AA-FF52-443D-AFE8-B72140E17A85}" srcOrd="10" destOrd="0" presId="urn:microsoft.com/office/officeart/2005/8/layout/vProcess5"/>
    <dgm:cxn modelId="{6C4E7E92-89D0-4777-8A18-BD7304428191}" type="presParOf" srcId="{68FA65A8-9635-4AE6-B522-1C467CC364CC}" destId="{05B6F43D-DBC4-4CFE-9230-EDC904B7322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4B437EB-3101-490D-A275-6208E85596E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319382-D1D6-4437-9F34-865CCDAEC47D}">
      <dgm:prSet/>
      <dgm:spPr/>
      <dgm:t>
        <a:bodyPr/>
        <a:lstStyle/>
        <a:p>
          <a:r>
            <a:rPr lang="en-US"/>
            <a:t>Evidence-linked findings</a:t>
          </a:r>
        </a:p>
      </dgm:t>
    </dgm:pt>
    <dgm:pt modelId="{D34BD070-B164-4FF6-BAEC-8A1D52A67A2D}" type="parTrans" cxnId="{A14C36F6-C565-457F-97CE-D9D89CA0AF82}">
      <dgm:prSet/>
      <dgm:spPr/>
      <dgm:t>
        <a:bodyPr/>
        <a:lstStyle/>
        <a:p>
          <a:endParaRPr lang="en-US"/>
        </a:p>
      </dgm:t>
    </dgm:pt>
    <dgm:pt modelId="{C53A9DF3-1EB5-402F-B21D-0D4633F5D2C2}" type="sibTrans" cxnId="{A14C36F6-C565-457F-97CE-D9D89CA0AF82}">
      <dgm:prSet/>
      <dgm:spPr/>
      <dgm:t>
        <a:bodyPr/>
        <a:lstStyle/>
        <a:p>
          <a:endParaRPr lang="en-US"/>
        </a:p>
      </dgm:t>
    </dgm:pt>
    <dgm:pt modelId="{42F82D30-E685-4EE6-B398-78F9B9A4EB2F}">
      <dgm:prSet/>
      <dgm:spPr/>
      <dgm:t>
        <a:bodyPr/>
        <a:lstStyle/>
        <a:p>
          <a:r>
            <a:rPr lang="en-US"/>
            <a:t>Timestamped scans</a:t>
          </a:r>
        </a:p>
      </dgm:t>
    </dgm:pt>
    <dgm:pt modelId="{7C2E4427-B104-4A27-A581-9322B8D834F1}" type="parTrans" cxnId="{0D6CF5AB-1C49-41B6-BCF0-1A18C62336D3}">
      <dgm:prSet/>
      <dgm:spPr/>
      <dgm:t>
        <a:bodyPr/>
        <a:lstStyle/>
        <a:p>
          <a:endParaRPr lang="en-US"/>
        </a:p>
      </dgm:t>
    </dgm:pt>
    <dgm:pt modelId="{1E85C86F-F91D-48FF-9915-D15CB60AD4D3}" type="sibTrans" cxnId="{0D6CF5AB-1C49-41B6-BCF0-1A18C62336D3}">
      <dgm:prSet/>
      <dgm:spPr/>
      <dgm:t>
        <a:bodyPr/>
        <a:lstStyle/>
        <a:p>
          <a:endParaRPr lang="en-US"/>
        </a:p>
      </dgm:t>
    </dgm:pt>
    <dgm:pt modelId="{958A5B93-0296-4EF4-A620-C557A6F6B5BB}">
      <dgm:prSet/>
      <dgm:spPr/>
      <dgm:t>
        <a:bodyPr/>
        <a:lstStyle/>
        <a:p>
          <a:r>
            <a:rPr lang="en-US"/>
            <a:t>Severity and confidence scoring</a:t>
          </a:r>
        </a:p>
      </dgm:t>
    </dgm:pt>
    <dgm:pt modelId="{508DDC36-5352-4EB9-937B-D1B09BD5B47E}" type="parTrans" cxnId="{3C834031-8C19-4381-92BA-16F3CA1D62E3}">
      <dgm:prSet/>
      <dgm:spPr/>
      <dgm:t>
        <a:bodyPr/>
        <a:lstStyle/>
        <a:p>
          <a:endParaRPr lang="en-US"/>
        </a:p>
      </dgm:t>
    </dgm:pt>
    <dgm:pt modelId="{4D864271-674C-4479-AD18-AB3348AEC368}" type="sibTrans" cxnId="{3C834031-8C19-4381-92BA-16F3CA1D62E3}">
      <dgm:prSet/>
      <dgm:spPr/>
      <dgm:t>
        <a:bodyPr/>
        <a:lstStyle/>
        <a:p>
          <a:endParaRPr lang="en-US"/>
        </a:p>
      </dgm:t>
    </dgm:pt>
    <dgm:pt modelId="{BDAC7885-0F85-426E-8AE0-1D8131C2C0AF}" type="pres">
      <dgm:prSet presAssocID="{D4B437EB-3101-490D-A275-6208E85596E0}" presName="vert0" presStyleCnt="0">
        <dgm:presLayoutVars>
          <dgm:dir/>
          <dgm:animOne val="branch"/>
          <dgm:animLvl val="lvl"/>
        </dgm:presLayoutVars>
      </dgm:prSet>
      <dgm:spPr/>
    </dgm:pt>
    <dgm:pt modelId="{00367F39-651D-480B-B640-1E575EFD9598}" type="pres">
      <dgm:prSet presAssocID="{EA319382-D1D6-4437-9F34-865CCDAEC47D}" presName="thickLine" presStyleLbl="alignNode1" presStyleIdx="0" presStyleCnt="3"/>
      <dgm:spPr/>
    </dgm:pt>
    <dgm:pt modelId="{7EFF4514-5A4D-4FA1-BBDF-A0995E542460}" type="pres">
      <dgm:prSet presAssocID="{EA319382-D1D6-4437-9F34-865CCDAEC47D}" presName="horz1" presStyleCnt="0"/>
      <dgm:spPr/>
    </dgm:pt>
    <dgm:pt modelId="{17F66BB0-331D-490A-937F-CC04C03BE1FB}" type="pres">
      <dgm:prSet presAssocID="{EA319382-D1D6-4437-9F34-865CCDAEC47D}" presName="tx1" presStyleLbl="revTx" presStyleIdx="0" presStyleCnt="3"/>
      <dgm:spPr/>
    </dgm:pt>
    <dgm:pt modelId="{B199639B-894A-41AC-9D66-3C7EDB50D3B3}" type="pres">
      <dgm:prSet presAssocID="{EA319382-D1D6-4437-9F34-865CCDAEC47D}" presName="vert1" presStyleCnt="0"/>
      <dgm:spPr/>
    </dgm:pt>
    <dgm:pt modelId="{DF2F0DB1-DB5E-40FC-9A60-650444518AE2}" type="pres">
      <dgm:prSet presAssocID="{42F82D30-E685-4EE6-B398-78F9B9A4EB2F}" presName="thickLine" presStyleLbl="alignNode1" presStyleIdx="1" presStyleCnt="3"/>
      <dgm:spPr/>
    </dgm:pt>
    <dgm:pt modelId="{3114817E-B247-463A-A21E-8B8B389B4C1C}" type="pres">
      <dgm:prSet presAssocID="{42F82D30-E685-4EE6-B398-78F9B9A4EB2F}" presName="horz1" presStyleCnt="0"/>
      <dgm:spPr/>
    </dgm:pt>
    <dgm:pt modelId="{DE6DB1E0-B374-49DC-BA55-AB39A6218E0E}" type="pres">
      <dgm:prSet presAssocID="{42F82D30-E685-4EE6-B398-78F9B9A4EB2F}" presName="tx1" presStyleLbl="revTx" presStyleIdx="1" presStyleCnt="3"/>
      <dgm:spPr/>
    </dgm:pt>
    <dgm:pt modelId="{69E71B85-F445-4F1C-B64C-BE49CCED644B}" type="pres">
      <dgm:prSet presAssocID="{42F82D30-E685-4EE6-B398-78F9B9A4EB2F}" presName="vert1" presStyleCnt="0"/>
      <dgm:spPr/>
    </dgm:pt>
    <dgm:pt modelId="{971B305C-E535-4C48-9BE7-8A779B7230FD}" type="pres">
      <dgm:prSet presAssocID="{958A5B93-0296-4EF4-A620-C557A6F6B5BB}" presName="thickLine" presStyleLbl="alignNode1" presStyleIdx="2" presStyleCnt="3"/>
      <dgm:spPr/>
    </dgm:pt>
    <dgm:pt modelId="{C74CD984-FB84-4034-8303-2FEA5DA9CB77}" type="pres">
      <dgm:prSet presAssocID="{958A5B93-0296-4EF4-A620-C557A6F6B5BB}" presName="horz1" presStyleCnt="0"/>
      <dgm:spPr/>
    </dgm:pt>
    <dgm:pt modelId="{6023E300-C7E4-4965-B259-2CCEBB554D68}" type="pres">
      <dgm:prSet presAssocID="{958A5B93-0296-4EF4-A620-C557A6F6B5BB}" presName="tx1" presStyleLbl="revTx" presStyleIdx="2" presStyleCnt="3"/>
      <dgm:spPr/>
    </dgm:pt>
    <dgm:pt modelId="{93235307-EFCE-4B77-BEF8-F53E9336A705}" type="pres">
      <dgm:prSet presAssocID="{958A5B93-0296-4EF4-A620-C557A6F6B5BB}" presName="vert1" presStyleCnt="0"/>
      <dgm:spPr/>
    </dgm:pt>
  </dgm:ptLst>
  <dgm:cxnLst>
    <dgm:cxn modelId="{FB9D7312-5E72-44C9-99A4-729E2EDC636B}" type="presOf" srcId="{EA319382-D1D6-4437-9F34-865CCDAEC47D}" destId="{17F66BB0-331D-490A-937F-CC04C03BE1FB}" srcOrd="0" destOrd="0" presId="urn:microsoft.com/office/officeart/2008/layout/LinedList"/>
    <dgm:cxn modelId="{3C834031-8C19-4381-92BA-16F3CA1D62E3}" srcId="{D4B437EB-3101-490D-A275-6208E85596E0}" destId="{958A5B93-0296-4EF4-A620-C557A6F6B5BB}" srcOrd="2" destOrd="0" parTransId="{508DDC36-5352-4EB9-937B-D1B09BD5B47E}" sibTransId="{4D864271-674C-4479-AD18-AB3348AEC368}"/>
    <dgm:cxn modelId="{C598F59F-D979-4C1B-9326-DDB459293657}" type="presOf" srcId="{D4B437EB-3101-490D-A275-6208E85596E0}" destId="{BDAC7885-0F85-426E-8AE0-1D8131C2C0AF}" srcOrd="0" destOrd="0" presId="urn:microsoft.com/office/officeart/2008/layout/LinedList"/>
    <dgm:cxn modelId="{0D6CF5AB-1C49-41B6-BCF0-1A18C62336D3}" srcId="{D4B437EB-3101-490D-A275-6208E85596E0}" destId="{42F82D30-E685-4EE6-B398-78F9B9A4EB2F}" srcOrd="1" destOrd="0" parTransId="{7C2E4427-B104-4A27-A581-9322B8D834F1}" sibTransId="{1E85C86F-F91D-48FF-9915-D15CB60AD4D3}"/>
    <dgm:cxn modelId="{E55A85AE-4D02-4E2C-BCB2-071DB3304F81}" type="presOf" srcId="{42F82D30-E685-4EE6-B398-78F9B9A4EB2F}" destId="{DE6DB1E0-B374-49DC-BA55-AB39A6218E0E}" srcOrd="0" destOrd="0" presId="urn:microsoft.com/office/officeart/2008/layout/LinedList"/>
    <dgm:cxn modelId="{AFA5A4C9-0E93-441D-9449-947304FEBD5B}" type="presOf" srcId="{958A5B93-0296-4EF4-A620-C557A6F6B5BB}" destId="{6023E300-C7E4-4965-B259-2CCEBB554D68}" srcOrd="0" destOrd="0" presId="urn:microsoft.com/office/officeart/2008/layout/LinedList"/>
    <dgm:cxn modelId="{A14C36F6-C565-457F-97CE-D9D89CA0AF82}" srcId="{D4B437EB-3101-490D-A275-6208E85596E0}" destId="{EA319382-D1D6-4437-9F34-865CCDAEC47D}" srcOrd="0" destOrd="0" parTransId="{D34BD070-B164-4FF6-BAEC-8A1D52A67A2D}" sibTransId="{C53A9DF3-1EB5-402F-B21D-0D4633F5D2C2}"/>
    <dgm:cxn modelId="{0691F4C4-510C-4E51-8AC1-25AD10FD0365}" type="presParOf" srcId="{BDAC7885-0F85-426E-8AE0-1D8131C2C0AF}" destId="{00367F39-651D-480B-B640-1E575EFD9598}" srcOrd="0" destOrd="0" presId="urn:microsoft.com/office/officeart/2008/layout/LinedList"/>
    <dgm:cxn modelId="{F320A5B4-4B9A-4A26-96AD-7576AEC09143}" type="presParOf" srcId="{BDAC7885-0F85-426E-8AE0-1D8131C2C0AF}" destId="{7EFF4514-5A4D-4FA1-BBDF-A0995E542460}" srcOrd="1" destOrd="0" presId="urn:microsoft.com/office/officeart/2008/layout/LinedList"/>
    <dgm:cxn modelId="{B18A14D4-7116-4B2D-B541-A40D0A148197}" type="presParOf" srcId="{7EFF4514-5A4D-4FA1-BBDF-A0995E542460}" destId="{17F66BB0-331D-490A-937F-CC04C03BE1FB}" srcOrd="0" destOrd="0" presId="urn:microsoft.com/office/officeart/2008/layout/LinedList"/>
    <dgm:cxn modelId="{6823AB80-3191-43DD-BAC2-B7FDBE8D8D9E}" type="presParOf" srcId="{7EFF4514-5A4D-4FA1-BBDF-A0995E542460}" destId="{B199639B-894A-41AC-9D66-3C7EDB50D3B3}" srcOrd="1" destOrd="0" presId="urn:microsoft.com/office/officeart/2008/layout/LinedList"/>
    <dgm:cxn modelId="{958165D8-E9BC-4E90-919C-F075D6B9110F}" type="presParOf" srcId="{BDAC7885-0F85-426E-8AE0-1D8131C2C0AF}" destId="{DF2F0DB1-DB5E-40FC-9A60-650444518AE2}" srcOrd="2" destOrd="0" presId="urn:microsoft.com/office/officeart/2008/layout/LinedList"/>
    <dgm:cxn modelId="{1A7EC238-630B-40FA-A105-C6DECEC8DEA2}" type="presParOf" srcId="{BDAC7885-0F85-426E-8AE0-1D8131C2C0AF}" destId="{3114817E-B247-463A-A21E-8B8B389B4C1C}" srcOrd="3" destOrd="0" presId="urn:microsoft.com/office/officeart/2008/layout/LinedList"/>
    <dgm:cxn modelId="{3348B4BB-33A1-4FFE-B376-E1BC65654847}" type="presParOf" srcId="{3114817E-B247-463A-A21E-8B8B389B4C1C}" destId="{DE6DB1E0-B374-49DC-BA55-AB39A6218E0E}" srcOrd="0" destOrd="0" presId="urn:microsoft.com/office/officeart/2008/layout/LinedList"/>
    <dgm:cxn modelId="{E5432677-9F5A-4C4D-BD06-94E78E704682}" type="presParOf" srcId="{3114817E-B247-463A-A21E-8B8B389B4C1C}" destId="{69E71B85-F445-4F1C-B64C-BE49CCED644B}" srcOrd="1" destOrd="0" presId="urn:microsoft.com/office/officeart/2008/layout/LinedList"/>
    <dgm:cxn modelId="{85447EE7-12ED-40A1-AA9B-C75836438C44}" type="presParOf" srcId="{BDAC7885-0F85-426E-8AE0-1D8131C2C0AF}" destId="{971B305C-E535-4C48-9BE7-8A779B7230FD}" srcOrd="4" destOrd="0" presId="urn:microsoft.com/office/officeart/2008/layout/LinedList"/>
    <dgm:cxn modelId="{E1C6E511-8DEC-4030-A3AB-D3DB16A3FD97}" type="presParOf" srcId="{BDAC7885-0F85-426E-8AE0-1D8131C2C0AF}" destId="{C74CD984-FB84-4034-8303-2FEA5DA9CB77}" srcOrd="5" destOrd="0" presId="urn:microsoft.com/office/officeart/2008/layout/LinedList"/>
    <dgm:cxn modelId="{E7723EE9-4FAB-40AE-8974-D6ECBEDFFD85}" type="presParOf" srcId="{C74CD984-FB84-4034-8303-2FEA5DA9CB77}" destId="{6023E300-C7E4-4965-B259-2CCEBB554D68}" srcOrd="0" destOrd="0" presId="urn:microsoft.com/office/officeart/2008/layout/LinedList"/>
    <dgm:cxn modelId="{D95686CF-1132-4025-9963-C6BB017A188F}" type="presParOf" srcId="{C74CD984-FB84-4034-8303-2FEA5DA9CB77}" destId="{93235307-EFCE-4B77-BEF8-F53E9336A7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A0819FD-B4C2-4811-B522-06238AD5A8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1D4CD4-0210-42F9-A151-C58C0F7B6C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Executive summary</a:t>
          </a:r>
          <a:endParaRPr lang="en-US" dirty="0"/>
        </a:p>
      </dgm:t>
    </dgm:pt>
    <dgm:pt modelId="{33EE8715-4BB9-4AA3-A6E6-26D358391DE4}" type="parTrans" cxnId="{AD055B50-4A9D-4E27-9F80-9FA11A8A3B5D}">
      <dgm:prSet/>
      <dgm:spPr/>
      <dgm:t>
        <a:bodyPr/>
        <a:lstStyle/>
        <a:p>
          <a:endParaRPr lang="en-US"/>
        </a:p>
      </dgm:t>
    </dgm:pt>
    <dgm:pt modelId="{EA3D30C4-FBD3-4EF1-AB60-0A127F4B139E}" type="sibTrans" cxnId="{AD055B50-4A9D-4E27-9F80-9FA11A8A3B5D}">
      <dgm:prSet/>
      <dgm:spPr/>
      <dgm:t>
        <a:bodyPr/>
        <a:lstStyle/>
        <a:p>
          <a:endParaRPr lang="en-US"/>
        </a:p>
      </dgm:t>
    </dgm:pt>
    <dgm:pt modelId="{19F8A9F4-8574-423B-8D38-CFEE103E1E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Technical findings</a:t>
          </a:r>
          <a:endParaRPr lang="en-US" dirty="0"/>
        </a:p>
      </dgm:t>
    </dgm:pt>
    <dgm:pt modelId="{0A7E2FE3-DA77-4C2A-909A-4C6FFC0505BF}" type="parTrans" cxnId="{D39B036C-4AD6-4782-9564-B70A03585F0B}">
      <dgm:prSet/>
      <dgm:spPr/>
      <dgm:t>
        <a:bodyPr/>
        <a:lstStyle/>
        <a:p>
          <a:endParaRPr lang="en-US"/>
        </a:p>
      </dgm:t>
    </dgm:pt>
    <dgm:pt modelId="{AC38061C-9E8C-4FEF-A7A6-9A31B32C25E7}" type="sibTrans" cxnId="{D39B036C-4AD6-4782-9564-B70A03585F0B}">
      <dgm:prSet/>
      <dgm:spPr/>
      <dgm:t>
        <a:bodyPr/>
        <a:lstStyle/>
        <a:p>
          <a:endParaRPr lang="en-US"/>
        </a:p>
      </dgm:t>
    </dgm:pt>
    <dgm:pt modelId="{B476C2A8-BA40-4872-BED9-B0EB478F95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HTML and Excel formats</a:t>
          </a:r>
          <a:endParaRPr lang="en-US" dirty="0"/>
        </a:p>
      </dgm:t>
    </dgm:pt>
    <dgm:pt modelId="{B3D77B88-1149-444A-8C9A-DEA61241B7EB}" type="parTrans" cxnId="{AACE902A-8338-48C5-A9CC-D378468C49A4}">
      <dgm:prSet/>
      <dgm:spPr/>
      <dgm:t>
        <a:bodyPr/>
        <a:lstStyle/>
        <a:p>
          <a:endParaRPr lang="en-US"/>
        </a:p>
      </dgm:t>
    </dgm:pt>
    <dgm:pt modelId="{D4C0D52B-357A-414C-82BB-40F2C56C703C}" type="sibTrans" cxnId="{AACE902A-8338-48C5-A9CC-D378468C49A4}">
      <dgm:prSet/>
      <dgm:spPr/>
      <dgm:t>
        <a:bodyPr/>
        <a:lstStyle/>
        <a:p>
          <a:endParaRPr lang="en-US"/>
        </a:p>
      </dgm:t>
    </dgm:pt>
    <dgm:pt modelId="{3EAB92A5-FAD4-46A4-AB2A-6DF46FF2CD6D}" type="pres">
      <dgm:prSet presAssocID="{0A0819FD-B4C2-4811-B522-06238AD5A8DB}" presName="root" presStyleCnt="0">
        <dgm:presLayoutVars>
          <dgm:dir/>
          <dgm:resizeHandles val="exact"/>
        </dgm:presLayoutVars>
      </dgm:prSet>
      <dgm:spPr/>
    </dgm:pt>
    <dgm:pt modelId="{503D9562-1F8C-4833-BFA4-84FE743FB164}" type="pres">
      <dgm:prSet presAssocID="{5C1D4CD4-0210-42F9-A151-C58C0F7B6CAC}" presName="compNode" presStyleCnt="0"/>
      <dgm:spPr/>
    </dgm:pt>
    <dgm:pt modelId="{23270383-DB35-4C71-B067-4C1AAEEC3D99}" type="pres">
      <dgm:prSet presAssocID="{5C1D4CD4-0210-42F9-A151-C58C0F7B6CAC}" presName="bgRect" presStyleLbl="bgShp" presStyleIdx="0" presStyleCnt="3"/>
      <dgm:spPr/>
    </dgm:pt>
    <dgm:pt modelId="{7E3F0730-BFD3-48FD-BF2C-A6570143CF04}" type="pres">
      <dgm:prSet presAssocID="{5C1D4CD4-0210-42F9-A151-C58C0F7B6C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018CFF6-0984-4B08-BD4E-FAD34F9FA5A4}" type="pres">
      <dgm:prSet presAssocID="{5C1D4CD4-0210-42F9-A151-C58C0F7B6CAC}" presName="spaceRect" presStyleCnt="0"/>
      <dgm:spPr/>
    </dgm:pt>
    <dgm:pt modelId="{01C6774B-250B-49E8-A716-59127044F035}" type="pres">
      <dgm:prSet presAssocID="{5C1D4CD4-0210-42F9-A151-C58C0F7B6CAC}" presName="parTx" presStyleLbl="revTx" presStyleIdx="0" presStyleCnt="3">
        <dgm:presLayoutVars>
          <dgm:chMax val="0"/>
          <dgm:chPref val="0"/>
        </dgm:presLayoutVars>
      </dgm:prSet>
      <dgm:spPr/>
    </dgm:pt>
    <dgm:pt modelId="{708C6F6B-9D0A-4A29-9CD8-73A139BE72C5}" type="pres">
      <dgm:prSet presAssocID="{EA3D30C4-FBD3-4EF1-AB60-0A127F4B139E}" presName="sibTrans" presStyleCnt="0"/>
      <dgm:spPr/>
    </dgm:pt>
    <dgm:pt modelId="{164C6B28-9CA5-44C5-9E92-B878634B57B3}" type="pres">
      <dgm:prSet presAssocID="{19F8A9F4-8574-423B-8D38-CFEE103E1E80}" presName="compNode" presStyleCnt="0"/>
      <dgm:spPr/>
    </dgm:pt>
    <dgm:pt modelId="{764887F7-235C-497A-A3EE-2733BFF15393}" type="pres">
      <dgm:prSet presAssocID="{19F8A9F4-8574-423B-8D38-CFEE103E1E80}" presName="bgRect" presStyleLbl="bgShp" presStyleIdx="1" presStyleCnt="3"/>
      <dgm:spPr/>
    </dgm:pt>
    <dgm:pt modelId="{89AC3539-1D58-46E4-B375-A0C844B87709}" type="pres">
      <dgm:prSet presAssocID="{19F8A9F4-8574-423B-8D38-CFEE103E1E8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E2F0319-3BC5-4A1B-A43C-9A78BEC30B7B}" type="pres">
      <dgm:prSet presAssocID="{19F8A9F4-8574-423B-8D38-CFEE103E1E80}" presName="spaceRect" presStyleCnt="0"/>
      <dgm:spPr/>
    </dgm:pt>
    <dgm:pt modelId="{2903783A-B71C-4994-AD6F-77AE3FE0BA63}" type="pres">
      <dgm:prSet presAssocID="{19F8A9F4-8574-423B-8D38-CFEE103E1E80}" presName="parTx" presStyleLbl="revTx" presStyleIdx="1" presStyleCnt="3">
        <dgm:presLayoutVars>
          <dgm:chMax val="0"/>
          <dgm:chPref val="0"/>
        </dgm:presLayoutVars>
      </dgm:prSet>
      <dgm:spPr/>
    </dgm:pt>
    <dgm:pt modelId="{29BA6ABA-C69F-44F0-AF65-D22F3D138C34}" type="pres">
      <dgm:prSet presAssocID="{AC38061C-9E8C-4FEF-A7A6-9A31B32C25E7}" presName="sibTrans" presStyleCnt="0"/>
      <dgm:spPr/>
    </dgm:pt>
    <dgm:pt modelId="{74AC6471-B869-4264-892A-0B9CA70DD676}" type="pres">
      <dgm:prSet presAssocID="{B476C2A8-BA40-4872-BED9-B0EB478F9526}" presName="compNode" presStyleCnt="0"/>
      <dgm:spPr/>
    </dgm:pt>
    <dgm:pt modelId="{FC6CBEF9-6613-41DD-9B95-3C20D6F59270}" type="pres">
      <dgm:prSet presAssocID="{B476C2A8-BA40-4872-BED9-B0EB478F9526}" presName="bgRect" presStyleLbl="bgShp" presStyleIdx="2" presStyleCnt="3"/>
      <dgm:spPr/>
    </dgm:pt>
    <dgm:pt modelId="{2BAEF95F-F5B9-494A-AB18-C90CA64A9996}" type="pres">
      <dgm:prSet presAssocID="{B476C2A8-BA40-4872-BED9-B0EB478F95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4C817838-ED12-4ADE-8A80-C0E5B5524FA6}" type="pres">
      <dgm:prSet presAssocID="{B476C2A8-BA40-4872-BED9-B0EB478F9526}" presName="spaceRect" presStyleCnt="0"/>
      <dgm:spPr/>
    </dgm:pt>
    <dgm:pt modelId="{5FA3F942-4146-46AD-AADF-B2E55689D295}" type="pres">
      <dgm:prSet presAssocID="{B476C2A8-BA40-4872-BED9-B0EB478F952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CE902A-8338-48C5-A9CC-D378468C49A4}" srcId="{0A0819FD-B4C2-4811-B522-06238AD5A8DB}" destId="{B476C2A8-BA40-4872-BED9-B0EB478F9526}" srcOrd="2" destOrd="0" parTransId="{B3D77B88-1149-444A-8C9A-DEA61241B7EB}" sibTransId="{D4C0D52B-357A-414C-82BB-40F2C56C703C}"/>
    <dgm:cxn modelId="{D39B036C-4AD6-4782-9564-B70A03585F0B}" srcId="{0A0819FD-B4C2-4811-B522-06238AD5A8DB}" destId="{19F8A9F4-8574-423B-8D38-CFEE103E1E80}" srcOrd="1" destOrd="0" parTransId="{0A7E2FE3-DA77-4C2A-909A-4C6FFC0505BF}" sibTransId="{AC38061C-9E8C-4FEF-A7A6-9A31B32C25E7}"/>
    <dgm:cxn modelId="{AD055B50-4A9D-4E27-9F80-9FA11A8A3B5D}" srcId="{0A0819FD-B4C2-4811-B522-06238AD5A8DB}" destId="{5C1D4CD4-0210-42F9-A151-C58C0F7B6CAC}" srcOrd="0" destOrd="0" parTransId="{33EE8715-4BB9-4AA3-A6E6-26D358391DE4}" sibTransId="{EA3D30C4-FBD3-4EF1-AB60-0A127F4B139E}"/>
    <dgm:cxn modelId="{8EE1678C-49FE-4806-AF9A-DB3DB0B5717E}" type="presOf" srcId="{B476C2A8-BA40-4872-BED9-B0EB478F9526}" destId="{5FA3F942-4146-46AD-AADF-B2E55689D295}" srcOrd="0" destOrd="0" presId="urn:microsoft.com/office/officeart/2018/2/layout/IconVerticalSolidList"/>
    <dgm:cxn modelId="{99BCD29F-D56E-4C29-8F1B-773ECA7C8AA5}" type="presOf" srcId="{5C1D4CD4-0210-42F9-A151-C58C0F7B6CAC}" destId="{01C6774B-250B-49E8-A716-59127044F035}" srcOrd="0" destOrd="0" presId="urn:microsoft.com/office/officeart/2018/2/layout/IconVerticalSolidList"/>
    <dgm:cxn modelId="{0A1433A3-EAFB-4B19-BA24-5B7B1E4E581B}" type="presOf" srcId="{0A0819FD-B4C2-4811-B522-06238AD5A8DB}" destId="{3EAB92A5-FAD4-46A4-AB2A-6DF46FF2CD6D}" srcOrd="0" destOrd="0" presId="urn:microsoft.com/office/officeart/2018/2/layout/IconVerticalSolidList"/>
    <dgm:cxn modelId="{261B72CF-20EC-48FC-8C77-E4305C1B681D}" type="presOf" srcId="{19F8A9F4-8574-423B-8D38-CFEE103E1E80}" destId="{2903783A-B71C-4994-AD6F-77AE3FE0BA63}" srcOrd="0" destOrd="0" presId="urn:microsoft.com/office/officeart/2018/2/layout/IconVerticalSolidList"/>
    <dgm:cxn modelId="{257980A1-7042-4B79-BB0F-8B65AA459088}" type="presParOf" srcId="{3EAB92A5-FAD4-46A4-AB2A-6DF46FF2CD6D}" destId="{503D9562-1F8C-4833-BFA4-84FE743FB164}" srcOrd="0" destOrd="0" presId="urn:microsoft.com/office/officeart/2018/2/layout/IconVerticalSolidList"/>
    <dgm:cxn modelId="{A068C39A-C731-4194-B21D-88AFEDAC183F}" type="presParOf" srcId="{503D9562-1F8C-4833-BFA4-84FE743FB164}" destId="{23270383-DB35-4C71-B067-4C1AAEEC3D99}" srcOrd="0" destOrd="0" presId="urn:microsoft.com/office/officeart/2018/2/layout/IconVerticalSolidList"/>
    <dgm:cxn modelId="{2B1C0E9C-C33C-45D2-8A3E-DF4092A64894}" type="presParOf" srcId="{503D9562-1F8C-4833-BFA4-84FE743FB164}" destId="{7E3F0730-BFD3-48FD-BF2C-A6570143CF04}" srcOrd="1" destOrd="0" presId="urn:microsoft.com/office/officeart/2018/2/layout/IconVerticalSolidList"/>
    <dgm:cxn modelId="{A41A28C8-CFD4-4EE2-A084-5C18A2379B2A}" type="presParOf" srcId="{503D9562-1F8C-4833-BFA4-84FE743FB164}" destId="{2018CFF6-0984-4B08-BD4E-FAD34F9FA5A4}" srcOrd="2" destOrd="0" presId="urn:microsoft.com/office/officeart/2018/2/layout/IconVerticalSolidList"/>
    <dgm:cxn modelId="{CCE1AF74-8FA3-433F-A213-E788E113D4FF}" type="presParOf" srcId="{503D9562-1F8C-4833-BFA4-84FE743FB164}" destId="{01C6774B-250B-49E8-A716-59127044F035}" srcOrd="3" destOrd="0" presId="urn:microsoft.com/office/officeart/2018/2/layout/IconVerticalSolidList"/>
    <dgm:cxn modelId="{7EFD0578-AD99-4DF9-8080-EB208F9B818D}" type="presParOf" srcId="{3EAB92A5-FAD4-46A4-AB2A-6DF46FF2CD6D}" destId="{708C6F6B-9D0A-4A29-9CD8-73A139BE72C5}" srcOrd="1" destOrd="0" presId="urn:microsoft.com/office/officeart/2018/2/layout/IconVerticalSolidList"/>
    <dgm:cxn modelId="{6C0614C8-AD7E-492E-A12C-DD9999CE53E0}" type="presParOf" srcId="{3EAB92A5-FAD4-46A4-AB2A-6DF46FF2CD6D}" destId="{164C6B28-9CA5-44C5-9E92-B878634B57B3}" srcOrd="2" destOrd="0" presId="urn:microsoft.com/office/officeart/2018/2/layout/IconVerticalSolidList"/>
    <dgm:cxn modelId="{22407183-1E28-40E2-B9B9-B26B9014AF36}" type="presParOf" srcId="{164C6B28-9CA5-44C5-9E92-B878634B57B3}" destId="{764887F7-235C-497A-A3EE-2733BFF15393}" srcOrd="0" destOrd="0" presId="urn:microsoft.com/office/officeart/2018/2/layout/IconVerticalSolidList"/>
    <dgm:cxn modelId="{7C8543E3-7190-41D0-B398-27A3D45FBF5A}" type="presParOf" srcId="{164C6B28-9CA5-44C5-9E92-B878634B57B3}" destId="{89AC3539-1D58-46E4-B375-A0C844B87709}" srcOrd="1" destOrd="0" presId="urn:microsoft.com/office/officeart/2018/2/layout/IconVerticalSolidList"/>
    <dgm:cxn modelId="{FD538818-57A3-4E77-98B8-B47EBA904F5B}" type="presParOf" srcId="{164C6B28-9CA5-44C5-9E92-B878634B57B3}" destId="{5E2F0319-3BC5-4A1B-A43C-9A78BEC30B7B}" srcOrd="2" destOrd="0" presId="urn:microsoft.com/office/officeart/2018/2/layout/IconVerticalSolidList"/>
    <dgm:cxn modelId="{13E1543C-CA4C-4B2B-A96B-DC98BCA1EC45}" type="presParOf" srcId="{164C6B28-9CA5-44C5-9E92-B878634B57B3}" destId="{2903783A-B71C-4994-AD6F-77AE3FE0BA63}" srcOrd="3" destOrd="0" presId="urn:microsoft.com/office/officeart/2018/2/layout/IconVerticalSolidList"/>
    <dgm:cxn modelId="{003BDF8A-CA51-4521-A499-25D328DB6F6B}" type="presParOf" srcId="{3EAB92A5-FAD4-46A4-AB2A-6DF46FF2CD6D}" destId="{29BA6ABA-C69F-44F0-AF65-D22F3D138C34}" srcOrd="3" destOrd="0" presId="urn:microsoft.com/office/officeart/2018/2/layout/IconVerticalSolidList"/>
    <dgm:cxn modelId="{CE7A4B39-E484-48CA-849E-736136CEAF5E}" type="presParOf" srcId="{3EAB92A5-FAD4-46A4-AB2A-6DF46FF2CD6D}" destId="{74AC6471-B869-4264-892A-0B9CA70DD676}" srcOrd="4" destOrd="0" presId="urn:microsoft.com/office/officeart/2018/2/layout/IconVerticalSolidList"/>
    <dgm:cxn modelId="{2F8A4F43-0CAC-48E7-9688-27016EE9E48A}" type="presParOf" srcId="{74AC6471-B869-4264-892A-0B9CA70DD676}" destId="{FC6CBEF9-6613-41DD-9B95-3C20D6F59270}" srcOrd="0" destOrd="0" presId="urn:microsoft.com/office/officeart/2018/2/layout/IconVerticalSolidList"/>
    <dgm:cxn modelId="{29BB29C6-2071-4974-84E2-42E6E3144A0D}" type="presParOf" srcId="{74AC6471-B869-4264-892A-0B9CA70DD676}" destId="{2BAEF95F-F5B9-494A-AB18-C90CA64A9996}" srcOrd="1" destOrd="0" presId="urn:microsoft.com/office/officeart/2018/2/layout/IconVerticalSolidList"/>
    <dgm:cxn modelId="{21C2D4D0-01F4-40A1-8098-A1EDE07366E9}" type="presParOf" srcId="{74AC6471-B869-4264-892A-0B9CA70DD676}" destId="{4C817838-ED12-4ADE-8A80-C0E5B5524FA6}" srcOrd="2" destOrd="0" presId="urn:microsoft.com/office/officeart/2018/2/layout/IconVerticalSolidList"/>
    <dgm:cxn modelId="{A018B588-BB43-408A-8814-57041CB504C7}" type="presParOf" srcId="{74AC6471-B869-4264-892A-0B9CA70DD676}" destId="{5FA3F942-4146-46AD-AADF-B2E55689D2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FD87581-9265-4F62-A72B-CF3F805280BA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7B8F457-46A3-4A13-BC04-B72A0AF3D8CE}">
      <dgm:prSet/>
      <dgm:spPr/>
      <dgm:t>
        <a:bodyPr/>
        <a:lstStyle/>
        <a:p>
          <a:r>
            <a:rPr lang="en-US"/>
            <a:t>Create</a:t>
          </a:r>
        </a:p>
      </dgm:t>
    </dgm:pt>
    <dgm:pt modelId="{AAD48F72-2B59-45E4-A186-AD0C9A400971}" type="parTrans" cxnId="{4B79FA0D-C59B-4B69-9E0D-81D380FEDAAC}">
      <dgm:prSet/>
      <dgm:spPr/>
      <dgm:t>
        <a:bodyPr/>
        <a:lstStyle/>
        <a:p>
          <a:endParaRPr lang="en-US"/>
        </a:p>
      </dgm:t>
    </dgm:pt>
    <dgm:pt modelId="{734718BC-C3FC-4A6D-9CDC-4D4C4ED9417E}" type="sibTrans" cxnId="{4B79FA0D-C59B-4B69-9E0D-81D380FEDAAC}">
      <dgm:prSet/>
      <dgm:spPr/>
      <dgm:t>
        <a:bodyPr/>
        <a:lstStyle/>
        <a:p>
          <a:endParaRPr lang="en-US"/>
        </a:p>
      </dgm:t>
    </dgm:pt>
    <dgm:pt modelId="{BE6AE726-CB40-4B28-A643-8B025310B7AB}">
      <dgm:prSet/>
      <dgm:spPr/>
      <dgm:t>
        <a:bodyPr/>
        <a:lstStyle/>
        <a:p>
          <a:r>
            <a:rPr lang="en-US"/>
            <a:t>Create project and target</a:t>
          </a:r>
        </a:p>
      </dgm:t>
    </dgm:pt>
    <dgm:pt modelId="{947763AC-1836-43AB-A57D-FA7DB2DC736E}" type="parTrans" cxnId="{7F5A4FB1-D967-4996-9C64-F20BAE90E8D1}">
      <dgm:prSet/>
      <dgm:spPr/>
      <dgm:t>
        <a:bodyPr/>
        <a:lstStyle/>
        <a:p>
          <a:endParaRPr lang="en-US"/>
        </a:p>
      </dgm:t>
    </dgm:pt>
    <dgm:pt modelId="{01E251FC-0E4B-4C09-B485-8B65C41B321B}" type="sibTrans" cxnId="{7F5A4FB1-D967-4996-9C64-F20BAE90E8D1}">
      <dgm:prSet/>
      <dgm:spPr/>
      <dgm:t>
        <a:bodyPr/>
        <a:lstStyle/>
        <a:p>
          <a:endParaRPr lang="en-US"/>
        </a:p>
      </dgm:t>
    </dgm:pt>
    <dgm:pt modelId="{258E4287-7FAA-4B71-94BB-03FF7566E9D7}">
      <dgm:prSet/>
      <dgm:spPr/>
      <dgm:t>
        <a:bodyPr/>
        <a:lstStyle/>
        <a:p>
          <a:r>
            <a:rPr lang="en-US"/>
            <a:t>Execute</a:t>
          </a:r>
        </a:p>
      </dgm:t>
    </dgm:pt>
    <dgm:pt modelId="{6212D606-4C8A-4FAA-8D4D-980767889ED8}" type="parTrans" cxnId="{283725DD-D27B-4A4F-8B08-17E96A2EB457}">
      <dgm:prSet/>
      <dgm:spPr/>
      <dgm:t>
        <a:bodyPr/>
        <a:lstStyle/>
        <a:p>
          <a:endParaRPr lang="en-US"/>
        </a:p>
      </dgm:t>
    </dgm:pt>
    <dgm:pt modelId="{726DED2F-6E32-4684-9449-A6D1A0E892D6}" type="sibTrans" cxnId="{283725DD-D27B-4A4F-8B08-17E96A2EB457}">
      <dgm:prSet/>
      <dgm:spPr/>
      <dgm:t>
        <a:bodyPr/>
        <a:lstStyle/>
        <a:p>
          <a:endParaRPr lang="en-US"/>
        </a:p>
      </dgm:t>
    </dgm:pt>
    <dgm:pt modelId="{F91D0371-0FF0-4E12-9682-6C00370DD883}">
      <dgm:prSet/>
      <dgm:spPr/>
      <dgm:t>
        <a:bodyPr/>
        <a:lstStyle/>
        <a:p>
          <a:r>
            <a:rPr lang="en-US"/>
            <a:t>Execute scan</a:t>
          </a:r>
        </a:p>
      </dgm:t>
    </dgm:pt>
    <dgm:pt modelId="{D088F090-4B13-4725-AD8B-DD55764E5B32}" type="parTrans" cxnId="{78F02238-FB3A-46D6-9F04-3C71535C31A1}">
      <dgm:prSet/>
      <dgm:spPr/>
      <dgm:t>
        <a:bodyPr/>
        <a:lstStyle/>
        <a:p>
          <a:endParaRPr lang="en-US"/>
        </a:p>
      </dgm:t>
    </dgm:pt>
    <dgm:pt modelId="{48AB59F6-03F2-49E1-9457-FEF3E1069DA6}" type="sibTrans" cxnId="{78F02238-FB3A-46D6-9F04-3C71535C31A1}">
      <dgm:prSet/>
      <dgm:spPr/>
      <dgm:t>
        <a:bodyPr/>
        <a:lstStyle/>
        <a:p>
          <a:endParaRPr lang="en-US"/>
        </a:p>
      </dgm:t>
    </dgm:pt>
    <dgm:pt modelId="{F139BB17-ADD6-4B34-B57D-8D5F176B7CA9}">
      <dgm:prSet/>
      <dgm:spPr/>
      <dgm:t>
        <a:bodyPr/>
        <a:lstStyle/>
        <a:p>
          <a:r>
            <a:rPr lang="en-US"/>
            <a:t>Review</a:t>
          </a:r>
        </a:p>
      </dgm:t>
    </dgm:pt>
    <dgm:pt modelId="{2ECB30BE-04D4-48F1-BF3E-4FA9B4459936}" type="parTrans" cxnId="{420AC321-BC41-4D50-B7EC-228A8114EB83}">
      <dgm:prSet/>
      <dgm:spPr/>
      <dgm:t>
        <a:bodyPr/>
        <a:lstStyle/>
        <a:p>
          <a:endParaRPr lang="en-US"/>
        </a:p>
      </dgm:t>
    </dgm:pt>
    <dgm:pt modelId="{6D327710-DC21-4A68-BB00-1C7BC0E15E78}" type="sibTrans" cxnId="{420AC321-BC41-4D50-B7EC-228A8114EB83}">
      <dgm:prSet/>
      <dgm:spPr/>
      <dgm:t>
        <a:bodyPr/>
        <a:lstStyle/>
        <a:p>
          <a:endParaRPr lang="en-US"/>
        </a:p>
      </dgm:t>
    </dgm:pt>
    <dgm:pt modelId="{9480050E-D2D2-4589-AFE2-07C72FE644A2}">
      <dgm:prSet/>
      <dgm:spPr/>
      <dgm:t>
        <a:bodyPr/>
        <a:lstStyle/>
        <a:p>
          <a:r>
            <a:rPr lang="en-US"/>
            <a:t>Review findings</a:t>
          </a:r>
        </a:p>
      </dgm:t>
    </dgm:pt>
    <dgm:pt modelId="{7A1375E8-5708-41E8-B4AB-4C9408DF4D59}" type="parTrans" cxnId="{441B2A88-4A12-40C1-8E4B-7701C1CCEBA8}">
      <dgm:prSet/>
      <dgm:spPr/>
      <dgm:t>
        <a:bodyPr/>
        <a:lstStyle/>
        <a:p>
          <a:endParaRPr lang="en-US"/>
        </a:p>
      </dgm:t>
    </dgm:pt>
    <dgm:pt modelId="{8DA84581-08C7-4557-8198-CB4DDFE19786}" type="sibTrans" cxnId="{441B2A88-4A12-40C1-8E4B-7701C1CCEBA8}">
      <dgm:prSet/>
      <dgm:spPr/>
      <dgm:t>
        <a:bodyPr/>
        <a:lstStyle/>
        <a:p>
          <a:endParaRPr lang="en-US"/>
        </a:p>
      </dgm:t>
    </dgm:pt>
    <dgm:pt modelId="{5CCD42F6-AAA8-41E6-BFDD-87D56DAFFA24}">
      <dgm:prSet/>
      <dgm:spPr/>
      <dgm:t>
        <a:bodyPr/>
        <a:lstStyle/>
        <a:p>
          <a:r>
            <a:rPr lang="en-US"/>
            <a:t>Generate</a:t>
          </a:r>
        </a:p>
      </dgm:t>
    </dgm:pt>
    <dgm:pt modelId="{E40EB414-760F-4EF0-80B9-5A6194592CC8}" type="parTrans" cxnId="{A096B99A-938C-4B47-B719-CAAEF6E77102}">
      <dgm:prSet/>
      <dgm:spPr/>
      <dgm:t>
        <a:bodyPr/>
        <a:lstStyle/>
        <a:p>
          <a:endParaRPr lang="en-US"/>
        </a:p>
      </dgm:t>
    </dgm:pt>
    <dgm:pt modelId="{5A068379-6E81-4487-8AB1-1E603A2D3009}" type="sibTrans" cxnId="{A096B99A-938C-4B47-B719-CAAEF6E77102}">
      <dgm:prSet/>
      <dgm:spPr/>
      <dgm:t>
        <a:bodyPr/>
        <a:lstStyle/>
        <a:p>
          <a:endParaRPr lang="en-US"/>
        </a:p>
      </dgm:t>
    </dgm:pt>
    <dgm:pt modelId="{FFCE9633-FB0D-4224-9F5E-2F202BF0C2F6}">
      <dgm:prSet/>
      <dgm:spPr/>
      <dgm:t>
        <a:bodyPr/>
        <a:lstStyle/>
        <a:p>
          <a:r>
            <a:rPr lang="en-US"/>
            <a:t>Generate report</a:t>
          </a:r>
        </a:p>
      </dgm:t>
    </dgm:pt>
    <dgm:pt modelId="{6D4A5259-4BF7-421E-AB04-FF0AB7692C90}" type="parTrans" cxnId="{AD27CE99-1350-4662-8C84-115390119B74}">
      <dgm:prSet/>
      <dgm:spPr/>
      <dgm:t>
        <a:bodyPr/>
        <a:lstStyle/>
        <a:p>
          <a:endParaRPr lang="en-US"/>
        </a:p>
      </dgm:t>
    </dgm:pt>
    <dgm:pt modelId="{37765339-7474-4C9B-BEB9-895E60306208}" type="sibTrans" cxnId="{AD27CE99-1350-4662-8C84-115390119B74}">
      <dgm:prSet/>
      <dgm:spPr/>
      <dgm:t>
        <a:bodyPr/>
        <a:lstStyle/>
        <a:p>
          <a:endParaRPr lang="en-US"/>
        </a:p>
      </dgm:t>
    </dgm:pt>
    <dgm:pt modelId="{E68984DC-155B-4B29-A23E-153BC6106087}" type="pres">
      <dgm:prSet presAssocID="{1FD87581-9265-4F62-A72B-CF3F805280BA}" presName="Name0" presStyleCnt="0">
        <dgm:presLayoutVars>
          <dgm:dir/>
          <dgm:animLvl val="lvl"/>
          <dgm:resizeHandles val="exact"/>
        </dgm:presLayoutVars>
      </dgm:prSet>
      <dgm:spPr/>
    </dgm:pt>
    <dgm:pt modelId="{B30F9AEE-D2BB-42FF-9937-756220C26FD2}" type="pres">
      <dgm:prSet presAssocID="{5CCD42F6-AAA8-41E6-BFDD-87D56DAFFA24}" presName="boxAndChildren" presStyleCnt="0"/>
      <dgm:spPr/>
    </dgm:pt>
    <dgm:pt modelId="{375C1B3C-6DEA-4522-AFA9-902D7F9A64B4}" type="pres">
      <dgm:prSet presAssocID="{5CCD42F6-AAA8-41E6-BFDD-87D56DAFFA24}" presName="parentTextBox" presStyleLbl="alignNode1" presStyleIdx="0" presStyleCnt="4"/>
      <dgm:spPr/>
    </dgm:pt>
    <dgm:pt modelId="{E9AF1793-D3B9-4CA0-80FB-9F5542C82FBE}" type="pres">
      <dgm:prSet presAssocID="{5CCD42F6-AAA8-41E6-BFDD-87D56DAFFA24}" presName="descendantBox" presStyleLbl="bgAccFollowNode1" presStyleIdx="0" presStyleCnt="4"/>
      <dgm:spPr/>
    </dgm:pt>
    <dgm:pt modelId="{A532A3C3-94BA-4C78-9616-ED3D73DC52A6}" type="pres">
      <dgm:prSet presAssocID="{6D327710-DC21-4A68-BB00-1C7BC0E15E78}" presName="sp" presStyleCnt="0"/>
      <dgm:spPr/>
    </dgm:pt>
    <dgm:pt modelId="{8A01417A-482B-4317-AD58-07810AAA939F}" type="pres">
      <dgm:prSet presAssocID="{F139BB17-ADD6-4B34-B57D-8D5F176B7CA9}" presName="arrowAndChildren" presStyleCnt="0"/>
      <dgm:spPr/>
    </dgm:pt>
    <dgm:pt modelId="{468E6C11-C52D-4863-B669-4CE33F36A68F}" type="pres">
      <dgm:prSet presAssocID="{F139BB17-ADD6-4B34-B57D-8D5F176B7CA9}" presName="parentTextArrow" presStyleLbl="node1" presStyleIdx="0" presStyleCnt="0"/>
      <dgm:spPr/>
    </dgm:pt>
    <dgm:pt modelId="{6A8BDF3A-5EA7-4936-BDF3-643127D43C4A}" type="pres">
      <dgm:prSet presAssocID="{F139BB17-ADD6-4B34-B57D-8D5F176B7CA9}" presName="arrow" presStyleLbl="alignNode1" presStyleIdx="1" presStyleCnt="4"/>
      <dgm:spPr/>
    </dgm:pt>
    <dgm:pt modelId="{B8727FB5-37F7-4EC3-8615-85838A183F86}" type="pres">
      <dgm:prSet presAssocID="{F139BB17-ADD6-4B34-B57D-8D5F176B7CA9}" presName="descendantArrow" presStyleLbl="bgAccFollowNode1" presStyleIdx="1" presStyleCnt="4"/>
      <dgm:spPr/>
    </dgm:pt>
    <dgm:pt modelId="{B034FE56-AB25-4053-8E41-6884D0BE9065}" type="pres">
      <dgm:prSet presAssocID="{726DED2F-6E32-4684-9449-A6D1A0E892D6}" presName="sp" presStyleCnt="0"/>
      <dgm:spPr/>
    </dgm:pt>
    <dgm:pt modelId="{F0BA23CC-EC16-45C0-84B4-74750E489C4B}" type="pres">
      <dgm:prSet presAssocID="{258E4287-7FAA-4B71-94BB-03FF7566E9D7}" presName="arrowAndChildren" presStyleCnt="0"/>
      <dgm:spPr/>
    </dgm:pt>
    <dgm:pt modelId="{AB8A8388-70E3-47ED-89B8-4F10C1745BCD}" type="pres">
      <dgm:prSet presAssocID="{258E4287-7FAA-4B71-94BB-03FF7566E9D7}" presName="parentTextArrow" presStyleLbl="node1" presStyleIdx="0" presStyleCnt="0"/>
      <dgm:spPr/>
    </dgm:pt>
    <dgm:pt modelId="{AA7095C7-5068-4653-BDE2-304F3F742D8D}" type="pres">
      <dgm:prSet presAssocID="{258E4287-7FAA-4B71-94BB-03FF7566E9D7}" presName="arrow" presStyleLbl="alignNode1" presStyleIdx="2" presStyleCnt="4"/>
      <dgm:spPr/>
    </dgm:pt>
    <dgm:pt modelId="{45DFCCF4-55C8-470F-B78E-25ABF32FC973}" type="pres">
      <dgm:prSet presAssocID="{258E4287-7FAA-4B71-94BB-03FF7566E9D7}" presName="descendantArrow" presStyleLbl="bgAccFollowNode1" presStyleIdx="2" presStyleCnt="4"/>
      <dgm:spPr/>
    </dgm:pt>
    <dgm:pt modelId="{7CA4C6F5-9E10-4E39-A82B-0A3E81F6BB3E}" type="pres">
      <dgm:prSet presAssocID="{734718BC-C3FC-4A6D-9CDC-4D4C4ED9417E}" presName="sp" presStyleCnt="0"/>
      <dgm:spPr/>
    </dgm:pt>
    <dgm:pt modelId="{9552FF29-0D23-4D01-94D3-66BBE946ED7F}" type="pres">
      <dgm:prSet presAssocID="{C7B8F457-46A3-4A13-BC04-B72A0AF3D8CE}" presName="arrowAndChildren" presStyleCnt="0"/>
      <dgm:spPr/>
    </dgm:pt>
    <dgm:pt modelId="{591ADE6D-C812-420C-B98E-9E0FE8DC631A}" type="pres">
      <dgm:prSet presAssocID="{C7B8F457-46A3-4A13-BC04-B72A0AF3D8CE}" presName="parentTextArrow" presStyleLbl="node1" presStyleIdx="0" presStyleCnt="0"/>
      <dgm:spPr/>
    </dgm:pt>
    <dgm:pt modelId="{974F3873-E150-4C92-A50E-4853F497774B}" type="pres">
      <dgm:prSet presAssocID="{C7B8F457-46A3-4A13-BC04-B72A0AF3D8CE}" presName="arrow" presStyleLbl="alignNode1" presStyleIdx="3" presStyleCnt="4"/>
      <dgm:spPr/>
    </dgm:pt>
    <dgm:pt modelId="{9E3BFAD0-CA5D-4A53-896B-AAB94093696A}" type="pres">
      <dgm:prSet presAssocID="{C7B8F457-46A3-4A13-BC04-B72A0AF3D8CE}" presName="descendantArrow" presStyleLbl="bgAccFollowNode1" presStyleIdx="3" presStyleCnt="4"/>
      <dgm:spPr/>
    </dgm:pt>
  </dgm:ptLst>
  <dgm:cxnLst>
    <dgm:cxn modelId="{4B79FA0D-C59B-4B69-9E0D-81D380FEDAAC}" srcId="{1FD87581-9265-4F62-A72B-CF3F805280BA}" destId="{C7B8F457-46A3-4A13-BC04-B72A0AF3D8CE}" srcOrd="0" destOrd="0" parTransId="{AAD48F72-2B59-45E4-A186-AD0C9A400971}" sibTransId="{734718BC-C3FC-4A6D-9CDC-4D4C4ED9417E}"/>
    <dgm:cxn modelId="{420AC321-BC41-4D50-B7EC-228A8114EB83}" srcId="{1FD87581-9265-4F62-A72B-CF3F805280BA}" destId="{F139BB17-ADD6-4B34-B57D-8D5F176B7CA9}" srcOrd="2" destOrd="0" parTransId="{2ECB30BE-04D4-48F1-BF3E-4FA9B4459936}" sibTransId="{6D327710-DC21-4A68-BB00-1C7BC0E15E78}"/>
    <dgm:cxn modelId="{D1AB912D-A19C-4223-AD91-F71CB40CCBA3}" type="presOf" srcId="{F139BB17-ADD6-4B34-B57D-8D5F176B7CA9}" destId="{468E6C11-C52D-4863-B669-4CE33F36A68F}" srcOrd="0" destOrd="0" presId="urn:microsoft.com/office/officeart/2016/7/layout/VerticalDownArrowProcess"/>
    <dgm:cxn modelId="{78F02238-FB3A-46D6-9F04-3C71535C31A1}" srcId="{258E4287-7FAA-4B71-94BB-03FF7566E9D7}" destId="{F91D0371-0FF0-4E12-9682-6C00370DD883}" srcOrd="0" destOrd="0" parTransId="{D088F090-4B13-4725-AD8B-DD55764E5B32}" sibTransId="{48AB59F6-03F2-49E1-9457-FEF3E1069DA6}"/>
    <dgm:cxn modelId="{91BA595D-1D2E-4E69-B0FB-6A41B964491C}" type="presOf" srcId="{FFCE9633-FB0D-4224-9F5E-2F202BF0C2F6}" destId="{E9AF1793-D3B9-4CA0-80FB-9F5542C82FBE}" srcOrd="0" destOrd="0" presId="urn:microsoft.com/office/officeart/2016/7/layout/VerticalDownArrowProcess"/>
    <dgm:cxn modelId="{3396F750-9B31-4ABC-B245-A5F996A590F1}" type="presOf" srcId="{5CCD42F6-AAA8-41E6-BFDD-87D56DAFFA24}" destId="{375C1B3C-6DEA-4522-AFA9-902D7F9A64B4}" srcOrd="0" destOrd="0" presId="urn:microsoft.com/office/officeart/2016/7/layout/VerticalDownArrowProcess"/>
    <dgm:cxn modelId="{47314572-F306-4E34-AD3D-E707A952877C}" type="presOf" srcId="{F139BB17-ADD6-4B34-B57D-8D5F176B7CA9}" destId="{6A8BDF3A-5EA7-4936-BDF3-643127D43C4A}" srcOrd="1" destOrd="0" presId="urn:microsoft.com/office/officeart/2016/7/layout/VerticalDownArrowProcess"/>
    <dgm:cxn modelId="{432FDC7D-A956-4C51-B923-9EA7ECD5EE7C}" type="presOf" srcId="{BE6AE726-CB40-4B28-A643-8B025310B7AB}" destId="{9E3BFAD0-CA5D-4A53-896B-AAB94093696A}" srcOrd="0" destOrd="0" presId="urn:microsoft.com/office/officeart/2016/7/layout/VerticalDownArrowProcess"/>
    <dgm:cxn modelId="{441B2A88-4A12-40C1-8E4B-7701C1CCEBA8}" srcId="{F139BB17-ADD6-4B34-B57D-8D5F176B7CA9}" destId="{9480050E-D2D2-4589-AFE2-07C72FE644A2}" srcOrd="0" destOrd="0" parTransId="{7A1375E8-5708-41E8-B4AB-4C9408DF4D59}" sibTransId="{8DA84581-08C7-4557-8198-CB4DDFE19786}"/>
    <dgm:cxn modelId="{AD27CE99-1350-4662-8C84-115390119B74}" srcId="{5CCD42F6-AAA8-41E6-BFDD-87D56DAFFA24}" destId="{FFCE9633-FB0D-4224-9F5E-2F202BF0C2F6}" srcOrd="0" destOrd="0" parTransId="{6D4A5259-4BF7-421E-AB04-FF0AB7692C90}" sibTransId="{37765339-7474-4C9B-BEB9-895E60306208}"/>
    <dgm:cxn modelId="{A096B99A-938C-4B47-B719-CAAEF6E77102}" srcId="{1FD87581-9265-4F62-A72B-CF3F805280BA}" destId="{5CCD42F6-AAA8-41E6-BFDD-87D56DAFFA24}" srcOrd="3" destOrd="0" parTransId="{E40EB414-760F-4EF0-80B9-5A6194592CC8}" sibTransId="{5A068379-6E81-4487-8AB1-1E603A2D3009}"/>
    <dgm:cxn modelId="{7F5A4FB1-D967-4996-9C64-F20BAE90E8D1}" srcId="{C7B8F457-46A3-4A13-BC04-B72A0AF3D8CE}" destId="{BE6AE726-CB40-4B28-A643-8B025310B7AB}" srcOrd="0" destOrd="0" parTransId="{947763AC-1836-43AB-A57D-FA7DB2DC736E}" sibTransId="{01E251FC-0E4B-4C09-B485-8B65C41B321B}"/>
    <dgm:cxn modelId="{F7B273B5-4EED-4596-8414-CD5869639C20}" type="presOf" srcId="{C7B8F457-46A3-4A13-BC04-B72A0AF3D8CE}" destId="{974F3873-E150-4C92-A50E-4853F497774B}" srcOrd="1" destOrd="0" presId="urn:microsoft.com/office/officeart/2016/7/layout/VerticalDownArrowProcess"/>
    <dgm:cxn modelId="{920B4CBF-FA82-41EC-86B2-8C7E5A011AEB}" type="presOf" srcId="{258E4287-7FAA-4B71-94BB-03FF7566E9D7}" destId="{AB8A8388-70E3-47ED-89B8-4F10C1745BCD}" srcOrd="0" destOrd="0" presId="urn:microsoft.com/office/officeart/2016/7/layout/VerticalDownArrowProcess"/>
    <dgm:cxn modelId="{737202D8-553A-494D-AAC5-5BF44AEF5E0C}" type="presOf" srcId="{9480050E-D2D2-4589-AFE2-07C72FE644A2}" destId="{B8727FB5-37F7-4EC3-8615-85838A183F86}" srcOrd="0" destOrd="0" presId="urn:microsoft.com/office/officeart/2016/7/layout/VerticalDownArrowProcess"/>
    <dgm:cxn modelId="{283725DD-D27B-4A4F-8B08-17E96A2EB457}" srcId="{1FD87581-9265-4F62-A72B-CF3F805280BA}" destId="{258E4287-7FAA-4B71-94BB-03FF7566E9D7}" srcOrd="1" destOrd="0" parTransId="{6212D606-4C8A-4FAA-8D4D-980767889ED8}" sibTransId="{726DED2F-6E32-4684-9449-A6D1A0E892D6}"/>
    <dgm:cxn modelId="{A7E581DE-5482-4BF0-9F3F-B45084B56982}" type="presOf" srcId="{C7B8F457-46A3-4A13-BC04-B72A0AF3D8CE}" destId="{591ADE6D-C812-420C-B98E-9E0FE8DC631A}" srcOrd="0" destOrd="0" presId="urn:microsoft.com/office/officeart/2016/7/layout/VerticalDownArrowProcess"/>
    <dgm:cxn modelId="{D65B82E1-C600-42CF-B926-0F876F7839EA}" type="presOf" srcId="{1FD87581-9265-4F62-A72B-CF3F805280BA}" destId="{E68984DC-155B-4B29-A23E-153BC6106087}" srcOrd="0" destOrd="0" presId="urn:microsoft.com/office/officeart/2016/7/layout/VerticalDownArrowProcess"/>
    <dgm:cxn modelId="{16288EF5-DECF-4EA0-BE0A-C5CDF4D4A9EE}" type="presOf" srcId="{258E4287-7FAA-4B71-94BB-03FF7566E9D7}" destId="{AA7095C7-5068-4653-BDE2-304F3F742D8D}" srcOrd="1" destOrd="0" presId="urn:microsoft.com/office/officeart/2016/7/layout/VerticalDownArrowProcess"/>
    <dgm:cxn modelId="{C29AF2F7-C395-436E-87C9-FC9B134D03B5}" type="presOf" srcId="{F91D0371-0FF0-4E12-9682-6C00370DD883}" destId="{45DFCCF4-55C8-470F-B78E-25ABF32FC973}" srcOrd="0" destOrd="0" presId="urn:microsoft.com/office/officeart/2016/7/layout/VerticalDownArrowProcess"/>
    <dgm:cxn modelId="{D04DCAD3-D10D-4D93-96D7-FCBED994CEBD}" type="presParOf" srcId="{E68984DC-155B-4B29-A23E-153BC6106087}" destId="{B30F9AEE-D2BB-42FF-9937-756220C26FD2}" srcOrd="0" destOrd="0" presId="urn:microsoft.com/office/officeart/2016/7/layout/VerticalDownArrowProcess"/>
    <dgm:cxn modelId="{468A3E2E-00AF-4494-B9E3-CD6B3D8571D9}" type="presParOf" srcId="{B30F9AEE-D2BB-42FF-9937-756220C26FD2}" destId="{375C1B3C-6DEA-4522-AFA9-902D7F9A64B4}" srcOrd="0" destOrd="0" presId="urn:microsoft.com/office/officeart/2016/7/layout/VerticalDownArrowProcess"/>
    <dgm:cxn modelId="{F5B09F14-B652-4C5F-A23F-1CA12DB0145F}" type="presParOf" srcId="{B30F9AEE-D2BB-42FF-9937-756220C26FD2}" destId="{E9AF1793-D3B9-4CA0-80FB-9F5542C82FBE}" srcOrd="1" destOrd="0" presId="urn:microsoft.com/office/officeart/2016/7/layout/VerticalDownArrowProcess"/>
    <dgm:cxn modelId="{CED58F20-A029-4B01-AEE9-F0628A826AE6}" type="presParOf" srcId="{E68984DC-155B-4B29-A23E-153BC6106087}" destId="{A532A3C3-94BA-4C78-9616-ED3D73DC52A6}" srcOrd="1" destOrd="0" presId="urn:microsoft.com/office/officeart/2016/7/layout/VerticalDownArrowProcess"/>
    <dgm:cxn modelId="{8B84CACF-08D7-4FA0-9B68-56918E955519}" type="presParOf" srcId="{E68984DC-155B-4B29-A23E-153BC6106087}" destId="{8A01417A-482B-4317-AD58-07810AAA939F}" srcOrd="2" destOrd="0" presId="urn:microsoft.com/office/officeart/2016/7/layout/VerticalDownArrowProcess"/>
    <dgm:cxn modelId="{B958BEBE-1F90-40B4-BCB4-D6BE3B3AFD41}" type="presParOf" srcId="{8A01417A-482B-4317-AD58-07810AAA939F}" destId="{468E6C11-C52D-4863-B669-4CE33F36A68F}" srcOrd="0" destOrd="0" presId="urn:microsoft.com/office/officeart/2016/7/layout/VerticalDownArrowProcess"/>
    <dgm:cxn modelId="{35D98C9C-4A0B-430F-A1E0-3B674D4B80D4}" type="presParOf" srcId="{8A01417A-482B-4317-AD58-07810AAA939F}" destId="{6A8BDF3A-5EA7-4936-BDF3-643127D43C4A}" srcOrd="1" destOrd="0" presId="urn:microsoft.com/office/officeart/2016/7/layout/VerticalDownArrowProcess"/>
    <dgm:cxn modelId="{F71F2187-0161-4AFC-828A-37333F300FFC}" type="presParOf" srcId="{8A01417A-482B-4317-AD58-07810AAA939F}" destId="{B8727FB5-37F7-4EC3-8615-85838A183F86}" srcOrd="2" destOrd="0" presId="urn:microsoft.com/office/officeart/2016/7/layout/VerticalDownArrowProcess"/>
    <dgm:cxn modelId="{FA336E48-FDE3-4A41-A026-65DAB44080AD}" type="presParOf" srcId="{E68984DC-155B-4B29-A23E-153BC6106087}" destId="{B034FE56-AB25-4053-8E41-6884D0BE9065}" srcOrd="3" destOrd="0" presId="urn:microsoft.com/office/officeart/2016/7/layout/VerticalDownArrowProcess"/>
    <dgm:cxn modelId="{A02D8E57-F5C4-400C-B03E-05AB685B50EE}" type="presParOf" srcId="{E68984DC-155B-4B29-A23E-153BC6106087}" destId="{F0BA23CC-EC16-45C0-84B4-74750E489C4B}" srcOrd="4" destOrd="0" presId="urn:microsoft.com/office/officeart/2016/7/layout/VerticalDownArrowProcess"/>
    <dgm:cxn modelId="{2C5734AC-1096-42C4-AD13-7DBE424DD607}" type="presParOf" srcId="{F0BA23CC-EC16-45C0-84B4-74750E489C4B}" destId="{AB8A8388-70E3-47ED-89B8-4F10C1745BCD}" srcOrd="0" destOrd="0" presId="urn:microsoft.com/office/officeart/2016/7/layout/VerticalDownArrowProcess"/>
    <dgm:cxn modelId="{198F434C-1150-4313-B47C-B85F5DFE3EAD}" type="presParOf" srcId="{F0BA23CC-EC16-45C0-84B4-74750E489C4B}" destId="{AA7095C7-5068-4653-BDE2-304F3F742D8D}" srcOrd="1" destOrd="0" presId="urn:microsoft.com/office/officeart/2016/7/layout/VerticalDownArrowProcess"/>
    <dgm:cxn modelId="{383A3C9C-37CC-4259-819F-4167A53614AA}" type="presParOf" srcId="{F0BA23CC-EC16-45C0-84B4-74750E489C4B}" destId="{45DFCCF4-55C8-470F-B78E-25ABF32FC973}" srcOrd="2" destOrd="0" presId="urn:microsoft.com/office/officeart/2016/7/layout/VerticalDownArrowProcess"/>
    <dgm:cxn modelId="{EFA91722-E9DA-4DA6-BF90-BC68613BBD43}" type="presParOf" srcId="{E68984DC-155B-4B29-A23E-153BC6106087}" destId="{7CA4C6F5-9E10-4E39-A82B-0A3E81F6BB3E}" srcOrd="5" destOrd="0" presId="urn:microsoft.com/office/officeart/2016/7/layout/VerticalDownArrowProcess"/>
    <dgm:cxn modelId="{6D708BAC-C84C-450E-82D5-6BA15B879A99}" type="presParOf" srcId="{E68984DC-155B-4B29-A23E-153BC6106087}" destId="{9552FF29-0D23-4D01-94D3-66BBE946ED7F}" srcOrd="6" destOrd="0" presId="urn:microsoft.com/office/officeart/2016/7/layout/VerticalDownArrowProcess"/>
    <dgm:cxn modelId="{B7F2C6E7-A70A-4FAA-8FEA-CBCE70672E59}" type="presParOf" srcId="{9552FF29-0D23-4D01-94D3-66BBE946ED7F}" destId="{591ADE6D-C812-420C-B98E-9E0FE8DC631A}" srcOrd="0" destOrd="0" presId="urn:microsoft.com/office/officeart/2016/7/layout/VerticalDownArrowProcess"/>
    <dgm:cxn modelId="{0649A344-BBCD-460B-B538-5584B18A4C08}" type="presParOf" srcId="{9552FF29-0D23-4D01-94D3-66BBE946ED7F}" destId="{974F3873-E150-4C92-A50E-4853F497774B}" srcOrd="1" destOrd="0" presId="urn:microsoft.com/office/officeart/2016/7/layout/VerticalDownArrowProcess"/>
    <dgm:cxn modelId="{3626BABA-EB0B-44E4-82E4-FABBCE179B45}" type="presParOf" srcId="{9552FF29-0D23-4D01-94D3-66BBE946ED7F}" destId="{9E3BFAD0-CA5D-4A53-896B-AAB94093696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029E175-E645-4770-8259-B9EFF846B30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BA9FE1-7F4D-4EDA-BA77-A63B7043B132}">
      <dgm:prSet/>
      <dgm:spPr/>
      <dgm:t>
        <a:bodyPr/>
        <a:lstStyle/>
        <a:p>
          <a:r>
            <a:rPr lang="en-US"/>
            <a:t>Repeatable testing</a:t>
          </a:r>
        </a:p>
      </dgm:t>
    </dgm:pt>
    <dgm:pt modelId="{0B5B95F5-DE39-499D-BCD0-727FF786AEEF}" type="parTrans" cxnId="{9310A520-E802-42D0-B56A-B28AE199EE82}">
      <dgm:prSet/>
      <dgm:spPr/>
      <dgm:t>
        <a:bodyPr/>
        <a:lstStyle/>
        <a:p>
          <a:endParaRPr lang="en-US"/>
        </a:p>
      </dgm:t>
    </dgm:pt>
    <dgm:pt modelId="{F9C71104-8014-418A-9E93-7E705BDCC3A6}" type="sibTrans" cxnId="{9310A520-E802-42D0-B56A-B28AE199EE82}">
      <dgm:prSet/>
      <dgm:spPr/>
      <dgm:t>
        <a:bodyPr/>
        <a:lstStyle/>
        <a:p>
          <a:endParaRPr lang="en-US"/>
        </a:p>
      </dgm:t>
    </dgm:pt>
    <dgm:pt modelId="{A08E2A87-5931-4B11-BD77-3F711DB1D22E}">
      <dgm:prSet/>
      <dgm:spPr/>
      <dgm:t>
        <a:bodyPr/>
        <a:lstStyle/>
        <a:p>
          <a:r>
            <a:rPr lang="en-US"/>
            <a:t>Clear strengths and limitations</a:t>
          </a:r>
        </a:p>
      </dgm:t>
    </dgm:pt>
    <dgm:pt modelId="{074C93F7-C8E9-49C6-A3D1-CA7652620262}" type="parTrans" cxnId="{9E8F53DB-9A2E-4D85-910E-F1FE4E74C336}">
      <dgm:prSet/>
      <dgm:spPr/>
      <dgm:t>
        <a:bodyPr/>
        <a:lstStyle/>
        <a:p>
          <a:endParaRPr lang="en-US"/>
        </a:p>
      </dgm:t>
    </dgm:pt>
    <dgm:pt modelId="{74CD2E03-3B08-4166-BD1B-2DF2AF9B2FCB}" type="sibTrans" cxnId="{9E8F53DB-9A2E-4D85-910E-F1FE4E74C336}">
      <dgm:prSet/>
      <dgm:spPr/>
      <dgm:t>
        <a:bodyPr/>
        <a:lstStyle/>
        <a:p>
          <a:endParaRPr lang="en-US"/>
        </a:p>
      </dgm:t>
    </dgm:pt>
    <dgm:pt modelId="{F02027D0-0754-4845-9538-050975687EB2}">
      <dgm:prSet/>
      <dgm:spPr/>
      <dgm:t>
        <a:bodyPr/>
        <a:lstStyle/>
        <a:p>
          <a:r>
            <a:rPr lang="en-US"/>
            <a:t>False positives acknowledged</a:t>
          </a:r>
        </a:p>
      </dgm:t>
    </dgm:pt>
    <dgm:pt modelId="{A1E72F7B-19F3-4DC0-AA60-B8974E946551}" type="parTrans" cxnId="{92639B36-60A8-476A-9735-6DBDA8DBB2B8}">
      <dgm:prSet/>
      <dgm:spPr/>
      <dgm:t>
        <a:bodyPr/>
        <a:lstStyle/>
        <a:p>
          <a:endParaRPr lang="en-US"/>
        </a:p>
      </dgm:t>
    </dgm:pt>
    <dgm:pt modelId="{9E9F1402-5F58-43C8-BF36-091DA1D606E0}" type="sibTrans" cxnId="{92639B36-60A8-476A-9735-6DBDA8DBB2B8}">
      <dgm:prSet/>
      <dgm:spPr/>
      <dgm:t>
        <a:bodyPr/>
        <a:lstStyle/>
        <a:p>
          <a:endParaRPr lang="en-US"/>
        </a:p>
      </dgm:t>
    </dgm:pt>
    <dgm:pt modelId="{A92FC8ED-7AB1-49EF-AC33-9643D6D68169}" type="pres">
      <dgm:prSet presAssocID="{E029E175-E645-4770-8259-B9EFF846B305}" presName="vert0" presStyleCnt="0">
        <dgm:presLayoutVars>
          <dgm:dir/>
          <dgm:animOne val="branch"/>
          <dgm:animLvl val="lvl"/>
        </dgm:presLayoutVars>
      </dgm:prSet>
      <dgm:spPr/>
    </dgm:pt>
    <dgm:pt modelId="{ED7ADC64-2794-469F-9658-88C11C5E2D12}" type="pres">
      <dgm:prSet presAssocID="{BABA9FE1-7F4D-4EDA-BA77-A63B7043B132}" presName="thickLine" presStyleLbl="alignNode1" presStyleIdx="0" presStyleCnt="3"/>
      <dgm:spPr/>
    </dgm:pt>
    <dgm:pt modelId="{7E21F452-07DF-48F1-986F-5383EF8F2C87}" type="pres">
      <dgm:prSet presAssocID="{BABA9FE1-7F4D-4EDA-BA77-A63B7043B132}" presName="horz1" presStyleCnt="0"/>
      <dgm:spPr/>
    </dgm:pt>
    <dgm:pt modelId="{2CC33E97-4D4C-4535-AD37-D2E3151AE83F}" type="pres">
      <dgm:prSet presAssocID="{BABA9FE1-7F4D-4EDA-BA77-A63B7043B132}" presName="tx1" presStyleLbl="revTx" presStyleIdx="0" presStyleCnt="3"/>
      <dgm:spPr/>
    </dgm:pt>
    <dgm:pt modelId="{93C4EE5F-F34A-43C6-B469-836E335BCECB}" type="pres">
      <dgm:prSet presAssocID="{BABA9FE1-7F4D-4EDA-BA77-A63B7043B132}" presName="vert1" presStyleCnt="0"/>
      <dgm:spPr/>
    </dgm:pt>
    <dgm:pt modelId="{08CAB5E0-2577-4F68-BBD3-6DBCD62A57AF}" type="pres">
      <dgm:prSet presAssocID="{A08E2A87-5931-4B11-BD77-3F711DB1D22E}" presName="thickLine" presStyleLbl="alignNode1" presStyleIdx="1" presStyleCnt="3"/>
      <dgm:spPr/>
    </dgm:pt>
    <dgm:pt modelId="{BD064A88-3A40-4DEA-8474-224A7B3FFDA3}" type="pres">
      <dgm:prSet presAssocID="{A08E2A87-5931-4B11-BD77-3F711DB1D22E}" presName="horz1" presStyleCnt="0"/>
      <dgm:spPr/>
    </dgm:pt>
    <dgm:pt modelId="{972F5111-31CC-44FC-B338-4B7969D214E1}" type="pres">
      <dgm:prSet presAssocID="{A08E2A87-5931-4B11-BD77-3F711DB1D22E}" presName="tx1" presStyleLbl="revTx" presStyleIdx="1" presStyleCnt="3"/>
      <dgm:spPr/>
    </dgm:pt>
    <dgm:pt modelId="{2045730D-50A3-41AE-B515-6C57C0E1F2F5}" type="pres">
      <dgm:prSet presAssocID="{A08E2A87-5931-4B11-BD77-3F711DB1D22E}" presName="vert1" presStyleCnt="0"/>
      <dgm:spPr/>
    </dgm:pt>
    <dgm:pt modelId="{7DE7BC29-7481-46C6-A43E-18DC9CCC2D6E}" type="pres">
      <dgm:prSet presAssocID="{F02027D0-0754-4845-9538-050975687EB2}" presName="thickLine" presStyleLbl="alignNode1" presStyleIdx="2" presStyleCnt="3"/>
      <dgm:spPr/>
    </dgm:pt>
    <dgm:pt modelId="{4031F141-3770-4F43-818C-53FEF7D44AA7}" type="pres">
      <dgm:prSet presAssocID="{F02027D0-0754-4845-9538-050975687EB2}" presName="horz1" presStyleCnt="0"/>
      <dgm:spPr/>
    </dgm:pt>
    <dgm:pt modelId="{59A7B3F6-66E6-4850-9456-3FB5C54C8A9F}" type="pres">
      <dgm:prSet presAssocID="{F02027D0-0754-4845-9538-050975687EB2}" presName="tx1" presStyleLbl="revTx" presStyleIdx="2" presStyleCnt="3"/>
      <dgm:spPr/>
    </dgm:pt>
    <dgm:pt modelId="{11178ED0-50E9-4FB0-B29A-85679B1D8163}" type="pres">
      <dgm:prSet presAssocID="{F02027D0-0754-4845-9538-050975687EB2}" presName="vert1" presStyleCnt="0"/>
      <dgm:spPr/>
    </dgm:pt>
  </dgm:ptLst>
  <dgm:cxnLst>
    <dgm:cxn modelId="{8307971E-83EA-4E1B-8417-5E407D9A3CAF}" type="presOf" srcId="{E029E175-E645-4770-8259-B9EFF846B305}" destId="{A92FC8ED-7AB1-49EF-AC33-9643D6D68169}" srcOrd="0" destOrd="0" presId="urn:microsoft.com/office/officeart/2008/layout/LinedList"/>
    <dgm:cxn modelId="{9310A520-E802-42D0-B56A-B28AE199EE82}" srcId="{E029E175-E645-4770-8259-B9EFF846B305}" destId="{BABA9FE1-7F4D-4EDA-BA77-A63B7043B132}" srcOrd="0" destOrd="0" parTransId="{0B5B95F5-DE39-499D-BCD0-727FF786AEEF}" sibTransId="{F9C71104-8014-418A-9E93-7E705BDCC3A6}"/>
    <dgm:cxn modelId="{92639B36-60A8-476A-9735-6DBDA8DBB2B8}" srcId="{E029E175-E645-4770-8259-B9EFF846B305}" destId="{F02027D0-0754-4845-9538-050975687EB2}" srcOrd="2" destOrd="0" parTransId="{A1E72F7B-19F3-4DC0-AA60-B8974E946551}" sibTransId="{9E9F1402-5F58-43C8-BF36-091DA1D606E0}"/>
    <dgm:cxn modelId="{BD28EC77-A336-4782-8A8F-713A1E77DD15}" type="presOf" srcId="{A08E2A87-5931-4B11-BD77-3F711DB1D22E}" destId="{972F5111-31CC-44FC-B338-4B7969D214E1}" srcOrd="0" destOrd="0" presId="urn:microsoft.com/office/officeart/2008/layout/LinedList"/>
    <dgm:cxn modelId="{4B260A7E-C242-4361-82AE-0C524662217F}" type="presOf" srcId="{F02027D0-0754-4845-9538-050975687EB2}" destId="{59A7B3F6-66E6-4850-9456-3FB5C54C8A9F}" srcOrd="0" destOrd="0" presId="urn:microsoft.com/office/officeart/2008/layout/LinedList"/>
    <dgm:cxn modelId="{9E8F53DB-9A2E-4D85-910E-F1FE4E74C336}" srcId="{E029E175-E645-4770-8259-B9EFF846B305}" destId="{A08E2A87-5931-4B11-BD77-3F711DB1D22E}" srcOrd="1" destOrd="0" parTransId="{074C93F7-C8E9-49C6-A3D1-CA7652620262}" sibTransId="{74CD2E03-3B08-4166-BD1B-2DF2AF9B2FCB}"/>
    <dgm:cxn modelId="{36C07CE4-1AEC-46B3-9D9E-9081BC026572}" type="presOf" srcId="{BABA9FE1-7F4D-4EDA-BA77-A63B7043B132}" destId="{2CC33E97-4D4C-4535-AD37-D2E3151AE83F}" srcOrd="0" destOrd="0" presId="urn:microsoft.com/office/officeart/2008/layout/LinedList"/>
    <dgm:cxn modelId="{461CB7D9-48CD-4193-9E1A-00591BBB5B2B}" type="presParOf" srcId="{A92FC8ED-7AB1-49EF-AC33-9643D6D68169}" destId="{ED7ADC64-2794-469F-9658-88C11C5E2D12}" srcOrd="0" destOrd="0" presId="urn:microsoft.com/office/officeart/2008/layout/LinedList"/>
    <dgm:cxn modelId="{D19E5887-350C-404B-8744-05437151BF13}" type="presParOf" srcId="{A92FC8ED-7AB1-49EF-AC33-9643D6D68169}" destId="{7E21F452-07DF-48F1-986F-5383EF8F2C87}" srcOrd="1" destOrd="0" presId="urn:microsoft.com/office/officeart/2008/layout/LinedList"/>
    <dgm:cxn modelId="{3FDAB38E-8B85-4382-99B6-6783E812C0EA}" type="presParOf" srcId="{7E21F452-07DF-48F1-986F-5383EF8F2C87}" destId="{2CC33E97-4D4C-4535-AD37-D2E3151AE83F}" srcOrd="0" destOrd="0" presId="urn:microsoft.com/office/officeart/2008/layout/LinedList"/>
    <dgm:cxn modelId="{714D69AE-6BC3-4F36-8F0F-CE9035F0468A}" type="presParOf" srcId="{7E21F452-07DF-48F1-986F-5383EF8F2C87}" destId="{93C4EE5F-F34A-43C6-B469-836E335BCECB}" srcOrd="1" destOrd="0" presId="urn:microsoft.com/office/officeart/2008/layout/LinedList"/>
    <dgm:cxn modelId="{46ADE155-DBBD-4AFC-8382-2743B8803472}" type="presParOf" srcId="{A92FC8ED-7AB1-49EF-AC33-9643D6D68169}" destId="{08CAB5E0-2577-4F68-BBD3-6DBCD62A57AF}" srcOrd="2" destOrd="0" presId="urn:microsoft.com/office/officeart/2008/layout/LinedList"/>
    <dgm:cxn modelId="{E3A2E187-0C24-404B-8848-D327FD3EB28F}" type="presParOf" srcId="{A92FC8ED-7AB1-49EF-AC33-9643D6D68169}" destId="{BD064A88-3A40-4DEA-8474-224A7B3FFDA3}" srcOrd="3" destOrd="0" presId="urn:microsoft.com/office/officeart/2008/layout/LinedList"/>
    <dgm:cxn modelId="{1BAEFC71-B0A5-4F01-8D7A-268DF5B0376C}" type="presParOf" srcId="{BD064A88-3A40-4DEA-8474-224A7B3FFDA3}" destId="{972F5111-31CC-44FC-B338-4B7969D214E1}" srcOrd="0" destOrd="0" presId="urn:microsoft.com/office/officeart/2008/layout/LinedList"/>
    <dgm:cxn modelId="{D817B333-03B5-4FD5-95BB-C6071C7B9F20}" type="presParOf" srcId="{BD064A88-3A40-4DEA-8474-224A7B3FFDA3}" destId="{2045730D-50A3-41AE-B515-6C57C0E1F2F5}" srcOrd="1" destOrd="0" presId="urn:microsoft.com/office/officeart/2008/layout/LinedList"/>
    <dgm:cxn modelId="{8B211AFC-9F0B-4D43-A7B9-7E161EE9670F}" type="presParOf" srcId="{A92FC8ED-7AB1-49EF-AC33-9643D6D68169}" destId="{7DE7BC29-7481-46C6-A43E-18DC9CCC2D6E}" srcOrd="4" destOrd="0" presId="urn:microsoft.com/office/officeart/2008/layout/LinedList"/>
    <dgm:cxn modelId="{1D2EA564-2B48-4B62-B6A5-748E2EA6B78F}" type="presParOf" srcId="{A92FC8ED-7AB1-49EF-AC33-9643D6D68169}" destId="{4031F141-3770-4F43-818C-53FEF7D44AA7}" srcOrd="5" destOrd="0" presId="urn:microsoft.com/office/officeart/2008/layout/LinedList"/>
    <dgm:cxn modelId="{618E5611-3831-4183-BF07-AD325B62B23A}" type="presParOf" srcId="{4031F141-3770-4F43-818C-53FEF7D44AA7}" destId="{59A7B3F6-66E6-4850-9456-3FB5C54C8A9F}" srcOrd="0" destOrd="0" presId="urn:microsoft.com/office/officeart/2008/layout/LinedList"/>
    <dgm:cxn modelId="{92DAA9D8-FB32-4171-9BA0-C86F5A97EF06}" type="presParOf" srcId="{4031F141-3770-4F43-818C-53FEF7D44AA7}" destId="{11178ED0-50E9-4FB0-B29A-85679B1D81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784E0DA-9792-440C-8016-EFCEC772CFA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89D0E3-D57D-4802-A418-15DD4F935D29}">
      <dgm:prSet/>
      <dgm:spPr/>
      <dgm:t>
        <a:bodyPr/>
        <a:lstStyle/>
        <a:p>
          <a:r>
            <a:rPr lang="en-US"/>
            <a:t>Isolated academic environment</a:t>
          </a:r>
        </a:p>
      </dgm:t>
    </dgm:pt>
    <dgm:pt modelId="{A6E132C3-3205-459A-8364-7ECB8CD40963}" type="parTrans" cxnId="{3E6D4AA2-DB17-417A-8C1D-6E868EA369E6}">
      <dgm:prSet/>
      <dgm:spPr/>
      <dgm:t>
        <a:bodyPr/>
        <a:lstStyle/>
        <a:p>
          <a:endParaRPr lang="en-US"/>
        </a:p>
      </dgm:t>
    </dgm:pt>
    <dgm:pt modelId="{42F71CD3-3208-4CDD-AB36-B6772FB8BA37}" type="sibTrans" cxnId="{3E6D4AA2-DB17-417A-8C1D-6E868EA369E6}">
      <dgm:prSet/>
      <dgm:spPr/>
      <dgm:t>
        <a:bodyPr/>
        <a:lstStyle/>
        <a:p>
          <a:endParaRPr lang="en-US"/>
        </a:p>
      </dgm:t>
    </dgm:pt>
    <dgm:pt modelId="{5784C3A7-1365-494B-8FFF-D4A80F701FED}">
      <dgm:prSet/>
      <dgm:spPr/>
      <dgm:t>
        <a:bodyPr/>
        <a:lstStyle/>
        <a:p>
          <a:r>
            <a:rPr lang="en-US"/>
            <a:t>PTaaS successfully implemented</a:t>
          </a:r>
        </a:p>
      </dgm:t>
    </dgm:pt>
    <dgm:pt modelId="{F55EBB7E-6E61-4343-8E3C-DC3854946DF8}" type="parTrans" cxnId="{89981C62-8A46-4A41-B606-4B5DFB8DDB82}">
      <dgm:prSet/>
      <dgm:spPr/>
      <dgm:t>
        <a:bodyPr/>
        <a:lstStyle/>
        <a:p>
          <a:endParaRPr lang="en-US"/>
        </a:p>
      </dgm:t>
    </dgm:pt>
    <dgm:pt modelId="{1575BC5F-1B39-45C7-833A-155A8DD89871}" type="sibTrans" cxnId="{89981C62-8A46-4A41-B606-4B5DFB8DDB82}">
      <dgm:prSet/>
      <dgm:spPr/>
      <dgm:t>
        <a:bodyPr/>
        <a:lstStyle/>
        <a:p>
          <a:endParaRPr lang="en-US"/>
        </a:p>
      </dgm:t>
    </dgm:pt>
    <dgm:pt modelId="{FF26591E-9D7A-4869-85D2-22D174D8FA64}">
      <dgm:prSet/>
      <dgm:spPr/>
      <dgm:t>
        <a:bodyPr/>
        <a:lstStyle/>
        <a:p>
          <a:r>
            <a:rPr lang="en-US"/>
            <a:t>Scope for further research</a:t>
          </a:r>
        </a:p>
      </dgm:t>
    </dgm:pt>
    <dgm:pt modelId="{D36D11F8-E826-46E8-BA1A-2C9BBA426CF2}" type="parTrans" cxnId="{789F85AB-6A24-43D1-993F-6A122D0FFF27}">
      <dgm:prSet/>
      <dgm:spPr/>
      <dgm:t>
        <a:bodyPr/>
        <a:lstStyle/>
        <a:p>
          <a:endParaRPr lang="en-US"/>
        </a:p>
      </dgm:t>
    </dgm:pt>
    <dgm:pt modelId="{E8A604E7-0CAC-446E-861C-D9027F7FBE51}" type="sibTrans" cxnId="{789F85AB-6A24-43D1-993F-6A122D0FFF27}">
      <dgm:prSet/>
      <dgm:spPr/>
      <dgm:t>
        <a:bodyPr/>
        <a:lstStyle/>
        <a:p>
          <a:endParaRPr lang="en-US"/>
        </a:p>
      </dgm:t>
    </dgm:pt>
    <dgm:pt modelId="{D56E4F9D-E640-47F6-92BC-986BF67451C9}" type="pres">
      <dgm:prSet presAssocID="{6784E0DA-9792-440C-8016-EFCEC772CFA1}" presName="outerComposite" presStyleCnt="0">
        <dgm:presLayoutVars>
          <dgm:chMax val="5"/>
          <dgm:dir/>
          <dgm:resizeHandles val="exact"/>
        </dgm:presLayoutVars>
      </dgm:prSet>
      <dgm:spPr/>
    </dgm:pt>
    <dgm:pt modelId="{B9B4FB89-B75B-4683-A2E9-54080ADD3FAB}" type="pres">
      <dgm:prSet presAssocID="{6784E0DA-9792-440C-8016-EFCEC772CFA1}" presName="dummyMaxCanvas" presStyleCnt="0">
        <dgm:presLayoutVars/>
      </dgm:prSet>
      <dgm:spPr/>
    </dgm:pt>
    <dgm:pt modelId="{69875A66-91D6-4F62-AFBA-83BB4C6486C0}" type="pres">
      <dgm:prSet presAssocID="{6784E0DA-9792-440C-8016-EFCEC772CFA1}" presName="ThreeNodes_1" presStyleLbl="node1" presStyleIdx="0" presStyleCnt="3">
        <dgm:presLayoutVars>
          <dgm:bulletEnabled val="1"/>
        </dgm:presLayoutVars>
      </dgm:prSet>
      <dgm:spPr/>
    </dgm:pt>
    <dgm:pt modelId="{253EFB92-578B-442D-9AF0-C3DDD0C07373}" type="pres">
      <dgm:prSet presAssocID="{6784E0DA-9792-440C-8016-EFCEC772CFA1}" presName="ThreeNodes_2" presStyleLbl="node1" presStyleIdx="1" presStyleCnt="3">
        <dgm:presLayoutVars>
          <dgm:bulletEnabled val="1"/>
        </dgm:presLayoutVars>
      </dgm:prSet>
      <dgm:spPr/>
    </dgm:pt>
    <dgm:pt modelId="{61BCB6F6-34B5-4B10-9BBE-0EC1E0300CAF}" type="pres">
      <dgm:prSet presAssocID="{6784E0DA-9792-440C-8016-EFCEC772CFA1}" presName="ThreeNodes_3" presStyleLbl="node1" presStyleIdx="2" presStyleCnt="3">
        <dgm:presLayoutVars>
          <dgm:bulletEnabled val="1"/>
        </dgm:presLayoutVars>
      </dgm:prSet>
      <dgm:spPr/>
    </dgm:pt>
    <dgm:pt modelId="{4A2C2719-E2BE-4BBF-8E4C-F4C040651565}" type="pres">
      <dgm:prSet presAssocID="{6784E0DA-9792-440C-8016-EFCEC772CFA1}" presName="ThreeConn_1-2" presStyleLbl="fgAccFollowNode1" presStyleIdx="0" presStyleCnt="2">
        <dgm:presLayoutVars>
          <dgm:bulletEnabled val="1"/>
        </dgm:presLayoutVars>
      </dgm:prSet>
      <dgm:spPr/>
    </dgm:pt>
    <dgm:pt modelId="{34D348D8-2F38-48E4-80E2-4F41A9838B83}" type="pres">
      <dgm:prSet presAssocID="{6784E0DA-9792-440C-8016-EFCEC772CFA1}" presName="ThreeConn_2-3" presStyleLbl="fgAccFollowNode1" presStyleIdx="1" presStyleCnt="2">
        <dgm:presLayoutVars>
          <dgm:bulletEnabled val="1"/>
        </dgm:presLayoutVars>
      </dgm:prSet>
      <dgm:spPr/>
    </dgm:pt>
    <dgm:pt modelId="{D90836F4-5104-4AAB-AE08-4DF1982FDC6C}" type="pres">
      <dgm:prSet presAssocID="{6784E0DA-9792-440C-8016-EFCEC772CFA1}" presName="ThreeNodes_1_text" presStyleLbl="node1" presStyleIdx="2" presStyleCnt="3">
        <dgm:presLayoutVars>
          <dgm:bulletEnabled val="1"/>
        </dgm:presLayoutVars>
      </dgm:prSet>
      <dgm:spPr/>
    </dgm:pt>
    <dgm:pt modelId="{049D3115-6296-42CF-BFA4-4AF71247594E}" type="pres">
      <dgm:prSet presAssocID="{6784E0DA-9792-440C-8016-EFCEC772CFA1}" presName="ThreeNodes_2_text" presStyleLbl="node1" presStyleIdx="2" presStyleCnt="3">
        <dgm:presLayoutVars>
          <dgm:bulletEnabled val="1"/>
        </dgm:presLayoutVars>
      </dgm:prSet>
      <dgm:spPr/>
    </dgm:pt>
    <dgm:pt modelId="{4BF29C34-549B-4BE3-8D77-AAE586A7C619}" type="pres">
      <dgm:prSet presAssocID="{6784E0DA-9792-440C-8016-EFCEC772CFA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7EEED19-4135-44CF-92FB-40D81B8611E4}" type="presOf" srcId="{5784C3A7-1365-494B-8FFF-D4A80F701FED}" destId="{253EFB92-578B-442D-9AF0-C3DDD0C07373}" srcOrd="0" destOrd="0" presId="urn:microsoft.com/office/officeart/2005/8/layout/vProcess5"/>
    <dgm:cxn modelId="{32E7171B-DF6C-42B0-A831-AAF704026B33}" type="presOf" srcId="{FF26591E-9D7A-4869-85D2-22D174D8FA64}" destId="{61BCB6F6-34B5-4B10-9BBE-0EC1E0300CAF}" srcOrd="0" destOrd="0" presId="urn:microsoft.com/office/officeart/2005/8/layout/vProcess5"/>
    <dgm:cxn modelId="{FCF62D3D-72C2-46A6-A71B-DAAFCF941F9C}" type="presOf" srcId="{42F71CD3-3208-4CDD-AB36-B6772FB8BA37}" destId="{4A2C2719-E2BE-4BBF-8E4C-F4C040651565}" srcOrd="0" destOrd="0" presId="urn:microsoft.com/office/officeart/2005/8/layout/vProcess5"/>
    <dgm:cxn modelId="{89981C62-8A46-4A41-B606-4B5DFB8DDB82}" srcId="{6784E0DA-9792-440C-8016-EFCEC772CFA1}" destId="{5784C3A7-1365-494B-8FFF-D4A80F701FED}" srcOrd="1" destOrd="0" parTransId="{F55EBB7E-6E61-4343-8E3C-DC3854946DF8}" sibTransId="{1575BC5F-1B39-45C7-833A-155A8DD89871}"/>
    <dgm:cxn modelId="{42A7A04D-02F1-4304-8A97-D8CD9E81832F}" type="presOf" srcId="{1575BC5F-1B39-45C7-833A-155A8DD89871}" destId="{34D348D8-2F38-48E4-80E2-4F41A9838B83}" srcOrd="0" destOrd="0" presId="urn:microsoft.com/office/officeart/2005/8/layout/vProcess5"/>
    <dgm:cxn modelId="{3E6D4AA2-DB17-417A-8C1D-6E868EA369E6}" srcId="{6784E0DA-9792-440C-8016-EFCEC772CFA1}" destId="{5E89D0E3-D57D-4802-A418-15DD4F935D29}" srcOrd="0" destOrd="0" parTransId="{A6E132C3-3205-459A-8364-7ECB8CD40963}" sibTransId="{42F71CD3-3208-4CDD-AB36-B6772FB8BA37}"/>
    <dgm:cxn modelId="{789F85AB-6A24-43D1-993F-6A122D0FFF27}" srcId="{6784E0DA-9792-440C-8016-EFCEC772CFA1}" destId="{FF26591E-9D7A-4869-85D2-22D174D8FA64}" srcOrd="2" destOrd="0" parTransId="{D36D11F8-E826-46E8-BA1A-2C9BBA426CF2}" sibTransId="{E8A604E7-0CAC-446E-861C-D9027F7FBE51}"/>
    <dgm:cxn modelId="{B69A3CB0-D459-44E8-AF27-56AFFDB22C9D}" type="presOf" srcId="{5784C3A7-1365-494B-8FFF-D4A80F701FED}" destId="{049D3115-6296-42CF-BFA4-4AF71247594E}" srcOrd="1" destOrd="0" presId="urn:microsoft.com/office/officeart/2005/8/layout/vProcess5"/>
    <dgm:cxn modelId="{26D963BD-2CDD-4B5C-A34E-120CA7FB77B0}" type="presOf" srcId="{5E89D0E3-D57D-4802-A418-15DD4F935D29}" destId="{D90836F4-5104-4AAB-AE08-4DF1982FDC6C}" srcOrd="1" destOrd="0" presId="urn:microsoft.com/office/officeart/2005/8/layout/vProcess5"/>
    <dgm:cxn modelId="{99AA96C1-E112-44AF-A673-BCFCF1CC1D81}" type="presOf" srcId="{FF26591E-9D7A-4869-85D2-22D174D8FA64}" destId="{4BF29C34-549B-4BE3-8D77-AAE586A7C619}" srcOrd="1" destOrd="0" presId="urn:microsoft.com/office/officeart/2005/8/layout/vProcess5"/>
    <dgm:cxn modelId="{4AE15BDB-398E-4620-A1CC-4AE633F789AF}" type="presOf" srcId="{6784E0DA-9792-440C-8016-EFCEC772CFA1}" destId="{D56E4F9D-E640-47F6-92BC-986BF67451C9}" srcOrd="0" destOrd="0" presId="urn:microsoft.com/office/officeart/2005/8/layout/vProcess5"/>
    <dgm:cxn modelId="{456BC2DE-0FB9-4A41-BC18-5D2E1EC79D71}" type="presOf" srcId="{5E89D0E3-D57D-4802-A418-15DD4F935D29}" destId="{69875A66-91D6-4F62-AFBA-83BB4C6486C0}" srcOrd="0" destOrd="0" presId="urn:microsoft.com/office/officeart/2005/8/layout/vProcess5"/>
    <dgm:cxn modelId="{6E7B2D05-C9EE-42D3-B910-04CDFD892341}" type="presParOf" srcId="{D56E4F9D-E640-47F6-92BC-986BF67451C9}" destId="{B9B4FB89-B75B-4683-A2E9-54080ADD3FAB}" srcOrd="0" destOrd="0" presId="urn:microsoft.com/office/officeart/2005/8/layout/vProcess5"/>
    <dgm:cxn modelId="{FA1552BA-1365-4106-B67E-A04B13C46B06}" type="presParOf" srcId="{D56E4F9D-E640-47F6-92BC-986BF67451C9}" destId="{69875A66-91D6-4F62-AFBA-83BB4C6486C0}" srcOrd="1" destOrd="0" presId="urn:microsoft.com/office/officeart/2005/8/layout/vProcess5"/>
    <dgm:cxn modelId="{E4DED9BE-A6A7-4551-BC8C-C491FD3D347C}" type="presParOf" srcId="{D56E4F9D-E640-47F6-92BC-986BF67451C9}" destId="{253EFB92-578B-442D-9AF0-C3DDD0C07373}" srcOrd="2" destOrd="0" presId="urn:microsoft.com/office/officeart/2005/8/layout/vProcess5"/>
    <dgm:cxn modelId="{6D8F6AC0-B8E7-4D25-ADC3-B12217E2591C}" type="presParOf" srcId="{D56E4F9D-E640-47F6-92BC-986BF67451C9}" destId="{61BCB6F6-34B5-4B10-9BBE-0EC1E0300CAF}" srcOrd="3" destOrd="0" presId="urn:microsoft.com/office/officeart/2005/8/layout/vProcess5"/>
    <dgm:cxn modelId="{79366562-B0CB-4F68-B464-8CF74ECA82C0}" type="presParOf" srcId="{D56E4F9D-E640-47F6-92BC-986BF67451C9}" destId="{4A2C2719-E2BE-4BBF-8E4C-F4C040651565}" srcOrd="4" destOrd="0" presId="urn:microsoft.com/office/officeart/2005/8/layout/vProcess5"/>
    <dgm:cxn modelId="{4B67A420-1A59-4146-98A3-A6166B84183F}" type="presParOf" srcId="{D56E4F9D-E640-47F6-92BC-986BF67451C9}" destId="{34D348D8-2F38-48E4-80E2-4F41A9838B83}" srcOrd="5" destOrd="0" presId="urn:microsoft.com/office/officeart/2005/8/layout/vProcess5"/>
    <dgm:cxn modelId="{A4C63A18-2DFB-4D98-9780-7F862EED4D09}" type="presParOf" srcId="{D56E4F9D-E640-47F6-92BC-986BF67451C9}" destId="{D90836F4-5104-4AAB-AE08-4DF1982FDC6C}" srcOrd="6" destOrd="0" presId="urn:microsoft.com/office/officeart/2005/8/layout/vProcess5"/>
    <dgm:cxn modelId="{DB3198C3-E957-4E6E-B942-5E51AC041167}" type="presParOf" srcId="{D56E4F9D-E640-47F6-92BC-986BF67451C9}" destId="{049D3115-6296-42CF-BFA4-4AF71247594E}" srcOrd="7" destOrd="0" presId="urn:microsoft.com/office/officeart/2005/8/layout/vProcess5"/>
    <dgm:cxn modelId="{D8092664-BE78-465A-B233-F141C15D43D7}" type="presParOf" srcId="{D56E4F9D-E640-47F6-92BC-986BF67451C9}" destId="{4BF29C34-549B-4BE3-8D77-AAE586A7C61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098F67-1275-444B-9133-C5257863926E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37D97-2D0B-430D-8F97-74EF7158DF45}">
      <dsp:nvSpPr>
        <dsp:cNvPr id="0" name=""/>
        <dsp:cNvSpPr/>
      </dsp:nvSpPr>
      <dsp:spPr>
        <a:xfrm>
          <a:off x="0" y="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Penetration testing is often manual and episodic</a:t>
          </a:r>
          <a:endParaRPr lang="en-US" sz="3300" kern="1200"/>
        </a:p>
      </dsp:txBody>
      <dsp:txXfrm>
        <a:off x="0" y="0"/>
        <a:ext cx="4869656" cy="1276350"/>
      </dsp:txXfrm>
    </dsp:sp>
    <dsp:sp modelId="{ABAF7F9B-B023-4839-8B11-4D58D4E9F8F8}">
      <dsp:nvSpPr>
        <dsp:cNvPr id="0" name=""/>
        <dsp:cNvSpPr/>
      </dsp:nvSpPr>
      <dsp:spPr>
        <a:xfrm>
          <a:off x="0" y="1276350"/>
          <a:ext cx="4869656" cy="0"/>
        </a:xfrm>
        <a:prstGeom prst="line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2D6A3-3C9F-40F7-ABAB-62738FCCE9C7}">
      <dsp:nvSpPr>
        <dsp:cNvPr id="0" name=""/>
        <dsp:cNvSpPr/>
      </dsp:nvSpPr>
      <dsp:spPr>
        <a:xfrm>
          <a:off x="0" y="12763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Limited scalability for SMEs</a:t>
          </a:r>
          <a:endParaRPr lang="en-US" sz="3300" kern="1200"/>
        </a:p>
      </dsp:txBody>
      <dsp:txXfrm>
        <a:off x="0" y="1276350"/>
        <a:ext cx="4869656" cy="1276350"/>
      </dsp:txXfrm>
    </dsp:sp>
    <dsp:sp modelId="{2275C064-37D4-4598-BD86-23C494587958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734B1-6701-40C1-8207-CD178240281E}">
      <dsp:nvSpPr>
        <dsp:cNvPr id="0" name=""/>
        <dsp:cNvSpPr/>
      </dsp:nvSpPr>
      <dsp:spPr>
        <a:xfrm>
          <a:off x="0" y="255270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Automated tools lack orchestration</a:t>
          </a:r>
          <a:endParaRPr lang="en-US" sz="3300" kern="1200"/>
        </a:p>
      </dsp:txBody>
      <dsp:txXfrm>
        <a:off x="0" y="2552700"/>
        <a:ext cx="4869656" cy="1276350"/>
      </dsp:txXfrm>
    </dsp:sp>
    <dsp:sp modelId="{F77EDD6E-09ED-48F2-90F0-D66071681078}">
      <dsp:nvSpPr>
        <dsp:cNvPr id="0" name=""/>
        <dsp:cNvSpPr/>
      </dsp:nvSpPr>
      <dsp:spPr>
        <a:xfrm>
          <a:off x="0" y="3829050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32965-0973-4E5F-8D12-9E4555AEF26E}">
      <dsp:nvSpPr>
        <dsp:cNvPr id="0" name=""/>
        <dsp:cNvSpPr/>
      </dsp:nvSpPr>
      <dsp:spPr>
        <a:xfrm>
          <a:off x="0" y="38290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Need for repeatable and auditable testing</a:t>
          </a:r>
          <a:endParaRPr lang="en-US" sz="3300" kern="1200"/>
        </a:p>
      </dsp:txBody>
      <dsp:txXfrm>
        <a:off x="0" y="3829050"/>
        <a:ext cx="4869656" cy="12763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9EC65-BC88-48DC-8346-1B52807FF7C7}">
      <dsp:nvSpPr>
        <dsp:cNvPr id="0" name=""/>
        <dsp:cNvSpPr/>
      </dsp:nvSpPr>
      <dsp:spPr>
        <a:xfrm>
          <a:off x="317710" y="387174"/>
          <a:ext cx="988628" cy="9886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AF49E-42C7-4BBE-935D-1D45E867D7B0}">
      <dsp:nvSpPr>
        <dsp:cNvPr id="0" name=""/>
        <dsp:cNvSpPr/>
      </dsp:nvSpPr>
      <dsp:spPr>
        <a:xfrm>
          <a:off x="528401" y="597866"/>
          <a:ext cx="567246" cy="5672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C400D-A647-4726-AD72-71E8305CD259}">
      <dsp:nvSpPr>
        <dsp:cNvPr id="0" name=""/>
        <dsp:cNvSpPr/>
      </dsp:nvSpPr>
      <dsp:spPr>
        <a:xfrm>
          <a:off x="1673" y="1683737"/>
          <a:ext cx="1620703" cy="64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Design a secure PTaaS platform</a:t>
          </a:r>
          <a:endParaRPr lang="en-US" sz="1300" kern="1200"/>
        </a:p>
      </dsp:txBody>
      <dsp:txXfrm>
        <a:off x="1673" y="1683737"/>
        <a:ext cx="1620703" cy="648281"/>
      </dsp:txXfrm>
    </dsp:sp>
    <dsp:sp modelId="{58CCF68F-B9FA-471E-A809-3170FB6F2C36}">
      <dsp:nvSpPr>
        <dsp:cNvPr id="0" name=""/>
        <dsp:cNvSpPr/>
      </dsp:nvSpPr>
      <dsp:spPr>
        <a:xfrm>
          <a:off x="2222036" y="387174"/>
          <a:ext cx="988628" cy="9886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17B4E-176A-4A30-B0E0-8C34D0086760}">
      <dsp:nvSpPr>
        <dsp:cNvPr id="0" name=""/>
        <dsp:cNvSpPr/>
      </dsp:nvSpPr>
      <dsp:spPr>
        <a:xfrm>
          <a:off x="2432727" y="597866"/>
          <a:ext cx="567246" cy="5672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61892-E2D0-4631-9C16-3F2794119877}">
      <dsp:nvSpPr>
        <dsp:cNvPr id="0" name=""/>
        <dsp:cNvSpPr/>
      </dsp:nvSpPr>
      <dsp:spPr>
        <a:xfrm>
          <a:off x="1905999" y="1683737"/>
          <a:ext cx="1620703" cy="64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Automate testing workflows</a:t>
          </a:r>
          <a:endParaRPr lang="en-US" sz="1300" kern="1200"/>
        </a:p>
      </dsp:txBody>
      <dsp:txXfrm>
        <a:off x="1905999" y="1683737"/>
        <a:ext cx="1620703" cy="648281"/>
      </dsp:txXfrm>
    </dsp:sp>
    <dsp:sp modelId="{7BED1CA0-E5E3-4B47-9648-2FD527297014}">
      <dsp:nvSpPr>
        <dsp:cNvPr id="0" name=""/>
        <dsp:cNvSpPr/>
      </dsp:nvSpPr>
      <dsp:spPr>
        <a:xfrm>
          <a:off x="4126362" y="387174"/>
          <a:ext cx="988628" cy="9886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C5F79-A1AE-4359-AADA-B3677C2CB93E}">
      <dsp:nvSpPr>
        <dsp:cNvPr id="0" name=""/>
        <dsp:cNvSpPr/>
      </dsp:nvSpPr>
      <dsp:spPr>
        <a:xfrm>
          <a:off x="4337054" y="597866"/>
          <a:ext cx="567246" cy="5672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A0A6D-D1D7-4463-8C12-31F2BC1818A8}">
      <dsp:nvSpPr>
        <dsp:cNvPr id="0" name=""/>
        <dsp:cNvSpPr/>
      </dsp:nvSpPr>
      <dsp:spPr>
        <a:xfrm>
          <a:off x="3810325" y="1683737"/>
          <a:ext cx="1620703" cy="64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Preserve forensic traceability</a:t>
          </a:r>
          <a:endParaRPr lang="en-US" sz="1300" kern="1200"/>
        </a:p>
      </dsp:txBody>
      <dsp:txXfrm>
        <a:off x="3810325" y="1683737"/>
        <a:ext cx="1620703" cy="6482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45C02E-DBD2-46A0-A541-87DCCD095B3A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2F0CC-18F1-4C93-A01D-66231F0D2FA6}">
      <dsp:nvSpPr>
        <dsp:cNvPr id="0" name=""/>
        <dsp:cNvSpPr/>
      </dsp:nvSpPr>
      <dsp:spPr>
        <a:xfrm>
          <a:off x="0" y="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Modular system architecture</a:t>
          </a:r>
          <a:endParaRPr lang="en-US" sz="3500" kern="1200"/>
        </a:p>
      </dsp:txBody>
      <dsp:txXfrm>
        <a:off x="0" y="0"/>
        <a:ext cx="4869656" cy="1276350"/>
      </dsp:txXfrm>
    </dsp:sp>
    <dsp:sp modelId="{84835275-7655-4298-BAFF-F3493AFF9C65}">
      <dsp:nvSpPr>
        <dsp:cNvPr id="0" name=""/>
        <dsp:cNvSpPr/>
      </dsp:nvSpPr>
      <dsp:spPr>
        <a:xfrm>
          <a:off x="0" y="1276350"/>
          <a:ext cx="4869656" cy="0"/>
        </a:xfrm>
        <a:prstGeom prst="line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74237-72EE-4342-95A8-88DA98B2379E}">
      <dsp:nvSpPr>
        <dsp:cNvPr id="0" name=""/>
        <dsp:cNvSpPr/>
      </dsp:nvSpPr>
      <dsp:spPr>
        <a:xfrm>
          <a:off x="0" y="12763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Asynchronous job orchestration</a:t>
          </a:r>
          <a:endParaRPr lang="en-US" sz="3500" kern="1200"/>
        </a:p>
      </dsp:txBody>
      <dsp:txXfrm>
        <a:off x="0" y="1276350"/>
        <a:ext cx="4869656" cy="1276350"/>
      </dsp:txXfrm>
    </dsp:sp>
    <dsp:sp modelId="{20B9061C-8455-472C-93AA-0EE0E2E65EF0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892BF7-5BAF-4F5E-84FC-A7DCC94B4619}">
      <dsp:nvSpPr>
        <dsp:cNvPr id="0" name=""/>
        <dsp:cNvSpPr/>
      </dsp:nvSpPr>
      <dsp:spPr>
        <a:xfrm>
          <a:off x="0" y="255270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Security tool integration</a:t>
          </a:r>
          <a:endParaRPr lang="en-US" sz="3500" kern="1200"/>
        </a:p>
      </dsp:txBody>
      <dsp:txXfrm>
        <a:off x="0" y="2552700"/>
        <a:ext cx="4869656" cy="1276350"/>
      </dsp:txXfrm>
    </dsp:sp>
    <dsp:sp modelId="{D4303D6D-5376-4D01-92E0-A6716F41E028}">
      <dsp:nvSpPr>
        <dsp:cNvPr id="0" name=""/>
        <dsp:cNvSpPr/>
      </dsp:nvSpPr>
      <dsp:spPr>
        <a:xfrm>
          <a:off x="0" y="3829050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C94AF-6DB1-4075-ABC8-33AFDE919EE5}">
      <dsp:nvSpPr>
        <dsp:cNvPr id="0" name=""/>
        <dsp:cNvSpPr/>
      </dsp:nvSpPr>
      <dsp:spPr>
        <a:xfrm>
          <a:off x="0" y="38290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Evidence-based reporting</a:t>
          </a:r>
          <a:endParaRPr lang="en-US" sz="3500" kern="1200"/>
        </a:p>
      </dsp:txBody>
      <dsp:txXfrm>
        <a:off x="0" y="3829050"/>
        <a:ext cx="4869656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3B9D0A-4B09-491E-A5CF-C260C23399FF}">
      <dsp:nvSpPr>
        <dsp:cNvPr id="0" name=""/>
        <dsp:cNvSpPr/>
      </dsp:nvSpPr>
      <dsp:spPr>
        <a:xfrm>
          <a:off x="677718" y="11606"/>
          <a:ext cx="1200937" cy="120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ED371-45DF-4AB0-B1BD-8EB9535000C7}">
      <dsp:nvSpPr>
        <dsp:cNvPr id="0" name=""/>
        <dsp:cNvSpPr/>
      </dsp:nvSpPr>
      <dsp:spPr>
        <a:xfrm>
          <a:off x="933656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28CA7-5C53-41C6-8C00-39FD4B7EC4C6}">
      <dsp:nvSpPr>
        <dsp:cNvPr id="0" name=""/>
        <dsp:cNvSpPr/>
      </dsp:nvSpPr>
      <dsp:spPr>
        <a:xfrm>
          <a:off x="293812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Manual testing: accurate, low scalability</a:t>
          </a:r>
        </a:p>
      </dsp:txBody>
      <dsp:txXfrm>
        <a:off x="293812" y="1586606"/>
        <a:ext cx="1968750" cy="720000"/>
      </dsp:txXfrm>
    </dsp:sp>
    <dsp:sp modelId="{1B9C53B6-B163-40D1-8819-9F3F9926E1E2}">
      <dsp:nvSpPr>
        <dsp:cNvPr id="0" name=""/>
        <dsp:cNvSpPr/>
      </dsp:nvSpPr>
      <dsp:spPr>
        <a:xfrm>
          <a:off x="2990999" y="11606"/>
          <a:ext cx="1200937" cy="1200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9B47A-DDB5-4371-8BE1-B1603CD40993}">
      <dsp:nvSpPr>
        <dsp:cNvPr id="0" name=""/>
        <dsp:cNvSpPr/>
      </dsp:nvSpPr>
      <dsp:spPr>
        <a:xfrm>
          <a:off x="3246937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DE1F1-3195-484D-B5DC-AE797EA7D606}">
      <dsp:nvSpPr>
        <dsp:cNvPr id="0" name=""/>
        <dsp:cNvSpPr/>
      </dsp:nvSpPr>
      <dsp:spPr>
        <a:xfrm>
          <a:off x="2607093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Automated scanning: scalable, noisy</a:t>
          </a:r>
        </a:p>
      </dsp:txBody>
      <dsp:txXfrm>
        <a:off x="2607093" y="1586606"/>
        <a:ext cx="1968750" cy="720000"/>
      </dsp:txXfrm>
    </dsp:sp>
    <dsp:sp modelId="{52B5A197-797B-4570-B85F-FA63E6DD9FF3}">
      <dsp:nvSpPr>
        <dsp:cNvPr id="0" name=""/>
        <dsp:cNvSpPr/>
      </dsp:nvSpPr>
      <dsp:spPr>
        <a:xfrm>
          <a:off x="1834359" y="2798793"/>
          <a:ext cx="1200937" cy="1200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64822-E4F5-4E72-A48A-B61223D62BE8}">
      <dsp:nvSpPr>
        <dsp:cNvPr id="0" name=""/>
        <dsp:cNvSpPr/>
      </dsp:nvSpPr>
      <dsp:spPr>
        <a:xfrm>
          <a:off x="2090296" y="3054731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293EB-958D-423E-867F-8FB4715F733F}">
      <dsp:nvSpPr>
        <dsp:cNvPr id="0" name=""/>
        <dsp:cNvSpPr/>
      </dsp:nvSpPr>
      <dsp:spPr>
        <a:xfrm>
          <a:off x="1450453" y="4373793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PTaaS: controlled automation</a:t>
          </a:r>
        </a:p>
      </dsp:txBody>
      <dsp:txXfrm>
        <a:off x="1450453" y="4373793"/>
        <a:ext cx="196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1BD4F-6973-478C-BE85-E14F895AB704}">
      <dsp:nvSpPr>
        <dsp:cNvPr id="0" name=""/>
        <dsp:cNvSpPr/>
      </dsp:nvSpPr>
      <dsp:spPr>
        <a:xfrm>
          <a:off x="679087" y="1421"/>
          <a:ext cx="1697719" cy="1018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Isolated virtual lab</a:t>
          </a:r>
          <a:endParaRPr lang="en-US" sz="1900" kern="1200"/>
        </a:p>
      </dsp:txBody>
      <dsp:txXfrm>
        <a:off x="708922" y="31256"/>
        <a:ext cx="1638049" cy="958961"/>
      </dsp:txXfrm>
    </dsp:sp>
    <dsp:sp modelId="{2E776B9C-ED80-4625-808F-32F96AFD5DBE}">
      <dsp:nvSpPr>
        <dsp:cNvPr id="0" name=""/>
        <dsp:cNvSpPr/>
      </dsp:nvSpPr>
      <dsp:spPr>
        <a:xfrm>
          <a:off x="2526206" y="300219"/>
          <a:ext cx="359916" cy="4210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526206" y="384426"/>
        <a:ext cx="251941" cy="252620"/>
      </dsp:txXfrm>
    </dsp:sp>
    <dsp:sp modelId="{1EDDEE6B-6BA3-4EB4-828E-F6EB071E24CD}">
      <dsp:nvSpPr>
        <dsp:cNvPr id="0" name=""/>
        <dsp:cNvSpPr/>
      </dsp:nvSpPr>
      <dsp:spPr>
        <a:xfrm>
          <a:off x="3055894" y="1421"/>
          <a:ext cx="1697719" cy="1018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production systems</a:t>
          </a:r>
          <a:endParaRPr lang="en-US" sz="1900" kern="1200"/>
        </a:p>
      </dsp:txBody>
      <dsp:txXfrm>
        <a:off x="3085729" y="31256"/>
        <a:ext cx="1638049" cy="958961"/>
      </dsp:txXfrm>
    </dsp:sp>
    <dsp:sp modelId="{B3C24DA1-64A5-4236-B705-349D245F2670}">
      <dsp:nvSpPr>
        <dsp:cNvPr id="0" name=""/>
        <dsp:cNvSpPr/>
      </dsp:nvSpPr>
      <dsp:spPr>
        <a:xfrm rot="5400000">
          <a:off x="3724796" y="1138892"/>
          <a:ext cx="359916" cy="4210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3778445" y="1169451"/>
        <a:ext cx="252620" cy="251941"/>
      </dsp:txXfrm>
    </dsp:sp>
    <dsp:sp modelId="{31D7CDE0-8CBC-4E5C-9DD1-419FCCA05AAD}">
      <dsp:nvSpPr>
        <dsp:cNvPr id="0" name=""/>
        <dsp:cNvSpPr/>
      </dsp:nvSpPr>
      <dsp:spPr>
        <a:xfrm>
          <a:off x="3055894" y="1699140"/>
          <a:ext cx="1697719" cy="1018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Kali attacker node</a:t>
          </a:r>
          <a:endParaRPr lang="en-US" sz="1900" kern="1200"/>
        </a:p>
      </dsp:txBody>
      <dsp:txXfrm>
        <a:off x="3085729" y="1728975"/>
        <a:ext cx="1638049" cy="958961"/>
      </dsp:txXfrm>
    </dsp:sp>
    <dsp:sp modelId="{3EDE152F-2897-429A-940F-C2623EB8AA4F}">
      <dsp:nvSpPr>
        <dsp:cNvPr id="0" name=""/>
        <dsp:cNvSpPr/>
      </dsp:nvSpPr>
      <dsp:spPr>
        <a:xfrm rot="10800000">
          <a:off x="2546579" y="1997938"/>
          <a:ext cx="359916" cy="4210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2654554" y="2082145"/>
        <a:ext cx="251941" cy="252620"/>
      </dsp:txXfrm>
    </dsp:sp>
    <dsp:sp modelId="{6BC3956D-B0C5-43D7-AFA8-ED244005DA86}">
      <dsp:nvSpPr>
        <dsp:cNvPr id="0" name=""/>
        <dsp:cNvSpPr/>
      </dsp:nvSpPr>
      <dsp:spPr>
        <a:xfrm>
          <a:off x="679087" y="1699140"/>
          <a:ext cx="1697719" cy="1018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Linux and Windows targets</a:t>
          </a:r>
          <a:endParaRPr lang="en-US" sz="1900" kern="1200"/>
        </a:p>
      </dsp:txBody>
      <dsp:txXfrm>
        <a:off x="708922" y="1728975"/>
        <a:ext cx="1638049" cy="9589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36347-D728-422C-BAA2-FCBDDC0867B2}">
      <dsp:nvSpPr>
        <dsp:cNvPr id="0" name=""/>
        <dsp:cNvSpPr/>
      </dsp:nvSpPr>
      <dsp:spPr>
        <a:xfrm>
          <a:off x="0" y="124372"/>
          <a:ext cx="7675216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Nmap: network and service discovery</a:t>
          </a:r>
          <a:endParaRPr lang="en-US" sz="3700" kern="1200"/>
        </a:p>
      </dsp:txBody>
      <dsp:txXfrm>
        <a:off x="43321" y="167693"/>
        <a:ext cx="7588574" cy="800803"/>
      </dsp:txXfrm>
    </dsp:sp>
    <dsp:sp modelId="{58C415F7-05AE-4761-B446-5B71849E8949}">
      <dsp:nvSpPr>
        <dsp:cNvPr id="0" name=""/>
        <dsp:cNvSpPr/>
      </dsp:nvSpPr>
      <dsp:spPr>
        <a:xfrm>
          <a:off x="0" y="1118377"/>
          <a:ext cx="7675216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Nikto: web vulnerability scanning</a:t>
          </a:r>
          <a:endParaRPr lang="en-US" sz="3700" kern="1200"/>
        </a:p>
      </dsp:txBody>
      <dsp:txXfrm>
        <a:off x="43321" y="1161698"/>
        <a:ext cx="7588574" cy="800803"/>
      </dsp:txXfrm>
    </dsp:sp>
    <dsp:sp modelId="{96025766-ACB5-47E8-BA30-A527E4F3363C}">
      <dsp:nvSpPr>
        <dsp:cNvPr id="0" name=""/>
        <dsp:cNvSpPr/>
      </dsp:nvSpPr>
      <dsp:spPr>
        <a:xfrm>
          <a:off x="0" y="2112383"/>
          <a:ext cx="7675216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Custom parsers</a:t>
          </a:r>
          <a:endParaRPr lang="en-US" sz="3700" kern="1200"/>
        </a:p>
      </dsp:txBody>
      <dsp:txXfrm>
        <a:off x="43321" y="2155704"/>
        <a:ext cx="7588574" cy="8008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4F26FD-C121-48A6-BD54-842DD5DCCE31}">
      <dsp:nvSpPr>
        <dsp:cNvPr id="0" name=""/>
        <dsp:cNvSpPr/>
      </dsp:nvSpPr>
      <dsp:spPr>
        <a:xfrm>
          <a:off x="0" y="0"/>
          <a:ext cx="3895724" cy="11231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Finding: exposed HTTP service</a:t>
          </a:r>
        </a:p>
      </dsp:txBody>
      <dsp:txXfrm>
        <a:off x="32897" y="32897"/>
        <a:ext cx="2588808" cy="1057394"/>
      </dsp:txXfrm>
    </dsp:sp>
    <dsp:sp modelId="{CA2890E9-0421-47AA-BE53-7F77A72B1990}">
      <dsp:nvSpPr>
        <dsp:cNvPr id="0" name=""/>
        <dsp:cNvSpPr/>
      </dsp:nvSpPr>
      <dsp:spPr>
        <a:xfrm>
          <a:off x="326266" y="1327404"/>
          <a:ext cx="3895724" cy="11231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Technique: T1046 – Network Service Discovery</a:t>
          </a:r>
        </a:p>
      </dsp:txBody>
      <dsp:txXfrm>
        <a:off x="359163" y="1360301"/>
        <a:ext cx="2773591" cy="1057394"/>
      </dsp:txXfrm>
    </dsp:sp>
    <dsp:sp modelId="{E583BBC4-A227-439A-8200-6A6B6454D119}">
      <dsp:nvSpPr>
        <dsp:cNvPr id="0" name=""/>
        <dsp:cNvSpPr/>
      </dsp:nvSpPr>
      <dsp:spPr>
        <a:xfrm>
          <a:off x="647664" y="2654808"/>
          <a:ext cx="3895724" cy="11231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Tactic: Discovery</a:t>
          </a:r>
        </a:p>
      </dsp:txBody>
      <dsp:txXfrm>
        <a:off x="680561" y="2687705"/>
        <a:ext cx="2778461" cy="1057394"/>
      </dsp:txXfrm>
    </dsp:sp>
    <dsp:sp modelId="{48AC0B82-FD40-402F-9628-D8754A35899B}">
      <dsp:nvSpPr>
        <dsp:cNvPr id="0" name=""/>
        <dsp:cNvSpPr/>
      </dsp:nvSpPr>
      <dsp:spPr>
        <a:xfrm>
          <a:off x="973931" y="3982212"/>
          <a:ext cx="3895724" cy="11231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Evidence-linked mapping</a:t>
          </a:r>
        </a:p>
      </dsp:txBody>
      <dsp:txXfrm>
        <a:off x="1006828" y="4015109"/>
        <a:ext cx="2773591" cy="1057394"/>
      </dsp:txXfrm>
    </dsp:sp>
    <dsp:sp modelId="{234F0F8B-9596-4320-8C9E-025D95D79BD7}">
      <dsp:nvSpPr>
        <dsp:cNvPr id="0" name=""/>
        <dsp:cNvSpPr/>
      </dsp:nvSpPr>
      <dsp:spPr>
        <a:xfrm>
          <a:off x="3165652" y="860259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329918" y="860259"/>
        <a:ext cx="401540" cy="549379"/>
      </dsp:txXfrm>
    </dsp:sp>
    <dsp:sp modelId="{64DA7DB4-AA16-4791-AF42-43B1F03230FF}">
      <dsp:nvSpPr>
        <dsp:cNvPr id="0" name=""/>
        <dsp:cNvSpPr/>
      </dsp:nvSpPr>
      <dsp:spPr>
        <a:xfrm>
          <a:off x="3491919" y="2187663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56185" y="2187663"/>
        <a:ext cx="401540" cy="549379"/>
      </dsp:txXfrm>
    </dsp:sp>
    <dsp:sp modelId="{81E5E629-9FEB-4F65-83A7-7590370DF2EB}">
      <dsp:nvSpPr>
        <dsp:cNvPr id="0" name=""/>
        <dsp:cNvSpPr/>
      </dsp:nvSpPr>
      <dsp:spPr>
        <a:xfrm>
          <a:off x="3813316" y="3515067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977582" y="3515067"/>
        <a:ext cx="401540" cy="54937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67F39-651D-480B-B640-1E575EFD9598}">
      <dsp:nvSpPr>
        <dsp:cNvPr id="0" name=""/>
        <dsp:cNvSpPr/>
      </dsp:nvSpPr>
      <dsp:spPr>
        <a:xfrm>
          <a:off x="0" y="2492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66BB0-331D-490A-937F-CC04C03BE1FB}">
      <dsp:nvSpPr>
        <dsp:cNvPr id="0" name=""/>
        <dsp:cNvSpPr/>
      </dsp:nvSpPr>
      <dsp:spPr>
        <a:xfrm>
          <a:off x="0" y="2492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Evidence-linked findings</a:t>
          </a:r>
        </a:p>
      </dsp:txBody>
      <dsp:txXfrm>
        <a:off x="0" y="2492"/>
        <a:ext cx="4869656" cy="1700138"/>
      </dsp:txXfrm>
    </dsp:sp>
    <dsp:sp modelId="{DF2F0DB1-DB5E-40FC-9A60-650444518AE2}">
      <dsp:nvSpPr>
        <dsp:cNvPr id="0" name=""/>
        <dsp:cNvSpPr/>
      </dsp:nvSpPr>
      <dsp:spPr>
        <a:xfrm>
          <a:off x="0" y="1702630"/>
          <a:ext cx="4869656" cy="0"/>
        </a:xfrm>
        <a:prstGeom prst="line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 w="15875" cap="rnd" cmpd="sng" algn="ctr">
          <a:solidFill>
            <a:schemeClr val="accent2">
              <a:hueOff val="-1796981"/>
              <a:satOff val="12361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DB1E0-B374-49DC-BA55-AB39A6218E0E}">
      <dsp:nvSpPr>
        <dsp:cNvPr id="0" name=""/>
        <dsp:cNvSpPr/>
      </dsp:nvSpPr>
      <dsp:spPr>
        <a:xfrm>
          <a:off x="0" y="1702630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Timestamped scans</a:t>
          </a:r>
        </a:p>
      </dsp:txBody>
      <dsp:txXfrm>
        <a:off x="0" y="1702630"/>
        <a:ext cx="4869656" cy="1700138"/>
      </dsp:txXfrm>
    </dsp:sp>
    <dsp:sp modelId="{971B305C-E535-4C48-9BE7-8A779B7230FD}">
      <dsp:nvSpPr>
        <dsp:cNvPr id="0" name=""/>
        <dsp:cNvSpPr/>
      </dsp:nvSpPr>
      <dsp:spPr>
        <a:xfrm>
          <a:off x="0" y="3402769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3E300-C7E4-4965-B259-2CCEBB554D68}">
      <dsp:nvSpPr>
        <dsp:cNvPr id="0" name=""/>
        <dsp:cNvSpPr/>
      </dsp:nvSpPr>
      <dsp:spPr>
        <a:xfrm>
          <a:off x="0" y="3402769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Severity and confidence scoring</a:t>
          </a:r>
        </a:p>
      </dsp:txBody>
      <dsp:txXfrm>
        <a:off x="0" y="3402769"/>
        <a:ext cx="4869656" cy="170013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70383-DB35-4C71-B067-4C1AAEEC3D99}">
      <dsp:nvSpPr>
        <dsp:cNvPr id="0" name=""/>
        <dsp:cNvSpPr/>
      </dsp:nvSpPr>
      <dsp:spPr>
        <a:xfrm>
          <a:off x="0" y="456"/>
          <a:ext cx="5649117" cy="10689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F0730-BFD3-48FD-BF2C-A6570143CF04}">
      <dsp:nvSpPr>
        <dsp:cNvPr id="0" name=""/>
        <dsp:cNvSpPr/>
      </dsp:nvSpPr>
      <dsp:spPr>
        <a:xfrm>
          <a:off x="323359" y="240972"/>
          <a:ext cx="587926" cy="5879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6774B-250B-49E8-A716-59127044F035}">
      <dsp:nvSpPr>
        <dsp:cNvPr id="0" name=""/>
        <dsp:cNvSpPr/>
      </dsp:nvSpPr>
      <dsp:spPr>
        <a:xfrm>
          <a:off x="1234646" y="456"/>
          <a:ext cx="4414470" cy="106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31" tIns="113131" rIns="113131" bIns="11313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Executive summary</a:t>
          </a:r>
          <a:endParaRPr lang="en-US" sz="2500" kern="1200" dirty="0"/>
        </a:p>
      </dsp:txBody>
      <dsp:txXfrm>
        <a:off x="1234646" y="456"/>
        <a:ext cx="4414470" cy="1068958"/>
      </dsp:txXfrm>
    </dsp:sp>
    <dsp:sp modelId="{764887F7-235C-497A-A3EE-2733BFF15393}">
      <dsp:nvSpPr>
        <dsp:cNvPr id="0" name=""/>
        <dsp:cNvSpPr/>
      </dsp:nvSpPr>
      <dsp:spPr>
        <a:xfrm>
          <a:off x="0" y="1336654"/>
          <a:ext cx="5649117" cy="10689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AC3539-1D58-46E4-B375-A0C844B87709}">
      <dsp:nvSpPr>
        <dsp:cNvPr id="0" name=""/>
        <dsp:cNvSpPr/>
      </dsp:nvSpPr>
      <dsp:spPr>
        <a:xfrm>
          <a:off x="323359" y="1577170"/>
          <a:ext cx="587926" cy="5879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3783A-B71C-4994-AD6F-77AE3FE0BA63}">
      <dsp:nvSpPr>
        <dsp:cNvPr id="0" name=""/>
        <dsp:cNvSpPr/>
      </dsp:nvSpPr>
      <dsp:spPr>
        <a:xfrm>
          <a:off x="1234646" y="1336654"/>
          <a:ext cx="4414470" cy="106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31" tIns="113131" rIns="113131" bIns="11313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Technical findings</a:t>
          </a:r>
          <a:endParaRPr lang="en-US" sz="2500" kern="1200" dirty="0"/>
        </a:p>
      </dsp:txBody>
      <dsp:txXfrm>
        <a:off x="1234646" y="1336654"/>
        <a:ext cx="4414470" cy="1068958"/>
      </dsp:txXfrm>
    </dsp:sp>
    <dsp:sp modelId="{FC6CBEF9-6613-41DD-9B95-3C20D6F59270}">
      <dsp:nvSpPr>
        <dsp:cNvPr id="0" name=""/>
        <dsp:cNvSpPr/>
      </dsp:nvSpPr>
      <dsp:spPr>
        <a:xfrm>
          <a:off x="0" y="2672852"/>
          <a:ext cx="5649117" cy="10689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EF95F-F5B9-494A-AB18-C90CA64A9996}">
      <dsp:nvSpPr>
        <dsp:cNvPr id="0" name=""/>
        <dsp:cNvSpPr/>
      </dsp:nvSpPr>
      <dsp:spPr>
        <a:xfrm>
          <a:off x="323359" y="2913367"/>
          <a:ext cx="587926" cy="5879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3F942-4146-46AD-AADF-B2E55689D295}">
      <dsp:nvSpPr>
        <dsp:cNvPr id="0" name=""/>
        <dsp:cNvSpPr/>
      </dsp:nvSpPr>
      <dsp:spPr>
        <a:xfrm>
          <a:off x="1234646" y="2672852"/>
          <a:ext cx="4414470" cy="106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31" tIns="113131" rIns="113131" bIns="11313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HTML and Excel formats</a:t>
          </a:r>
          <a:endParaRPr lang="en-US" sz="2500" kern="1200" dirty="0"/>
        </a:p>
      </dsp:txBody>
      <dsp:txXfrm>
        <a:off x="1234646" y="2672852"/>
        <a:ext cx="4414470" cy="10689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5C1B3C-6DEA-4522-AFA9-902D7F9A64B4}">
      <dsp:nvSpPr>
        <dsp:cNvPr id="0" name=""/>
        <dsp:cNvSpPr/>
      </dsp:nvSpPr>
      <dsp:spPr>
        <a:xfrm>
          <a:off x="0" y="4187534"/>
          <a:ext cx="1217414" cy="9161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49352" rIns="8658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Generate</a:t>
          </a:r>
        </a:p>
      </dsp:txBody>
      <dsp:txXfrm>
        <a:off x="0" y="4187534"/>
        <a:ext cx="1217414" cy="916130"/>
      </dsp:txXfrm>
    </dsp:sp>
    <dsp:sp modelId="{E9AF1793-D3B9-4CA0-80FB-9F5542C82FBE}">
      <dsp:nvSpPr>
        <dsp:cNvPr id="0" name=""/>
        <dsp:cNvSpPr/>
      </dsp:nvSpPr>
      <dsp:spPr>
        <a:xfrm>
          <a:off x="1217414" y="4187534"/>
          <a:ext cx="3652242" cy="91613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266700" rIns="74085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Generate report</a:t>
          </a:r>
        </a:p>
      </dsp:txBody>
      <dsp:txXfrm>
        <a:off x="1217414" y="4187534"/>
        <a:ext cx="3652242" cy="916130"/>
      </dsp:txXfrm>
    </dsp:sp>
    <dsp:sp modelId="{6A8BDF3A-5EA7-4936-BDF3-643127D43C4A}">
      <dsp:nvSpPr>
        <dsp:cNvPr id="0" name=""/>
        <dsp:cNvSpPr/>
      </dsp:nvSpPr>
      <dsp:spPr>
        <a:xfrm rot="10800000">
          <a:off x="0" y="2792268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49352" rIns="8658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Review</a:t>
          </a:r>
        </a:p>
      </dsp:txBody>
      <dsp:txXfrm rot="-10800000">
        <a:off x="0" y="2792268"/>
        <a:ext cx="1217414" cy="915855"/>
      </dsp:txXfrm>
    </dsp:sp>
    <dsp:sp modelId="{B8727FB5-37F7-4EC3-8615-85838A183F86}">
      <dsp:nvSpPr>
        <dsp:cNvPr id="0" name=""/>
        <dsp:cNvSpPr/>
      </dsp:nvSpPr>
      <dsp:spPr>
        <a:xfrm>
          <a:off x="1217414" y="2792268"/>
          <a:ext cx="3652242" cy="91585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266700" rIns="74085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Review findings</a:t>
          </a:r>
        </a:p>
      </dsp:txBody>
      <dsp:txXfrm>
        <a:off x="1217414" y="2792268"/>
        <a:ext cx="3652242" cy="915855"/>
      </dsp:txXfrm>
    </dsp:sp>
    <dsp:sp modelId="{AA7095C7-5068-4653-BDE2-304F3F742D8D}">
      <dsp:nvSpPr>
        <dsp:cNvPr id="0" name=""/>
        <dsp:cNvSpPr/>
      </dsp:nvSpPr>
      <dsp:spPr>
        <a:xfrm rot="10800000">
          <a:off x="0" y="1397001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49352" rIns="8658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Execute</a:t>
          </a:r>
        </a:p>
      </dsp:txBody>
      <dsp:txXfrm rot="-10800000">
        <a:off x="0" y="1397001"/>
        <a:ext cx="1217414" cy="915855"/>
      </dsp:txXfrm>
    </dsp:sp>
    <dsp:sp modelId="{45DFCCF4-55C8-470F-B78E-25ABF32FC973}">
      <dsp:nvSpPr>
        <dsp:cNvPr id="0" name=""/>
        <dsp:cNvSpPr/>
      </dsp:nvSpPr>
      <dsp:spPr>
        <a:xfrm>
          <a:off x="1217414" y="1397001"/>
          <a:ext cx="3652242" cy="91585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266700" rIns="74085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Execute scan</a:t>
          </a:r>
        </a:p>
      </dsp:txBody>
      <dsp:txXfrm>
        <a:off x="1217414" y="1397001"/>
        <a:ext cx="3652242" cy="915855"/>
      </dsp:txXfrm>
    </dsp:sp>
    <dsp:sp modelId="{974F3873-E150-4C92-A50E-4853F497774B}">
      <dsp:nvSpPr>
        <dsp:cNvPr id="0" name=""/>
        <dsp:cNvSpPr/>
      </dsp:nvSpPr>
      <dsp:spPr>
        <a:xfrm rot="10800000">
          <a:off x="0" y="1735"/>
          <a:ext cx="1217414" cy="14090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582" tIns="149352" rIns="8658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Create</a:t>
          </a:r>
        </a:p>
      </dsp:txBody>
      <dsp:txXfrm rot="-10800000">
        <a:off x="0" y="1735"/>
        <a:ext cx="1217414" cy="915855"/>
      </dsp:txXfrm>
    </dsp:sp>
    <dsp:sp modelId="{9E3BFAD0-CA5D-4A53-896B-AAB94093696A}">
      <dsp:nvSpPr>
        <dsp:cNvPr id="0" name=""/>
        <dsp:cNvSpPr/>
      </dsp:nvSpPr>
      <dsp:spPr>
        <a:xfrm>
          <a:off x="1217414" y="1735"/>
          <a:ext cx="3652242" cy="91585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85" tIns="266700" rIns="74085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Create project and target</a:t>
          </a:r>
        </a:p>
      </dsp:txBody>
      <dsp:txXfrm>
        <a:off x="1217414" y="1735"/>
        <a:ext cx="3652242" cy="91585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ADC64-2794-469F-9658-88C11C5E2D12}">
      <dsp:nvSpPr>
        <dsp:cNvPr id="0" name=""/>
        <dsp:cNvSpPr/>
      </dsp:nvSpPr>
      <dsp:spPr>
        <a:xfrm>
          <a:off x="0" y="2492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33E97-4D4C-4535-AD37-D2E3151AE83F}">
      <dsp:nvSpPr>
        <dsp:cNvPr id="0" name=""/>
        <dsp:cNvSpPr/>
      </dsp:nvSpPr>
      <dsp:spPr>
        <a:xfrm>
          <a:off x="0" y="2492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Repeatable testing</a:t>
          </a:r>
        </a:p>
      </dsp:txBody>
      <dsp:txXfrm>
        <a:off x="0" y="2492"/>
        <a:ext cx="4869656" cy="1700138"/>
      </dsp:txXfrm>
    </dsp:sp>
    <dsp:sp modelId="{08CAB5E0-2577-4F68-BBD3-6DBCD62A57AF}">
      <dsp:nvSpPr>
        <dsp:cNvPr id="0" name=""/>
        <dsp:cNvSpPr/>
      </dsp:nvSpPr>
      <dsp:spPr>
        <a:xfrm>
          <a:off x="0" y="1702630"/>
          <a:ext cx="4869656" cy="0"/>
        </a:xfrm>
        <a:prstGeom prst="line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 w="15875" cap="rnd" cmpd="sng" algn="ctr">
          <a:solidFill>
            <a:schemeClr val="accent2">
              <a:hueOff val="-1796981"/>
              <a:satOff val="12361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F5111-31CC-44FC-B338-4B7969D214E1}">
      <dsp:nvSpPr>
        <dsp:cNvPr id="0" name=""/>
        <dsp:cNvSpPr/>
      </dsp:nvSpPr>
      <dsp:spPr>
        <a:xfrm>
          <a:off x="0" y="1702630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Clear strengths and limitations</a:t>
          </a:r>
        </a:p>
      </dsp:txBody>
      <dsp:txXfrm>
        <a:off x="0" y="1702630"/>
        <a:ext cx="4869656" cy="1700138"/>
      </dsp:txXfrm>
    </dsp:sp>
    <dsp:sp modelId="{7DE7BC29-7481-46C6-A43E-18DC9CCC2D6E}">
      <dsp:nvSpPr>
        <dsp:cNvPr id="0" name=""/>
        <dsp:cNvSpPr/>
      </dsp:nvSpPr>
      <dsp:spPr>
        <a:xfrm>
          <a:off x="0" y="3402769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7B3F6-66E6-4850-9456-3FB5C54C8A9F}">
      <dsp:nvSpPr>
        <dsp:cNvPr id="0" name=""/>
        <dsp:cNvSpPr/>
      </dsp:nvSpPr>
      <dsp:spPr>
        <a:xfrm>
          <a:off x="0" y="3402769"/>
          <a:ext cx="4869656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False positives acknowledged</a:t>
          </a:r>
        </a:p>
      </dsp:txBody>
      <dsp:txXfrm>
        <a:off x="0" y="3402769"/>
        <a:ext cx="4869656" cy="170013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75A66-91D6-4F62-AFBA-83BB4C6486C0}">
      <dsp:nvSpPr>
        <dsp:cNvPr id="0" name=""/>
        <dsp:cNvSpPr/>
      </dsp:nvSpPr>
      <dsp:spPr>
        <a:xfrm>
          <a:off x="0" y="0"/>
          <a:ext cx="4139207" cy="15316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Isolated academic environment</a:t>
          </a:r>
        </a:p>
      </dsp:txBody>
      <dsp:txXfrm>
        <a:off x="44860" y="44860"/>
        <a:ext cx="2486469" cy="1441900"/>
      </dsp:txXfrm>
    </dsp:sp>
    <dsp:sp modelId="{253EFB92-578B-442D-9AF0-C3DDD0C07373}">
      <dsp:nvSpPr>
        <dsp:cNvPr id="0" name=""/>
        <dsp:cNvSpPr/>
      </dsp:nvSpPr>
      <dsp:spPr>
        <a:xfrm>
          <a:off x="365224" y="1786890"/>
          <a:ext cx="4139207" cy="15316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PTaaS successfully implemented</a:t>
          </a:r>
        </a:p>
      </dsp:txBody>
      <dsp:txXfrm>
        <a:off x="410084" y="1831750"/>
        <a:ext cx="2688710" cy="1441900"/>
      </dsp:txXfrm>
    </dsp:sp>
    <dsp:sp modelId="{61BCB6F6-34B5-4B10-9BBE-0EC1E0300CAF}">
      <dsp:nvSpPr>
        <dsp:cNvPr id="0" name=""/>
        <dsp:cNvSpPr/>
      </dsp:nvSpPr>
      <dsp:spPr>
        <a:xfrm>
          <a:off x="730448" y="3573780"/>
          <a:ext cx="4139207" cy="15316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Scope for further research</a:t>
          </a:r>
        </a:p>
      </dsp:txBody>
      <dsp:txXfrm>
        <a:off x="775308" y="3618640"/>
        <a:ext cx="2688710" cy="1441900"/>
      </dsp:txXfrm>
    </dsp:sp>
    <dsp:sp modelId="{4A2C2719-E2BE-4BBF-8E4C-F4C040651565}">
      <dsp:nvSpPr>
        <dsp:cNvPr id="0" name=""/>
        <dsp:cNvSpPr/>
      </dsp:nvSpPr>
      <dsp:spPr>
        <a:xfrm>
          <a:off x="3143654" y="1161478"/>
          <a:ext cx="995553" cy="99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367653" y="1161478"/>
        <a:ext cx="547555" cy="749154"/>
      </dsp:txXfrm>
    </dsp:sp>
    <dsp:sp modelId="{34D348D8-2F38-48E4-80E2-4F41A9838B83}">
      <dsp:nvSpPr>
        <dsp:cNvPr id="0" name=""/>
        <dsp:cNvSpPr/>
      </dsp:nvSpPr>
      <dsp:spPr>
        <a:xfrm>
          <a:off x="3508878" y="2938157"/>
          <a:ext cx="995553" cy="99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732877" y="2938157"/>
        <a:ext cx="547555" cy="749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0C1920-FCE9-4D8C-A77E-3C85F3CDC6B8}" type="datetimeFigureOut">
              <a:t>2/5/2026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EFAD3C-CCE6-4CD9-AAE1-2FD25EA7F45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99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presentation supports a viva examination and demonstrates the design, implementation, and evaluation of a PTaaS platform.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project addresses practical industry limitations by introducing a structured service-oriented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aim focuses on support for testers, not full autonomy.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Objectives are directly mapped to system components.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PTaaS balances scalability with structure and oversight.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architecture separates orchestration, execution, and reporting.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Isolation ensures ethical compliance.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workflow shows the full lifecycle of a testing job.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Tools were chosen for automation suitability.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Mapping contextualises findings in attacker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Evidence correlation supports auditability.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Reports are suitable for multiple audiences.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outlines the live demonstration.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Evaluation focused on feasibility and clarity.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project demonstrates PTaaS feasibility.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350903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15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163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67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06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621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25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25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00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21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0217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405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7003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109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562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4370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321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71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5.jpe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16.jpeg"/><Relationship Id="rId9" Type="http://schemas.microsoft.com/office/2007/relationships/diagramDrawing" Target="../diagrams/drawing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894654" y="0"/>
            <a:ext cx="3761187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3643" y="685800"/>
            <a:ext cx="5558869" cy="17525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000" dirty="0"/>
              <a:t>AI-Driven Penetration Testing as a Service (</a:t>
            </a:r>
            <a:r>
              <a:rPr lang="en-US" sz="4000" dirty="0" err="1"/>
              <a:t>PTaaS</a:t>
            </a:r>
            <a:r>
              <a:rPr lang="en-US" sz="4000" dirty="0"/>
              <a:t>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2ADF5C4-5AFA-1F1A-835A-6B35E5BE6047}"/>
              </a:ext>
            </a:extLst>
          </p:cNvPr>
          <p:cNvSpPr>
            <a:spLocks noGrp="1"/>
          </p:cNvSpPr>
          <p:nvPr/>
        </p:nvSpPr>
        <p:spPr>
          <a:xfrm>
            <a:off x="359653" y="2786743"/>
            <a:ext cx="6367718" cy="32177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" panose="020B0604020202020204" pitchFamily="34" charset="0"/>
              <a:buNone/>
              <a:defRPr sz="26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27432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ClrTx/>
              <a:buFont typeface="Wingdings" panose="05000000000000000000" pitchFamily="2" charset="2"/>
              <a:buChar char="§"/>
              <a:defRPr sz="23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4320" indent="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  <a:defRPr sz="1800" b="1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27432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ClrTx/>
              <a:buFont typeface="Wingdings" panose="05000000000000000000" pitchFamily="2" charset="2"/>
              <a:buChar char="§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594360" indent="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  <a:defRPr sz="1800" b="1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ea typeface="+mn-lt"/>
                <a:cs typeface="+mn-lt"/>
              </a:rPr>
              <a:t>MSc Cybersecurity and Digital Forensics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Student name: Kiril </a:t>
            </a:r>
            <a:r>
              <a:rPr lang="en-US" sz="2400" err="1">
                <a:ea typeface="+mn-lt"/>
                <a:cs typeface="+mn-lt"/>
              </a:rPr>
              <a:t>Boychev</a:t>
            </a:r>
            <a:r>
              <a:rPr lang="en-US" sz="2400" dirty="0">
                <a:ea typeface="+mn-lt"/>
                <a:cs typeface="+mn-lt"/>
              </a:rPr>
              <a:t> Gulev</a:t>
            </a:r>
          </a:p>
          <a:p>
            <a:r>
              <a:rPr lang="en-US" sz="2400" dirty="0">
                <a:ea typeface="+mn-lt"/>
                <a:cs typeface="+mn-lt"/>
              </a:rPr>
              <a:t>Student number: 2125008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Module: ACFA7003 </a:t>
            </a:r>
            <a:r>
              <a:rPr lang="en-US" sz="2400" dirty="0"/>
              <a:t>Masters Project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Supervisor: Mohamed</a:t>
            </a:r>
            <a:r>
              <a:rPr lang="en-US" sz="2400" dirty="0"/>
              <a:t> Ghanem</a:t>
            </a:r>
            <a:endParaRPr lang="en-US" sz="2400" dirty="0">
              <a:ea typeface="+mn-lt"/>
              <a:cs typeface="+mn-lt"/>
            </a:endParaRPr>
          </a:p>
          <a:p>
            <a:endParaRPr lang="en-US" sz="24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Motivation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223596F-8959-F984-403B-ED30A00F8D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736015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894654" y="0"/>
            <a:ext cx="3761187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643" y="685800"/>
            <a:ext cx="5558869" cy="1752599"/>
          </a:xfrm>
        </p:spPr>
        <p:txBody>
          <a:bodyPr>
            <a:normAutofit/>
          </a:bodyPr>
          <a:lstStyle/>
          <a:p>
            <a:pPr algn="l"/>
            <a:r>
              <a:t>Research Aim</a:t>
            </a:r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77A248E-052C-3DEF-CE2C-07BE85DE94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3642" y="2666999"/>
          <a:ext cx="5432702" cy="2719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Research Objectives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BF9CA06-D095-BF46-FF64-B0819DC256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864045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PTaaS Conceptual Positioning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DE3293B6-F808-9D50-690C-E3F32D4019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71087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894654" y="0"/>
            <a:ext cx="3761187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643" y="141514"/>
            <a:ext cx="5558869" cy="1752599"/>
          </a:xfrm>
        </p:spPr>
        <p:txBody>
          <a:bodyPr>
            <a:normAutofit/>
          </a:bodyPr>
          <a:lstStyle/>
          <a:p>
            <a:pPr algn="l"/>
            <a:r>
              <a:t>High-Level System Architecture</a:t>
            </a:r>
            <a:endParaRPr 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D416DDD-5C41-75F7-6C5D-479B7B1D7622}"/>
              </a:ext>
            </a:extLst>
          </p:cNvPr>
          <p:cNvSpPr>
            <a:spLocks noGrp="1"/>
          </p:cNvSpPr>
          <p:nvPr/>
        </p:nvSpPr>
        <p:spPr>
          <a:xfrm>
            <a:off x="534880" y="152252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dirty="0"/>
              <a:t>Core Components:</a:t>
            </a:r>
            <a:endParaRPr lang="en-US" dirty="0"/>
          </a:p>
          <a:p>
            <a:pPr lvl="1">
              <a:buClr>
                <a:srgbClr val="1287C3"/>
              </a:buClr>
            </a:pPr>
            <a:r>
              <a:rPr dirty="0"/>
              <a:t>Django Web </a:t>
            </a:r>
            <a:r>
              <a:rPr lang="en-GB" dirty="0"/>
              <a:t>Interface</a:t>
            </a:r>
            <a:endParaRPr lang="en-US" dirty="0">
              <a:ea typeface="Calibri"/>
              <a:cs typeface="Calibri"/>
            </a:endParaRPr>
          </a:p>
          <a:p>
            <a:pPr lvl="1">
              <a:buClr>
                <a:srgbClr val="1287C3"/>
              </a:buClr>
            </a:pPr>
            <a:r>
              <a:rPr lang="en-GB" dirty="0"/>
              <a:t>Job</a:t>
            </a:r>
            <a:r>
              <a:rPr dirty="0"/>
              <a:t> Orchestrator</a:t>
            </a:r>
            <a:endParaRPr dirty="0">
              <a:ea typeface="Calibri"/>
              <a:cs typeface="Calibri"/>
            </a:endParaRPr>
          </a:p>
          <a:p>
            <a:pPr lvl="1">
              <a:buClr>
                <a:srgbClr val="30ACEC">
                  <a:lumMod val="75000"/>
                </a:srgbClr>
              </a:buClr>
            </a:pPr>
            <a:endParaRPr lang="en-GB" dirty="0"/>
          </a:p>
          <a:p>
            <a:pPr lvl="1">
              <a:buClr>
                <a:srgbClr val="30ACEC">
                  <a:lumMod val="75000"/>
                </a:srgbClr>
              </a:buClr>
            </a:pPr>
            <a:endParaRPr lang="en-GB" dirty="0"/>
          </a:p>
          <a:p>
            <a:pPr lvl="1">
              <a:buClr>
                <a:srgbClr val="1287C3"/>
              </a:buClr>
            </a:pPr>
            <a:endParaRPr lang="en-GB" dirty="0"/>
          </a:p>
          <a:p>
            <a:pPr lvl="1">
              <a:buClr>
                <a:srgbClr val="1287C3"/>
              </a:buClr>
            </a:pPr>
            <a:r>
              <a:rPr dirty="0"/>
              <a:t>Celery Task Queue</a:t>
            </a:r>
            <a:endParaRPr dirty="0">
              <a:ea typeface="Calibri"/>
              <a:cs typeface="Calibri"/>
            </a:endParaRPr>
          </a:p>
          <a:p>
            <a:pPr lvl="1"/>
            <a:r>
              <a:rPr dirty="0"/>
              <a:t>Worker Nodes</a:t>
            </a:r>
            <a:endParaRPr>
              <a:ea typeface="Calibri"/>
              <a:cs typeface="Calibri"/>
            </a:endParaRPr>
          </a:p>
          <a:p>
            <a:pPr lvl="1"/>
            <a:r>
              <a:rPr dirty="0"/>
              <a:t>Target Systems</a:t>
            </a:r>
            <a:endParaRPr>
              <a:ea typeface="Calibri"/>
              <a:cs typeface="Calibri"/>
            </a:endParaRPr>
          </a:p>
          <a:p>
            <a:pPr lvl="1"/>
            <a:r>
              <a:rPr dirty="0"/>
              <a:t>Reporting Engine</a:t>
            </a:r>
            <a:endParaRPr>
              <a:ea typeface="Calibri"/>
              <a:cs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8B17B6-7F63-0BAA-6A9A-11BB05AAC598}"/>
              </a:ext>
            </a:extLst>
          </p:cNvPr>
          <p:cNvSpPr/>
          <p:nvPr/>
        </p:nvSpPr>
        <p:spPr>
          <a:xfrm>
            <a:off x="534880" y="312272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Web UI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35C850-DFDA-6899-6FD0-D64B8FD55BD0}"/>
              </a:ext>
            </a:extLst>
          </p:cNvPr>
          <p:cNvSpPr/>
          <p:nvPr/>
        </p:nvSpPr>
        <p:spPr>
          <a:xfrm>
            <a:off x="2272240" y="312272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Orchestrator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A9AAC2-8ED8-0925-AE05-7E8193292E78}"/>
              </a:ext>
            </a:extLst>
          </p:cNvPr>
          <p:cNvSpPr/>
          <p:nvPr/>
        </p:nvSpPr>
        <p:spPr>
          <a:xfrm>
            <a:off x="4009600" y="312272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Queue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41D8DDA-7F85-0B66-8A3A-329D000B842A}"/>
              </a:ext>
            </a:extLst>
          </p:cNvPr>
          <p:cNvSpPr/>
          <p:nvPr/>
        </p:nvSpPr>
        <p:spPr>
          <a:xfrm>
            <a:off x="5746959" y="312272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Worker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AA1822-8A2E-E547-8968-71E7CC02FCA4}"/>
              </a:ext>
            </a:extLst>
          </p:cNvPr>
          <p:cNvSpPr/>
          <p:nvPr/>
        </p:nvSpPr>
        <p:spPr>
          <a:xfrm>
            <a:off x="7484320" y="3122720"/>
            <a:ext cx="1290814" cy="65117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Target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894654" y="0"/>
            <a:ext cx="3761187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643" y="685800"/>
            <a:ext cx="5558869" cy="1752599"/>
          </a:xfrm>
        </p:spPr>
        <p:txBody>
          <a:bodyPr>
            <a:normAutofit/>
          </a:bodyPr>
          <a:lstStyle/>
          <a:p>
            <a:pPr algn="l"/>
            <a:r>
              <a:rPr lang="en-GB"/>
              <a:t>Laboratory Testbed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6AAD4B25-01F2-D3F0-2120-4922360694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3642" y="2666999"/>
          <a:ext cx="5432702" cy="2719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894654" y="0"/>
            <a:ext cx="3761187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1872" y="348343"/>
            <a:ext cx="5558869" cy="1752599"/>
          </a:xfrm>
        </p:spPr>
        <p:txBody>
          <a:bodyPr>
            <a:normAutofit/>
          </a:bodyPr>
          <a:lstStyle/>
          <a:p>
            <a:pPr algn="l"/>
            <a:r>
              <a:t>Job Execution Workflow</a:t>
            </a:r>
            <a:endParaRPr 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73DEB4F-D9A8-5F1E-1567-DDF94656576D}"/>
              </a:ext>
            </a:extLst>
          </p:cNvPr>
          <p:cNvSpPr>
            <a:spLocks noGrp="1"/>
          </p:cNvSpPr>
          <p:nvPr/>
        </p:nvSpPr>
        <p:spPr>
          <a:xfrm>
            <a:off x="982133" y="2242458"/>
            <a:ext cx="7672010" cy="3757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dirty="0"/>
              <a:t>Execution Stages:</a:t>
            </a:r>
          </a:p>
          <a:p>
            <a:pPr lvl="1"/>
            <a:r>
              <a:rPr dirty="0"/>
              <a:t>Job creation</a:t>
            </a:r>
          </a:p>
          <a:p>
            <a:pPr lvl="1"/>
            <a:endParaRPr lang="en-GB" dirty="0"/>
          </a:p>
          <a:p>
            <a:pPr lvl="1">
              <a:buClr>
                <a:srgbClr val="1287C3"/>
              </a:buClr>
            </a:pPr>
            <a:endParaRPr lang="en-GB" dirty="0"/>
          </a:p>
          <a:p>
            <a:pPr lvl="1">
              <a:buClr>
                <a:srgbClr val="1287C3"/>
              </a:buClr>
            </a:pPr>
            <a:r>
              <a:rPr dirty="0"/>
              <a:t>Queue submission</a:t>
            </a:r>
            <a:endParaRPr lang="en-GB" dirty="0"/>
          </a:p>
          <a:p>
            <a:pPr lvl="1"/>
            <a:r>
              <a:rPr dirty="0"/>
              <a:t>Worker execution</a:t>
            </a:r>
          </a:p>
          <a:p>
            <a:pPr lvl="1"/>
            <a:r>
              <a:rPr dirty="0"/>
              <a:t>Result parsing</a:t>
            </a:r>
          </a:p>
          <a:p>
            <a:pPr lvl="1"/>
            <a:r>
              <a:rPr dirty="0"/>
              <a:t>Evidence storage</a:t>
            </a:r>
          </a:p>
          <a:p>
            <a:pPr lvl="1"/>
            <a:r>
              <a:rPr dirty="0"/>
              <a:t>Report generation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54A1C2-72BA-C147-6170-AD3555C5BF3E}"/>
              </a:ext>
            </a:extLst>
          </p:cNvPr>
          <p:cNvSpPr/>
          <p:nvPr/>
        </p:nvSpPr>
        <p:spPr>
          <a:xfrm>
            <a:off x="457200" y="320040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Job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A7A84A-3C19-EE3D-A630-B7733563460D}"/>
              </a:ext>
            </a:extLst>
          </p:cNvPr>
          <p:cNvSpPr/>
          <p:nvPr/>
        </p:nvSpPr>
        <p:spPr>
          <a:xfrm>
            <a:off x="2194560" y="320040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Queue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7DD885-C8B2-CE36-D4AF-A6CDFB9213A8}"/>
              </a:ext>
            </a:extLst>
          </p:cNvPr>
          <p:cNvSpPr/>
          <p:nvPr/>
        </p:nvSpPr>
        <p:spPr>
          <a:xfrm>
            <a:off x="3931920" y="320040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Worker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0B162C-16CE-9219-B936-EC9B92A65982}"/>
              </a:ext>
            </a:extLst>
          </p:cNvPr>
          <p:cNvSpPr/>
          <p:nvPr/>
        </p:nvSpPr>
        <p:spPr>
          <a:xfrm>
            <a:off x="5669279" y="320040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Parser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28234E-1142-1B12-8E0F-457323210C12}"/>
              </a:ext>
            </a:extLst>
          </p:cNvPr>
          <p:cNvSpPr/>
          <p:nvPr/>
        </p:nvSpPr>
        <p:spPr>
          <a:xfrm>
            <a:off x="7406640" y="3200400"/>
            <a:ext cx="1645920" cy="6400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twork Technology Background">
            <a:extLst>
              <a:ext uri="{FF2B5EF4-FFF2-40B4-BE49-F238E27FC236}">
                <a16:creationId xmlns:a16="http://schemas.microsoft.com/office/drawing/2014/main" id="{79099882-9A36-C8E0-79A5-2BB98C363C1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 l="22397" r="-6" b="-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752599"/>
          </a:xfrm>
        </p:spPr>
        <p:txBody>
          <a:bodyPr anchor="b">
            <a:normAutofit/>
          </a:bodyPr>
          <a:lstStyle/>
          <a:p>
            <a:pPr algn="l"/>
            <a:r>
              <a:rPr lang="en-GB"/>
              <a:t>Tool Integration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5922A05D-0145-8E35-2E0F-EC2EBDC0F8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051" y="2666999"/>
          <a:ext cx="7675216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MITRE ATT&amp;CK Mapping Example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365600AB-1065-41AA-BEE6-D867745320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11962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Findings and Evidence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3D572F-4222-0E6D-AB06-00CB1E3E4E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243007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CA4EC59-B8A3-489A-9FB4-AA069920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Computer script on a screen">
            <a:extLst>
              <a:ext uri="{FF2B5EF4-FFF2-40B4-BE49-F238E27FC236}">
                <a16:creationId xmlns:a16="http://schemas.microsoft.com/office/drawing/2014/main" id="{075056CC-4CA6-2DC3-1C3F-D4E27EF539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1" name="Freeform 15">
            <a:extLst>
              <a:ext uri="{FF2B5EF4-FFF2-40B4-BE49-F238E27FC236}">
                <a16:creationId xmlns:a16="http://schemas.microsoft.com/office/drawing/2014/main" id="{1143E968-E203-496D-A1AD-2EA10AB3E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54251" y="-16933"/>
            <a:ext cx="6915150" cy="6891867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8382001 w 10295468"/>
              <a:gd name="connsiteY0" fmla="*/ 8466 h 6883400"/>
              <a:gd name="connsiteX1" fmla="*/ 7738534 w 10295468"/>
              <a:gd name="connsiteY1" fmla="*/ 2573866 h 6883400"/>
              <a:gd name="connsiteX2" fmla="*/ 10295468 w 10295468"/>
              <a:gd name="connsiteY2" fmla="*/ 6874933 h 6883400"/>
              <a:gd name="connsiteX3" fmla="*/ 2954868 w 10295468"/>
              <a:gd name="connsiteY3" fmla="*/ 6883400 h 6883400"/>
              <a:gd name="connsiteX4" fmla="*/ 0 w 10295468"/>
              <a:gd name="connsiteY4" fmla="*/ 0 h 6883400"/>
              <a:gd name="connsiteX5" fmla="*/ 8382001 w 10295468"/>
              <a:gd name="connsiteY5" fmla="*/ 8466 h 6883400"/>
              <a:gd name="connsiteX0" fmla="*/ 8382001 w 10295468"/>
              <a:gd name="connsiteY0" fmla="*/ 8466 h 6891867"/>
              <a:gd name="connsiteX1" fmla="*/ 7738534 w 10295468"/>
              <a:gd name="connsiteY1" fmla="*/ 2573866 h 6891867"/>
              <a:gd name="connsiteX2" fmla="*/ 10295468 w 10295468"/>
              <a:gd name="connsiteY2" fmla="*/ 6874933 h 6891867"/>
              <a:gd name="connsiteX3" fmla="*/ 16935 w 10295468"/>
              <a:gd name="connsiteY3" fmla="*/ 6891867 h 6891867"/>
              <a:gd name="connsiteX4" fmla="*/ 0 w 10295468"/>
              <a:gd name="connsiteY4" fmla="*/ 0 h 6891867"/>
              <a:gd name="connsiteX5" fmla="*/ 8382001 w 10295468"/>
              <a:gd name="connsiteY5" fmla="*/ 8466 h 6891867"/>
              <a:gd name="connsiteX0" fmla="*/ 8382001 w 8382001"/>
              <a:gd name="connsiteY0" fmla="*/ 8466 h 6891867"/>
              <a:gd name="connsiteX1" fmla="*/ 7738534 w 8382001"/>
              <a:gd name="connsiteY1" fmla="*/ 2573866 h 6891867"/>
              <a:gd name="connsiteX2" fmla="*/ 7340602 w 8382001"/>
              <a:gd name="connsiteY2" fmla="*/ 6883400 h 6891867"/>
              <a:gd name="connsiteX3" fmla="*/ 16935 w 8382001"/>
              <a:gd name="connsiteY3" fmla="*/ 6891867 h 6891867"/>
              <a:gd name="connsiteX4" fmla="*/ 0 w 8382001"/>
              <a:gd name="connsiteY4" fmla="*/ 0 h 6891867"/>
              <a:gd name="connsiteX5" fmla="*/ 8382001 w 8382001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340602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298269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BB3444A-472E-400E-81D0-7CCDEEECC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B7E64D84-2392-46A1-99D2-C8FC063F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89352A95-1C82-4A0D-9B20-8AC7280C7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81B60E48-D617-4CF1-8900-497D4914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BFF6C14F-3347-46BB-A317-C1C12263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CDD86299-6737-471C-98C5-872BDC681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60C6C46B-7841-473B-AC3A-9A69908AB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8150" y="558800"/>
            <a:ext cx="5651500" cy="141393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Reporting Output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713E5D8D-B032-5CEA-6E5E-0C8C15695C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78150" y="2048933"/>
          <a:ext cx="5649117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Demonstration Walkthrough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E76C8F77-A8B9-7E5F-CA82-AA28E4484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7416114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Evaluation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691AEC1C-0D8D-BDBC-0FC7-B231CDC5FE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590994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Ethics, Conclusion and Future Work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FBA850-A81A-B455-A046-A0D4F1020E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37820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AI-Driven Penetration Testing as a Service (PTaaS)</vt:lpstr>
      <vt:lpstr>Motivation</vt:lpstr>
      <vt:lpstr>Research Aim</vt:lpstr>
      <vt:lpstr>Research Objectives</vt:lpstr>
      <vt:lpstr>PTaaS Conceptual Positioning</vt:lpstr>
      <vt:lpstr>High-Level System Architecture</vt:lpstr>
      <vt:lpstr>Laboratory Testbed</vt:lpstr>
      <vt:lpstr>Job Execution Workflow</vt:lpstr>
      <vt:lpstr>Tool Integration</vt:lpstr>
      <vt:lpstr>MITRE ATT&amp;CK Mapping Example</vt:lpstr>
      <vt:lpstr>Findings and Evidence</vt:lpstr>
      <vt:lpstr>Reporting Output</vt:lpstr>
      <vt:lpstr>Demonstration Walkthrough</vt:lpstr>
      <vt:lpstr>Evaluation</vt:lpstr>
      <vt:lpstr>Ethics, Conclusion and Future 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116</cp:revision>
  <dcterms:created xsi:type="dcterms:W3CDTF">2013-01-27T09:14:16Z</dcterms:created>
  <dcterms:modified xsi:type="dcterms:W3CDTF">2026-02-05T18:58:20Z</dcterms:modified>
  <cp:category/>
</cp:coreProperties>
</file>