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3"/>
  </p:notesMasterIdLst>
  <p:sldIdLst>
    <p:sldId id="569" r:id="rId5"/>
    <p:sldId id="570" r:id="rId6"/>
    <p:sldId id="270" r:id="rId7"/>
    <p:sldId id="530" r:id="rId8"/>
    <p:sldId id="542" r:id="rId9"/>
    <p:sldId id="534" r:id="rId10"/>
    <p:sldId id="560" r:id="rId11"/>
    <p:sldId id="546" r:id="rId12"/>
    <p:sldId id="545" r:id="rId13"/>
    <p:sldId id="556" r:id="rId14"/>
    <p:sldId id="563" r:id="rId15"/>
    <p:sldId id="564" r:id="rId16"/>
    <p:sldId id="566" r:id="rId17"/>
    <p:sldId id="548" r:id="rId18"/>
    <p:sldId id="567" r:id="rId19"/>
    <p:sldId id="568" r:id="rId20"/>
    <p:sldId id="306" r:id="rId21"/>
    <p:sldId id="289" r:id="rId22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569"/>
            <p14:sldId id="570"/>
            <p14:sldId id="270"/>
            <p14:sldId id="530"/>
            <p14:sldId id="542"/>
            <p14:sldId id="534"/>
            <p14:sldId id="560"/>
            <p14:sldId id="546"/>
            <p14:sldId id="545"/>
            <p14:sldId id="556"/>
            <p14:sldId id="563"/>
            <p14:sldId id="564"/>
            <p14:sldId id="566"/>
            <p14:sldId id="548"/>
            <p14:sldId id="567"/>
            <p14:sldId id="568"/>
            <p14:sldId id="306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6395EA-EAF8-4DF8-B9DC-5DFDA0DDCD1B}" v="12" dt="2024-10-28T13:57:16.9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89" autoAdjust="0"/>
    <p:restoredTop sz="94660"/>
  </p:normalViewPr>
  <p:slideViewPr>
    <p:cSldViewPr snapToGrid="0">
      <p:cViewPr varScale="1">
        <p:scale>
          <a:sx n="69" d="100"/>
          <a:sy n="69" d="100"/>
        </p:scale>
        <p:origin x="60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76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FFB7920-5B86-44EE-B6E1-B35323313C15}"/>
    <pc:docChg chg="undo custSel modSld">
      <pc:chgData name="James Williams" userId="c957a50b-491f-4d94-b4bc-52aca3e2340d" providerId="ADAL" clId="{2FFB7920-5B86-44EE-B6E1-B35323313C15}" dt="2020-09-22T10:00:58.066" v="210" actId="478"/>
      <pc:docMkLst>
        <pc:docMk/>
      </pc:docMkLst>
      <pc:sldChg chg="addSp modSp mod">
        <pc:chgData name="James Williams" userId="c957a50b-491f-4d94-b4bc-52aca3e2340d" providerId="ADAL" clId="{2FFB7920-5B86-44EE-B6E1-B35323313C15}" dt="2020-09-22T09:39:25.392" v="75" actId="20577"/>
        <pc:sldMkLst>
          <pc:docMk/>
          <pc:sldMk cId="3285734299" sldId="279"/>
        </pc:sldMkLst>
        <pc:spChg chg="add mod">
          <ac:chgData name="James Williams" userId="c957a50b-491f-4d94-b4bc-52aca3e2340d" providerId="ADAL" clId="{2FFB7920-5B86-44EE-B6E1-B35323313C15}" dt="2020-09-22T09:35:57.950" v="43" actId="1076"/>
          <ac:spMkLst>
            <pc:docMk/>
            <pc:sldMk cId="3285734299" sldId="279"/>
            <ac:spMk id="2" creationId="{78505289-923B-4162-897E-F588058E5D69}"/>
          </ac:spMkLst>
        </pc:spChg>
        <pc:spChg chg="mod">
          <ac:chgData name="James Williams" userId="c957a50b-491f-4d94-b4bc-52aca3e2340d" providerId="ADAL" clId="{2FFB7920-5B86-44EE-B6E1-B35323313C15}" dt="2020-09-22T09:39:25.392" v="75" actId="20577"/>
          <ac:spMkLst>
            <pc:docMk/>
            <pc:sldMk cId="3285734299" sldId="279"/>
            <ac:spMk id="4" creationId="{0833C173-4216-4B13-AEB2-DD282EBE7E44}"/>
          </ac:spMkLst>
        </pc:spChg>
        <pc:spChg chg="mod">
          <ac:chgData name="James Williams" userId="c957a50b-491f-4d94-b4bc-52aca3e2340d" providerId="ADAL" clId="{2FFB7920-5B86-44EE-B6E1-B35323313C15}" dt="2020-09-22T09:35:43.487" v="41" actId="20577"/>
          <ac:spMkLst>
            <pc:docMk/>
            <pc:sldMk cId="3285734299" sldId="279"/>
            <ac:spMk id="21" creationId="{BB38A1E2-3BDC-4484-999A-5C61E8E1B2CC}"/>
          </ac:spMkLst>
        </pc:spChg>
      </pc:sldChg>
      <pc:sldChg chg="addSp delSp modSp mod">
        <pc:chgData name="James Williams" userId="c957a50b-491f-4d94-b4bc-52aca3e2340d" providerId="ADAL" clId="{2FFB7920-5B86-44EE-B6E1-B35323313C15}" dt="2020-09-22T10:00:58.066" v="210" actId="478"/>
        <pc:sldMkLst>
          <pc:docMk/>
          <pc:sldMk cId="2110399098" sldId="291"/>
        </pc:sldMkLst>
        <pc:spChg chg="del mod">
          <ac:chgData name="James Williams" userId="c957a50b-491f-4d94-b4bc-52aca3e2340d" providerId="ADAL" clId="{2FFB7920-5B86-44EE-B6E1-B35323313C15}" dt="2020-09-22T10:00:50.902" v="208" actId="478"/>
          <ac:spMkLst>
            <pc:docMk/>
            <pc:sldMk cId="2110399098" sldId="291"/>
            <ac:spMk id="4" creationId="{0833C173-4216-4B13-AEB2-DD282EBE7E44}"/>
          </ac:spMkLst>
        </pc:spChg>
        <pc:spChg chg="add del mod">
          <ac:chgData name="James Williams" userId="c957a50b-491f-4d94-b4bc-52aca3e2340d" providerId="ADAL" clId="{2FFB7920-5B86-44EE-B6E1-B35323313C15}" dt="2020-09-22T10:00:58.066" v="210" actId="478"/>
          <ac:spMkLst>
            <pc:docMk/>
            <pc:sldMk cId="2110399098" sldId="291"/>
            <ac:spMk id="5" creationId="{04DB1F18-38FD-4F3E-B816-196957C2EFD9}"/>
          </ac:spMkLst>
        </pc:spChg>
        <pc:spChg chg="add mod">
          <ac:chgData name="James Williams" userId="c957a50b-491f-4d94-b4bc-52aca3e2340d" providerId="ADAL" clId="{2FFB7920-5B86-44EE-B6E1-B35323313C15}" dt="2020-09-22T10:00:52.447" v="209"/>
          <ac:spMkLst>
            <pc:docMk/>
            <pc:sldMk cId="2110399098" sldId="291"/>
            <ac:spMk id="7" creationId="{677AE73A-B26D-4882-BF0B-0835D6A911B4}"/>
          </ac:spMkLst>
        </pc:spChg>
        <pc:spChg chg="mod">
          <ac:chgData name="James Williams" userId="c957a50b-491f-4d94-b4bc-52aca3e2340d" providerId="ADAL" clId="{2FFB7920-5B86-44EE-B6E1-B35323313C15}" dt="2020-09-22T09:48:03.230" v="207" actId="404"/>
          <ac:spMkLst>
            <pc:docMk/>
            <pc:sldMk cId="2110399098" sldId="291"/>
            <ac:spMk id="21" creationId="{BB38A1E2-3BDC-4484-999A-5C61E8E1B2CC}"/>
          </ac:spMkLst>
        </pc:spChg>
      </pc:sldChg>
      <pc:sldChg chg="modSp mod">
        <pc:chgData name="James Williams" userId="c957a50b-491f-4d94-b4bc-52aca3e2340d" providerId="ADAL" clId="{2FFB7920-5B86-44EE-B6E1-B35323313C15}" dt="2020-09-22T09:41:24.342" v="115" actId="20577"/>
        <pc:sldMkLst>
          <pc:docMk/>
          <pc:sldMk cId="503530117" sldId="296"/>
        </pc:sldMkLst>
        <pc:spChg chg="mod">
          <ac:chgData name="James Williams" userId="c957a50b-491f-4d94-b4bc-52aca3e2340d" providerId="ADAL" clId="{2FFB7920-5B86-44EE-B6E1-B35323313C15}" dt="2020-09-22T09:41:24.342" v="115" actId="20577"/>
          <ac:spMkLst>
            <pc:docMk/>
            <pc:sldMk cId="503530117" sldId="296"/>
            <ac:spMk id="4" creationId="{0833C173-4216-4B13-AEB2-DD282EBE7E44}"/>
          </ac:spMkLst>
        </pc:spChg>
      </pc:sldChg>
    </pc:docChg>
  </pc:docChgLst>
  <pc:docChgLst>
    <pc:chgData name="James Williams" userId="c957a50b-491f-4d94-b4bc-52aca3e2340d" providerId="ADAL" clId="{E32B8085-102D-42C0-8FE1-B8F9DA1FC612}"/>
    <pc:docChg chg="custSel addSld modSld modSection">
      <pc:chgData name="James Williams" userId="c957a50b-491f-4d94-b4bc-52aca3e2340d" providerId="ADAL" clId="{E32B8085-102D-42C0-8FE1-B8F9DA1FC612}" dt="2024-06-21T17:56:47.595" v="291" actId="313"/>
      <pc:docMkLst>
        <pc:docMk/>
      </pc:docMkLst>
      <pc:sldChg chg="modSp new mod">
        <pc:chgData name="James Williams" userId="c957a50b-491f-4d94-b4bc-52aca3e2340d" providerId="ADAL" clId="{E32B8085-102D-42C0-8FE1-B8F9DA1FC612}" dt="2024-06-21T17:56:47.595" v="291" actId="313"/>
        <pc:sldMkLst>
          <pc:docMk/>
          <pc:sldMk cId="2370850458" sldId="562"/>
        </pc:sldMkLst>
        <pc:spChg chg="mod">
          <ac:chgData name="James Williams" userId="c957a50b-491f-4d94-b4bc-52aca3e2340d" providerId="ADAL" clId="{E32B8085-102D-42C0-8FE1-B8F9DA1FC612}" dt="2024-06-21T17:55:27.449" v="20" actId="20577"/>
          <ac:spMkLst>
            <pc:docMk/>
            <pc:sldMk cId="2370850458" sldId="562"/>
            <ac:spMk id="2" creationId="{96F8C530-0A87-D394-850A-B686B5A4A255}"/>
          </ac:spMkLst>
        </pc:spChg>
        <pc:spChg chg="mod">
          <ac:chgData name="James Williams" userId="c957a50b-491f-4d94-b4bc-52aca3e2340d" providerId="ADAL" clId="{E32B8085-102D-42C0-8FE1-B8F9DA1FC612}" dt="2024-06-21T17:56:47.595" v="291" actId="313"/>
          <ac:spMkLst>
            <pc:docMk/>
            <pc:sldMk cId="2370850458" sldId="562"/>
            <ac:spMk id="3" creationId="{83FDC2E3-9555-1605-B998-D58C0693523E}"/>
          </ac:spMkLst>
        </pc:spChg>
      </pc:sldChg>
    </pc:docChg>
  </pc:docChgLst>
  <pc:docChgLst>
    <pc:chgData name="James Williams" userId="c957a50b-491f-4d94-b4bc-52aca3e2340d" providerId="ADAL" clId="{9C292F33-2C31-4766-A707-AEC5F1ABFBFE}"/>
    <pc:docChg chg="undo redo custSel addSld delSld modSld sldOrd modSection">
      <pc:chgData name="James Williams" userId="c957a50b-491f-4d94-b4bc-52aca3e2340d" providerId="ADAL" clId="{9C292F33-2C31-4766-A707-AEC5F1ABFBFE}" dt="2024-10-16T16:44:16.525" v="335" actId="20577"/>
      <pc:docMkLst>
        <pc:docMk/>
      </pc:docMkLst>
      <pc:sldChg chg="del">
        <pc:chgData name="James Williams" userId="c957a50b-491f-4d94-b4bc-52aca3e2340d" providerId="ADAL" clId="{9C292F33-2C31-4766-A707-AEC5F1ABFBFE}" dt="2024-10-01T10:06:38.846" v="2" actId="2696"/>
        <pc:sldMkLst>
          <pc:docMk/>
          <pc:sldMk cId="2744674804" sldId="268"/>
        </pc:sldMkLst>
      </pc:sldChg>
      <pc:sldChg chg="addSp modSp">
        <pc:chgData name="James Williams" userId="c957a50b-491f-4d94-b4bc-52aca3e2340d" providerId="ADAL" clId="{9C292F33-2C31-4766-A707-AEC5F1ABFBFE}" dt="2024-10-08T07:57:03.136" v="8"/>
        <pc:sldMkLst>
          <pc:docMk/>
          <pc:sldMk cId="392036152" sldId="270"/>
        </pc:sldMkLst>
        <pc:picChg chg="add mod">
          <ac:chgData name="James Williams" userId="c957a50b-491f-4d94-b4bc-52aca3e2340d" providerId="ADAL" clId="{9C292F33-2C31-4766-A707-AEC5F1ABFBFE}" dt="2024-10-08T07:57:03.136" v="8"/>
          <ac:picMkLst>
            <pc:docMk/>
            <pc:sldMk cId="392036152" sldId="270"/>
            <ac:picMk id="4" creationId="{4B3EB22A-39E5-EECE-2A4D-BAA19D151A18}"/>
          </ac:picMkLst>
        </pc:picChg>
      </pc:sldChg>
      <pc:sldChg chg="modSp mod">
        <pc:chgData name="James Williams" userId="c957a50b-491f-4d94-b4bc-52aca3e2340d" providerId="ADAL" clId="{9C292F33-2C31-4766-A707-AEC5F1ABFBFE}" dt="2024-10-16T16:36:26.279" v="189" actId="14100"/>
        <pc:sldMkLst>
          <pc:docMk/>
          <pc:sldMk cId="3136927749" sldId="282"/>
        </pc:sldMkLst>
        <pc:graphicFrameChg chg="mod">
          <ac:chgData name="James Williams" userId="c957a50b-491f-4d94-b4bc-52aca3e2340d" providerId="ADAL" clId="{9C292F33-2C31-4766-A707-AEC5F1ABFBFE}" dt="2024-10-16T16:36:26.279" v="189" actId="14100"/>
          <ac:graphicFrameMkLst>
            <pc:docMk/>
            <pc:sldMk cId="3136927749" sldId="282"/>
            <ac:graphicFrameMk id="5" creationId="{0E941922-CE91-4DF6-BA44-87B3C4808366}"/>
          </ac:graphicFrameMkLst>
        </pc:graphicFrameChg>
      </pc:sldChg>
      <pc:sldChg chg="ord">
        <pc:chgData name="James Williams" userId="c957a50b-491f-4d94-b4bc-52aca3e2340d" providerId="ADAL" clId="{9C292F33-2C31-4766-A707-AEC5F1ABFBFE}" dt="2024-10-16T13:38:39.027" v="57"/>
        <pc:sldMkLst>
          <pc:docMk/>
          <pc:sldMk cId="4112912670" sldId="290"/>
        </pc:sldMkLst>
      </pc:sldChg>
      <pc:sldChg chg="del">
        <pc:chgData name="James Williams" userId="c957a50b-491f-4d94-b4bc-52aca3e2340d" providerId="ADAL" clId="{9C292F33-2C31-4766-A707-AEC5F1ABFBFE}" dt="2024-10-01T10:06:29.771" v="0" actId="2696"/>
        <pc:sldMkLst>
          <pc:docMk/>
          <pc:sldMk cId="2961266617" sldId="299"/>
        </pc:sldMkLst>
      </pc:sldChg>
      <pc:sldChg chg="del">
        <pc:chgData name="James Williams" userId="c957a50b-491f-4d94-b4bc-52aca3e2340d" providerId="ADAL" clId="{9C292F33-2C31-4766-A707-AEC5F1ABFBFE}" dt="2024-10-16T13:38:33.090" v="55" actId="2696"/>
        <pc:sldMkLst>
          <pc:docMk/>
          <pc:sldMk cId="555342785" sldId="312"/>
        </pc:sldMkLst>
      </pc:sldChg>
      <pc:sldChg chg="del">
        <pc:chgData name="James Williams" userId="c957a50b-491f-4d94-b4bc-52aca3e2340d" providerId="ADAL" clId="{9C292F33-2C31-4766-A707-AEC5F1ABFBFE}" dt="2024-10-16T13:38:16.475" v="54" actId="2696"/>
        <pc:sldMkLst>
          <pc:docMk/>
          <pc:sldMk cId="1021164734" sldId="313"/>
        </pc:sldMkLst>
      </pc:sldChg>
      <pc:sldChg chg="modSp mod">
        <pc:chgData name="James Williams" userId="c957a50b-491f-4d94-b4bc-52aca3e2340d" providerId="ADAL" clId="{9C292F33-2C31-4766-A707-AEC5F1ABFBFE}" dt="2024-10-16T16:21:36.021" v="84" actId="20577"/>
        <pc:sldMkLst>
          <pc:docMk/>
          <pc:sldMk cId="2849612269" sldId="530"/>
        </pc:sldMkLst>
        <pc:spChg chg="mod">
          <ac:chgData name="James Williams" userId="c957a50b-491f-4d94-b4bc-52aca3e2340d" providerId="ADAL" clId="{9C292F33-2C31-4766-A707-AEC5F1ABFBFE}" dt="2024-10-16T16:21:36.021" v="84" actId="20577"/>
          <ac:spMkLst>
            <pc:docMk/>
            <pc:sldMk cId="2849612269" sldId="530"/>
            <ac:spMk id="3" creationId="{2365D468-1417-8D2A-445B-589E673AD731}"/>
          </ac:spMkLst>
        </pc:spChg>
      </pc:sldChg>
      <pc:sldChg chg="delSp modSp mod">
        <pc:chgData name="James Williams" userId="c957a50b-491f-4d94-b4bc-52aca3e2340d" providerId="ADAL" clId="{9C292F33-2C31-4766-A707-AEC5F1ABFBFE}" dt="2024-10-16T16:44:16.525" v="335" actId="20577"/>
        <pc:sldMkLst>
          <pc:docMk/>
          <pc:sldMk cId="2297007173" sldId="550"/>
        </pc:sldMkLst>
        <pc:spChg chg="mod">
          <ac:chgData name="James Williams" userId="c957a50b-491f-4d94-b4bc-52aca3e2340d" providerId="ADAL" clId="{9C292F33-2C31-4766-A707-AEC5F1ABFBFE}" dt="2024-10-16T16:43:47.469" v="312" actId="1076"/>
          <ac:spMkLst>
            <pc:docMk/>
            <pc:sldMk cId="2297007173" sldId="550"/>
            <ac:spMk id="2" creationId="{9EA5BAF8-6357-4AD1-A22B-A7910C58736C}"/>
          </ac:spMkLst>
        </pc:spChg>
        <pc:spChg chg="mod">
          <ac:chgData name="James Williams" userId="c957a50b-491f-4d94-b4bc-52aca3e2340d" providerId="ADAL" clId="{9C292F33-2C31-4766-A707-AEC5F1ABFBFE}" dt="2024-10-16T16:44:16.525" v="335" actId="20577"/>
          <ac:spMkLst>
            <pc:docMk/>
            <pc:sldMk cId="2297007173" sldId="550"/>
            <ac:spMk id="3" creationId="{7F4E3F27-B90A-4788-8BF3-38D2A26A5A53}"/>
          </ac:spMkLst>
        </pc:spChg>
        <pc:spChg chg="del">
          <ac:chgData name="James Williams" userId="c957a50b-491f-4d94-b4bc-52aca3e2340d" providerId="ADAL" clId="{9C292F33-2C31-4766-A707-AEC5F1ABFBFE}" dt="2024-10-16T16:43:30.792" v="309" actId="478"/>
          <ac:spMkLst>
            <pc:docMk/>
            <pc:sldMk cId="2297007173" sldId="550"/>
            <ac:spMk id="11" creationId="{9B2DA52A-906D-4009-B2E0-3F86DFCE314D}"/>
          </ac:spMkLst>
        </pc:spChg>
        <pc:grpChg chg="mod">
          <ac:chgData name="James Williams" userId="c957a50b-491f-4d94-b4bc-52aca3e2340d" providerId="ADAL" clId="{9C292F33-2C31-4766-A707-AEC5F1ABFBFE}" dt="2024-10-16T16:43:47.469" v="312" actId="1076"/>
          <ac:grpSpMkLst>
            <pc:docMk/>
            <pc:sldMk cId="2297007173" sldId="550"/>
            <ac:grpSpMk id="4" creationId="{72FD254F-D2E7-796A-42F0-D9A15A311572}"/>
          </ac:grpSpMkLst>
        </pc:grpChg>
        <pc:picChg chg="del">
          <ac:chgData name="James Williams" userId="c957a50b-491f-4d94-b4bc-52aca3e2340d" providerId="ADAL" clId="{9C292F33-2C31-4766-A707-AEC5F1ABFBFE}" dt="2024-10-16T16:43:35.080" v="310" actId="478"/>
          <ac:picMkLst>
            <pc:docMk/>
            <pc:sldMk cId="2297007173" sldId="550"/>
            <ac:picMk id="5" creationId="{60B606A0-63E2-7859-3670-2800D4AEA2FE}"/>
          </ac:picMkLst>
        </pc:picChg>
      </pc:sldChg>
      <pc:sldChg chg="modSp mod">
        <pc:chgData name="James Williams" userId="c957a50b-491f-4d94-b4bc-52aca3e2340d" providerId="ADAL" clId="{9C292F33-2C31-4766-A707-AEC5F1ABFBFE}" dt="2024-10-16T16:36:07.570" v="187" actId="113"/>
        <pc:sldMkLst>
          <pc:docMk/>
          <pc:sldMk cId="1099525076" sldId="551"/>
        </pc:sldMkLst>
        <pc:spChg chg="mod">
          <ac:chgData name="James Williams" userId="c957a50b-491f-4d94-b4bc-52aca3e2340d" providerId="ADAL" clId="{9C292F33-2C31-4766-A707-AEC5F1ABFBFE}" dt="2024-10-16T16:36:07.570" v="187" actId="113"/>
          <ac:spMkLst>
            <pc:docMk/>
            <pc:sldMk cId="1099525076" sldId="551"/>
            <ac:spMk id="3" creationId="{7F4E3F27-B90A-4788-8BF3-38D2A26A5A53}"/>
          </ac:spMkLst>
        </pc:spChg>
      </pc:sldChg>
      <pc:sldChg chg="modSp add mod">
        <pc:chgData name="James Williams" userId="c957a50b-491f-4d94-b4bc-52aca3e2340d" providerId="ADAL" clId="{9C292F33-2C31-4766-A707-AEC5F1ABFBFE}" dt="2024-10-16T13:37:59.383" v="53" actId="313"/>
        <pc:sldMkLst>
          <pc:docMk/>
          <pc:sldMk cId="3589093157" sldId="554"/>
        </pc:sldMkLst>
        <pc:spChg chg="mod">
          <ac:chgData name="James Williams" userId="c957a50b-491f-4d94-b4bc-52aca3e2340d" providerId="ADAL" clId="{9C292F33-2C31-4766-A707-AEC5F1ABFBFE}" dt="2024-10-16T13:37:59.383" v="53" actId="313"/>
          <ac:spMkLst>
            <pc:docMk/>
            <pc:sldMk cId="3589093157" sldId="554"/>
            <ac:spMk id="3" creationId="{D413427D-D21B-42D8-9002-D02A6D4A4779}"/>
          </ac:spMkLst>
        </pc:spChg>
      </pc:sldChg>
      <pc:sldChg chg="del">
        <pc:chgData name="James Williams" userId="c957a50b-491f-4d94-b4bc-52aca3e2340d" providerId="ADAL" clId="{9C292F33-2C31-4766-A707-AEC5F1ABFBFE}" dt="2024-10-16T13:37:03.342" v="11" actId="2696"/>
        <pc:sldMkLst>
          <pc:docMk/>
          <pc:sldMk cId="4033799117" sldId="554"/>
        </pc:sldMkLst>
      </pc:sldChg>
      <pc:sldChg chg="del">
        <pc:chgData name="James Williams" userId="c957a50b-491f-4d94-b4bc-52aca3e2340d" providerId="ADAL" clId="{9C292F33-2C31-4766-A707-AEC5F1ABFBFE}" dt="2024-10-16T16:37:30.519" v="198" actId="2696"/>
        <pc:sldMkLst>
          <pc:docMk/>
          <pc:sldMk cId="1619933146" sldId="556"/>
        </pc:sldMkLst>
      </pc:sldChg>
      <pc:sldChg chg="del">
        <pc:chgData name="James Williams" userId="c957a50b-491f-4d94-b4bc-52aca3e2340d" providerId="ADAL" clId="{9C292F33-2C31-4766-A707-AEC5F1ABFBFE}" dt="2024-10-16T16:37:36.549" v="199" actId="2696"/>
        <pc:sldMkLst>
          <pc:docMk/>
          <pc:sldMk cId="910000761" sldId="557"/>
        </pc:sldMkLst>
      </pc:sldChg>
      <pc:sldChg chg="modSp del mod">
        <pc:chgData name="James Williams" userId="c957a50b-491f-4d94-b4bc-52aca3e2340d" providerId="ADAL" clId="{9C292F33-2C31-4766-A707-AEC5F1ABFBFE}" dt="2024-10-16T16:20:33.357" v="72" actId="2696"/>
        <pc:sldMkLst>
          <pc:docMk/>
          <pc:sldMk cId="521874296" sldId="561"/>
        </pc:sldMkLst>
        <pc:spChg chg="mod">
          <ac:chgData name="James Williams" userId="c957a50b-491f-4d94-b4bc-52aca3e2340d" providerId="ADAL" clId="{9C292F33-2C31-4766-A707-AEC5F1ABFBFE}" dt="2024-10-16T16:20:15.597" v="71" actId="20577"/>
          <ac:spMkLst>
            <pc:docMk/>
            <pc:sldMk cId="521874296" sldId="561"/>
            <ac:spMk id="3" creationId="{4F182D14-21FD-4698-6A54-210D5DD54839}"/>
          </ac:spMkLst>
        </pc:spChg>
      </pc:sldChg>
      <pc:sldChg chg="add">
        <pc:chgData name="James Williams" userId="c957a50b-491f-4d94-b4bc-52aca3e2340d" providerId="ADAL" clId="{9C292F33-2C31-4766-A707-AEC5F1ABFBFE}" dt="2024-10-16T16:20:38.700" v="73"/>
        <pc:sldMkLst>
          <pc:docMk/>
          <pc:sldMk cId="1038437668" sldId="561"/>
        </pc:sldMkLst>
      </pc:sldChg>
      <pc:sldChg chg="del">
        <pc:chgData name="James Williams" userId="c957a50b-491f-4d94-b4bc-52aca3e2340d" providerId="ADAL" clId="{9C292F33-2C31-4766-A707-AEC5F1ABFBFE}" dt="2024-10-16T13:36:45.209" v="10" actId="2696"/>
        <pc:sldMkLst>
          <pc:docMk/>
          <pc:sldMk cId="2370850458" sldId="562"/>
        </pc:sldMkLst>
      </pc:sldChg>
      <pc:sldChg chg="add">
        <pc:chgData name="James Williams" userId="c957a50b-491f-4d94-b4bc-52aca3e2340d" providerId="ADAL" clId="{9C292F33-2C31-4766-A707-AEC5F1ABFBFE}" dt="2024-10-01T10:06:33.011" v="1"/>
        <pc:sldMkLst>
          <pc:docMk/>
          <pc:sldMk cId="1245817015" sldId="563"/>
        </pc:sldMkLst>
      </pc:sldChg>
      <pc:sldChg chg="add del ord">
        <pc:chgData name="James Williams" userId="c957a50b-491f-4d94-b4bc-52aca3e2340d" providerId="ADAL" clId="{9C292F33-2C31-4766-A707-AEC5F1ABFBFE}" dt="2024-10-08T07:57:05.242" v="9" actId="2696"/>
        <pc:sldMkLst>
          <pc:docMk/>
          <pc:sldMk cId="1027549800" sldId="564"/>
        </pc:sldMkLst>
      </pc:sldChg>
    </pc:docChg>
  </pc:docChgLst>
  <pc:docChgLst>
    <pc:chgData name="James Williams" userId="c957a50b-491f-4d94-b4bc-52aca3e2340d" providerId="ADAL" clId="{FCD9957A-C5E1-46DE-9CFC-9F3F3AB71C6C}"/>
    <pc:docChg chg="undo redo custSel addSld delSld modSld sldOrd modSection">
      <pc:chgData name="James Williams" userId="c957a50b-491f-4d94-b4bc-52aca3e2340d" providerId="ADAL" clId="{FCD9957A-C5E1-46DE-9CFC-9F3F3AB71C6C}" dt="2022-11-03T10:28:20.494" v="3286"/>
      <pc:docMkLst>
        <pc:docMk/>
      </pc:docMkLst>
      <pc:sldChg chg="modSp mod">
        <pc:chgData name="James Williams" userId="c957a50b-491f-4d94-b4bc-52aca3e2340d" providerId="ADAL" clId="{FCD9957A-C5E1-46DE-9CFC-9F3F3AB71C6C}" dt="2022-10-25T09:51:05.060" v="24" actId="368"/>
        <pc:sldMkLst>
          <pc:docMk/>
          <pc:sldMk cId="392036152" sldId="270"/>
        </pc:sldMkLst>
        <pc:spChg chg="mod">
          <ac:chgData name="James Williams" userId="c957a50b-491f-4d94-b4bc-52aca3e2340d" providerId="ADAL" clId="{FCD9957A-C5E1-46DE-9CFC-9F3F3AB71C6C}" dt="2022-10-25T09:51:05.060" v="24" actId="368"/>
          <ac:spMkLst>
            <pc:docMk/>
            <pc:sldMk cId="392036152" sldId="270"/>
            <ac:spMk id="3" creationId="{7B4F399D-AE01-4224-ADB2-3C2EA541805E}"/>
          </ac:spMkLst>
        </pc:spChg>
        <pc:spChg chg="mod">
          <ac:chgData name="James Williams" userId="c957a50b-491f-4d94-b4bc-52aca3e2340d" providerId="ADAL" clId="{FCD9957A-C5E1-46DE-9CFC-9F3F3AB71C6C}" dt="2022-10-25T09:48:51.351" v="0"/>
          <ac:spMkLst>
            <pc:docMk/>
            <pc:sldMk cId="392036152" sldId="270"/>
            <ac:spMk id="10" creationId="{3E59D016-A01A-4AC7-A9BB-2E4004751B8F}"/>
          </ac:spMkLst>
        </pc:spChg>
      </pc:sldChg>
      <pc:sldChg chg="modSp mod">
        <pc:chgData name="James Williams" userId="c957a50b-491f-4d94-b4bc-52aca3e2340d" providerId="ADAL" clId="{FCD9957A-C5E1-46DE-9CFC-9F3F3AB71C6C}" dt="2022-10-25T10:11:31.982" v="223" actId="20577"/>
        <pc:sldMkLst>
          <pc:docMk/>
          <pc:sldMk cId="3136927749" sldId="282"/>
        </pc:sldMkLst>
        <pc:spChg chg="mod">
          <ac:chgData name="James Williams" userId="c957a50b-491f-4d94-b4bc-52aca3e2340d" providerId="ADAL" clId="{FCD9957A-C5E1-46DE-9CFC-9F3F3AB71C6C}" dt="2022-10-25T10:11:31.982" v="223" actId="20577"/>
          <ac:spMkLst>
            <pc:docMk/>
            <pc:sldMk cId="3136927749" sldId="282"/>
            <ac:spMk id="2" creationId="{2B75CD77-B0CD-41F0-B6F4-812C9DAC10E2}"/>
          </ac:spMkLst>
        </pc:spChg>
      </pc:sldChg>
      <pc:sldChg chg="addSp delSp modSp mod ord">
        <pc:chgData name="James Williams" userId="c957a50b-491f-4d94-b4bc-52aca3e2340d" providerId="ADAL" clId="{FCD9957A-C5E1-46DE-9CFC-9F3F3AB71C6C}" dt="2022-10-27T14:22:04.125" v="2403" actId="20577"/>
        <pc:sldMkLst>
          <pc:docMk/>
          <pc:sldMk cId="523763183" sldId="284"/>
        </pc:sldMkLst>
        <pc:spChg chg="mod">
          <ac:chgData name="James Williams" userId="c957a50b-491f-4d94-b4bc-52aca3e2340d" providerId="ADAL" clId="{FCD9957A-C5E1-46DE-9CFC-9F3F3AB71C6C}" dt="2022-10-25T17:42:21.979" v="2250" actId="1076"/>
          <ac:spMkLst>
            <pc:docMk/>
            <pc:sldMk cId="523763183" sldId="284"/>
            <ac:spMk id="2" creationId="{9EA5BAF8-6357-4AD1-A22B-A7910C58736C}"/>
          </ac:spMkLst>
        </pc:spChg>
        <pc:spChg chg="mod">
          <ac:chgData name="James Williams" userId="c957a50b-491f-4d94-b4bc-52aca3e2340d" providerId="ADAL" clId="{FCD9957A-C5E1-46DE-9CFC-9F3F3AB71C6C}" dt="2022-10-27T14:22:04.125" v="2403" actId="20577"/>
          <ac:spMkLst>
            <pc:docMk/>
            <pc:sldMk cId="523763183" sldId="284"/>
            <ac:spMk id="3" creationId="{7F4E3F27-B90A-4788-8BF3-38D2A26A5A53}"/>
          </ac:spMkLst>
        </pc:spChg>
        <pc:spChg chg="mod">
          <ac:chgData name="James Williams" userId="c957a50b-491f-4d94-b4bc-52aca3e2340d" providerId="ADAL" clId="{FCD9957A-C5E1-46DE-9CFC-9F3F3AB71C6C}" dt="2022-10-25T16:11:40.997" v="326"/>
          <ac:spMkLst>
            <pc:docMk/>
            <pc:sldMk cId="523763183" sldId="284"/>
            <ac:spMk id="6" creationId="{6291D4E4-849D-3445-CD6D-7837C05499E8}"/>
          </ac:spMkLst>
        </pc:spChg>
        <pc:spChg chg="mod">
          <ac:chgData name="James Williams" userId="c957a50b-491f-4d94-b4bc-52aca3e2340d" providerId="ADAL" clId="{FCD9957A-C5E1-46DE-9CFC-9F3F3AB71C6C}" dt="2022-10-25T16:11:40.997" v="326"/>
          <ac:spMkLst>
            <pc:docMk/>
            <pc:sldMk cId="523763183" sldId="284"/>
            <ac:spMk id="7" creationId="{894B5349-8914-210C-399A-47451A279D1C}"/>
          </ac:spMkLst>
        </pc:spChg>
        <pc:spChg chg="mod">
          <ac:chgData name="James Williams" userId="c957a50b-491f-4d94-b4bc-52aca3e2340d" providerId="ADAL" clId="{FCD9957A-C5E1-46DE-9CFC-9F3F3AB71C6C}" dt="2022-10-25T16:11:40.997" v="326"/>
          <ac:spMkLst>
            <pc:docMk/>
            <pc:sldMk cId="523763183" sldId="284"/>
            <ac:spMk id="8" creationId="{E4F8FAB3-618E-389F-A0FB-EA3E815CD2B1}"/>
          </ac:spMkLst>
        </pc:spChg>
        <pc:spChg chg="mod">
          <ac:chgData name="James Williams" userId="c957a50b-491f-4d94-b4bc-52aca3e2340d" providerId="ADAL" clId="{FCD9957A-C5E1-46DE-9CFC-9F3F3AB71C6C}" dt="2022-10-25T17:32:36.982" v="1331" actId="208"/>
          <ac:spMkLst>
            <pc:docMk/>
            <pc:sldMk cId="523763183" sldId="284"/>
            <ac:spMk id="11" creationId="{9B2DA52A-906D-4009-B2E0-3F86DFCE314D}"/>
          </ac:spMkLst>
        </pc:spChg>
        <pc:grpChg chg="add mod">
          <ac:chgData name="James Williams" userId="c957a50b-491f-4d94-b4bc-52aca3e2340d" providerId="ADAL" clId="{FCD9957A-C5E1-46DE-9CFC-9F3F3AB71C6C}" dt="2022-10-25T16:11:42.748" v="327" actId="1076"/>
          <ac:grpSpMkLst>
            <pc:docMk/>
            <pc:sldMk cId="523763183" sldId="284"/>
            <ac:grpSpMk id="4" creationId="{72FD254F-D2E7-796A-42F0-D9A15A311572}"/>
          </ac:grpSpMkLst>
        </pc:grpChg>
        <pc:picChg chg="add mod">
          <ac:chgData name="James Williams" userId="c957a50b-491f-4d94-b4bc-52aca3e2340d" providerId="ADAL" clId="{FCD9957A-C5E1-46DE-9CFC-9F3F3AB71C6C}" dt="2022-10-25T17:41:31.541" v="2220"/>
          <ac:picMkLst>
            <pc:docMk/>
            <pc:sldMk cId="523763183" sldId="284"/>
            <ac:picMk id="9" creationId="{BC3FD403-EABB-8667-3A3D-D5CC638CED3C}"/>
          </ac:picMkLst>
        </pc:picChg>
        <pc:cxnChg chg="del">
          <ac:chgData name="James Williams" userId="c957a50b-491f-4d94-b4bc-52aca3e2340d" providerId="ADAL" clId="{FCD9957A-C5E1-46DE-9CFC-9F3F3AB71C6C}" dt="2022-10-25T16:11:37.142" v="325" actId="478"/>
          <ac:cxnSpMkLst>
            <pc:docMk/>
            <pc:sldMk cId="523763183" sldId="284"/>
            <ac:cxnSpMk id="5" creationId="{18A6534E-DCD8-4520-9E23-3B967AB7F511}"/>
          </ac:cxnSpMkLst>
        </pc:cxnChg>
      </pc:sldChg>
      <pc:sldChg chg="ord">
        <pc:chgData name="James Williams" userId="c957a50b-491f-4d94-b4bc-52aca3e2340d" providerId="ADAL" clId="{FCD9957A-C5E1-46DE-9CFC-9F3F3AB71C6C}" dt="2022-10-25T10:11:36.789" v="225"/>
        <pc:sldMkLst>
          <pc:docMk/>
          <pc:sldMk cId="4112912670" sldId="290"/>
        </pc:sldMkLst>
      </pc:sldChg>
      <pc:sldChg chg="del">
        <pc:chgData name="James Williams" userId="c957a50b-491f-4d94-b4bc-52aca3e2340d" providerId="ADAL" clId="{FCD9957A-C5E1-46DE-9CFC-9F3F3AB71C6C}" dt="2022-10-25T10:12:09.411" v="228" actId="2696"/>
        <pc:sldMkLst>
          <pc:docMk/>
          <pc:sldMk cId="2110399098" sldId="291"/>
        </pc:sldMkLst>
      </pc:sldChg>
      <pc:sldChg chg="ord">
        <pc:chgData name="James Williams" userId="c957a50b-491f-4d94-b4bc-52aca3e2340d" providerId="ADAL" clId="{FCD9957A-C5E1-46DE-9CFC-9F3F3AB71C6C}" dt="2022-11-03T10:28:20.494" v="3286"/>
        <pc:sldMkLst>
          <pc:docMk/>
          <pc:sldMk cId="555342785" sldId="312"/>
        </pc:sldMkLst>
      </pc:sldChg>
      <pc:sldChg chg="ord">
        <pc:chgData name="James Williams" userId="c957a50b-491f-4d94-b4bc-52aca3e2340d" providerId="ADAL" clId="{FCD9957A-C5E1-46DE-9CFC-9F3F3AB71C6C}" dt="2022-11-03T10:28:20.494" v="3286"/>
        <pc:sldMkLst>
          <pc:docMk/>
          <pc:sldMk cId="1021164734" sldId="313"/>
        </pc:sldMkLst>
      </pc:sldChg>
      <pc:sldChg chg="modSp mod ord">
        <pc:chgData name="James Williams" userId="c957a50b-491f-4d94-b4bc-52aca3e2340d" providerId="ADAL" clId="{FCD9957A-C5E1-46DE-9CFC-9F3F3AB71C6C}" dt="2022-10-27T14:30:18.301" v="2821" actId="403"/>
        <pc:sldMkLst>
          <pc:docMk/>
          <pc:sldMk cId="2856748269" sldId="315"/>
        </pc:sldMkLst>
        <pc:spChg chg="mod">
          <ac:chgData name="James Williams" userId="c957a50b-491f-4d94-b4bc-52aca3e2340d" providerId="ADAL" clId="{FCD9957A-C5E1-46DE-9CFC-9F3F3AB71C6C}" dt="2022-10-27T14:30:18.301" v="2821" actId="403"/>
          <ac:spMkLst>
            <pc:docMk/>
            <pc:sldMk cId="2856748269" sldId="315"/>
            <ac:spMk id="2" creationId="{9EA5BAF8-6357-4AD1-A22B-A7910C58736C}"/>
          </ac:spMkLst>
        </pc:spChg>
        <pc:spChg chg="mod">
          <ac:chgData name="James Williams" userId="c957a50b-491f-4d94-b4bc-52aca3e2340d" providerId="ADAL" clId="{FCD9957A-C5E1-46DE-9CFC-9F3F3AB71C6C}" dt="2022-10-27T14:30:09.180" v="2815" actId="1076"/>
          <ac:spMkLst>
            <pc:docMk/>
            <pc:sldMk cId="2856748269" sldId="315"/>
            <ac:spMk id="3" creationId="{7F4E3F27-B90A-4788-8BF3-38D2A26A5A53}"/>
          </ac:spMkLst>
        </pc:spChg>
      </pc:sldChg>
      <pc:sldChg chg="ord">
        <pc:chgData name="James Williams" userId="c957a50b-491f-4d94-b4bc-52aca3e2340d" providerId="ADAL" clId="{FCD9957A-C5E1-46DE-9CFC-9F3F3AB71C6C}" dt="2022-11-03T10:28:20.494" v="3286"/>
        <pc:sldMkLst>
          <pc:docMk/>
          <pc:sldMk cId="4077328867" sldId="316"/>
        </pc:sldMkLst>
      </pc:sldChg>
      <pc:sldChg chg="del">
        <pc:chgData name="James Williams" userId="c957a50b-491f-4d94-b4bc-52aca3e2340d" providerId="ADAL" clId="{FCD9957A-C5E1-46DE-9CFC-9F3F3AB71C6C}" dt="2022-10-25T10:03:02.997" v="205" actId="2696"/>
        <pc:sldMkLst>
          <pc:docMk/>
          <pc:sldMk cId="2750841656" sldId="321"/>
        </pc:sldMkLst>
      </pc:sldChg>
      <pc:sldChg chg="addSp delSp modSp add del mod">
        <pc:chgData name="James Williams" userId="c957a50b-491f-4d94-b4bc-52aca3e2340d" providerId="ADAL" clId="{FCD9957A-C5E1-46DE-9CFC-9F3F3AB71C6C}" dt="2022-10-25T10:03:58.476" v="214" actId="2696"/>
        <pc:sldMkLst>
          <pc:docMk/>
          <pc:sldMk cId="932475008" sldId="323"/>
        </pc:sldMkLst>
        <pc:spChg chg="add del mod">
          <ac:chgData name="James Williams" userId="c957a50b-491f-4d94-b4bc-52aca3e2340d" providerId="ADAL" clId="{FCD9957A-C5E1-46DE-9CFC-9F3F3AB71C6C}" dt="2022-10-25T10:03:54.476" v="213" actId="21"/>
          <ac:spMkLst>
            <pc:docMk/>
            <pc:sldMk cId="932475008" sldId="323"/>
            <ac:spMk id="7" creationId="{677AE73A-B26D-4882-BF0B-0835D6A911B4}"/>
          </ac:spMkLst>
        </pc:spChg>
      </pc:sldChg>
      <pc:sldChg chg="modSp add mod">
        <pc:chgData name="James Williams" userId="c957a50b-491f-4d94-b4bc-52aca3e2340d" providerId="ADAL" clId="{FCD9957A-C5E1-46DE-9CFC-9F3F3AB71C6C}" dt="2022-10-25T16:47:36.344" v="576" actId="113"/>
        <pc:sldMkLst>
          <pc:docMk/>
          <pc:sldMk cId="2849612269" sldId="530"/>
        </pc:sldMkLst>
        <pc:spChg chg="mod">
          <ac:chgData name="James Williams" userId="c957a50b-491f-4d94-b4bc-52aca3e2340d" providerId="ADAL" clId="{FCD9957A-C5E1-46DE-9CFC-9F3F3AB71C6C}" dt="2022-10-25T16:47:36.344" v="576" actId="113"/>
          <ac:spMkLst>
            <pc:docMk/>
            <pc:sldMk cId="2849612269" sldId="530"/>
            <ac:spMk id="3" creationId="{2365D468-1417-8D2A-445B-589E673AD731}"/>
          </ac:spMkLst>
        </pc:spChg>
      </pc:sldChg>
      <pc:sldChg chg="addSp modSp new mod">
        <pc:chgData name="James Williams" userId="c957a50b-491f-4d94-b4bc-52aca3e2340d" providerId="ADAL" clId="{FCD9957A-C5E1-46DE-9CFC-9F3F3AB71C6C}" dt="2022-10-27T14:20:15.493" v="2312" actId="20577"/>
        <pc:sldMkLst>
          <pc:docMk/>
          <pc:sldMk cId="2409906992" sldId="531"/>
        </pc:sldMkLst>
        <pc:spChg chg="mod">
          <ac:chgData name="James Williams" userId="c957a50b-491f-4d94-b4bc-52aca3e2340d" providerId="ADAL" clId="{FCD9957A-C5E1-46DE-9CFC-9F3F3AB71C6C}" dt="2022-10-27T14:20:15.493" v="2312" actId="20577"/>
          <ac:spMkLst>
            <pc:docMk/>
            <pc:sldMk cId="2409906992" sldId="531"/>
            <ac:spMk id="2" creationId="{F9EAD1CF-49A2-543A-6675-60177F02B4A1}"/>
          </ac:spMkLst>
        </pc:spChg>
        <pc:spChg chg="mod">
          <ac:chgData name="James Williams" userId="c957a50b-491f-4d94-b4bc-52aca3e2340d" providerId="ADAL" clId="{FCD9957A-C5E1-46DE-9CFC-9F3F3AB71C6C}" dt="2022-10-25T16:09:01.663" v="312" actId="20577"/>
          <ac:spMkLst>
            <pc:docMk/>
            <pc:sldMk cId="2409906992" sldId="531"/>
            <ac:spMk id="3" creationId="{05807388-74DA-2A95-BEBC-FD34C4358802}"/>
          </ac:spMkLst>
        </pc:spChg>
        <pc:spChg chg="mod">
          <ac:chgData name="James Williams" userId="c957a50b-491f-4d94-b4bc-52aca3e2340d" providerId="ADAL" clId="{FCD9957A-C5E1-46DE-9CFC-9F3F3AB71C6C}" dt="2022-10-25T10:01:53.863" v="200"/>
          <ac:spMkLst>
            <pc:docMk/>
            <pc:sldMk cId="2409906992" sldId="531"/>
            <ac:spMk id="5" creationId="{2E784C07-C9A1-4DE9-06B4-2EA6F6C8FB0C}"/>
          </ac:spMkLst>
        </pc:spChg>
        <pc:spChg chg="mod">
          <ac:chgData name="James Williams" userId="c957a50b-491f-4d94-b4bc-52aca3e2340d" providerId="ADAL" clId="{FCD9957A-C5E1-46DE-9CFC-9F3F3AB71C6C}" dt="2022-10-25T10:01:53.863" v="200"/>
          <ac:spMkLst>
            <pc:docMk/>
            <pc:sldMk cId="2409906992" sldId="531"/>
            <ac:spMk id="6" creationId="{C77153AF-1EA0-1537-10ED-C702B0D7F55E}"/>
          </ac:spMkLst>
        </pc:spChg>
        <pc:spChg chg="mod">
          <ac:chgData name="James Williams" userId="c957a50b-491f-4d94-b4bc-52aca3e2340d" providerId="ADAL" clId="{FCD9957A-C5E1-46DE-9CFC-9F3F3AB71C6C}" dt="2022-10-25T10:01:53.863" v="200"/>
          <ac:spMkLst>
            <pc:docMk/>
            <pc:sldMk cId="2409906992" sldId="531"/>
            <ac:spMk id="7" creationId="{75B2D5F3-9720-3940-9C0F-5989D5C3E136}"/>
          </ac:spMkLst>
        </pc:spChg>
        <pc:grpChg chg="add mod">
          <ac:chgData name="James Williams" userId="c957a50b-491f-4d94-b4bc-52aca3e2340d" providerId="ADAL" clId="{FCD9957A-C5E1-46DE-9CFC-9F3F3AB71C6C}" dt="2022-10-25T10:02:00.085" v="201" actId="1076"/>
          <ac:grpSpMkLst>
            <pc:docMk/>
            <pc:sldMk cId="2409906992" sldId="531"/>
            <ac:grpSpMk id="4" creationId="{F8A11917-957D-BA4B-B981-1A2DD845A368}"/>
          </ac:grpSpMkLst>
        </pc:grpChg>
        <pc:picChg chg="add mod">
          <ac:chgData name="James Williams" userId="c957a50b-491f-4d94-b4bc-52aca3e2340d" providerId="ADAL" clId="{FCD9957A-C5E1-46DE-9CFC-9F3F3AB71C6C}" dt="2022-10-25T16:08:38.207" v="307" actId="1076"/>
          <ac:picMkLst>
            <pc:docMk/>
            <pc:sldMk cId="2409906992" sldId="531"/>
            <ac:picMk id="8" creationId="{8EEA53EE-EEC0-AEC3-8AB1-B451BB2749D7}"/>
          </ac:picMkLst>
        </pc:picChg>
        <pc:picChg chg="add mod">
          <ac:chgData name="James Williams" userId="c957a50b-491f-4d94-b4bc-52aca3e2340d" providerId="ADAL" clId="{FCD9957A-C5E1-46DE-9CFC-9F3F3AB71C6C}" dt="2022-10-25T16:10:17.055" v="318" actId="1076"/>
          <ac:picMkLst>
            <pc:docMk/>
            <pc:sldMk cId="2409906992" sldId="531"/>
            <ac:picMk id="10" creationId="{53D96970-0217-EF41-5FC6-7959882191D3}"/>
          </ac:picMkLst>
        </pc:picChg>
      </pc:sldChg>
      <pc:sldChg chg="modSp add mod">
        <pc:chgData name="James Williams" userId="c957a50b-491f-4d94-b4bc-52aca3e2340d" providerId="ADAL" clId="{FCD9957A-C5E1-46DE-9CFC-9F3F3AB71C6C}" dt="2022-10-25T10:10:47.755" v="215" actId="20577"/>
        <pc:sldMkLst>
          <pc:docMk/>
          <pc:sldMk cId="3410899402" sldId="541"/>
        </pc:sldMkLst>
        <pc:spChg chg="mod">
          <ac:chgData name="James Williams" userId="c957a50b-491f-4d94-b4bc-52aca3e2340d" providerId="ADAL" clId="{FCD9957A-C5E1-46DE-9CFC-9F3F3AB71C6C}" dt="2022-10-25T10:10:47.755" v="215" actId="20577"/>
          <ac:spMkLst>
            <pc:docMk/>
            <pc:sldMk cId="3410899402" sldId="541"/>
            <ac:spMk id="2" creationId="{CC205395-65E9-ADFD-6295-085E3BCF13F5}"/>
          </ac:spMkLst>
        </pc:spChg>
      </pc:sldChg>
      <pc:sldChg chg="addSp modSp add mod">
        <pc:chgData name="James Williams" userId="c957a50b-491f-4d94-b4bc-52aca3e2340d" providerId="ADAL" clId="{FCD9957A-C5E1-46DE-9CFC-9F3F3AB71C6C}" dt="2022-10-27T14:38:11.380" v="3123" actId="1076"/>
        <pc:sldMkLst>
          <pc:docMk/>
          <pc:sldMk cId="24719490" sldId="542"/>
        </pc:sldMkLst>
        <pc:spChg chg="mod">
          <ac:chgData name="James Williams" userId="c957a50b-491f-4d94-b4bc-52aca3e2340d" providerId="ADAL" clId="{FCD9957A-C5E1-46DE-9CFC-9F3F3AB71C6C}" dt="2022-10-25T16:52:10.013" v="798" actId="20577"/>
          <ac:spMkLst>
            <pc:docMk/>
            <pc:sldMk cId="24719490" sldId="542"/>
            <ac:spMk id="2" creationId="{F9EAD1CF-49A2-543A-6675-60177F02B4A1}"/>
          </ac:spMkLst>
        </pc:spChg>
        <pc:spChg chg="mod">
          <ac:chgData name="James Williams" userId="c957a50b-491f-4d94-b4bc-52aca3e2340d" providerId="ADAL" clId="{FCD9957A-C5E1-46DE-9CFC-9F3F3AB71C6C}" dt="2022-10-27T14:38:03.759" v="3122" actId="15"/>
          <ac:spMkLst>
            <pc:docMk/>
            <pc:sldMk cId="24719490" sldId="542"/>
            <ac:spMk id="3" creationId="{05807388-74DA-2A95-BEBC-FD34C4358802}"/>
          </ac:spMkLst>
        </pc:spChg>
        <pc:picChg chg="mod">
          <ac:chgData name="James Williams" userId="c957a50b-491f-4d94-b4bc-52aca3e2340d" providerId="ADAL" clId="{FCD9957A-C5E1-46DE-9CFC-9F3F3AB71C6C}" dt="2022-10-25T16:51:12.894" v="721" actId="1076"/>
          <ac:picMkLst>
            <pc:docMk/>
            <pc:sldMk cId="24719490" sldId="542"/>
            <ac:picMk id="8" creationId="{8EEA53EE-EEC0-AEC3-8AB1-B451BB2749D7}"/>
          </ac:picMkLst>
        </pc:picChg>
        <pc:picChg chg="add mod">
          <ac:chgData name="James Williams" userId="c957a50b-491f-4d94-b4bc-52aca3e2340d" providerId="ADAL" clId="{FCD9957A-C5E1-46DE-9CFC-9F3F3AB71C6C}" dt="2022-10-27T14:38:11.380" v="3123" actId="1076"/>
          <ac:picMkLst>
            <pc:docMk/>
            <pc:sldMk cId="24719490" sldId="542"/>
            <ac:picMk id="10" creationId="{0B6B0CFF-987D-B384-D986-074C0C2BDE01}"/>
          </ac:picMkLst>
        </pc:picChg>
      </pc:sldChg>
      <pc:sldChg chg="modSp new del mod">
        <pc:chgData name="James Williams" userId="c957a50b-491f-4d94-b4bc-52aca3e2340d" providerId="ADAL" clId="{FCD9957A-C5E1-46DE-9CFC-9F3F3AB71C6C}" dt="2022-10-27T14:19:15.724" v="2310" actId="2696"/>
        <pc:sldMkLst>
          <pc:docMk/>
          <pc:sldMk cId="159245047" sldId="543"/>
        </pc:sldMkLst>
        <pc:spChg chg="mod">
          <ac:chgData name="James Williams" userId="c957a50b-491f-4d94-b4bc-52aca3e2340d" providerId="ADAL" clId="{FCD9957A-C5E1-46DE-9CFC-9F3F3AB71C6C}" dt="2022-10-25T10:12:13.867" v="230" actId="20577"/>
          <ac:spMkLst>
            <pc:docMk/>
            <pc:sldMk cId="159245047" sldId="543"/>
            <ac:spMk id="2" creationId="{B173B750-4815-C450-99DD-5C3214905440}"/>
          </ac:spMkLst>
        </pc:spChg>
        <pc:spChg chg="mod">
          <ac:chgData name="James Williams" userId="c957a50b-491f-4d94-b4bc-52aca3e2340d" providerId="ADAL" clId="{FCD9957A-C5E1-46DE-9CFC-9F3F3AB71C6C}" dt="2022-10-25T16:48:30.085" v="633" actId="20577"/>
          <ac:spMkLst>
            <pc:docMk/>
            <pc:sldMk cId="159245047" sldId="543"/>
            <ac:spMk id="3" creationId="{36927FE8-37B3-B970-61D4-7699785142C0}"/>
          </ac:spMkLst>
        </pc:spChg>
      </pc:sldChg>
      <pc:sldChg chg="modSp new add del mod">
        <pc:chgData name="James Williams" userId="c957a50b-491f-4d94-b4bc-52aca3e2340d" providerId="ADAL" clId="{FCD9957A-C5E1-46DE-9CFC-9F3F3AB71C6C}" dt="2022-10-25T16:41:47.020" v="472" actId="2696"/>
        <pc:sldMkLst>
          <pc:docMk/>
          <pc:sldMk cId="2673514806" sldId="544"/>
        </pc:sldMkLst>
        <pc:spChg chg="mod">
          <ac:chgData name="James Williams" userId="c957a50b-491f-4d94-b4bc-52aca3e2340d" providerId="ADAL" clId="{FCD9957A-C5E1-46DE-9CFC-9F3F3AB71C6C}" dt="2022-10-25T10:27:01.778" v="294" actId="115"/>
          <ac:spMkLst>
            <pc:docMk/>
            <pc:sldMk cId="2673514806" sldId="544"/>
            <ac:spMk id="2" creationId="{0D06C738-2CFF-829C-E044-DEEC7BD6CD38}"/>
          </ac:spMkLst>
        </pc:spChg>
      </pc:sldChg>
      <pc:sldChg chg="addSp modSp add mod">
        <pc:chgData name="James Williams" userId="c957a50b-491f-4d94-b4bc-52aca3e2340d" providerId="ADAL" clId="{FCD9957A-C5E1-46DE-9CFC-9F3F3AB71C6C}" dt="2022-10-27T14:41:03.546" v="3284" actId="113"/>
        <pc:sldMkLst>
          <pc:docMk/>
          <pc:sldMk cId="1523012025" sldId="545"/>
        </pc:sldMkLst>
        <pc:spChg chg="mod">
          <ac:chgData name="James Williams" userId="c957a50b-491f-4d94-b4bc-52aca3e2340d" providerId="ADAL" clId="{FCD9957A-C5E1-46DE-9CFC-9F3F3AB71C6C}" dt="2022-10-27T14:17:50.037" v="2304" actId="20577"/>
          <ac:spMkLst>
            <pc:docMk/>
            <pc:sldMk cId="1523012025" sldId="545"/>
            <ac:spMk id="2" creationId="{9EA5BAF8-6357-4AD1-A22B-A7910C58736C}"/>
          </ac:spMkLst>
        </pc:spChg>
        <pc:spChg chg="mod">
          <ac:chgData name="James Williams" userId="c957a50b-491f-4d94-b4bc-52aca3e2340d" providerId="ADAL" clId="{FCD9957A-C5E1-46DE-9CFC-9F3F3AB71C6C}" dt="2022-10-27T14:41:03.546" v="3284" actId="113"/>
          <ac:spMkLst>
            <pc:docMk/>
            <pc:sldMk cId="1523012025" sldId="545"/>
            <ac:spMk id="3" creationId="{7F4E3F27-B90A-4788-8BF3-38D2A26A5A53}"/>
          </ac:spMkLst>
        </pc:spChg>
        <pc:picChg chg="add mod">
          <ac:chgData name="James Williams" userId="c957a50b-491f-4d94-b4bc-52aca3e2340d" providerId="ADAL" clId="{FCD9957A-C5E1-46DE-9CFC-9F3F3AB71C6C}" dt="2022-10-27T14:17:54.510" v="2305"/>
          <ac:picMkLst>
            <pc:docMk/>
            <pc:sldMk cId="1523012025" sldId="545"/>
            <ac:picMk id="5" creationId="{60B606A0-63E2-7859-3670-2800D4AEA2FE}"/>
          </ac:picMkLst>
        </pc:picChg>
      </pc:sldChg>
      <pc:sldChg chg="delSp modSp add mod ord">
        <pc:chgData name="James Williams" userId="c957a50b-491f-4d94-b4bc-52aca3e2340d" providerId="ADAL" clId="{FCD9957A-C5E1-46DE-9CFC-9F3F3AB71C6C}" dt="2022-10-27T14:36:20.633" v="3026" actId="403"/>
        <pc:sldMkLst>
          <pc:docMk/>
          <pc:sldMk cId="2273771588" sldId="546"/>
        </pc:sldMkLst>
        <pc:spChg chg="mod">
          <ac:chgData name="James Williams" userId="c957a50b-491f-4d94-b4bc-52aca3e2340d" providerId="ADAL" clId="{FCD9957A-C5E1-46DE-9CFC-9F3F3AB71C6C}" dt="2022-10-27T14:36:17.737" v="3025" actId="27636"/>
          <ac:spMkLst>
            <pc:docMk/>
            <pc:sldMk cId="2273771588" sldId="546"/>
            <ac:spMk id="2" creationId="{F9EAD1CF-49A2-543A-6675-60177F02B4A1}"/>
          </ac:spMkLst>
        </pc:spChg>
        <pc:spChg chg="mod">
          <ac:chgData name="James Williams" userId="c957a50b-491f-4d94-b4bc-52aca3e2340d" providerId="ADAL" clId="{FCD9957A-C5E1-46DE-9CFC-9F3F3AB71C6C}" dt="2022-10-27T14:36:20.633" v="3026" actId="403"/>
          <ac:spMkLst>
            <pc:docMk/>
            <pc:sldMk cId="2273771588" sldId="546"/>
            <ac:spMk id="3" creationId="{05807388-74DA-2A95-BEBC-FD34C4358802}"/>
          </ac:spMkLst>
        </pc:spChg>
        <pc:grpChg chg="mod">
          <ac:chgData name="James Williams" userId="c957a50b-491f-4d94-b4bc-52aca3e2340d" providerId="ADAL" clId="{FCD9957A-C5E1-46DE-9CFC-9F3F3AB71C6C}" dt="2022-10-27T14:30:30.139" v="2822" actId="1076"/>
          <ac:grpSpMkLst>
            <pc:docMk/>
            <pc:sldMk cId="2273771588" sldId="546"/>
            <ac:grpSpMk id="4" creationId="{F8A11917-957D-BA4B-B981-1A2DD845A368}"/>
          </ac:grpSpMkLst>
        </pc:grpChg>
        <pc:picChg chg="del">
          <ac:chgData name="James Williams" userId="c957a50b-491f-4d94-b4bc-52aca3e2340d" providerId="ADAL" clId="{FCD9957A-C5E1-46DE-9CFC-9F3F3AB71C6C}" dt="2022-10-25T16:50:02.366" v="660" actId="478"/>
          <ac:picMkLst>
            <pc:docMk/>
            <pc:sldMk cId="2273771588" sldId="546"/>
            <ac:picMk id="8" creationId="{8EEA53EE-EEC0-AEC3-8AB1-B451BB2749D7}"/>
          </ac:picMkLst>
        </pc:picChg>
      </pc:sldChg>
      <pc:sldChg chg="modSp add mod">
        <pc:chgData name="James Williams" userId="c957a50b-491f-4d94-b4bc-52aca3e2340d" providerId="ADAL" clId="{FCD9957A-C5E1-46DE-9CFC-9F3F3AB71C6C}" dt="2022-10-25T16:50:30.167" v="688" actId="113"/>
        <pc:sldMkLst>
          <pc:docMk/>
          <pc:sldMk cId="3991615588" sldId="547"/>
        </pc:sldMkLst>
        <pc:spChg chg="mod">
          <ac:chgData name="James Williams" userId="c957a50b-491f-4d94-b4bc-52aca3e2340d" providerId="ADAL" clId="{FCD9957A-C5E1-46DE-9CFC-9F3F3AB71C6C}" dt="2022-10-25T16:50:30.167" v="688" actId="113"/>
          <ac:spMkLst>
            <pc:docMk/>
            <pc:sldMk cId="3991615588" sldId="547"/>
            <ac:spMk id="2" creationId="{CC205395-65E9-ADFD-6295-085E3BCF13F5}"/>
          </ac:spMkLst>
        </pc:spChg>
      </pc:sldChg>
      <pc:sldChg chg="delSp modSp add mod">
        <pc:chgData name="James Williams" userId="c957a50b-491f-4d94-b4bc-52aca3e2340d" providerId="ADAL" clId="{FCD9957A-C5E1-46DE-9CFC-9F3F3AB71C6C}" dt="2022-10-27T14:40:23.311" v="3283" actId="20577"/>
        <pc:sldMkLst>
          <pc:docMk/>
          <pc:sldMk cId="3766457551" sldId="548"/>
        </pc:sldMkLst>
        <pc:spChg chg="mod">
          <ac:chgData name="James Williams" userId="c957a50b-491f-4d94-b4bc-52aca3e2340d" providerId="ADAL" clId="{FCD9957A-C5E1-46DE-9CFC-9F3F3AB71C6C}" dt="2022-10-25T17:14:46.396" v="1326" actId="1076"/>
          <ac:spMkLst>
            <pc:docMk/>
            <pc:sldMk cId="3766457551" sldId="548"/>
            <ac:spMk id="2" creationId="{F9EAD1CF-49A2-543A-6675-60177F02B4A1}"/>
          </ac:spMkLst>
        </pc:spChg>
        <pc:spChg chg="mod">
          <ac:chgData name="James Williams" userId="c957a50b-491f-4d94-b4bc-52aca3e2340d" providerId="ADAL" clId="{FCD9957A-C5E1-46DE-9CFC-9F3F3AB71C6C}" dt="2022-10-27T14:40:23.311" v="3283" actId="20577"/>
          <ac:spMkLst>
            <pc:docMk/>
            <pc:sldMk cId="3766457551" sldId="548"/>
            <ac:spMk id="3" creationId="{05807388-74DA-2A95-BEBC-FD34C4358802}"/>
          </ac:spMkLst>
        </pc:spChg>
        <pc:picChg chg="del">
          <ac:chgData name="James Williams" userId="c957a50b-491f-4d94-b4bc-52aca3e2340d" providerId="ADAL" clId="{FCD9957A-C5E1-46DE-9CFC-9F3F3AB71C6C}" dt="2022-10-25T17:08:45.933" v="1078" actId="478"/>
          <ac:picMkLst>
            <pc:docMk/>
            <pc:sldMk cId="3766457551" sldId="548"/>
            <ac:picMk id="8" creationId="{8EEA53EE-EEC0-AEC3-8AB1-B451BB2749D7}"/>
          </ac:picMkLst>
        </pc:picChg>
        <pc:picChg chg="mod">
          <ac:chgData name="James Williams" userId="c957a50b-491f-4d94-b4bc-52aca3e2340d" providerId="ADAL" clId="{FCD9957A-C5E1-46DE-9CFC-9F3F3AB71C6C}" dt="2022-10-25T17:10:40.417" v="1211" actId="1076"/>
          <ac:picMkLst>
            <pc:docMk/>
            <pc:sldMk cId="3766457551" sldId="548"/>
            <ac:picMk id="10" creationId="{0B6B0CFF-987D-B384-D986-074C0C2BDE01}"/>
          </ac:picMkLst>
        </pc:picChg>
      </pc:sldChg>
      <pc:sldChg chg="addSp delSp modSp add mod">
        <pc:chgData name="James Williams" userId="c957a50b-491f-4d94-b4bc-52aca3e2340d" providerId="ADAL" clId="{FCD9957A-C5E1-46DE-9CFC-9F3F3AB71C6C}" dt="2022-10-25T17:41:28.838" v="2219" actId="1076"/>
        <pc:sldMkLst>
          <pc:docMk/>
          <pc:sldMk cId="3180705466" sldId="549"/>
        </pc:sldMkLst>
        <pc:spChg chg="mod">
          <ac:chgData name="James Williams" userId="c957a50b-491f-4d94-b4bc-52aca3e2340d" providerId="ADAL" clId="{FCD9957A-C5E1-46DE-9CFC-9F3F3AB71C6C}" dt="2022-10-25T17:40:59.079" v="2213" actId="1076"/>
          <ac:spMkLst>
            <pc:docMk/>
            <pc:sldMk cId="3180705466" sldId="549"/>
            <ac:spMk id="3" creationId="{7F4E3F27-B90A-4788-8BF3-38D2A26A5A53}"/>
          </ac:spMkLst>
        </pc:spChg>
        <pc:picChg chg="add del mod">
          <ac:chgData name="James Williams" userId="c957a50b-491f-4d94-b4bc-52aca3e2340d" providerId="ADAL" clId="{FCD9957A-C5E1-46DE-9CFC-9F3F3AB71C6C}" dt="2022-10-25T17:41:18.619" v="2216" actId="21"/>
          <ac:picMkLst>
            <pc:docMk/>
            <pc:sldMk cId="3180705466" sldId="549"/>
            <ac:picMk id="5" creationId="{71320F08-3201-7B2C-4A8D-560FF482CF7B}"/>
          </ac:picMkLst>
        </pc:picChg>
        <pc:picChg chg="add mod">
          <ac:chgData name="James Williams" userId="c957a50b-491f-4d94-b4bc-52aca3e2340d" providerId="ADAL" clId="{FCD9957A-C5E1-46DE-9CFC-9F3F3AB71C6C}" dt="2022-10-25T17:41:28.838" v="2219" actId="1076"/>
          <ac:picMkLst>
            <pc:docMk/>
            <pc:sldMk cId="3180705466" sldId="549"/>
            <ac:picMk id="9" creationId="{861F6099-430E-DA25-AEB5-3D280685324E}"/>
          </ac:picMkLst>
        </pc:picChg>
      </pc:sldChg>
      <pc:sldChg chg="modSp add mod">
        <pc:chgData name="James Williams" userId="c957a50b-491f-4d94-b4bc-52aca3e2340d" providerId="ADAL" clId="{FCD9957A-C5E1-46DE-9CFC-9F3F3AB71C6C}" dt="2022-10-27T14:29:07.144" v="2806" actId="1076"/>
        <pc:sldMkLst>
          <pc:docMk/>
          <pc:sldMk cId="2297007173" sldId="550"/>
        </pc:sldMkLst>
        <pc:spChg chg="mod">
          <ac:chgData name="James Williams" userId="c957a50b-491f-4d94-b4bc-52aca3e2340d" providerId="ADAL" clId="{FCD9957A-C5E1-46DE-9CFC-9F3F3AB71C6C}" dt="2022-10-27T14:22:23.777" v="2406" actId="20577"/>
          <ac:spMkLst>
            <pc:docMk/>
            <pc:sldMk cId="2297007173" sldId="550"/>
            <ac:spMk id="2" creationId="{9EA5BAF8-6357-4AD1-A22B-A7910C58736C}"/>
          </ac:spMkLst>
        </pc:spChg>
        <pc:spChg chg="mod">
          <ac:chgData name="James Williams" userId="c957a50b-491f-4d94-b4bc-52aca3e2340d" providerId="ADAL" clId="{FCD9957A-C5E1-46DE-9CFC-9F3F3AB71C6C}" dt="2022-10-27T14:29:07.144" v="2806" actId="1076"/>
          <ac:spMkLst>
            <pc:docMk/>
            <pc:sldMk cId="2297007173" sldId="550"/>
            <ac:spMk id="3" creationId="{7F4E3F27-B90A-4788-8BF3-38D2A26A5A53}"/>
          </ac:spMkLst>
        </pc:spChg>
        <pc:spChg chg="mod">
          <ac:chgData name="James Williams" userId="c957a50b-491f-4d94-b4bc-52aca3e2340d" providerId="ADAL" clId="{FCD9957A-C5E1-46DE-9CFC-9F3F3AB71C6C}" dt="2022-10-27T14:28:52.479" v="2801" actId="1076"/>
          <ac:spMkLst>
            <pc:docMk/>
            <pc:sldMk cId="2297007173" sldId="550"/>
            <ac:spMk id="11" creationId="{9B2DA52A-906D-4009-B2E0-3F86DFCE314D}"/>
          </ac:spMkLst>
        </pc:spChg>
        <pc:picChg chg="mod">
          <ac:chgData name="James Williams" userId="c957a50b-491f-4d94-b4bc-52aca3e2340d" providerId="ADAL" clId="{FCD9957A-C5E1-46DE-9CFC-9F3F3AB71C6C}" dt="2022-10-27T14:29:02.579" v="2805" actId="1076"/>
          <ac:picMkLst>
            <pc:docMk/>
            <pc:sldMk cId="2297007173" sldId="550"/>
            <ac:picMk id="5" creationId="{60B606A0-63E2-7859-3670-2800D4AEA2FE}"/>
          </ac:picMkLst>
        </pc:picChg>
      </pc:sldChg>
    </pc:docChg>
  </pc:docChgLst>
  <pc:docChgLst>
    <pc:chgData name="James Williams" userId="c957a50b-491f-4d94-b4bc-52aca3e2340d" providerId="ADAL" clId="{976395EA-EAF8-4DF8-B9DC-5DFDA0DDCD1B}"/>
    <pc:docChg chg="undo custSel addSld delSld modSld sldOrd modSection">
      <pc:chgData name="James Williams" userId="c957a50b-491f-4d94-b4bc-52aca3e2340d" providerId="ADAL" clId="{976395EA-EAF8-4DF8-B9DC-5DFDA0DDCD1B}" dt="2024-10-29T08:56:24.091" v="1548" actId="1076"/>
      <pc:docMkLst>
        <pc:docMk/>
      </pc:docMkLst>
      <pc:sldChg chg="addSp delSp modSp mod">
        <pc:chgData name="James Williams" userId="c957a50b-491f-4d94-b4bc-52aca3e2340d" providerId="ADAL" clId="{976395EA-EAF8-4DF8-B9DC-5DFDA0DDCD1B}" dt="2024-10-22T13:41:12.434" v="679" actId="21"/>
        <pc:sldMkLst>
          <pc:docMk/>
          <pc:sldMk cId="392036152" sldId="270"/>
        </pc:sldMkLst>
        <pc:spChg chg="mod">
          <ac:chgData name="James Williams" userId="c957a50b-491f-4d94-b4bc-52aca3e2340d" providerId="ADAL" clId="{976395EA-EAF8-4DF8-B9DC-5DFDA0DDCD1B}" dt="2024-10-22T13:41:07.237" v="678" actId="5793"/>
          <ac:spMkLst>
            <pc:docMk/>
            <pc:sldMk cId="392036152" sldId="270"/>
            <ac:spMk id="3" creationId="{7B4F399D-AE01-4224-ADB2-3C2EA541805E}"/>
          </ac:spMkLst>
        </pc:spChg>
        <pc:picChg chg="add del mod">
          <ac:chgData name="James Williams" userId="c957a50b-491f-4d94-b4bc-52aca3e2340d" providerId="ADAL" clId="{976395EA-EAF8-4DF8-B9DC-5DFDA0DDCD1B}" dt="2024-10-22T13:41:12.434" v="679" actId="21"/>
          <ac:picMkLst>
            <pc:docMk/>
            <pc:sldMk cId="392036152" sldId="270"/>
            <ac:picMk id="6" creationId="{60B606A0-63E2-7859-3670-2800D4AEA2FE}"/>
          </ac:picMkLst>
        </pc:picChg>
      </pc:sldChg>
      <pc:sldChg chg="del">
        <pc:chgData name="James Williams" userId="c957a50b-491f-4d94-b4bc-52aca3e2340d" providerId="ADAL" clId="{976395EA-EAF8-4DF8-B9DC-5DFDA0DDCD1B}" dt="2024-10-16T16:51:47.352" v="9" actId="2696"/>
        <pc:sldMkLst>
          <pc:docMk/>
          <pc:sldMk cId="3136927749" sldId="282"/>
        </pc:sldMkLst>
      </pc:sldChg>
      <pc:sldChg chg="del">
        <pc:chgData name="James Williams" userId="c957a50b-491f-4d94-b4bc-52aca3e2340d" providerId="ADAL" clId="{976395EA-EAF8-4DF8-B9DC-5DFDA0DDCD1B}" dt="2024-10-16T16:51:47.352" v="9" actId="2696"/>
        <pc:sldMkLst>
          <pc:docMk/>
          <pc:sldMk cId="523763183" sldId="284"/>
        </pc:sldMkLst>
      </pc:sldChg>
      <pc:sldChg chg="del">
        <pc:chgData name="James Williams" userId="c957a50b-491f-4d94-b4bc-52aca3e2340d" providerId="ADAL" clId="{976395EA-EAF8-4DF8-B9DC-5DFDA0DDCD1B}" dt="2024-10-16T16:58:28.368" v="231" actId="2696"/>
        <pc:sldMkLst>
          <pc:docMk/>
          <pc:sldMk cId="4112912670" sldId="290"/>
        </pc:sldMkLst>
      </pc:sldChg>
      <pc:sldChg chg="modSp mod">
        <pc:chgData name="James Williams" userId="c957a50b-491f-4d94-b4bc-52aca3e2340d" providerId="ADAL" clId="{976395EA-EAF8-4DF8-B9DC-5DFDA0DDCD1B}" dt="2024-10-22T13:50:16.074" v="1158" actId="20577"/>
        <pc:sldMkLst>
          <pc:docMk/>
          <pc:sldMk cId="595006056" sldId="306"/>
        </pc:sldMkLst>
        <pc:spChg chg="mod">
          <ac:chgData name="James Williams" userId="c957a50b-491f-4d94-b4bc-52aca3e2340d" providerId="ADAL" clId="{976395EA-EAF8-4DF8-B9DC-5DFDA0DDCD1B}" dt="2024-10-22T13:50:16.074" v="1158" actId="20577"/>
          <ac:spMkLst>
            <pc:docMk/>
            <pc:sldMk cId="595006056" sldId="306"/>
            <ac:spMk id="2" creationId="{9910DC71-3B04-4237-9333-B97771321E8C}"/>
          </ac:spMkLst>
        </pc:spChg>
      </pc:sldChg>
      <pc:sldChg chg="del">
        <pc:chgData name="James Williams" userId="c957a50b-491f-4d94-b4bc-52aca3e2340d" providerId="ADAL" clId="{976395EA-EAF8-4DF8-B9DC-5DFDA0DDCD1B}" dt="2024-10-16T16:51:47.352" v="9" actId="2696"/>
        <pc:sldMkLst>
          <pc:docMk/>
          <pc:sldMk cId="2856748269" sldId="315"/>
        </pc:sldMkLst>
      </pc:sldChg>
      <pc:sldChg chg="del">
        <pc:chgData name="James Williams" userId="c957a50b-491f-4d94-b4bc-52aca3e2340d" providerId="ADAL" clId="{976395EA-EAF8-4DF8-B9DC-5DFDA0DDCD1B}" dt="2024-10-16T16:58:28.368" v="231" actId="2696"/>
        <pc:sldMkLst>
          <pc:docMk/>
          <pc:sldMk cId="4077328867" sldId="316"/>
        </pc:sldMkLst>
      </pc:sldChg>
      <pc:sldChg chg="del">
        <pc:chgData name="James Williams" userId="c957a50b-491f-4d94-b4bc-52aca3e2340d" providerId="ADAL" clId="{976395EA-EAF8-4DF8-B9DC-5DFDA0DDCD1B}" dt="2024-10-22T13:50:40.246" v="1160" actId="2696"/>
        <pc:sldMkLst>
          <pc:docMk/>
          <pc:sldMk cId="2886341659" sldId="317"/>
        </pc:sldMkLst>
      </pc:sldChg>
      <pc:sldChg chg="modSp mod">
        <pc:chgData name="James Williams" userId="c957a50b-491f-4d94-b4bc-52aca3e2340d" providerId="ADAL" clId="{976395EA-EAF8-4DF8-B9DC-5DFDA0DDCD1B}" dt="2024-10-23T14:44:32.065" v="1308" actId="20577"/>
        <pc:sldMkLst>
          <pc:docMk/>
          <pc:sldMk cId="2849612269" sldId="530"/>
        </pc:sldMkLst>
        <pc:spChg chg="mod">
          <ac:chgData name="James Williams" userId="c957a50b-491f-4d94-b4bc-52aca3e2340d" providerId="ADAL" clId="{976395EA-EAF8-4DF8-B9DC-5DFDA0DDCD1B}" dt="2024-10-23T14:44:03.855" v="1292" actId="403"/>
          <ac:spMkLst>
            <pc:docMk/>
            <pc:sldMk cId="2849612269" sldId="530"/>
            <ac:spMk id="2" creationId="{3A4CF858-4451-81DF-15A4-8FD42795D0DD}"/>
          </ac:spMkLst>
        </pc:spChg>
        <pc:spChg chg="mod">
          <ac:chgData name="James Williams" userId="c957a50b-491f-4d94-b4bc-52aca3e2340d" providerId="ADAL" clId="{976395EA-EAF8-4DF8-B9DC-5DFDA0DDCD1B}" dt="2024-10-23T14:44:32.065" v="1308" actId="20577"/>
          <ac:spMkLst>
            <pc:docMk/>
            <pc:sldMk cId="2849612269" sldId="530"/>
            <ac:spMk id="3" creationId="{2365D468-1417-8D2A-445B-589E673AD731}"/>
          </ac:spMkLst>
        </pc:spChg>
      </pc:sldChg>
      <pc:sldChg chg="del">
        <pc:chgData name="James Williams" userId="c957a50b-491f-4d94-b4bc-52aca3e2340d" providerId="ADAL" clId="{976395EA-EAF8-4DF8-B9DC-5DFDA0DDCD1B}" dt="2024-10-16T16:51:47.352" v="9" actId="2696"/>
        <pc:sldMkLst>
          <pc:docMk/>
          <pc:sldMk cId="2409906992" sldId="531"/>
        </pc:sldMkLst>
      </pc:sldChg>
      <pc:sldChg chg="modSp add del mod">
        <pc:chgData name="James Williams" userId="c957a50b-491f-4d94-b4bc-52aca3e2340d" providerId="ADAL" clId="{976395EA-EAF8-4DF8-B9DC-5DFDA0DDCD1B}" dt="2024-10-22T07:56:23.875" v="318" actId="20577"/>
        <pc:sldMkLst>
          <pc:docMk/>
          <pc:sldMk cId="3252816145" sldId="534"/>
        </pc:sldMkLst>
        <pc:spChg chg="mod">
          <ac:chgData name="James Williams" userId="c957a50b-491f-4d94-b4bc-52aca3e2340d" providerId="ADAL" clId="{976395EA-EAF8-4DF8-B9DC-5DFDA0DDCD1B}" dt="2024-10-22T07:56:23.875" v="318" actId="20577"/>
          <ac:spMkLst>
            <pc:docMk/>
            <pc:sldMk cId="3252816145" sldId="534"/>
            <ac:spMk id="2" creationId="{7BE8D325-5E99-45EB-99A7-1D35A3979691}"/>
          </ac:spMkLst>
        </pc:spChg>
        <pc:spChg chg="mod">
          <ac:chgData name="James Williams" userId="c957a50b-491f-4d94-b4bc-52aca3e2340d" providerId="ADAL" clId="{976395EA-EAF8-4DF8-B9DC-5DFDA0DDCD1B}" dt="2024-10-22T07:56:16.425" v="315" actId="20577"/>
          <ac:spMkLst>
            <pc:docMk/>
            <pc:sldMk cId="3252816145" sldId="534"/>
            <ac:spMk id="6" creationId="{AFE421AD-2E0E-4236-B136-2A30F9042B40}"/>
          </ac:spMkLst>
        </pc:spChg>
      </pc:sldChg>
      <pc:sldChg chg="del">
        <pc:chgData name="James Williams" userId="c957a50b-491f-4d94-b4bc-52aca3e2340d" providerId="ADAL" clId="{976395EA-EAF8-4DF8-B9DC-5DFDA0DDCD1B}" dt="2024-10-16T16:51:47.352" v="9" actId="2696"/>
        <pc:sldMkLst>
          <pc:docMk/>
          <pc:sldMk cId="3410899402" sldId="541"/>
        </pc:sldMkLst>
      </pc:sldChg>
      <pc:sldChg chg="modSp mod">
        <pc:chgData name="James Williams" userId="c957a50b-491f-4d94-b4bc-52aca3e2340d" providerId="ADAL" clId="{976395EA-EAF8-4DF8-B9DC-5DFDA0DDCD1B}" dt="2024-10-16T16:53:36.761" v="38" actId="20577"/>
        <pc:sldMkLst>
          <pc:docMk/>
          <pc:sldMk cId="24719490" sldId="542"/>
        </pc:sldMkLst>
        <pc:spChg chg="mod">
          <ac:chgData name="James Williams" userId="c957a50b-491f-4d94-b4bc-52aca3e2340d" providerId="ADAL" clId="{976395EA-EAF8-4DF8-B9DC-5DFDA0DDCD1B}" dt="2024-10-16T16:53:36.761" v="38" actId="20577"/>
          <ac:spMkLst>
            <pc:docMk/>
            <pc:sldMk cId="24719490" sldId="542"/>
            <ac:spMk id="3" creationId="{05807388-74DA-2A95-BEBC-FD34C4358802}"/>
          </ac:spMkLst>
        </pc:spChg>
      </pc:sldChg>
      <pc:sldChg chg="addSp modSp add del mod">
        <pc:chgData name="James Williams" userId="c957a50b-491f-4d94-b4bc-52aca3e2340d" providerId="ADAL" clId="{976395EA-EAF8-4DF8-B9DC-5DFDA0DDCD1B}" dt="2024-10-23T14:28:22.300" v="1203" actId="20577"/>
        <pc:sldMkLst>
          <pc:docMk/>
          <pc:sldMk cId="1523012025" sldId="545"/>
        </pc:sldMkLst>
        <pc:spChg chg="mod">
          <ac:chgData name="James Williams" userId="c957a50b-491f-4d94-b4bc-52aca3e2340d" providerId="ADAL" clId="{976395EA-EAF8-4DF8-B9DC-5DFDA0DDCD1B}" dt="2024-10-22T13:44:14.359" v="785" actId="115"/>
          <ac:spMkLst>
            <pc:docMk/>
            <pc:sldMk cId="1523012025" sldId="545"/>
            <ac:spMk id="2" creationId="{9EA5BAF8-6357-4AD1-A22B-A7910C58736C}"/>
          </ac:spMkLst>
        </pc:spChg>
        <pc:spChg chg="mod">
          <ac:chgData name="James Williams" userId="c957a50b-491f-4d94-b4bc-52aca3e2340d" providerId="ADAL" clId="{976395EA-EAF8-4DF8-B9DC-5DFDA0DDCD1B}" dt="2024-10-23T14:28:22.300" v="1203" actId="20577"/>
          <ac:spMkLst>
            <pc:docMk/>
            <pc:sldMk cId="1523012025" sldId="545"/>
            <ac:spMk id="3" creationId="{7F4E3F27-B90A-4788-8BF3-38D2A26A5A53}"/>
          </ac:spMkLst>
        </pc:spChg>
        <pc:grpChg chg="mod">
          <ac:chgData name="James Williams" userId="c957a50b-491f-4d94-b4bc-52aca3e2340d" providerId="ADAL" clId="{976395EA-EAF8-4DF8-B9DC-5DFDA0DDCD1B}" dt="2024-10-16T16:57:44.800" v="229" actId="1076"/>
          <ac:grpSpMkLst>
            <pc:docMk/>
            <pc:sldMk cId="1523012025" sldId="545"/>
            <ac:grpSpMk id="4" creationId="{72FD254F-D2E7-796A-42F0-D9A15A311572}"/>
          </ac:grpSpMkLst>
        </pc:grpChg>
        <pc:picChg chg="add mod">
          <ac:chgData name="James Williams" userId="c957a50b-491f-4d94-b4bc-52aca3e2340d" providerId="ADAL" clId="{976395EA-EAF8-4DF8-B9DC-5DFDA0DDCD1B}" dt="2024-10-22T13:41:24.791" v="683" actId="1076"/>
          <ac:picMkLst>
            <pc:docMk/>
            <pc:sldMk cId="1523012025" sldId="545"/>
            <ac:picMk id="5" creationId="{60B606A0-63E2-7859-3670-2800D4AEA2FE}"/>
          </ac:picMkLst>
        </pc:picChg>
      </pc:sldChg>
      <pc:sldChg chg="addSp modSp mod">
        <pc:chgData name="James Williams" userId="c957a50b-491f-4d94-b4bc-52aca3e2340d" providerId="ADAL" clId="{976395EA-EAF8-4DF8-B9DC-5DFDA0DDCD1B}" dt="2024-10-22T13:43:28.166" v="781" actId="20577"/>
        <pc:sldMkLst>
          <pc:docMk/>
          <pc:sldMk cId="2273771588" sldId="546"/>
        </pc:sldMkLst>
        <pc:spChg chg="mod">
          <ac:chgData name="James Williams" userId="c957a50b-491f-4d94-b4bc-52aca3e2340d" providerId="ADAL" clId="{976395EA-EAF8-4DF8-B9DC-5DFDA0DDCD1B}" dt="2024-10-22T13:43:28.166" v="781" actId="20577"/>
          <ac:spMkLst>
            <pc:docMk/>
            <pc:sldMk cId="2273771588" sldId="546"/>
            <ac:spMk id="3" creationId="{05807388-74DA-2A95-BEBC-FD34C4358802}"/>
          </ac:spMkLst>
        </pc:spChg>
        <pc:picChg chg="add mod">
          <ac:chgData name="James Williams" userId="c957a50b-491f-4d94-b4bc-52aca3e2340d" providerId="ADAL" clId="{976395EA-EAF8-4DF8-B9DC-5DFDA0DDCD1B}" dt="2024-10-22T13:42:33.352" v="700"/>
          <ac:picMkLst>
            <pc:docMk/>
            <pc:sldMk cId="2273771588" sldId="546"/>
            <ac:picMk id="10" creationId="{0B6B0CFF-987D-B384-D986-074C0C2BDE01}"/>
          </ac:picMkLst>
        </pc:picChg>
      </pc:sldChg>
      <pc:sldChg chg="modSp del mod">
        <pc:chgData name="James Williams" userId="c957a50b-491f-4d94-b4bc-52aca3e2340d" providerId="ADAL" clId="{976395EA-EAF8-4DF8-B9DC-5DFDA0DDCD1B}" dt="2024-10-22T13:40:23.527" v="625" actId="2696"/>
        <pc:sldMkLst>
          <pc:docMk/>
          <pc:sldMk cId="3991615588" sldId="547"/>
        </pc:sldMkLst>
        <pc:spChg chg="mod">
          <ac:chgData name="James Williams" userId="c957a50b-491f-4d94-b4bc-52aca3e2340d" providerId="ADAL" clId="{976395EA-EAF8-4DF8-B9DC-5DFDA0DDCD1B}" dt="2024-10-16T16:52:02.401" v="34" actId="20577"/>
          <ac:spMkLst>
            <pc:docMk/>
            <pc:sldMk cId="3991615588" sldId="547"/>
            <ac:spMk id="2" creationId="{CC205395-65E9-ADFD-6295-085E3BCF13F5}"/>
          </ac:spMkLst>
        </pc:spChg>
      </pc:sldChg>
      <pc:sldChg chg="add">
        <pc:chgData name="James Williams" userId="c957a50b-491f-4d94-b4bc-52aca3e2340d" providerId="ADAL" clId="{976395EA-EAF8-4DF8-B9DC-5DFDA0DDCD1B}" dt="2024-10-22T13:45:52.721" v="853"/>
        <pc:sldMkLst>
          <pc:docMk/>
          <pc:sldMk cId="2781898515" sldId="548"/>
        </pc:sldMkLst>
      </pc:sldChg>
      <pc:sldChg chg="addSp delSp modSp del mod">
        <pc:chgData name="James Williams" userId="c957a50b-491f-4d94-b4bc-52aca3e2340d" providerId="ADAL" clId="{976395EA-EAF8-4DF8-B9DC-5DFDA0DDCD1B}" dt="2024-10-22T13:45:48.182" v="852" actId="2696"/>
        <pc:sldMkLst>
          <pc:docMk/>
          <pc:sldMk cId="3766457551" sldId="548"/>
        </pc:sldMkLst>
        <pc:spChg chg="mod">
          <ac:chgData name="James Williams" userId="c957a50b-491f-4d94-b4bc-52aca3e2340d" providerId="ADAL" clId="{976395EA-EAF8-4DF8-B9DC-5DFDA0DDCD1B}" dt="2024-10-22T13:42:18.150" v="696" actId="20577"/>
          <ac:spMkLst>
            <pc:docMk/>
            <pc:sldMk cId="3766457551" sldId="548"/>
            <ac:spMk id="2" creationId="{F9EAD1CF-49A2-543A-6675-60177F02B4A1}"/>
          </ac:spMkLst>
        </pc:spChg>
        <pc:spChg chg="mod">
          <ac:chgData name="James Williams" userId="c957a50b-491f-4d94-b4bc-52aca3e2340d" providerId="ADAL" clId="{976395EA-EAF8-4DF8-B9DC-5DFDA0DDCD1B}" dt="2024-10-22T13:41:48.975" v="687" actId="20577"/>
          <ac:spMkLst>
            <pc:docMk/>
            <pc:sldMk cId="3766457551" sldId="548"/>
            <ac:spMk id="3" creationId="{05807388-74DA-2A95-BEBC-FD34C4358802}"/>
          </ac:spMkLst>
        </pc:spChg>
        <pc:picChg chg="add del">
          <ac:chgData name="James Williams" userId="c957a50b-491f-4d94-b4bc-52aca3e2340d" providerId="ADAL" clId="{976395EA-EAF8-4DF8-B9DC-5DFDA0DDCD1B}" dt="2024-10-22T13:42:27.104" v="699" actId="21"/>
          <ac:picMkLst>
            <pc:docMk/>
            <pc:sldMk cId="3766457551" sldId="548"/>
            <ac:picMk id="10" creationId="{0B6B0CFF-987D-B384-D986-074C0C2BDE01}"/>
          </ac:picMkLst>
        </pc:picChg>
      </pc:sldChg>
      <pc:sldChg chg="del">
        <pc:chgData name="James Williams" userId="c957a50b-491f-4d94-b4bc-52aca3e2340d" providerId="ADAL" clId="{976395EA-EAF8-4DF8-B9DC-5DFDA0DDCD1B}" dt="2024-10-16T16:51:47.352" v="9" actId="2696"/>
        <pc:sldMkLst>
          <pc:docMk/>
          <pc:sldMk cId="3180705466" sldId="549"/>
        </pc:sldMkLst>
      </pc:sldChg>
      <pc:sldChg chg="del">
        <pc:chgData name="James Williams" userId="c957a50b-491f-4d94-b4bc-52aca3e2340d" providerId="ADAL" clId="{976395EA-EAF8-4DF8-B9DC-5DFDA0DDCD1B}" dt="2024-10-16T16:51:47.352" v="9" actId="2696"/>
        <pc:sldMkLst>
          <pc:docMk/>
          <pc:sldMk cId="2297007173" sldId="550"/>
        </pc:sldMkLst>
      </pc:sldChg>
      <pc:sldChg chg="del">
        <pc:chgData name="James Williams" userId="c957a50b-491f-4d94-b4bc-52aca3e2340d" providerId="ADAL" clId="{976395EA-EAF8-4DF8-B9DC-5DFDA0DDCD1B}" dt="2024-10-16T16:51:47.352" v="9" actId="2696"/>
        <pc:sldMkLst>
          <pc:docMk/>
          <pc:sldMk cId="1099525076" sldId="551"/>
        </pc:sldMkLst>
      </pc:sldChg>
      <pc:sldChg chg="del">
        <pc:chgData name="James Williams" userId="c957a50b-491f-4d94-b4bc-52aca3e2340d" providerId="ADAL" clId="{976395EA-EAF8-4DF8-B9DC-5DFDA0DDCD1B}" dt="2024-10-16T16:58:20.916" v="230" actId="2696"/>
        <pc:sldMkLst>
          <pc:docMk/>
          <pc:sldMk cId="2233620304" sldId="553"/>
        </pc:sldMkLst>
      </pc:sldChg>
      <pc:sldChg chg="add del">
        <pc:chgData name="James Williams" userId="c957a50b-491f-4d94-b4bc-52aca3e2340d" providerId="ADAL" clId="{976395EA-EAF8-4DF8-B9DC-5DFDA0DDCD1B}" dt="2024-10-22T13:50:35.779" v="1159" actId="2696"/>
        <pc:sldMkLst>
          <pc:docMk/>
          <pc:sldMk cId="3060508156" sldId="553"/>
        </pc:sldMkLst>
      </pc:sldChg>
      <pc:sldChg chg="del">
        <pc:chgData name="James Williams" userId="c957a50b-491f-4d94-b4bc-52aca3e2340d" providerId="ADAL" clId="{976395EA-EAF8-4DF8-B9DC-5DFDA0DDCD1B}" dt="2024-10-16T16:58:28.368" v="231" actId="2696"/>
        <pc:sldMkLst>
          <pc:docMk/>
          <pc:sldMk cId="3589093157" sldId="554"/>
        </pc:sldMkLst>
      </pc:sldChg>
      <pc:sldChg chg="modSp add mod">
        <pc:chgData name="James Williams" userId="c957a50b-491f-4d94-b4bc-52aca3e2340d" providerId="ADAL" clId="{976395EA-EAF8-4DF8-B9DC-5DFDA0DDCD1B}" dt="2024-10-23T14:46:58.029" v="1373" actId="20577"/>
        <pc:sldMkLst>
          <pc:docMk/>
          <pc:sldMk cId="1698058557" sldId="556"/>
        </pc:sldMkLst>
        <pc:spChg chg="mod">
          <ac:chgData name="James Williams" userId="c957a50b-491f-4d94-b4bc-52aca3e2340d" providerId="ADAL" clId="{976395EA-EAF8-4DF8-B9DC-5DFDA0DDCD1B}" dt="2024-10-23T14:46:58.029" v="1373" actId="20577"/>
          <ac:spMkLst>
            <pc:docMk/>
            <pc:sldMk cId="1698058557" sldId="556"/>
            <ac:spMk id="2" creationId="{EAD22F31-E369-C1DB-D75F-550307D17683}"/>
          </ac:spMkLst>
        </pc:spChg>
        <pc:spChg chg="mod">
          <ac:chgData name="James Williams" userId="c957a50b-491f-4d94-b4bc-52aca3e2340d" providerId="ADAL" clId="{976395EA-EAF8-4DF8-B9DC-5DFDA0DDCD1B}" dt="2024-10-23T14:46:44.806" v="1372" actId="27636"/>
          <ac:spMkLst>
            <pc:docMk/>
            <pc:sldMk cId="1698058557" sldId="556"/>
            <ac:spMk id="3" creationId="{354E84AD-2822-D943-33BB-61CF00AC88CC}"/>
          </ac:spMkLst>
        </pc:spChg>
      </pc:sldChg>
      <pc:sldChg chg="add del">
        <pc:chgData name="James Williams" userId="c957a50b-491f-4d94-b4bc-52aca3e2340d" providerId="ADAL" clId="{976395EA-EAF8-4DF8-B9DC-5DFDA0DDCD1B}" dt="2024-10-22T13:50:35.779" v="1159" actId="2696"/>
        <pc:sldMkLst>
          <pc:docMk/>
          <pc:sldMk cId="1207020900" sldId="559"/>
        </pc:sldMkLst>
      </pc:sldChg>
      <pc:sldChg chg="del">
        <pc:chgData name="James Williams" userId="c957a50b-491f-4d94-b4bc-52aca3e2340d" providerId="ADAL" clId="{976395EA-EAF8-4DF8-B9DC-5DFDA0DDCD1B}" dt="2024-10-16T16:58:20.916" v="230" actId="2696"/>
        <pc:sldMkLst>
          <pc:docMk/>
          <pc:sldMk cId="2539489745" sldId="559"/>
        </pc:sldMkLst>
      </pc:sldChg>
      <pc:sldChg chg="delSp modSp mod">
        <pc:chgData name="James Williams" userId="c957a50b-491f-4d94-b4bc-52aca3e2340d" providerId="ADAL" clId="{976395EA-EAF8-4DF8-B9DC-5DFDA0DDCD1B}" dt="2024-10-22T13:41:35.883" v="686" actId="14100"/>
        <pc:sldMkLst>
          <pc:docMk/>
          <pc:sldMk cId="2787052596" sldId="560"/>
        </pc:sldMkLst>
        <pc:spChg chg="mod">
          <ac:chgData name="James Williams" userId="c957a50b-491f-4d94-b4bc-52aca3e2340d" providerId="ADAL" clId="{976395EA-EAF8-4DF8-B9DC-5DFDA0DDCD1B}" dt="2024-10-22T13:41:35.883" v="686" actId="14100"/>
          <ac:spMkLst>
            <pc:docMk/>
            <pc:sldMk cId="2787052596" sldId="560"/>
            <ac:spMk id="2" creationId="{9EA5BAF8-6357-4AD1-A22B-A7910C58736C}"/>
          </ac:spMkLst>
        </pc:spChg>
        <pc:spChg chg="mod">
          <ac:chgData name="James Williams" userId="c957a50b-491f-4d94-b4bc-52aca3e2340d" providerId="ADAL" clId="{976395EA-EAF8-4DF8-B9DC-5DFDA0DDCD1B}" dt="2024-10-22T13:39:51.302" v="575" actId="5793"/>
          <ac:spMkLst>
            <pc:docMk/>
            <pc:sldMk cId="2787052596" sldId="560"/>
            <ac:spMk id="3" creationId="{7F4E3F27-B90A-4788-8BF3-38D2A26A5A53}"/>
          </ac:spMkLst>
        </pc:spChg>
        <pc:picChg chg="del">
          <ac:chgData name="James Williams" userId="c957a50b-491f-4d94-b4bc-52aca3e2340d" providerId="ADAL" clId="{976395EA-EAF8-4DF8-B9DC-5DFDA0DDCD1B}" dt="2024-10-22T13:40:11.611" v="624" actId="21"/>
          <ac:picMkLst>
            <pc:docMk/>
            <pc:sldMk cId="2787052596" sldId="560"/>
            <ac:picMk id="5" creationId="{60B606A0-63E2-7859-3670-2800D4AEA2FE}"/>
          </ac:picMkLst>
        </pc:picChg>
      </pc:sldChg>
      <pc:sldChg chg="del">
        <pc:chgData name="James Williams" userId="c957a50b-491f-4d94-b4bc-52aca3e2340d" providerId="ADAL" clId="{976395EA-EAF8-4DF8-B9DC-5DFDA0DDCD1B}" dt="2024-10-16T16:58:28.368" v="231" actId="2696"/>
        <pc:sldMkLst>
          <pc:docMk/>
          <pc:sldMk cId="1038437668" sldId="561"/>
        </pc:sldMkLst>
      </pc:sldChg>
      <pc:sldChg chg="modSp new del mod ord">
        <pc:chgData name="James Williams" userId="c957a50b-491f-4d94-b4bc-52aca3e2340d" providerId="ADAL" clId="{976395EA-EAF8-4DF8-B9DC-5DFDA0DDCD1B}" dt="2024-10-16T16:59:48.180" v="238" actId="2696"/>
        <pc:sldMkLst>
          <pc:docMk/>
          <pc:sldMk cId="3279988760" sldId="564"/>
        </pc:sldMkLst>
        <pc:spChg chg="mod">
          <ac:chgData name="James Williams" userId="c957a50b-491f-4d94-b4bc-52aca3e2340d" providerId="ADAL" clId="{976395EA-EAF8-4DF8-B9DC-5DFDA0DDCD1B}" dt="2024-10-16T16:51:25.970" v="5" actId="20577"/>
          <ac:spMkLst>
            <pc:docMk/>
            <pc:sldMk cId="3279988760" sldId="564"/>
            <ac:spMk id="2" creationId="{FB3687ED-849C-9459-227F-326C70A43725}"/>
          </ac:spMkLst>
        </pc:spChg>
        <pc:spChg chg="mod">
          <ac:chgData name="James Williams" userId="c957a50b-491f-4d94-b4bc-52aca3e2340d" providerId="ADAL" clId="{976395EA-EAF8-4DF8-B9DC-5DFDA0DDCD1B}" dt="2024-10-16T16:59:45.970" v="237" actId="21"/>
          <ac:spMkLst>
            <pc:docMk/>
            <pc:sldMk cId="3279988760" sldId="564"/>
            <ac:spMk id="3" creationId="{DE152E4B-61A5-ED6C-1F52-2FB71A5D76B6}"/>
          </ac:spMkLst>
        </pc:spChg>
      </pc:sldChg>
      <pc:sldChg chg="addSp delSp modSp new mod">
        <pc:chgData name="James Williams" userId="c957a50b-491f-4d94-b4bc-52aca3e2340d" providerId="ADAL" clId="{976395EA-EAF8-4DF8-B9DC-5DFDA0DDCD1B}" dt="2024-10-22T13:45:33.290" v="849" actId="478"/>
        <pc:sldMkLst>
          <pc:docMk/>
          <pc:sldMk cId="4187779822" sldId="564"/>
        </pc:sldMkLst>
        <pc:spChg chg="add del mod">
          <ac:chgData name="James Williams" userId="c957a50b-491f-4d94-b4bc-52aca3e2340d" providerId="ADAL" clId="{976395EA-EAF8-4DF8-B9DC-5DFDA0DDCD1B}" dt="2024-10-22T13:45:29.806" v="847"/>
          <ac:spMkLst>
            <pc:docMk/>
            <pc:sldMk cId="4187779822" sldId="564"/>
            <ac:spMk id="2" creationId="{F4951866-615B-4315-86E8-25209B1ADCC6}"/>
          </ac:spMkLst>
        </pc:spChg>
        <pc:spChg chg="del mod">
          <ac:chgData name="James Williams" userId="c957a50b-491f-4d94-b4bc-52aca3e2340d" providerId="ADAL" clId="{976395EA-EAF8-4DF8-B9DC-5DFDA0DDCD1B}" dt="2024-10-22T13:45:32.252" v="848" actId="478"/>
          <ac:spMkLst>
            <pc:docMk/>
            <pc:sldMk cId="4187779822" sldId="564"/>
            <ac:spMk id="3" creationId="{82100391-A57D-0633-2293-014F5D09EFBA}"/>
          </ac:spMkLst>
        </pc:spChg>
        <pc:spChg chg="add del mod">
          <ac:chgData name="James Williams" userId="c957a50b-491f-4d94-b4bc-52aca3e2340d" providerId="ADAL" clId="{976395EA-EAF8-4DF8-B9DC-5DFDA0DDCD1B}" dt="2024-10-22T13:45:33.290" v="849" actId="478"/>
          <ac:spMkLst>
            <pc:docMk/>
            <pc:sldMk cId="4187779822" sldId="564"/>
            <ac:spMk id="5" creationId="{8E498E0B-E96B-D3AB-3A0C-521A91E432CE}"/>
          </ac:spMkLst>
        </pc:spChg>
      </pc:sldChg>
      <pc:sldChg chg="delSp add del setBg delDesignElem">
        <pc:chgData name="James Williams" userId="c957a50b-491f-4d94-b4bc-52aca3e2340d" providerId="ADAL" clId="{976395EA-EAF8-4DF8-B9DC-5DFDA0DDCD1B}" dt="2024-10-22T13:49:38.652" v="1097" actId="2696"/>
        <pc:sldMkLst>
          <pc:docMk/>
          <pc:sldMk cId="1767600313" sldId="565"/>
        </pc:sldMkLst>
        <pc:spChg chg="del">
          <ac:chgData name="James Williams" userId="c957a50b-491f-4d94-b4bc-52aca3e2340d" providerId="ADAL" clId="{976395EA-EAF8-4DF8-B9DC-5DFDA0DDCD1B}" dt="2024-10-22T13:45:37.553" v="851"/>
          <ac:spMkLst>
            <pc:docMk/>
            <pc:sldMk cId="1767600313" sldId="565"/>
            <ac:spMk id="26" creationId="{05C7EBC3-4672-4DAB-81C2-58661FAFAED6}"/>
          </ac:spMkLst>
        </pc:spChg>
        <pc:spChg chg="del">
          <ac:chgData name="James Williams" userId="c957a50b-491f-4d94-b4bc-52aca3e2340d" providerId="ADAL" clId="{976395EA-EAF8-4DF8-B9DC-5DFDA0DDCD1B}" dt="2024-10-22T13:45:37.553" v="851"/>
          <ac:spMkLst>
            <pc:docMk/>
            <pc:sldMk cId="1767600313" sldId="565"/>
            <ac:spMk id="28" creationId="{40BF962F-4C6F-461E-86F2-C43F56CC939B}"/>
          </ac:spMkLst>
        </pc:spChg>
        <pc:spChg chg="del">
          <ac:chgData name="James Williams" userId="c957a50b-491f-4d94-b4bc-52aca3e2340d" providerId="ADAL" clId="{976395EA-EAF8-4DF8-B9DC-5DFDA0DDCD1B}" dt="2024-10-22T13:45:37.553" v="851"/>
          <ac:spMkLst>
            <pc:docMk/>
            <pc:sldMk cId="1767600313" sldId="565"/>
            <ac:spMk id="30" creationId="{2E94A4F7-38E4-45EA-8E2E-CE1B5766B4F1}"/>
          </ac:spMkLst>
        </pc:spChg>
      </pc:sldChg>
      <pc:sldChg chg="addSp modSp new mod">
        <pc:chgData name="James Williams" userId="c957a50b-491f-4d94-b4bc-52aca3e2340d" providerId="ADAL" clId="{976395EA-EAF8-4DF8-B9DC-5DFDA0DDCD1B}" dt="2024-10-28T13:58:05.721" v="1486" actId="20577"/>
        <pc:sldMkLst>
          <pc:docMk/>
          <pc:sldMk cId="30541224" sldId="566"/>
        </pc:sldMkLst>
        <pc:spChg chg="mod">
          <ac:chgData name="James Williams" userId="c957a50b-491f-4d94-b4bc-52aca3e2340d" providerId="ADAL" clId="{976395EA-EAF8-4DF8-B9DC-5DFDA0DDCD1B}" dt="2024-10-28T13:57:55.345" v="1473" actId="115"/>
          <ac:spMkLst>
            <pc:docMk/>
            <pc:sldMk cId="30541224" sldId="566"/>
            <ac:spMk id="2" creationId="{A4255B30-861B-3C9A-72B3-5E52CDD10B07}"/>
          </ac:spMkLst>
        </pc:spChg>
        <pc:spChg chg="mod">
          <ac:chgData name="James Williams" userId="c957a50b-491f-4d94-b4bc-52aca3e2340d" providerId="ADAL" clId="{976395EA-EAF8-4DF8-B9DC-5DFDA0DDCD1B}" dt="2024-10-28T13:58:05.721" v="1486" actId="20577"/>
          <ac:spMkLst>
            <pc:docMk/>
            <pc:sldMk cId="30541224" sldId="566"/>
            <ac:spMk id="3" creationId="{D7B3DA2F-7E03-1C88-CB8B-4C3F6D76AF94}"/>
          </ac:spMkLst>
        </pc:spChg>
        <pc:spChg chg="mod">
          <ac:chgData name="James Williams" userId="c957a50b-491f-4d94-b4bc-52aca3e2340d" providerId="ADAL" clId="{976395EA-EAF8-4DF8-B9DC-5DFDA0DDCD1B}" dt="2024-10-28T13:57:16.967" v="1460"/>
          <ac:spMkLst>
            <pc:docMk/>
            <pc:sldMk cId="30541224" sldId="566"/>
            <ac:spMk id="5" creationId="{641FFA47-E9D0-D570-3938-1E00AF657A90}"/>
          </ac:spMkLst>
        </pc:spChg>
        <pc:spChg chg="mod">
          <ac:chgData name="James Williams" userId="c957a50b-491f-4d94-b4bc-52aca3e2340d" providerId="ADAL" clId="{976395EA-EAF8-4DF8-B9DC-5DFDA0DDCD1B}" dt="2024-10-28T13:57:16.967" v="1460"/>
          <ac:spMkLst>
            <pc:docMk/>
            <pc:sldMk cId="30541224" sldId="566"/>
            <ac:spMk id="6" creationId="{C9FBAC78-64C9-3C9C-7A2E-E8E422AC6899}"/>
          </ac:spMkLst>
        </pc:spChg>
        <pc:spChg chg="mod">
          <ac:chgData name="James Williams" userId="c957a50b-491f-4d94-b4bc-52aca3e2340d" providerId="ADAL" clId="{976395EA-EAF8-4DF8-B9DC-5DFDA0DDCD1B}" dt="2024-10-28T13:57:16.967" v="1460"/>
          <ac:spMkLst>
            <pc:docMk/>
            <pc:sldMk cId="30541224" sldId="566"/>
            <ac:spMk id="7" creationId="{57D0AD78-6C1C-5063-DA50-5B0B11036DC7}"/>
          </ac:spMkLst>
        </pc:spChg>
        <pc:grpChg chg="add mod">
          <ac:chgData name="James Williams" userId="c957a50b-491f-4d94-b4bc-52aca3e2340d" providerId="ADAL" clId="{976395EA-EAF8-4DF8-B9DC-5DFDA0DDCD1B}" dt="2024-10-28T13:57:22.883" v="1461" actId="1076"/>
          <ac:grpSpMkLst>
            <pc:docMk/>
            <pc:sldMk cId="30541224" sldId="566"/>
            <ac:grpSpMk id="4" creationId="{B9E9D1EC-7C4C-F30F-B709-E188A28FBF24}"/>
          </ac:grpSpMkLst>
        </pc:grpChg>
      </pc:sldChg>
      <pc:sldChg chg="modSp add mod">
        <pc:chgData name="James Williams" userId="c957a50b-491f-4d94-b4bc-52aca3e2340d" providerId="ADAL" clId="{976395EA-EAF8-4DF8-B9DC-5DFDA0DDCD1B}" dt="2024-10-28T14:06:25.331" v="1488" actId="20577"/>
        <pc:sldMkLst>
          <pc:docMk/>
          <pc:sldMk cId="2110044383" sldId="567"/>
        </pc:sldMkLst>
        <pc:spChg chg="mod">
          <ac:chgData name="James Williams" userId="c957a50b-491f-4d94-b4bc-52aca3e2340d" providerId="ADAL" clId="{976395EA-EAF8-4DF8-B9DC-5DFDA0DDCD1B}" dt="2024-10-22T13:46:53.426" v="895" actId="20577"/>
          <ac:spMkLst>
            <pc:docMk/>
            <pc:sldMk cId="2110044383" sldId="567"/>
            <ac:spMk id="2" creationId="{F9EAD1CF-49A2-543A-6675-60177F02B4A1}"/>
          </ac:spMkLst>
        </pc:spChg>
        <pc:spChg chg="mod">
          <ac:chgData name="James Williams" userId="c957a50b-491f-4d94-b4bc-52aca3e2340d" providerId="ADAL" clId="{976395EA-EAF8-4DF8-B9DC-5DFDA0DDCD1B}" dt="2024-10-28T14:06:25.331" v="1488" actId="20577"/>
          <ac:spMkLst>
            <pc:docMk/>
            <pc:sldMk cId="2110044383" sldId="567"/>
            <ac:spMk id="3" creationId="{05807388-74DA-2A95-BEBC-FD34C4358802}"/>
          </ac:spMkLst>
        </pc:spChg>
      </pc:sldChg>
      <pc:sldChg chg="add">
        <pc:chgData name="James Williams" userId="c957a50b-491f-4d94-b4bc-52aca3e2340d" providerId="ADAL" clId="{976395EA-EAF8-4DF8-B9DC-5DFDA0DDCD1B}" dt="2024-10-22T13:49:36.156" v="1096"/>
        <pc:sldMkLst>
          <pc:docMk/>
          <pc:sldMk cId="3507674070" sldId="568"/>
        </pc:sldMkLst>
      </pc:sldChg>
      <pc:sldChg chg="addSp delSp modSp new mod ord">
        <pc:chgData name="James Williams" userId="c957a50b-491f-4d94-b4bc-52aca3e2340d" providerId="ADAL" clId="{976395EA-EAF8-4DF8-B9DC-5DFDA0DDCD1B}" dt="2024-10-24T10:55:42.070" v="1442" actId="15"/>
        <pc:sldMkLst>
          <pc:docMk/>
          <pc:sldMk cId="3617090968" sldId="569"/>
        </pc:sldMkLst>
        <pc:spChg chg="mod">
          <ac:chgData name="James Williams" userId="c957a50b-491f-4d94-b4bc-52aca3e2340d" providerId="ADAL" clId="{976395EA-EAF8-4DF8-B9DC-5DFDA0DDCD1B}" dt="2024-10-24T10:54:42.430" v="1405" actId="20577"/>
          <ac:spMkLst>
            <pc:docMk/>
            <pc:sldMk cId="3617090968" sldId="569"/>
            <ac:spMk id="2" creationId="{C0F326CF-0E57-8FC1-9C36-FDB92A16A928}"/>
          </ac:spMkLst>
        </pc:spChg>
        <pc:spChg chg="mod">
          <ac:chgData name="James Williams" userId="c957a50b-491f-4d94-b4bc-52aca3e2340d" providerId="ADAL" clId="{976395EA-EAF8-4DF8-B9DC-5DFDA0DDCD1B}" dt="2024-10-24T10:55:42.070" v="1442" actId="15"/>
          <ac:spMkLst>
            <pc:docMk/>
            <pc:sldMk cId="3617090968" sldId="569"/>
            <ac:spMk id="3" creationId="{5D027057-0F7A-DBB8-DDD5-F8D000B30870}"/>
          </ac:spMkLst>
        </pc:spChg>
        <pc:spChg chg="mod">
          <ac:chgData name="James Williams" userId="c957a50b-491f-4d94-b4bc-52aca3e2340d" providerId="ADAL" clId="{976395EA-EAF8-4DF8-B9DC-5DFDA0DDCD1B}" dt="2024-10-23T14:40:13.123" v="1278"/>
          <ac:spMkLst>
            <pc:docMk/>
            <pc:sldMk cId="3617090968" sldId="569"/>
            <ac:spMk id="5" creationId="{EFC60B77-1819-5CE1-E3CD-BD1711D33A96}"/>
          </ac:spMkLst>
        </pc:spChg>
        <pc:spChg chg="mod">
          <ac:chgData name="James Williams" userId="c957a50b-491f-4d94-b4bc-52aca3e2340d" providerId="ADAL" clId="{976395EA-EAF8-4DF8-B9DC-5DFDA0DDCD1B}" dt="2024-10-23T14:40:13.123" v="1278"/>
          <ac:spMkLst>
            <pc:docMk/>
            <pc:sldMk cId="3617090968" sldId="569"/>
            <ac:spMk id="6" creationId="{CD998158-E7FD-888C-83B9-F15FE913FBAC}"/>
          </ac:spMkLst>
        </pc:spChg>
        <pc:spChg chg="mod">
          <ac:chgData name="James Williams" userId="c957a50b-491f-4d94-b4bc-52aca3e2340d" providerId="ADAL" clId="{976395EA-EAF8-4DF8-B9DC-5DFDA0DDCD1B}" dt="2024-10-23T14:40:13.123" v="1278"/>
          <ac:spMkLst>
            <pc:docMk/>
            <pc:sldMk cId="3617090968" sldId="569"/>
            <ac:spMk id="7" creationId="{678352FD-C390-9211-EBF0-ACD800200887}"/>
          </ac:spMkLst>
        </pc:spChg>
        <pc:grpChg chg="add mod">
          <ac:chgData name="James Williams" userId="c957a50b-491f-4d94-b4bc-52aca3e2340d" providerId="ADAL" clId="{976395EA-EAF8-4DF8-B9DC-5DFDA0DDCD1B}" dt="2024-10-24T10:54:47.922" v="1407" actId="1076"/>
          <ac:grpSpMkLst>
            <pc:docMk/>
            <pc:sldMk cId="3617090968" sldId="569"/>
            <ac:grpSpMk id="4" creationId="{BC8AA022-36A8-C2A4-3C0A-AB182469C6D1}"/>
          </ac:grpSpMkLst>
        </pc:grpChg>
        <pc:picChg chg="add del mod">
          <ac:chgData name="James Williams" userId="c957a50b-491f-4d94-b4bc-52aca3e2340d" providerId="ADAL" clId="{976395EA-EAF8-4DF8-B9DC-5DFDA0DDCD1B}" dt="2024-10-24T10:54:44.578" v="1406" actId="478"/>
          <ac:picMkLst>
            <pc:docMk/>
            <pc:sldMk cId="3617090968" sldId="569"/>
            <ac:picMk id="8" creationId="{0CCFF5B7-D538-DB81-8937-40DC56EE1FE8}"/>
          </ac:picMkLst>
        </pc:picChg>
      </pc:sldChg>
      <pc:sldChg chg="modSp add mod">
        <pc:chgData name="James Williams" userId="c957a50b-491f-4d94-b4bc-52aca3e2340d" providerId="ADAL" clId="{976395EA-EAF8-4DF8-B9DC-5DFDA0DDCD1B}" dt="2024-10-29T08:56:24.091" v="1548" actId="1076"/>
        <pc:sldMkLst>
          <pc:docMk/>
          <pc:sldMk cId="4104449972" sldId="570"/>
        </pc:sldMkLst>
        <pc:spChg chg="mod">
          <ac:chgData name="James Williams" userId="c957a50b-491f-4d94-b4bc-52aca3e2340d" providerId="ADAL" clId="{976395EA-EAF8-4DF8-B9DC-5DFDA0DDCD1B}" dt="2024-10-29T08:56:18.898" v="1546" actId="1076"/>
          <ac:spMkLst>
            <pc:docMk/>
            <pc:sldMk cId="4104449972" sldId="570"/>
            <ac:spMk id="2" creationId="{C0F326CF-0E57-8FC1-9C36-FDB92A16A928}"/>
          </ac:spMkLst>
        </pc:spChg>
        <pc:spChg chg="mod">
          <ac:chgData name="James Williams" userId="c957a50b-491f-4d94-b4bc-52aca3e2340d" providerId="ADAL" clId="{976395EA-EAF8-4DF8-B9DC-5DFDA0DDCD1B}" dt="2024-10-29T08:56:22.123" v="1547" actId="1076"/>
          <ac:spMkLst>
            <pc:docMk/>
            <pc:sldMk cId="4104449972" sldId="570"/>
            <ac:spMk id="3" creationId="{5D027057-0F7A-DBB8-DDD5-F8D000B30870}"/>
          </ac:spMkLst>
        </pc:spChg>
        <pc:picChg chg="mod">
          <ac:chgData name="James Williams" userId="c957a50b-491f-4d94-b4bc-52aca3e2340d" providerId="ADAL" clId="{976395EA-EAF8-4DF8-B9DC-5DFDA0DDCD1B}" dt="2024-10-29T08:56:24.091" v="1548" actId="1076"/>
          <ac:picMkLst>
            <pc:docMk/>
            <pc:sldMk cId="4104449972" sldId="570"/>
            <ac:picMk id="8" creationId="{0CCFF5B7-D538-DB81-8937-40DC56EE1FE8}"/>
          </ac:picMkLst>
        </pc:picChg>
      </pc:sldChg>
    </pc:docChg>
  </pc:docChgLst>
  <pc:docChgLst>
    <pc:chgData name="James Williams" userId="c957a50b-491f-4d94-b4bc-52aca3e2340d" providerId="ADAL" clId="{9B63BDD0-42CC-4422-B2EC-AC17397E8B18}"/>
    <pc:docChg chg="undo redo custSel addSld delSld modSld sldOrd modSection">
      <pc:chgData name="James Williams" userId="c957a50b-491f-4d94-b4bc-52aca3e2340d" providerId="ADAL" clId="{9B63BDD0-42CC-4422-B2EC-AC17397E8B18}" dt="2023-10-26T16:50:08.084" v="2304" actId="2696"/>
      <pc:docMkLst>
        <pc:docMk/>
      </pc:docMkLst>
      <pc:sldChg chg="modSp mod">
        <pc:chgData name="James Williams" userId="c957a50b-491f-4d94-b4bc-52aca3e2340d" providerId="ADAL" clId="{9B63BDD0-42CC-4422-B2EC-AC17397E8B18}" dt="2023-10-19T18:13:15.619" v="79" actId="403"/>
        <pc:sldMkLst>
          <pc:docMk/>
          <pc:sldMk cId="3136927749" sldId="282"/>
        </pc:sldMkLst>
        <pc:spChg chg="mod">
          <ac:chgData name="James Williams" userId="c957a50b-491f-4d94-b4bc-52aca3e2340d" providerId="ADAL" clId="{9B63BDD0-42CC-4422-B2EC-AC17397E8B18}" dt="2023-10-19T18:13:15.619" v="79" actId="403"/>
          <ac:spMkLst>
            <pc:docMk/>
            <pc:sldMk cId="3136927749" sldId="282"/>
            <ac:spMk id="2" creationId="{2B75CD77-B0CD-41F0-B6F4-812C9DAC10E2}"/>
          </ac:spMkLst>
        </pc:spChg>
      </pc:sldChg>
      <pc:sldChg chg="modSp mod">
        <pc:chgData name="James Williams" userId="c957a50b-491f-4d94-b4bc-52aca3e2340d" providerId="ADAL" clId="{9B63BDD0-42CC-4422-B2EC-AC17397E8B18}" dt="2023-10-19T18:07:43.406" v="78" actId="20577"/>
        <pc:sldMkLst>
          <pc:docMk/>
          <pc:sldMk cId="523763183" sldId="284"/>
        </pc:sldMkLst>
        <pc:spChg chg="mod">
          <ac:chgData name="James Williams" userId="c957a50b-491f-4d94-b4bc-52aca3e2340d" providerId="ADAL" clId="{9B63BDD0-42CC-4422-B2EC-AC17397E8B18}" dt="2023-10-19T18:07:43.406" v="78" actId="20577"/>
          <ac:spMkLst>
            <pc:docMk/>
            <pc:sldMk cId="523763183" sldId="284"/>
            <ac:spMk id="3" creationId="{7F4E3F27-B90A-4788-8BF3-38D2A26A5A53}"/>
          </ac:spMkLst>
        </pc:spChg>
        <pc:picChg chg="mod">
          <ac:chgData name="James Williams" userId="c957a50b-491f-4d94-b4bc-52aca3e2340d" providerId="ADAL" clId="{9B63BDD0-42CC-4422-B2EC-AC17397E8B18}" dt="2023-10-19T18:07:04.302" v="28" actId="1076"/>
          <ac:picMkLst>
            <pc:docMk/>
            <pc:sldMk cId="523763183" sldId="284"/>
            <ac:picMk id="9" creationId="{BC3FD403-EABB-8667-3A3D-D5CC638CED3C}"/>
          </ac:picMkLst>
        </pc:picChg>
      </pc:sldChg>
      <pc:sldChg chg="modSp mod">
        <pc:chgData name="James Williams" userId="c957a50b-491f-4d94-b4bc-52aca3e2340d" providerId="ADAL" clId="{9B63BDD0-42CC-4422-B2EC-AC17397E8B18}" dt="2023-10-19T18:34:32.677" v="912" actId="20577"/>
        <pc:sldMkLst>
          <pc:docMk/>
          <pc:sldMk cId="2961266617" sldId="299"/>
        </pc:sldMkLst>
        <pc:spChg chg="mod">
          <ac:chgData name="James Williams" userId="c957a50b-491f-4d94-b4bc-52aca3e2340d" providerId="ADAL" clId="{9B63BDD0-42CC-4422-B2EC-AC17397E8B18}" dt="2023-10-19T18:34:32.677" v="912" actId="20577"/>
          <ac:spMkLst>
            <pc:docMk/>
            <pc:sldMk cId="2961266617" sldId="299"/>
            <ac:spMk id="3" creationId="{795B3E02-BC8B-4FF6-B744-2254AEFA265E}"/>
          </ac:spMkLst>
        </pc:spChg>
      </pc:sldChg>
      <pc:sldChg chg="modSp mod">
        <pc:chgData name="James Williams" userId="c957a50b-491f-4d94-b4bc-52aca3e2340d" providerId="ADAL" clId="{9B63BDD0-42CC-4422-B2EC-AC17397E8B18}" dt="2023-10-19T18:34:51.964" v="913" actId="20577"/>
        <pc:sldMkLst>
          <pc:docMk/>
          <pc:sldMk cId="595006056" sldId="306"/>
        </pc:sldMkLst>
        <pc:spChg chg="mod">
          <ac:chgData name="James Williams" userId="c957a50b-491f-4d94-b4bc-52aca3e2340d" providerId="ADAL" clId="{9B63BDD0-42CC-4422-B2EC-AC17397E8B18}" dt="2023-10-19T18:34:51.964" v="913" actId="20577"/>
          <ac:spMkLst>
            <pc:docMk/>
            <pc:sldMk cId="595006056" sldId="306"/>
            <ac:spMk id="2" creationId="{9910DC71-3B04-4237-9333-B97771321E8C}"/>
          </ac:spMkLst>
        </pc:spChg>
      </pc:sldChg>
      <pc:sldChg chg="modSp mod">
        <pc:chgData name="James Williams" userId="c957a50b-491f-4d94-b4bc-52aca3e2340d" providerId="ADAL" clId="{9B63BDD0-42CC-4422-B2EC-AC17397E8B18}" dt="2023-10-19T18:29:48.237" v="712" actId="20577"/>
        <pc:sldMkLst>
          <pc:docMk/>
          <pc:sldMk cId="2849612269" sldId="530"/>
        </pc:sldMkLst>
        <pc:spChg chg="mod">
          <ac:chgData name="James Williams" userId="c957a50b-491f-4d94-b4bc-52aca3e2340d" providerId="ADAL" clId="{9B63BDD0-42CC-4422-B2EC-AC17397E8B18}" dt="2023-10-19T18:29:48.237" v="712" actId="20577"/>
          <ac:spMkLst>
            <pc:docMk/>
            <pc:sldMk cId="2849612269" sldId="530"/>
            <ac:spMk id="3" creationId="{2365D468-1417-8D2A-445B-589E673AD731}"/>
          </ac:spMkLst>
        </pc:spChg>
      </pc:sldChg>
      <pc:sldChg chg="modSp mod">
        <pc:chgData name="James Williams" userId="c957a50b-491f-4d94-b4bc-52aca3e2340d" providerId="ADAL" clId="{9B63BDD0-42CC-4422-B2EC-AC17397E8B18}" dt="2023-10-19T18:04:40.406" v="2" actId="1076"/>
        <pc:sldMkLst>
          <pc:docMk/>
          <pc:sldMk cId="2409906992" sldId="531"/>
        </pc:sldMkLst>
        <pc:spChg chg="mod">
          <ac:chgData name="James Williams" userId="c957a50b-491f-4d94-b4bc-52aca3e2340d" providerId="ADAL" clId="{9B63BDD0-42CC-4422-B2EC-AC17397E8B18}" dt="2023-10-19T18:04:35.420" v="1" actId="20577"/>
          <ac:spMkLst>
            <pc:docMk/>
            <pc:sldMk cId="2409906992" sldId="531"/>
            <ac:spMk id="3" creationId="{05807388-74DA-2A95-BEBC-FD34C4358802}"/>
          </ac:spMkLst>
        </pc:spChg>
        <pc:picChg chg="mod">
          <ac:chgData name="James Williams" userId="c957a50b-491f-4d94-b4bc-52aca3e2340d" providerId="ADAL" clId="{9B63BDD0-42CC-4422-B2EC-AC17397E8B18}" dt="2023-10-19T18:04:40.406" v="2" actId="1076"/>
          <ac:picMkLst>
            <pc:docMk/>
            <pc:sldMk cId="2409906992" sldId="531"/>
            <ac:picMk id="10" creationId="{53D96970-0217-EF41-5FC6-7959882191D3}"/>
          </ac:picMkLst>
        </pc:picChg>
      </pc:sldChg>
      <pc:sldChg chg="ord">
        <pc:chgData name="James Williams" userId="c957a50b-491f-4d94-b4bc-52aca3e2340d" providerId="ADAL" clId="{9B63BDD0-42CC-4422-B2EC-AC17397E8B18}" dt="2023-10-19T18:33:50.126" v="884"/>
        <pc:sldMkLst>
          <pc:docMk/>
          <pc:sldMk cId="3252816145" sldId="534"/>
        </pc:sldMkLst>
      </pc:sldChg>
      <pc:sldChg chg="modSp mod">
        <pc:chgData name="James Williams" userId="c957a50b-491f-4d94-b4bc-52aca3e2340d" providerId="ADAL" clId="{9B63BDD0-42CC-4422-B2EC-AC17397E8B18}" dt="2023-10-23T09:32:31.928" v="1505" actId="14100"/>
        <pc:sldMkLst>
          <pc:docMk/>
          <pc:sldMk cId="24719490" sldId="542"/>
        </pc:sldMkLst>
        <pc:spChg chg="mod">
          <ac:chgData name="James Williams" userId="c957a50b-491f-4d94-b4bc-52aca3e2340d" providerId="ADAL" clId="{9B63BDD0-42CC-4422-B2EC-AC17397E8B18}" dt="2023-10-19T18:18:59.017" v="422" actId="20577"/>
          <ac:spMkLst>
            <pc:docMk/>
            <pc:sldMk cId="24719490" sldId="542"/>
            <ac:spMk id="2" creationId="{F9EAD1CF-49A2-543A-6675-60177F02B4A1}"/>
          </ac:spMkLst>
        </pc:spChg>
        <pc:spChg chg="mod">
          <ac:chgData name="James Williams" userId="c957a50b-491f-4d94-b4bc-52aca3e2340d" providerId="ADAL" clId="{9B63BDD0-42CC-4422-B2EC-AC17397E8B18}" dt="2023-10-23T09:32:31.928" v="1505" actId="14100"/>
          <ac:spMkLst>
            <pc:docMk/>
            <pc:sldMk cId="24719490" sldId="542"/>
            <ac:spMk id="3" creationId="{05807388-74DA-2A95-BEBC-FD34C4358802}"/>
          </ac:spMkLst>
        </pc:spChg>
      </pc:sldChg>
      <pc:sldChg chg="addSp delSp modSp mod ord">
        <pc:chgData name="James Williams" userId="c957a50b-491f-4d94-b4bc-52aca3e2340d" providerId="ADAL" clId="{9B63BDD0-42CC-4422-B2EC-AC17397E8B18}" dt="2023-10-25T09:36:12.071" v="2270" actId="20577"/>
        <pc:sldMkLst>
          <pc:docMk/>
          <pc:sldMk cId="1523012025" sldId="545"/>
        </pc:sldMkLst>
        <pc:spChg chg="mod">
          <ac:chgData name="James Williams" userId="c957a50b-491f-4d94-b4bc-52aca3e2340d" providerId="ADAL" clId="{9B63BDD0-42CC-4422-B2EC-AC17397E8B18}" dt="2023-10-23T14:21:35.779" v="2026" actId="20577"/>
          <ac:spMkLst>
            <pc:docMk/>
            <pc:sldMk cId="1523012025" sldId="545"/>
            <ac:spMk id="2" creationId="{9EA5BAF8-6357-4AD1-A22B-A7910C58736C}"/>
          </ac:spMkLst>
        </pc:spChg>
        <pc:spChg chg="mod">
          <ac:chgData name="James Williams" userId="c957a50b-491f-4d94-b4bc-52aca3e2340d" providerId="ADAL" clId="{9B63BDD0-42CC-4422-B2EC-AC17397E8B18}" dt="2023-10-25T09:36:12.071" v="2270" actId="20577"/>
          <ac:spMkLst>
            <pc:docMk/>
            <pc:sldMk cId="1523012025" sldId="545"/>
            <ac:spMk id="3" creationId="{7F4E3F27-B90A-4788-8BF3-38D2A26A5A53}"/>
          </ac:spMkLst>
        </pc:spChg>
        <pc:spChg chg="add del mod">
          <ac:chgData name="James Williams" userId="c957a50b-491f-4d94-b4bc-52aca3e2340d" providerId="ADAL" clId="{9B63BDD0-42CC-4422-B2EC-AC17397E8B18}" dt="2023-10-23T14:23:02.112" v="2037" actId="14100"/>
          <ac:spMkLst>
            <pc:docMk/>
            <pc:sldMk cId="1523012025" sldId="545"/>
            <ac:spMk id="11" creationId="{9B2DA52A-906D-4009-B2E0-3F86DFCE314D}"/>
          </ac:spMkLst>
        </pc:spChg>
      </pc:sldChg>
      <pc:sldChg chg="modSp mod ord">
        <pc:chgData name="James Williams" userId="c957a50b-491f-4d94-b4bc-52aca3e2340d" providerId="ADAL" clId="{9B63BDD0-42CC-4422-B2EC-AC17397E8B18}" dt="2023-10-23T09:33:42.998" v="1516" actId="20577"/>
        <pc:sldMkLst>
          <pc:docMk/>
          <pc:sldMk cId="2273771588" sldId="546"/>
        </pc:sldMkLst>
        <pc:spChg chg="mod">
          <ac:chgData name="James Williams" userId="c957a50b-491f-4d94-b4bc-52aca3e2340d" providerId="ADAL" clId="{9B63BDD0-42CC-4422-B2EC-AC17397E8B18}" dt="2023-10-23T09:33:42.998" v="1516" actId="20577"/>
          <ac:spMkLst>
            <pc:docMk/>
            <pc:sldMk cId="2273771588" sldId="546"/>
            <ac:spMk id="3" creationId="{05807388-74DA-2A95-BEBC-FD34C4358802}"/>
          </ac:spMkLst>
        </pc:spChg>
      </pc:sldChg>
      <pc:sldChg chg="addSp modSp mod">
        <pc:chgData name="James Williams" userId="c957a50b-491f-4d94-b4bc-52aca3e2340d" providerId="ADAL" clId="{9B63BDD0-42CC-4422-B2EC-AC17397E8B18}" dt="2023-10-23T12:54:58.163" v="1522" actId="20577"/>
        <pc:sldMkLst>
          <pc:docMk/>
          <pc:sldMk cId="3991615588" sldId="547"/>
        </pc:sldMkLst>
        <pc:spChg chg="add mod">
          <ac:chgData name="James Williams" userId="c957a50b-491f-4d94-b4bc-52aca3e2340d" providerId="ADAL" clId="{9B63BDD0-42CC-4422-B2EC-AC17397E8B18}" dt="2023-10-23T12:54:58.163" v="1522" actId="20577"/>
          <ac:spMkLst>
            <pc:docMk/>
            <pc:sldMk cId="3991615588" sldId="547"/>
            <ac:spMk id="3" creationId="{6077EABC-1A15-94B2-9CB1-56C0E88FCDCE}"/>
          </ac:spMkLst>
        </pc:spChg>
      </pc:sldChg>
      <pc:sldChg chg="modSp mod">
        <pc:chgData name="James Williams" userId="c957a50b-491f-4d94-b4bc-52aca3e2340d" providerId="ADAL" clId="{9B63BDD0-42CC-4422-B2EC-AC17397E8B18}" dt="2023-10-23T13:37:08.743" v="1647" actId="20577"/>
        <pc:sldMkLst>
          <pc:docMk/>
          <pc:sldMk cId="3766457551" sldId="548"/>
        </pc:sldMkLst>
        <pc:spChg chg="mod">
          <ac:chgData name="James Williams" userId="c957a50b-491f-4d94-b4bc-52aca3e2340d" providerId="ADAL" clId="{9B63BDD0-42CC-4422-B2EC-AC17397E8B18}" dt="2023-10-19T18:23:41.517" v="641" actId="1076"/>
          <ac:spMkLst>
            <pc:docMk/>
            <pc:sldMk cId="3766457551" sldId="548"/>
            <ac:spMk id="2" creationId="{F9EAD1CF-49A2-543A-6675-60177F02B4A1}"/>
          </ac:spMkLst>
        </pc:spChg>
        <pc:spChg chg="mod">
          <ac:chgData name="James Williams" userId="c957a50b-491f-4d94-b4bc-52aca3e2340d" providerId="ADAL" clId="{9B63BDD0-42CC-4422-B2EC-AC17397E8B18}" dt="2023-10-23T13:37:08.743" v="1647" actId="20577"/>
          <ac:spMkLst>
            <pc:docMk/>
            <pc:sldMk cId="3766457551" sldId="548"/>
            <ac:spMk id="3" creationId="{05807388-74DA-2A95-BEBC-FD34C4358802}"/>
          </ac:spMkLst>
        </pc:spChg>
        <pc:grpChg chg="mod">
          <ac:chgData name="James Williams" userId="c957a50b-491f-4d94-b4bc-52aca3e2340d" providerId="ADAL" clId="{9B63BDD0-42CC-4422-B2EC-AC17397E8B18}" dt="2023-10-19T18:23:41.517" v="641" actId="1076"/>
          <ac:grpSpMkLst>
            <pc:docMk/>
            <pc:sldMk cId="3766457551" sldId="548"/>
            <ac:grpSpMk id="4" creationId="{F8A11917-957D-BA4B-B981-1A2DD845A368}"/>
          </ac:grpSpMkLst>
        </pc:grpChg>
        <pc:picChg chg="mod">
          <ac:chgData name="James Williams" userId="c957a50b-491f-4d94-b4bc-52aca3e2340d" providerId="ADAL" clId="{9B63BDD0-42CC-4422-B2EC-AC17397E8B18}" dt="2023-10-19T18:23:41.517" v="641" actId="1076"/>
          <ac:picMkLst>
            <pc:docMk/>
            <pc:sldMk cId="3766457551" sldId="548"/>
            <ac:picMk id="10" creationId="{0B6B0CFF-987D-B384-D986-074C0C2BDE01}"/>
          </ac:picMkLst>
        </pc:picChg>
      </pc:sldChg>
      <pc:sldChg chg="modSp mod">
        <pc:chgData name="James Williams" userId="c957a50b-491f-4d94-b4bc-52aca3e2340d" providerId="ADAL" clId="{9B63BDD0-42CC-4422-B2EC-AC17397E8B18}" dt="2023-10-19T18:06:48.303" v="27" actId="1076"/>
        <pc:sldMkLst>
          <pc:docMk/>
          <pc:sldMk cId="3180705466" sldId="549"/>
        </pc:sldMkLst>
        <pc:spChg chg="mod">
          <ac:chgData name="James Williams" userId="c957a50b-491f-4d94-b4bc-52aca3e2340d" providerId="ADAL" clId="{9B63BDD0-42CC-4422-B2EC-AC17397E8B18}" dt="2023-10-19T18:06:48.303" v="27" actId="1076"/>
          <ac:spMkLst>
            <pc:docMk/>
            <pc:sldMk cId="3180705466" sldId="549"/>
            <ac:spMk id="3" creationId="{7F4E3F27-B90A-4788-8BF3-38D2A26A5A53}"/>
          </ac:spMkLst>
        </pc:spChg>
      </pc:sldChg>
      <pc:sldChg chg="modSp mod">
        <pc:chgData name="James Williams" userId="c957a50b-491f-4d94-b4bc-52aca3e2340d" providerId="ADAL" clId="{9B63BDD0-42CC-4422-B2EC-AC17397E8B18}" dt="2023-10-19T18:17:16.838" v="387" actId="6549"/>
        <pc:sldMkLst>
          <pc:docMk/>
          <pc:sldMk cId="2297007173" sldId="550"/>
        </pc:sldMkLst>
        <pc:spChg chg="mod">
          <ac:chgData name="James Williams" userId="c957a50b-491f-4d94-b4bc-52aca3e2340d" providerId="ADAL" clId="{9B63BDD0-42CC-4422-B2EC-AC17397E8B18}" dt="2023-10-19T18:13:30.971" v="80" actId="20577"/>
          <ac:spMkLst>
            <pc:docMk/>
            <pc:sldMk cId="2297007173" sldId="550"/>
            <ac:spMk id="2" creationId="{9EA5BAF8-6357-4AD1-A22B-A7910C58736C}"/>
          </ac:spMkLst>
        </pc:spChg>
        <pc:spChg chg="mod">
          <ac:chgData name="James Williams" userId="c957a50b-491f-4d94-b4bc-52aca3e2340d" providerId="ADAL" clId="{9B63BDD0-42CC-4422-B2EC-AC17397E8B18}" dt="2023-10-19T18:17:16.838" v="387" actId="6549"/>
          <ac:spMkLst>
            <pc:docMk/>
            <pc:sldMk cId="2297007173" sldId="550"/>
            <ac:spMk id="3" creationId="{7F4E3F27-B90A-4788-8BF3-38D2A26A5A53}"/>
          </ac:spMkLst>
        </pc:spChg>
      </pc:sldChg>
      <pc:sldChg chg="delSp modSp mod">
        <pc:chgData name="James Williams" userId="c957a50b-491f-4d94-b4bc-52aca3e2340d" providerId="ADAL" clId="{9B63BDD0-42CC-4422-B2EC-AC17397E8B18}" dt="2023-10-23T13:26:47.850" v="1637"/>
        <pc:sldMkLst>
          <pc:docMk/>
          <pc:sldMk cId="2233620304" sldId="553"/>
        </pc:sldMkLst>
        <pc:spChg chg="mod">
          <ac:chgData name="James Williams" userId="c957a50b-491f-4d94-b4bc-52aca3e2340d" providerId="ADAL" clId="{9B63BDD0-42CC-4422-B2EC-AC17397E8B18}" dt="2023-10-19T18:30:55.168" v="742" actId="20577"/>
          <ac:spMkLst>
            <pc:docMk/>
            <pc:sldMk cId="2233620304" sldId="553"/>
            <ac:spMk id="2" creationId="{F9EAD1CF-49A2-543A-6675-60177F02B4A1}"/>
          </ac:spMkLst>
        </pc:spChg>
        <pc:spChg chg="mod">
          <ac:chgData name="James Williams" userId="c957a50b-491f-4d94-b4bc-52aca3e2340d" providerId="ADAL" clId="{9B63BDD0-42CC-4422-B2EC-AC17397E8B18}" dt="2023-10-23T13:26:47.850" v="1637"/>
          <ac:spMkLst>
            <pc:docMk/>
            <pc:sldMk cId="2233620304" sldId="553"/>
            <ac:spMk id="3" creationId="{05807388-74DA-2A95-BEBC-FD34C4358802}"/>
          </ac:spMkLst>
        </pc:spChg>
        <pc:picChg chg="del">
          <ac:chgData name="James Williams" userId="c957a50b-491f-4d94-b4bc-52aca3e2340d" providerId="ADAL" clId="{9B63BDD0-42CC-4422-B2EC-AC17397E8B18}" dt="2023-10-19T18:33:35.111" v="882" actId="478"/>
          <ac:picMkLst>
            <pc:docMk/>
            <pc:sldMk cId="2233620304" sldId="553"/>
            <ac:picMk id="8" creationId="{424F3E69-5BB0-4E32-1032-B07458185C4A}"/>
          </ac:picMkLst>
        </pc:picChg>
        <pc:picChg chg="mod">
          <ac:chgData name="James Williams" userId="c957a50b-491f-4d94-b4bc-52aca3e2340d" providerId="ADAL" clId="{9B63BDD0-42CC-4422-B2EC-AC17397E8B18}" dt="2023-10-22T16:46:23.442" v="1387" actId="1076"/>
          <ac:picMkLst>
            <pc:docMk/>
            <pc:sldMk cId="2233620304" sldId="553"/>
            <ac:picMk id="9" creationId="{8F2FE819-9F79-80EF-F32A-BE6F990FD9A0}"/>
          </ac:picMkLst>
        </pc:picChg>
      </pc:sldChg>
      <pc:sldChg chg="addSp delSp modSp add mod ord setBg">
        <pc:chgData name="James Williams" userId="c957a50b-491f-4d94-b4bc-52aca3e2340d" providerId="ADAL" clId="{9B63BDD0-42CC-4422-B2EC-AC17397E8B18}" dt="2023-10-23T09:31:41.957" v="1490"/>
        <pc:sldMkLst>
          <pc:docMk/>
          <pc:sldMk cId="4033799117" sldId="554"/>
        </pc:sldMkLst>
        <pc:spChg chg="mod">
          <ac:chgData name="James Williams" userId="c957a50b-491f-4d94-b4bc-52aca3e2340d" providerId="ADAL" clId="{9B63BDD0-42CC-4422-B2EC-AC17397E8B18}" dt="2023-10-22T16:45:52.551" v="1384" actId="26606"/>
          <ac:spMkLst>
            <pc:docMk/>
            <pc:sldMk cId="4033799117" sldId="554"/>
            <ac:spMk id="2" creationId="{879C4539-B374-44C3-BF74-E2700584EAC7}"/>
          </ac:spMkLst>
        </pc:spChg>
        <pc:spChg chg="mod">
          <ac:chgData name="James Williams" userId="c957a50b-491f-4d94-b4bc-52aca3e2340d" providerId="ADAL" clId="{9B63BDD0-42CC-4422-B2EC-AC17397E8B18}" dt="2023-10-23T09:31:28.832" v="1488" actId="115"/>
          <ac:spMkLst>
            <pc:docMk/>
            <pc:sldMk cId="4033799117" sldId="554"/>
            <ac:spMk id="3" creationId="{D413427D-D21B-42D8-9002-D02A6D4A4779}"/>
          </ac:spMkLst>
        </pc:spChg>
        <pc:spChg chg="add del">
          <ac:chgData name="James Williams" userId="c957a50b-491f-4d94-b4bc-52aca3e2340d" providerId="ADAL" clId="{9B63BDD0-42CC-4422-B2EC-AC17397E8B18}" dt="2023-10-22T16:45:52.551" v="1384" actId="26606"/>
          <ac:spMkLst>
            <pc:docMk/>
            <pc:sldMk cId="4033799117" sldId="554"/>
            <ac:spMk id="11" creationId="{DF8BC164-E230-753F-2C7E-B4EE7BA77CF1}"/>
          </ac:spMkLst>
        </pc:spChg>
        <pc:picChg chg="add mod">
          <ac:chgData name="James Williams" userId="c957a50b-491f-4d94-b4bc-52aca3e2340d" providerId="ADAL" clId="{9B63BDD0-42CC-4422-B2EC-AC17397E8B18}" dt="2023-10-22T16:45:57.427" v="1386" actId="1076"/>
          <ac:picMkLst>
            <pc:docMk/>
            <pc:sldMk cId="4033799117" sldId="554"/>
            <ac:picMk id="4" creationId="{C1CAE8B5-33AA-95D7-C062-5C9FF6C6B7FE}"/>
          </ac:picMkLst>
        </pc:picChg>
        <pc:cxnChg chg="add del">
          <ac:chgData name="James Williams" userId="c957a50b-491f-4d94-b4bc-52aca3e2340d" providerId="ADAL" clId="{9B63BDD0-42CC-4422-B2EC-AC17397E8B18}" dt="2023-10-22T16:45:52.551" v="1384" actId="26606"/>
          <ac:cxnSpMkLst>
            <pc:docMk/>
            <pc:sldMk cId="4033799117" sldId="554"/>
            <ac:cxnSpMk id="9" creationId="{FC23E3B9-5ABF-58B3-E2B0-E9A5DAA90037}"/>
          </ac:cxnSpMkLst>
        </pc:cxnChg>
      </pc:sldChg>
      <pc:sldChg chg="addSp modSp new del mod modNotesTx">
        <pc:chgData name="James Williams" userId="c957a50b-491f-4d94-b4bc-52aca3e2340d" providerId="ADAL" clId="{9B63BDD0-42CC-4422-B2EC-AC17397E8B18}" dt="2023-10-26T16:50:08.084" v="2304" actId="2696"/>
        <pc:sldMkLst>
          <pc:docMk/>
          <pc:sldMk cId="1855613465" sldId="555"/>
        </pc:sldMkLst>
        <pc:spChg chg="mod">
          <ac:chgData name="James Williams" userId="c957a50b-491f-4d94-b4bc-52aca3e2340d" providerId="ADAL" clId="{9B63BDD0-42CC-4422-B2EC-AC17397E8B18}" dt="2023-10-22T16:42:32.973" v="1110" actId="115"/>
          <ac:spMkLst>
            <pc:docMk/>
            <pc:sldMk cId="1855613465" sldId="555"/>
            <ac:spMk id="2" creationId="{334CC1E7-ED53-F6F5-7E14-0C8B5B056CB8}"/>
          </ac:spMkLst>
        </pc:spChg>
        <pc:spChg chg="mod">
          <ac:chgData name="James Williams" userId="c957a50b-491f-4d94-b4bc-52aca3e2340d" providerId="ADAL" clId="{9B63BDD0-42CC-4422-B2EC-AC17397E8B18}" dt="2023-10-26T14:34:33.207" v="2280" actId="20577"/>
          <ac:spMkLst>
            <pc:docMk/>
            <pc:sldMk cId="1855613465" sldId="555"/>
            <ac:spMk id="3" creationId="{4F182D14-21FD-4698-6A54-210D5DD54839}"/>
          </ac:spMkLst>
        </pc:spChg>
        <pc:picChg chg="add mod">
          <ac:chgData name="James Williams" userId="c957a50b-491f-4d94-b4bc-52aca3e2340d" providerId="ADAL" clId="{9B63BDD0-42CC-4422-B2EC-AC17397E8B18}" dt="2023-10-22T16:45:41.469" v="1381" actId="1076"/>
          <ac:picMkLst>
            <pc:docMk/>
            <pc:sldMk cId="1855613465" sldId="555"/>
            <ac:picMk id="5" creationId="{F5B7320D-4C86-F7F9-6491-233DFEAA5E6B}"/>
          </ac:picMkLst>
        </pc:picChg>
      </pc:sldChg>
      <pc:sldChg chg="modSp add mod">
        <pc:chgData name="James Williams" userId="c957a50b-491f-4d94-b4bc-52aca3e2340d" providerId="ADAL" clId="{9B63BDD0-42CC-4422-B2EC-AC17397E8B18}" dt="2023-10-26T14:34:45.114" v="2283" actId="20577"/>
        <pc:sldMkLst>
          <pc:docMk/>
          <pc:sldMk cId="1619933146" sldId="556"/>
        </pc:sldMkLst>
        <pc:spChg chg="mod">
          <ac:chgData name="James Williams" userId="c957a50b-491f-4d94-b4bc-52aca3e2340d" providerId="ADAL" clId="{9B63BDD0-42CC-4422-B2EC-AC17397E8B18}" dt="2023-10-26T14:34:45.114" v="2283" actId="20577"/>
          <ac:spMkLst>
            <pc:docMk/>
            <pc:sldMk cId="1619933146" sldId="556"/>
            <ac:spMk id="3" creationId="{4F182D14-21FD-4698-6A54-210D5DD54839}"/>
          </ac:spMkLst>
        </pc:spChg>
      </pc:sldChg>
      <pc:sldChg chg="modSp add mod">
        <pc:chgData name="James Williams" userId="c957a50b-491f-4d94-b4bc-52aca3e2340d" providerId="ADAL" clId="{9B63BDD0-42CC-4422-B2EC-AC17397E8B18}" dt="2023-10-26T14:34:51.048" v="2286" actId="20577"/>
        <pc:sldMkLst>
          <pc:docMk/>
          <pc:sldMk cId="910000761" sldId="557"/>
        </pc:sldMkLst>
        <pc:spChg chg="mod">
          <ac:chgData name="James Williams" userId="c957a50b-491f-4d94-b4bc-52aca3e2340d" providerId="ADAL" clId="{9B63BDD0-42CC-4422-B2EC-AC17397E8B18}" dt="2023-10-26T14:34:51.048" v="2286" actId="20577"/>
          <ac:spMkLst>
            <pc:docMk/>
            <pc:sldMk cId="910000761" sldId="557"/>
            <ac:spMk id="3" creationId="{4F182D14-21FD-4698-6A54-210D5DD54839}"/>
          </ac:spMkLst>
        </pc:spChg>
      </pc:sldChg>
      <pc:sldChg chg="add del">
        <pc:chgData name="James Williams" userId="c957a50b-491f-4d94-b4bc-52aca3e2340d" providerId="ADAL" clId="{9B63BDD0-42CC-4422-B2EC-AC17397E8B18}" dt="2023-10-23T12:56:59.592" v="1539" actId="2696"/>
        <pc:sldMkLst>
          <pc:docMk/>
          <pc:sldMk cId="287543826" sldId="558"/>
        </pc:sldMkLst>
      </pc:sldChg>
      <pc:sldChg chg="modSp add mod">
        <pc:chgData name="James Williams" userId="c957a50b-491f-4d94-b4bc-52aca3e2340d" providerId="ADAL" clId="{9B63BDD0-42CC-4422-B2EC-AC17397E8B18}" dt="2023-10-26T16:49:31.617" v="2296" actId="20577"/>
        <pc:sldMkLst>
          <pc:docMk/>
          <pc:sldMk cId="2539489745" sldId="559"/>
        </pc:sldMkLst>
        <pc:spChg chg="mod">
          <ac:chgData name="James Williams" userId="c957a50b-491f-4d94-b4bc-52aca3e2340d" providerId="ADAL" clId="{9B63BDD0-42CC-4422-B2EC-AC17397E8B18}" dt="2023-10-26T16:49:31.617" v="2296" actId="20577"/>
          <ac:spMkLst>
            <pc:docMk/>
            <pc:sldMk cId="2539489745" sldId="559"/>
            <ac:spMk id="3" creationId="{4F182D14-21FD-4698-6A54-210D5DD54839}"/>
          </ac:spMkLst>
        </pc:spChg>
      </pc:sldChg>
      <pc:sldChg chg="delSp modSp add mod setBg delDesignElem">
        <pc:chgData name="James Williams" userId="c957a50b-491f-4d94-b4bc-52aca3e2340d" providerId="ADAL" clId="{9B63BDD0-42CC-4422-B2EC-AC17397E8B18}" dt="2023-10-23T13:54:24.719" v="1938" actId="20577"/>
        <pc:sldMkLst>
          <pc:docMk/>
          <pc:sldMk cId="2787052596" sldId="560"/>
        </pc:sldMkLst>
        <pc:spChg chg="mod">
          <ac:chgData name="James Williams" userId="c957a50b-491f-4d94-b4bc-52aca3e2340d" providerId="ADAL" clId="{9B63BDD0-42CC-4422-B2EC-AC17397E8B18}" dt="2023-10-23T13:54:24.719" v="1938" actId="20577"/>
          <ac:spMkLst>
            <pc:docMk/>
            <pc:sldMk cId="2787052596" sldId="560"/>
            <ac:spMk id="3" creationId="{7F4E3F27-B90A-4788-8BF3-38D2A26A5A53}"/>
          </ac:spMkLst>
        </pc:spChg>
        <pc:spChg chg="del">
          <ac:chgData name="James Williams" userId="c957a50b-491f-4d94-b4bc-52aca3e2340d" providerId="ADAL" clId="{9B63BDD0-42CC-4422-B2EC-AC17397E8B18}" dt="2023-10-23T13:37:17.008" v="1649"/>
          <ac:spMkLst>
            <pc:docMk/>
            <pc:sldMk cId="2787052596" sldId="560"/>
            <ac:spMk id="10" creationId="{B6FACB3C-9069-4791-BC5C-0DB7CD19B853}"/>
          </ac:spMkLst>
        </pc:spChg>
        <pc:spChg chg="del">
          <ac:chgData name="James Williams" userId="c957a50b-491f-4d94-b4bc-52aca3e2340d" providerId="ADAL" clId="{9B63BDD0-42CC-4422-B2EC-AC17397E8B18}" dt="2023-10-23T13:37:17.008" v="1649"/>
          <ac:spMkLst>
            <pc:docMk/>
            <pc:sldMk cId="2787052596" sldId="560"/>
            <ac:spMk id="12" creationId="{71F2038E-D777-4B76-81DD-DD13EE91B9DD}"/>
          </ac:spMkLst>
        </pc:spChg>
        <pc:grpChg chg="del">
          <ac:chgData name="James Williams" userId="c957a50b-491f-4d94-b4bc-52aca3e2340d" providerId="ADAL" clId="{9B63BDD0-42CC-4422-B2EC-AC17397E8B18}" dt="2023-10-23T13:37:17.008" v="1649"/>
          <ac:grpSpMkLst>
            <pc:docMk/>
            <pc:sldMk cId="2787052596" sldId="560"/>
            <ac:grpSpMk id="14" creationId="{DD354807-230F-4402-B1B9-F733A8F1F190}"/>
          </ac:grpSpMkLst>
        </pc:grpChg>
        <pc:picChg chg="del">
          <ac:chgData name="James Williams" userId="c957a50b-491f-4d94-b4bc-52aca3e2340d" providerId="ADAL" clId="{9B63BDD0-42CC-4422-B2EC-AC17397E8B18}" dt="2023-10-23T13:38:02.874" v="1720" actId="478"/>
          <ac:picMkLst>
            <pc:docMk/>
            <pc:sldMk cId="2787052596" sldId="560"/>
            <ac:picMk id="9" creationId="{973B3120-461F-F274-F901-A23E96C1A32F}"/>
          </ac:picMkLst>
        </pc:picChg>
        <pc:picChg chg="del">
          <ac:chgData name="James Williams" userId="c957a50b-491f-4d94-b4bc-52aca3e2340d" providerId="ADAL" clId="{9B63BDD0-42CC-4422-B2EC-AC17397E8B18}" dt="2023-10-23T13:38:02.120" v="1719" actId="478"/>
          <ac:picMkLst>
            <pc:docMk/>
            <pc:sldMk cId="2787052596" sldId="560"/>
            <ac:picMk id="13" creationId="{54AEFD1C-EE8C-7130-39D5-85D64921C608}"/>
          </ac:picMkLst>
        </pc:picChg>
      </pc:sldChg>
      <pc:sldChg chg="add">
        <pc:chgData name="James Williams" userId="c957a50b-491f-4d94-b4bc-52aca3e2340d" providerId="ADAL" clId="{9B63BDD0-42CC-4422-B2EC-AC17397E8B18}" dt="2023-10-26T16:50:05.808" v="2303"/>
        <pc:sldMkLst>
          <pc:docMk/>
          <pc:sldMk cId="521874296" sldId="561"/>
        </pc:sldMkLst>
      </pc:sldChg>
      <pc:sldChg chg="modSp add del mod">
        <pc:chgData name="James Williams" userId="c957a50b-491f-4d94-b4bc-52aca3e2340d" providerId="ADAL" clId="{9B63BDD0-42CC-4422-B2EC-AC17397E8B18}" dt="2023-10-26T16:49:58.976" v="2302" actId="2696"/>
        <pc:sldMkLst>
          <pc:docMk/>
          <pc:sldMk cId="1824717583" sldId="561"/>
        </pc:sldMkLst>
        <pc:spChg chg="mod">
          <ac:chgData name="James Williams" userId="c957a50b-491f-4d94-b4bc-52aca3e2340d" providerId="ADAL" clId="{9B63BDD0-42CC-4422-B2EC-AC17397E8B18}" dt="2023-10-26T16:49:49.698" v="2301" actId="20577"/>
          <ac:spMkLst>
            <pc:docMk/>
            <pc:sldMk cId="1824717583" sldId="561"/>
            <ac:spMk id="3" creationId="{4F182D14-21FD-4698-6A54-210D5DD54839}"/>
          </ac:spMkLst>
        </pc:spChg>
      </pc:sldChg>
    </pc:docChg>
  </pc:docChgLst>
  <pc:docChgLst>
    <pc:chgData name="James Williams" userId="c957a50b-491f-4d94-b4bc-52aca3e2340d" providerId="ADAL" clId="{87C71993-361D-4B6C-AE51-F6FAC8BDA8F0}"/>
    <pc:docChg chg="custSel addSld delSld modSld modSection">
      <pc:chgData name="James Williams" userId="c957a50b-491f-4d94-b4bc-52aca3e2340d" providerId="ADAL" clId="{87C71993-361D-4B6C-AE51-F6FAC8BDA8F0}" dt="2023-06-13T08:55:29.791" v="127" actId="115"/>
      <pc:docMkLst>
        <pc:docMk/>
      </pc:docMkLst>
      <pc:sldChg chg="modSp mod">
        <pc:chgData name="James Williams" userId="c957a50b-491f-4d94-b4bc-52aca3e2340d" providerId="ADAL" clId="{87C71993-361D-4B6C-AE51-F6FAC8BDA8F0}" dt="2023-06-13T08:52:58.221" v="112" actId="1076"/>
        <pc:sldMkLst>
          <pc:docMk/>
          <pc:sldMk cId="2856748269" sldId="315"/>
        </pc:sldMkLst>
        <pc:spChg chg="mod">
          <ac:chgData name="James Williams" userId="c957a50b-491f-4d94-b4bc-52aca3e2340d" providerId="ADAL" clId="{87C71993-361D-4B6C-AE51-F6FAC8BDA8F0}" dt="2023-06-13T08:52:58.221" v="112" actId="1076"/>
          <ac:spMkLst>
            <pc:docMk/>
            <pc:sldMk cId="2856748269" sldId="315"/>
            <ac:spMk id="3" creationId="{7F4E3F27-B90A-4788-8BF3-38D2A26A5A53}"/>
          </ac:spMkLst>
        </pc:spChg>
      </pc:sldChg>
      <pc:sldChg chg="add del">
        <pc:chgData name="James Williams" userId="c957a50b-491f-4d94-b4bc-52aca3e2340d" providerId="ADAL" clId="{87C71993-361D-4B6C-AE51-F6FAC8BDA8F0}" dt="2023-06-06T11:02:45.040" v="29" actId="2696"/>
        <pc:sldMkLst>
          <pc:docMk/>
          <pc:sldMk cId="1859535392" sldId="539"/>
        </pc:sldMkLst>
      </pc:sldChg>
      <pc:sldChg chg="modSp mod">
        <pc:chgData name="James Williams" userId="c957a50b-491f-4d94-b4bc-52aca3e2340d" providerId="ADAL" clId="{87C71993-361D-4B6C-AE51-F6FAC8BDA8F0}" dt="2023-06-13T08:53:52.455" v="115" actId="14100"/>
        <pc:sldMkLst>
          <pc:docMk/>
          <pc:sldMk cId="24719490" sldId="542"/>
        </pc:sldMkLst>
        <pc:spChg chg="mod">
          <ac:chgData name="James Williams" userId="c957a50b-491f-4d94-b4bc-52aca3e2340d" providerId="ADAL" clId="{87C71993-361D-4B6C-AE51-F6FAC8BDA8F0}" dt="2023-06-13T08:53:52.455" v="115" actId="14100"/>
          <ac:spMkLst>
            <pc:docMk/>
            <pc:sldMk cId="24719490" sldId="542"/>
            <ac:spMk id="3" creationId="{05807388-74DA-2A95-BEBC-FD34C4358802}"/>
          </ac:spMkLst>
        </pc:spChg>
      </pc:sldChg>
      <pc:sldChg chg="modSp mod">
        <pc:chgData name="James Williams" userId="c957a50b-491f-4d94-b4bc-52aca3e2340d" providerId="ADAL" clId="{87C71993-361D-4B6C-AE51-F6FAC8BDA8F0}" dt="2023-06-06T11:01:45.468" v="17" actId="12"/>
        <pc:sldMkLst>
          <pc:docMk/>
          <pc:sldMk cId="1523012025" sldId="545"/>
        </pc:sldMkLst>
        <pc:spChg chg="mod">
          <ac:chgData name="James Williams" userId="c957a50b-491f-4d94-b4bc-52aca3e2340d" providerId="ADAL" clId="{87C71993-361D-4B6C-AE51-F6FAC8BDA8F0}" dt="2023-06-06T11:01:45.468" v="17" actId="12"/>
          <ac:spMkLst>
            <pc:docMk/>
            <pc:sldMk cId="1523012025" sldId="545"/>
            <ac:spMk id="3" creationId="{7F4E3F27-B90A-4788-8BF3-38D2A26A5A53}"/>
          </ac:spMkLst>
        </pc:spChg>
      </pc:sldChg>
      <pc:sldChg chg="modSp mod">
        <pc:chgData name="James Williams" userId="c957a50b-491f-4d94-b4bc-52aca3e2340d" providerId="ADAL" clId="{87C71993-361D-4B6C-AE51-F6FAC8BDA8F0}" dt="2023-06-13T08:55:29.791" v="127" actId="115"/>
        <pc:sldMkLst>
          <pc:docMk/>
          <pc:sldMk cId="3766457551" sldId="548"/>
        </pc:sldMkLst>
        <pc:spChg chg="mod">
          <ac:chgData name="James Williams" userId="c957a50b-491f-4d94-b4bc-52aca3e2340d" providerId="ADAL" clId="{87C71993-361D-4B6C-AE51-F6FAC8BDA8F0}" dt="2023-06-13T08:55:29.791" v="127" actId="115"/>
          <ac:spMkLst>
            <pc:docMk/>
            <pc:sldMk cId="3766457551" sldId="548"/>
            <ac:spMk id="3" creationId="{05807388-74DA-2A95-BEBC-FD34C4358802}"/>
          </ac:spMkLst>
        </pc:spChg>
      </pc:sldChg>
      <pc:sldChg chg="addSp modSp add mod">
        <pc:chgData name="James Williams" userId="c957a50b-491f-4d94-b4bc-52aca3e2340d" providerId="ADAL" clId="{87C71993-361D-4B6C-AE51-F6FAC8BDA8F0}" dt="2023-06-13T08:51:59.381" v="108" actId="20577"/>
        <pc:sldMkLst>
          <pc:docMk/>
          <pc:sldMk cId="1099525076" sldId="551"/>
        </pc:sldMkLst>
        <pc:spChg chg="mod">
          <ac:chgData name="James Williams" userId="c957a50b-491f-4d94-b4bc-52aca3e2340d" providerId="ADAL" clId="{87C71993-361D-4B6C-AE51-F6FAC8BDA8F0}" dt="2023-06-06T11:02:18.333" v="23" actId="115"/>
          <ac:spMkLst>
            <pc:docMk/>
            <pc:sldMk cId="1099525076" sldId="551"/>
            <ac:spMk id="2" creationId="{9EA5BAF8-6357-4AD1-A22B-A7910C58736C}"/>
          </ac:spMkLst>
        </pc:spChg>
        <pc:spChg chg="mod">
          <ac:chgData name="James Williams" userId="c957a50b-491f-4d94-b4bc-52aca3e2340d" providerId="ADAL" clId="{87C71993-361D-4B6C-AE51-F6FAC8BDA8F0}" dt="2023-06-13T08:51:59.381" v="108" actId="20577"/>
          <ac:spMkLst>
            <pc:docMk/>
            <pc:sldMk cId="1099525076" sldId="551"/>
            <ac:spMk id="3" creationId="{7F4E3F27-B90A-4788-8BF3-38D2A26A5A53}"/>
          </ac:spMkLst>
        </pc:spChg>
        <pc:picChg chg="add mod">
          <ac:chgData name="James Williams" userId="c957a50b-491f-4d94-b4bc-52aca3e2340d" providerId="ADAL" clId="{87C71993-361D-4B6C-AE51-F6FAC8BDA8F0}" dt="2023-06-06T11:02:42.263" v="28" actId="1076"/>
          <ac:picMkLst>
            <pc:docMk/>
            <pc:sldMk cId="1099525076" sldId="551"/>
            <ac:picMk id="9" creationId="{973B3120-461F-F274-F901-A23E96C1A32F}"/>
          </ac:picMkLst>
        </pc:picChg>
        <pc:picChg chg="add mod">
          <ac:chgData name="James Williams" userId="c957a50b-491f-4d94-b4bc-52aca3e2340d" providerId="ADAL" clId="{87C71993-361D-4B6C-AE51-F6FAC8BDA8F0}" dt="2023-06-06T11:02:42.263" v="28" actId="1076"/>
          <ac:picMkLst>
            <pc:docMk/>
            <pc:sldMk cId="1099525076" sldId="551"/>
            <ac:picMk id="13" creationId="{54AEFD1C-EE8C-7130-39D5-85D64921C608}"/>
          </ac:picMkLst>
        </pc:picChg>
      </pc:sldChg>
      <pc:sldChg chg="modSp del mod">
        <pc:chgData name="James Williams" userId="c957a50b-491f-4d94-b4bc-52aca3e2340d" providerId="ADAL" clId="{87C71993-361D-4B6C-AE51-F6FAC8BDA8F0}" dt="2023-06-13T08:53:38.747" v="114" actId="2696"/>
        <pc:sldMkLst>
          <pc:docMk/>
          <pc:sldMk cId="299141995" sldId="552"/>
        </pc:sldMkLst>
        <pc:spChg chg="mod">
          <ac:chgData name="James Williams" userId="c957a50b-491f-4d94-b4bc-52aca3e2340d" providerId="ADAL" clId="{87C71993-361D-4B6C-AE51-F6FAC8BDA8F0}" dt="2023-06-13T08:53:25.711" v="113" actId="20577"/>
          <ac:spMkLst>
            <pc:docMk/>
            <pc:sldMk cId="299141995" sldId="552"/>
            <ac:spMk id="2" creationId="{9EA5BAF8-6357-4AD1-A22B-A7910C58736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www.eventbrite.co.uk%2Fe%2Ffreelance-and-business-start-up-course-tickets-1040889417267%3Faff%3Doddtdtcreator&amp;data=05%7C02%7Cjames.williams%40uwtsd.ac.uk%7C1d072e11a28647afe84a08dcf26e5a03%7C4e0f11f9046e45059cb8db2152311e21%7C0%7C0%7C638651802994561553%7CUnknown%7CTWFpbGZsb3d8eyJWIjoiMC4wLjAwMDAiLCJQIjoiV2luMzIiLCJBTiI6Ik1haWwiLCJXVCI6Mn0%3D%7C0%7C%7C%7C&amp;sdata=hQtsUedkH4Oh%2BThrnSV3c%2F3bVhP2jG8dqwmoEx4HWTA%3D&amp;reserved=0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urly-flourish-spiral-swirl-158671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3ydRmoSf1s" TargetMode="External"/><Relationship Id="rId2" Type="http://schemas.openxmlformats.org/officeDocument/2006/relationships/hyperlink" Target="https://www.indeed.com/career-advice/career-development/how-to-make-a-cover-page-on-google-docs#:~:text=Google%20Docs%20has%20several%20cover,and%20upload%20your%20own%20images.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w0ysJ1s4UZ0" TargetMode="External"/><Relationship Id="rId4" Type="http://schemas.openxmlformats.org/officeDocument/2006/relationships/hyperlink" Target="https://www.youtube.com/watch?v=A1peWYMB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326CF-0E57-8FC1-9C36-FDB92A16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469" y="677410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Notice: </a:t>
            </a:r>
            <a:r>
              <a:rPr lang="en-GB" b="1" u="sng" dirty="0">
                <a:latin typeface="+mn-lt"/>
              </a:rPr>
              <a:t>Free Business Start-Up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27057-0F7A-DBB8-DDD5-F8D000B308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289752"/>
            <a:ext cx="10058401" cy="4030622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See Notice on Moodle.</a:t>
            </a:r>
          </a:p>
          <a:p>
            <a:pPr algn="l"/>
            <a:r>
              <a:rPr lang="en-US" dirty="0"/>
              <a:t>Overview: The University are providing a free online Business Startup course over three afternoons 19th,20th &amp; 21st November. More information and to register please click below.</a:t>
            </a:r>
          </a:p>
          <a:p>
            <a:pPr lvl="1"/>
            <a:r>
              <a:rPr lang="en-US" dirty="0">
                <a:hlinkClick r:id="rId2" tooltip="Original URL: https://www.eventbrite.co.uk/e/freelance-and-business-start-up-course-tickets-1040889417267?aff=oddtdtcreator. Click or tap if you trust this link."/>
              </a:rPr>
              <a:t>https://www.eventbrite.co.uk/e/freelance-and-business-start-up-course-tickets-1040889417267?aff=oddtdtcreator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C8AA022-36A8-C2A4-3C0A-AB182469C6D1}"/>
              </a:ext>
            </a:extLst>
          </p:cNvPr>
          <p:cNvGrpSpPr/>
          <p:nvPr/>
        </p:nvGrpSpPr>
        <p:grpSpPr>
          <a:xfrm>
            <a:off x="387926" y="849911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FC60B77-1819-5CE1-E3CD-BD1711D33A96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D998158-E7FD-888C-83B9-F15FE913FBA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78352FD-C390-9211-EBF0-ACD800200887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617090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326CF-0E57-8FC1-9C36-FDB92A16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531" y="718973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Notice: </a:t>
            </a:r>
            <a:r>
              <a:rPr lang="en-GB" b="1" dirty="0">
                <a:latin typeface="+mn-lt"/>
              </a:rPr>
              <a:t>Reading week </a:t>
            </a:r>
            <a:r>
              <a:rPr lang="en-GB" dirty="0">
                <a:latin typeface="+mn-lt"/>
              </a:rPr>
              <a:t>&amp; </a:t>
            </a:r>
            <a:r>
              <a:rPr lang="en-US" b="1" i="0" u="sng" dirty="0">
                <a:effectLst/>
                <a:latin typeface="+mn-lt"/>
              </a:rPr>
              <a:t>LDE Assignment 1 submission</a:t>
            </a:r>
            <a:endParaRPr lang="en-GB" b="1" u="sng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27057-0F7A-DBB8-DDD5-F8D000B308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149968"/>
            <a:ext cx="10058401" cy="4030622"/>
          </a:xfrm>
        </p:spPr>
        <p:txBody>
          <a:bodyPr>
            <a:normAutofit/>
          </a:bodyPr>
          <a:lstStyle/>
          <a:p>
            <a:r>
              <a:rPr lang="en-US" sz="3200" b="1" dirty="0"/>
              <a:t>Reading week next week:</a:t>
            </a:r>
            <a:r>
              <a:rPr lang="en-US" sz="3200" dirty="0"/>
              <a:t> No classes Mon. 4th Nov. – Fri. 8th Nov.</a:t>
            </a:r>
          </a:p>
          <a:p>
            <a:r>
              <a:rPr lang="en-US" sz="3200" b="0" i="0" dirty="0">
                <a:effectLst/>
              </a:rPr>
              <a:t>LDE Assignment 1 submission date: </a:t>
            </a:r>
            <a:br>
              <a:rPr lang="en-US" sz="3200" b="0" i="0" dirty="0">
                <a:effectLst/>
              </a:rPr>
            </a:br>
            <a:r>
              <a:rPr lang="en-US" sz="3200" b="1" i="0" dirty="0">
                <a:effectLst/>
              </a:rPr>
              <a:t>Friday 8th November by 3pm.</a:t>
            </a:r>
            <a:endParaRPr lang="en-GB" sz="3200" b="1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C8AA022-36A8-C2A4-3C0A-AB182469C6D1}"/>
              </a:ext>
            </a:extLst>
          </p:cNvPr>
          <p:cNvGrpSpPr/>
          <p:nvPr/>
        </p:nvGrpSpPr>
        <p:grpSpPr>
          <a:xfrm>
            <a:off x="457198" y="525280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FC60B77-1819-5CE1-E3CD-BD1711D33A96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D998158-E7FD-888C-83B9-F15FE913FBA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78352FD-C390-9211-EBF0-ACD800200887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Graphic 7" descr="Document with solid fill">
            <a:extLst>
              <a:ext uri="{FF2B5EF4-FFF2-40B4-BE49-F238E27FC236}">
                <a16:creationId xmlns:a16="http://schemas.microsoft.com/office/drawing/2014/main" id="{0CCFF5B7-D538-DB81-8937-40DC56EE1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7394" y="4169573"/>
            <a:ext cx="2197210" cy="2197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449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256" y="4747919"/>
            <a:ext cx="4109085" cy="1208141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Assignment 1:</a:t>
            </a:r>
          </a:p>
          <a:p>
            <a:r>
              <a:rPr lang="en-GB" dirty="0"/>
              <a:t>Word Submission document &amp;</a:t>
            </a:r>
          </a:p>
          <a:p>
            <a:r>
              <a:rPr lang="en-GB" dirty="0"/>
              <a:t>Submission process</a:t>
            </a:r>
            <a:endParaRPr lang="en-US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</a:t>
            </a:r>
            <a:r>
              <a:rPr lang="en-GB" sz="2000" dirty="0"/>
              <a:t>.</a:t>
            </a:r>
          </a:p>
        </p:txBody>
      </p:sp>
      <p:pic>
        <p:nvPicPr>
          <p:cNvPr id="4" name="Content Placeholder 4" descr="Wave Gesture with solid fill">
            <a:extLst>
              <a:ext uri="{FF2B5EF4-FFF2-40B4-BE49-F238E27FC236}">
                <a16:creationId xmlns:a16="http://schemas.microsoft.com/office/drawing/2014/main" id="{4B3EB22A-39E5-EECE-2A4D-BAA19D151A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39261" y="2028652"/>
            <a:ext cx="1587607" cy="1587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731" y="413160"/>
            <a:ext cx="6204984" cy="1344975"/>
          </a:xfrm>
        </p:spPr>
        <p:txBody>
          <a:bodyPr>
            <a:normAutofit/>
          </a:bodyPr>
          <a:lstStyle/>
          <a:p>
            <a:r>
              <a:rPr lang="en-GB" b="1" u="sng" dirty="0"/>
              <a:t>Introduction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2" y="1702717"/>
            <a:ext cx="6767148" cy="3397150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Submission template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Submission Template examples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Report format demo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Submission process.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completion and submission.</a:t>
            </a:r>
            <a:endParaRPr lang="en-GB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Assignment 1: Assignment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599141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Submission Template in Assignment 1 specification. </a:t>
            </a:r>
          </a:p>
          <a:p>
            <a:r>
              <a:rPr lang="en-GB" sz="3200" dirty="0"/>
              <a:t>Use the ‘</a:t>
            </a:r>
            <a:r>
              <a:rPr lang="en-GB" sz="3200" u="sng" dirty="0"/>
              <a:t>L4 LDE Assignment 1 Template - </a:t>
            </a:r>
            <a:r>
              <a:rPr lang="en-GB" sz="3200" b="1" u="sng" dirty="0"/>
              <a:t>Submission Structure</a:t>
            </a:r>
            <a:r>
              <a:rPr lang="en-GB" sz="3200" dirty="0"/>
              <a:t>’ (located in the Assignment specification) to create your ‘word submission document’ to submit to TURNITIN.</a:t>
            </a:r>
          </a:p>
          <a:p>
            <a:pPr lvl="1"/>
            <a:r>
              <a:rPr lang="en-GB" sz="3200" dirty="0"/>
              <a:t>Nutshell: </a:t>
            </a:r>
            <a:r>
              <a:rPr lang="en-GB" sz="2800" dirty="0"/>
              <a:t>Submit an e-portfolio link and a screenshot of each task answer in a word document to Turnitin by the assessment submission date. </a:t>
            </a:r>
          </a:p>
          <a:p>
            <a:endParaRPr lang="en-GB" sz="3200" dirty="0"/>
          </a:p>
          <a:p>
            <a:endParaRPr lang="en-GB" sz="32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80999" y="53762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EEA53EE-EEC0-AEC3-8AB1-B451BB2749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lum bright="70000" contrast="-70000"/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94467" y="2266122"/>
            <a:ext cx="3734706" cy="4573108"/>
          </a:xfrm>
          <a:prstGeom prst="rect">
            <a:avLst/>
          </a:prstGeom>
        </p:spPr>
      </p:pic>
      <p:pic>
        <p:nvPicPr>
          <p:cNvPr id="10" name="Graphic 9" descr="Document with solid fill">
            <a:extLst>
              <a:ext uri="{FF2B5EF4-FFF2-40B4-BE49-F238E27FC236}">
                <a16:creationId xmlns:a16="http://schemas.microsoft.com/office/drawing/2014/main" id="{0B6B0CFF-987D-B384-D986-074C0C2BDE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31963" y="537626"/>
            <a:ext cx="2197210" cy="2197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Show: Examples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note:</a:t>
            </a:r>
            <a:r>
              <a:rPr lang="en-GB" sz="3600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 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Show 1/2 Word Submission document examples from previous submissions.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020" y="129365"/>
            <a:ext cx="10782231" cy="1454051"/>
          </a:xfrm>
        </p:spPr>
        <p:txBody>
          <a:bodyPr>
            <a:noAutofit/>
          </a:bodyPr>
          <a:lstStyle/>
          <a:p>
            <a:r>
              <a:rPr lang="en-GB" sz="5400" u="sng" dirty="0"/>
              <a:t>Demo: Title page &amp; Table of contents</a:t>
            </a: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537" y="1468908"/>
            <a:ext cx="11000926" cy="505268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600" dirty="0"/>
              <a:t>How to create a:</a:t>
            </a:r>
          </a:p>
          <a:p>
            <a:pPr marL="742950" indent="-742950">
              <a:buAutoNum type="arabicPeriod"/>
            </a:pPr>
            <a:r>
              <a:rPr lang="en-GB" sz="3600" dirty="0"/>
              <a:t>Title page in MS-word.</a:t>
            </a:r>
          </a:p>
          <a:p>
            <a:pPr lvl="1"/>
            <a:r>
              <a:rPr lang="en-GB" sz="2800" b="1" dirty="0"/>
              <a:t>Insert tab </a:t>
            </a:r>
            <a:r>
              <a:rPr lang="en-GB" sz="2800" dirty="0"/>
              <a:t>&gt; </a:t>
            </a:r>
            <a:r>
              <a:rPr lang="en-GB" sz="2800" b="1" dirty="0"/>
              <a:t>Pages</a:t>
            </a:r>
            <a:r>
              <a:rPr lang="en-GB" sz="2800" dirty="0"/>
              <a:t> &gt; </a:t>
            </a:r>
            <a:r>
              <a:rPr lang="en-GB" sz="2800" b="1" dirty="0"/>
              <a:t>Cover page</a:t>
            </a:r>
          </a:p>
          <a:p>
            <a:pPr lvl="2"/>
            <a:r>
              <a:rPr lang="en-GB" dirty="0"/>
              <a:t>Bg. To learn how to create a Title page in Google docs click here: </a:t>
            </a:r>
            <a:r>
              <a:rPr lang="en-GB" dirty="0">
                <a:hlinkClick r:id="rId2"/>
              </a:rPr>
              <a:t>1</a:t>
            </a:r>
            <a:r>
              <a:rPr lang="en-GB" dirty="0"/>
              <a:t>, </a:t>
            </a:r>
            <a:r>
              <a:rPr lang="en-GB" dirty="0">
                <a:hlinkClick r:id="rId3"/>
              </a:rPr>
              <a:t>2</a:t>
            </a:r>
            <a:r>
              <a:rPr lang="en-GB" dirty="0"/>
              <a:t>, </a:t>
            </a:r>
            <a:r>
              <a:rPr lang="en-GB" dirty="0">
                <a:hlinkClick r:id="rId4"/>
              </a:rPr>
              <a:t>3</a:t>
            </a:r>
            <a:r>
              <a:rPr lang="en-GB" dirty="0"/>
              <a:t>.</a:t>
            </a:r>
            <a:endParaRPr lang="en-GB" sz="2400" dirty="0"/>
          </a:p>
          <a:p>
            <a:pPr marL="0" indent="0">
              <a:buNone/>
            </a:pPr>
            <a:r>
              <a:rPr lang="en-GB" sz="3600" dirty="0"/>
              <a:t>2. Dynamic ‘Table of Contents’ in MS-Word.</a:t>
            </a:r>
          </a:p>
          <a:p>
            <a:pPr lvl="1"/>
            <a:r>
              <a:rPr lang="en-GB" sz="2800" b="1" dirty="0"/>
              <a:t>Headings: </a:t>
            </a:r>
            <a:r>
              <a:rPr lang="en-GB" sz="2800" dirty="0"/>
              <a:t>Select Sub-heading text: </a:t>
            </a:r>
            <a:r>
              <a:rPr lang="en-GB" sz="2800" b="1" dirty="0"/>
              <a:t>Home tab </a:t>
            </a:r>
            <a:r>
              <a:rPr lang="en-GB" sz="2800" dirty="0"/>
              <a:t>&gt; </a:t>
            </a:r>
            <a:r>
              <a:rPr lang="en-GB" sz="2800" b="1" dirty="0"/>
              <a:t>Styles</a:t>
            </a:r>
            <a:r>
              <a:rPr lang="en-GB" sz="2800" dirty="0"/>
              <a:t> &gt; </a:t>
            </a:r>
            <a:r>
              <a:rPr lang="en-GB" sz="2800" b="1" dirty="0"/>
              <a:t>Heading style</a:t>
            </a:r>
          </a:p>
          <a:p>
            <a:pPr lvl="1"/>
            <a:r>
              <a:rPr lang="en-GB" sz="2800" b="1" dirty="0"/>
              <a:t>Table of contents: References tab </a:t>
            </a:r>
            <a:r>
              <a:rPr lang="en-GB" sz="2800" dirty="0"/>
              <a:t>&gt; </a:t>
            </a:r>
            <a:r>
              <a:rPr lang="en-GB" sz="2800" b="1" dirty="0"/>
              <a:t>Table of Contents</a:t>
            </a:r>
            <a:r>
              <a:rPr lang="en-GB" sz="2800" dirty="0"/>
              <a:t>.</a:t>
            </a:r>
            <a:endParaRPr lang="en-GB" sz="2800" b="1" dirty="0"/>
          </a:p>
          <a:p>
            <a:pPr lvl="2"/>
            <a:r>
              <a:rPr lang="en-GB" dirty="0"/>
              <a:t>Bg. To learn how to create a Dynamic Table of contents in Google docs: </a:t>
            </a:r>
            <a:r>
              <a:rPr lang="en-GB" dirty="0">
                <a:hlinkClick r:id="rId5"/>
              </a:rPr>
              <a:t>click-here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8241874" y="31431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366784" y="358262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7870525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954" y="217271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Assignment 1: e-Portfolio 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553" y="1542834"/>
            <a:ext cx="10515600" cy="4781613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4000" b="1" dirty="0"/>
              <a:t>IMPORTANT</a:t>
            </a:r>
            <a:r>
              <a:rPr lang="en-GB" dirty="0"/>
              <a:t>: You must ensure your tutor is able to easily view your portfolio online and all the task elements. </a:t>
            </a:r>
          </a:p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/>
              <a:t>To ensure your work is accessible for marking, it is important to sign out of the tool used to create your e-portfolio and test to see if you can view it with the </a:t>
            </a:r>
            <a:r>
              <a:rPr lang="en-GB" dirty="0" err="1"/>
              <a:t>url</a:t>
            </a:r>
            <a:r>
              <a:rPr lang="en-GB" dirty="0"/>
              <a:t>. Or use Incognito/private tab and try accessing the e-portfolio with the URL/link you are including in the word submission document. </a:t>
            </a:r>
          </a:p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/>
              <a:t>For the work to be marked, it must be accessible.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298621" y="365125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0" name="Graphic 9" descr="Document with solid fill">
            <a:extLst>
              <a:ext uri="{FF2B5EF4-FFF2-40B4-BE49-F238E27FC236}">
                <a16:creationId xmlns:a16="http://schemas.microsoft.com/office/drawing/2014/main" id="{0B6B0CFF-987D-B384-D986-074C0C2BDE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74926" y="66487"/>
            <a:ext cx="1401219" cy="1401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771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001" y="115360"/>
            <a:ext cx="9920547" cy="1454051"/>
          </a:xfrm>
        </p:spPr>
        <p:txBody>
          <a:bodyPr>
            <a:noAutofit/>
          </a:bodyPr>
          <a:lstStyle/>
          <a:p>
            <a:r>
              <a:rPr lang="en-GB" sz="4800" b="1" u="sng" dirty="0">
                <a:solidFill>
                  <a:schemeClr val="tx2"/>
                </a:solidFill>
              </a:rPr>
              <a:t>Activity:</a:t>
            </a:r>
            <a:r>
              <a:rPr lang="en-GB" sz="4800" b="1" dirty="0"/>
              <a:t> Word Submission document</a:t>
            </a:r>
            <a:endParaRPr lang="en-GB" sz="4800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47" y="1418336"/>
            <a:ext cx="10924879" cy="4692782"/>
          </a:xfrm>
        </p:spPr>
        <p:txBody>
          <a:bodyPr anchor="t">
            <a:noAutofit/>
          </a:bodyPr>
          <a:lstStyle/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200" b="1" dirty="0"/>
              <a:t>Word Submission document:</a:t>
            </a:r>
            <a:r>
              <a:rPr lang="en-GB" sz="3200" dirty="0"/>
              <a:t> Copy and paste the template from the Assignment into a new word document. 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200" dirty="0"/>
              <a:t>Create a Title page, Sections headings, Dynamic Table of contents.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200" dirty="0"/>
              <a:t>Include required links and screenshots, that are asked for in the word submission document.</a:t>
            </a:r>
          </a:p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3200" dirty="0"/>
              <a:t>Reminders: 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If you finish everything today. DO NOT SUBMIT YET. Wait a few days.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When you submit, don’t be concerned if you get a high similarity score.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Notice on next slide.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8230898" y="3207190"/>
            <a:ext cx="3959259" cy="3247948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400765" y="344257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0B606A0-63E2-7859-3670-2800D4AEA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96870" y="-170868"/>
            <a:ext cx="1788540" cy="178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012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22F31-E369-C1DB-D75F-550307D17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Notice: Student Support Sessions (f2f)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E84AD-2822-D943-33BB-61CF00AC8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Optional. Available if needed:</a:t>
            </a:r>
          </a:p>
          <a:p>
            <a:pPr marL="0" indent="0">
              <a:buNone/>
            </a:pPr>
            <a:r>
              <a:rPr lang="en-US" b="1" u="sng" dirty="0"/>
              <a:t>Dates:</a:t>
            </a:r>
          </a:p>
          <a:p>
            <a:r>
              <a:rPr lang="en-US" b="1" dirty="0"/>
              <a:t>Monday 4</a:t>
            </a:r>
            <a:r>
              <a:rPr lang="en-US" b="1" baseline="30000" dirty="0"/>
              <a:t>th</a:t>
            </a:r>
            <a:r>
              <a:rPr lang="en-US" b="1" dirty="0"/>
              <a:t> November: </a:t>
            </a:r>
            <a:r>
              <a:rPr lang="en-US" dirty="0"/>
              <a:t>10-11am, DDA/PT Student support session (f2f).</a:t>
            </a:r>
          </a:p>
          <a:p>
            <a:r>
              <a:rPr lang="en-US" b="1" dirty="0"/>
              <a:t>Wednesday 6th November: </a:t>
            </a:r>
            <a:r>
              <a:rPr lang="en-US" dirty="0"/>
              <a:t>11-12pm, FT UG Student support session (f2f).</a:t>
            </a:r>
          </a:p>
          <a:p>
            <a:pPr marL="0" indent="0">
              <a:buNone/>
            </a:pPr>
            <a:r>
              <a:rPr lang="en-US" b="1" u="sng" dirty="0"/>
              <a:t>Location:</a:t>
            </a:r>
          </a:p>
          <a:p>
            <a:r>
              <a:rPr lang="en-US" b="1" dirty="0"/>
              <a:t>University’s Dylan Thomas Center, Swansea, Café.</a:t>
            </a:r>
          </a:p>
          <a:p>
            <a:pPr lvl="1"/>
            <a:r>
              <a:rPr lang="en-US" dirty="0"/>
              <a:t>Just over the bridge on the SA1 Campus, next to Sainsbury’s.</a:t>
            </a:r>
          </a:p>
          <a:p>
            <a:pPr lvl="1"/>
            <a:r>
              <a:rPr lang="en-US" dirty="0"/>
              <a:t>Ground floor. Café.</a:t>
            </a:r>
          </a:p>
          <a:p>
            <a:pPr marL="0" indent="0">
              <a:buNone/>
            </a:pPr>
            <a:r>
              <a:rPr lang="en-US" b="1" u="sng" dirty="0"/>
              <a:t>Purpose:</a:t>
            </a:r>
          </a:p>
          <a:p>
            <a:r>
              <a:rPr lang="en-US" dirty="0"/>
              <a:t>If struggling with the assignment. Any Questions about the module or assignment.</a:t>
            </a:r>
          </a:p>
        </p:txBody>
      </p:sp>
    </p:spTree>
    <p:extLst>
      <p:ext uri="{BB962C8B-B14F-4D97-AF65-F5344CB8AC3E}">
        <p14:creationId xmlns:p14="http://schemas.microsoft.com/office/powerpoint/2010/main" val="1698058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Task: Thumbs up if ok.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1897" y="314319"/>
            <a:ext cx="3399152" cy="3399152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93100" y="3535260"/>
            <a:ext cx="3264104" cy="3264104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F81AB8FA-E3E4-948A-B795-99F1D4D430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278352" y="2690667"/>
            <a:ext cx="1330413" cy="133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817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51866-615B-4315-86E8-25209B1AD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Lecture-tutorial 1.</a:t>
            </a:r>
          </a:p>
        </p:txBody>
      </p:sp>
    </p:spTree>
    <p:extLst>
      <p:ext uri="{BB962C8B-B14F-4D97-AF65-F5344CB8AC3E}">
        <p14:creationId xmlns:p14="http://schemas.microsoft.com/office/powerpoint/2010/main" val="41877798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55B30-861B-3C9A-72B3-5E52CDD10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805" y="309630"/>
            <a:ext cx="10515600" cy="1325563"/>
          </a:xfrm>
        </p:spPr>
        <p:txBody>
          <a:bodyPr/>
          <a:lstStyle/>
          <a:p>
            <a:r>
              <a:rPr lang="en-GB" b="1" u="sng" dirty="0"/>
              <a:t>Lecture-tutorial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3DA2F-7E03-1C88-CB8B-4C3F6D76AF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1 doc overview.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Submission process.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Activity: </a:t>
            </a:r>
            <a:r>
              <a:rPr lang="en-GB" sz="2800" dirty="0"/>
              <a:t>Assignment completion and submission.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9E9D1EC-7C4C-F30F-B709-E188A28FBF24}"/>
              </a:ext>
            </a:extLst>
          </p:cNvPr>
          <p:cNvGrpSpPr/>
          <p:nvPr/>
        </p:nvGrpSpPr>
        <p:grpSpPr>
          <a:xfrm>
            <a:off x="459630" y="457484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41FFA47-E9D0-D570-3938-1E00AF657A90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9FBAC78-64C9-3C9C-7A2E-E8E422AC6899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7D0AD78-6C1C-5063-DA50-5B0B11036DC7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5412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01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800" b="1" u="sng" dirty="0"/>
              <a:t>Assignment 1 Completion &amp; Submission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32" y="1307797"/>
            <a:ext cx="10954911" cy="4351338"/>
          </a:xfrm>
        </p:spPr>
        <p:txBody>
          <a:bodyPr>
            <a:noAutofit/>
          </a:bodyPr>
          <a:lstStyle/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Finish Task answers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Add</a:t>
            </a:r>
            <a:r>
              <a:rPr lang="en-GB" dirty="0"/>
              <a:t> Task answers to your e-portfolio.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Complete</a:t>
            </a:r>
            <a:r>
              <a:rPr lang="en-GB" dirty="0"/>
              <a:t> your ‘</a:t>
            </a:r>
            <a:r>
              <a:rPr lang="en-GB" b="1" dirty="0"/>
              <a:t>Word</a:t>
            </a:r>
            <a:r>
              <a:rPr lang="en-GB" dirty="0"/>
              <a:t> </a:t>
            </a:r>
            <a:r>
              <a:rPr lang="en-GB" b="1" dirty="0"/>
              <a:t>Submission document</a:t>
            </a:r>
            <a:r>
              <a:rPr lang="en-GB" dirty="0"/>
              <a:t>’ by using the ‘</a:t>
            </a:r>
            <a:r>
              <a:rPr lang="en-GB" b="1" dirty="0"/>
              <a:t>Submission template</a:t>
            </a:r>
            <a:r>
              <a:rPr lang="en-GB" dirty="0"/>
              <a:t>’ located in the Assignment specification, in a new word document.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Test</a:t>
            </a:r>
            <a:r>
              <a:rPr lang="en-GB" dirty="0"/>
              <a:t> your e-portfolio link is viewable by someone else with the link (Log-out or use private/incognito tab).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Submit</a:t>
            </a:r>
            <a:r>
              <a:rPr lang="en-GB" dirty="0"/>
              <a:t> your Assignment 1 ‘Word Submission document’ to the ‘</a:t>
            </a:r>
            <a:r>
              <a:rPr lang="en-GB" u="sng" dirty="0"/>
              <a:t>Turnitin Assignment 1 submission link – FINAL</a:t>
            </a:r>
            <a:r>
              <a:rPr lang="en-GB" dirty="0"/>
              <a:t>’ in Moodle. By Submission date.</a:t>
            </a:r>
          </a:p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2400" dirty="0"/>
              <a:t>Tip: There is a supporting slide deck for each Assignment task on Moodle. If struggling with an assignment task, look at the corresponding slide deck on Moodle</a:t>
            </a:r>
            <a:r>
              <a:rPr lang="en-GB" dirty="0"/>
              <a:t>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41867" y="32586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81898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01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800" b="1" u="sng" dirty="0"/>
              <a:t>Activity: Assignment Completion &amp;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32" y="1307797"/>
            <a:ext cx="10954911" cy="4351338"/>
          </a:xfrm>
        </p:spPr>
        <p:txBody>
          <a:bodyPr>
            <a:noAutofit/>
          </a:bodyPr>
          <a:lstStyle/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Finish Task answers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Add</a:t>
            </a:r>
            <a:r>
              <a:rPr lang="en-GB" dirty="0"/>
              <a:t> all Task answers to your e-portfolio.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Complete</a:t>
            </a:r>
            <a:r>
              <a:rPr lang="en-GB" dirty="0"/>
              <a:t> your ‘</a:t>
            </a:r>
            <a:r>
              <a:rPr lang="en-GB" b="1" dirty="0"/>
              <a:t>Word</a:t>
            </a:r>
            <a:r>
              <a:rPr lang="en-GB" dirty="0"/>
              <a:t> </a:t>
            </a:r>
            <a:r>
              <a:rPr lang="en-GB" b="1" dirty="0"/>
              <a:t>Submission document</a:t>
            </a:r>
            <a:r>
              <a:rPr lang="en-GB" dirty="0"/>
              <a:t>’ by using the ‘</a:t>
            </a:r>
            <a:r>
              <a:rPr lang="en-GB" b="1" dirty="0"/>
              <a:t>Submission template</a:t>
            </a:r>
            <a:r>
              <a:rPr lang="en-GB" dirty="0"/>
              <a:t>’ located in the Assignment specification.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Test</a:t>
            </a:r>
            <a:r>
              <a:rPr lang="en-GB" dirty="0"/>
              <a:t> your e-portfolio link is viewable when logged out or by someone else with the link, or test it using the private/incognito tab.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Check</a:t>
            </a:r>
            <a:r>
              <a:rPr lang="en-GB" dirty="0"/>
              <a:t> you have completed everything in the assignment.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Submit:</a:t>
            </a:r>
            <a:r>
              <a:rPr lang="en-GB" dirty="0"/>
              <a:t> When ready, submit your Assignment 1 ‘Word Submission document’ to the ‘</a:t>
            </a:r>
            <a:r>
              <a:rPr lang="en-GB" u="sng" dirty="0"/>
              <a:t>Turnitin Assignment 1 submission link – FINAL</a:t>
            </a:r>
            <a:r>
              <a:rPr lang="en-GB" dirty="0"/>
              <a:t>’ in Moodle by the Submission date.</a:t>
            </a:r>
          </a:p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2400" dirty="0"/>
              <a:t>Tip: There is a supporting slide deck for each Assignment task on Moodle. If struggling with any assignment task, look at the corresponding slides on Moodle</a:t>
            </a:r>
            <a:r>
              <a:rPr lang="en-GB" dirty="0"/>
              <a:t>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41867" y="32586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100443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Task: Thumbs up if ok.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1897" y="314319"/>
            <a:ext cx="3399152" cy="3399152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93100" y="3535260"/>
            <a:ext cx="3264104" cy="3264104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F81AB8FA-E3E4-948A-B795-99F1D4D430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278352" y="2690667"/>
            <a:ext cx="1330413" cy="133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6740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Support each other to complete the tasks.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(Student Support)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2357</TotalTime>
  <Words>939</Words>
  <Application>Microsoft Office PowerPoint</Application>
  <PresentationFormat>Widescreen</PresentationFormat>
  <Paragraphs>88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Symbol</vt:lpstr>
      <vt:lpstr>Office Theme</vt:lpstr>
      <vt:lpstr>Notice: Free Business Start-Up course</vt:lpstr>
      <vt:lpstr>Notice: Reading week &amp; LDE Assignment 1 submission</vt:lpstr>
      <vt:lpstr>L4: Learning in the Digital Era</vt:lpstr>
      <vt:lpstr>Introduction &amp; Overview</vt:lpstr>
      <vt:lpstr>Assignment 1: Assignment Submission</vt:lpstr>
      <vt:lpstr>Show: Examples</vt:lpstr>
      <vt:lpstr>Demo: Title page &amp; Table of contents</vt:lpstr>
      <vt:lpstr>Assignment 1: e-Portfolio Accessibility</vt:lpstr>
      <vt:lpstr>Activity: Word Submission document</vt:lpstr>
      <vt:lpstr>Notice: Student Support Sessions (f2f)</vt:lpstr>
      <vt:lpstr> Questions</vt:lpstr>
      <vt:lpstr>End of Lecture-tutorial 1.</vt:lpstr>
      <vt:lpstr>Lecture-tutorial 2</vt:lpstr>
      <vt:lpstr>Assignment 1 Completion &amp; Submission process</vt:lpstr>
      <vt:lpstr>Activity: Assignment Completion &amp; Submission</vt:lpstr>
      <vt:lpstr> Questions</vt:lpstr>
      <vt:lpstr>Support each other to complete the tasks. (Student Support)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58</cp:revision>
  <dcterms:created xsi:type="dcterms:W3CDTF">2020-10-05T12:45:17Z</dcterms:created>
  <dcterms:modified xsi:type="dcterms:W3CDTF">2024-10-29T08:56:25Z</dcterms:modified>
</cp:coreProperties>
</file>