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40"/>
  </p:notesMasterIdLst>
  <p:sldIdLst>
    <p:sldId id="257" r:id="rId6"/>
    <p:sldId id="348" r:id="rId7"/>
    <p:sldId id="395" r:id="rId8"/>
    <p:sldId id="394" r:id="rId9"/>
    <p:sldId id="428" r:id="rId10"/>
    <p:sldId id="400" r:id="rId11"/>
    <p:sldId id="434" r:id="rId12"/>
    <p:sldId id="435" r:id="rId13"/>
    <p:sldId id="430" r:id="rId14"/>
    <p:sldId id="389" r:id="rId15"/>
    <p:sldId id="429" r:id="rId16"/>
    <p:sldId id="390" r:id="rId17"/>
    <p:sldId id="387" r:id="rId18"/>
    <p:sldId id="393" r:id="rId19"/>
    <p:sldId id="392" r:id="rId20"/>
    <p:sldId id="386" r:id="rId21"/>
    <p:sldId id="431" r:id="rId22"/>
    <p:sldId id="426" r:id="rId23"/>
    <p:sldId id="317" r:id="rId24"/>
    <p:sldId id="433" r:id="rId25"/>
    <p:sldId id="396" r:id="rId26"/>
    <p:sldId id="424" r:id="rId27"/>
    <p:sldId id="364" r:id="rId28"/>
    <p:sldId id="397" r:id="rId29"/>
    <p:sldId id="432" r:id="rId30"/>
    <p:sldId id="437" r:id="rId31"/>
    <p:sldId id="438" r:id="rId32"/>
    <p:sldId id="439" r:id="rId33"/>
    <p:sldId id="341" r:id="rId34"/>
    <p:sldId id="375" r:id="rId35"/>
    <p:sldId id="440" r:id="rId36"/>
    <p:sldId id="441" r:id="rId37"/>
    <p:sldId id="442" r:id="rId38"/>
    <p:sldId id="436" r:id="rId39"/>
  </p:sldIdLst>
  <p:sldSz cx="12192000" cy="6858000"/>
  <p:notesSz cx="12192000" cy="6858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C752"/>
    <a:srgbClr val="252F53"/>
    <a:srgbClr val="04040B"/>
    <a:srgbClr val="12A3C9"/>
    <a:srgbClr val="FFFFFF"/>
    <a:srgbClr val="F7F7F7"/>
    <a:srgbClr val="FCFCFD"/>
    <a:srgbClr val="66C0DD"/>
    <a:srgbClr val="1815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CDEC3-2B55-43F3-81EF-963C1EEC39BA}" v="1" dt="2026-02-17T16:39:45.868"/>
    <p1510:client id="{C911B855-DAEF-46B3-85D2-B6400934D9AB}" v="24" dt="2026-02-17T16:32:29.07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454" y="102"/>
      </p:cViewPr>
      <p:guideLst>
        <p:guide orient="horz" pos="2880"/>
        <p:guide pos="2160"/>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 Scott" userId="2ad6a2ee-f0c0-4099-9814-cfd2abf73848" providerId="ADAL" clId="{961BB3C0-5980-4A4E-9730-8A220AB0CF7D}"/>
    <pc:docChg chg="custSel delSld modSld delMainMaster">
      <pc:chgData name="Philip Scott" userId="2ad6a2ee-f0c0-4099-9814-cfd2abf73848" providerId="ADAL" clId="{961BB3C0-5980-4A4E-9730-8A220AB0CF7D}" dt="2026-02-17T16:42:27.382" v="85" actId="20577"/>
      <pc:docMkLst>
        <pc:docMk/>
      </pc:docMkLst>
      <pc:sldChg chg="modSp mod">
        <pc:chgData name="Philip Scott" userId="2ad6a2ee-f0c0-4099-9814-cfd2abf73848" providerId="ADAL" clId="{961BB3C0-5980-4A4E-9730-8A220AB0CF7D}" dt="2026-02-17T16:41:32.391" v="55" actId="20577"/>
        <pc:sldMkLst>
          <pc:docMk/>
          <pc:sldMk cId="69656292" sldId="317"/>
        </pc:sldMkLst>
        <pc:spChg chg="mod">
          <ac:chgData name="Philip Scott" userId="2ad6a2ee-f0c0-4099-9814-cfd2abf73848" providerId="ADAL" clId="{961BB3C0-5980-4A4E-9730-8A220AB0CF7D}" dt="2026-02-17T16:41:32.391" v="55" actId="20577"/>
          <ac:spMkLst>
            <pc:docMk/>
            <pc:sldMk cId="69656292" sldId="317"/>
            <ac:spMk id="4" creationId="{00000000-0000-0000-0000-000000000000}"/>
          </ac:spMkLst>
        </pc:spChg>
      </pc:sldChg>
      <pc:sldChg chg="modSp mod">
        <pc:chgData name="Philip Scott" userId="2ad6a2ee-f0c0-4099-9814-cfd2abf73848" providerId="ADAL" clId="{961BB3C0-5980-4A4E-9730-8A220AB0CF7D}" dt="2026-02-17T16:42:10.468" v="75" actId="20577"/>
        <pc:sldMkLst>
          <pc:docMk/>
          <pc:sldMk cId="0" sldId="341"/>
        </pc:sldMkLst>
        <pc:spChg chg="mod">
          <ac:chgData name="Philip Scott" userId="2ad6a2ee-f0c0-4099-9814-cfd2abf73848" providerId="ADAL" clId="{961BB3C0-5980-4A4E-9730-8A220AB0CF7D}" dt="2026-02-17T16:42:10.468" v="75" actId="20577"/>
          <ac:spMkLst>
            <pc:docMk/>
            <pc:sldMk cId="0" sldId="341"/>
            <ac:spMk id="4" creationId="{00000000-0000-0000-0000-000000000000}"/>
          </ac:spMkLst>
        </pc:spChg>
      </pc:sldChg>
      <pc:sldChg chg="modSp mod">
        <pc:chgData name="Philip Scott" userId="2ad6a2ee-f0c0-4099-9814-cfd2abf73848" providerId="ADAL" clId="{961BB3C0-5980-4A4E-9730-8A220AB0CF7D}" dt="2026-02-17T16:40:31.032" v="23" actId="20577"/>
        <pc:sldMkLst>
          <pc:docMk/>
          <pc:sldMk cId="23739126" sldId="348"/>
        </pc:sldMkLst>
        <pc:spChg chg="mod">
          <ac:chgData name="Philip Scott" userId="2ad6a2ee-f0c0-4099-9814-cfd2abf73848" providerId="ADAL" clId="{961BB3C0-5980-4A4E-9730-8A220AB0CF7D}" dt="2026-02-17T16:40:31.032" v="23" actId="20577"/>
          <ac:spMkLst>
            <pc:docMk/>
            <pc:sldMk cId="23739126" sldId="348"/>
            <ac:spMk id="4" creationId="{00000000-0000-0000-0000-000000000000}"/>
          </ac:spMkLst>
        </pc:spChg>
      </pc:sldChg>
      <pc:sldChg chg="del">
        <pc:chgData name="Philip Scott" userId="2ad6a2ee-f0c0-4099-9814-cfd2abf73848" providerId="ADAL" clId="{961BB3C0-5980-4A4E-9730-8A220AB0CF7D}" dt="2026-02-17T16:38:16.933" v="15" actId="2696"/>
        <pc:sldMkLst>
          <pc:docMk/>
          <pc:sldMk cId="1397842815" sldId="362"/>
        </pc:sldMkLst>
      </pc:sldChg>
      <pc:sldChg chg="modSp mod">
        <pc:chgData name="Philip Scott" userId="2ad6a2ee-f0c0-4099-9814-cfd2abf73848" providerId="ADAL" clId="{961BB3C0-5980-4A4E-9730-8A220AB0CF7D}" dt="2026-02-17T16:41:46.748" v="63" actId="20577"/>
        <pc:sldMkLst>
          <pc:docMk/>
          <pc:sldMk cId="551386022" sldId="364"/>
        </pc:sldMkLst>
        <pc:spChg chg="mod">
          <ac:chgData name="Philip Scott" userId="2ad6a2ee-f0c0-4099-9814-cfd2abf73848" providerId="ADAL" clId="{961BB3C0-5980-4A4E-9730-8A220AB0CF7D}" dt="2026-02-17T16:41:46.748" v="63" actId="20577"/>
          <ac:spMkLst>
            <pc:docMk/>
            <pc:sldMk cId="551386022" sldId="364"/>
            <ac:spMk id="4" creationId="{00000000-0000-0000-0000-000000000000}"/>
          </ac:spMkLst>
        </pc:spChg>
      </pc:sldChg>
      <pc:sldChg chg="modSp mod">
        <pc:chgData name="Philip Scott" userId="2ad6a2ee-f0c0-4099-9814-cfd2abf73848" providerId="ADAL" clId="{961BB3C0-5980-4A4E-9730-8A220AB0CF7D}" dt="2026-02-17T16:42:13.344" v="77" actId="20577"/>
        <pc:sldMkLst>
          <pc:docMk/>
          <pc:sldMk cId="3004651247" sldId="375"/>
        </pc:sldMkLst>
        <pc:spChg chg="mod">
          <ac:chgData name="Philip Scott" userId="2ad6a2ee-f0c0-4099-9814-cfd2abf73848" providerId="ADAL" clId="{961BB3C0-5980-4A4E-9730-8A220AB0CF7D}" dt="2026-02-17T16:42:13.344" v="77" actId="20577"/>
          <ac:spMkLst>
            <pc:docMk/>
            <pc:sldMk cId="3004651247" sldId="375"/>
            <ac:spMk id="4" creationId="{00000000-0000-0000-0000-000000000000}"/>
          </ac:spMkLst>
        </pc:spChg>
      </pc:sldChg>
      <pc:sldChg chg="modSp mod">
        <pc:chgData name="Philip Scott" userId="2ad6a2ee-f0c0-4099-9814-cfd2abf73848" providerId="ADAL" clId="{961BB3C0-5980-4A4E-9730-8A220AB0CF7D}" dt="2026-02-17T16:41:23.114" v="49" actId="20577"/>
        <pc:sldMkLst>
          <pc:docMk/>
          <pc:sldMk cId="674436222" sldId="386"/>
        </pc:sldMkLst>
        <pc:spChg chg="mod">
          <ac:chgData name="Philip Scott" userId="2ad6a2ee-f0c0-4099-9814-cfd2abf73848" providerId="ADAL" clId="{961BB3C0-5980-4A4E-9730-8A220AB0CF7D}" dt="2026-02-17T16:41:23.114" v="49" actId="20577"/>
          <ac:spMkLst>
            <pc:docMk/>
            <pc:sldMk cId="674436222" sldId="386"/>
            <ac:spMk id="4" creationId="{00000000-0000-0000-0000-000000000000}"/>
          </ac:spMkLst>
        </pc:spChg>
      </pc:sldChg>
      <pc:sldChg chg="modSp mod">
        <pc:chgData name="Philip Scott" userId="2ad6a2ee-f0c0-4099-9814-cfd2abf73848" providerId="ADAL" clId="{961BB3C0-5980-4A4E-9730-8A220AB0CF7D}" dt="2026-02-17T16:41:15.956" v="45" actId="20577"/>
        <pc:sldMkLst>
          <pc:docMk/>
          <pc:sldMk cId="1418423105" sldId="387"/>
        </pc:sldMkLst>
        <pc:spChg chg="mod">
          <ac:chgData name="Philip Scott" userId="2ad6a2ee-f0c0-4099-9814-cfd2abf73848" providerId="ADAL" clId="{961BB3C0-5980-4A4E-9730-8A220AB0CF7D}" dt="2026-02-17T16:41:15.956" v="45" actId="20577"/>
          <ac:spMkLst>
            <pc:docMk/>
            <pc:sldMk cId="1418423105" sldId="387"/>
            <ac:spMk id="4" creationId="{00000000-0000-0000-0000-000000000000}"/>
          </ac:spMkLst>
        </pc:spChg>
      </pc:sldChg>
      <pc:sldChg chg="modSp mod">
        <pc:chgData name="Philip Scott" userId="2ad6a2ee-f0c0-4099-9814-cfd2abf73848" providerId="ADAL" clId="{961BB3C0-5980-4A4E-9730-8A220AB0CF7D}" dt="2026-02-17T16:41:01.190" v="39" actId="20577"/>
        <pc:sldMkLst>
          <pc:docMk/>
          <pc:sldMk cId="3510380646" sldId="389"/>
        </pc:sldMkLst>
        <pc:spChg chg="mod">
          <ac:chgData name="Philip Scott" userId="2ad6a2ee-f0c0-4099-9814-cfd2abf73848" providerId="ADAL" clId="{961BB3C0-5980-4A4E-9730-8A220AB0CF7D}" dt="2026-02-17T16:41:01.190" v="39" actId="20577"/>
          <ac:spMkLst>
            <pc:docMk/>
            <pc:sldMk cId="3510380646" sldId="389"/>
            <ac:spMk id="4" creationId="{00000000-0000-0000-0000-000000000000}"/>
          </ac:spMkLst>
        </pc:spChg>
      </pc:sldChg>
      <pc:sldChg chg="modSp mod">
        <pc:chgData name="Philip Scott" userId="2ad6a2ee-f0c0-4099-9814-cfd2abf73848" providerId="ADAL" clId="{961BB3C0-5980-4A4E-9730-8A220AB0CF7D}" dt="2026-02-17T16:41:12.116" v="43" actId="20577"/>
        <pc:sldMkLst>
          <pc:docMk/>
          <pc:sldMk cId="1355730175" sldId="390"/>
        </pc:sldMkLst>
        <pc:spChg chg="mod">
          <ac:chgData name="Philip Scott" userId="2ad6a2ee-f0c0-4099-9814-cfd2abf73848" providerId="ADAL" clId="{961BB3C0-5980-4A4E-9730-8A220AB0CF7D}" dt="2026-02-17T16:41:12.116" v="43" actId="20577"/>
          <ac:spMkLst>
            <pc:docMk/>
            <pc:sldMk cId="1355730175" sldId="390"/>
            <ac:spMk id="4" creationId="{00000000-0000-0000-0000-000000000000}"/>
          </ac:spMkLst>
        </pc:spChg>
      </pc:sldChg>
      <pc:sldChg chg="modSp mod">
        <pc:chgData name="Philip Scott" userId="2ad6a2ee-f0c0-4099-9814-cfd2abf73848" providerId="ADAL" clId="{961BB3C0-5980-4A4E-9730-8A220AB0CF7D}" dt="2026-02-17T16:41:20.255" v="47" actId="20577"/>
        <pc:sldMkLst>
          <pc:docMk/>
          <pc:sldMk cId="3282804941" sldId="392"/>
        </pc:sldMkLst>
        <pc:spChg chg="mod">
          <ac:chgData name="Philip Scott" userId="2ad6a2ee-f0c0-4099-9814-cfd2abf73848" providerId="ADAL" clId="{961BB3C0-5980-4A4E-9730-8A220AB0CF7D}" dt="2026-02-17T16:41:20.255" v="47" actId="20577"/>
          <ac:spMkLst>
            <pc:docMk/>
            <pc:sldMk cId="3282804941" sldId="392"/>
            <ac:spMk id="4" creationId="{00000000-0000-0000-0000-000000000000}"/>
          </ac:spMkLst>
        </pc:spChg>
      </pc:sldChg>
      <pc:sldChg chg="modSp mod">
        <pc:chgData name="Philip Scott" userId="2ad6a2ee-f0c0-4099-9814-cfd2abf73848" providerId="ADAL" clId="{961BB3C0-5980-4A4E-9730-8A220AB0CF7D}" dt="2026-02-17T16:40:38.116" v="27" actId="20577"/>
        <pc:sldMkLst>
          <pc:docMk/>
          <pc:sldMk cId="2695885096" sldId="394"/>
        </pc:sldMkLst>
        <pc:spChg chg="mod">
          <ac:chgData name="Philip Scott" userId="2ad6a2ee-f0c0-4099-9814-cfd2abf73848" providerId="ADAL" clId="{961BB3C0-5980-4A4E-9730-8A220AB0CF7D}" dt="2026-02-17T16:40:38.116" v="27" actId="20577"/>
          <ac:spMkLst>
            <pc:docMk/>
            <pc:sldMk cId="2695885096" sldId="394"/>
            <ac:spMk id="4" creationId="{00000000-0000-0000-0000-000000000000}"/>
          </ac:spMkLst>
        </pc:spChg>
      </pc:sldChg>
      <pc:sldChg chg="modSp mod">
        <pc:chgData name="Philip Scott" userId="2ad6a2ee-f0c0-4099-9814-cfd2abf73848" providerId="ADAL" clId="{961BB3C0-5980-4A4E-9730-8A220AB0CF7D}" dt="2026-02-17T16:40:34.542" v="25" actId="20577"/>
        <pc:sldMkLst>
          <pc:docMk/>
          <pc:sldMk cId="826314294" sldId="395"/>
        </pc:sldMkLst>
        <pc:spChg chg="mod">
          <ac:chgData name="Philip Scott" userId="2ad6a2ee-f0c0-4099-9814-cfd2abf73848" providerId="ADAL" clId="{961BB3C0-5980-4A4E-9730-8A220AB0CF7D}" dt="2026-02-17T16:40:34.542" v="25" actId="20577"/>
          <ac:spMkLst>
            <pc:docMk/>
            <pc:sldMk cId="826314294" sldId="395"/>
            <ac:spMk id="4" creationId="{00000000-0000-0000-0000-000000000000}"/>
          </ac:spMkLst>
        </pc:spChg>
        <pc:spChg chg="mod">
          <ac:chgData name="Philip Scott" userId="2ad6a2ee-f0c0-4099-9814-cfd2abf73848" providerId="ADAL" clId="{961BB3C0-5980-4A4E-9730-8A220AB0CF7D}" dt="2026-02-17T16:35:39.318" v="1" actId="6549"/>
          <ac:spMkLst>
            <pc:docMk/>
            <pc:sldMk cId="826314294" sldId="395"/>
            <ac:spMk id="7" creationId="{8C18FF79-1F09-2738-2C13-97B98200B0FA}"/>
          </ac:spMkLst>
        </pc:spChg>
      </pc:sldChg>
      <pc:sldChg chg="modSp mod">
        <pc:chgData name="Philip Scott" userId="2ad6a2ee-f0c0-4099-9814-cfd2abf73848" providerId="ADAL" clId="{961BB3C0-5980-4A4E-9730-8A220AB0CF7D}" dt="2026-02-17T16:41:39.451" v="59" actId="20577"/>
        <pc:sldMkLst>
          <pc:docMk/>
          <pc:sldMk cId="4143933799" sldId="396"/>
        </pc:sldMkLst>
        <pc:spChg chg="mod">
          <ac:chgData name="Philip Scott" userId="2ad6a2ee-f0c0-4099-9814-cfd2abf73848" providerId="ADAL" clId="{961BB3C0-5980-4A4E-9730-8A220AB0CF7D}" dt="2026-02-17T16:41:39.451" v="59" actId="20577"/>
          <ac:spMkLst>
            <pc:docMk/>
            <pc:sldMk cId="4143933799" sldId="396"/>
            <ac:spMk id="4" creationId="{00000000-0000-0000-0000-000000000000}"/>
          </ac:spMkLst>
        </pc:spChg>
      </pc:sldChg>
      <pc:sldChg chg="modSp mod">
        <pc:chgData name="Philip Scott" userId="2ad6a2ee-f0c0-4099-9814-cfd2abf73848" providerId="ADAL" clId="{961BB3C0-5980-4A4E-9730-8A220AB0CF7D}" dt="2026-02-17T16:41:50.490" v="65" actId="20577"/>
        <pc:sldMkLst>
          <pc:docMk/>
          <pc:sldMk cId="2572863325" sldId="397"/>
        </pc:sldMkLst>
        <pc:spChg chg="mod">
          <ac:chgData name="Philip Scott" userId="2ad6a2ee-f0c0-4099-9814-cfd2abf73848" providerId="ADAL" clId="{961BB3C0-5980-4A4E-9730-8A220AB0CF7D}" dt="2026-02-17T16:41:50.490" v="65" actId="20577"/>
          <ac:spMkLst>
            <pc:docMk/>
            <pc:sldMk cId="2572863325" sldId="397"/>
            <ac:spMk id="4" creationId="{00000000-0000-0000-0000-000000000000}"/>
          </ac:spMkLst>
        </pc:spChg>
      </pc:sldChg>
      <pc:sldChg chg="modSp mod">
        <pc:chgData name="Philip Scott" userId="2ad6a2ee-f0c0-4099-9814-cfd2abf73848" providerId="ADAL" clId="{961BB3C0-5980-4A4E-9730-8A220AB0CF7D}" dt="2026-02-17T16:40:45.265" v="31" actId="20577"/>
        <pc:sldMkLst>
          <pc:docMk/>
          <pc:sldMk cId="1493472080" sldId="400"/>
        </pc:sldMkLst>
        <pc:spChg chg="mod">
          <ac:chgData name="Philip Scott" userId="2ad6a2ee-f0c0-4099-9814-cfd2abf73848" providerId="ADAL" clId="{961BB3C0-5980-4A4E-9730-8A220AB0CF7D}" dt="2026-02-17T16:40:45.265" v="31" actId="20577"/>
          <ac:spMkLst>
            <pc:docMk/>
            <pc:sldMk cId="1493472080" sldId="400"/>
            <ac:spMk id="4" creationId="{00000000-0000-0000-0000-000000000000}"/>
          </ac:spMkLst>
        </pc:spChg>
      </pc:sldChg>
      <pc:sldChg chg="modSp mod">
        <pc:chgData name="Philip Scott" userId="2ad6a2ee-f0c0-4099-9814-cfd2abf73848" providerId="ADAL" clId="{961BB3C0-5980-4A4E-9730-8A220AB0CF7D}" dt="2026-02-17T16:41:42.490" v="61" actId="20577"/>
        <pc:sldMkLst>
          <pc:docMk/>
          <pc:sldMk cId="2558345502" sldId="424"/>
        </pc:sldMkLst>
        <pc:spChg chg="mod">
          <ac:chgData name="Philip Scott" userId="2ad6a2ee-f0c0-4099-9814-cfd2abf73848" providerId="ADAL" clId="{961BB3C0-5980-4A4E-9730-8A220AB0CF7D}" dt="2026-02-17T16:41:42.490" v="61" actId="20577"/>
          <ac:spMkLst>
            <pc:docMk/>
            <pc:sldMk cId="2558345502" sldId="424"/>
            <ac:spMk id="4" creationId="{00000000-0000-0000-0000-000000000000}"/>
          </ac:spMkLst>
        </pc:spChg>
      </pc:sldChg>
      <pc:sldChg chg="modSp mod">
        <pc:chgData name="Philip Scott" userId="2ad6a2ee-f0c0-4099-9814-cfd2abf73848" providerId="ADAL" clId="{961BB3C0-5980-4A4E-9730-8A220AB0CF7D}" dt="2026-02-17T16:41:28.226" v="53" actId="20577"/>
        <pc:sldMkLst>
          <pc:docMk/>
          <pc:sldMk cId="48926070" sldId="426"/>
        </pc:sldMkLst>
        <pc:spChg chg="mod">
          <ac:chgData name="Philip Scott" userId="2ad6a2ee-f0c0-4099-9814-cfd2abf73848" providerId="ADAL" clId="{961BB3C0-5980-4A4E-9730-8A220AB0CF7D}" dt="2026-02-17T16:41:28.226" v="53" actId="20577"/>
          <ac:spMkLst>
            <pc:docMk/>
            <pc:sldMk cId="48926070" sldId="426"/>
            <ac:spMk id="4" creationId="{00000000-0000-0000-0000-000000000000}"/>
          </ac:spMkLst>
        </pc:spChg>
      </pc:sldChg>
      <pc:sldChg chg="modSp mod">
        <pc:chgData name="Philip Scott" userId="2ad6a2ee-f0c0-4099-9814-cfd2abf73848" providerId="ADAL" clId="{961BB3C0-5980-4A4E-9730-8A220AB0CF7D}" dt="2026-02-17T16:40:41.707" v="29" actId="20577"/>
        <pc:sldMkLst>
          <pc:docMk/>
          <pc:sldMk cId="3525518156" sldId="428"/>
        </pc:sldMkLst>
        <pc:spChg chg="mod">
          <ac:chgData name="Philip Scott" userId="2ad6a2ee-f0c0-4099-9814-cfd2abf73848" providerId="ADAL" clId="{961BB3C0-5980-4A4E-9730-8A220AB0CF7D}" dt="2026-02-17T16:36:11.179" v="12" actId="20577"/>
          <ac:spMkLst>
            <pc:docMk/>
            <pc:sldMk cId="3525518156" sldId="428"/>
            <ac:spMk id="3" creationId="{00000000-0000-0000-0000-000000000000}"/>
          </ac:spMkLst>
        </pc:spChg>
        <pc:spChg chg="mod">
          <ac:chgData name="Philip Scott" userId="2ad6a2ee-f0c0-4099-9814-cfd2abf73848" providerId="ADAL" clId="{961BB3C0-5980-4A4E-9730-8A220AB0CF7D}" dt="2026-02-17T16:40:41.707" v="29" actId="20577"/>
          <ac:spMkLst>
            <pc:docMk/>
            <pc:sldMk cId="3525518156" sldId="428"/>
            <ac:spMk id="4" creationId="{00000000-0000-0000-0000-000000000000}"/>
          </ac:spMkLst>
        </pc:spChg>
      </pc:sldChg>
      <pc:sldChg chg="modSp mod">
        <pc:chgData name="Philip Scott" userId="2ad6a2ee-f0c0-4099-9814-cfd2abf73848" providerId="ADAL" clId="{961BB3C0-5980-4A4E-9730-8A220AB0CF7D}" dt="2026-02-17T16:41:05.599" v="41" actId="20577"/>
        <pc:sldMkLst>
          <pc:docMk/>
          <pc:sldMk cId="536363010" sldId="429"/>
        </pc:sldMkLst>
        <pc:spChg chg="mod">
          <ac:chgData name="Philip Scott" userId="2ad6a2ee-f0c0-4099-9814-cfd2abf73848" providerId="ADAL" clId="{961BB3C0-5980-4A4E-9730-8A220AB0CF7D}" dt="2026-02-17T16:41:05.599" v="41" actId="20577"/>
          <ac:spMkLst>
            <pc:docMk/>
            <pc:sldMk cId="536363010" sldId="429"/>
            <ac:spMk id="4" creationId="{00000000-0000-0000-0000-000000000000}"/>
          </ac:spMkLst>
        </pc:spChg>
      </pc:sldChg>
      <pc:sldChg chg="modSp mod">
        <pc:chgData name="Philip Scott" userId="2ad6a2ee-f0c0-4099-9814-cfd2abf73848" providerId="ADAL" clId="{961BB3C0-5980-4A4E-9730-8A220AB0CF7D}" dt="2026-02-17T16:40:56.928" v="37" actId="20577"/>
        <pc:sldMkLst>
          <pc:docMk/>
          <pc:sldMk cId="579864533" sldId="430"/>
        </pc:sldMkLst>
        <pc:spChg chg="mod">
          <ac:chgData name="Philip Scott" userId="2ad6a2ee-f0c0-4099-9814-cfd2abf73848" providerId="ADAL" clId="{961BB3C0-5980-4A4E-9730-8A220AB0CF7D}" dt="2026-02-17T16:40:56.928" v="37" actId="20577"/>
          <ac:spMkLst>
            <pc:docMk/>
            <pc:sldMk cId="579864533" sldId="430"/>
            <ac:spMk id="4" creationId="{00000000-0000-0000-0000-000000000000}"/>
          </ac:spMkLst>
        </pc:spChg>
      </pc:sldChg>
      <pc:sldChg chg="modSp mod">
        <pc:chgData name="Philip Scott" userId="2ad6a2ee-f0c0-4099-9814-cfd2abf73848" providerId="ADAL" clId="{961BB3C0-5980-4A4E-9730-8A220AB0CF7D}" dt="2026-02-17T16:41:25.774" v="51" actId="20577"/>
        <pc:sldMkLst>
          <pc:docMk/>
          <pc:sldMk cId="2395152022" sldId="431"/>
        </pc:sldMkLst>
        <pc:spChg chg="mod">
          <ac:chgData name="Philip Scott" userId="2ad6a2ee-f0c0-4099-9814-cfd2abf73848" providerId="ADAL" clId="{961BB3C0-5980-4A4E-9730-8A220AB0CF7D}" dt="2026-02-17T16:41:25.774" v="51" actId="20577"/>
          <ac:spMkLst>
            <pc:docMk/>
            <pc:sldMk cId="2395152022" sldId="431"/>
            <ac:spMk id="4" creationId="{00000000-0000-0000-0000-000000000000}"/>
          </ac:spMkLst>
        </pc:spChg>
      </pc:sldChg>
      <pc:sldChg chg="modSp mod">
        <pc:chgData name="Philip Scott" userId="2ad6a2ee-f0c0-4099-9814-cfd2abf73848" providerId="ADAL" clId="{961BB3C0-5980-4A4E-9730-8A220AB0CF7D}" dt="2026-02-17T16:41:55.010" v="67" actId="20577"/>
        <pc:sldMkLst>
          <pc:docMk/>
          <pc:sldMk cId="118666839" sldId="432"/>
        </pc:sldMkLst>
        <pc:spChg chg="mod">
          <ac:chgData name="Philip Scott" userId="2ad6a2ee-f0c0-4099-9814-cfd2abf73848" providerId="ADAL" clId="{961BB3C0-5980-4A4E-9730-8A220AB0CF7D}" dt="2026-02-17T16:41:55.010" v="67" actId="20577"/>
          <ac:spMkLst>
            <pc:docMk/>
            <pc:sldMk cId="118666839" sldId="432"/>
            <ac:spMk id="4" creationId="{00000000-0000-0000-0000-000000000000}"/>
          </ac:spMkLst>
        </pc:spChg>
      </pc:sldChg>
      <pc:sldChg chg="modSp mod">
        <pc:chgData name="Philip Scott" userId="2ad6a2ee-f0c0-4099-9814-cfd2abf73848" providerId="ADAL" clId="{961BB3C0-5980-4A4E-9730-8A220AB0CF7D}" dt="2026-02-17T16:41:36.191" v="57" actId="20577"/>
        <pc:sldMkLst>
          <pc:docMk/>
          <pc:sldMk cId="3509122106" sldId="433"/>
        </pc:sldMkLst>
        <pc:spChg chg="mod">
          <ac:chgData name="Philip Scott" userId="2ad6a2ee-f0c0-4099-9814-cfd2abf73848" providerId="ADAL" clId="{961BB3C0-5980-4A4E-9730-8A220AB0CF7D}" dt="2026-02-17T16:41:36.191" v="57" actId="20577"/>
          <ac:spMkLst>
            <pc:docMk/>
            <pc:sldMk cId="3509122106" sldId="433"/>
            <ac:spMk id="4" creationId="{00000000-0000-0000-0000-000000000000}"/>
          </ac:spMkLst>
        </pc:spChg>
      </pc:sldChg>
      <pc:sldChg chg="modSp mod">
        <pc:chgData name="Philip Scott" userId="2ad6a2ee-f0c0-4099-9814-cfd2abf73848" providerId="ADAL" clId="{961BB3C0-5980-4A4E-9730-8A220AB0CF7D}" dt="2026-02-17T16:40:49.066" v="33" actId="20577"/>
        <pc:sldMkLst>
          <pc:docMk/>
          <pc:sldMk cId="1232415245" sldId="434"/>
        </pc:sldMkLst>
        <pc:spChg chg="mod">
          <ac:chgData name="Philip Scott" userId="2ad6a2ee-f0c0-4099-9814-cfd2abf73848" providerId="ADAL" clId="{961BB3C0-5980-4A4E-9730-8A220AB0CF7D}" dt="2026-02-17T16:40:49.066" v="33" actId="20577"/>
          <ac:spMkLst>
            <pc:docMk/>
            <pc:sldMk cId="1232415245" sldId="434"/>
            <ac:spMk id="4" creationId="{5984435E-7ECA-0A36-B52B-D6C2D9D1AD8B}"/>
          </ac:spMkLst>
        </pc:spChg>
        <pc:picChg chg="mod">
          <ac:chgData name="Philip Scott" userId="2ad6a2ee-f0c0-4099-9814-cfd2abf73848" providerId="ADAL" clId="{961BB3C0-5980-4A4E-9730-8A220AB0CF7D}" dt="2026-02-17T16:37:08.171" v="14" actId="692"/>
          <ac:picMkLst>
            <pc:docMk/>
            <pc:sldMk cId="1232415245" sldId="434"/>
            <ac:picMk id="11" creationId="{D0C850BD-F9FB-E21E-FD14-967D5F1DB3FD}"/>
          </ac:picMkLst>
        </pc:picChg>
      </pc:sldChg>
      <pc:sldChg chg="modSp mod">
        <pc:chgData name="Philip Scott" userId="2ad6a2ee-f0c0-4099-9814-cfd2abf73848" providerId="ADAL" clId="{961BB3C0-5980-4A4E-9730-8A220AB0CF7D}" dt="2026-02-17T16:40:53.184" v="35" actId="20577"/>
        <pc:sldMkLst>
          <pc:docMk/>
          <pc:sldMk cId="1465830788" sldId="435"/>
        </pc:sldMkLst>
        <pc:spChg chg="mod">
          <ac:chgData name="Philip Scott" userId="2ad6a2ee-f0c0-4099-9814-cfd2abf73848" providerId="ADAL" clId="{961BB3C0-5980-4A4E-9730-8A220AB0CF7D}" dt="2026-02-17T16:40:53.184" v="35" actId="20577"/>
          <ac:spMkLst>
            <pc:docMk/>
            <pc:sldMk cId="1465830788" sldId="435"/>
            <ac:spMk id="4" creationId="{11FD0A3E-1DFD-52D7-25DC-69D27A7DF4EB}"/>
          </ac:spMkLst>
        </pc:spChg>
      </pc:sldChg>
      <pc:sldChg chg="modSp mod">
        <pc:chgData name="Philip Scott" userId="2ad6a2ee-f0c0-4099-9814-cfd2abf73848" providerId="ADAL" clId="{961BB3C0-5980-4A4E-9730-8A220AB0CF7D}" dt="2026-02-17T16:42:27.382" v="85" actId="20577"/>
        <pc:sldMkLst>
          <pc:docMk/>
          <pc:sldMk cId="3330598610" sldId="436"/>
        </pc:sldMkLst>
        <pc:spChg chg="mod">
          <ac:chgData name="Philip Scott" userId="2ad6a2ee-f0c0-4099-9814-cfd2abf73848" providerId="ADAL" clId="{961BB3C0-5980-4A4E-9730-8A220AB0CF7D}" dt="2026-02-17T16:42:27.382" v="85" actId="20577"/>
          <ac:spMkLst>
            <pc:docMk/>
            <pc:sldMk cId="3330598610" sldId="436"/>
            <ac:spMk id="4" creationId="{49B32802-BD26-CCF1-7CD5-C9D97A0FC15B}"/>
          </ac:spMkLst>
        </pc:spChg>
      </pc:sldChg>
      <pc:sldChg chg="modSp mod">
        <pc:chgData name="Philip Scott" userId="2ad6a2ee-f0c0-4099-9814-cfd2abf73848" providerId="ADAL" clId="{961BB3C0-5980-4A4E-9730-8A220AB0CF7D}" dt="2026-02-17T16:41:58.839" v="69" actId="20577"/>
        <pc:sldMkLst>
          <pc:docMk/>
          <pc:sldMk cId="2143616929" sldId="437"/>
        </pc:sldMkLst>
        <pc:spChg chg="mod">
          <ac:chgData name="Philip Scott" userId="2ad6a2ee-f0c0-4099-9814-cfd2abf73848" providerId="ADAL" clId="{961BB3C0-5980-4A4E-9730-8A220AB0CF7D}" dt="2026-02-17T16:39:46.656" v="21" actId="20577"/>
          <ac:spMkLst>
            <pc:docMk/>
            <pc:sldMk cId="2143616929" sldId="437"/>
            <ac:spMk id="2" creationId="{00000000-0000-0000-0000-000000000000}"/>
          </ac:spMkLst>
        </pc:spChg>
        <pc:spChg chg="mod">
          <ac:chgData name="Philip Scott" userId="2ad6a2ee-f0c0-4099-9814-cfd2abf73848" providerId="ADAL" clId="{961BB3C0-5980-4A4E-9730-8A220AB0CF7D}" dt="2026-02-17T16:41:58.839" v="69" actId="20577"/>
          <ac:spMkLst>
            <pc:docMk/>
            <pc:sldMk cId="2143616929" sldId="437"/>
            <ac:spMk id="4" creationId="{00000000-0000-0000-0000-000000000000}"/>
          </ac:spMkLst>
        </pc:spChg>
      </pc:sldChg>
      <pc:sldChg chg="modSp mod">
        <pc:chgData name="Philip Scott" userId="2ad6a2ee-f0c0-4099-9814-cfd2abf73848" providerId="ADAL" clId="{961BB3C0-5980-4A4E-9730-8A220AB0CF7D}" dt="2026-02-17T16:42:01.794" v="71" actId="20577"/>
        <pc:sldMkLst>
          <pc:docMk/>
          <pc:sldMk cId="4208550685" sldId="438"/>
        </pc:sldMkLst>
        <pc:spChg chg="mod">
          <ac:chgData name="Philip Scott" userId="2ad6a2ee-f0c0-4099-9814-cfd2abf73848" providerId="ADAL" clId="{961BB3C0-5980-4A4E-9730-8A220AB0CF7D}" dt="2026-02-17T16:42:01.794" v="71" actId="20577"/>
          <ac:spMkLst>
            <pc:docMk/>
            <pc:sldMk cId="4208550685" sldId="438"/>
            <ac:spMk id="4" creationId="{00000000-0000-0000-0000-000000000000}"/>
          </ac:spMkLst>
        </pc:spChg>
      </pc:sldChg>
      <pc:sldChg chg="modSp mod">
        <pc:chgData name="Philip Scott" userId="2ad6a2ee-f0c0-4099-9814-cfd2abf73848" providerId="ADAL" clId="{961BB3C0-5980-4A4E-9730-8A220AB0CF7D}" dt="2026-02-17T16:42:07.479" v="73" actId="20577"/>
        <pc:sldMkLst>
          <pc:docMk/>
          <pc:sldMk cId="2571670649" sldId="439"/>
        </pc:sldMkLst>
        <pc:spChg chg="mod">
          <ac:chgData name="Philip Scott" userId="2ad6a2ee-f0c0-4099-9814-cfd2abf73848" providerId="ADAL" clId="{961BB3C0-5980-4A4E-9730-8A220AB0CF7D}" dt="2026-02-17T16:42:07.479" v="73" actId="20577"/>
          <ac:spMkLst>
            <pc:docMk/>
            <pc:sldMk cId="2571670649" sldId="439"/>
            <ac:spMk id="4" creationId="{00000000-0000-0000-0000-000000000000}"/>
          </ac:spMkLst>
        </pc:spChg>
      </pc:sldChg>
      <pc:sldChg chg="modSp mod">
        <pc:chgData name="Philip Scott" userId="2ad6a2ee-f0c0-4099-9814-cfd2abf73848" providerId="ADAL" clId="{961BB3C0-5980-4A4E-9730-8A220AB0CF7D}" dt="2026-02-17T16:42:16.450" v="79" actId="20577"/>
        <pc:sldMkLst>
          <pc:docMk/>
          <pc:sldMk cId="1216517907" sldId="440"/>
        </pc:sldMkLst>
        <pc:spChg chg="mod">
          <ac:chgData name="Philip Scott" userId="2ad6a2ee-f0c0-4099-9814-cfd2abf73848" providerId="ADAL" clId="{961BB3C0-5980-4A4E-9730-8A220AB0CF7D}" dt="2026-02-17T16:42:16.450" v="79" actId="20577"/>
          <ac:spMkLst>
            <pc:docMk/>
            <pc:sldMk cId="1216517907" sldId="440"/>
            <ac:spMk id="4" creationId="{00000000-0000-0000-0000-000000000000}"/>
          </ac:spMkLst>
        </pc:spChg>
      </pc:sldChg>
      <pc:sldChg chg="modSp mod">
        <pc:chgData name="Philip Scott" userId="2ad6a2ee-f0c0-4099-9814-cfd2abf73848" providerId="ADAL" clId="{961BB3C0-5980-4A4E-9730-8A220AB0CF7D}" dt="2026-02-17T16:42:20.224" v="81" actId="20577"/>
        <pc:sldMkLst>
          <pc:docMk/>
          <pc:sldMk cId="335449633" sldId="441"/>
        </pc:sldMkLst>
        <pc:spChg chg="mod">
          <ac:chgData name="Philip Scott" userId="2ad6a2ee-f0c0-4099-9814-cfd2abf73848" providerId="ADAL" clId="{961BB3C0-5980-4A4E-9730-8A220AB0CF7D}" dt="2026-02-17T16:42:20.224" v="81" actId="20577"/>
          <ac:spMkLst>
            <pc:docMk/>
            <pc:sldMk cId="335449633" sldId="441"/>
            <ac:spMk id="4" creationId="{00000000-0000-0000-0000-000000000000}"/>
          </ac:spMkLst>
        </pc:spChg>
      </pc:sldChg>
      <pc:sldChg chg="modSp mod">
        <pc:chgData name="Philip Scott" userId="2ad6a2ee-f0c0-4099-9814-cfd2abf73848" providerId="ADAL" clId="{961BB3C0-5980-4A4E-9730-8A220AB0CF7D}" dt="2026-02-17T16:42:24.004" v="83" actId="20577"/>
        <pc:sldMkLst>
          <pc:docMk/>
          <pc:sldMk cId="1216475379" sldId="442"/>
        </pc:sldMkLst>
        <pc:spChg chg="mod">
          <ac:chgData name="Philip Scott" userId="2ad6a2ee-f0c0-4099-9814-cfd2abf73848" providerId="ADAL" clId="{961BB3C0-5980-4A4E-9730-8A220AB0CF7D}" dt="2026-02-17T16:42:24.004" v="83" actId="20577"/>
          <ac:spMkLst>
            <pc:docMk/>
            <pc:sldMk cId="1216475379" sldId="442"/>
            <ac:spMk id="4" creationId="{00000000-0000-0000-0000-000000000000}"/>
          </ac:spMkLst>
        </pc:spChg>
      </pc:sldChg>
      <pc:sldMasterChg chg="del delSldLayout">
        <pc:chgData name="Philip Scott" userId="2ad6a2ee-f0c0-4099-9814-cfd2abf73848" providerId="ADAL" clId="{961BB3C0-5980-4A4E-9730-8A220AB0CF7D}" dt="2026-02-17T16:38:16.933" v="15" actId="2696"/>
        <pc:sldMasterMkLst>
          <pc:docMk/>
          <pc:sldMasterMk cId="1571178785" sldId="2147483679"/>
        </pc:sldMasterMkLst>
        <pc:sldLayoutChg chg="del">
          <pc:chgData name="Philip Scott" userId="2ad6a2ee-f0c0-4099-9814-cfd2abf73848" providerId="ADAL" clId="{961BB3C0-5980-4A4E-9730-8A220AB0CF7D}" dt="2026-02-17T16:38:16.933" v="15" actId="2696"/>
          <pc:sldLayoutMkLst>
            <pc:docMk/>
            <pc:sldMasterMk cId="1571178785" sldId="2147483679"/>
            <pc:sldLayoutMk cId="1349193418" sldId="2147483680"/>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2404199114" sldId="2147483681"/>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3451476595" sldId="2147483682"/>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3680493599" sldId="2147483683"/>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3431803651" sldId="2147483684"/>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1784284539" sldId="2147483685"/>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3474773943" sldId="2147483686"/>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735997775" sldId="2147483687"/>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582651055" sldId="2147483688"/>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844101608" sldId="2147483689"/>
          </pc:sldLayoutMkLst>
        </pc:sldLayoutChg>
        <pc:sldLayoutChg chg="del">
          <pc:chgData name="Philip Scott" userId="2ad6a2ee-f0c0-4099-9814-cfd2abf73848" providerId="ADAL" clId="{961BB3C0-5980-4A4E-9730-8A220AB0CF7D}" dt="2026-02-17T16:38:16.933" v="15" actId="2696"/>
          <pc:sldLayoutMkLst>
            <pc:docMk/>
            <pc:sldMasterMk cId="1571178785" sldId="2147483679"/>
            <pc:sldLayoutMk cId="4134244671" sldId="214748369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9300FDB0-9883-4DFA-AB99-38306EB70B7C}" type="datetimeFigureOut">
              <a:rPr lang="en-GB" smtClean="0"/>
              <a:t>17/02/2026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D39AB517-E579-4FED-A96A-720A96BF819A}" type="slidenum">
              <a:rPr lang="en-GB" smtClean="0"/>
              <a:t>‹#›</a:t>
            </a:fld>
            <a:endParaRPr lang="en-GB"/>
          </a:p>
        </p:txBody>
      </p:sp>
    </p:spTree>
    <p:extLst>
      <p:ext uri="{BB962C8B-B14F-4D97-AF65-F5344CB8AC3E}">
        <p14:creationId xmlns:p14="http://schemas.microsoft.com/office/powerpoint/2010/main" val="1755684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9AB517-E579-4FED-A96A-720A96BF819A}" type="slidenum">
              <a:rPr lang="en-GB" smtClean="0"/>
              <a:t>1</a:t>
            </a:fld>
            <a:endParaRPr lang="en-GB"/>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0109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6398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4301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98948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7379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5E357-B7E4-5338-A050-31A8D6172F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E31EC-7988-BD34-E837-9B69ED031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C64BA7-EAA1-5A2B-058D-57A1CCE74E86}"/>
              </a:ext>
            </a:extLst>
          </p:cNvPr>
          <p:cNvSpPr>
            <a:spLocks noGrp="1"/>
          </p:cNvSpPr>
          <p:nvPr>
            <p:ph type="body" idx="1"/>
          </p:nvPr>
        </p:nvSpPr>
        <p:spPr/>
        <p:txBody>
          <a:bodyPr>
            <a:normAutofit/>
          </a:bodyPr>
          <a:lstStyle/>
          <a:p>
            <a:r>
              <a:rPr lang="en-US"/>
              <a:t>Complexity applies not only to the intervention but to the system(s)</a:t>
            </a:r>
          </a:p>
        </p:txBody>
      </p:sp>
      <p:sp>
        <p:nvSpPr>
          <p:cNvPr id="4" name="Slide Number Placeholder 3">
            <a:extLst>
              <a:ext uri="{FF2B5EF4-FFF2-40B4-BE49-F238E27FC236}">
                <a16:creationId xmlns:a16="http://schemas.microsoft.com/office/drawing/2014/main" id="{91D25065-CCF9-6666-6E5E-76F86192827D}"/>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4178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29B26-EAB2-1BA3-7A56-870E528D4F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C3C309-8EBC-DB40-B58C-2335CDBEB5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B8BB9-0955-1822-1E29-CF29F8D8E279}"/>
              </a:ext>
            </a:extLst>
          </p:cNvPr>
          <p:cNvSpPr>
            <a:spLocks noGrp="1"/>
          </p:cNvSpPr>
          <p:nvPr>
            <p:ph type="body" idx="1"/>
          </p:nvPr>
        </p:nvSpPr>
        <p:spPr/>
        <p:txBody>
          <a:bodyPr>
            <a:normAutofit/>
          </a:bodyPr>
          <a:lstStyle/>
          <a:p>
            <a:r>
              <a:rPr lang="en-US"/>
              <a:t>Complexity applies not only to the intervention but to the system(s)</a:t>
            </a:r>
          </a:p>
        </p:txBody>
      </p:sp>
      <p:sp>
        <p:nvSpPr>
          <p:cNvPr id="4" name="Slide Number Placeholder 3">
            <a:extLst>
              <a:ext uri="{FF2B5EF4-FFF2-40B4-BE49-F238E27FC236}">
                <a16:creationId xmlns:a16="http://schemas.microsoft.com/office/drawing/2014/main" id="{AD93CFE1-F398-A576-ADE0-65290A6187E6}"/>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69149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2551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1884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3061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062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0051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21012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87038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15624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02856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761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6738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24960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7164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073134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049652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790977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57677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745383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760680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29</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57677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314477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32</a:t>
            </a:fld>
            <a:endParaRPr lang="en-US"/>
          </a:p>
        </p:txBody>
      </p:sp>
    </p:spTree>
    <p:extLst>
      <p:ext uri="{BB962C8B-B14F-4D97-AF65-F5344CB8AC3E}">
        <p14:creationId xmlns:p14="http://schemas.microsoft.com/office/powerpoint/2010/main" val="1685803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33</a:t>
            </a:fld>
            <a:endParaRPr lang="en-US"/>
          </a:p>
        </p:txBody>
      </p:sp>
    </p:spTree>
    <p:extLst>
      <p:ext uri="{BB962C8B-B14F-4D97-AF65-F5344CB8AC3E}">
        <p14:creationId xmlns:p14="http://schemas.microsoft.com/office/powerpoint/2010/main" val="9587025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1CF83-322D-D90E-1A7A-720B24244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4D08FF-B7FA-BE83-916C-B485784A9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BF2032-BF70-3E23-B69F-48709D5FC06A}"/>
              </a:ext>
            </a:extLst>
          </p:cNvPr>
          <p:cNvSpPr>
            <a:spLocks noGrp="1"/>
          </p:cNvSpPr>
          <p:nvPr>
            <p:ph type="body" idx="1"/>
          </p:nvPr>
        </p:nvSpPr>
        <p:spPr/>
        <p:txBody>
          <a:bodyPr>
            <a:normAutofit/>
          </a:bodyPr>
          <a:lstStyle/>
          <a:p>
            <a:endParaRPr lang="en-US"/>
          </a:p>
        </p:txBody>
      </p:sp>
      <p:sp>
        <p:nvSpPr>
          <p:cNvPr id="4" name="Slide Number Placeholder 3">
            <a:extLst>
              <a:ext uri="{FF2B5EF4-FFF2-40B4-BE49-F238E27FC236}">
                <a16:creationId xmlns:a16="http://schemas.microsoft.com/office/drawing/2014/main" id="{F467A49C-6E59-FEC1-56C6-15028599022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92126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1F57F1C-7BDF-4236-B6A4-3C314EF04971}" type="datetime1">
              <a:rPr lang="en-US" smtClean="0"/>
              <a:t>2/17/2026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3" y="4224338"/>
            <a:ext cx="51435" cy="36830"/>
          </a:xfrm>
          <a:custGeom>
            <a:avLst/>
            <a:gdLst/>
            <a:ahLst/>
            <a:cxnLst/>
            <a:rect l="l" t="t" r="r" b="b"/>
            <a:pathLst>
              <a:path w="51435" h="36829">
                <a:moveTo>
                  <a:pt x="28203" y="0"/>
                </a:moveTo>
                <a:lnTo>
                  <a:pt x="0" y="21008"/>
                </a:lnTo>
                <a:lnTo>
                  <a:pt x="5080" y="27841"/>
                </a:lnTo>
                <a:lnTo>
                  <a:pt x="10402" y="32097"/>
                </a:lnTo>
                <a:lnTo>
                  <a:pt x="16991" y="35005"/>
                </a:lnTo>
                <a:lnTo>
                  <a:pt x="24405" y="36429"/>
                </a:lnTo>
                <a:lnTo>
                  <a:pt x="32207" y="36235"/>
                </a:lnTo>
                <a:lnTo>
                  <a:pt x="51320" y="11521"/>
                </a:lnTo>
                <a:lnTo>
                  <a:pt x="45351" y="4460"/>
                </a:lnTo>
                <a:lnTo>
                  <a:pt x="35953" y="1183"/>
                </a:lnTo>
                <a:lnTo>
                  <a:pt x="28203" y="0"/>
                </a:lnTo>
                <a:close/>
              </a:path>
            </a:pathLst>
          </a:custGeom>
          <a:solidFill>
            <a:srgbClr val="F4D24E">
              <a:alpha val="9999"/>
            </a:srgbClr>
          </a:solidFill>
        </p:spPr>
        <p:txBody>
          <a:bodyPr wrap="square" lIns="0" tIns="0" rIns="0" bIns="0" rtlCol="0"/>
          <a:lstStyle/>
          <a:p>
            <a:endParaRPr/>
          </a:p>
        </p:txBody>
      </p:sp>
      <p:sp>
        <p:nvSpPr>
          <p:cNvPr id="17" name="bk object 17"/>
          <p:cNvSpPr/>
          <p:nvPr/>
        </p:nvSpPr>
        <p:spPr>
          <a:xfrm>
            <a:off x="6816149" y="3438231"/>
            <a:ext cx="50165" cy="37465"/>
          </a:xfrm>
          <a:custGeom>
            <a:avLst/>
            <a:gdLst/>
            <a:ahLst/>
            <a:cxnLst/>
            <a:rect l="l" t="t" r="r" b="b"/>
            <a:pathLst>
              <a:path w="50165" h="37464">
                <a:moveTo>
                  <a:pt x="21031" y="0"/>
                </a:moveTo>
                <a:lnTo>
                  <a:pt x="11667" y="2559"/>
                </a:lnTo>
                <a:lnTo>
                  <a:pt x="4382" y="7630"/>
                </a:lnTo>
                <a:lnTo>
                  <a:pt x="404" y="14157"/>
                </a:lnTo>
                <a:lnTo>
                  <a:pt x="0" y="21319"/>
                </a:lnTo>
                <a:lnTo>
                  <a:pt x="3437" y="28289"/>
                </a:lnTo>
                <a:lnTo>
                  <a:pt x="7768" y="33522"/>
                </a:lnTo>
                <a:lnTo>
                  <a:pt x="15261" y="36849"/>
                </a:lnTo>
                <a:lnTo>
                  <a:pt x="23503" y="37179"/>
                </a:lnTo>
                <a:lnTo>
                  <a:pt x="33369" y="36094"/>
                </a:lnTo>
                <a:lnTo>
                  <a:pt x="41617" y="32399"/>
                </a:lnTo>
                <a:lnTo>
                  <a:pt x="47403" y="26669"/>
                </a:lnTo>
                <a:lnTo>
                  <a:pt x="49881" y="19476"/>
                </a:lnTo>
                <a:lnTo>
                  <a:pt x="50148" y="15691"/>
                </a:lnTo>
                <a:lnTo>
                  <a:pt x="48865" y="11932"/>
                </a:lnTo>
                <a:lnTo>
                  <a:pt x="46211" y="8706"/>
                </a:lnTo>
                <a:lnTo>
                  <a:pt x="39412" y="3272"/>
                </a:lnTo>
                <a:lnTo>
                  <a:pt x="30649" y="303"/>
                </a:lnTo>
                <a:lnTo>
                  <a:pt x="21031" y="0"/>
                </a:lnTo>
                <a:close/>
              </a:path>
            </a:pathLst>
          </a:custGeom>
          <a:solidFill>
            <a:srgbClr val="4AB5A2">
              <a:alpha val="9599"/>
            </a:srgbClr>
          </a:solidFill>
        </p:spPr>
        <p:txBody>
          <a:bodyPr wrap="square" lIns="0" tIns="0" rIns="0" bIns="0" rtlCol="0"/>
          <a:lstStyle/>
          <a:p>
            <a:endParaRPr/>
          </a:p>
        </p:txBody>
      </p:sp>
      <p:sp>
        <p:nvSpPr>
          <p:cNvPr id="18" name="bk object 18"/>
          <p:cNvSpPr/>
          <p:nvPr/>
        </p:nvSpPr>
        <p:spPr>
          <a:xfrm>
            <a:off x="6883608" y="3430748"/>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72"/>
                </a:lnTo>
                <a:lnTo>
                  <a:pt x="17627" y="35739"/>
                </a:lnTo>
                <a:lnTo>
                  <a:pt x="25542" y="37004"/>
                </a:lnTo>
                <a:lnTo>
                  <a:pt x="33781" y="36417"/>
                </a:lnTo>
                <a:lnTo>
                  <a:pt x="43776" y="33851"/>
                </a:lnTo>
                <a:lnTo>
                  <a:pt x="51079" y="27412"/>
                </a:lnTo>
                <a:lnTo>
                  <a:pt x="52734" y="20085"/>
                </a:lnTo>
                <a:lnTo>
                  <a:pt x="51384" y="20085"/>
                </a:lnTo>
                <a:lnTo>
                  <a:pt x="52031" y="13989"/>
                </a:lnTo>
                <a:lnTo>
                  <a:pt x="48628" y="8032"/>
                </a:lnTo>
                <a:lnTo>
                  <a:pt x="42278" y="4146"/>
                </a:lnTo>
                <a:lnTo>
                  <a:pt x="33473" y="670"/>
                </a:lnTo>
                <a:lnTo>
                  <a:pt x="23895" y="0"/>
                </a:lnTo>
                <a:close/>
              </a:path>
              <a:path w="53340" h="37464">
                <a:moveTo>
                  <a:pt x="52831" y="19653"/>
                </a:moveTo>
                <a:lnTo>
                  <a:pt x="51384" y="20085"/>
                </a:lnTo>
                <a:lnTo>
                  <a:pt x="52734" y="20085"/>
                </a:lnTo>
                <a:lnTo>
                  <a:pt x="52831" y="19653"/>
                </a:lnTo>
                <a:close/>
              </a:path>
            </a:pathLst>
          </a:custGeom>
          <a:solidFill>
            <a:srgbClr val="F4D24E">
              <a:alpha val="3999"/>
            </a:srgbClr>
          </a:solidFill>
        </p:spPr>
        <p:txBody>
          <a:bodyPr wrap="square" lIns="0" tIns="0" rIns="0" bIns="0" rtlCol="0"/>
          <a:lstStyle/>
          <a:p>
            <a:endParaRPr/>
          </a:p>
        </p:txBody>
      </p:sp>
      <p:sp>
        <p:nvSpPr>
          <p:cNvPr id="19" name="bk object 19"/>
          <p:cNvSpPr/>
          <p:nvPr/>
        </p:nvSpPr>
        <p:spPr>
          <a:xfrm>
            <a:off x="6953998" y="3414236"/>
            <a:ext cx="52705" cy="36830"/>
          </a:xfrm>
          <a:custGeom>
            <a:avLst/>
            <a:gdLst/>
            <a:ahLst/>
            <a:cxnLst/>
            <a:rect l="l" t="t" r="r" b="b"/>
            <a:pathLst>
              <a:path w="52704" h="36829">
                <a:moveTo>
                  <a:pt x="24069" y="0"/>
                </a:moveTo>
                <a:lnTo>
                  <a:pt x="14799" y="1916"/>
                </a:lnTo>
                <a:lnTo>
                  <a:pt x="6959" y="6494"/>
                </a:lnTo>
                <a:lnTo>
                  <a:pt x="787" y="12780"/>
                </a:lnTo>
                <a:lnTo>
                  <a:pt x="0" y="21150"/>
                </a:lnTo>
                <a:lnTo>
                  <a:pt x="4940" y="28008"/>
                </a:lnTo>
                <a:lnTo>
                  <a:pt x="10734" y="32318"/>
                </a:lnTo>
                <a:lnTo>
                  <a:pt x="17775" y="35199"/>
                </a:lnTo>
                <a:lnTo>
                  <a:pt x="25608" y="36523"/>
                </a:lnTo>
                <a:lnTo>
                  <a:pt x="33782" y="36161"/>
                </a:lnTo>
                <a:lnTo>
                  <a:pt x="43942" y="33850"/>
                </a:lnTo>
                <a:lnTo>
                  <a:pt x="51295" y="27258"/>
                </a:lnTo>
                <a:lnTo>
                  <a:pt x="52471" y="19829"/>
                </a:lnTo>
                <a:lnTo>
                  <a:pt x="51104" y="19829"/>
                </a:lnTo>
                <a:lnTo>
                  <a:pt x="51612" y="13949"/>
                </a:lnTo>
                <a:lnTo>
                  <a:pt x="48361" y="8247"/>
                </a:lnTo>
                <a:lnTo>
                  <a:pt x="42341" y="4411"/>
                </a:lnTo>
                <a:lnTo>
                  <a:pt x="33630" y="809"/>
                </a:lnTo>
                <a:lnTo>
                  <a:pt x="24069" y="0"/>
                </a:lnTo>
                <a:close/>
              </a:path>
              <a:path w="52704" h="36829">
                <a:moveTo>
                  <a:pt x="52539" y="19397"/>
                </a:moveTo>
                <a:lnTo>
                  <a:pt x="51104" y="19829"/>
                </a:lnTo>
                <a:lnTo>
                  <a:pt x="52471" y="19829"/>
                </a:lnTo>
                <a:lnTo>
                  <a:pt x="52539" y="19397"/>
                </a:lnTo>
                <a:close/>
              </a:path>
            </a:pathLst>
          </a:custGeom>
          <a:solidFill>
            <a:srgbClr val="F4D24E">
              <a:alpha val="9300"/>
            </a:srgbClr>
          </a:solidFill>
        </p:spPr>
        <p:txBody>
          <a:bodyPr wrap="square" lIns="0" tIns="0" rIns="0" bIns="0" rtlCol="0"/>
          <a:lstStyle/>
          <a:p>
            <a:endParaRPr/>
          </a:p>
        </p:txBody>
      </p:sp>
      <p:sp>
        <p:nvSpPr>
          <p:cNvPr id="20" name="bk object 20"/>
          <p:cNvSpPr/>
          <p:nvPr/>
        </p:nvSpPr>
        <p:spPr>
          <a:xfrm>
            <a:off x="7027186" y="3386675"/>
            <a:ext cx="50165" cy="38100"/>
          </a:xfrm>
          <a:custGeom>
            <a:avLst/>
            <a:gdLst/>
            <a:ahLst/>
            <a:cxnLst/>
            <a:rect l="l" t="t" r="r" b="b"/>
            <a:pathLst>
              <a:path w="50165" h="38100">
                <a:moveTo>
                  <a:pt x="26963" y="0"/>
                </a:moveTo>
                <a:lnTo>
                  <a:pt x="0" y="22242"/>
                </a:lnTo>
                <a:lnTo>
                  <a:pt x="3303" y="29336"/>
                </a:lnTo>
                <a:lnTo>
                  <a:pt x="8832" y="33427"/>
                </a:lnTo>
                <a:lnTo>
                  <a:pt x="15501" y="36229"/>
                </a:lnTo>
                <a:lnTo>
                  <a:pt x="22923" y="37627"/>
                </a:lnTo>
                <a:lnTo>
                  <a:pt x="30709" y="37503"/>
                </a:lnTo>
                <a:lnTo>
                  <a:pt x="40945" y="35204"/>
                </a:lnTo>
                <a:lnTo>
                  <a:pt x="48400" y="28638"/>
                </a:lnTo>
                <a:lnTo>
                  <a:pt x="49759" y="20739"/>
                </a:lnTo>
                <a:lnTo>
                  <a:pt x="49556" y="12839"/>
                </a:lnTo>
                <a:lnTo>
                  <a:pt x="43587" y="5664"/>
                </a:lnTo>
                <a:lnTo>
                  <a:pt x="34164" y="2031"/>
                </a:lnTo>
                <a:lnTo>
                  <a:pt x="26963" y="0"/>
                </a:lnTo>
                <a:close/>
              </a:path>
            </a:pathLst>
          </a:custGeom>
          <a:solidFill>
            <a:srgbClr val="4AB5A2">
              <a:alpha val="1300"/>
            </a:srgbClr>
          </a:solidFill>
        </p:spPr>
        <p:txBody>
          <a:bodyPr wrap="square" lIns="0" tIns="0" rIns="0" bIns="0" rtlCol="0"/>
          <a:lstStyle/>
          <a:p>
            <a:endParaRPr/>
          </a:p>
        </p:txBody>
      </p:sp>
      <p:sp>
        <p:nvSpPr>
          <p:cNvPr id="21" name="bk object 21"/>
          <p:cNvSpPr/>
          <p:nvPr/>
        </p:nvSpPr>
        <p:spPr>
          <a:xfrm>
            <a:off x="7589656" y="3086787"/>
            <a:ext cx="50800" cy="37465"/>
          </a:xfrm>
          <a:custGeom>
            <a:avLst/>
            <a:gdLst/>
            <a:ahLst/>
            <a:cxnLst/>
            <a:rect l="l" t="t" r="r" b="b"/>
            <a:pathLst>
              <a:path w="50800" h="37464">
                <a:moveTo>
                  <a:pt x="21072" y="0"/>
                </a:moveTo>
                <a:lnTo>
                  <a:pt x="11708" y="2552"/>
                </a:lnTo>
                <a:lnTo>
                  <a:pt x="4406" y="7608"/>
                </a:lnTo>
                <a:lnTo>
                  <a:pt x="415" y="14131"/>
                </a:lnTo>
                <a:lnTo>
                  <a:pt x="0" y="21297"/>
                </a:lnTo>
                <a:lnTo>
                  <a:pt x="3428" y="28282"/>
                </a:lnTo>
                <a:lnTo>
                  <a:pt x="7708" y="33463"/>
                </a:lnTo>
                <a:lnTo>
                  <a:pt x="15099" y="36791"/>
                </a:lnTo>
                <a:lnTo>
                  <a:pt x="23252" y="37172"/>
                </a:lnTo>
                <a:lnTo>
                  <a:pt x="33127" y="36161"/>
                </a:lnTo>
                <a:lnTo>
                  <a:pt x="41431" y="32532"/>
                </a:lnTo>
                <a:lnTo>
                  <a:pt x="47304"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a:p>
        </p:txBody>
      </p:sp>
      <p:sp>
        <p:nvSpPr>
          <p:cNvPr id="22" name="bk object 22"/>
          <p:cNvSpPr/>
          <p:nvPr/>
        </p:nvSpPr>
        <p:spPr>
          <a:xfrm>
            <a:off x="7659844" y="3060602"/>
            <a:ext cx="50800" cy="38735"/>
          </a:xfrm>
          <a:custGeom>
            <a:avLst/>
            <a:gdLst/>
            <a:ahLst/>
            <a:cxnLst/>
            <a:rect l="l" t="t" r="r" b="b"/>
            <a:pathLst>
              <a:path w="50800" h="38735">
                <a:moveTo>
                  <a:pt x="26584" y="0"/>
                </a:moveTo>
                <a:lnTo>
                  <a:pt x="0" y="22708"/>
                </a:lnTo>
                <a:lnTo>
                  <a:pt x="3648" y="29527"/>
                </a:lnTo>
                <a:lnTo>
                  <a:pt x="7915" y="34721"/>
                </a:lnTo>
                <a:lnTo>
                  <a:pt x="15307" y="38036"/>
                </a:lnTo>
                <a:lnTo>
                  <a:pt x="23460" y="38417"/>
                </a:lnTo>
                <a:lnTo>
                  <a:pt x="33334" y="37408"/>
                </a:lnTo>
                <a:lnTo>
                  <a:pt x="41638" y="33783"/>
                </a:lnTo>
                <a:lnTo>
                  <a:pt x="47511" y="28103"/>
                </a:lnTo>
                <a:lnTo>
                  <a:pt x="50092" y="20929"/>
                </a:lnTo>
                <a:lnTo>
                  <a:pt x="50219" y="12954"/>
                </a:lnTo>
                <a:lnTo>
                  <a:pt x="43983" y="5702"/>
                </a:lnTo>
                <a:lnTo>
                  <a:pt x="34217" y="2438"/>
                </a:lnTo>
                <a:lnTo>
                  <a:pt x="26584" y="0"/>
                </a:lnTo>
                <a:close/>
              </a:path>
            </a:pathLst>
          </a:custGeom>
          <a:solidFill>
            <a:srgbClr val="76C6EB">
              <a:alpha val="6900"/>
            </a:srgbClr>
          </a:solidFill>
        </p:spPr>
        <p:txBody>
          <a:bodyPr wrap="square" lIns="0" tIns="0" rIns="0" bIns="0" rtlCol="0"/>
          <a:lstStyle/>
          <a:p>
            <a:endParaRPr/>
          </a:p>
        </p:txBody>
      </p:sp>
      <p:sp>
        <p:nvSpPr>
          <p:cNvPr id="23" name="bk object 23"/>
          <p:cNvSpPr/>
          <p:nvPr/>
        </p:nvSpPr>
        <p:spPr>
          <a:xfrm>
            <a:off x="7730175" y="3043627"/>
            <a:ext cx="50165" cy="37465"/>
          </a:xfrm>
          <a:custGeom>
            <a:avLst/>
            <a:gdLst/>
            <a:ahLst/>
            <a:cxnLst/>
            <a:rect l="l" t="t" r="r" b="b"/>
            <a:pathLst>
              <a:path w="50165" h="37464">
                <a:moveTo>
                  <a:pt x="28502" y="0"/>
                </a:moveTo>
                <a:lnTo>
                  <a:pt x="18541" y="402"/>
                </a:lnTo>
                <a:lnTo>
                  <a:pt x="9582" y="3644"/>
                </a:lnTo>
                <a:lnTo>
                  <a:pt x="3208" y="9013"/>
                </a:lnTo>
                <a:lnTo>
                  <a:pt x="0" y="15795"/>
                </a:lnTo>
                <a:lnTo>
                  <a:pt x="533" y="23186"/>
                </a:lnTo>
                <a:lnTo>
                  <a:pt x="4888" y="29868"/>
                </a:lnTo>
                <a:lnTo>
                  <a:pt x="12094" y="34618"/>
                </a:lnTo>
                <a:lnTo>
                  <a:pt x="21166" y="37007"/>
                </a:lnTo>
                <a:lnTo>
                  <a:pt x="31114" y="36610"/>
                </a:lnTo>
                <a:lnTo>
                  <a:pt x="41274" y="34286"/>
                </a:lnTo>
                <a:lnTo>
                  <a:pt x="48628" y="27707"/>
                </a:lnTo>
                <a:lnTo>
                  <a:pt x="49872" y="19846"/>
                </a:lnTo>
                <a:lnTo>
                  <a:pt x="50063" y="17827"/>
                </a:lnTo>
                <a:lnTo>
                  <a:pt x="49801" y="15772"/>
                </a:lnTo>
                <a:lnTo>
                  <a:pt x="49123" y="13826"/>
                </a:lnTo>
                <a:lnTo>
                  <a:pt x="44777" y="7142"/>
                </a:lnTo>
                <a:lnTo>
                  <a:pt x="37575" y="2390"/>
                </a:lnTo>
                <a:lnTo>
                  <a:pt x="28502" y="0"/>
                </a:lnTo>
                <a:close/>
              </a:path>
            </a:pathLst>
          </a:custGeom>
          <a:solidFill>
            <a:srgbClr val="F4D24E">
              <a:alpha val="7398"/>
            </a:srgbClr>
          </a:solidFill>
        </p:spPr>
        <p:txBody>
          <a:bodyPr wrap="square" lIns="0" tIns="0" rIns="0" bIns="0" rtlCol="0"/>
          <a:lstStyle/>
          <a:p>
            <a:endParaRPr/>
          </a:p>
        </p:txBody>
      </p:sp>
      <p:sp>
        <p:nvSpPr>
          <p:cNvPr id="24" name="bk object 24"/>
          <p:cNvSpPr/>
          <p:nvPr/>
        </p:nvSpPr>
        <p:spPr>
          <a:xfrm>
            <a:off x="5148515" y="2037768"/>
            <a:ext cx="51435" cy="38735"/>
          </a:xfrm>
          <a:custGeom>
            <a:avLst/>
            <a:gdLst/>
            <a:ahLst/>
            <a:cxnLst/>
            <a:rect l="l" t="t" r="r" b="b"/>
            <a:pathLst>
              <a:path w="51435" h="38735">
                <a:moveTo>
                  <a:pt x="26658" y="0"/>
                </a:moveTo>
                <a:lnTo>
                  <a:pt x="0" y="22560"/>
                </a:lnTo>
                <a:lnTo>
                  <a:pt x="3519" y="29514"/>
                </a:lnTo>
                <a:lnTo>
                  <a:pt x="9165" y="34030"/>
                </a:lnTo>
                <a:lnTo>
                  <a:pt x="16217" y="36998"/>
                </a:lnTo>
                <a:lnTo>
                  <a:pt x="24134" y="38265"/>
                </a:lnTo>
                <a:lnTo>
                  <a:pt x="32373" y="37680"/>
                </a:lnTo>
                <a:lnTo>
                  <a:pt x="42355" y="35115"/>
                </a:lnTo>
                <a:lnTo>
                  <a:pt x="49658" y="28676"/>
                </a:lnTo>
                <a:lnTo>
                  <a:pt x="51410" y="20916"/>
                </a:lnTo>
                <a:lnTo>
                  <a:pt x="49910" y="14997"/>
                </a:lnTo>
                <a:lnTo>
                  <a:pt x="46346" y="9715"/>
                </a:lnTo>
                <a:lnTo>
                  <a:pt x="40988" y="5357"/>
                </a:lnTo>
                <a:lnTo>
                  <a:pt x="34100" y="2209"/>
                </a:lnTo>
                <a:lnTo>
                  <a:pt x="26658" y="0"/>
                </a:lnTo>
                <a:close/>
              </a:path>
            </a:pathLst>
          </a:custGeom>
          <a:solidFill>
            <a:srgbClr val="F4D24E">
              <a:alpha val="2899"/>
            </a:srgbClr>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3977F9C-1B7A-4253-8774-B5A48A52146F}" type="datetime1">
              <a:rPr lang="en-US" smtClean="0"/>
              <a:t>2/17/2026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9C538427-8C55-4974-9A4A-993D8E8E3B09}" type="datetime1">
              <a:rPr lang="en-US" smtClean="0"/>
              <a:t>2/17/2026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7" y="4224340"/>
            <a:ext cx="51435" cy="36830"/>
          </a:xfrm>
          <a:custGeom>
            <a:avLst/>
            <a:gdLst/>
            <a:ahLst/>
            <a:cxnLst/>
            <a:rect l="l" t="t" r="r" b="b"/>
            <a:pathLst>
              <a:path w="51435" h="36829">
                <a:moveTo>
                  <a:pt x="28203" y="0"/>
                </a:moveTo>
                <a:lnTo>
                  <a:pt x="0" y="21008"/>
                </a:lnTo>
                <a:lnTo>
                  <a:pt x="5080" y="27841"/>
                </a:lnTo>
                <a:lnTo>
                  <a:pt x="10402" y="32097"/>
                </a:lnTo>
                <a:lnTo>
                  <a:pt x="16991" y="35003"/>
                </a:lnTo>
                <a:lnTo>
                  <a:pt x="24405" y="36424"/>
                </a:lnTo>
                <a:lnTo>
                  <a:pt x="32207" y="36223"/>
                </a:lnTo>
                <a:lnTo>
                  <a:pt x="51320" y="11521"/>
                </a:lnTo>
                <a:lnTo>
                  <a:pt x="45339" y="4460"/>
                </a:lnTo>
                <a:lnTo>
                  <a:pt x="35953" y="1183"/>
                </a:lnTo>
                <a:lnTo>
                  <a:pt x="28203" y="0"/>
                </a:lnTo>
                <a:close/>
              </a:path>
            </a:pathLst>
          </a:custGeom>
          <a:solidFill>
            <a:srgbClr val="F4D24E">
              <a:alpha val="9999"/>
            </a:srgbClr>
          </a:solidFill>
        </p:spPr>
        <p:txBody>
          <a:bodyPr wrap="square" lIns="0" tIns="0" rIns="0" bIns="0" rtlCol="0"/>
          <a:lstStyle/>
          <a:p>
            <a:endParaRPr/>
          </a:p>
        </p:txBody>
      </p:sp>
      <p:sp>
        <p:nvSpPr>
          <p:cNvPr id="17" name="bk object 17"/>
          <p:cNvSpPr/>
          <p:nvPr/>
        </p:nvSpPr>
        <p:spPr>
          <a:xfrm>
            <a:off x="6816153" y="3438233"/>
            <a:ext cx="50165" cy="37465"/>
          </a:xfrm>
          <a:custGeom>
            <a:avLst/>
            <a:gdLst/>
            <a:ahLst/>
            <a:cxnLst/>
            <a:rect l="l" t="t" r="r" b="b"/>
            <a:pathLst>
              <a:path w="50165" h="37464">
                <a:moveTo>
                  <a:pt x="21031" y="0"/>
                </a:moveTo>
                <a:lnTo>
                  <a:pt x="11667" y="2559"/>
                </a:lnTo>
                <a:lnTo>
                  <a:pt x="4382" y="7624"/>
                </a:lnTo>
                <a:lnTo>
                  <a:pt x="404" y="14153"/>
                </a:lnTo>
                <a:lnTo>
                  <a:pt x="0" y="21317"/>
                </a:lnTo>
                <a:lnTo>
                  <a:pt x="3437" y="28290"/>
                </a:lnTo>
                <a:lnTo>
                  <a:pt x="7755" y="33522"/>
                </a:lnTo>
                <a:lnTo>
                  <a:pt x="15248" y="36849"/>
                </a:lnTo>
                <a:lnTo>
                  <a:pt x="23503" y="37180"/>
                </a:lnTo>
                <a:lnTo>
                  <a:pt x="33363" y="36094"/>
                </a:lnTo>
                <a:lnTo>
                  <a:pt x="41612" y="32400"/>
                </a:lnTo>
                <a:lnTo>
                  <a:pt x="47401" y="26669"/>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a:p>
        </p:txBody>
      </p:sp>
      <p:sp>
        <p:nvSpPr>
          <p:cNvPr id="18" name="bk object 18"/>
          <p:cNvSpPr/>
          <p:nvPr/>
        </p:nvSpPr>
        <p:spPr>
          <a:xfrm>
            <a:off x="6883599" y="3430751"/>
            <a:ext cx="53340" cy="37465"/>
          </a:xfrm>
          <a:custGeom>
            <a:avLst/>
            <a:gdLst/>
            <a:ahLst/>
            <a:cxnLst/>
            <a:rect l="l" t="t" r="r" b="b"/>
            <a:pathLst>
              <a:path w="53340" h="37464">
                <a:moveTo>
                  <a:pt x="23902" y="0"/>
                </a:moveTo>
                <a:lnTo>
                  <a:pt x="14685" y="2053"/>
                </a:lnTo>
                <a:lnTo>
                  <a:pt x="6972" y="6750"/>
                </a:lnTo>
                <a:lnTo>
                  <a:pt x="787" y="13036"/>
                </a:lnTo>
                <a:lnTo>
                  <a:pt x="0" y="21393"/>
                </a:lnTo>
                <a:lnTo>
                  <a:pt x="4940" y="28251"/>
                </a:lnTo>
                <a:lnTo>
                  <a:pt x="10586" y="32766"/>
                </a:lnTo>
                <a:lnTo>
                  <a:pt x="17638" y="35734"/>
                </a:lnTo>
                <a:lnTo>
                  <a:pt x="25555" y="37002"/>
                </a:lnTo>
                <a:lnTo>
                  <a:pt x="33794" y="36417"/>
                </a:lnTo>
                <a:lnTo>
                  <a:pt x="43789" y="33851"/>
                </a:lnTo>
                <a:lnTo>
                  <a:pt x="51092" y="27412"/>
                </a:lnTo>
                <a:lnTo>
                  <a:pt x="52735" y="20085"/>
                </a:lnTo>
                <a:lnTo>
                  <a:pt x="51396" y="20085"/>
                </a:lnTo>
                <a:lnTo>
                  <a:pt x="52044" y="13989"/>
                </a:lnTo>
                <a:lnTo>
                  <a:pt x="48640" y="8032"/>
                </a:lnTo>
                <a:lnTo>
                  <a:pt x="42290" y="4146"/>
                </a:lnTo>
                <a:lnTo>
                  <a:pt x="33484" y="670"/>
                </a:lnTo>
                <a:lnTo>
                  <a:pt x="23902" y="0"/>
                </a:lnTo>
                <a:close/>
              </a:path>
              <a:path w="53340" h="37464">
                <a:moveTo>
                  <a:pt x="52831" y="19653"/>
                </a:moveTo>
                <a:lnTo>
                  <a:pt x="51396" y="20085"/>
                </a:lnTo>
                <a:lnTo>
                  <a:pt x="52735" y="20085"/>
                </a:lnTo>
                <a:lnTo>
                  <a:pt x="52831" y="19653"/>
                </a:lnTo>
                <a:close/>
              </a:path>
            </a:pathLst>
          </a:custGeom>
          <a:solidFill>
            <a:srgbClr val="F4D24E">
              <a:alpha val="3999"/>
            </a:srgbClr>
          </a:solidFill>
        </p:spPr>
        <p:txBody>
          <a:bodyPr wrap="square" lIns="0" tIns="0" rIns="0" bIns="0" rtlCol="0"/>
          <a:lstStyle/>
          <a:p>
            <a:endParaRPr/>
          </a:p>
        </p:txBody>
      </p:sp>
      <p:sp>
        <p:nvSpPr>
          <p:cNvPr id="19" name="bk object 19"/>
          <p:cNvSpPr/>
          <p:nvPr/>
        </p:nvSpPr>
        <p:spPr>
          <a:xfrm>
            <a:off x="6954001" y="3414234"/>
            <a:ext cx="52705" cy="36830"/>
          </a:xfrm>
          <a:custGeom>
            <a:avLst/>
            <a:gdLst/>
            <a:ahLst/>
            <a:cxnLst/>
            <a:rect l="l" t="t" r="r" b="b"/>
            <a:pathLst>
              <a:path w="52704" h="36829">
                <a:moveTo>
                  <a:pt x="24069" y="0"/>
                </a:moveTo>
                <a:lnTo>
                  <a:pt x="14799" y="1919"/>
                </a:lnTo>
                <a:lnTo>
                  <a:pt x="6959" y="6499"/>
                </a:lnTo>
                <a:lnTo>
                  <a:pt x="787" y="12785"/>
                </a:lnTo>
                <a:lnTo>
                  <a:pt x="0" y="21142"/>
                </a:lnTo>
                <a:lnTo>
                  <a:pt x="4940" y="28000"/>
                </a:lnTo>
                <a:lnTo>
                  <a:pt x="10729" y="32317"/>
                </a:lnTo>
                <a:lnTo>
                  <a:pt x="17770" y="35202"/>
                </a:lnTo>
                <a:lnTo>
                  <a:pt x="25607" y="36528"/>
                </a:lnTo>
                <a:lnTo>
                  <a:pt x="33782" y="36166"/>
                </a:lnTo>
                <a:lnTo>
                  <a:pt x="43942" y="33842"/>
                </a:lnTo>
                <a:lnTo>
                  <a:pt x="51295" y="27263"/>
                </a:lnTo>
                <a:lnTo>
                  <a:pt x="52471" y="19834"/>
                </a:lnTo>
                <a:lnTo>
                  <a:pt x="51104" y="19834"/>
                </a:lnTo>
                <a:lnTo>
                  <a:pt x="51600" y="13954"/>
                </a:lnTo>
                <a:lnTo>
                  <a:pt x="48361" y="8239"/>
                </a:lnTo>
                <a:lnTo>
                  <a:pt x="42341" y="4416"/>
                </a:lnTo>
                <a:lnTo>
                  <a:pt x="33630" y="809"/>
                </a:lnTo>
                <a:lnTo>
                  <a:pt x="24069" y="0"/>
                </a:lnTo>
                <a:close/>
              </a:path>
              <a:path w="52704" h="36829">
                <a:moveTo>
                  <a:pt x="52539" y="19402"/>
                </a:moveTo>
                <a:lnTo>
                  <a:pt x="51104" y="19834"/>
                </a:lnTo>
                <a:lnTo>
                  <a:pt x="52471" y="19834"/>
                </a:lnTo>
                <a:lnTo>
                  <a:pt x="52539" y="19402"/>
                </a:lnTo>
                <a:close/>
              </a:path>
            </a:pathLst>
          </a:custGeom>
          <a:solidFill>
            <a:srgbClr val="F4D24E">
              <a:alpha val="9300"/>
            </a:srgbClr>
          </a:solidFill>
        </p:spPr>
        <p:txBody>
          <a:bodyPr wrap="square" lIns="0" tIns="0" rIns="0" bIns="0" rtlCol="0"/>
          <a:lstStyle/>
          <a:p>
            <a:endParaRPr/>
          </a:p>
        </p:txBody>
      </p:sp>
      <p:sp>
        <p:nvSpPr>
          <p:cNvPr id="20" name="bk object 20"/>
          <p:cNvSpPr/>
          <p:nvPr/>
        </p:nvSpPr>
        <p:spPr>
          <a:xfrm>
            <a:off x="7027184" y="3386665"/>
            <a:ext cx="50165" cy="38100"/>
          </a:xfrm>
          <a:custGeom>
            <a:avLst/>
            <a:gdLst/>
            <a:ahLst/>
            <a:cxnLst/>
            <a:rect l="l" t="t" r="r" b="b"/>
            <a:pathLst>
              <a:path w="50165" h="38100">
                <a:moveTo>
                  <a:pt x="26968" y="0"/>
                </a:moveTo>
                <a:lnTo>
                  <a:pt x="0" y="22249"/>
                </a:lnTo>
                <a:lnTo>
                  <a:pt x="3308" y="29349"/>
                </a:lnTo>
                <a:lnTo>
                  <a:pt x="8837" y="33440"/>
                </a:lnTo>
                <a:lnTo>
                  <a:pt x="15506" y="36242"/>
                </a:lnTo>
                <a:lnTo>
                  <a:pt x="22928" y="37640"/>
                </a:lnTo>
                <a:lnTo>
                  <a:pt x="30715" y="37515"/>
                </a:lnTo>
                <a:lnTo>
                  <a:pt x="40951" y="35217"/>
                </a:lnTo>
                <a:lnTo>
                  <a:pt x="48406" y="28638"/>
                </a:lnTo>
                <a:lnTo>
                  <a:pt x="49752" y="20751"/>
                </a:lnTo>
                <a:lnTo>
                  <a:pt x="49561" y="12852"/>
                </a:lnTo>
                <a:lnTo>
                  <a:pt x="43592" y="5676"/>
                </a:lnTo>
                <a:lnTo>
                  <a:pt x="34169" y="2044"/>
                </a:lnTo>
                <a:lnTo>
                  <a:pt x="26968" y="0"/>
                </a:lnTo>
                <a:close/>
              </a:path>
            </a:pathLst>
          </a:custGeom>
          <a:solidFill>
            <a:srgbClr val="4AB5A2">
              <a:alpha val="1300"/>
            </a:srgbClr>
          </a:solidFill>
        </p:spPr>
        <p:txBody>
          <a:bodyPr wrap="square" lIns="0" tIns="0" rIns="0" bIns="0" rtlCol="0"/>
          <a:lstStyle/>
          <a:p>
            <a:endParaRPr/>
          </a:p>
        </p:txBody>
      </p:sp>
      <p:sp>
        <p:nvSpPr>
          <p:cNvPr id="21" name="bk object 21"/>
          <p:cNvSpPr/>
          <p:nvPr/>
        </p:nvSpPr>
        <p:spPr>
          <a:xfrm>
            <a:off x="7589659" y="3086790"/>
            <a:ext cx="50800" cy="37465"/>
          </a:xfrm>
          <a:custGeom>
            <a:avLst/>
            <a:gdLst/>
            <a:ahLst/>
            <a:cxnLst/>
            <a:rect l="l" t="t" r="r" b="b"/>
            <a:pathLst>
              <a:path w="50800" h="37464">
                <a:moveTo>
                  <a:pt x="21072" y="0"/>
                </a:moveTo>
                <a:lnTo>
                  <a:pt x="11708" y="2552"/>
                </a:lnTo>
                <a:lnTo>
                  <a:pt x="4406" y="7608"/>
                </a:lnTo>
                <a:lnTo>
                  <a:pt x="415" y="14129"/>
                </a:lnTo>
                <a:lnTo>
                  <a:pt x="0" y="21291"/>
                </a:lnTo>
                <a:lnTo>
                  <a:pt x="3428" y="28269"/>
                </a:lnTo>
                <a:lnTo>
                  <a:pt x="7708" y="33463"/>
                </a:lnTo>
                <a:lnTo>
                  <a:pt x="15099" y="36778"/>
                </a:lnTo>
                <a:lnTo>
                  <a:pt x="23240" y="37159"/>
                </a:lnTo>
                <a:lnTo>
                  <a:pt x="33120" y="36155"/>
                </a:lnTo>
                <a:lnTo>
                  <a:pt x="41425" y="32530"/>
                </a:lnTo>
                <a:lnTo>
                  <a:pt x="47298"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a:p>
        </p:txBody>
      </p:sp>
      <p:sp>
        <p:nvSpPr>
          <p:cNvPr id="22" name="bk object 22"/>
          <p:cNvSpPr/>
          <p:nvPr/>
        </p:nvSpPr>
        <p:spPr>
          <a:xfrm>
            <a:off x="7659842" y="3060603"/>
            <a:ext cx="50800" cy="38735"/>
          </a:xfrm>
          <a:custGeom>
            <a:avLst/>
            <a:gdLst/>
            <a:ahLst/>
            <a:cxnLst/>
            <a:rect l="l" t="t" r="r" b="b"/>
            <a:pathLst>
              <a:path w="50800" h="38735">
                <a:moveTo>
                  <a:pt x="26590" y="0"/>
                </a:moveTo>
                <a:lnTo>
                  <a:pt x="0" y="22703"/>
                </a:lnTo>
                <a:lnTo>
                  <a:pt x="3641" y="29527"/>
                </a:lnTo>
                <a:lnTo>
                  <a:pt x="7921" y="34709"/>
                </a:lnTo>
                <a:lnTo>
                  <a:pt x="15312" y="38036"/>
                </a:lnTo>
                <a:lnTo>
                  <a:pt x="23465" y="38417"/>
                </a:lnTo>
                <a:lnTo>
                  <a:pt x="33338" y="37408"/>
                </a:lnTo>
                <a:lnTo>
                  <a:pt x="41639" y="33783"/>
                </a:lnTo>
                <a:lnTo>
                  <a:pt x="47511" y="28103"/>
                </a:lnTo>
                <a:lnTo>
                  <a:pt x="50097" y="20929"/>
                </a:lnTo>
                <a:lnTo>
                  <a:pt x="50224" y="12954"/>
                </a:lnTo>
                <a:lnTo>
                  <a:pt x="43989" y="5689"/>
                </a:lnTo>
                <a:lnTo>
                  <a:pt x="34222" y="2438"/>
                </a:lnTo>
                <a:lnTo>
                  <a:pt x="26590" y="0"/>
                </a:lnTo>
                <a:close/>
              </a:path>
            </a:pathLst>
          </a:custGeom>
          <a:solidFill>
            <a:srgbClr val="76C6EB">
              <a:alpha val="6900"/>
            </a:srgbClr>
          </a:solidFill>
        </p:spPr>
        <p:txBody>
          <a:bodyPr wrap="square" lIns="0" tIns="0" rIns="0" bIns="0" rtlCol="0"/>
          <a:lstStyle/>
          <a:p>
            <a:endParaRPr/>
          </a:p>
        </p:txBody>
      </p:sp>
      <p:sp>
        <p:nvSpPr>
          <p:cNvPr id="23" name="bk object 23"/>
          <p:cNvSpPr/>
          <p:nvPr/>
        </p:nvSpPr>
        <p:spPr>
          <a:xfrm>
            <a:off x="7730172" y="3043629"/>
            <a:ext cx="50165" cy="37465"/>
          </a:xfrm>
          <a:custGeom>
            <a:avLst/>
            <a:gdLst/>
            <a:ahLst/>
            <a:cxnLst/>
            <a:rect l="l" t="t" r="r" b="b"/>
            <a:pathLst>
              <a:path w="50165" h="37464">
                <a:moveTo>
                  <a:pt x="28501" y="0"/>
                </a:moveTo>
                <a:lnTo>
                  <a:pt x="18547" y="403"/>
                </a:lnTo>
                <a:lnTo>
                  <a:pt x="9587" y="3645"/>
                </a:lnTo>
                <a:lnTo>
                  <a:pt x="3211" y="9013"/>
                </a:lnTo>
                <a:lnTo>
                  <a:pt x="0" y="15795"/>
                </a:lnTo>
                <a:lnTo>
                  <a:pt x="525" y="23186"/>
                </a:lnTo>
                <a:lnTo>
                  <a:pt x="4886" y="29868"/>
                </a:lnTo>
                <a:lnTo>
                  <a:pt x="12093" y="34618"/>
                </a:lnTo>
                <a:lnTo>
                  <a:pt x="21165" y="37008"/>
                </a:lnTo>
                <a:lnTo>
                  <a:pt x="31120" y="36610"/>
                </a:lnTo>
                <a:lnTo>
                  <a:pt x="41267" y="34286"/>
                </a:lnTo>
                <a:lnTo>
                  <a:pt x="48620" y="27708"/>
                </a:lnTo>
                <a:lnTo>
                  <a:pt x="49878" y="19846"/>
                </a:lnTo>
                <a:lnTo>
                  <a:pt x="50068" y="17827"/>
                </a:lnTo>
                <a:lnTo>
                  <a:pt x="49806" y="15772"/>
                </a:lnTo>
                <a:lnTo>
                  <a:pt x="49128" y="13814"/>
                </a:lnTo>
                <a:lnTo>
                  <a:pt x="44775" y="7137"/>
                </a:lnTo>
                <a:lnTo>
                  <a:pt x="37571" y="2388"/>
                </a:lnTo>
                <a:lnTo>
                  <a:pt x="28501" y="0"/>
                </a:lnTo>
                <a:close/>
              </a:path>
            </a:pathLst>
          </a:custGeom>
          <a:solidFill>
            <a:srgbClr val="F4D24E">
              <a:alpha val="7398"/>
            </a:srgbClr>
          </a:solidFill>
        </p:spPr>
        <p:txBody>
          <a:bodyPr wrap="square" lIns="0" tIns="0" rIns="0" bIns="0" rtlCol="0"/>
          <a:lstStyle/>
          <a:p>
            <a:endParaRPr/>
          </a:p>
        </p:txBody>
      </p:sp>
      <p:sp>
        <p:nvSpPr>
          <p:cNvPr id="24" name="bk object 24"/>
          <p:cNvSpPr/>
          <p:nvPr/>
        </p:nvSpPr>
        <p:spPr>
          <a:xfrm>
            <a:off x="5148517" y="2037770"/>
            <a:ext cx="51435" cy="38735"/>
          </a:xfrm>
          <a:custGeom>
            <a:avLst/>
            <a:gdLst/>
            <a:ahLst/>
            <a:cxnLst/>
            <a:rect l="l" t="t" r="r" b="b"/>
            <a:pathLst>
              <a:path w="51435" h="38735">
                <a:moveTo>
                  <a:pt x="26658" y="0"/>
                </a:moveTo>
                <a:lnTo>
                  <a:pt x="0" y="22559"/>
                </a:lnTo>
                <a:lnTo>
                  <a:pt x="3519" y="29514"/>
                </a:lnTo>
                <a:lnTo>
                  <a:pt x="9163" y="34030"/>
                </a:lnTo>
                <a:lnTo>
                  <a:pt x="16212" y="36998"/>
                </a:lnTo>
                <a:lnTo>
                  <a:pt x="24129" y="38265"/>
                </a:lnTo>
                <a:lnTo>
                  <a:pt x="32373" y="37680"/>
                </a:lnTo>
                <a:lnTo>
                  <a:pt x="42355" y="35115"/>
                </a:lnTo>
                <a:lnTo>
                  <a:pt x="49658" y="28676"/>
                </a:lnTo>
                <a:lnTo>
                  <a:pt x="51410" y="20916"/>
                </a:lnTo>
                <a:lnTo>
                  <a:pt x="49904" y="14997"/>
                </a:lnTo>
                <a:lnTo>
                  <a:pt x="46342" y="9715"/>
                </a:lnTo>
                <a:lnTo>
                  <a:pt x="40986" y="5357"/>
                </a:lnTo>
                <a:lnTo>
                  <a:pt x="34100" y="2209"/>
                </a:lnTo>
                <a:lnTo>
                  <a:pt x="26658" y="0"/>
                </a:lnTo>
                <a:close/>
              </a:path>
            </a:pathLst>
          </a:custGeom>
          <a:solidFill>
            <a:srgbClr val="F4D24E">
              <a:alpha val="2899"/>
            </a:srgbClr>
          </a:solidFill>
        </p:spPr>
        <p:txBody>
          <a:bodyPr wrap="square" lIns="0" tIns="0" rIns="0" bIns="0" rtlCol="0"/>
          <a:lstStyle/>
          <a:p>
            <a:endParaRPr/>
          </a:p>
        </p:txBody>
      </p:sp>
      <p:sp>
        <p:nvSpPr>
          <p:cNvPr id="25" name="bk object 25"/>
          <p:cNvSpPr/>
          <p:nvPr/>
        </p:nvSpPr>
        <p:spPr>
          <a:xfrm>
            <a:off x="767311" y="2100003"/>
            <a:ext cx="11424802" cy="2481602"/>
          </a:xfrm>
          <a:prstGeom prst="rect">
            <a:avLst/>
          </a:prstGeom>
          <a:blipFill>
            <a:blip r:embed="rId2" cstate="print"/>
            <a:stretch>
              <a:fillRect/>
            </a:stretch>
          </a:blipFill>
        </p:spPr>
        <p:txBody>
          <a:bodyPr wrap="square" lIns="0" tIns="0" rIns="0" bIns="0" rtlCol="0"/>
          <a:lstStyle/>
          <a:p>
            <a:endParaRPr/>
          </a:p>
        </p:txBody>
      </p:sp>
      <p:sp>
        <p:nvSpPr>
          <p:cNvPr id="26" name="bk object 26"/>
          <p:cNvSpPr/>
          <p:nvPr/>
        </p:nvSpPr>
        <p:spPr>
          <a:xfrm>
            <a:off x="8236821" y="1939016"/>
            <a:ext cx="50800" cy="37465"/>
          </a:xfrm>
          <a:custGeom>
            <a:avLst/>
            <a:gdLst/>
            <a:ahLst/>
            <a:cxnLst/>
            <a:rect l="l" t="t" r="r" b="b"/>
            <a:pathLst>
              <a:path w="50800" h="37464">
                <a:moveTo>
                  <a:pt x="27053" y="0"/>
                </a:moveTo>
                <a:lnTo>
                  <a:pt x="0" y="17271"/>
                </a:lnTo>
                <a:lnTo>
                  <a:pt x="1343" y="24625"/>
                </a:lnTo>
                <a:lnTo>
                  <a:pt x="6202" y="30811"/>
                </a:lnTo>
                <a:lnTo>
                  <a:pt x="13821" y="35189"/>
                </a:lnTo>
                <a:lnTo>
                  <a:pt x="23444" y="37121"/>
                </a:lnTo>
                <a:lnTo>
                  <a:pt x="33325" y="36119"/>
                </a:lnTo>
                <a:lnTo>
                  <a:pt x="41633" y="32498"/>
                </a:lnTo>
                <a:lnTo>
                  <a:pt x="47507" y="26820"/>
                </a:lnTo>
                <a:lnTo>
                  <a:pt x="50088" y="19646"/>
                </a:lnTo>
                <a:lnTo>
                  <a:pt x="50469" y="11747"/>
                </a:lnTo>
                <a:lnTo>
                  <a:pt x="44449" y="4457"/>
                </a:lnTo>
                <a:lnTo>
                  <a:pt x="34797" y="1155"/>
                </a:lnTo>
                <a:lnTo>
                  <a:pt x="27053" y="0"/>
                </a:lnTo>
                <a:close/>
              </a:path>
            </a:pathLst>
          </a:custGeom>
          <a:solidFill>
            <a:srgbClr val="4AB5A2">
              <a:alpha val="3999"/>
            </a:srgbClr>
          </a:solidFill>
        </p:spPr>
        <p:txBody>
          <a:bodyPr wrap="square" lIns="0" tIns="0" rIns="0" bIns="0" rtlCol="0"/>
          <a:lstStyle/>
          <a:p>
            <a:endParaRPr/>
          </a:p>
        </p:txBody>
      </p:sp>
      <p:sp>
        <p:nvSpPr>
          <p:cNvPr id="27" name="bk object 27"/>
          <p:cNvSpPr/>
          <p:nvPr/>
        </p:nvSpPr>
        <p:spPr>
          <a:xfrm>
            <a:off x="2904839" y="4679149"/>
            <a:ext cx="52069" cy="36830"/>
          </a:xfrm>
          <a:custGeom>
            <a:avLst/>
            <a:gdLst/>
            <a:ahLst/>
            <a:cxnLst/>
            <a:rect l="l" t="t" r="r" b="b"/>
            <a:pathLst>
              <a:path w="52069" h="36829">
                <a:moveTo>
                  <a:pt x="24210" y="0"/>
                </a:moveTo>
                <a:lnTo>
                  <a:pt x="14938" y="1919"/>
                </a:lnTo>
                <a:lnTo>
                  <a:pt x="7099" y="6499"/>
                </a:lnTo>
                <a:lnTo>
                  <a:pt x="787" y="12747"/>
                </a:lnTo>
                <a:lnTo>
                  <a:pt x="0" y="21167"/>
                </a:lnTo>
                <a:lnTo>
                  <a:pt x="5079" y="28000"/>
                </a:lnTo>
                <a:lnTo>
                  <a:pt x="10399" y="32246"/>
                </a:lnTo>
                <a:lnTo>
                  <a:pt x="17000" y="35117"/>
                </a:lnTo>
                <a:lnTo>
                  <a:pt x="24423" y="36471"/>
                </a:lnTo>
                <a:lnTo>
                  <a:pt x="32207" y="36166"/>
                </a:lnTo>
                <a:lnTo>
                  <a:pt x="42430" y="33867"/>
                </a:lnTo>
                <a:lnTo>
                  <a:pt x="49885" y="27301"/>
                </a:lnTo>
                <a:lnTo>
                  <a:pt x="51170" y="19834"/>
                </a:lnTo>
                <a:lnTo>
                  <a:pt x="51281" y="19402"/>
                </a:lnTo>
                <a:lnTo>
                  <a:pt x="51752" y="13954"/>
                </a:lnTo>
                <a:lnTo>
                  <a:pt x="48501" y="8239"/>
                </a:lnTo>
                <a:lnTo>
                  <a:pt x="42494" y="4416"/>
                </a:lnTo>
                <a:lnTo>
                  <a:pt x="33775" y="809"/>
                </a:lnTo>
                <a:lnTo>
                  <a:pt x="24210" y="0"/>
                </a:lnTo>
                <a:close/>
              </a:path>
              <a:path w="52069" h="36829">
                <a:moveTo>
                  <a:pt x="51281" y="19402"/>
                </a:moveTo>
                <a:lnTo>
                  <a:pt x="51244" y="19834"/>
                </a:lnTo>
                <a:lnTo>
                  <a:pt x="51281" y="19402"/>
                </a:lnTo>
                <a:close/>
              </a:path>
            </a:pathLst>
          </a:custGeom>
          <a:solidFill>
            <a:srgbClr val="4AB5A2">
              <a:alpha val="6399"/>
            </a:srgbClr>
          </a:solidFill>
        </p:spPr>
        <p:txBody>
          <a:bodyPr wrap="square" lIns="0" tIns="0" rIns="0" bIns="0" rtlCol="0"/>
          <a:lstStyle/>
          <a:p>
            <a:endParaRPr/>
          </a:p>
        </p:txBody>
      </p:sp>
      <p:sp>
        <p:nvSpPr>
          <p:cNvPr id="28" name="bk object 28"/>
          <p:cNvSpPr/>
          <p:nvPr/>
        </p:nvSpPr>
        <p:spPr>
          <a:xfrm>
            <a:off x="4190729" y="4659792"/>
            <a:ext cx="50800" cy="37465"/>
          </a:xfrm>
          <a:custGeom>
            <a:avLst/>
            <a:gdLst/>
            <a:ahLst/>
            <a:cxnLst/>
            <a:rect l="l" t="t" r="r" b="b"/>
            <a:pathLst>
              <a:path w="50800" h="37464">
                <a:moveTo>
                  <a:pt x="27055" y="0"/>
                </a:moveTo>
                <a:lnTo>
                  <a:pt x="0" y="17259"/>
                </a:lnTo>
                <a:lnTo>
                  <a:pt x="1343" y="24618"/>
                </a:lnTo>
                <a:lnTo>
                  <a:pt x="6203" y="30803"/>
                </a:lnTo>
                <a:lnTo>
                  <a:pt x="13826" y="35179"/>
                </a:lnTo>
                <a:lnTo>
                  <a:pt x="23456" y="37109"/>
                </a:lnTo>
                <a:lnTo>
                  <a:pt x="33331" y="36107"/>
                </a:lnTo>
                <a:lnTo>
                  <a:pt x="41636" y="32486"/>
                </a:lnTo>
                <a:lnTo>
                  <a:pt x="47513" y="26807"/>
                </a:lnTo>
                <a:lnTo>
                  <a:pt x="50101" y="19634"/>
                </a:lnTo>
                <a:lnTo>
                  <a:pt x="50444" y="11696"/>
                </a:lnTo>
                <a:lnTo>
                  <a:pt x="44449" y="4343"/>
                </a:lnTo>
                <a:lnTo>
                  <a:pt x="34810" y="926"/>
                </a:lnTo>
                <a:lnTo>
                  <a:pt x="27055" y="0"/>
                </a:lnTo>
                <a:close/>
              </a:path>
            </a:pathLst>
          </a:custGeom>
          <a:solidFill>
            <a:srgbClr val="4AB5A2">
              <a:alpha val="5400"/>
            </a:srgbClr>
          </a:solidFill>
        </p:spPr>
        <p:txBody>
          <a:bodyPr wrap="square" lIns="0" tIns="0" rIns="0" bIns="0" rtlCol="0"/>
          <a:lstStyle/>
          <a:p>
            <a:endParaRPr/>
          </a:p>
        </p:txBody>
      </p:sp>
      <p:sp>
        <p:nvSpPr>
          <p:cNvPr id="29" name="bk object 29"/>
          <p:cNvSpPr/>
          <p:nvPr/>
        </p:nvSpPr>
        <p:spPr>
          <a:xfrm>
            <a:off x="6710814" y="1956323"/>
            <a:ext cx="50165" cy="38100"/>
          </a:xfrm>
          <a:custGeom>
            <a:avLst/>
            <a:gdLst/>
            <a:ahLst/>
            <a:cxnLst/>
            <a:rect l="l" t="t" r="r" b="b"/>
            <a:pathLst>
              <a:path w="50165" h="38100">
                <a:moveTo>
                  <a:pt x="23790" y="0"/>
                </a:moveTo>
                <a:lnTo>
                  <a:pt x="18621" y="977"/>
                </a:lnTo>
                <a:lnTo>
                  <a:pt x="9641" y="4201"/>
                </a:lnTo>
                <a:lnTo>
                  <a:pt x="3240" y="9555"/>
                </a:lnTo>
                <a:lnTo>
                  <a:pt x="0" y="16306"/>
                </a:lnTo>
                <a:lnTo>
                  <a:pt x="499" y="23723"/>
                </a:lnTo>
                <a:lnTo>
                  <a:pt x="4833" y="30413"/>
                </a:lnTo>
                <a:lnTo>
                  <a:pt x="12021" y="35183"/>
                </a:lnTo>
                <a:lnTo>
                  <a:pt x="21080" y="37598"/>
                </a:lnTo>
                <a:lnTo>
                  <a:pt x="31029" y="37223"/>
                </a:lnTo>
                <a:lnTo>
                  <a:pt x="41177" y="34899"/>
                </a:lnTo>
                <a:lnTo>
                  <a:pt x="48530" y="28320"/>
                </a:lnTo>
                <a:lnTo>
                  <a:pt x="49787" y="20459"/>
                </a:lnTo>
                <a:lnTo>
                  <a:pt x="50067" y="12458"/>
                </a:lnTo>
                <a:lnTo>
                  <a:pt x="43945" y="5105"/>
                </a:lnTo>
                <a:lnTo>
                  <a:pt x="34192" y="1752"/>
                </a:lnTo>
                <a:lnTo>
                  <a:pt x="29251" y="266"/>
                </a:lnTo>
                <a:lnTo>
                  <a:pt x="23790" y="0"/>
                </a:lnTo>
                <a:close/>
              </a:path>
            </a:pathLst>
          </a:custGeom>
          <a:solidFill>
            <a:srgbClr val="F4D24E">
              <a:alpha val="8999"/>
            </a:srgbClr>
          </a:solidFill>
        </p:spPr>
        <p:txBody>
          <a:bodyPr wrap="square" lIns="0" tIns="0" rIns="0" bIns="0" rtlCol="0"/>
          <a:lstStyle/>
          <a:p>
            <a:endParaRPr/>
          </a:p>
        </p:txBody>
      </p:sp>
      <p:sp>
        <p:nvSpPr>
          <p:cNvPr id="30" name="bk object 30"/>
          <p:cNvSpPr/>
          <p:nvPr/>
        </p:nvSpPr>
        <p:spPr>
          <a:xfrm>
            <a:off x="8845601" y="4881850"/>
            <a:ext cx="50800" cy="37465"/>
          </a:xfrm>
          <a:custGeom>
            <a:avLst/>
            <a:gdLst/>
            <a:ahLst/>
            <a:cxnLst/>
            <a:rect l="l" t="t" r="r" b="b"/>
            <a:pathLst>
              <a:path w="50800" h="37464">
                <a:moveTo>
                  <a:pt x="27053" y="0"/>
                </a:moveTo>
                <a:lnTo>
                  <a:pt x="0" y="17266"/>
                </a:lnTo>
                <a:lnTo>
                  <a:pt x="1343" y="24625"/>
                </a:lnTo>
                <a:lnTo>
                  <a:pt x="6202" y="30810"/>
                </a:lnTo>
                <a:lnTo>
                  <a:pt x="13821" y="35186"/>
                </a:lnTo>
                <a:lnTo>
                  <a:pt x="23444" y="37116"/>
                </a:lnTo>
                <a:lnTo>
                  <a:pt x="33324" y="36114"/>
                </a:lnTo>
                <a:lnTo>
                  <a:pt x="41629" y="32493"/>
                </a:lnTo>
                <a:lnTo>
                  <a:pt x="47502" y="26815"/>
                </a:lnTo>
                <a:lnTo>
                  <a:pt x="50088" y="19641"/>
                </a:lnTo>
                <a:lnTo>
                  <a:pt x="50469" y="11741"/>
                </a:lnTo>
                <a:lnTo>
                  <a:pt x="44449" y="4451"/>
                </a:lnTo>
                <a:lnTo>
                  <a:pt x="34797" y="1149"/>
                </a:lnTo>
                <a:lnTo>
                  <a:pt x="27053" y="0"/>
                </a:lnTo>
                <a:close/>
              </a:path>
            </a:pathLst>
          </a:custGeom>
          <a:solidFill>
            <a:srgbClr val="F4D24E">
              <a:alpha val="3498"/>
            </a:srgbClr>
          </a:solidFill>
        </p:spPr>
        <p:txBody>
          <a:bodyPr wrap="square" lIns="0" tIns="0" rIns="0" bIns="0" rtlCol="0"/>
          <a:lstStyle/>
          <a:p>
            <a:endParaRPr/>
          </a:p>
        </p:txBody>
      </p:sp>
      <p:sp>
        <p:nvSpPr>
          <p:cNvPr id="31" name="bk object 31"/>
          <p:cNvSpPr/>
          <p:nvPr/>
        </p:nvSpPr>
        <p:spPr>
          <a:xfrm>
            <a:off x="761997" y="0"/>
            <a:ext cx="0" cy="6858000"/>
          </a:xfrm>
          <a:custGeom>
            <a:avLst/>
            <a:gdLst/>
            <a:ahLst/>
            <a:cxnLst/>
            <a:rect l="l" t="t" r="r" b="b"/>
            <a:pathLst>
              <a:path h="6858000">
                <a:moveTo>
                  <a:pt x="0" y="0"/>
                </a:moveTo>
                <a:lnTo>
                  <a:pt x="0" y="6857997"/>
                </a:lnTo>
              </a:path>
            </a:pathLst>
          </a:custGeom>
          <a:ln w="12700">
            <a:solidFill>
              <a:srgbClr val="F0F1F1"/>
            </a:solidFill>
          </a:ln>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C2F34D6C-E98F-459B-A130-296815ABCDFF}" type="datetime1">
              <a:rPr lang="en-US" smtClean="0"/>
              <a:t>2/17/2026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18A8CB71-B88D-4AEC-96BC-5092276AC387}" type="datetime1">
              <a:rPr lang="en-US" smtClean="0"/>
              <a:t>2/17/2026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8894-21D9-4083-A8D9-99F79ECE725D}"/>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D94319-AA68-47BE-B07F-3BD48A1E137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AA0147-6662-4CC3-95AA-71743B0DB8BD}"/>
              </a:ext>
            </a:extLst>
          </p:cNvPr>
          <p:cNvSpPr>
            <a:spLocks noGrp="1"/>
          </p:cNvSpPr>
          <p:nvPr>
            <p:ph type="dt" sz="half" idx="10"/>
          </p:nvPr>
        </p:nvSpPr>
        <p:spPr/>
        <p:txBody>
          <a:bodyPr/>
          <a:lstStyle/>
          <a:p>
            <a:pPr algn="ctr"/>
            <a:endParaRPr lang="en-US" sz="2000">
              <a:solidFill>
                <a:srgbClr val="FFFFFF"/>
              </a:solidFill>
            </a:endParaRPr>
          </a:p>
        </p:txBody>
      </p:sp>
      <p:sp>
        <p:nvSpPr>
          <p:cNvPr id="5" name="Footer Placeholder 4">
            <a:extLst>
              <a:ext uri="{FF2B5EF4-FFF2-40B4-BE49-F238E27FC236}">
                <a16:creationId xmlns:a16="http://schemas.microsoft.com/office/drawing/2014/main" id="{D3E26238-ACBC-4E06-BD09-27C4BC19CB82}"/>
              </a:ext>
            </a:extLst>
          </p:cNvPr>
          <p:cNvSpPr>
            <a:spLocks noGrp="1"/>
          </p:cNvSpPr>
          <p:nvPr>
            <p:ph type="ftr" sz="quarter" idx="11"/>
          </p:nvPr>
        </p:nvSpPr>
        <p:spPr/>
        <p:txBody>
          <a:bodyPr/>
          <a:lstStyle/>
          <a:p>
            <a:pPr algn="r"/>
            <a:r>
              <a:rPr lang="en-GB">
                <a:solidFill>
                  <a:schemeClr val="tx2"/>
                </a:solidFill>
              </a:rPr>
              <a:t>31 August 2009                             Slide ‹#› of 25</a:t>
            </a:r>
            <a:endParaRPr lang="en-US">
              <a:solidFill>
                <a:schemeClr val="tx2"/>
              </a:solidFill>
            </a:endParaRPr>
          </a:p>
        </p:txBody>
      </p:sp>
      <p:sp>
        <p:nvSpPr>
          <p:cNvPr id="6" name="Slide Number Placeholder 5">
            <a:extLst>
              <a:ext uri="{FF2B5EF4-FFF2-40B4-BE49-F238E27FC236}">
                <a16:creationId xmlns:a16="http://schemas.microsoft.com/office/drawing/2014/main" id="{E40F22D6-A6CE-41C0-AF1C-82BAB5A9F722}"/>
              </a:ext>
            </a:extLst>
          </p:cNvPr>
          <p:cNvSpPr>
            <a:spLocks noGrp="1"/>
          </p:cNvSpPr>
          <p:nvPr>
            <p:ph type="sldNum" sz="quarter" idx="12"/>
          </p:nvPr>
        </p:nvSpPr>
        <p:spPr/>
        <p:txBody>
          <a:bodyPr/>
          <a:lstStyle/>
          <a:p>
            <a:fld id="{72AC53DF-4216-466D-99A7-94400E6C2A25}" type="slidenum">
              <a:rPr lang="en-US" smtClean="0"/>
              <a:pPr/>
              <a:t>‹#›</a:t>
            </a:fld>
            <a:endParaRPr lang="en-US">
              <a:solidFill>
                <a:schemeClr val="tx2"/>
              </a:solidFill>
            </a:endParaRPr>
          </a:p>
        </p:txBody>
      </p:sp>
    </p:spTree>
    <p:extLst>
      <p:ext uri="{BB962C8B-B14F-4D97-AF65-F5344CB8AC3E}">
        <p14:creationId xmlns:p14="http://schemas.microsoft.com/office/powerpoint/2010/main" val="2987688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62-E155-497D-B9E0-B82DF5A33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265C9-4AF3-44DC-BBC5-0E54A25AC2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EF12-1F27-4B9C-AF75-7608C1F1BBE2}"/>
              </a:ext>
            </a:extLst>
          </p:cNvPr>
          <p:cNvSpPr>
            <a:spLocks noGrp="1"/>
          </p:cNvSpPr>
          <p:nvPr>
            <p:ph type="dt" sz="half" idx="10"/>
          </p:nvPr>
        </p:nvSpPr>
        <p:spPr/>
        <p:txBody>
          <a:bodyPr/>
          <a:lstStyle/>
          <a:p>
            <a:fld id="{DDBCD651-A783-433F-8529-3A919CC195B2}" type="datetimeFigureOut">
              <a:rPr lang="en-GB" smtClean="0"/>
              <a:t>17/02/2026</a:t>
            </a:fld>
            <a:endParaRPr lang="en-GB"/>
          </a:p>
        </p:txBody>
      </p:sp>
      <p:sp>
        <p:nvSpPr>
          <p:cNvPr id="5" name="Footer Placeholder 4">
            <a:extLst>
              <a:ext uri="{FF2B5EF4-FFF2-40B4-BE49-F238E27FC236}">
                <a16:creationId xmlns:a16="http://schemas.microsoft.com/office/drawing/2014/main" id="{4C6FA7F4-E94A-48D3-B58C-25C2009B2ECE}"/>
              </a:ext>
            </a:extLst>
          </p:cNvPr>
          <p:cNvSpPr>
            <a:spLocks noGrp="1"/>
          </p:cNvSpPr>
          <p:nvPr>
            <p:ph type="ftr" sz="quarter" idx="11"/>
          </p:nvPr>
        </p:nvSpPr>
        <p:spPr>
          <a:xfrm>
            <a:off x="3554819" y="6211550"/>
            <a:ext cx="4114800" cy="365125"/>
          </a:xfrm>
        </p:spPr>
        <p:txBody>
          <a:bodyPr/>
          <a:lstStyle>
            <a:lvl1pPr>
              <a:defRPr sz="1100"/>
            </a:lvl1pPr>
          </a:lstStyle>
          <a:p>
            <a:r>
              <a:rPr lang="en-US"/>
              <a:t>Slide </a:t>
            </a:r>
            <a:fld id="{297731B2-A926-49A7-905A-A1F207D5F530}" type="slidenum">
              <a:rPr lang="en-US" smtClean="0"/>
              <a:pPr/>
              <a:t>‹#›</a:t>
            </a:fld>
            <a:r>
              <a:rPr lang="en-US"/>
              <a:t> of xxx</a:t>
            </a:r>
          </a:p>
        </p:txBody>
      </p:sp>
      <p:sp>
        <p:nvSpPr>
          <p:cNvPr id="6" name="Slide Number Placeholder 5">
            <a:extLst>
              <a:ext uri="{FF2B5EF4-FFF2-40B4-BE49-F238E27FC236}">
                <a16:creationId xmlns:a16="http://schemas.microsoft.com/office/drawing/2014/main" id="{5E69686C-1358-4DA7-A01B-AD7A2449B60D}"/>
              </a:ext>
            </a:extLst>
          </p:cNvPr>
          <p:cNvSpPr>
            <a:spLocks noGrp="1"/>
          </p:cNvSpPr>
          <p:nvPr>
            <p:ph type="sldNum" sz="quarter" idx="12"/>
          </p:nvPr>
        </p:nvSpPr>
        <p:spPr/>
        <p:txBody>
          <a:bodyPr/>
          <a:lstStyle/>
          <a:p>
            <a:fld id="{1AD93096-5B34-4342-9326-69289CEAE4C2}" type="slidenum">
              <a:rPr lang="en-US" smtClean="0"/>
              <a:pPr/>
              <a:t>‹#›</a:t>
            </a:fld>
            <a:endParaRPr lang="en-US">
              <a:solidFill>
                <a:srgbClr val="FFFFFF"/>
              </a:solidFill>
            </a:endParaRPr>
          </a:p>
        </p:txBody>
      </p:sp>
      <p:pic>
        <p:nvPicPr>
          <p:cNvPr id="8" name="Picture 7" descr="image001">
            <a:extLst>
              <a:ext uri="{FF2B5EF4-FFF2-40B4-BE49-F238E27FC236}">
                <a16:creationId xmlns:a16="http://schemas.microsoft.com/office/drawing/2014/main" id="{EB6C3998-DBEF-4CD8-ADEC-311D2BF79A8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434497" y="6066749"/>
            <a:ext cx="3944112" cy="65472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48119EB-5A1B-4A49-AE82-BAC343A7988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8200" y="6004363"/>
            <a:ext cx="2024551" cy="779500"/>
          </a:xfrm>
          <a:prstGeom prst="rect">
            <a:avLst/>
          </a:prstGeom>
        </p:spPr>
      </p:pic>
    </p:spTree>
    <p:extLst>
      <p:ext uri="{BB962C8B-B14F-4D97-AF65-F5344CB8AC3E}">
        <p14:creationId xmlns:p14="http://schemas.microsoft.com/office/powerpoint/2010/main" val="21730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0EC7-0400-499B-AAF7-FCE27C6C94C2}"/>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0BDE9-D78B-4342-AF2F-FB6C6C02EDE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081A7F-356C-43F4-8C36-A3AC573791C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DBC422B-E5B8-406A-8019-E1C37BB5BF8D}"/>
              </a:ext>
            </a:extLst>
          </p:cNvPr>
          <p:cNvSpPr>
            <a:spLocks noGrp="1"/>
          </p:cNvSpPr>
          <p:nvPr>
            <p:ph type="ftr" sz="quarter" idx="11"/>
          </p:nvPr>
        </p:nvSpPr>
        <p:spPr/>
        <p:txBody>
          <a:bodyPr/>
          <a:lstStyle/>
          <a:p>
            <a:r>
              <a:rPr lang="en-GB"/>
              <a:t>31 August 2009                             Slide ‹#› of 25</a:t>
            </a:r>
            <a:endParaRPr lang="en-US"/>
          </a:p>
        </p:txBody>
      </p:sp>
      <p:sp>
        <p:nvSpPr>
          <p:cNvPr id="6" name="Slide Number Placeholder 5">
            <a:extLst>
              <a:ext uri="{FF2B5EF4-FFF2-40B4-BE49-F238E27FC236}">
                <a16:creationId xmlns:a16="http://schemas.microsoft.com/office/drawing/2014/main" id="{DF962F50-C470-41DA-8F93-6761DCEA077A}"/>
              </a:ext>
            </a:extLst>
          </p:cNvPr>
          <p:cNvSpPr>
            <a:spLocks noGrp="1"/>
          </p:cNvSpPr>
          <p:nvPr>
            <p:ph type="sldNum" sz="quarter" idx="12"/>
          </p:nvPr>
        </p:nvSpPr>
        <p:spPr/>
        <p:txBody>
          <a:bodyPr/>
          <a:lstStyle/>
          <a:p>
            <a:pPr algn="ctr"/>
            <a:fld id="{1AD93096-5B34-4342-9326-69289CEAE4C2}" type="slidenum">
              <a:rPr lang="en-US" smtClean="0"/>
              <a:pPr algn="ctr"/>
              <a:t>‹#›</a:t>
            </a:fld>
            <a:endParaRPr lang="en-US" sz="2400">
              <a:solidFill>
                <a:srgbClr val="FFFFFF"/>
              </a:solidFill>
            </a:endParaRPr>
          </a:p>
        </p:txBody>
      </p:sp>
    </p:spTree>
    <p:extLst>
      <p:ext uri="{BB962C8B-B14F-4D97-AF65-F5344CB8AC3E}">
        <p14:creationId xmlns:p14="http://schemas.microsoft.com/office/powerpoint/2010/main" val="326084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4B29-CB84-4849-9F34-97B666CAB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5B9A3-AA6A-430F-9EF5-3F351F7BA89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40AAD-56FF-4B56-8D8C-8DF82422E10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33403A-162F-4663-8FC7-7F02793F4B1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2C64A84-9686-4C55-87ED-E7E58CA6443F}"/>
              </a:ext>
            </a:extLst>
          </p:cNvPr>
          <p:cNvSpPr>
            <a:spLocks noGrp="1"/>
          </p:cNvSpPr>
          <p:nvPr>
            <p:ph type="ftr" sz="quarter" idx="11"/>
          </p:nvPr>
        </p:nvSpPr>
        <p:spPr/>
        <p:txBody>
          <a:bodyPr/>
          <a:lstStyle/>
          <a:p>
            <a:r>
              <a:rPr lang="en-GB"/>
              <a:t>31 August 2009                             Slide ‹#› of 23</a:t>
            </a:r>
            <a:endParaRPr lang="en-US"/>
          </a:p>
        </p:txBody>
      </p:sp>
      <p:sp>
        <p:nvSpPr>
          <p:cNvPr id="7" name="Slide Number Placeholder 6">
            <a:extLst>
              <a:ext uri="{FF2B5EF4-FFF2-40B4-BE49-F238E27FC236}">
                <a16:creationId xmlns:a16="http://schemas.microsoft.com/office/drawing/2014/main" id="{170D1B56-DF2D-43C7-A425-7035F8E9B4D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158484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BAC1-D9E9-471D-9121-A8CB4C9CB525}"/>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635A8-04E7-49EC-949C-2235A38240DB}"/>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B1AB1C29-EA93-402A-99B2-87A2BB700839}"/>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62EFC2-B2BD-4E32-B218-9440F175ABD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E063995-06F5-41CE-8B88-F23608E8A719}"/>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99A3E-873D-4618-83E4-249A710A73C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2363028-458A-4118-8F0A-00076F4351CE}"/>
              </a:ext>
            </a:extLst>
          </p:cNvPr>
          <p:cNvSpPr>
            <a:spLocks noGrp="1"/>
          </p:cNvSpPr>
          <p:nvPr>
            <p:ph type="ftr" sz="quarter" idx="11"/>
          </p:nvPr>
        </p:nvSpPr>
        <p:spPr/>
        <p:txBody>
          <a:bodyPr/>
          <a:lstStyle/>
          <a:p>
            <a:r>
              <a:rPr lang="en-GB"/>
              <a:t>31 August 2009                             Slide ‹#› of 23</a:t>
            </a:r>
            <a:endParaRPr lang="en-US"/>
          </a:p>
        </p:txBody>
      </p:sp>
      <p:sp>
        <p:nvSpPr>
          <p:cNvPr id="9" name="Slide Number Placeholder 8">
            <a:extLst>
              <a:ext uri="{FF2B5EF4-FFF2-40B4-BE49-F238E27FC236}">
                <a16:creationId xmlns:a16="http://schemas.microsoft.com/office/drawing/2014/main" id="{5E1CACEA-F22A-43F2-B37F-990FE7B2F8B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299413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2884-5980-4026-9E66-9C3EC1866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8566CF-45FF-4E20-9682-35941ED1C55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9912810-8F67-42A9-804B-325DA2E390C4}"/>
              </a:ext>
            </a:extLst>
          </p:cNvPr>
          <p:cNvSpPr>
            <a:spLocks noGrp="1"/>
          </p:cNvSpPr>
          <p:nvPr>
            <p:ph type="ftr" sz="quarter" idx="11"/>
          </p:nvPr>
        </p:nvSpPr>
        <p:spPr/>
        <p:txBody>
          <a:bodyPr/>
          <a:lstStyle/>
          <a:p>
            <a:r>
              <a:rPr lang="en-GB"/>
              <a:t>31 August 2009                             Slide ‹#› of 23</a:t>
            </a:r>
            <a:endParaRPr lang="en-US"/>
          </a:p>
        </p:txBody>
      </p:sp>
      <p:sp>
        <p:nvSpPr>
          <p:cNvPr id="5" name="Slide Number Placeholder 4">
            <a:extLst>
              <a:ext uri="{FF2B5EF4-FFF2-40B4-BE49-F238E27FC236}">
                <a16:creationId xmlns:a16="http://schemas.microsoft.com/office/drawing/2014/main" id="{CC0695FA-88C4-44C8-BD20-47D2D0B6ACB6}"/>
              </a:ext>
            </a:extLst>
          </p:cNvPr>
          <p:cNvSpPr>
            <a:spLocks noGrp="1"/>
          </p:cNvSpPr>
          <p:nvPr>
            <p:ph type="sldNum" sz="quarter" idx="12"/>
          </p:nvPr>
        </p:nvSpPr>
        <p:spPr/>
        <p:txBody>
          <a:bodyPr/>
          <a:lstStyle/>
          <a:p>
            <a:fld id="{1AD93096-5B34-4342-9326-69289CEAE4C2}" type="slidenum">
              <a:rPr lang="en-US" smtClean="0"/>
              <a:pPr/>
              <a:t>‹#›</a:t>
            </a:fld>
            <a:endParaRPr lang="en-US">
              <a:solidFill>
                <a:srgbClr val="FFFFFF"/>
              </a:solidFill>
            </a:endParaRPr>
          </a:p>
        </p:txBody>
      </p:sp>
    </p:spTree>
    <p:extLst>
      <p:ext uri="{BB962C8B-B14F-4D97-AF65-F5344CB8AC3E}">
        <p14:creationId xmlns:p14="http://schemas.microsoft.com/office/powerpoint/2010/main" val="3303027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8D87C2-BB9D-49ED-9C4C-0D0DDBAF580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0BDD7516-8245-4FB2-B5A4-F4BC847CA2FD}"/>
              </a:ext>
            </a:extLst>
          </p:cNvPr>
          <p:cNvSpPr>
            <a:spLocks noGrp="1"/>
          </p:cNvSpPr>
          <p:nvPr>
            <p:ph type="ftr" sz="quarter" idx="11"/>
          </p:nvPr>
        </p:nvSpPr>
        <p:spPr/>
        <p:txBody>
          <a:bodyPr/>
          <a:lstStyle/>
          <a:p>
            <a:r>
              <a:rPr lang="en-GB"/>
              <a:t>31 August 2009                             Slide ‹#› of 23</a:t>
            </a:r>
            <a:endParaRPr lang="en-US"/>
          </a:p>
        </p:txBody>
      </p:sp>
      <p:sp>
        <p:nvSpPr>
          <p:cNvPr id="4" name="Slide Number Placeholder 3">
            <a:extLst>
              <a:ext uri="{FF2B5EF4-FFF2-40B4-BE49-F238E27FC236}">
                <a16:creationId xmlns:a16="http://schemas.microsoft.com/office/drawing/2014/main" id="{D760B824-EADC-4220-9F79-D4532D873623}"/>
              </a:ext>
            </a:extLst>
          </p:cNvPr>
          <p:cNvSpPr>
            <a:spLocks noGrp="1"/>
          </p:cNvSpPr>
          <p:nvPr>
            <p:ph type="sldNum" sz="quarter" idx="12"/>
          </p:nvPr>
        </p:nvSpPr>
        <p:spPr/>
        <p:txBody>
          <a:bodyPr/>
          <a:lstStyle/>
          <a:p>
            <a:fld id="{1AD93096-5B34-4342-9326-69289CEAE4C2}" type="slidenum">
              <a:rPr lang="en-US" smtClean="0"/>
              <a:pPr/>
              <a:t>‹#›</a:t>
            </a:fld>
            <a:endParaRPr lang="en-US">
              <a:solidFill>
                <a:schemeClr val="tx2"/>
              </a:solidFill>
            </a:endParaRPr>
          </a:p>
        </p:txBody>
      </p:sp>
    </p:spTree>
    <p:extLst>
      <p:ext uri="{BB962C8B-B14F-4D97-AF65-F5344CB8AC3E}">
        <p14:creationId xmlns:p14="http://schemas.microsoft.com/office/powerpoint/2010/main" val="376539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EE1-69B0-4432-8C10-AB8A3C5A7D6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8402-F9E8-4191-9398-E11CA47561A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A2C34-144D-4F8B-8090-788170EDA7BD}"/>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56CC526-1B44-4F1F-8F70-4251B47DCAF8}"/>
              </a:ext>
            </a:extLst>
          </p:cNvPr>
          <p:cNvSpPr>
            <a:spLocks noGrp="1"/>
          </p:cNvSpPr>
          <p:nvPr>
            <p:ph type="dt" sz="half" idx="10"/>
          </p:nvPr>
        </p:nvSpPr>
        <p:spPr/>
        <p:txBody>
          <a:bodyPr/>
          <a:lstStyle/>
          <a:p>
            <a:fld id="{DDBCD651-A783-433F-8529-3A919CC195B2}" type="datetimeFigureOut">
              <a:rPr lang="en-GB" smtClean="0"/>
              <a:t>17/02/2026</a:t>
            </a:fld>
            <a:endParaRPr lang="en-GB"/>
          </a:p>
        </p:txBody>
      </p:sp>
      <p:sp>
        <p:nvSpPr>
          <p:cNvPr id="6" name="Footer Placeholder 5">
            <a:extLst>
              <a:ext uri="{FF2B5EF4-FFF2-40B4-BE49-F238E27FC236}">
                <a16:creationId xmlns:a16="http://schemas.microsoft.com/office/drawing/2014/main" id="{35CCDB99-D707-459D-AB00-D121C072C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444106-2CFD-480C-A6F0-1BEE7EB187AF}"/>
              </a:ext>
            </a:extLst>
          </p:cNvPr>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a:solidFill>
                <a:srgbClr val="FFFFFF"/>
              </a:solidFill>
            </a:endParaRPr>
          </a:p>
        </p:txBody>
      </p:sp>
    </p:spTree>
    <p:extLst>
      <p:ext uri="{BB962C8B-B14F-4D97-AF65-F5344CB8AC3E}">
        <p14:creationId xmlns:p14="http://schemas.microsoft.com/office/powerpoint/2010/main" val="278443935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AC6D-C108-477B-B993-0282EBDBBFE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CAC06-56FA-42C6-A4C3-DE5151AA0E51}"/>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A5A38F4-0325-48D2-AF0F-E6076E8204C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5AB8650-D3A5-4D12-9C2B-614E5B142E8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520E43D-754C-477B-837C-B965F1F06310}"/>
              </a:ext>
            </a:extLst>
          </p:cNvPr>
          <p:cNvSpPr>
            <a:spLocks noGrp="1"/>
          </p:cNvSpPr>
          <p:nvPr>
            <p:ph type="ftr" sz="quarter" idx="11"/>
          </p:nvPr>
        </p:nvSpPr>
        <p:spPr/>
        <p:txBody>
          <a:bodyPr/>
          <a:lstStyle/>
          <a:p>
            <a:r>
              <a:rPr lang="en-GB"/>
              <a:t>31 August 2009                             Slide ‹#› of 23</a:t>
            </a:r>
            <a:endParaRPr lang="en-US"/>
          </a:p>
        </p:txBody>
      </p:sp>
      <p:sp>
        <p:nvSpPr>
          <p:cNvPr id="7" name="Slide Number Placeholder 6">
            <a:extLst>
              <a:ext uri="{FF2B5EF4-FFF2-40B4-BE49-F238E27FC236}">
                <a16:creationId xmlns:a16="http://schemas.microsoft.com/office/drawing/2014/main" id="{B203DB5F-B45E-4A25-ADD4-68789C81A43A}"/>
              </a:ext>
            </a:extLst>
          </p:cNvPr>
          <p:cNvSpPr>
            <a:spLocks noGrp="1"/>
          </p:cNvSpPr>
          <p:nvPr>
            <p:ph type="sldNum" sz="quarter" idx="12"/>
          </p:nvPr>
        </p:nvSpPr>
        <p:spPr/>
        <p:txBody>
          <a:bodyPr/>
          <a:lstStyle/>
          <a:p>
            <a:pPr algn="ctr"/>
            <a:fld id="{1AD93096-5B34-4342-9326-69289CEAE4C2}" type="slidenum">
              <a:rPr lang="en-US" smtClean="0"/>
              <a:pPr algn="ctr"/>
              <a:t>‹#›</a:t>
            </a:fld>
            <a:endParaRPr lang="en-US" sz="2800"/>
          </a:p>
        </p:txBody>
      </p:sp>
    </p:spTree>
    <p:extLst>
      <p:ext uri="{BB962C8B-B14F-4D97-AF65-F5344CB8AC3E}">
        <p14:creationId xmlns:p14="http://schemas.microsoft.com/office/powerpoint/2010/main" val="206228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BF93-2ACC-42D3-AD69-86203166F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3D320-F4F2-4112-B79E-69C12F86BB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7725-9B91-444A-8369-03BE7A9E158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5CB79DF-955A-4A55-87C3-C1FA426D316A}"/>
              </a:ext>
            </a:extLst>
          </p:cNvPr>
          <p:cNvSpPr>
            <a:spLocks noGrp="1"/>
          </p:cNvSpPr>
          <p:nvPr>
            <p:ph type="ftr" sz="quarter" idx="11"/>
          </p:nvPr>
        </p:nvSpPr>
        <p:spPr/>
        <p:txBody>
          <a:bodyPr/>
          <a:lstStyle/>
          <a:p>
            <a:r>
              <a:rPr lang="en-GB"/>
              <a:t>31 August 2009                             Slide ‹#› of 23</a:t>
            </a:r>
            <a:endParaRPr lang="en-US"/>
          </a:p>
        </p:txBody>
      </p:sp>
      <p:sp>
        <p:nvSpPr>
          <p:cNvPr id="6" name="Slide Number Placeholder 5">
            <a:extLst>
              <a:ext uri="{FF2B5EF4-FFF2-40B4-BE49-F238E27FC236}">
                <a16:creationId xmlns:a16="http://schemas.microsoft.com/office/drawing/2014/main" id="{46EA2D6E-4F2E-47B0-9B3B-7AB78DE16360}"/>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1743926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11933-0F93-4553-91B5-8BC58C0548A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D4CF2-6D47-44B4-ABFA-E3583EDB9761}"/>
              </a:ext>
            </a:extLst>
          </p:cNvPr>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687A2-46AD-4246-8C91-B672E7BCA94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713097-4BC0-4A35-A5BC-60074BA038AC}"/>
              </a:ext>
            </a:extLst>
          </p:cNvPr>
          <p:cNvSpPr>
            <a:spLocks noGrp="1"/>
          </p:cNvSpPr>
          <p:nvPr>
            <p:ph type="ftr" sz="quarter" idx="11"/>
          </p:nvPr>
        </p:nvSpPr>
        <p:spPr/>
        <p:txBody>
          <a:bodyPr/>
          <a:lstStyle/>
          <a:p>
            <a:r>
              <a:rPr lang="en-GB"/>
              <a:t>31 August 2009                             Slide ‹#› of 23</a:t>
            </a:r>
            <a:endParaRPr lang="en-US"/>
          </a:p>
        </p:txBody>
      </p:sp>
      <p:sp>
        <p:nvSpPr>
          <p:cNvPr id="6" name="Slide Number Placeholder 5">
            <a:extLst>
              <a:ext uri="{FF2B5EF4-FFF2-40B4-BE49-F238E27FC236}">
                <a16:creationId xmlns:a16="http://schemas.microsoft.com/office/drawing/2014/main" id="{AE3F0C3D-D364-49EA-85AA-1F8154CCCA01}"/>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2664596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p>
        </p:txBody>
      </p:sp>
      <p:sp>
        <p:nvSpPr>
          <p:cNvPr id="5" name="Date Placeholder 4"/>
          <p:cNvSpPr>
            <a:spLocks noGrp="1"/>
          </p:cNvSpPr>
          <p:nvPr>
            <p:ph type="dt" sz="half" idx="10"/>
          </p:nvPr>
        </p:nvSpPr>
        <p:spPr>
          <a:xfrm>
            <a:off x="8128000" y="6248401"/>
            <a:ext cx="3556000" cy="365125"/>
          </a:xfrm>
          <a:prstGeom prst="rect">
            <a:avLst/>
          </a:prstGeom>
        </p:spPr>
        <p:txBody>
          <a:bodyPr/>
          <a:lstStyle/>
          <a:p>
            <a:endParaRPr lang="en-US"/>
          </a:p>
        </p:txBody>
      </p:sp>
      <p:sp>
        <p:nvSpPr>
          <p:cNvPr id="6" name="Footer Placeholder 5"/>
          <p:cNvSpPr>
            <a:spLocks noGrp="1"/>
          </p:cNvSpPr>
          <p:nvPr>
            <p:ph type="ftr" sz="quarter" idx="11"/>
          </p:nvPr>
        </p:nvSpPr>
        <p:spPr>
          <a:xfrm>
            <a:off x="812801" y="6248207"/>
            <a:ext cx="7228111" cy="365125"/>
          </a:xfrm>
          <a:prstGeom prst="rect">
            <a:avLst/>
          </a:prstGeom>
        </p:spPr>
        <p:txBody>
          <a:bodyPr/>
          <a:lstStyle/>
          <a:p>
            <a:r>
              <a:rPr lang="en-GB"/>
              <a:t>31 August 2009                             Slide ‹#› of 23</a:t>
            </a: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a:solidFill>
                <a:srgbClr val="FFFFFF"/>
              </a:solidFill>
            </a:endParaRP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 name="Picture 9" descr="sm_globe.png"/>
          <p:cNvPicPr>
            <a:picLocks noChangeAspect="1"/>
          </p:cNvPicPr>
          <p:nvPr userDrawn="1"/>
        </p:nvPicPr>
        <p:blipFill>
          <a:blip r:embed="rId2" cstate="print"/>
          <a:stretch>
            <a:fillRect/>
          </a:stretch>
        </p:blipFill>
        <p:spPr>
          <a:xfrm>
            <a:off x="816865" y="1755649"/>
            <a:ext cx="2153743" cy="1688453"/>
          </a:xfrm>
          <a:prstGeom prst="rect">
            <a:avLst/>
          </a:prstGeom>
          <a:ln w="50800" cap="sq" cmpd="dbl">
            <a:solidFill>
              <a:schemeClr val="accent2"/>
            </a:solidFill>
            <a:miter lim="800000"/>
          </a:ln>
        </p:spPr>
      </p:pic>
    </p:spTree>
    <p:extLst>
      <p:ext uri="{BB962C8B-B14F-4D97-AF65-F5344CB8AC3E}">
        <p14:creationId xmlns:p14="http://schemas.microsoft.com/office/powerpoint/2010/main" val="2716732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FDCDCC76-D12B-45C1-8E45-CCD058E19FC0}" type="datetime1">
              <a:rPr lang="en-US" smtClean="0"/>
              <a:t>2/17/2026</a:t>
            </a:fld>
            <a:endParaRPr lang="en-US"/>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03AC6-E1C3-41E3-9D4A-DFC414AAEEC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E994D-7A93-4254-9F04-89D5193B7A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F47A6-023F-4F34-A41D-2D5AA2E440C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DBCD651-A783-433F-8529-3A919CC195B2}" type="datetimeFigureOut">
              <a:rPr lang="en-GB" smtClean="0"/>
              <a:t>17/02/2026</a:t>
            </a:fld>
            <a:endParaRPr lang="en-GB"/>
          </a:p>
        </p:txBody>
      </p:sp>
      <p:sp>
        <p:nvSpPr>
          <p:cNvPr id="5" name="Footer Placeholder 4">
            <a:extLst>
              <a:ext uri="{FF2B5EF4-FFF2-40B4-BE49-F238E27FC236}">
                <a16:creationId xmlns:a16="http://schemas.microsoft.com/office/drawing/2014/main" id="{AAD9CD58-08D7-4940-A132-53B0F9E65FF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6C5AF0-85D9-43D9-885D-F3D4518A5B8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ctr"/>
            <a:fld id="{72AC53DF-4216-466D-99A7-94400E6C2A25}" type="slidenum">
              <a:rPr lang="en-US" sz="1200" smtClean="0">
                <a:solidFill>
                  <a:schemeClr val="tx2"/>
                </a:solidFill>
              </a:rPr>
              <a:pPr algn="ctr"/>
              <a:t>‹#›</a:t>
            </a:fld>
            <a:endParaRPr lang="en-US" sz="1400" b="1">
              <a:solidFill>
                <a:srgbClr val="FFFFFF"/>
              </a:solidFill>
            </a:endParaRPr>
          </a:p>
        </p:txBody>
      </p:sp>
    </p:spTree>
    <p:extLst>
      <p:ext uri="{BB962C8B-B14F-4D97-AF65-F5344CB8AC3E}">
        <p14:creationId xmlns:p14="http://schemas.microsoft.com/office/powerpoint/2010/main" val="147089528"/>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dx.doi.org/10.24105/ejbi.2016.12.1.6"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www.fridaycakenight.com/2014/05/deep-dish-apple-pi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hyperlink" Target="https://iveybusinessjournal.com/publication/the-bottom-line-of-leaderful-practice/"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hyperlink" Target="https://psychclassics.yorku.ca/Maslow/motivation.htm" TargetMode="External"/><Relationship Id="rId4" Type="http://schemas.openxmlformats.org/officeDocument/2006/relationships/hyperlink" Target="https://www.simplypsychology.org/maslow.html"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4" name="Title 3">
            <a:extLst>
              <a:ext uri="{FF2B5EF4-FFF2-40B4-BE49-F238E27FC236}">
                <a16:creationId xmlns:a16="http://schemas.microsoft.com/office/drawing/2014/main" id="{229A07CB-6116-47BA-9DD5-3552D5EA1B38}"/>
              </a:ext>
            </a:extLst>
          </p:cNvPr>
          <p:cNvSpPr>
            <a:spLocks noGrp="1"/>
          </p:cNvSpPr>
          <p:nvPr>
            <p:ph type="title"/>
          </p:nvPr>
        </p:nvSpPr>
        <p:spPr>
          <a:xfrm>
            <a:off x="685800" y="481700"/>
            <a:ext cx="6297963" cy="2215991"/>
          </a:xfrm>
        </p:spPr>
        <p:txBody>
          <a:bodyPr/>
          <a:lstStyle/>
          <a:p>
            <a:r>
              <a:rPr lang="en-GB" sz="3600" b="1">
                <a:effectLst/>
                <a:latin typeface="Arial" panose="020B0604020202020204" pitchFamily="34" charset="0"/>
                <a:ea typeface="Times New Roman" panose="02020603050405020304" pitchFamily="18" charset="0"/>
              </a:rPr>
              <a:t>Managing Digital Strategy to Enhance Health and Care</a:t>
            </a:r>
            <a:endParaRPr lang="en-GB" sz="3600"/>
          </a:p>
        </p:txBody>
      </p:sp>
      <p:sp>
        <p:nvSpPr>
          <p:cNvPr id="22" name="Title 3">
            <a:extLst>
              <a:ext uri="{FF2B5EF4-FFF2-40B4-BE49-F238E27FC236}">
                <a16:creationId xmlns:a16="http://schemas.microsoft.com/office/drawing/2014/main" id="{F109E95A-F05A-4D88-AAD9-A23B9CCA97AB}"/>
              </a:ext>
            </a:extLst>
          </p:cNvPr>
          <p:cNvSpPr txBox="1">
            <a:spLocks/>
          </p:cNvSpPr>
          <p:nvPr/>
        </p:nvSpPr>
        <p:spPr>
          <a:xfrm>
            <a:off x="7350402" y="481700"/>
            <a:ext cx="4581230" cy="1969770"/>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r>
              <a:rPr lang="en-GB" sz="3200" b="1" kern="0" dirty="0">
                <a:solidFill>
                  <a:schemeClr val="tx1"/>
                </a:solidFill>
                <a:latin typeface="Arial" panose="020B0604020202020204" pitchFamily="34" charset="0"/>
                <a:ea typeface="Times New Roman" panose="02020603050405020304" pitchFamily="18" charset="0"/>
              </a:rPr>
              <a:t>Implementation theory, people, process, partners and products</a:t>
            </a:r>
            <a:endParaRPr lang="en-GB" sz="3200" kern="0" dirty="0">
              <a:solidFill>
                <a:schemeClr val="tx1"/>
              </a:solidFill>
            </a:endParaRPr>
          </a:p>
          <a:p>
            <a:endParaRPr lang="en-GB" sz="3200" kern="0" dirty="0">
              <a:solidFill>
                <a:schemeClr val="tx1"/>
              </a:solidFill>
            </a:endParaRPr>
          </a:p>
        </p:txBody>
      </p:sp>
      <p:sp>
        <p:nvSpPr>
          <p:cNvPr id="13" name="TextBox 12">
            <a:extLst>
              <a:ext uri="{FF2B5EF4-FFF2-40B4-BE49-F238E27FC236}">
                <a16:creationId xmlns:a16="http://schemas.microsoft.com/office/drawing/2014/main" id="{30D63588-E878-4FB7-9EF3-335C6E12A9AA}"/>
              </a:ext>
            </a:extLst>
          </p:cNvPr>
          <p:cNvSpPr txBox="1"/>
          <p:nvPr/>
        </p:nvSpPr>
        <p:spPr>
          <a:xfrm>
            <a:off x="7350401" y="3179391"/>
            <a:ext cx="4689199" cy="369332"/>
          </a:xfrm>
          <a:prstGeom prst="rect">
            <a:avLst/>
          </a:prstGeom>
          <a:noFill/>
        </p:spPr>
        <p:txBody>
          <a:bodyPr wrap="square">
            <a:spAutoFit/>
          </a:bodyPr>
          <a:lstStyle/>
          <a:p>
            <a:pPr>
              <a:buSzPct val="75000"/>
            </a:pPr>
            <a:r>
              <a:rPr lang="en-US"/>
              <a:t>Prof Philip Scott MSc PhD FHEA FHL7 FBCS CITP</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Lecture learning outcomes</a:t>
            </a:r>
          </a:p>
        </p:txBody>
      </p:sp>
      <p:sp>
        <p:nvSpPr>
          <p:cNvPr id="3" name="Rectangle 2"/>
          <p:cNvSpPr>
            <a:spLocks noGrp="1"/>
          </p:cNvSpPr>
          <p:nvPr>
            <p:ph idx="1"/>
          </p:nvPr>
        </p:nvSpPr>
        <p:spPr>
          <a:xfrm>
            <a:off x="685800" y="1600200"/>
            <a:ext cx="9525000" cy="4191000"/>
          </a:xfrm>
        </p:spPr>
        <p:txBody>
          <a:bodyPr>
            <a:normAutofit fontScale="92500"/>
          </a:bodyPr>
          <a:lstStyle/>
          <a:p>
            <a:pPr marL="358775" indent="-358775">
              <a:buSzPct val="75000"/>
              <a:buFont typeface="Courier New" pitchFamily="49" charset="0"/>
              <a:buChar char="o"/>
            </a:pPr>
            <a:r>
              <a:rPr lang="en-GB" sz="3600" dirty="0"/>
              <a:t>Describe a range of implementation theories and explain how a theoretical framework can strengthen a digital strategy.</a:t>
            </a:r>
          </a:p>
          <a:p>
            <a:pPr marL="358775" indent="-358775">
              <a:buSzPct val="75000"/>
              <a:buFont typeface="Courier New" pitchFamily="49" charset="0"/>
              <a:buChar char="o"/>
            </a:pPr>
            <a:r>
              <a:rPr lang="en-GB" sz="3600" dirty="0"/>
              <a:t>Explain the fundamental importance of the </a:t>
            </a:r>
            <a:r>
              <a:rPr lang="en-GB" sz="3600" b="1" dirty="0"/>
              <a:t>People,</a:t>
            </a:r>
            <a:r>
              <a:rPr lang="en-GB" sz="3600" dirty="0"/>
              <a:t> </a:t>
            </a:r>
            <a:r>
              <a:rPr lang="en-GB" sz="3600" b="1" dirty="0"/>
              <a:t>Process, Partners and Products</a:t>
            </a:r>
            <a:r>
              <a:rPr lang="en-GB" sz="3600" dirty="0"/>
              <a:t> in a digital strategy.</a:t>
            </a:r>
          </a:p>
          <a:p>
            <a:pPr marL="358775" indent="-358775">
              <a:buSzPct val="75000"/>
              <a:buFont typeface="Courier New" pitchFamily="49" charset="0"/>
              <a:buChar char="o"/>
            </a:pPr>
            <a:r>
              <a:rPr lang="en-GB" sz="3600" dirty="0"/>
              <a:t>Reflect on how well your organisational strategy uses these concepts and how you can analyse and report this in the coursework.</a:t>
            </a:r>
          </a:p>
        </p:txBody>
      </p:sp>
      <p:sp>
        <p:nvSpPr>
          <p:cNvPr id="4" name="Footer Placeholder 3"/>
          <p:cNvSpPr>
            <a:spLocks noGrp="1"/>
          </p:cNvSpPr>
          <p:nvPr>
            <p:ph type="ftr" sz="quarter" idx="11"/>
          </p:nvPr>
        </p:nvSpPr>
        <p:spPr/>
        <p:txBody>
          <a:bodyPr/>
          <a:lstStyle/>
          <a:p>
            <a:r>
              <a:rPr lang="en-US" dirty="0">
                <a:solidFill>
                  <a:prstClr val="black">
                    <a:tint val="75000"/>
                  </a:prstClr>
                </a:solidFill>
                <a:latin typeface="Calibri" panose="020F0502020204030204"/>
              </a:rPr>
              <a:t>Slide </a:t>
            </a:r>
            <a:fld id="{297731B2-A926-49A7-905A-A1F207D5F530}" type="slidenum">
              <a:rPr lang="en-US">
                <a:solidFill>
                  <a:prstClr val="black">
                    <a:tint val="75000"/>
                  </a:prstClr>
                </a:solidFill>
                <a:latin typeface="Calibri" panose="020F0502020204030204"/>
              </a:rPr>
              <a:pPr/>
              <a:t>2</a:t>
            </a:fld>
            <a:r>
              <a:rPr lang="en-US" dirty="0">
                <a:solidFill>
                  <a:prstClr val="black">
                    <a:tint val="75000"/>
                  </a:prstClr>
                </a:solidFill>
                <a:latin typeface="Calibri" panose="020F0502020204030204"/>
              </a:rPr>
              <a:t> of 34</a:t>
            </a:r>
          </a:p>
        </p:txBody>
      </p:sp>
    </p:spTree>
    <p:extLst>
      <p:ext uri="{BB962C8B-B14F-4D97-AF65-F5344CB8AC3E}">
        <p14:creationId xmlns:p14="http://schemas.microsoft.com/office/powerpoint/2010/main" val="2373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Firstly, strategy = approach &amp; principles, not detail</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7" name="Rectangle 2">
            <a:extLst>
              <a:ext uri="{FF2B5EF4-FFF2-40B4-BE49-F238E27FC236}">
                <a16:creationId xmlns:a16="http://schemas.microsoft.com/office/drawing/2014/main" id="{8C18FF79-1F09-2738-2C13-97B98200B0FA}"/>
              </a:ext>
            </a:extLst>
          </p:cNvPr>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2400" dirty="0"/>
              <a:t>Think about how today’s material applies to your coursework</a:t>
            </a:r>
          </a:p>
          <a:p>
            <a:pPr marL="358775" indent="-358775">
              <a:buSzPct val="75000"/>
              <a:buFont typeface="Courier New" pitchFamily="49" charset="0"/>
              <a:buChar char="o"/>
            </a:pPr>
            <a:r>
              <a:rPr lang="en-GB" sz="2400" dirty="0"/>
              <a:t>Is there an </a:t>
            </a:r>
            <a:r>
              <a:rPr lang="en-GB" sz="2400" i="1" dirty="0"/>
              <a:t>approach</a:t>
            </a:r>
            <a:r>
              <a:rPr lang="en-GB" sz="2400" dirty="0"/>
              <a:t> to how we will do XXX?</a:t>
            </a:r>
          </a:p>
          <a:p>
            <a:pPr marL="358775" indent="-358775">
              <a:buSzPct val="75000"/>
              <a:buFont typeface="Courier New" pitchFamily="49" charset="0"/>
              <a:buChar char="o"/>
            </a:pPr>
            <a:r>
              <a:rPr lang="en-GB" sz="2400" dirty="0"/>
              <a:t>Are there </a:t>
            </a:r>
            <a:r>
              <a:rPr lang="en-GB" sz="2400" i="1" dirty="0"/>
              <a:t>principles</a:t>
            </a:r>
            <a:r>
              <a:rPr lang="en-GB" sz="2400" dirty="0"/>
              <a:t> of how we will do (or not do) YYY?</a:t>
            </a:r>
          </a:p>
          <a:p>
            <a:pPr marL="358775" indent="-358775">
              <a:buSzPct val="75000"/>
              <a:buFont typeface="Courier New" pitchFamily="49" charset="0"/>
              <a:buChar char="o"/>
            </a:pPr>
            <a:endParaRPr lang="en-GB" sz="2400" dirty="0"/>
          </a:p>
          <a:p>
            <a:pPr marL="358775" indent="-358775">
              <a:buSzPct val="75000"/>
              <a:buFont typeface="Courier New" pitchFamily="49" charset="0"/>
              <a:buChar char="o"/>
            </a:pPr>
            <a:endParaRPr lang="en-GB" sz="2400" dirty="0"/>
          </a:p>
          <a:p>
            <a:pPr marL="358775" indent="-358775">
              <a:buSzPct val="75000"/>
              <a:buFont typeface="Courier New" pitchFamily="49" charset="0"/>
              <a:buChar char="o"/>
            </a:pPr>
            <a:r>
              <a:rPr lang="en-GB" sz="2400" dirty="0"/>
              <a:t>First, some reminders …</a:t>
            </a:r>
            <a:endParaRPr lang="en-GB" sz="2100" dirty="0"/>
          </a:p>
        </p:txBody>
      </p:sp>
    </p:spTree>
    <p:extLst>
      <p:ext uri="{BB962C8B-B14F-4D97-AF65-F5344CB8AC3E}">
        <p14:creationId xmlns:p14="http://schemas.microsoft.com/office/powerpoint/2010/main" val="826314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105918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Theoretical versus pragmatic </a:t>
            </a:r>
            <a:r>
              <a:rPr lang="en-US" b="1">
                <a:solidFill>
                  <a:prstClr val="black"/>
                </a:solidFill>
                <a:latin typeface="Calibri" panose="020F0502020204030204"/>
              </a:rPr>
              <a:t>f</a:t>
            </a:r>
            <a:r>
              <a:rPr kumimoji="0" lang="en-US" sz="3300" b="1" i="0" u="none" strike="noStrike" kern="1200" cap="none" spc="0" normalizeH="0" baseline="0" noProof="0" err="1">
                <a:ln>
                  <a:noFill/>
                </a:ln>
                <a:solidFill>
                  <a:prstClr val="black"/>
                </a:solidFill>
                <a:effectLst/>
                <a:uLnTx/>
                <a:uFillTx/>
                <a:latin typeface="Calibri" panose="020F0502020204030204"/>
                <a:ea typeface="+mj-ea"/>
                <a:cs typeface="+mj-cs"/>
              </a:rPr>
              <a:t>rameworks</a:t>
            </a: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/models</a:t>
            </a:r>
          </a:p>
        </p:txBody>
      </p:sp>
      <p:grpSp>
        <p:nvGrpSpPr>
          <p:cNvPr id="6" name="Group 5">
            <a:extLst>
              <a:ext uri="{FF2B5EF4-FFF2-40B4-BE49-F238E27FC236}">
                <a16:creationId xmlns:a16="http://schemas.microsoft.com/office/drawing/2014/main" id="{6A053700-711E-C2BD-CAC9-C26C75645F21}"/>
              </a:ext>
            </a:extLst>
          </p:cNvPr>
          <p:cNvGrpSpPr/>
          <p:nvPr/>
        </p:nvGrpSpPr>
        <p:grpSpPr>
          <a:xfrm>
            <a:off x="2269018" y="1676400"/>
            <a:ext cx="6951181" cy="3886200"/>
            <a:chOff x="1187624" y="2708920"/>
            <a:chExt cx="5400600" cy="2952328"/>
          </a:xfrm>
        </p:grpSpPr>
        <p:sp>
          <p:nvSpPr>
            <p:cNvPr id="7" name="Rectangle 6">
              <a:extLst>
                <a:ext uri="{FF2B5EF4-FFF2-40B4-BE49-F238E27FC236}">
                  <a16:creationId xmlns:a16="http://schemas.microsoft.com/office/drawing/2014/main" id="{2AE77E21-9964-C122-E733-461E2F7DD484}"/>
                </a:ext>
              </a:extLst>
            </p:cNvPr>
            <p:cNvSpPr/>
            <p:nvPr/>
          </p:nvSpPr>
          <p:spPr>
            <a:xfrm>
              <a:off x="1187624" y="2708920"/>
              <a:ext cx="5400600" cy="2952328"/>
            </a:xfrm>
            <a:prstGeom prst="rect">
              <a:avLst/>
            </a:prstGeom>
            <a:solidFill>
              <a:schemeClr val="accent5">
                <a:lumMod val="60000"/>
                <a:lumOff val="4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C5EE847-2D6A-0C27-ADD2-67C3CF38CB56}"/>
                </a:ext>
              </a:extLst>
            </p:cNvPr>
            <p:cNvSpPr txBox="1"/>
            <p:nvPr/>
          </p:nvSpPr>
          <p:spPr>
            <a:xfrm>
              <a:off x="2647874" y="2964674"/>
              <a:ext cx="2274383" cy="280580"/>
            </a:xfrm>
            <a:prstGeom prst="rect">
              <a:avLst/>
            </a:prstGeom>
            <a:noFill/>
          </p:spPr>
          <p:txBody>
            <a:bodyPr wrap="square" rtlCol="0">
              <a:spAutoFit/>
            </a:bodyPr>
            <a:lstStyle/>
            <a:p>
              <a:r>
                <a:rPr lang="en-GB"/>
                <a:t>Transformation frameworks</a:t>
              </a:r>
            </a:p>
          </p:txBody>
        </p:sp>
        <p:sp>
          <p:nvSpPr>
            <p:cNvPr id="9" name="Oval 8">
              <a:extLst>
                <a:ext uri="{FF2B5EF4-FFF2-40B4-BE49-F238E27FC236}">
                  <a16:creationId xmlns:a16="http://schemas.microsoft.com/office/drawing/2014/main" id="{2A37FEE6-1531-3D29-ACA4-E9B03193183F}"/>
                </a:ext>
              </a:extLst>
            </p:cNvPr>
            <p:cNvSpPr/>
            <p:nvPr/>
          </p:nvSpPr>
          <p:spPr>
            <a:xfrm>
              <a:off x="1331640" y="3501008"/>
              <a:ext cx="2952328" cy="1656184"/>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5959F4D-0624-856C-84F4-750ED3595062}"/>
                </a:ext>
              </a:extLst>
            </p:cNvPr>
            <p:cNvSpPr txBox="1"/>
            <p:nvPr/>
          </p:nvSpPr>
          <p:spPr>
            <a:xfrm>
              <a:off x="1691680" y="3933056"/>
              <a:ext cx="1285206" cy="491015"/>
            </a:xfrm>
            <a:prstGeom prst="rect">
              <a:avLst/>
            </a:prstGeom>
            <a:noFill/>
          </p:spPr>
          <p:txBody>
            <a:bodyPr wrap="square" rtlCol="0">
              <a:spAutoFit/>
            </a:bodyPr>
            <a:lstStyle/>
            <a:p>
              <a:pPr algn="ctr"/>
              <a:r>
                <a:rPr lang="en-GB"/>
                <a:t>Theoretical change model</a:t>
              </a:r>
            </a:p>
          </p:txBody>
        </p:sp>
        <p:sp>
          <p:nvSpPr>
            <p:cNvPr id="12" name="Oval 11">
              <a:extLst>
                <a:ext uri="{FF2B5EF4-FFF2-40B4-BE49-F238E27FC236}">
                  <a16:creationId xmlns:a16="http://schemas.microsoft.com/office/drawing/2014/main" id="{73DA6FAB-AFB5-8656-2703-25F6ED93EBAF}"/>
                </a:ext>
              </a:extLst>
            </p:cNvPr>
            <p:cNvSpPr/>
            <p:nvPr/>
          </p:nvSpPr>
          <p:spPr>
            <a:xfrm>
              <a:off x="3347864" y="3501008"/>
              <a:ext cx="2952328" cy="1656184"/>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BD726DF3-4D5B-C8BB-1C4B-759C7EFF2636}"/>
                </a:ext>
              </a:extLst>
            </p:cNvPr>
            <p:cNvSpPr txBox="1"/>
            <p:nvPr/>
          </p:nvSpPr>
          <p:spPr>
            <a:xfrm>
              <a:off x="4436985" y="3933056"/>
              <a:ext cx="1381610" cy="491015"/>
            </a:xfrm>
            <a:prstGeom prst="rect">
              <a:avLst/>
            </a:prstGeom>
            <a:noFill/>
          </p:spPr>
          <p:txBody>
            <a:bodyPr wrap="square" rtlCol="0">
              <a:spAutoFit/>
            </a:bodyPr>
            <a:lstStyle/>
            <a:p>
              <a:pPr algn="ctr"/>
              <a:r>
                <a:rPr lang="en-GB"/>
                <a:t>Pragmatic change model</a:t>
              </a:r>
            </a:p>
          </p:txBody>
        </p:sp>
      </p:grpSp>
    </p:spTree>
    <p:extLst>
      <p:ext uri="{BB962C8B-B14F-4D97-AF65-F5344CB8AC3E}">
        <p14:creationId xmlns:p14="http://schemas.microsoft.com/office/powerpoint/2010/main" val="2695885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4114800" cy="4495800"/>
          </a:xfrm>
        </p:spPr>
        <p:txBody>
          <a:bodyPr>
            <a:normAutofit/>
          </a:bodyPr>
          <a:lstStyle/>
          <a:p>
            <a:pPr marL="0" indent="0" algn="ctr">
              <a:buSzPct val="75000"/>
              <a:buNone/>
            </a:pPr>
            <a:r>
              <a:rPr lang="en-GB" dirty="0"/>
              <a:t>Pragmatic framework (normative): </a:t>
            </a:r>
            <a:r>
              <a:rPr lang="en-GB" b="1" i="1" dirty="0"/>
              <a:t>what</a:t>
            </a:r>
            <a:r>
              <a:rPr lang="en-GB" dirty="0"/>
              <a:t> you should do</a:t>
            </a:r>
          </a:p>
          <a:p>
            <a:pPr marL="0" indent="0" algn="ctr">
              <a:buSzPct val="75000"/>
              <a:buNone/>
            </a:pPr>
            <a:r>
              <a:rPr lang="en-GB" dirty="0"/>
              <a:t>Distilled practical wisdom, checklist</a:t>
            </a:r>
          </a:p>
          <a:p>
            <a:pPr marL="0" indent="0" algn="ctr">
              <a:buSzPct val="75000"/>
              <a:buNone/>
            </a:pPr>
            <a:endParaRPr lang="en-GB" dirty="0"/>
          </a:p>
          <a:p>
            <a:pPr marL="0" indent="0" algn="ctr">
              <a:buSzPct val="75000"/>
              <a:buNone/>
            </a:pPr>
            <a:endParaRPr lang="en-GB" dirty="0"/>
          </a:p>
          <a:p>
            <a:pPr marL="0" indent="0" algn="ctr">
              <a:buSzPct val="75000"/>
              <a:buNone/>
            </a:pPr>
            <a:r>
              <a:rPr lang="en-GB" sz="2100" i="1" dirty="0"/>
              <a:t>Examples</a:t>
            </a:r>
            <a:r>
              <a:rPr lang="en-GB" sz="2100" dirty="0"/>
              <a:t>:</a:t>
            </a:r>
          </a:p>
          <a:p>
            <a:pPr marL="0" indent="0" algn="ctr">
              <a:buSzPct val="75000"/>
              <a:buNone/>
            </a:pPr>
            <a:r>
              <a:rPr lang="en-GB" dirty="0"/>
              <a:t>Kanter</a:t>
            </a:r>
          </a:p>
          <a:p>
            <a:pPr marL="0" indent="0" algn="ctr">
              <a:buSzPct val="75000"/>
              <a:buNone/>
            </a:pPr>
            <a:r>
              <a:rPr lang="en-GB" dirty="0"/>
              <a:t>Kotter</a:t>
            </a:r>
          </a:p>
          <a:p>
            <a:pPr marL="0" indent="0" algn="ctr">
              <a:buSzPct val="75000"/>
              <a:buNone/>
            </a:pPr>
            <a:r>
              <a:rPr lang="en-GB" sz="2100" dirty="0"/>
              <a:t>Fernandez &amp; Rainey</a:t>
            </a:r>
          </a:p>
          <a:p>
            <a:pPr marL="0" indent="0" algn="ctr">
              <a:buSzPct val="75000"/>
              <a:buNone/>
            </a:pPr>
            <a:r>
              <a:rPr lang="en-GB" dirty="0"/>
              <a:t>NHS England</a:t>
            </a:r>
            <a:endParaRPr lang="en-GB" sz="2100" dirty="0"/>
          </a:p>
          <a:p>
            <a:pPr marL="0" indent="0" algn="ctr">
              <a:buSzPct val="75000"/>
              <a:buNone/>
            </a:pPr>
            <a:endParaRPr lang="en-GB" sz="2100" dirty="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lvl="0">
              <a:defRPr/>
            </a:pPr>
            <a:r>
              <a:rPr lang="en-US" b="1">
                <a:solidFill>
                  <a:prstClr val="black"/>
                </a:solidFill>
              </a:rPr>
              <a:t>Theoretical versus pragmatic frameworks</a:t>
            </a:r>
          </a:p>
        </p:txBody>
      </p:sp>
      <p:sp>
        <p:nvSpPr>
          <p:cNvPr id="2" name="Rectangle 2">
            <a:extLst>
              <a:ext uri="{FF2B5EF4-FFF2-40B4-BE49-F238E27FC236}">
                <a16:creationId xmlns:a16="http://schemas.microsoft.com/office/drawing/2014/main" id="{B1FF6252-BD3E-F12F-7788-63807EE17D5B}"/>
              </a:ext>
            </a:extLst>
          </p:cNvPr>
          <p:cNvSpPr txBox="1">
            <a:spLocks/>
          </p:cNvSpPr>
          <p:nvPr/>
        </p:nvSpPr>
        <p:spPr>
          <a:xfrm>
            <a:off x="6477000" y="1600200"/>
            <a:ext cx="4114800" cy="449580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SzPct val="75000"/>
              <a:buFont typeface="Arial" panose="020B0604020202020204" pitchFamily="34" charset="0"/>
              <a:buNone/>
            </a:pPr>
            <a:r>
              <a:rPr lang="en-GB"/>
              <a:t>Theoretical framework: </a:t>
            </a:r>
            <a:r>
              <a:rPr lang="en-GB" b="1" i="1"/>
              <a:t>why</a:t>
            </a:r>
            <a:r>
              <a:rPr lang="en-GB"/>
              <a:t> you should do it and </a:t>
            </a:r>
            <a:r>
              <a:rPr lang="en-GB" b="1" i="1"/>
              <a:t>how</a:t>
            </a:r>
            <a:r>
              <a:rPr lang="en-GB"/>
              <a:t> it works</a:t>
            </a:r>
          </a:p>
          <a:p>
            <a:pPr marL="0" indent="0" algn="ctr">
              <a:buSzPct val="75000"/>
              <a:buFont typeface="Arial" panose="020B0604020202020204" pitchFamily="34" charset="0"/>
              <a:buNone/>
            </a:pPr>
            <a:r>
              <a:rPr lang="en-GB"/>
              <a:t>Psychological and sociological conceptual foundations</a:t>
            </a:r>
          </a:p>
          <a:p>
            <a:pPr marL="0" indent="0" algn="ctr">
              <a:buSzPct val="75000"/>
              <a:buFont typeface="Arial" panose="020B0604020202020204" pitchFamily="34" charset="0"/>
              <a:buNone/>
            </a:pPr>
            <a:endParaRPr lang="en-GB" i="1"/>
          </a:p>
          <a:p>
            <a:pPr marL="0" indent="0" algn="ctr">
              <a:buSzPct val="75000"/>
              <a:buFont typeface="Arial" panose="020B0604020202020204" pitchFamily="34" charset="0"/>
              <a:buNone/>
            </a:pPr>
            <a:r>
              <a:rPr lang="en-GB" i="1"/>
              <a:t>Examples</a:t>
            </a:r>
            <a:r>
              <a:rPr lang="en-GB"/>
              <a:t>:</a:t>
            </a:r>
          </a:p>
          <a:p>
            <a:pPr marL="0" indent="0" algn="ctr">
              <a:buSzPct val="75000"/>
              <a:buFont typeface="Arial" panose="020B0604020202020204" pitchFamily="34" charset="0"/>
              <a:buNone/>
            </a:pPr>
            <a:r>
              <a:rPr lang="en-GB"/>
              <a:t>Normalisation Process Theory</a:t>
            </a:r>
          </a:p>
          <a:p>
            <a:pPr marL="0" indent="0" algn="ctr">
              <a:buSzPct val="75000"/>
              <a:buFont typeface="Arial" panose="020B0604020202020204" pitchFamily="34" charset="0"/>
              <a:buNone/>
            </a:pPr>
            <a:r>
              <a:rPr lang="en-GB"/>
              <a:t>Distributed cognition</a:t>
            </a:r>
          </a:p>
          <a:p>
            <a:pPr marL="0" indent="0" algn="ctr">
              <a:buSzPct val="75000"/>
              <a:buFont typeface="Arial" panose="020B0604020202020204" pitchFamily="34" charset="0"/>
              <a:buNone/>
            </a:pPr>
            <a:r>
              <a:rPr lang="en-GB"/>
              <a:t>Control theory</a:t>
            </a:r>
          </a:p>
          <a:p>
            <a:pPr marL="0" indent="0" algn="ctr">
              <a:buSzPct val="75000"/>
              <a:buFont typeface="Arial" panose="020B0604020202020204" pitchFamily="34" charset="0"/>
              <a:buNone/>
            </a:pPr>
            <a:r>
              <a:rPr lang="en-GB"/>
              <a:t>COM-B</a:t>
            </a:r>
          </a:p>
        </p:txBody>
      </p:sp>
      <p:grpSp>
        <p:nvGrpSpPr>
          <p:cNvPr id="7" name="Group 6">
            <a:extLst>
              <a:ext uri="{FF2B5EF4-FFF2-40B4-BE49-F238E27FC236}">
                <a16:creationId xmlns:a16="http://schemas.microsoft.com/office/drawing/2014/main" id="{D2DDC895-8A5E-187C-A291-4ECC9E14DDD8}"/>
              </a:ext>
            </a:extLst>
          </p:cNvPr>
          <p:cNvGrpSpPr/>
          <p:nvPr/>
        </p:nvGrpSpPr>
        <p:grpSpPr>
          <a:xfrm>
            <a:off x="4610101" y="3162300"/>
            <a:ext cx="2209800" cy="1371600"/>
            <a:chOff x="9486900" y="194388"/>
            <a:chExt cx="2209800" cy="1371600"/>
          </a:xfrm>
        </p:grpSpPr>
        <p:sp>
          <p:nvSpPr>
            <p:cNvPr id="5" name="Speech Bubble: Oval 4">
              <a:extLst>
                <a:ext uri="{FF2B5EF4-FFF2-40B4-BE49-F238E27FC236}">
                  <a16:creationId xmlns:a16="http://schemas.microsoft.com/office/drawing/2014/main" id="{5C1540C8-2ECA-82D0-D2D3-20F27C716E0A}"/>
                </a:ext>
              </a:extLst>
            </p:cNvPr>
            <p:cNvSpPr/>
            <p:nvPr/>
          </p:nvSpPr>
          <p:spPr>
            <a:xfrm>
              <a:off x="9486900" y="194388"/>
              <a:ext cx="2209800" cy="1371600"/>
            </a:xfrm>
            <a:prstGeom prst="wedgeEllipseCallout">
              <a:avLst>
                <a:gd name="adj1" fmla="val 64037"/>
                <a:gd name="adj2" fmla="val -78317"/>
              </a:avLst>
            </a:prstGeom>
            <a:solidFill>
              <a:srgbClr val="FFFF00">
                <a:alpha val="3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6F7DEF4-BF6B-273A-9C64-303EC1122D61}"/>
                </a:ext>
              </a:extLst>
            </p:cNvPr>
            <p:cNvSpPr txBox="1"/>
            <p:nvPr/>
          </p:nvSpPr>
          <p:spPr>
            <a:xfrm>
              <a:off x="9829800" y="533400"/>
              <a:ext cx="1447800" cy="646331"/>
            </a:xfrm>
            <a:prstGeom prst="rect">
              <a:avLst/>
            </a:prstGeom>
            <a:noFill/>
          </p:spPr>
          <p:txBody>
            <a:bodyPr wrap="square" rtlCol="0">
              <a:spAutoFit/>
            </a:bodyPr>
            <a:lstStyle/>
            <a:p>
              <a:pPr algn="ctr"/>
              <a:r>
                <a:rPr lang="en-GB"/>
                <a:t>+ practical experience</a:t>
              </a:r>
            </a:p>
          </p:txBody>
        </p:sp>
      </p:grpSp>
    </p:spTree>
    <p:extLst>
      <p:ext uri="{BB962C8B-B14F-4D97-AF65-F5344CB8AC3E}">
        <p14:creationId xmlns:p14="http://schemas.microsoft.com/office/powerpoint/2010/main" val="352551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4114800" cy="4495800"/>
          </a:xfrm>
        </p:spPr>
        <p:txBody>
          <a:bodyPr>
            <a:normAutofit/>
          </a:bodyPr>
          <a:lstStyle/>
          <a:p>
            <a:pPr marL="0" indent="0" algn="ctr">
              <a:buSzPct val="75000"/>
              <a:buNone/>
            </a:pPr>
            <a:r>
              <a:rPr lang="en-GB"/>
              <a:t>Elements of pragmatism but with conceptual foundations</a:t>
            </a:r>
          </a:p>
          <a:p>
            <a:pPr marL="0" indent="0" algn="ctr">
              <a:buSzPct val="75000"/>
              <a:buNone/>
            </a:pPr>
            <a:endParaRPr lang="en-GB"/>
          </a:p>
          <a:p>
            <a:pPr marL="0" indent="0" algn="ctr">
              <a:buSzPct val="75000"/>
              <a:buNone/>
            </a:pPr>
            <a:r>
              <a:rPr lang="en-GB" sz="2100" i="1"/>
              <a:t>Examples</a:t>
            </a:r>
            <a:r>
              <a:rPr lang="en-GB" sz="2100"/>
              <a:t>:</a:t>
            </a:r>
          </a:p>
          <a:p>
            <a:pPr marL="0" indent="0" algn="ctr">
              <a:buSzPct val="75000"/>
              <a:buNone/>
            </a:pPr>
            <a:r>
              <a:rPr lang="en-GB"/>
              <a:t>NASSS</a:t>
            </a:r>
          </a:p>
          <a:p>
            <a:pPr marL="0" indent="0" algn="ctr">
              <a:buSzPct val="75000"/>
              <a:buNone/>
            </a:pPr>
            <a:r>
              <a:rPr lang="en-GB" sz="2100"/>
              <a:t>Theory of Change</a:t>
            </a:r>
          </a:p>
          <a:p>
            <a:pPr marL="0" indent="0" algn="ctr">
              <a:buSzPct val="75000"/>
              <a:buNone/>
            </a:pPr>
            <a:r>
              <a:rPr lang="en-GB"/>
              <a:t>Realist evaluation</a:t>
            </a:r>
          </a:p>
          <a:p>
            <a:pPr marL="0" indent="0" algn="ctr">
              <a:buSzPct val="75000"/>
              <a:buNone/>
            </a:pPr>
            <a:r>
              <a:rPr lang="en-GB" sz="2100"/>
              <a:t>Soft systems</a:t>
            </a:r>
          </a:p>
          <a:p>
            <a:pPr marL="0" indent="0" algn="ctr">
              <a:buSzPct val="75000"/>
              <a:buNone/>
            </a:pPr>
            <a:r>
              <a:rPr lang="en-GB"/>
              <a:t>CQC 6 principles</a:t>
            </a:r>
            <a:endParaRPr lang="en-GB" sz="2100"/>
          </a:p>
          <a:p>
            <a:pPr marL="0" indent="0" algn="ctr">
              <a:buSzPct val="75000"/>
              <a:buNone/>
            </a:pPr>
            <a:endParaRPr lang="en-GB" sz="210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Hybrid approaches</a:t>
            </a:r>
          </a:p>
        </p:txBody>
      </p:sp>
      <p:grpSp>
        <p:nvGrpSpPr>
          <p:cNvPr id="13" name="Group 12">
            <a:extLst>
              <a:ext uri="{FF2B5EF4-FFF2-40B4-BE49-F238E27FC236}">
                <a16:creationId xmlns:a16="http://schemas.microsoft.com/office/drawing/2014/main" id="{A412DA7D-50FE-08A1-F14F-6B10E01824C1}"/>
              </a:ext>
            </a:extLst>
          </p:cNvPr>
          <p:cNvGrpSpPr/>
          <p:nvPr/>
        </p:nvGrpSpPr>
        <p:grpSpPr>
          <a:xfrm>
            <a:off x="5582672" y="2413337"/>
            <a:ext cx="6097554" cy="1869877"/>
            <a:chOff x="5582672" y="2413337"/>
            <a:chExt cx="6097554" cy="1869877"/>
          </a:xfrm>
        </p:grpSpPr>
        <p:sp>
          <p:nvSpPr>
            <p:cNvPr id="9" name="TextBox 8">
              <a:extLst>
                <a:ext uri="{FF2B5EF4-FFF2-40B4-BE49-F238E27FC236}">
                  <a16:creationId xmlns:a16="http://schemas.microsoft.com/office/drawing/2014/main" id="{90ADFC43-46E3-420B-3D2F-261388111F52}"/>
                </a:ext>
              </a:extLst>
            </p:cNvPr>
            <p:cNvSpPr txBox="1"/>
            <p:nvPr/>
          </p:nvSpPr>
          <p:spPr>
            <a:xfrm>
              <a:off x="5582672" y="2413337"/>
              <a:ext cx="6097554" cy="1477328"/>
            </a:xfrm>
            <a:prstGeom prst="rect">
              <a:avLst/>
            </a:prstGeom>
            <a:noFill/>
          </p:spPr>
          <p:txBody>
            <a:bodyPr wrap="square">
              <a:spAutoFit/>
            </a:bodyPr>
            <a:lstStyle/>
            <a:p>
              <a:r>
                <a:rPr lang="en-GB"/>
                <a:t>A common thread across such frameworks is the recognition that changing individual and organizational behaviour is complex, with diverse interacting contextual factors, so the actual mechanisms to effect change are not necessarily obvious or straightforward. (Scott et al., 2016)</a:t>
              </a:r>
            </a:p>
          </p:txBody>
        </p:sp>
        <p:sp>
          <p:nvSpPr>
            <p:cNvPr id="12" name="TextBox 11">
              <a:extLst>
                <a:ext uri="{FF2B5EF4-FFF2-40B4-BE49-F238E27FC236}">
                  <a16:creationId xmlns:a16="http://schemas.microsoft.com/office/drawing/2014/main" id="{D3AD18C7-37B8-3480-8296-A1C72B087B10}"/>
                </a:ext>
              </a:extLst>
            </p:cNvPr>
            <p:cNvSpPr txBox="1"/>
            <p:nvPr/>
          </p:nvSpPr>
          <p:spPr>
            <a:xfrm>
              <a:off x="6553200" y="4006215"/>
              <a:ext cx="3048000" cy="276999"/>
            </a:xfrm>
            <a:prstGeom prst="rect">
              <a:avLst/>
            </a:prstGeom>
            <a:noFill/>
          </p:spPr>
          <p:txBody>
            <a:bodyPr wrap="square">
              <a:spAutoFit/>
            </a:bodyPr>
            <a:lstStyle/>
            <a:p>
              <a:r>
                <a:rPr lang="en-GB" sz="1200">
                  <a:hlinkClick r:id="rId3"/>
                </a:rPr>
                <a:t>https://dx.doi.org/10.24105/ejbi.2016.12.1.6</a:t>
              </a:r>
              <a:r>
                <a:rPr lang="en-GB" sz="1200"/>
                <a:t> </a:t>
              </a:r>
            </a:p>
          </p:txBody>
        </p:sp>
      </p:grpSp>
    </p:spTree>
    <p:extLst>
      <p:ext uri="{BB962C8B-B14F-4D97-AF65-F5344CB8AC3E}">
        <p14:creationId xmlns:p14="http://schemas.microsoft.com/office/powerpoint/2010/main" val="14934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97D9E-E40C-9088-C464-E37253E7714C}"/>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5984435E-7ECA-0A36-B52B-D6C2D9D1AD8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208C7125-77BC-2DEB-DFAE-8EC911450B2A}"/>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Example hybrid approach</a:t>
            </a:r>
          </a:p>
        </p:txBody>
      </p:sp>
      <p:sp>
        <p:nvSpPr>
          <p:cNvPr id="9" name="TextBox 8">
            <a:extLst>
              <a:ext uri="{FF2B5EF4-FFF2-40B4-BE49-F238E27FC236}">
                <a16:creationId xmlns:a16="http://schemas.microsoft.com/office/drawing/2014/main" id="{1886B89F-D54F-F177-AE9E-8985D0C184F0}"/>
              </a:ext>
            </a:extLst>
          </p:cNvPr>
          <p:cNvSpPr txBox="1"/>
          <p:nvPr/>
        </p:nvSpPr>
        <p:spPr>
          <a:xfrm>
            <a:off x="2859464" y="5794252"/>
            <a:ext cx="9332536"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alibri" panose="020F0502020204030204"/>
                <a:ea typeface="+mn-ea"/>
                <a:cs typeface="+mn-cs"/>
              </a:rPr>
              <a:t>https://www.cqc.org.uk/publications/themed-work/enabling-innovation-adoption-health-social-care-developing-shared-view</a:t>
            </a:r>
          </a:p>
        </p:txBody>
      </p:sp>
      <p:pic>
        <p:nvPicPr>
          <p:cNvPr id="7" name="Picture 6">
            <a:extLst>
              <a:ext uri="{FF2B5EF4-FFF2-40B4-BE49-F238E27FC236}">
                <a16:creationId xmlns:a16="http://schemas.microsoft.com/office/drawing/2014/main" id="{2D301CB4-A62D-8760-02AB-134DBA3CE89D}"/>
              </a:ext>
            </a:extLst>
          </p:cNvPr>
          <p:cNvPicPr>
            <a:picLocks noChangeAspect="1"/>
          </p:cNvPicPr>
          <p:nvPr/>
        </p:nvPicPr>
        <p:blipFill>
          <a:blip r:embed="rId3"/>
          <a:stretch>
            <a:fillRect/>
          </a:stretch>
        </p:blipFill>
        <p:spPr>
          <a:xfrm>
            <a:off x="5851286" y="554700"/>
            <a:ext cx="5419372" cy="4727791"/>
          </a:xfrm>
          <a:prstGeom prst="rect">
            <a:avLst/>
          </a:prstGeom>
        </p:spPr>
      </p:pic>
      <p:pic>
        <p:nvPicPr>
          <p:cNvPr id="11" name="Picture 10">
            <a:extLst>
              <a:ext uri="{FF2B5EF4-FFF2-40B4-BE49-F238E27FC236}">
                <a16:creationId xmlns:a16="http://schemas.microsoft.com/office/drawing/2014/main" id="{D0C850BD-F9FB-E21E-FD14-967D5F1DB3FD}"/>
              </a:ext>
            </a:extLst>
          </p:cNvPr>
          <p:cNvPicPr>
            <a:picLocks noChangeAspect="1"/>
          </p:cNvPicPr>
          <p:nvPr/>
        </p:nvPicPr>
        <p:blipFill>
          <a:blip r:embed="rId4"/>
          <a:stretch>
            <a:fillRect/>
          </a:stretch>
        </p:blipFill>
        <p:spPr>
          <a:xfrm>
            <a:off x="2192983" y="1298815"/>
            <a:ext cx="3170716" cy="4495872"/>
          </a:xfrm>
          <a:prstGeom prst="rect">
            <a:avLst/>
          </a:prstGeom>
          <a:ln>
            <a:solidFill>
              <a:schemeClr val="tx1"/>
            </a:solidFill>
          </a:ln>
        </p:spPr>
      </p:pic>
    </p:spTree>
    <p:extLst>
      <p:ext uri="{BB962C8B-B14F-4D97-AF65-F5344CB8AC3E}">
        <p14:creationId xmlns:p14="http://schemas.microsoft.com/office/powerpoint/2010/main" val="1232415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8202D-52DD-86C2-0A07-EB50BDDBEFA7}"/>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11FD0A3E-1DFD-52D7-25DC-69D27A7DF4E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8</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8E462FAA-C61D-6346-47D2-FDCCEADB305B}"/>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Risk of hybrid approaches</a:t>
            </a:r>
          </a:p>
        </p:txBody>
      </p:sp>
      <p:pic>
        <p:nvPicPr>
          <p:cNvPr id="3" name="Picture 2" descr="A pie with a lattice top&#10;&#10;AI-generated content may be incorrect.">
            <a:extLst>
              <a:ext uri="{FF2B5EF4-FFF2-40B4-BE49-F238E27FC236}">
                <a16:creationId xmlns:a16="http://schemas.microsoft.com/office/drawing/2014/main" id="{F9710EBC-DBBC-AC3A-ACD1-3E12EFAB200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784072" y="1762812"/>
            <a:ext cx="6623856" cy="4184528"/>
          </a:xfrm>
          <a:prstGeom prst="rect">
            <a:avLst/>
          </a:prstGeom>
        </p:spPr>
      </p:pic>
    </p:spTree>
    <p:extLst>
      <p:ext uri="{BB962C8B-B14F-4D97-AF65-F5344CB8AC3E}">
        <p14:creationId xmlns:p14="http://schemas.microsoft.com/office/powerpoint/2010/main" val="1465830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Types of theoretical models</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9</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grpSp>
        <p:nvGrpSpPr>
          <p:cNvPr id="7" name="Group 6">
            <a:extLst>
              <a:ext uri="{FF2B5EF4-FFF2-40B4-BE49-F238E27FC236}">
                <a16:creationId xmlns:a16="http://schemas.microsoft.com/office/drawing/2014/main" id="{74D4EE55-477B-A6ED-679C-D1F5484994A8}"/>
              </a:ext>
            </a:extLst>
          </p:cNvPr>
          <p:cNvGrpSpPr/>
          <p:nvPr/>
        </p:nvGrpSpPr>
        <p:grpSpPr>
          <a:xfrm>
            <a:off x="2667000" y="1736483"/>
            <a:ext cx="6902608" cy="3708200"/>
            <a:chOff x="2667000" y="1736483"/>
            <a:chExt cx="6902608" cy="3708200"/>
          </a:xfrm>
        </p:grpSpPr>
        <p:grpSp>
          <p:nvGrpSpPr>
            <p:cNvPr id="13" name="Group 12">
              <a:extLst>
                <a:ext uri="{FF2B5EF4-FFF2-40B4-BE49-F238E27FC236}">
                  <a16:creationId xmlns:a16="http://schemas.microsoft.com/office/drawing/2014/main" id="{8EC645D3-1E34-638E-BEED-D38C867E891B}"/>
                </a:ext>
              </a:extLst>
            </p:cNvPr>
            <p:cNvGrpSpPr/>
            <p:nvPr/>
          </p:nvGrpSpPr>
          <p:grpSpPr>
            <a:xfrm>
              <a:off x="2667000" y="1736483"/>
              <a:ext cx="3799979" cy="2180063"/>
              <a:chOff x="7959262" y="2157054"/>
              <a:chExt cx="3799979" cy="2180063"/>
            </a:xfrm>
          </p:grpSpPr>
          <p:sp>
            <p:nvSpPr>
              <p:cNvPr id="9" name="TextBox 8">
                <a:extLst>
                  <a:ext uri="{FF2B5EF4-FFF2-40B4-BE49-F238E27FC236}">
                    <a16:creationId xmlns:a16="http://schemas.microsoft.com/office/drawing/2014/main" id="{97E58F89-09B0-A273-247B-81AF18680DF5}"/>
                  </a:ext>
                </a:extLst>
              </p:cNvPr>
              <p:cNvSpPr txBox="1"/>
              <p:nvPr/>
            </p:nvSpPr>
            <p:spPr>
              <a:xfrm>
                <a:off x="9037113" y="2923919"/>
                <a:ext cx="1654205" cy="646331"/>
              </a:xfrm>
              <a:prstGeom prst="rect">
                <a:avLst/>
              </a:prstGeom>
              <a:noFill/>
            </p:spPr>
            <p:txBody>
              <a:bodyPr wrap="square" rtlCol="0">
                <a:spAutoFit/>
              </a:bodyPr>
              <a:lstStyle/>
              <a:p>
                <a:pPr algn="ctr"/>
                <a:r>
                  <a:rPr lang="en-GB"/>
                  <a:t>Primarily design</a:t>
                </a:r>
              </a:p>
            </p:txBody>
          </p:sp>
          <p:sp>
            <p:nvSpPr>
              <p:cNvPr id="10" name="Oval 9">
                <a:extLst>
                  <a:ext uri="{FF2B5EF4-FFF2-40B4-BE49-F238E27FC236}">
                    <a16:creationId xmlns:a16="http://schemas.microsoft.com/office/drawing/2014/main" id="{E93E94AB-7119-90C8-4B1E-F91FFE808FD2}"/>
                  </a:ext>
                </a:extLst>
              </p:cNvPr>
              <p:cNvSpPr/>
              <p:nvPr/>
            </p:nvSpPr>
            <p:spPr>
              <a:xfrm>
                <a:off x="7959262" y="2157054"/>
                <a:ext cx="3799979" cy="2180063"/>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391B84DF-6863-BBDE-C9E3-462871AA8FF1}"/>
                </a:ext>
              </a:extLst>
            </p:cNvPr>
            <p:cNvGrpSpPr/>
            <p:nvPr/>
          </p:nvGrpSpPr>
          <p:grpSpPr>
            <a:xfrm>
              <a:off x="5769629" y="1736483"/>
              <a:ext cx="3799979" cy="2180063"/>
              <a:chOff x="5562600" y="2520884"/>
              <a:chExt cx="3799979" cy="2180063"/>
            </a:xfrm>
          </p:grpSpPr>
          <p:sp>
            <p:nvSpPr>
              <p:cNvPr id="8" name="Oval 7">
                <a:extLst>
                  <a:ext uri="{FF2B5EF4-FFF2-40B4-BE49-F238E27FC236}">
                    <a16:creationId xmlns:a16="http://schemas.microsoft.com/office/drawing/2014/main" id="{ACDF0243-E5C8-D5C3-0F56-B60D0E4E63D8}"/>
                  </a:ext>
                </a:extLst>
              </p:cNvPr>
              <p:cNvSpPr/>
              <p:nvPr/>
            </p:nvSpPr>
            <p:spPr>
              <a:xfrm>
                <a:off x="5562600" y="2520884"/>
                <a:ext cx="3799979" cy="2180063"/>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10801CDE-47C5-ACE5-66C4-9AA227229C2D}"/>
                  </a:ext>
                </a:extLst>
              </p:cNvPr>
              <p:cNvSpPr txBox="1"/>
              <p:nvPr/>
            </p:nvSpPr>
            <p:spPr>
              <a:xfrm>
                <a:off x="6573445" y="3287749"/>
                <a:ext cx="1778288" cy="646331"/>
              </a:xfrm>
              <a:prstGeom prst="rect">
                <a:avLst/>
              </a:prstGeom>
              <a:noFill/>
            </p:spPr>
            <p:txBody>
              <a:bodyPr wrap="square" rtlCol="0">
                <a:spAutoFit/>
              </a:bodyPr>
              <a:lstStyle/>
              <a:p>
                <a:pPr algn="ctr"/>
                <a:r>
                  <a:rPr lang="en-GB"/>
                  <a:t>Primarily evaluation</a:t>
                </a:r>
              </a:p>
            </p:txBody>
          </p:sp>
        </p:grpSp>
        <p:grpSp>
          <p:nvGrpSpPr>
            <p:cNvPr id="17" name="Group 16">
              <a:extLst>
                <a:ext uri="{FF2B5EF4-FFF2-40B4-BE49-F238E27FC236}">
                  <a16:creationId xmlns:a16="http://schemas.microsoft.com/office/drawing/2014/main" id="{CD6553D9-B838-80DD-42AC-E141F4E09D0A}"/>
                </a:ext>
              </a:extLst>
            </p:cNvPr>
            <p:cNvGrpSpPr/>
            <p:nvPr/>
          </p:nvGrpSpPr>
          <p:grpSpPr>
            <a:xfrm>
              <a:off x="4196010" y="3264620"/>
              <a:ext cx="3799979" cy="2180063"/>
              <a:chOff x="8300717" y="1852692"/>
              <a:chExt cx="3799979" cy="2180063"/>
            </a:xfrm>
          </p:grpSpPr>
          <p:sp>
            <p:nvSpPr>
              <p:cNvPr id="15" name="TextBox 14">
                <a:extLst>
                  <a:ext uri="{FF2B5EF4-FFF2-40B4-BE49-F238E27FC236}">
                    <a16:creationId xmlns:a16="http://schemas.microsoft.com/office/drawing/2014/main" id="{78C5969C-D84F-2718-67EF-5B4ACCCEE4D3}"/>
                  </a:ext>
                </a:extLst>
              </p:cNvPr>
              <p:cNvSpPr txBox="1"/>
              <p:nvPr/>
            </p:nvSpPr>
            <p:spPr>
              <a:xfrm>
                <a:off x="9301925" y="2619557"/>
                <a:ext cx="1817749" cy="646331"/>
              </a:xfrm>
              <a:prstGeom prst="rect">
                <a:avLst/>
              </a:prstGeom>
              <a:noFill/>
            </p:spPr>
            <p:txBody>
              <a:bodyPr wrap="square" rtlCol="0">
                <a:spAutoFit/>
              </a:bodyPr>
              <a:lstStyle/>
              <a:p>
                <a:pPr algn="ctr"/>
                <a:r>
                  <a:rPr lang="en-GB"/>
                  <a:t>Primarily implementation</a:t>
                </a:r>
              </a:p>
            </p:txBody>
          </p:sp>
          <p:sp>
            <p:nvSpPr>
              <p:cNvPr id="16" name="Oval 15">
                <a:extLst>
                  <a:ext uri="{FF2B5EF4-FFF2-40B4-BE49-F238E27FC236}">
                    <a16:creationId xmlns:a16="http://schemas.microsoft.com/office/drawing/2014/main" id="{2A34211F-6627-D689-B9A6-3CEECA1DE37E}"/>
                  </a:ext>
                </a:extLst>
              </p:cNvPr>
              <p:cNvSpPr/>
              <p:nvPr/>
            </p:nvSpPr>
            <p:spPr>
              <a:xfrm>
                <a:off x="8300717" y="1852692"/>
                <a:ext cx="3799979" cy="2180063"/>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579864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Examples of theoretical model types</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3200"/>
              <a:t>Some theoretical models focus on evaluation</a:t>
            </a:r>
          </a:p>
          <a:p>
            <a:pPr marL="701675" lvl="1" indent="-358775">
              <a:buSzPct val="75000"/>
              <a:buFont typeface="Courier New" pitchFamily="49" charset="0"/>
              <a:buChar char="o"/>
            </a:pPr>
            <a:r>
              <a:rPr lang="en-GB" sz="2900"/>
              <a:t>Realist synthesis</a:t>
            </a:r>
          </a:p>
          <a:p>
            <a:pPr marL="701675" lvl="1" indent="-358775">
              <a:buSzPct val="75000"/>
              <a:buFont typeface="Courier New" pitchFamily="49" charset="0"/>
              <a:buChar char="o"/>
            </a:pPr>
            <a:r>
              <a:rPr lang="en-GB" sz="2900"/>
              <a:t>NASSS (can be concurrent, to inform adaptation)</a:t>
            </a:r>
          </a:p>
          <a:p>
            <a:pPr marL="358775" indent="-358775">
              <a:buSzPct val="75000"/>
              <a:buFont typeface="Courier New" pitchFamily="49" charset="0"/>
              <a:buChar char="o"/>
            </a:pPr>
            <a:r>
              <a:rPr lang="en-GB" sz="3200"/>
              <a:t>Some focus on design</a:t>
            </a:r>
          </a:p>
          <a:p>
            <a:pPr marL="701675" lvl="1" indent="-358775">
              <a:buSzPct val="75000"/>
              <a:buFont typeface="Courier New" pitchFamily="49" charset="0"/>
              <a:buChar char="o"/>
            </a:pPr>
            <a:r>
              <a:rPr lang="en-GB" sz="2900"/>
              <a:t>Soft systems</a:t>
            </a:r>
          </a:p>
          <a:p>
            <a:pPr marL="701675" lvl="1" indent="-358775">
              <a:buSzPct val="75000"/>
              <a:buFont typeface="Courier New" pitchFamily="49" charset="0"/>
              <a:buChar char="o"/>
            </a:pPr>
            <a:r>
              <a:rPr lang="en-GB" sz="2900"/>
              <a:t>COM-B</a:t>
            </a:r>
          </a:p>
          <a:p>
            <a:pPr marL="701675" lvl="1" indent="-358775">
              <a:buSzPct val="75000"/>
              <a:buFont typeface="Courier New" pitchFamily="49" charset="0"/>
              <a:buChar char="o"/>
            </a:pPr>
            <a:r>
              <a:rPr lang="en-GB" sz="2900"/>
              <a:t>Distributed cognition</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3510380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Example theoretical models for implementation</a:t>
            </a:r>
          </a:p>
        </p:txBody>
      </p:sp>
      <p:sp>
        <p:nvSpPr>
          <p:cNvPr id="3" name="Rectangle 2"/>
          <p:cNvSpPr>
            <a:spLocks noGrp="1"/>
          </p:cNvSpPr>
          <p:nvPr>
            <p:ph idx="1"/>
          </p:nvPr>
        </p:nvSpPr>
        <p:spPr>
          <a:xfrm>
            <a:off x="685800" y="1600200"/>
            <a:ext cx="9525000" cy="4191000"/>
          </a:xfrm>
        </p:spPr>
        <p:txBody>
          <a:bodyPr>
            <a:normAutofit lnSpcReduction="10000"/>
          </a:bodyPr>
          <a:lstStyle/>
          <a:p>
            <a:pPr marL="358775" indent="-358775">
              <a:buSzPct val="75000"/>
              <a:buFont typeface="Courier New" pitchFamily="49" charset="0"/>
              <a:buChar char="o"/>
            </a:pPr>
            <a:r>
              <a:rPr lang="en-GB" sz="3200"/>
              <a:t>Logic frames</a:t>
            </a:r>
          </a:p>
          <a:p>
            <a:pPr marL="358775" indent="-358775">
              <a:buSzPct val="75000"/>
              <a:buFont typeface="Courier New" pitchFamily="49" charset="0"/>
              <a:buChar char="o"/>
            </a:pPr>
            <a:r>
              <a:rPr lang="en-GB" sz="3200"/>
              <a:t>Theory of Change (</a:t>
            </a:r>
            <a:r>
              <a:rPr lang="en-GB" sz="3200" err="1"/>
              <a:t>ToC</a:t>
            </a:r>
            <a:r>
              <a:rPr lang="en-GB" sz="3200"/>
              <a:t>)</a:t>
            </a:r>
          </a:p>
          <a:p>
            <a:pPr marL="358775" indent="-358775">
              <a:buSzPct val="75000"/>
              <a:buFont typeface="Courier New" pitchFamily="49" charset="0"/>
              <a:buChar char="o"/>
            </a:pPr>
            <a:r>
              <a:rPr lang="en-GB" sz="3200"/>
              <a:t>Normalisation process theory (NPT)</a:t>
            </a:r>
          </a:p>
          <a:p>
            <a:pPr marL="358775" indent="-358775">
              <a:buSzPct val="75000"/>
              <a:buFont typeface="Courier New" pitchFamily="49" charset="0"/>
              <a:buChar char="o"/>
            </a:pPr>
            <a:endParaRPr lang="en-GB" sz="3200"/>
          </a:p>
          <a:p>
            <a:pPr marL="358775" indent="-358775">
              <a:buSzPct val="75000"/>
              <a:buFont typeface="Courier New" pitchFamily="49" charset="0"/>
              <a:buChar char="o"/>
            </a:pPr>
            <a:r>
              <a:rPr lang="en-GB" sz="3200"/>
              <a:t>In practice each of these models is a </a:t>
            </a:r>
            <a:r>
              <a:rPr lang="en-GB" sz="3200" i="1"/>
              <a:t>methodology</a:t>
            </a:r>
            <a:r>
              <a:rPr lang="en-GB" sz="3200"/>
              <a:t>, a </a:t>
            </a:r>
            <a:r>
              <a:rPr lang="en-GB" sz="3200" i="1"/>
              <a:t>way of conceptualising </a:t>
            </a:r>
            <a:r>
              <a:rPr lang="en-GB" sz="3200"/>
              <a:t>change.</a:t>
            </a:r>
            <a:endParaRPr lang="en-GB" sz="3200" i="1"/>
          </a:p>
          <a:p>
            <a:pPr marL="358775" indent="-358775">
              <a:buSzPct val="75000"/>
              <a:buFont typeface="Courier New" pitchFamily="49" charset="0"/>
              <a:buChar char="o"/>
            </a:pPr>
            <a:r>
              <a:rPr lang="en-GB" sz="3200"/>
              <a:t>You use a selected methodology to develop the implementation theory (aka programme theory) for your particular transformation.</a:t>
            </a:r>
          </a:p>
          <a:p>
            <a:pPr marL="358775" indent="-358775">
              <a:buSzPct val="75000"/>
              <a:buFont typeface="Courier New" pitchFamily="49" charset="0"/>
              <a:buChar char="o"/>
            </a:pPr>
            <a:endParaRPr lang="en-GB" sz="3200"/>
          </a:p>
          <a:p>
            <a:pPr marL="701675" lvl="1" indent="-358775">
              <a:buSzPct val="75000"/>
              <a:buFont typeface="Courier New" pitchFamily="49" charset="0"/>
              <a:buChar char="o"/>
            </a:pPr>
            <a:endParaRPr lang="en-GB" sz="320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536363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Logic frame</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12</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pic>
        <p:nvPicPr>
          <p:cNvPr id="7" name="Picture 2" descr="https://tools4dev.org/wp-content/uploads/Top-down-or-bottom-up.png">
            <a:extLst>
              <a:ext uri="{FF2B5EF4-FFF2-40B4-BE49-F238E27FC236}">
                <a16:creationId xmlns:a16="http://schemas.microsoft.com/office/drawing/2014/main" id="{4D282017-DACE-4366-73AA-D0ACD4849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456" y="1295400"/>
            <a:ext cx="10820507" cy="4572000"/>
          </a:xfrm>
          <a:prstGeom prst="rect">
            <a:avLst/>
          </a:prstGeom>
          <a:noFill/>
          <a:extLst>
            <a:ext uri="{909E8E84-426E-40DD-AFC4-6F175D3DCCD1}">
              <a14:hiddenFill xmlns:a14="http://schemas.microsoft.com/office/drawing/2010/main">
                <a:solidFill>
                  <a:srgbClr val="FFFFFF"/>
                </a:solidFill>
              </a14:hiddenFill>
            </a:ext>
          </a:extLst>
        </p:spPr>
      </p:pic>
      <p:sp>
        <p:nvSpPr>
          <p:cNvPr id="8" name="Google Shape;170;p22">
            <a:extLst>
              <a:ext uri="{FF2B5EF4-FFF2-40B4-BE49-F238E27FC236}">
                <a16:creationId xmlns:a16="http://schemas.microsoft.com/office/drawing/2014/main" id="{6CE61083-8879-5B4F-80C1-B10FCC6D3625}"/>
              </a:ext>
            </a:extLst>
          </p:cNvPr>
          <p:cNvSpPr txBox="1">
            <a:spLocks/>
          </p:cNvSpPr>
          <p:nvPr/>
        </p:nvSpPr>
        <p:spPr>
          <a:xfrm>
            <a:off x="4405823" y="5266568"/>
            <a:ext cx="2147378" cy="600832"/>
          </a:xfrm>
          <a:prstGeom prst="rect">
            <a:avLst/>
          </a:prstGeom>
        </p:spPr>
        <p:txBody>
          <a:bodyPr spcFirstLastPara="1" vert="horz" wrap="square" lIns="121900" tIns="121900" rIns="121900" bIns="121900" rtlCol="0" anchor="t" anchorCtr="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2396" indent="0" algn="just">
              <a:buSzPts val="1800"/>
              <a:buFont typeface="Arial" panose="020B0604020202020204" pitchFamily="34" charset="0"/>
              <a:buNone/>
            </a:pPr>
            <a:r>
              <a:rPr lang="en-GB" sz="1800">
                <a:latin typeface="Raleway"/>
                <a:ea typeface="Raleway"/>
                <a:cs typeface="Raleway"/>
                <a:sym typeface="Raleway"/>
              </a:rPr>
              <a:t>Bullen, 2021</a:t>
            </a:r>
          </a:p>
        </p:txBody>
      </p:sp>
    </p:spTree>
    <p:extLst>
      <p:ext uri="{BB962C8B-B14F-4D97-AF65-F5344CB8AC3E}">
        <p14:creationId xmlns:p14="http://schemas.microsoft.com/office/powerpoint/2010/main" val="1355730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Theory of Change (</a:t>
            </a:r>
            <a:r>
              <a:rPr kumimoji="0" lang="en-US" sz="3300" b="1" i="0" u="none" strike="noStrike" kern="1200" cap="none" spc="0" normalizeH="0" baseline="0" noProof="0" err="1">
                <a:ln>
                  <a:noFill/>
                </a:ln>
                <a:solidFill>
                  <a:prstClr val="black"/>
                </a:solidFill>
                <a:effectLst/>
                <a:uLnTx/>
                <a:uFillTx/>
                <a:latin typeface="Calibri" panose="020F0502020204030204"/>
                <a:ea typeface="+mj-ea"/>
                <a:cs typeface="+mj-cs"/>
              </a:rPr>
              <a:t>ToC</a:t>
            </a: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a:t>
            </a:r>
          </a:p>
        </p:txBody>
      </p:sp>
      <p:pic>
        <p:nvPicPr>
          <p:cNvPr id="5" name="Picture 2" descr="https://tools4dev.org/wp-content/uploads/Theory-of-change-vs-Logical-framework1.png">
            <a:extLst>
              <a:ext uri="{FF2B5EF4-FFF2-40B4-BE49-F238E27FC236}">
                <a16:creationId xmlns:a16="http://schemas.microsoft.com/office/drawing/2014/main" id="{24BBA11A-0F48-413C-CCE5-74699B4F95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806" r="50609"/>
          <a:stretch/>
        </p:blipFill>
        <p:spPr bwMode="auto">
          <a:xfrm>
            <a:off x="7467600" y="1371600"/>
            <a:ext cx="4577434" cy="3768050"/>
          </a:xfrm>
          <a:prstGeom prst="rect">
            <a:avLst/>
          </a:prstGeom>
          <a:noFill/>
          <a:extLst>
            <a:ext uri="{909E8E84-426E-40DD-AFC4-6F175D3DCCD1}">
              <a14:hiddenFill xmlns:a14="http://schemas.microsoft.com/office/drawing/2010/main">
                <a:solidFill>
                  <a:srgbClr val="FFFFFF"/>
                </a:solidFill>
              </a14:hiddenFill>
            </a:ext>
          </a:extLst>
        </p:spPr>
      </p:pic>
      <p:sp>
        <p:nvSpPr>
          <p:cNvPr id="7" name="Google Shape;170;p22">
            <a:extLst>
              <a:ext uri="{FF2B5EF4-FFF2-40B4-BE49-F238E27FC236}">
                <a16:creationId xmlns:a16="http://schemas.microsoft.com/office/drawing/2014/main" id="{48995A92-405E-14F3-FE8C-91E684CBA08F}"/>
              </a:ext>
            </a:extLst>
          </p:cNvPr>
          <p:cNvSpPr txBox="1">
            <a:spLocks/>
          </p:cNvSpPr>
          <p:nvPr/>
        </p:nvSpPr>
        <p:spPr>
          <a:xfrm>
            <a:off x="533400" y="1376218"/>
            <a:ext cx="6848764" cy="1721457"/>
          </a:xfrm>
          <a:prstGeom prst="rect">
            <a:avLst/>
          </a:prstGeom>
        </p:spPr>
        <p:txBody>
          <a:bodyPr spcFirstLastPara="1" vert="horz" wrap="square" lIns="91425" tIns="91425" rIns="91425" bIns="91425" rtlCol="0" anchor="t" anchorCtr="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57200" indent="-342900">
              <a:spcBef>
                <a:spcPts val="0"/>
              </a:spcBef>
              <a:buSzPts val="1800"/>
              <a:buFont typeface="Raleway"/>
              <a:buChar char="●"/>
            </a:pPr>
            <a:r>
              <a:rPr lang="en-GB" sz="3200">
                <a:ea typeface="Raleway"/>
                <a:cs typeface="Raleway"/>
                <a:sym typeface="Raleway"/>
              </a:rPr>
              <a:t>Origins in international development</a:t>
            </a:r>
          </a:p>
          <a:p>
            <a:pPr marL="457200" indent="-342900">
              <a:spcBef>
                <a:spcPts val="0"/>
              </a:spcBef>
              <a:buSzPts val="1800"/>
              <a:buFont typeface="Raleway"/>
              <a:buChar char="●"/>
            </a:pPr>
            <a:r>
              <a:rPr lang="en-GB" sz="3200">
                <a:ea typeface="Raleway"/>
                <a:cs typeface="Raleway"/>
                <a:sym typeface="Raleway"/>
              </a:rPr>
              <a:t>Long-term change: work backwards</a:t>
            </a:r>
          </a:p>
          <a:p>
            <a:pPr marL="457200" indent="-342900">
              <a:spcBef>
                <a:spcPts val="0"/>
              </a:spcBef>
              <a:buSzPts val="1800"/>
              <a:buFont typeface="Raleway"/>
              <a:buChar char="●"/>
            </a:pPr>
            <a:r>
              <a:rPr lang="en-GB" sz="3200">
                <a:ea typeface="Raleway"/>
                <a:cs typeface="Raleway"/>
                <a:sym typeface="Raleway"/>
              </a:rPr>
              <a:t>Assumptions</a:t>
            </a:r>
          </a:p>
          <a:p>
            <a:pPr marL="457200" indent="-342900">
              <a:spcBef>
                <a:spcPts val="0"/>
              </a:spcBef>
              <a:buSzPts val="1800"/>
              <a:buFont typeface="Raleway"/>
              <a:buChar char="●"/>
            </a:pPr>
            <a:r>
              <a:rPr lang="en-GB" sz="3200">
                <a:ea typeface="Raleway"/>
                <a:cs typeface="Raleway"/>
                <a:sym typeface="Raleway"/>
              </a:rPr>
              <a:t>Measurable outcomes</a:t>
            </a:r>
          </a:p>
          <a:p>
            <a:pPr marL="457200" indent="-342900">
              <a:spcBef>
                <a:spcPts val="0"/>
              </a:spcBef>
              <a:buSzPts val="1800"/>
              <a:buFont typeface="Raleway"/>
              <a:buChar char="●"/>
            </a:pPr>
            <a:r>
              <a:rPr lang="en-GB" sz="3200">
                <a:ea typeface="Raleway"/>
                <a:cs typeface="Raleway"/>
                <a:sym typeface="Raleway"/>
              </a:rPr>
              <a:t>Interventions</a:t>
            </a:r>
          </a:p>
          <a:p>
            <a:pPr marL="457200" indent="-342900">
              <a:spcBef>
                <a:spcPts val="0"/>
              </a:spcBef>
              <a:buSzPts val="1800"/>
              <a:buFont typeface="Raleway"/>
              <a:buChar char="●"/>
            </a:pPr>
            <a:r>
              <a:rPr lang="en-GB" sz="3200">
                <a:ea typeface="Raleway"/>
                <a:cs typeface="Raleway"/>
                <a:sym typeface="Raleway"/>
              </a:rPr>
              <a:t>Outputs</a:t>
            </a:r>
          </a:p>
          <a:p>
            <a:pPr marL="457200" indent="-342900">
              <a:spcBef>
                <a:spcPts val="0"/>
              </a:spcBef>
              <a:buSzPts val="1800"/>
              <a:buFont typeface="Raleway"/>
              <a:buChar char="●"/>
            </a:pPr>
            <a:r>
              <a:rPr lang="en-GB" sz="3200">
                <a:ea typeface="Raleway"/>
                <a:cs typeface="Raleway"/>
                <a:sym typeface="Raleway"/>
              </a:rPr>
              <a:t>Inputs</a:t>
            </a:r>
          </a:p>
          <a:p>
            <a:pPr marL="457200" indent="-342900">
              <a:spcBef>
                <a:spcPts val="0"/>
              </a:spcBef>
              <a:buSzPts val="1800"/>
              <a:buFont typeface="Raleway"/>
              <a:buChar char="●"/>
            </a:pPr>
            <a:r>
              <a:rPr lang="en-GB" sz="3200" i="1">
                <a:ea typeface="Raleway"/>
                <a:cs typeface="Raleway"/>
                <a:sym typeface="Raleway"/>
              </a:rPr>
              <a:t>Background reading in BMDS7009 self-study 23/01/2025</a:t>
            </a:r>
          </a:p>
        </p:txBody>
      </p:sp>
    </p:spTree>
    <p:extLst>
      <p:ext uri="{BB962C8B-B14F-4D97-AF65-F5344CB8AC3E}">
        <p14:creationId xmlns:p14="http://schemas.microsoft.com/office/powerpoint/2010/main" val="1418423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E5FD95-8F74-75E2-2CB8-A019B9D08A2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152400"/>
            <a:ext cx="10744200" cy="6553200"/>
          </a:xfrm>
          <a:prstGeom prst="rect">
            <a:avLst/>
          </a:prstGeom>
          <a:noFill/>
          <a:ln>
            <a:noFill/>
          </a:ln>
        </p:spPr>
      </p:pic>
    </p:spTree>
    <p:extLst>
      <p:ext uri="{BB962C8B-B14F-4D97-AF65-F5344CB8AC3E}">
        <p14:creationId xmlns:p14="http://schemas.microsoft.com/office/powerpoint/2010/main" val="2624668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15</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Theory of Change versus logic frame</a:t>
            </a:r>
          </a:p>
        </p:txBody>
      </p:sp>
      <p:graphicFrame>
        <p:nvGraphicFramePr>
          <p:cNvPr id="3" name="Table 2">
            <a:extLst>
              <a:ext uri="{FF2B5EF4-FFF2-40B4-BE49-F238E27FC236}">
                <a16:creationId xmlns:a16="http://schemas.microsoft.com/office/drawing/2014/main" id="{94C62706-5902-D65B-8826-E89899BC8944}"/>
              </a:ext>
            </a:extLst>
          </p:cNvPr>
          <p:cNvGraphicFramePr>
            <a:graphicFrameLocks noGrp="1"/>
          </p:cNvGraphicFramePr>
          <p:nvPr>
            <p:extLst>
              <p:ext uri="{D42A27DB-BD31-4B8C-83A1-F6EECF244321}">
                <p14:modId xmlns:p14="http://schemas.microsoft.com/office/powerpoint/2010/main" val="1940932969"/>
              </p:ext>
            </p:extLst>
          </p:nvPr>
        </p:nvGraphicFramePr>
        <p:xfrm>
          <a:off x="1143000" y="1299250"/>
          <a:ext cx="9906000" cy="4354015"/>
        </p:xfrm>
        <a:graphic>
          <a:graphicData uri="http://schemas.openxmlformats.org/drawingml/2006/table">
            <a:tbl>
              <a:tblPr firstRow="1" bandRow="1">
                <a:tableStyleId>{5C22544A-7EE6-4342-B048-85BDC9FD1C3A}</a:tableStyleId>
              </a:tblPr>
              <a:tblGrid>
                <a:gridCol w="4953000">
                  <a:extLst>
                    <a:ext uri="{9D8B030D-6E8A-4147-A177-3AD203B41FA5}">
                      <a16:colId xmlns:a16="http://schemas.microsoft.com/office/drawing/2014/main" val="2647746172"/>
                    </a:ext>
                  </a:extLst>
                </a:gridCol>
                <a:gridCol w="4953000">
                  <a:extLst>
                    <a:ext uri="{9D8B030D-6E8A-4147-A177-3AD203B41FA5}">
                      <a16:colId xmlns:a16="http://schemas.microsoft.com/office/drawing/2014/main" val="2552759428"/>
                    </a:ext>
                  </a:extLst>
                </a:gridCol>
              </a:tblGrid>
              <a:tr h="541619">
                <a:tc>
                  <a:txBody>
                    <a:bodyPr/>
                    <a:lstStyle/>
                    <a:p>
                      <a:r>
                        <a:rPr lang="en-GB" sz="2400">
                          <a:solidFill>
                            <a:schemeClr val="tx1"/>
                          </a:solidFill>
                        </a:rPr>
                        <a:t>ToC</a:t>
                      </a:r>
                    </a:p>
                  </a:txBody>
                  <a:tcPr/>
                </a:tc>
                <a:tc>
                  <a:txBody>
                    <a:bodyPr/>
                    <a:lstStyle/>
                    <a:p>
                      <a:r>
                        <a:rPr lang="en-GB" sz="2400">
                          <a:solidFill>
                            <a:schemeClr val="tx1"/>
                          </a:solidFill>
                        </a:rPr>
                        <a:t>Logframe</a:t>
                      </a:r>
                    </a:p>
                  </a:txBody>
                  <a:tcPr/>
                </a:tc>
                <a:extLst>
                  <a:ext uri="{0D108BD9-81ED-4DB2-BD59-A6C34878D82A}">
                    <a16:rowId xmlns:a16="http://schemas.microsoft.com/office/drawing/2014/main" val="1333366138"/>
                  </a:ext>
                </a:extLst>
              </a:tr>
              <a:tr h="541619">
                <a:tc>
                  <a:txBody>
                    <a:bodyPr/>
                    <a:lstStyle/>
                    <a:p>
                      <a:r>
                        <a:rPr lang="en-GB" sz="2400">
                          <a:solidFill>
                            <a:schemeClr val="tx1"/>
                          </a:solidFill>
                        </a:rPr>
                        <a:t>Messy and complex</a:t>
                      </a:r>
                    </a:p>
                  </a:txBody>
                  <a:tcPr/>
                </a:tc>
                <a:tc>
                  <a:txBody>
                    <a:bodyPr/>
                    <a:lstStyle/>
                    <a:p>
                      <a:r>
                        <a:rPr lang="en-GB" sz="2400">
                          <a:solidFill>
                            <a:schemeClr val="tx1"/>
                          </a:solidFill>
                        </a:rPr>
                        <a:t>Neat and tidy</a:t>
                      </a:r>
                    </a:p>
                  </a:txBody>
                  <a:tcPr/>
                </a:tc>
                <a:extLst>
                  <a:ext uri="{0D108BD9-81ED-4DB2-BD59-A6C34878D82A}">
                    <a16:rowId xmlns:a16="http://schemas.microsoft.com/office/drawing/2014/main" val="1013653543"/>
                  </a:ext>
                </a:extLst>
              </a:tr>
              <a:tr h="541619">
                <a:tc>
                  <a:txBody>
                    <a:bodyPr/>
                    <a:lstStyle/>
                    <a:p>
                      <a:r>
                        <a:rPr lang="en-GB" sz="2400">
                          <a:solidFill>
                            <a:schemeClr val="tx1"/>
                          </a:solidFill>
                        </a:rPr>
                        <a:t>Shows all pathways</a:t>
                      </a:r>
                    </a:p>
                  </a:txBody>
                  <a:tcPr/>
                </a:tc>
                <a:tc>
                  <a:txBody>
                    <a:bodyPr/>
                    <a:lstStyle/>
                    <a:p>
                      <a:r>
                        <a:rPr lang="en-GB" sz="2400">
                          <a:solidFill>
                            <a:schemeClr val="tx1"/>
                          </a:solidFill>
                        </a:rPr>
                        <a:t>Shows programme-specific pathways</a:t>
                      </a:r>
                    </a:p>
                  </a:txBody>
                  <a:tcPr/>
                </a:tc>
                <a:extLst>
                  <a:ext uri="{0D108BD9-81ED-4DB2-BD59-A6C34878D82A}">
                    <a16:rowId xmlns:a16="http://schemas.microsoft.com/office/drawing/2014/main" val="962857264"/>
                  </a:ext>
                </a:extLst>
              </a:tr>
              <a:tr h="541619">
                <a:tc>
                  <a:txBody>
                    <a:bodyPr/>
                    <a:lstStyle/>
                    <a:p>
                      <a:r>
                        <a:rPr lang="en-GB" sz="2400">
                          <a:solidFill>
                            <a:schemeClr val="tx1"/>
                          </a:solidFill>
                        </a:rPr>
                        <a:t>Gives the big picture</a:t>
                      </a:r>
                    </a:p>
                  </a:txBody>
                  <a:tcPr/>
                </a:tc>
                <a:tc>
                  <a:txBody>
                    <a:bodyPr/>
                    <a:lstStyle/>
                    <a:p>
                      <a:r>
                        <a:rPr lang="en-GB" sz="2400">
                          <a:solidFill>
                            <a:schemeClr val="tx1"/>
                          </a:solidFill>
                        </a:rPr>
                        <a:t>Gives a detailed description of the programme</a:t>
                      </a:r>
                    </a:p>
                  </a:txBody>
                  <a:tcPr/>
                </a:tc>
                <a:extLst>
                  <a:ext uri="{0D108BD9-81ED-4DB2-BD59-A6C34878D82A}">
                    <a16:rowId xmlns:a16="http://schemas.microsoft.com/office/drawing/2014/main" val="538546759"/>
                  </a:ext>
                </a:extLst>
              </a:tr>
              <a:tr h="541619">
                <a:tc>
                  <a:txBody>
                    <a:bodyPr/>
                    <a:lstStyle/>
                    <a:p>
                      <a:r>
                        <a:rPr lang="en-GB" sz="2400">
                          <a:solidFill>
                            <a:schemeClr val="tx1"/>
                          </a:solidFill>
                        </a:rPr>
                        <a:t>Flexible map</a:t>
                      </a:r>
                    </a:p>
                  </a:txBody>
                  <a:tcPr/>
                </a:tc>
                <a:tc>
                  <a:txBody>
                    <a:bodyPr/>
                    <a:lstStyle/>
                    <a:p>
                      <a:r>
                        <a:rPr lang="en-GB" sz="2400">
                          <a:solidFill>
                            <a:schemeClr val="tx1"/>
                          </a:solidFill>
                        </a:rPr>
                        <a:t>Linear diagram</a:t>
                      </a:r>
                    </a:p>
                  </a:txBody>
                  <a:tcPr/>
                </a:tc>
                <a:extLst>
                  <a:ext uri="{0D108BD9-81ED-4DB2-BD59-A6C34878D82A}">
                    <a16:rowId xmlns:a16="http://schemas.microsoft.com/office/drawing/2014/main" val="614450814"/>
                  </a:ext>
                </a:extLst>
              </a:tr>
              <a:tr h="541619">
                <a:tc>
                  <a:txBody>
                    <a:bodyPr/>
                    <a:lstStyle/>
                    <a:p>
                      <a:r>
                        <a:rPr lang="en-GB" sz="2400">
                          <a:solidFill>
                            <a:schemeClr val="tx1"/>
                          </a:solidFill>
                        </a:rPr>
                        <a:t>Detailed assumptions</a:t>
                      </a:r>
                    </a:p>
                  </a:txBody>
                  <a:tcPr/>
                </a:tc>
                <a:tc>
                  <a:txBody>
                    <a:bodyPr/>
                    <a:lstStyle/>
                    <a:p>
                      <a:r>
                        <a:rPr lang="en-GB" sz="2400">
                          <a:solidFill>
                            <a:schemeClr val="tx1"/>
                          </a:solidFill>
                        </a:rPr>
                        <a:t>Basic assumptions</a:t>
                      </a:r>
                    </a:p>
                  </a:txBody>
                  <a:tcPr/>
                </a:tc>
                <a:extLst>
                  <a:ext uri="{0D108BD9-81ED-4DB2-BD59-A6C34878D82A}">
                    <a16:rowId xmlns:a16="http://schemas.microsoft.com/office/drawing/2014/main" val="4118139644"/>
                  </a:ext>
                </a:extLst>
              </a:tr>
              <a:tr h="541619">
                <a:tc>
                  <a:txBody>
                    <a:bodyPr/>
                    <a:lstStyle/>
                    <a:p>
                      <a:r>
                        <a:rPr lang="en-GB" sz="2400">
                          <a:solidFill>
                            <a:schemeClr val="tx1"/>
                          </a:solidFill>
                        </a:rPr>
                        <a:t>Tool for planning, design and evaluation</a:t>
                      </a:r>
                    </a:p>
                  </a:txBody>
                  <a:tcPr/>
                </a:tc>
                <a:tc>
                  <a:txBody>
                    <a:bodyPr/>
                    <a:lstStyle/>
                    <a:p>
                      <a:r>
                        <a:rPr lang="en-GB" sz="2400">
                          <a:solidFill>
                            <a:schemeClr val="tx1"/>
                          </a:solidFill>
                        </a:rPr>
                        <a:t>Tool for planning and monitoring</a:t>
                      </a:r>
                    </a:p>
                  </a:txBody>
                  <a:tcPr/>
                </a:tc>
                <a:extLst>
                  <a:ext uri="{0D108BD9-81ED-4DB2-BD59-A6C34878D82A}">
                    <a16:rowId xmlns:a16="http://schemas.microsoft.com/office/drawing/2014/main" val="2261545620"/>
                  </a:ext>
                </a:extLst>
              </a:tr>
            </a:tbl>
          </a:graphicData>
        </a:graphic>
      </p:graphicFrame>
    </p:spTree>
    <p:extLst>
      <p:ext uri="{BB962C8B-B14F-4D97-AF65-F5344CB8AC3E}">
        <p14:creationId xmlns:p14="http://schemas.microsoft.com/office/powerpoint/2010/main" val="3282804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a:solidFill>
                  <a:prstClr val="black">
                    <a:tint val="75000"/>
                  </a:prstClr>
                </a:solidFill>
                <a:latin typeface="Calibri" panose="020F0502020204030204"/>
              </a:rPr>
              <a:t>Slide </a:t>
            </a:r>
            <a:fld id="{297731B2-A926-49A7-905A-A1F207D5F530}" type="slidenum">
              <a:rPr lang="en-US">
                <a:solidFill>
                  <a:prstClr val="black">
                    <a:tint val="75000"/>
                  </a:prstClr>
                </a:solidFill>
                <a:latin typeface="Calibri" panose="020F0502020204030204"/>
              </a:rPr>
              <a:pPr/>
              <a:t>16</a:t>
            </a:fld>
            <a:r>
              <a:rPr lang="en-US" dirty="0">
                <a:solidFill>
                  <a:prstClr val="black">
                    <a:tint val="75000"/>
                  </a:prstClr>
                </a:solidFill>
                <a:latin typeface="Calibri" panose="020F0502020204030204"/>
              </a:rPr>
              <a:t> of 34</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err="1"/>
              <a:t>Normalisation</a:t>
            </a:r>
            <a:r>
              <a:rPr lang="en-US" b="1"/>
              <a:t> process theory (NPT)</a:t>
            </a:r>
          </a:p>
        </p:txBody>
      </p:sp>
      <p:sp>
        <p:nvSpPr>
          <p:cNvPr id="6" name="Rectangle 2">
            <a:extLst>
              <a:ext uri="{FF2B5EF4-FFF2-40B4-BE49-F238E27FC236}">
                <a16:creationId xmlns:a16="http://schemas.microsoft.com/office/drawing/2014/main" id="{24E71290-7F43-45CB-AD33-A891AFAF05DD}"/>
              </a:ext>
            </a:extLst>
          </p:cNvPr>
          <p:cNvSpPr>
            <a:spLocks noGrp="1"/>
          </p:cNvSpPr>
          <p:nvPr>
            <p:ph idx="1"/>
          </p:nvPr>
        </p:nvSpPr>
        <p:spPr>
          <a:xfrm>
            <a:off x="685800" y="1600200"/>
            <a:ext cx="4724400" cy="1981200"/>
          </a:xfrm>
        </p:spPr>
        <p:txBody>
          <a:bodyPr>
            <a:normAutofit/>
          </a:bodyPr>
          <a:lstStyle/>
          <a:p>
            <a:pPr>
              <a:buSzPct val="75000"/>
              <a:tabLst>
                <a:tab pos="265113" algn="l"/>
              </a:tabLst>
            </a:pPr>
            <a:r>
              <a:rPr lang="en-GB"/>
              <a:t>Suitable for prospective and retrospective planning of interventions</a:t>
            </a:r>
          </a:p>
          <a:p>
            <a:pPr>
              <a:buSzPct val="75000"/>
              <a:tabLst>
                <a:tab pos="265113" algn="l"/>
              </a:tabLst>
            </a:pPr>
            <a:r>
              <a:rPr lang="en-GB"/>
              <a:t>Implementing a technology in an organisation through four constructs:</a:t>
            </a:r>
          </a:p>
          <a:p>
            <a:pPr marL="154350" lvl="1" indent="0">
              <a:buSzPct val="75000"/>
              <a:buNone/>
            </a:pPr>
            <a:endParaRPr lang="en-GB" sz="2100"/>
          </a:p>
          <a:p>
            <a:pPr indent="-360000">
              <a:buSzPct val="75000"/>
              <a:buFont typeface="Courier New" pitchFamily="49" charset="0"/>
              <a:buChar char="o"/>
            </a:pPr>
            <a:endParaRPr lang="en-GB" sz="2100"/>
          </a:p>
        </p:txBody>
      </p:sp>
      <p:pic>
        <p:nvPicPr>
          <p:cNvPr id="3074" name="Picture 2" descr="Using Normalization Process Theory in feasibility studies and process  evaluations of complex healthcare interventions: a systematic review |  Implementation Science | Full Text">
            <a:extLst>
              <a:ext uri="{FF2B5EF4-FFF2-40B4-BE49-F238E27FC236}">
                <a16:creationId xmlns:a16="http://schemas.microsoft.com/office/drawing/2014/main" id="{F7B4AC3D-535D-4DC0-8452-D68F1A614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9481" y="2590800"/>
            <a:ext cx="3683776" cy="312448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a:extLst>
              <a:ext uri="{FF2B5EF4-FFF2-40B4-BE49-F238E27FC236}">
                <a16:creationId xmlns:a16="http://schemas.microsoft.com/office/drawing/2014/main" id="{38DE540E-8E1E-4860-8E20-3A21B1E1D187}"/>
              </a:ext>
            </a:extLst>
          </p:cNvPr>
          <p:cNvSpPr txBox="1">
            <a:spLocks/>
          </p:cNvSpPr>
          <p:nvPr/>
        </p:nvSpPr>
        <p:spPr>
          <a:xfrm>
            <a:off x="1066800" y="3802094"/>
            <a:ext cx="3531832" cy="106680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a:t>the work that people do to make sense of the intervention and its practices</a:t>
            </a:r>
          </a:p>
          <a:p>
            <a:pPr indent="-360000">
              <a:buSzPct val="75000"/>
              <a:buFont typeface="Courier New" pitchFamily="49" charset="0"/>
              <a:buChar char="o"/>
            </a:pPr>
            <a:endParaRPr lang="en-GB"/>
          </a:p>
        </p:txBody>
      </p:sp>
      <p:sp>
        <p:nvSpPr>
          <p:cNvPr id="9" name="Rectangle 2">
            <a:extLst>
              <a:ext uri="{FF2B5EF4-FFF2-40B4-BE49-F238E27FC236}">
                <a16:creationId xmlns:a16="http://schemas.microsoft.com/office/drawing/2014/main" id="{BB264DB5-51AF-4E9D-A4E6-E4C7AD04812B}"/>
              </a:ext>
            </a:extLst>
          </p:cNvPr>
          <p:cNvSpPr txBox="1">
            <a:spLocks/>
          </p:cNvSpPr>
          <p:nvPr/>
        </p:nvSpPr>
        <p:spPr>
          <a:xfrm>
            <a:off x="8534400" y="2393299"/>
            <a:ext cx="3581400" cy="137364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a:t>the work to enrol and engage other people in relation to the practices around the digital health intervention</a:t>
            </a:r>
            <a:endParaRPr lang="en-GB"/>
          </a:p>
        </p:txBody>
      </p:sp>
      <p:sp>
        <p:nvSpPr>
          <p:cNvPr id="11" name="Rectangle 2">
            <a:extLst>
              <a:ext uri="{FF2B5EF4-FFF2-40B4-BE49-F238E27FC236}">
                <a16:creationId xmlns:a16="http://schemas.microsoft.com/office/drawing/2014/main" id="{1B2CA428-34BA-432F-94CC-F59B9260DE57}"/>
              </a:ext>
            </a:extLst>
          </p:cNvPr>
          <p:cNvSpPr txBox="1">
            <a:spLocks/>
          </p:cNvSpPr>
          <p:nvPr/>
        </p:nvSpPr>
        <p:spPr>
          <a:xfrm>
            <a:off x="8534400" y="3685881"/>
            <a:ext cx="2743200" cy="121920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a:t>the work to enact the initial implementation of the new practices</a:t>
            </a:r>
            <a:endParaRPr lang="en-GB"/>
          </a:p>
        </p:txBody>
      </p:sp>
      <p:sp>
        <p:nvSpPr>
          <p:cNvPr id="12" name="Rectangle 2">
            <a:extLst>
              <a:ext uri="{FF2B5EF4-FFF2-40B4-BE49-F238E27FC236}">
                <a16:creationId xmlns:a16="http://schemas.microsoft.com/office/drawing/2014/main" id="{5035F255-DC43-42E4-941D-B634AA768B32}"/>
              </a:ext>
            </a:extLst>
          </p:cNvPr>
          <p:cNvSpPr txBox="1">
            <a:spLocks/>
          </p:cNvSpPr>
          <p:nvPr/>
        </p:nvSpPr>
        <p:spPr>
          <a:xfrm>
            <a:off x="8558784" y="4733365"/>
            <a:ext cx="2743200" cy="121920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a:t>the work involved in evaluating the impact of the technology</a:t>
            </a:r>
            <a:endParaRPr lang="en-GB"/>
          </a:p>
        </p:txBody>
      </p:sp>
      <p:sp>
        <p:nvSpPr>
          <p:cNvPr id="13" name="Rectangle 2">
            <a:extLst>
              <a:ext uri="{FF2B5EF4-FFF2-40B4-BE49-F238E27FC236}">
                <a16:creationId xmlns:a16="http://schemas.microsoft.com/office/drawing/2014/main" id="{FEEA9DFC-DD1E-4F3A-B0B9-A470A18FC1CE}"/>
              </a:ext>
            </a:extLst>
          </p:cNvPr>
          <p:cNvSpPr txBox="1">
            <a:spLocks/>
          </p:cNvSpPr>
          <p:nvPr/>
        </p:nvSpPr>
        <p:spPr>
          <a:xfrm>
            <a:off x="5016577" y="5817599"/>
            <a:ext cx="3529584" cy="365125"/>
          </a:xfrm>
          <a:prstGeom prst="rect">
            <a:avLst/>
          </a:prstGeom>
        </p:spPr>
        <p:txBody>
          <a:bodyPr vert="horz" lIns="91440" tIns="45720" rIns="91440" bIns="45720" rtlCol="0">
            <a:normAutofit fontScale="70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a:t>Four constructs of NPT (May et al., 2018)</a:t>
            </a:r>
            <a:endParaRPr lang="en-GB"/>
          </a:p>
        </p:txBody>
      </p:sp>
    </p:spTree>
    <p:extLst>
      <p:ext uri="{BB962C8B-B14F-4D97-AF65-F5344CB8AC3E}">
        <p14:creationId xmlns:p14="http://schemas.microsoft.com/office/powerpoint/2010/main" val="674436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Review: Theoretical models for implementation</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3200"/>
              <a:t>Logic frames</a:t>
            </a:r>
          </a:p>
          <a:p>
            <a:pPr marL="358775" indent="-358775">
              <a:buSzPct val="75000"/>
              <a:buFont typeface="Courier New" pitchFamily="49" charset="0"/>
              <a:buChar char="o"/>
            </a:pPr>
            <a:r>
              <a:rPr lang="en-GB" sz="3200"/>
              <a:t>Theory of Change</a:t>
            </a:r>
          </a:p>
          <a:p>
            <a:pPr marL="358775" indent="-358775">
              <a:buSzPct val="75000"/>
              <a:buFont typeface="Courier New" pitchFamily="49" charset="0"/>
              <a:buChar char="o"/>
            </a:pPr>
            <a:r>
              <a:rPr lang="en-GB" sz="3200"/>
              <a:t>Normalisation process theory</a:t>
            </a:r>
          </a:p>
          <a:p>
            <a:pPr marL="358775" indent="-358775">
              <a:buSzPct val="75000"/>
              <a:buFont typeface="Courier New" pitchFamily="49" charset="0"/>
              <a:buChar char="o"/>
            </a:pPr>
            <a:endParaRPr lang="en-GB" sz="3200"/>
          </a:p>
          <a:p>
            <a:pPr marL="358775" indent="-358775">
              <a:buSzPct val="75000"/>
              <a:buFont typeface="Courier New" pitchFamily="49" charset="0"/>
              <a:buChar char="o"/>
            </a:pPr>
            <a:r>
              <a:rPr lang="en-GB" sz="3200"/>
              <a:t>Questions?</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2395152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All digital strategies depend on…</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4000" dirty="0"/>
              <a:t>People</a:t>
            </a:r>
          </a:p>
          <a:p>
            <a:pPr marL="358775" indent="-358775">
              <a:buSzPct val="75000"/>
              <a:buFont typeface="Courier New" pitchFamily="49" charset="0"/>
              <a:buChar char="o"/>
            </a:pPr>
            <a:r>
              <a:rPr lang="en-GB" sz="4000" dirty="0"/>
              <a:t>Process</a:t>
            </a:r>
          </a:p>
          <a:p>
            <a:pPr marL="358775" indent="-358775">
              <a:buSzPct val="75000"/>
              <a:buFont typeface="Courier New" pitchFamily="49" charset="0"/>
              <a:buChar char="o"/>
            </a:pPr>
            <a:r>
              <a:rPr lang="en-GB" sz="4000" dirty="0"/>
              <a:t>Partners</a:t>
            </a:r>
          </a:p>
          <a:p>
            <a:pPr marL="358775" indent="-358775">
              <a:buSzPct val="75000"/>
              <a:buFont typeface="Courier New" pitchFamily="49" charset="0"/>
              <a:buChar char="o"/>
            </a:pPr>
            <a:r>
              <a:rPr lang="en-GB" sz="4000" dirty="0"/>
              <a:t>Products</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48926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533400" y="430686"/>
            <a:ext cx="8531352" cy="990600"/>
          </a:xfrm>
        </p:spPr>
        <p:txBody>
          <a:bodyPr>
            <a:normAutofit/>
          </a:bodyPr>
          <a:lstStyle/>
          <a:p>
            <a:r>
              <a:rPr lang="en-US" b="1"/>
              <a:t>Delivering digital strategy: ITIL 4Ps = </a:t>
            </a:r>
            <a:r>
              <a:rPr lang="en-US" b="1" i="1"/>
              <a:t>a service</a:t>
            </a:r>
          </a:p>
        </p:txBody>
      </p:sp>
      <p:sp>
        <p:nvSpPr>
          <p:cNvPr id="4" name="Footer Placeholder 3"/>
          <p:cNvSpPr>
            <a:spLocks noGrp="1"/>
          </p:cNvSpPr>
          <p:nvPr>
            <p:ph type="ftr" sz="quarter" idx="11"/>
          </p:nvPr>
        </p:nvSpPr>
        <p:spPr>
          <a:xfrm>
            <a:off x="4901610" y="6172200"/>
            <a:ext cx="1169581" cy="365125"/>
          </a:xfrm>
        </p:spPr>
        <p:txBody>
          <a:bodyPr/>
          <a:lstStyle/>
          <a:p>
            <a:pPr algn="l">
              <a:defRPr/>
            </a:pPr>
            <a:r>
              <a:rPr lang="en-US" dirty="0">
                <a:solidFill>
                  <a:prstClr val="black"/>
                </a:solidFill>
                <a:latin typeface="Calibri" panose="020F0502020204030204" pitchFamily="34" charset="0"/>
                <a:cs typeface="Arial" panose="020B0604020202020204" pitchFamily="34" charset="0"/>
              </a:rPr>
              <a:t>Slide </a:t>
            </a:r>
            <a:fld id="{297731B2-A926-49A7-905A-A1F207D5F530}" type="slidenum">
              <a:rPr lang="en-US">
                <a:solidFill>
                  <a:prstClr val="black"/>
                </a:solidFill>
                <a:latin typeface="Calibri" panose="020F0502020204030204" pitchFamily="34" charset="0"/>
                <a:cs typeface="Arial" panose="020B0604020202020204" pitchFamily="34" charset="0"/>
              </a:rPr>
              <a:pPr algn="l">
                <a:defRPr/>
              </a:pPr>
              <a:t>19</a:t>
            </a:fld>
            <a:r>
              <a:rPr lang="en-US" dirty="0">
                <a:solidFill>
                  <a:prstClr val="black"/>
                </a:solidFill>
                <a:latin typeface="Calibri" panose="020F0502020204030204" pitchFamily="34" charset="0"/>
                <a:cs typeface="Arial" panose="020B0604020202020204" pitchFamily="34" charset="0"/>
              </a:rPr>
              <a:t> of 34</a:t>
            </a:r>
          </a:p>
        </p:txBody>
      </p:sp>
      <p:sp>
        <p:nvSpPr>
          <p:cNvPr id="6" name="TextBox 5"/>
          <p:cNvSpPr txBox="1"/>
          <p:nvPr/>
        </p:nvSpPr>
        <p:spPr>
          <a:xfrm>
            <a:off x="4519938" y="5231468"/>
            <a:ext cx="2437744" cy="276999"/>
          </a:xfrm>
          <a:prstGeom prst="rect">
            <a:avLst/>
          </a:prstGeom>
          <a:noFill/>
        </p:spPr>
        <p:txBody>
          <a:bodyPr wrap="square" rtlCol="0">
            <a:spAutoFit/>
          </a:bodyPr>
          <a:lstStyle/>
          <a:p>
            <a:pPr algn="ctr">
              <a:defRPr/>
            </a:pPr>
            <a:r>
              <a:rPr lang="en-GB" sz="1200">
                <a:solidFill>
                  <a:prstClr val="black"/>
                </a:solidFill>
                <a:latin typeface="Calibri" pitchFamily="34" charset="0"/>
              </a:rPr>
              <a:t>Based on </a:t>
            </a:r>
            <a:r>
              <a:rPr lang="en-GB" sz="1200" i="1">
                <a:solidFill>
                  <a:prstClr val="black"/>
                </a:solidFill>
                <a:latin typeface="Calibri" pitchFamily="34" charset="0"/>
              </a:rPr>
              <a:t>ITIL Service Design</a:t>
            </a:r>
            <a:r>
              <a:rPr lang="en-GB" sz="1200">
                <a:solidFill>
                  <a:prstClr val="black"/>
                </a:solidFill>
                <a:latin typeface="Calibri" pitchFamily="34" charset="0"/>
              </a:rPr>
              <a:t>, Fig 3.3</a:t>
            </a:r>
          </a:p>
        </p:txBody>
      </p:sp>
      <p:grpSp>
        <p:nvGrpSpPr>
          <p:cNvPr id="3" name="Group 2">
            <a:extLst>
              <a:ext uri="{FF2B5EF4-FFF2-40B4-BE49-F238E27FC236}">
                <a16:creationId xmlns:a16="http://schemas.microsoft.com/office/drawing/2014/main" id="{BEE078F5-BCB9-494E-927E-203CAB1C0FC6}"/>
              </a:ext>
            </a:extLst>
          </p:cNvPr>
          <p:cNvGrpSpPr/>
          <p:nvPr/>
        </p:nvGrpSpPr>
        <p:grpSpPr>
          <a:xfrm>
            <a:off x="1988315" y="1447800"/>
            <a:ext cx="8215370" cy="3357586"/>
            <a:chOff x="2095472" y="1928802"/>
            <a:chExt cx="8215370" cy="3357586"/>
          </a:xfrm>
        </p:grpSpPr>
        <p:grpSp>
          <p:nvGrpSpPr>
            <p:cNvPr id="16" name="Group 15"/>
            <p:cNvGrpSpPr/>
            <p:nvPr/>
          </p:nvGrpSpPr>
          <p:grpSpPr>
            <a:xfrm>
              <a:off x="3881422" y="1928802"/>
              <a:ext cx="3929090" cy="1857388"/>
              <a:chOff x="1071538" y="2928934"/>
              <a:chExt cx="2786082" cy="1643074"/>
            </a:xfrm>
          </p:grpSpPr>
          <p:sp>
            <p:nvSpPr>
              <p:cNvPr id="8" name="Oval 7"/>
              <p:cNvSpPr/>
              <p:nvPr/>
            </p:nvSpPr>
            <p:spPr>
              <a:xfrm>
                <a:off x="1071538" y="2928934"/>
                <a:ext cx="2786082" cy="1643074"/>
              </a:xfrm>
              <a:prstGeom prst="ellipse">
                <a:avLst/>
              </a:prstGeom>
              <a:solidFill>
                <a:srgbClr val="92D05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Tw Cen MT"/>
                </a:endParaRPr>
              </a:p>
            </p:txBody>
          </p:sp>
          <p:sp>
            <p:nvSpPr>
              <p:cNvPr id="9" name="TextBox 8"/>
              <p:cNvSpPr txBox="1"/>
              <p:nvPr/>
            </p:nvSpPr>
            <p:spPr>
              <a:xfrm>
                <a:off x="2053486" y="3473772"/>
                <a:ext cx="892325" cy="462848"/>
              </a:xfrm>
              <a:prstGeom prst="rect">
                <a:avLst/>
              </a:prstGeom>
              <a:noFill/>
            </p:spPr>
            <p:txBody>
              <a:bodyPr wrap="square" rtlCol="0">
                <a:spAutoFit/>
              </a:bodyPr>
              <a:lstStyle/>
              <a:p>
                <a:pPr>
                  <a:defRPr/>
                </a:pPr>
                <a:r>
                  <a:rPr lang="en-GB" sz="2800">
                    <a:solidFill>
                      <a:prstClr val="black"/>
                    </a:solidFill>
                    <a:latin typeface="Calibri" pitchFamily="34" charset="0"/>
                  </a:rPr>
                  <a:t>People</a:t>
                </a:r>
              </a:p>
            </p:txBody>
          </p:sp>
        </p:grpSp>
        <p:grpSp>
          <p:nvGrpSpPr>
            <p:cNvPr id="18" name="Group 17"/>
            <p:cNvGrpSpPr/>
            <p:nvPr/>
          </p:nvGrpSpPr>
          <p:grpSpPr>
            <a:xfrm>
              <a:off x="2095472" y="3000372"/>
              <a:ext cx="3929090" cy="1214446"/>
              <a:chOff x="4500562" y="2143116"/>
              <a:chExt cx="2786082" cy="1643074"/>
            </a:xfrm>
          </p:grpSpPr>
          <p:sp>
            <p:nvSpPr>
              <p:cNvPr id="10" name="Oval 9"/>
              <p:cNvSpPr/>
              <p:nvPr/>
            </p:nvSpPr>
            <p:spPr>
              <a:xfrm>
                <a:off x="4500562" y="2143116"/>
                <a:ext cx="2786082" cy="1643074"/>
              </a:xfrm>
              <a:prstGeom prst="ellipse">
                <a:avLst/>
              </a:prstGeom>
              <a:solidFill>
                <a:schemeClr val="accent1">
                  <a:lumMod val="40000"/>
                  <a:lumOff val="60000"/>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Tw Cen MT"/>
                </a:endParaRPr>
              </a:p>
            </p:txBody>
          </p:sp>
          <p:sp>
            <p:nvSpPr>
              <p:cNvPr id="11" name="TextBox 10"/>
              <p:cNvSpPr txBox="1"/>
              <p:nvPr/>
            </p:nvSpPr>
            <p:spPr>
              <a:xfrm>
                <a:off x="4956466" y="2621507"/>
                <a:ext cx="1857388" cy="707886"/>
              </a:xfrm>
              <a:prstGeom prst="rect">
                <a:avLst/>
              </a:prstGeom>
              <a:noFill/>
            </p:spPr>
            <p:txBody>
              <a:bodyPr wrap="square" rtlCol="0">
                <a:spAutoFit/>
              </a:bodyPr>
              <a:lstStyle/>
              <a:p>
                <a:pPr>
                  <a:defRPr/>
                </a:pPr>
                <a:r>
                  <a:rPr lang="en-GB" sz="2800">
                    <a:solidFill>
                      <a:prstClr val="black"/>
                    </a:solidFill>
                    <a:latin typeface="Calibri" pitchFamily="34" charset="0"/>
                  </a:rPr>
                  <a:t>Processes</a:t>
                </a:r>
              </a:p>
            </p:txBody>
          </p:sp>
        </p:grpSp>
        <p:grpSp>
          <p:nvGrpSpPr>
            <p:cNvPr id="19" name="Group 18"/>
            <p:cNvGrpSpPr/>
            <p:nvPr/>
          </p:nvGrpSpPr>
          <p:grpSpPr>
            <a:xfrm>
              <a:off x="4452926" y="3643314"/>
              <a:ext cx="2786082" cy="1643074"/>
              <a:chOff x="4500562" y="4071942"/>
              <a:chExt cx="2786082" cy="1643074"/>
            </a:xfrm>
          </p:grpSpPr>
          <p:sp>
            <p:nvSpPr>
              <p:cNvPr id="12" name="Oval 11"/>
              <p:cNvSpPr/>
              <p:nvPr/>
            </p:nvSpPr>
            <p:spPr>
              <a:xfrm>
                <a:off x="4500562" y="4071942"/>
                <a:ext cx="2786082" cy="1643074"/>
              </a:xfrm>
              <a:prstGeom prst="ellipse">
                <a:avLst/>
              </a:prstGeom>
              <a:solidFill>
                <a:schemeClr val="accent5">
                  <a:lumMod val="60000"/>
                  <a:lumOff val="40000"/>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Tw Cen MT"/>
                </a:endParaRPr>
              </a:p>
            </p:txBody>
          </p:sp>
          <p:sp>
            <p:nvSpPr>
              <p:cNvPr id="13" name="TextBox 12"/>
              <p:cNvSpPr txBox="1"/>
              <p:nvPr/>
            </p:nvSpPr>
            <p:spPr>
              <a:xfrm>
                <a:off x="5143504" y="4475157"/>
                <a:ext cx="1785950" cy="954107"/>
              </a:xfrm>
              <a:prstGeom prst="rect">
                <a:avLst/>
              </a:prstGeom>
              <a:noFill/>
            </p:spPr>
            <p:txBody>
              <a:bodyPr wrap="square" rtlCol="0">
                <a:spAutoFit/>
              </a:bodyPr>
              <a:lstStyle/>
              <a:p>
                <a:pPr>
                  <a:defRPr/>
                </a:pPr>
                <a:r>
                  <a:rPr lang="en-GB" sz="2800">
                    <a:solidFill>
                      <a:prstClr val="black"/>
                    </a:solidFill>
                    <a:latin typeface="Calibri" pitchFamily="34" charset="0"/>
                  </a:rPr>
                  <a:t>Partners/</a:t>
                </a:r>
              </a:p>
              <a:p>
                <a:pPr>
                  <a:defRPr/>
                </a:pPr>
                <a:r>
                  <a:rPr lang="en-GB" sz="2800">
                    <a:solidFill>
                      <a:prstClr val="black"/>
                    </a:solidFill>
                    <a:latin typeface="Calibri" pitchFamily="34" charset="0"/>
                  </a:rPr>
                  <a:t>Suppliers</a:t>
                </a:r>
              </a:p>
            </p:txBody>
          </p:sp>
        </p:grpSp>
        <p:grpSp>
          <p:nvGrpSpPr>
            <p:cNvPr id="17" name="Group 16"/>
            <p:cNvGrpSpPr/>
            <p:nvPr/>
          </p:nvGrpSpPr>
          <p:grpSpPr>
            <a:xfrm>
              <a:off x="5738810" y="3000372"/>
              <a:ext cx="4572032" cy="1214446"/>
              <a:chOff x="1857356" y="1071546"/>
              <a:chExt cx="3128231" cy="1643074"/>
            </a:xfrm>
          </p:grpSpPr>
          <p:sp>
            <p:nvSpPr>
              <p:cNvPr id="14" name="Oval 13"/>
              <p:cNvSpPr/>
              <p:nvPr/>
            </p:nvSpPr>
            <p:spPr>
              <a:xfrm>
                <a:off x="1857356" y="1071546"/>
                <a:ext cx="2786082" cy="1643074"/>
              </a:xfrm>
              <a:prstGeom prst="ellipse">
                <a:avLst/>
              </a:prstGeom>
              <a:solidFill>
                <a:schemeClr val="bg1">
                  <a:lumMod val="50000"/>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Tw Cen MT"/>
                </a:endParaRPr>
              </a:p>
            </p:txBody>
          </p:sp>
          <p:sp>
            <p:nvSpPr>
              <p:cNvPr id="15" name="TextBox 14"/>
              <p:cNvSpPr txBox="1"/>
              <p:nvPr/>
            </p:nvSpPr>
            <p:spPr>
              <a:xfrm>
                <a:off x="2699572" y="1250796"/>
                <a:ext cx="2286015" cy="1290851"/>
              </a:xfrm>
              <a:prstGeom prst="rect">
                <a:avLst/>
              </a:prstGeom>
              <a:noFill/>
            </p:spPr>
            <p:txBody>
              <a:bodyPr wrap="square" rtlCol="0">
                <a:spAutoFit/>
              </a:bodyPr>
              <a:lstStyle/>
              <a:p>
                <a:pPr>
                  <a:defRPr/>
                </a:pPr>
                <a:r>
                  <a:rPr lang="en-GB" sz="2800">
                    <a:solidFill>
                      <a:prstClr val="black"/>
                    </a:solidFill>
                    <a:latin typeface="Calibri" pitchFamily="34" charset="0"/>
                  </a:rPr>
                  <a:t>Products/</a:t>
                </a:r>
              </a:p>
              <a:p>
                <a:pPr>
                  <a:defRPr/>
                </a:pPr>
                <a:r>
                  <a:rPr lang="en-GB" sz="2800">
                    <a:solidFill>
                      <a:prstClr val="black"/>
                    </a:solidFill>
                    <a:latin typeface="Calibri" pitchFamily="34" charset="0"/>
                  </a:rPr>
                  <a:t>Technology</a:t>
                </a:r>
              </a:p>
            </p:txBody>
          </p:sp>
        </p:grpSp>
      </p:grpSp>
    </p:spTree>
    <p:extLst>
      <p:ext uri="{BB962C8B-B14F-4D97-AF65-F5344CB8AC3E}">
        <p14:creationId xmlns:p14="http://schemas.microsoft.com/office/powerpoint/2010/main" val="69656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b="1"/>
              <a:t>Process</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pic>
        <p:nvPicPr>
          <p:cNvPr id="6" name="Picture 5">
            <a:extLst>
              <a:ext uri="{FF2B5EF4-FFF2-40B4-BE49-F238E27FC236}">
                <a16:creationId xmlns:a16="http://schemas.microsoft.com/office/drawing/2014/main" id="{17E796EE-904C-4ECA-99CC-86132BB907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7213" y="1178351"/>
            <a:ext cx="7281603" cy="4268840"/>
          </a:xfrm>
          <a:prstGeom prst="rect">
            <a:avLst/>
          </a:prstGeom>
        </p:spPr>
      </p:pic>
    </p:spTree>
    <p:extLst>
      <p:ext uri="{BB962C8B-B14F-4D97-AF65-F5344CB8AC3E}">
        <p14:creationId xmlns:p14="http://schemas.microsoft.com/office/powerpoint/2010/main" val="3509122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People</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2800"/>
              <a:t>Greatest asset, highest risk</a:t>
            </a:r>
          </a:p>
          <a:p>
            <a:pPr marL="358775" indent="-358775">
              <a:buSzPct val="75000"/>
              <a:buFont typeface="Courier New" pitchFamily="49" charset="0"/>
              <a:buChar char="o"/>
            </a:pPr>
            <a:r>
              <a:rPr lang="en-GB" sz="2800"/>
              <a:t>People (users AND digital teams)</a:t>
            </a:r>
          </a:p>
          <a:p>
            <a:pPr marL="701675" lvl="1" indent="-358775">
              <a:buSzPct val="75000"/>
              <a:buFont typeface="Courier New" pitchFamily="49" charset="0"/>
              <a:buChar char="o"/>
            </a:pPr>
            <a:r>
              <a:rPr lang="en-GB" sz="2800"/>
              <a:t>Education, empowerment</a:t>
            </a:r>
          </a:p>
          <a:p>
            <a:pPr marL="701675" lvl="1" indent="-358775">
              <a:buSzPct val="75000"/>
              <a:buFont typeface="Courier New" pitchFamily="49" charset="0"/>
              <a:buChar char="o"/>
            </a:pPr>
            <a:r>
              <a:rPr lang="en-GB" sz="2800"/>
              <a:t>Professionalism</a:t>
            </a:r>
          </a:p>
          <a:p>
            <a:pPr marL="701675" lvl="1" indent="-358775">
              <a:buSzPct val="75000"/>
              <a:buFont typeface="Courier New" pitchFamily="49" charset="0"/>
              <a:buChar char="o"/>
            </a:pPr>
            <a:r>
              <a:rPr lang="en-GB" sz="2800"/>
              <a:t>Collaborative leadership</a:t>
            </a:r>
          </a:p>
          <a:p>
            <a:pPr marL="701675" lvl="1" indent="-358775">
              <a:buSzPct val="75000"/>
              <a:buFont typeface="Courier New" pitchFamily="49" charset="0"/>
              <a:buChar char="o"/>
            </a:pPr>
            <a:r>
              <a:rPr lang="en-GB" sz="2800"/>
              <a:t>Personal development</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4143933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b="1"/>
              <a:t>Education</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pic>
        <p:nvPicPr>
          <p:cNvPr id="11" name="Picture 10">
            <a:extLst>
              <a:ext uri="{FF2B5EF4-FFF2-40B4-BE49-F238E27FC236}">
                <a16:creationId xmlns:a16="http://schemas.microsoft.com/office/drawing/2014/main" id="{A1B52D98-B58A-2747-DD4A-212160A78D7D}"/>
              </a:ext>
            </a:extLst>
          </p:cNvPr>
          <p:cNvPicPr>
            <a:picLocks noChangeAspect="1"/>
          </p:cNvPicPr>
          <p:nvPr/>
        </p:nvPicPr>
        <p:blipFill>
          <a:blip r:embed="rId3"/>
          <a:stretch>
            <a:fillRect/>
          </a:stretch>
        </p:blipFill>
        <p:spPr>
          <a:xfrm>
            <a:off x="785091" y="1415518"/>
            <a:ext cx="5033963" cy="3556532"/>
          </a:xfrm>
          <a:prstGeom prst="rect">
            <a:avLst/>
          </a:prstGeom>
        </p:spPr>
      </p:pic>
      <p:pic>
        <p:nvPicPr>
          <p:cNvPr id="13" name="Picture 12">
            <a:extLst>
              <a:ext uri="{FF2B5EF4-FFF2-40B4-BE49-F238E27FC236}">
                <a16:creationId xmlns:a16="http://schemas.microsoft.com/office/drawing/2014/main" id="{7DCF3BAF-AD89-0C2F-B5B4-D376BE2C3A5E}"/>
              </a:ext>
            </a:extLst>
          </p:cNvPr>
          <p:cNvPicPr>
            <a:picLocks noChangeAspect="1"/>
          </p:cNvPicPr>
          <p:nvPr/>
        </p:nvPicPr>
        <p:blipFill>
          <a:blip r:embed="rId4"/>
          <a:stretch>
            <a:fillRect/>
          </a:stretch>
        </p:blipFill>
        <p:spPr>
          <a:xfrm>
            <a:off x="6330203" y="1429372"/>
            <a:ext cx="5462927" cy="3828427"/>
          </a:xfrm>
          <a:prstGeom prst="rect">
            <a:avLst/>
          </a:prstGeom>
        </p:spPr>
      </p:pic>
    </p:spTree>
    <p:extLst>
      <p:ext uri="{BB962C8B-B14F-4D97-AF65-F5344CB8AC3E}">
        <p14:creationId xmlns:p14="http://schemas.microsoft.com/office/powerpoint/2010/main" val="2558345502"/>
      </p:ext>
    </p:extLst>
  </p:cSld>
  <p:clrMapOvr>
    <a:masterClrMapping/>
  </p:clrMapOvr>
  <mc:AlternateContent xmlns:mc="http://schemas.openxmlformats.org/markup-compatibility/2006" xmlns:p14="http://schemas.microsoft.com/office/powerpoint/2010/main">
    <mc:Choice Requires="p14">
      <p:transition spd="slow" p14:dur="2000" advTm="83190"/>
    </mc:Choice>
    <mc:Fallback xmlns="">
      <p:transition spd="slow" advTm="8319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b="1"/>
              <a:t>Professionalism</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grpSp>
        <p:nvGrpSpPr>
          <p:cNvPr id="3" name="Group 2">
            <a:extLst>
              <a:ext uri="{FF2B5EF4-FFF2-40B4-BE49-F238E27FC236}">
                <a16:creationId xmlns:a16="http://schemas.microsoft.com/office/drawing/2014/main" id="{B45A7841-E90A-07E3-2B61-E14EA0A9AA94}"/>
              </a:ext>
            </a:extLst>
          </p:cNvPr>
          <p:cNvGrpSpPr/>
          <p:nvPr/>
        </p:nvGrpSpPr>
        <p:grpSpPr>
          <a:xfrm>
            <a:off x="1143000" y="1693321"/>
            <a:ext cx="10363199" cy="809336"/>
            <a:chOff x="1143000" y="1693321"/>
            <a:chExt cx="10363199" cy="809336"/>
          </a:xfrm>
        </p:grpSpPr>
        <p:pic>
          <p:nvPicPr>
            <p:cNvPr id="5" name="Picture 4">
              <a:extLst>
                <a:ext uri="{FF2B5EF4-FFF2-40B4-BE49-F238E27FC236}">
                  <a16:creationId xmlns:a16="http://schemas.microsoft.com/office/drawing/2014/main" id="{7D38F590-8E65-ABB1-DBD3-FFD3B1ADB958}"/>
                </a:ext>
              </a:extLst>
            </p:cNvPr>
            <p:cNvPicPr>
              <a:picLocks noChangeAspect="1"/>
            </p:cNvPicPr>
            <p:nvPr/>
          </p:nvPicPr>
          <p:blipFill>
            <a:blip r:embed="rId3"/>
            <a:stretch>
              <a:fillRect/>
            </a:stretch>
          </p:blipFill>
          <p:spPr>
            <a:xfrm>
              <a:off x="1143000" y="1701856"/>
              <a:ext cx="645517" cy="800801"/>
            </a:xfrm>
            <a:prstGeom prst="rect">
              <a:avLst/>
            </a:prstGeom>
          </p:spPr>
        </p:pic>
        <p:pic>
          <p:nvPicPr>
            <p:cNvPr id="6" name="Picture 5">
              <a:extLst>
                <a:ext uri="{FF2B5EF4-FFF2-40B4-BE49-F238E27FC236}">
                  <a16:creationId xmlns:a16="http://schemas.microsoft.com/office/drawing/2014/main" id="{471233BA-017F-7B23-F195-F97E6987C1EF}"/>
                </a:ext>
              </a:extLst>
            </p:cNvPr>
            <p:cNvPicPr>
              <a:picLocks noChangeAspect="1"/>
            </p:cNvPicPr>
            <p:nvPr/>
          </p:nvPicPr>
          <p:blipFill>
            <a:blip r:embed="rId4"/>
            <a:stretch>
              <a:fillRect/>
            </a:stretch>
          </p:blipFill>
          <p:spPr>
            <a:xfrm>
              <a:off x="2557927" y="1693321"/>
              <a:ext cx="1256254" cy="756893"/>
            </a:xfrm>
            <a:prstGeom prst="rect">
              <a:avLst/>
            </a:prstGeom>
          </p:spPr>
        </p:pic>
        <p:pic>
          <p:nvPicPr>
            <p:cNvPr id="7" name="Picture 6">
              <a:extLst>
                <a:ext uri="{FF2B5EF4-FFF2-40B4-BE49-F238E27FC236}">
                  <a16:creationId xmlns:a16="http://schemas.microsoft.com/office/drawing/2014/main" id="{A7BBE9AD-2D69-C3E4-416F-7DC939DF631E}"/>
                </a:ext>
              </a:extLst>
            </p:cNvPr>
            <p:cNvPicPr>
              <a:picLocks noChangeAspect="1"/>
            </p:cNvPicPr>
            <p:nvPr/>
          </p:nvPicPr>
          <p:blipFill>
            <a:blip r:embed="rId5"/>
            <a:stretch>
              <a:fillRect/>
            </a:stretch>
          </p:blipFill>
          <p:spPr>
            <a:xfrm>
              <a:off x="4583591" y="1881871"/>
              <a:ext cx="1456896" cy="574743"/>
            </a:xfrm>
            <a:prstGeom prst="rect">
              <a:avLst/>
            </a:prstGeom>
          </p:spPr>
        </p:pic>
        <p:pic>
          <p:nvPicPr>
            <p:cNvPr id="8" name="Picture 7">
              <a:extLst>
                <a:ext uri="{FF2B5EF4-FFF2-40B4-BE49-F238E27FC236}">
                  <a16:creationId xmlns:a16="http://schemas.microsoft.com/office/drawing/2014/main" id="{9B9B3965-7783-85E1-7E63-64A048BD390B}"/>
                </a:ext>
              </a:extLst>
            </p:cNvPr>
            <p:cNvPicPr>
              <a:picLocks noChangeAspect="1"/>
            </p:cNvPicPr>
            <p:nvPr/>
          </p:nvPicPr>
          <p:blipFill>
            <a:blip r:embed="rId6"/>
            <a:stretch>
              <a:fillRect/>
            </a:stretch>
          </p:blipFill>
          <p:spPr>
            <a:xfrm>
              <a:off x="6809897" y="1854134"/>
              <a:ext cx="1721378" cy="436533"/>
            </a:xfrm>
            <a:prstGeom prst="rect">
              <a:avLst/>
            </a:prstGeom>
          </p:spPr>
        </p:pic>
        <p:pic>
          <p:nvPicPr>
            <p:cNvPr id="10" name="Picture 9">
              <a:extLst>
                <a:ext uri="{FF2B5EF4-FFF2-40B4-BE49-F238E27FC236}">
                  <a16:creationId xmlns:a16="http://schemas.microsoft.com/office/drawing/2014/main" id="{6F4B17BB-D978-EE0C-59E3-A920C95F4B78}"/>
                </a:ext>
              </a:extLst>
            </p:cNvPr>
            <p:cNvPicPr>
              <a:picLocks noChangeAspect="1"/>
            </p:cNvPicPr>
            <p:nvPr/>
          </p:nvPicPr>
          <p:blipFill>
            <a:blip r:embed="rId7"/>
            <a:stretch>
              <a:fillRect/>
            </a:stretch>
          </p:blipFill>
          <p:spPr>
            <a:xfrm>
              <a:off x="9300683" y="1859792"/>
              <a:ext cx="2205516" cy="447945"/>
            </a:xfrm>
            <a:prstGeom prst="rect">
              <a:avLst/>
            </a:prstGeom>
          </p:spPr>
        </p:pic>
      </p:grpSp>
      <p:pic>
        <p:nvPicPr>
          <p:cNvPr id="15" name="Picture 14">
            <a:extLst>
              <a:ext uri="{FF2B5EF4-FFF2-40B4-BE49-F238E27FC236}">
                <a16:creationId xmlns:a16="http://schemas.microsoft.com/office/drawing/2014/main" id="{21E1AE35-AA99-5504-9BCB-3DB93B53B28D}"/>
              </a:ext>
            </a:extLst>
          </p:cNvPr>
          <p:cNvPicPr>
            <a:picLocks noChangeAspect="1"/>
          </p:cNvPicPr>
          <p:nvPr/>
        </p:nvPicPr>
        <p:blipFill>
          <a:blip r:embed="rId8"/>
          <a:stretch>
            <a:fillRect/>
          </a:stretch>
        </p:blipFill>
        <p:spPr>
          <a:xfrm>
            <a:off x="3790800" y="3200400"/>
            <a:ext cx="4499374" cy="1607543"/>
          </a:xfrm>
          <a:prstGeom prst="rect">
            <a:avLst/>
          </a:prstGeom>
        </p:spPr>
      </p:pic>
    </p:spTree>
    <p:extLst>
      <p:ext uri="{BB962C8B-B14F-4D97-AF65-F5344CB8AC3E}">
        <p14:creationId xmlns:p14="http://schemas.microsoft.com/office/powerpoint/2010/main" val="551386022"/>
      </p:ext>
    </p:extLst>
  </p:cSld>
  <p:clrMapOvr>
    <a:masterClrMapping/>
  </p:clrMapOvr>
  <mc:AlternateContent xmlns:mc="http://schemas.openxmlformats.org/markup-compatibility/2006" xmlns:p14="http://schemas.microsoft.com/office/powerpoint/2010/main">
    <mc:Choice Requires="p14">
      <p:transition spd="slow" p14:dur="2000" advTm="83190"/>
    </mc:Choice>
    <mc:Fallback xmlns="">
      <p:transition spd="slow" advTm="8319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Collaborative leadership</a:t>
            </a:r>
          </a:p>
        </p:txBody>
      </p:sp>
      <p:sp>
        <p:nvSpPr>
          <p:cNvPr id="3" name="Rectangle 2"/>
          <p:cNvSpPr>
            <a:spLocks noGrp="1"/>
          </p:cNvSpPr>
          <p:nvPr>
            <p:ph idx="1"/>
          </p:nvPr>
        </p:nvSpPr>
        <p:spPr>
          <a:xfrm>
            <a:off x="685800" y="1600200"/>
            <a:ext cx="10591800" cy="4191000"/>
          </a:xfrm>
        </p:spPr>
        <p:txBody>
          <a:bodyPr>
            <a:normAutofit/>
          </a:bodyPr>
          <a:lstStyle/>
          <a:p>
            <a:pPr marL="358775" indent="-358775">
              <a:buSzPct val="75000"/>
              <a:buFont typeface="Courier New" pitchFamily="49" charset="0"/>
              <a:buChar char="o"/>
            </a:pPr>
            <a:r>
              <a:rPr lang="en-GB" sz="2400" err="1"/>
              <a:t>Raelin’s</a:t>
            </a:r>
            <a:r>
              <a:rPr lang="en-GB" sz="2400"/>
              <a:t> 4 Cs of “</a:t>
            </a:r>
            <a:r>
              <a:rPr lang="en-GB" sz="2400">
                <a:hlinkClick r:id="rId3"/>
              </a:rPr>
              <a:t>leaderful practice</a:t>
            </a:r>
            <a:r>
              <a:rPr lang="en-GB" sz="2400"/>
              <a:t>”:</a:t>
            </a:r>
          </a:p>
          <a:p>
            <a:pPr marL="701675" lvl="1" indent="-358775">
              <a:buSzPct val="75000"/>
              <a:buFont typeface="Courier New" pitchFamily="49" charset="0"/>
              <a:buChar char="o"/>
            </a:pPr>
            <a:r>
              <a:rPr lang="en-GB" sz="2400" b="1"/>
              <a:t>Collective</a:t>
            </a:r>
            <a:r>
              <a:rPr lang="en-GB" sz="2400"/>
              <a:t> leadership: everyone in the organization can serve as a leader.</a:t>
            </a:r>
          </a:p>
          <a:p>
            <a:pPr marL="701675" lvl="1" indent="-358775">
              <a:buSzPct val="75000"/>
              <a:buFont typeface="Courier New" pitchFamily="49" charset="0"/>
              <a:buChar char="o"/>
            </a:pPr>
            <a:r>
              <a:rPr lang="en-GB" sz="2400" b="1"/>
              <a:t>Concurrent</a:t>
            </a:r>
            <a:r>
              <a:rPr lang="en-GB" sz="2400"/>
              <a:t> leadership: simultaneous multiple leaders contribute at once.</a:t>
            </a:r>
          </a:p>
          <a:p>
            <a:pPr marL="701675" lvl="1" indent="-358775">
              <a:buSzPct val="75000"/>
              <a:buFont typeface="Courier New" pitchFamily="49" charset="0"/>
              <a:buChar char="o"/>
            </a:pPr>
            <a:r>
              <a:rPr lang="en-GB" sz="2400" b="1"/>
              <a:t>Collaborative</a:t>
            </a:r>
            <a:r>
              <a:rPr lang="en-GB" sz="2400"/>
              <a:t> leadership: transparent discussion to determine what needs to be done and how to do it, and work together to follow through.</a:t>
            </a:r>
          </a:p>
          <a:p>
            <a:pPr marL="701675" lvl="1" indent="-358775">
              <a:buSzPct val="75000"/>
              <a:buFont typeface="Courier New" pitchFamily="49" charset="0"/>
              <a:buChar char="o"/>
            </a:pPr>
            <a:r>
              <a:rPr lang="en-GB" sz="2400" b="1"/>
              <a:t>Compassionate</a:t>
            </a:r>
            <a:r>
              <a:rPr lang="en-GB" sz="2400"/>
              <a:t> leadership: commit to preserving the dignity of every single member of the team in any decision made or any action taken.</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257286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a:t>Personal development</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pic>
        <p:nvPicPr>
          <p:cNvPr id="7" name="Picture 6">
            <a:extLst>
              <a:ext uri="{FF2B5EF4-FFF2-40B4-BE49-F238E27FC236}">
                <a16:creationId xmlns:a16="http://schemas.microsoft.com/office/drawing/2014/main" id="{2D740C30-6C24-2ECA-9338-A83936210A71}"/>
              </a:ext>
            </a:extLst>
          </p:cNvPr>
          <p:cNvPicPr>
            <a:picLocks noChangeAspect="1"/>
          </p:cNvPicPr>
          <p:nvPr/>
        </p:nvPicPr>
        <p:blipFill>
          <a:blip r:embed="rId3"/>
          <a:stretch>
            <a:fillRect/>
          </a:stretch>
        </p:blipFill>
        <p:spPr>
          <a:xfrm>
            <a:off x="685800" y="1171575"/>
            <a:ext cx="4419600" cy="4419600"/>
          </a:xfrm>
          <a:prstGeom prst="rect">
            <a:avLst/>
          </a:prstGeom>
        </p:spPr>
      </p:pic>
      <p:sp>
        <p:nvSpPr>
          <p:cNvPr id="8" name="Rectangle 2">
            <a:extLst>
              <a:ext uri="{FF2B5EF4-FFF2-40B4-BE49-F238E27FC236}">
                <a16:creationId xmlns:a16="http://schemas.microsoft.com/office/drawing/2014/main" id="{956EF06D-05FE-4A03-0C6D-6368BFEE12D6}"/>
              </a:ext>
            </a:extLst>
          </p:cNvPr>
          <p:cNvSpPr>
            <a:spLocks noGrp="1"/>
          </p:cNvSpPr>
          <p:nvPr>
            <p:ph idx="1"/>
          </p:nvPr>
        </p:nvSpPr>
        <p:spPr>
          <a:xfrm>
            <a:off x="4800600" y="2362200"/>
            <a:ext cx="7467600" cy="2800350"/>
          </a:xfrm>
        </p:spPr>
        <p:txBody>
          <a:bodyPr>
            <a:normAutofit lnSpcReduction="10000"/>
          </a:bodyPr>
          <a:lstStyle/>
          <a:p>
            <a:pPr marL="358775" indent="-358775">
              <a:buSzPct val="75000"/>
              <a:buFont typeface="Courier New" pitchFamily="49" charset="0"/>
              <a:buChar char="o"/>
            </a:pPr>
            <a:r>
              <a:rPr lang="en-GB" sz="2400"/>
              <a:t>Maslow’s </a:t>
            </a:r>
            <a:r>
              <a:rPr lang="en-GB" sz="2400">
                <a:hlinkClick r:id="rId4"/>
              </a:rPr>
              <a:t>hierarchy</a:t>
            </a:r>
            <a:r>
              <a:rPr lang="en-GB" sz="2400"/>
              <a:t> of needs.</a:t>
            </a:r>
          </a:p>
          <a:p>
            <a:pPr marL="358775" indent="-358775">
              <a:buSzPct val="75000"/>
              <a:buFont typeface="Courier New" pitchFamily="49" charset="0"/>
              <a:buChar char="o"/>
            </a:pPr>
            <a:r>
              <a:rPr lang="en-GB" sz="2400"/>
              <a:t>“Higher” needs are more psychological and long-term.</a:t>
            </a:r>
          </a:p>
          <a:p>
            <a:pPr marL="358775" indent="-358775">
              <a:buSzPct val="75000"/>
              <a:buFont typeface="Courier New" pitchFamily="49" charset="0"/>
              <a:buChar char="o"/>
            </a:pPr>
            <a:r>
              <a:rPr lang="en-GB" sz="2400"/>
              <a:t>“Lower” needs are physiological and short-term.</a:t>
            </a:r>
          </a:p>
          <a:p>
            <a:pPr marL="358775" indent="-358775">
              <a:buSzPct val="75000"/>
              <a:buFont typeface="Courier New" pitchFamily="49" charset="0"/>
              <a:buChar char="o"/>
            </a:pPr>
            <a:r>
              <a:rPr lang="en-GB" sz="2400"/>
              <a:t>Salary and training are necessary, but “lower” motivations than autonomy, education and ethics.</a:t>
            </a:r>
          </a:p>
          <a:p>
            <a:pPr marL="358775" indent="-358775">
              <a:buSzPct val="75000"/>
              <a:buFont typeface="Courier New" pitchFamily="49" charset="0"/>
              <a:buChar char="o"/>
            </a:pPr>
            <a:r>
              <a:rPr lang="en-GB" sz="2400"/>
              <a:t>Distinguish performance targets from personal development opportunities.</a:t>
            </a:r>
          </a:p>
          <a:p>
            <a:pPr marL="358775" indent="-358775">
              <a:buSzPct val="75000"/>
              <a:buFont typeface="Courier New" pitchFamily="49" charset="0"/>
              <a:buChar char="o"/>
            </a:pPr>
            <a:endParaRPr lang="en-GB" sz="2400"/>
          </a:p>
          <a:p>
            <a:pPr marL="358775" indent="-358775">
              <a:buSzPct val="75000"/>
              <a:buFont typeface="Courier New" pitchFamily="49" charset="0"/>
              <a:buChar char="o"/>
            </a:pPr>
            <a:endParaRPr lang="en-GB" sz="2400"/>
          </a:p>
          <a:p>
            <a:pPr marL="358775" indent="-358775">
              <a:buSzPct val="75000"/>
              <a:buFont typeface="Courier New" pitchFamily="49" charset="0"/>
              <a:buChar char="o"/>
            </a:pPr>
            <a:endParaRPr lang="en-GB" sz="2400"/>
          </a:p>
        </p:txBody>
      </p:sp>
      <p:sp>
        <p:nvSpPr>
          <p:cNvPr id="10" name="TextBox 9">
            <a:extLst>
              <a:ext uri="{FF2B5EF4-FFF2-40B4-BE49-F238E27FC236}">
                <a16:creationId xmlns:a16="http://schemas.microsoft.com/office/drawing/2014/main" id="{A3C396D9-FA0F-EFBD-D28E-054B7E089191}"/>
              </a:ext>
            </a:extLst>
          </p:cNvPr>
          <p:cNvSpPr txBox="1"/>
          <p:nvPr/>
        </p:nvSpPr>
        <p:spPr>
          <a:xfrm>
            <a:off x="3124200" y="5619750"/>
            <a:ext cx="7162798" cy="307777"/>
          </a:xfrm>
          <a:prstGeom prst="rect">
            <a:avLst/>
          </a:prstGeom>
          <a:noFill/>
        </p:spPr>
        <p:txBody>
          <a:bodyPr wrap="square">
            <a:spAutoFit/>
          </a:bodyPr>
          <a:lstStyle/>
          <a:p>
            <a:pPr>
              <a:buSzPct val="75000"/>
            </a:pPr>
            <a:r>
              <a:rPr lang="en-GB" sz="1400"/>
              <a:t>Maslow, A. H. (1943). </a:t>
            </a:r>
            <a:r>
              <a:rPr lang="en-GB" sz="1400">
                <a:hlinkClick r:id="rId5"/>
              </a:rPr>
              <a:t>A theory of human motivation</a:t>
            </a:r>
            <a:r>
              <a:rPr lang="en-GB" sz="1400"/>
              <a:t>. </a:t>
            </a:r>
            <a:r>
              <a:rPr lang="en-GB" sz="1400" i="1"/>
              <a:t>Psychological Review, 50</a:t>
            </a:r>
            <a:r>
              <a:rPr lang="en-GB" sz="1400"/>
              <a:t> (4), 370-96.</a:t>
            </a:r>
          </a:p>
        </p:txBody>
      </p:sp>
    </p:spTree>
    <p:extLst>
      <p:ext uri="{BB962C8B-B14F-4D97-AF65-F5344CB8AC3E}">
        <p14:creationId xmlns:p14="http://schemas.microsoft.com/office/powerpoint/2010/main" val="118666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dirty="0"/>
              <a:t>Partners and Products: Key concepts</a:t>
            </a:r>
          </a:p>
        </p:txBody>
      </p:sp>
      <p:sp>
        <p:nvSpPr>
          <p:cNvPr id="3" name="Rectangle 2"/>
          <p:cNvSpPr>
            <a:spLocks noGrp="1"/>
          </p:cNvSpPr>
          <p:nvPr>
            <p:ph idx="1"/>
          </p:nvPr>
        </p:nvSpPr>
        <p:spPr>
          <a:xfrm>
            <a:off x="733425" y="1273175"/>
            <a:ext cx="10363200" cy="4419600"/>
          </a:xfrm>
        </p:spPr>
        <p:txBody>
          <a:bodyPr>
            <a:normAutofit/>
          </a:bodyPr>
          <a:lstStyle/>
          <a:p>
            <a:pPr marL="358775" indent="-358775">
              <a:buSzPct val="75000"/>
              <a:buFont typeface="Courier New" pitchFamily="49" charset="0"/>
              <a:buChar char="o"/>
            </a:pPr>
            <a:r>
              <a:rPr lang="en-GB" sz="2400" dirty="0"/>
              <a:t>Both partners (suppliers) and products should be viewed as </a:t>
            </a:r>
            <a:r>
              <a:rPr lang="en-GB" sz="2400" b="1" dirty="0"/>
              <a:t>assets</a:t>
            </a:r>
            <a:r>
              <a:rPr lang="en-GB" sz="2400" dirty="0"/>
              <a:t> that enable a business </a:t>
            </a:r>
            <a:r>
              <a:rPr lang="en-GB" sz="2400" b="1" dirty="0"/>
              <a:t>capability</a:t>
            </a:r>
            <a:r>
              <a:rPr lang="en-GB" sz="2400" dirty="0"/>
              <a:t>.</a:t>
            </a:r>
          </a:p>
          <a:p>
            <a:pPr marL="358775" indent="-358775">
              <a:buSzPct val="75000"/>
              <a:buFont typeface="Courier New" pitchFamily="49" charset="0"/>
              <a:buChar char="o"/>
            </a:pPr>
            <a:r>
              <a:rPr lang="en-GB" sz="2400" dirty="0"/>
              <a:t>Partners</a:t>
            </a:r>
          </a:p>
          <a:p>
            <a:pPr marL="701675" lvl="1" indent="-358775">
              <a:buSzPct val="75000"/>
              <a:buFont typeface="Courier New" pitchFamily="49" charset="0"/>
              <a:buChar char="o"/>
            </a:pPr>
            <a:r>
              <a:rPr lang="en-GB" sz="2100" dirty="0"/>
              <a:t>Strategy should include product approach (build, buy, bury; adopt, adapt, abandon)</a:t>
            </a:r>
          </a:p>
          <a:p>
            <a:pPr marL="701675" lvl="1" indent="-358775">
              <a:buSzPct val="75000"/>
              <a:buFont typeface="Courier New" pitchFamily="49" charset="0"/>
              <a:buChar char="o"/>
            </a:pPr>
            <a:r>
              <a:rPr lang="en-GB" sz="2100" dirty="0"/>
              <a:t>Aim for partnership not contract scrutiny</a:t>
            </a:r>
          </a:p>
          <a:p>
            <a:pPr marL="701675" lvl="1" indent="-358775">
              <a:buSzPct val="75000"/>
              <a:buFont typeface="Courier New" pitchFamily="49" charset="0"/>
              <a:buChar char="o"/>
            </a:pPr>
            <a:r>
              <a:rPr lang="en-GB" sz="2100" dirty="0"/>
              <a:t>Contingency plan for merger or acquisition?</a:t>
            </a:r>
          </a:p>
          <a:p>
            <a:pPr marL="358775" indent="-358775">
              <a:buSzPct val="75000"/>
              <a:buFont typeface="Courier New" pitchFamily="49" charset="0"/>
              <a:buChar char="o"/>
            </a:pPr>
            <a:r>
              <a:rPr lang="en-GB" sz="2400" dirty="0"/>
              <a:t>Products</a:t>
            </a:r>
          </a:p>
          <a:p>
            <a:pPr marL="701675" lvl="1" indent="-358775">
              <a:buSzPct val="75000"/>
              <a:buFont typeface="Courier New" pitchFamily="49" charset="0"/>
              <a:buChar char="o"/>
            </a:pPr>
            <a:r>
              <a:rPr lang="en-GB" sz="2100" dirty="0"/>
              <a:t>Standards (data, information, knowledge, usability, accessibility, reporting)</a:t>
            </a:r>
          </a:p>
          <a:p>
            <a:pPr marL="701675" lvl="1" indent="-358775">
              <a:buSzPct val="75000"/>
              <a:buFont typeface="Courier New" pitchFamily="49" charset="0"/>
              <a:buChar char="o"/>
            </a:pPr>
            <a:r>
              <a:rPr lang="en-GB" sz="2100" dirty="0"/>
              <a:t>Infrastructure requirements (whether cloud or not)</a:t>
            </a:r>
          </a:p>
          <a:p>
            <a:pPr marL="701675" lvl="1" indent="-358775">
              <a:buSzPct val="75000"/>
              <a:buFont typeface="Courier New" pitchFamily="49" charset="0"/>
              <a:buChar char="o"/>
            </a:pPr>
            <a:r>
              <a:rPr lang="en-GB" sz="2100" dirty="0"/>
              <a:t>Functionality, usability, reliability, performance</a:t>
            </a:r>
          </a:p>
          <a:p>
            <a:pPr marL="701675" lvl="1" indent="-358775">
              <a:buSzPct val="75000"/>
              <a:buFont typeface="Courier New" pitchFamily="49" charset="0"/>
              <a:buChar char="o"/>
            </a:pPr>
            <a:r>
              <a:rPr lang="en-GB" sz="2100" dirty="0"/>
              <a:t>Product lines, enterprise architecture</a:t>
            </a:r>
          </a:p>
          <a:p>
            <a:pPr marL="701675" lvl="1" indent="-358775">
              <a:buSzPct val="75000"/>
              <a:buFont typeface="Courier New" pitchFamily="49" charset="0"/>
              <a:buChar char="o"/>
            </a:pPr>
            <a:r>
              <a:rPr lang="en-GB" sz="2100" dirty="0"/>
              <a:t>Convergence, simplification, legacy removal</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21436169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dirty="0"/>
              <a:t>“Partners” = supplier(s)</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2400" dirty="0"/>
              <a:t>Typically, a mix of internal and external.</a:t>
            </a:r>
          </a:p>
          <a:p>
            <a:pPr marL="358775" indent="-358775">
              <a:buSzPct val="75000"/>
              <a:buFont typeface="Courier New" pitchFamily="49" charset="0"/>
              <a:buChar char="o"/>
            </a:pPr>
            <a:r>
              <a:rPr lang="en-GB" sz="2400" dirty="0"/>
              <a:t>External partners require:</a:t>
            </a:r>
          </a:p>
          <a:p>
            <a:pPr marL="701675" lvl="1" indent="-358775">
              <a:buSzPct val="75000"/>
              <a:buFont typeface="Courier New" pitchFamily="49" charset="0"/>
              <a:buChar char="o"/>
            </a:pPr>
            <a:r>
              <a:rPr lang="en-GB" sz="2400" dirty="0"/>
              <a:t>Specification of requirements</a:t>
            </a:r>
          </a:p>
          <a:p>
            <a:pPr marL="701675" lvl="1" indent="-358775">
              <a:buSzPct val="75000"/>
              <a:buFont typeface="Courier New" pitchFamily="49" charset="0"/>
              <a:buChar char="o"/>
            </a:pPr>
            <a:r>
              <a:rPr lang="en-GB" sz="2400" dirty="0"/>
              <a:t>Commercial procurement</a:t>
            </a:r>
          </a:p>
          <a:p>
            <a:pPr marL="701675" lvl="1" indent="-358775">
              <a:buSzPct val="75000"/>
              <a:buFont typeface="Courier New" pitchFamily="49" charset="0"/>
              <a:buChar char="o"/>
            </a:pPr>
            <a:r>
              <a:rPr lang="en-GB" sz="2400" dirty="0"/>
              <a:t>Contract management</a:t>
            </a:r>
          </a:p>
          <a:p>
            <a:pPr marL="701675" lvl="1" indent="-358775">
              <a:buSzPct val="75000"/>
              <a:buFont typeface="Courier New" pitchFamily="49" charset="0"/>
              <a:buChar char="o"/>
            </a:pPr>
            <a:r>
              <a:rPr lang="en-GB" sz="2400" dirty="0"/>
              <a:t>Relationship management</a:t>
            </a:r>
          </a:p>
          <a:p>
            <a:pPr marL="358775" indent="-358775">
              <a:buSzPct val="75000"/>
              <a:buFont typeface="Courier New" pitchFamily="49" charset="0"/>
              <a:buChar char="o"/>
            </a:pPr>
            <a:r>
              <a:rPr lang="en-GB" sz="2700" dirty="0"/>
              <a:t>Contract for product + implementation or Agile development?</a:t>
            </a:r>
          </a:p>
          <a:p>
            <a:pPr marL="358775" indent="-358775">
              <a:buSzPct val="75000"/>
              <a:buFont typeface="Courier New" pitchFamily="49" charset="0"/>
              <a:buChar char="o"/>
            </a:pPr>
            <a:r>
              <a:rPr lang="en-GB" sz="2700" dirty="0"/>
              <a:t>Product strategy: build, buy, bury… adopt, adapt, abandon…</a:t>
            </a:r>
          </a:p>
          <a:p>
            <a:pPr marL="358775" indent="-358775">
              <a:buSzPct val="75000"/>
              <a:buFont typeface="Courier New" pitchFamily="49" charset="0"/>
              <a:buChar char="o"/>
            </a:pPr>
            <a:r>
              <a:rPr lang="en-GB" sz="2700" dirty="0"/>
              <a:t>Procurement </a:t>
            </a:r>
            <a:r>
              <a:rPr lang="en-GB" sz="2700" b="1" dirty="0"/>
              <a:t>REQUIRES</a:t>
            </a:r>
            <a:r>
              <a:rPr lang="en-GB" sz="2700" dirty="0"/>
              <a:t> specialist commercial advice (preferably from internal procurement experts not external consultants).</a:t>
            </a:r>
          </a:p>
          <a:p>
            <a:pPr marL="358775" indent="-358775">
              <a:buSzPct val="75000"/>
              <a:buFont typeface="Courier New" pitchFamily="49" charset="0"/>
              <a:buChar char="o"/>
            </a:pPr>
            <a:endParaRPr lang="en-GB" sz="2700" dirty="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4208550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dirty="0"/>
              <a:t>Internal “supplier”</a:t>
            </a:r>
          </a:p>
        </p:txBody>
      </p:sp>
      <p:sp>
        <p:nvSpPr>
          <p:cNvPr id="3" name="Rectangle 2"/>
          <p:cNvSpPr>
            <a:spLocks noGrp="1"/>
          </p:cNvSpPr>
          <p:nvPr>
            <p:ph idx="1"/>
          </p:nvPr>
        </p:nvSpPr>
        <p:spPr>
          <a:xfrm>
            <a:off x="685800" y="1600200"/>
            <a:ext cx="9525000" cy="4191000"/>
          </a:xfrm>
        </p:spPr>
        <p:txBody>
          <a:bodyPr>
            <a:normAutofit/>
          </a:bodyPr>
          <a:lstStyle/>
          <a:p>
            <a:pPr marL="358775" indent="-358775">
              <a:buSzPct val="75000"/>
              <a:buFont typeface="Courier New" pitchFamily="49" charset="0"/>
              <a:buChar char="o"/>
            </a:pPr>
            <a:r>
              <a:rPr lang="en-GB" sz="2400" dirty="0"/>
              <a:t>No contract, but need OLA/SLA.</a:t>
            </a:r>
          </a:p>
          <a:p>
            <a:pPr marL="358775" indent="-358775">
              <a:buSzPct val="75000"/>
              <a:buFont typeface="Courier New" pitchFamily="49" charset="0"/>
              <a:buChar char="o"/>
            </a:pPr>
            <a:r>
              <a:rPr lang="en-GB" sz="2400" dirty="0"/>
              <a:t>Delivery may be Agile, but still need project/product governance:</a:t>
            </a:r>
          </a:p>
          <a:p>
            <a:pPr marL="701675" lvl="1" indent="-358775">
              <a:buSzPct val="75000"/>
              <a:buFont typeface="Courier New" pitchFamily="49" charset="0"/>
              <a:buChar char="o"/>
            </a:pPr>
            <a:r>
              <a:rPr lang="en-GB" sz="2400" dirty="0"/>
              <a:t>Budget</a:t>
            </a:r>
          </a:p>
          <a:p>
            <a:pPr marL="701675" lvl="1" indent="-358775">
              <a:buSzPct val="75000"/>
              <a:buFont typeface="Courier New" pitchFamily="49" charset="0"/>
              <a:buChar char="o"/>
            </a:pPr>
            <a:r>
              <a:rPr lang="en-GB" sz="2400" dirty="0"/>
              <a:t>Timetable</a:t>
            </a:r>
          </a:p>
          <a:p>
            <a:pPr marL="701675" lvl="1" indent="-358775">
              <a:buSzPct val="75000"/>
              <a:buFont typeface="Courier New" pitchFamily="49" charset="0"/>
              <a:buChar char="o"/>
            </a:pPr>
            <a:r>
              <a:rPr lang="en-GB" sz="2400" dirty="0"/>
              <a:t>Priority</a:t>
            </a:r>
          </a:p>
          <a:p>
            <a:pPr marL="701675" lvl="1" indent="-358775">
              <a:buSzPct val="75000"/>
              <a:buFont typeface="Courier New" pitchFamily="49" charset="0"/>
              <a:buChar char="o"/>
            </a:pPr>
            <a:r>
              <a:rPr lang="en-GB" sz="2400" dirty="0"/>
              <a:t>Accountability</a:t>
            </a:r>
          </a:p>
          <a:p>
            <a:pPr marL="701675" lvl="1" indent="-358775">
              <a:buSzPct val="75000"/>
              <a:buFont typeface="Courier New" pitchFamily="49" charset="0"/>
              <a:buChar char="o"/>
            </a:pPr>
            <a:r>
              <a:rPr lang="en-GB" sz="2400" dirty="0"/>
              <a:t>Risk management</a:t>
            </a:r>
          </a:p>
          <a:p>
            <a:pPr marL="701675" lvl="1" indent="-358775">
              <a:buSzPct val="75000"/>
              <a:buFont typeface="Courier New" pitchFamily="49" charset="0"/>
              <a:buChar char="o"/>
            </a:pPr>
            <a:r>
              <a:rPr lang="en-GB" sz="2400" dirty="0"/>
              <a:t>Scope</a:t>
            </a:r>
          </a:p>
          <a:p>
            <a:pPr marL="701675" lvl="1" indent="-358775">
              <a:buSzPct val="75000"/>
              <a:buFont typeface="Courier New" pitchFamily="49" charset="0"/>
              <a:buChar char="o"/>
            </a:pPr>
            <a:r>
              <a:rPr lang="en-GB" sz="2400" dirty="0"/>
              <a:t>Reporting</a:t>
            </a:r>
          </a:p>
          <a:p>
            <a:pPr marL="701675" lvl="1" indent="-358775">
              <a:buSzPct val="75000"/>
              <a:buFont typeface="Courier New" pitchFamily="49" charset="0"/>
              <a:buChar char="o"/>
            </a:pPr>
            <a:r>
              <a:rPr lang="en-GB" sz="2400" dirty="0"/>
              <a:t>Conflict resolution</a:t>
            </a:r>
          </a:p>
          <a:p>
            <a:pPr marL="358775" indent="-358775">
              <a:buSzPct val="75000"/>
              <a:buFont typeface="Courier New" pitchFamily="49" charset="0"/>
              <a:buChar char="o"/>
            </a:pPr>
            <a:endParaRPr lang="en-GB" sz="2700" dirty="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28</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2571670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29</a:t>
            </a:fld>
            <a:r>
              <a:rPr lang="en-US" dirty="0"/>
              <a:t> of 34</a:t>
            </a:r>
          </a:p>
        </p:txBody>
      </p:sp>
      <p:sp>
        <p:nvSpPr>
          <p:cNvPr id="6" name="TextBox 5"/>
          <p:cNvSpPr txBox="1"/>
          <p:nvPr/>
        </p:nvSpPr>
        <p:spPr>
          <a:xfrm>
            <a:off x="3429000" y="5664395"/>
            <a:ext cx="5072098" cy="400110"/>
          </a:xfrm>
          <a:prstGeom prst="rect">
            <a:avLst/>
          </a:prstGeom>
          <a:noFill/>
        </p:spPr>
        <p:txBody>
          <a:bodyPr wrap="square" rtlCol="0">
            <a:spAutoFit/>
          </a:bodyPr>
          <a:lstStyle/>
          <a:p>
            <a:pPr algn="ctr"/>
            <a:r>
              <a:rPr lang="en-GB" sz="2000" dirty="0">
                <a:latin typeface="Calibri" pitchFamily="34" charset="0"/>
              </a:rPr>
              <a:t>Based in part on </a:t>
            </a:r>
            <a:r>
              <a:rPr lang="en-GB" sz="2000" i="1" dirty="0">
                <a:latin typeface="Calibri" pitchFamily="34" charset="0"/>
              </a:rPr>
              <a:t>ITIL Service Design</a:t>
            </a:r>
            <a:r>
              <a:rPr lang="en-GB" sz="2000" dirty="0">
                <a:latin typeface="Calibri" pitchFamily="34" charset="0"/>
              </a:rPr>
              <a:t>, Table 3.4</a:t>
            </a:r>
          </a:p>
        </p:txBody>
      </p:sp>
      <p:graphicFrame>
        <p:nvGraphicFramePr>
          <p:cNvPr id="7" name="Table 6"/>
          <p:cNvGraphicFramePr>
            <a:graphicFrameLocks noGrp="1"/>
          </p:cNvGraphicFramePr>
          <p:nvPr/>
        </p:nvGraphicFramePr>
        <p:xfrm>
          <a:off x="2024034" y="1516822"/>
          <a:ext cx="8415366" cy="4000528"/>
        </p:xfrm>
        <a:graphic>
          <a:graphicData uri="http://schemas.openxmlformats.org/drawingml/2006/table">
            <a:tbl>
              <a:tblPr/>
              <a:tblGrid>
                <a:gridCol w="1466898">
                  <a:extLst>
                    <a:ext uri="{9D8B030D-6E8A-4147-A177-3AD203B41FA5}">
                      <a16:colId xmlns:a16="http://schemas.microsoft.com/office/drawing/2014/main" val="20000"/>
                    </a:ext>
                  </a:extLst>
                </a:gridCol>
                <a:gridCol w="6948468">
                  <a:extLst>
                    <a:ext uri="{9D8B030D-6E8A-4147-A177-3AD203B41FA5}">
                      <a16:colId xmlns:a16="http://schemas.microsoft.com/office/drawing/2014/main" val="20001"/>
                    </a:ext>
                  </a:extLst>
                </a:gridCol>
              </a:tblGrid>
              <a:tr h="333377">
                <a:tc>
                  <a:txBody>
                    <a:bodyPr/>
                    <a:lstStyle/>
                    <a:p>
                      <a:pPr>
                        <a:lnSpc>
                          <a:spcPct val="115000"/>
                        </a:lnSpc>
                        <a:spcAft>
                          <a:spcPts val="0"/>
                        </a:spcAft>
                      </a:pPr>
                      <a:r>
                        <a:rPr lang="en-GB" sz="1800" b="1" dirty="0" err="1">
                          <a:latin typeface="Calibri"/>
                          <a:ea typeface="Calibri"/>
                          <a:cs typeface="Times New Roman"/>
                        </a:rPr>
                        <a:t>Insourcing</a:t>
                      </a:r>
                      <a:endParaRPr lang="en-GB"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a:latin typeface="Calibri"/>
                          <a:ea typeface="Calibri"/>
                          <a:cs typeface="Times New Roman"/>
                        </a:rPr>
                        <a:t>Using an internal service provider to manage IT services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33377">
                <a:tc>
                  <a:txBody>
                    <a:bodyPr/>
                    <a:lstStyle/>
                    <a:p>
                      <a:pPr>
                        <a:lnSpc>
                          <a:spcPct val="115000"/>
                        </a:lnSpc>
                        <a:spcAft>
                          <a:spcPts val="0"/>
                        </a:spcAft>
                      </a:pPr>
                      <a:r>
                        <a:rPr lang="en-GB" sz="1800" b="1" dirty="0">
                          <a:latin typeface="Calibri"/>
                          <a:ea typeface="Calibri"/>
                          <a:cs typeface="Times New Roman"/>
                        </a:rPr>
                        <a:t>Outsourcing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a:latin typeface="Calibri"/>
                          <a:ea typeface="Calibri"/>
                          <a:cs typeface="Times New Roman"/>
                        </a:rPr>
                        <a:t>Using an external service provider to manage IT services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33377">
                <a:tc>
                  <a:txBody>
                    <a:bodyPr/>
                    <a:lstStyle/>
                    <a:p>
                      <a:pPr>
                        <a:lnSpc>
                          <a:spcPct val="115000"/>
                        </a:lnSpc>
                        <a:spcAft>
                          <a:spcPts val="0"/>
                        </a:spcAft>
                      </a:pPr>
                      <a:r>
                        <a:rPr lang="en-GB" sz="1800" b="1" dirty="0">
                          <a:latin typeface="Calibri"/>
                          <a:ea typeface="Calibri"/>
                          <a:cs typeface="Times New Roman"/>
                        </a:rPr>
                        <a:t>Co-sourcing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a:latin typeface="Calibri"/>
                          <a:ea typeface="Calibri"/>
                          <a:cs typeface="Times New Roman"/>
                        </a:rPr>
                        <a:t>A combination of insourcing and outsourcing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66755">
                <a:tc>
                  <a:txBody>
                    <a:bodyPr/>
                    <a:lstStyle/>
                    <a:p>
                      <a:pPr>
                        <a:lnSpc>
                          <a:spcPct val="115000"/>
                        </a:lnSpc>
                        <a:spcAft>
                          <a:spcPts val="0"/>
                        </a:spcAft>
                      </a:pPr>
                      <a:r>
                        <a:rPr lang="en-GB" sz="1800" b="1" dirty="0">
                          <a:latin typeface="Calibri"/>
                          <a:ea typeface="Calibri"/>
                          <a:cs typeface="Times New Roman"/>
                        </a:rPr>
                        <a:t>Partnering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latin typeface="Calibri"/>
                          <a:ea typeface="Calibri"/>
                          <a:cs typeface="Times New Roman"/>
                        </a:rPr>
                        <a:t>Formal arrangement between two or more organizations to work together to manage IT services. Usually refers to strategic partnerships.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33377">
                <a:tc>
                  <a:txBody>
                    <a:bodyPr/>
                    <a:lstStyle/>
                    <a:p>
                      <a:pPr>
                        <a:lnSpc>
                          <a:spcPct val="115000"/>
                        </a:lnSpc>
                        <a:spcAft>
                          <a:spcPts val="0"/>
                        </a:spcAft>
                      </a:pPr>
                      <a:r>
                        <a:rPr lang="en-GB" sz="1800" b="1" dirty="0">
                          <a:latin typeface="Calibri"/>
                          <a:ea typeface="Calibri"/>
                          <a:cs typeface="Times New Roman"/>
                        </a:rPr>
                        <a:t>BPO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a:latin typeface="Calibri"/>
                          <a:ea typeface="Calibri"/>
                          <a:cs typeface="Times New Roman"/>
                        </a:rPr>
                        <a:t>Business Process Outsourcing. Examples: payroll, billing, marketing.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66755">
                <a:tc>
                  <a:txBody>
                    <a:bodyPr/>
                    <a:lstStyle/>
                    <a:p>
                      <a:pPr>
                        <a:lnSpc>
                          <a:spcPct val="115000"/>
                        </a:lnSpc>
                        <a:spcAft>
                          <a:spcPts val="0"/>
                        </a:spcAft>
                      </a:pPr>
                      <a:r>
                        <a:rPr lang="en-GB" sz="1800" b="1" dirty="0">
                          <a:latin typeface="Calibri"/>
                          <a:ea typeface="Calibri"/>
                          <a:cs typeface="Times New Roman"/>
                        </a:rPr>
                        <a:t>ASP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latin typeface="Calibri"/>
                          <a:ea typeface="Calibri"/>
                          <a:cs typeface="Times New Roman"/>
                        </a:rPr>
                        <a:t>Application Service Provision. An external service provider that provides IT services using applications running at their premises (e.g. O365).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666755">
                <a:tc>
                  <a:txBody>
                    <a:bodyPr/>
                    <a:lstStyle/>
                    <a:p>
                      <a:pPr>
                        <a:lnSpc>
                          <a:spcPct val="115000"/>
                        </a:lnSpc>
                        <a:spcAft>
                          <a:spcPts val="0"/>
                        </a:spcAft>
                      </a:pPr>
                      <a:r>
                        <a:rPr lang="en-GB" sz="1800" b="1" dirty="0">
                          <a:latin typeface="Calibri"/>
                          <a:ea typeface="Calibri"/>
                          <a:cs typeface="Times New Roman"/>
                        </a:rPr>
                        <a:t>KPO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a:latin typeface="Calibri"/>
                          <a:ea typeface="Calibri"/>
                          <a:cs typeface="Times New Roman"/>
                        </a:rPr>
                        <a:t>Knowledge Process Outsourcing. Examples: credit risk assessment, teleradiology reporting, specialist marketing.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666755">
                <a:tc>
                  <a:txBody>
                    <a:bodyPr/>
                    <a:lstStyle/>
                    <a:p>
                      <a:pPr>
                        <a:lnSpc>
                          <a:spcPct val="115000"/>
                        </a:lnSpc>
                        <a:spcAft>
                          <a:spcPts val="0"/>
                        </a:spcAft>
                      </a:pPr>
                      <a:r>
                        <a:rPr lang="en-GB" sz="1800" b="1" dirty="0">
                          <a:latin typeface="Calibri"/>
                          <a:ea typeface="Calibri"/>
                          <a:cs typeface="Times New Roman"/>
                        </a:rPr>
                        <a:t>Cloud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latin typeface="Calibri"/>
                          <a:ea typeface="Calibri"/>
                          <a:cs typeface="Times New Roman"/>
                        </a:rPr>
                        <a:t>Means almost anything depending whom you ask. Typically a range of options including ASP, BPO and KPO.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8" name="Rectangle 1">
            <a:extLst>
              <a:ext uri="{FF2B5EF4-FFF2-40B4-BE49-F238E27FC236}">
                <a16:creationId xmlns:a16="http://schemas.microsoft.com/office/drawing/2014/main" id="{62F0B016-1280-4C60-0C3D-8F73F0DFEC99}"/>
              </a:ext>
            </a:extLst>
          </p:cNvPr>
          <p:cNvSpPr>
            <a:spLocks noGrp="1"/>
          </p:cNvSpPr>
          <p:nvPr>
            <p:ph type="title"/>
          </p:nvPr>
        </p:nvSpPr>
        <p:spPr>
          <a:xfrm>
            <a:off x="762000" y="228600"/>
            <a:ext cx="9906000" cy="990600"/>
          </a:xfrm>
        </p:spPr>
        <p:txBody>
          <a:bodyPr>
            <a:normAutofit/>
          </a:bodyPr>
          <a:lstStyle/>
          <a:p>
            <a:r>
              <a:rPr lang="en-US" sz="3600" b="1" dirty="0"/>
              <a:t>ITIL definitions of sourcing options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dirty="0"/>
              <a:t>Products</a:t>
            </a:r>
          </a:p>
        </p:txBody>
      </p:sp>
      <p:sp>
        <p:nvSpPr>
          <p:cNvPr id="3" name="Rectangle 2"/>
          <p:cNvSpPr>
            <a:spLocks noGrp="1"/>
          </p:cNvSpPr>
          <p:nvPr>
            <p:ph idx="1"/>
          </p:nvPr>
        </p:nvSpPr>
        <p:spPr>
          <a:xfrm>
            <a:off x="685800" y="1600200"/>
            <a:ext cx="11201400" cy="4191000"/>
          </a:xfrm>
        </p:spPr>
        <p:txBody>
          <a:bodyPr>
            <a:normAutofit/>
          </a:bodyPr>
          <a:lstStyle/>
          <a:p>
            <a:pPr marL="358775" indent="-358775">
              <a:buSzPct val="75000"/>
              <a:buFont typeface="Courier New" pitchFamily="49" charset="0"/>
              <a:buChar char="o"/>
            </a:pPr>
            <a:r>
              <a:rPr lang="en-GB" sz="2400" dirty="0"/>
              <a:t>What are the key technology </a:t>
            </a:r>
            <a:r>
              <a:rPr lang="en-GB" sz="2400" b="1" dirty="0"/>
              <a:t>products</a:t>
            </a:r>
            <a:r>
              <a:rPr lang="en-GB" sz="2400" dirty="0"/>
              <a:t> that your transformation strategy depends on?</a:t>
            </a:r>
          </a:p>
          <a:p>
            <a:pPr marL="358775" indent="-358775">
              <a:buSzPct val="75000"/>
              <a:buFont typeface="Courier New" pitchFamily="49" charset="0"/>
              <a:buChar char="o"/>
            </a:pPr>
            <a:r>
              <a:rPr lang="en-GB" sz="2400" dirty="0"/>
              <a:t>Is there a clear product </a:t>
            </a:r>
            <a:r>
              <a:rPr lang="en-GB" sz="2400" dirty="0">
                <a:sym typeface="Wingdings" panose="05000000000000000000" pitchFamily="2" charset="2"/>
              </a:rPr>
              <a:t>  business process map?</a:t>
            </a:r>
            <a:endParaRPr lang="en-GB" sz="2400" dirty="0"/>
          </a:p>
          <a:p>
            <a:pPr marL="358775" indent="-358775">
              <a:buSzPct val="75000"/>
              <a:buFont typeface="Courier New" pitchFamily="49" charset="0"/>
              <a:buChar char="o"/>
            </a:pPr>
            <a:r>
              <a:rPr lang="en-GB" sz="2400" dirty="0"/>
              <a:t>What standards should/must be implemented for data (e.g. FHIR), information (e.g. PRSB), knowledge (e.g. CDS), usability (e.g. Nielsen heuristics), accessibility (e.g. DCB1605), reporting (e.g. SQL, hypercube</a:t>
            </a:r>
            <a:r>
              <a:rPr lang="en-GB" sz="2400"/>
              <a:t>), safety (DCB1029/1760)?</a:t>
            </a:r>
            <a:endParaRPr lang="en-GB" sz="2400" dirty="0"/>
          </a:p>
          <a:p>
            <a:pPr marL="358775" indent="-358775">
              <a:buSzPct val="75000"/>
              <a:buFont typeface="Courier New" pitchFamily="49" charset="0"/>
              <a:buChar char="o"/>
            </a:pPr>
            <a:r>
              <a:rPr lang="en-GB" sz="2400" dirty="0"/>
              <a:t>What are the operational requirements for functionality, reliability and performance?</a:t>
            </a:r>
          </a:p>
          <a:p>
            <a:pPr marL="358775" indent="-358775">
              <a:buSzPct val="75000"/>
              <a:buFont typeface="Courier New" pitchFamily="49" charset="0"/>
              <a:buChar char="o"/>
            </a:pPr>
            <a:r>
              <a:rPr lang="en-GB" sz="2400" dirty="0"/>
              <a:t>Are there product families/layers and how do they inter-relate in your enterprise architecture?</a:t>
            </a:r>
          </a:p>
          <a:p>
            <a:pPr marL="358775" indent="-358775">
              <a:buSzPct val="75000"/>
              <a:buFont typeface="Courier New" pitchFamily="49" charset="0"/>
              <a:buChar char="o"/>
            </a:pPr>
            <a:r>
              <a:rPr lang="en-GB" sz="2400" dirty="0"/>
              <a:t>Do you have a convergence strategy to reduce legacy and simplify your digital estate?</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30</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3004651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62000" y="228600"/>
            <a:ext cx="9906000" cy="990600"/>
          </a:xfrm>
        </p:spPr>
        <p:txBody>
          <a:bodyPr>
            <a:normAutofit/>
          </a:bodyPr>
          <a:lstStyle/>
          <a:p>
            <a:r>
              <a:rPr lang="en-US" sz="3600" b="1" dirty="0"/>
              <a:t>Internally developed products</a:t>
            </a:r>
          </a:p>
        </p:txBody>
      </p:sp>
      <p:sp>
        <p:nvSpPr>
          <p:cNvPr id="3" name="Rectangle 2"/>
          <p:cNvSpPr>
            <a:spLocks noGrp="1"/>
          </p:cNvSpPr>
          <p:nvPr>
            <p:ph idx="1"/>
          </p:nvPr>
        </p:nvSpPr>
        <p:spPr>
          <a:xfrm>
            <a:off x="685800" y="1600200"/>
            <a:ext cx="11277600" cy="4191000"/>
          </a:xfrm>
        </p:spPr>
        <p:txBody>
          <a:bodyPr>
            <a:noAutofit/>
          </a:bodyPr>
          <a:lstStyle/>
          <a:p>
            <a:pPr marL="358775" indent="-358775">
              <a:buSzPct val="75000"/>
              <a:buFont typeface="Courier New" pitchFamily="49" charset="0"/>
              <a:buChar char="o"/>
            </a:pPr>
            <a:r>
              <a:rPr lang="en-GB" sz="2400" dirty="0"/>
              <a:t>Is your organisation Agile?</a:t>
            </a:r>
          </a:p>
          <a:p>
            <a:pPr marL="358775" indent="-358775">
              <a:buSzPct val="75000"/>
              <a:buFont typeface="Courier New" pitchFamily="49" charset="0"/>
              <a:buChar char="o"/>
            </a:pPr>
            <a:r>
              <a:rPr lang="en-GB" sz="2400" dirty="0"/>
              <a:t>Will product owners and stakeholders have time and mental bandwidth to participate?</a:t>
            </a:r>
          </a:p>
          <a:p>
            <a:pPr marL="358775" indent="-358775">
              <a:buSzPct val="75000"/>
              <a:buFont typeface="Courier New" pitchFamily="49" charset="0"/>
              <a:buChar char="o"/>
            </a:pPr>
            <a:r>
              <a:rPr lang="en-GB" sz="2400" dirty="0"/>
              <a:t>Who signs off? Who says it is finished or ‘good enough’ for this cycle?</a:t>
            </a:r>
          </a:p>
          <a:p>
            <a:pPr marL="358775" indent="-358775">
              <a:buSzPct val="75000"/>
              <a:buFont typeface="Courier New" pitchFamily="49" charset="0"/>
              <a:buChar char="o"/>
            </a:pPr>
            <a:r>
              <a:rPr lang="en-GB" sz="2400" dirty="0"/>
              <a:t>Do your CIO and CCIO get on well? Are COO and CEO bought in?</a:t>
            </a:r>
          </a:p>
          <a:p>
            <a:pPr marL="358775" indent="-358775">
              <a:buSzPct val="75000"/>
              <a:buFont typeface="Courier New" pitchFamily="49" charset="0"/>
              <a:buChar char="o"/>
            </a:pPr>
            <a:r>
              <a:rPr lang="en-GB" sz="2400" dirty="0"/>
              <a:t>Who manages clinical safety process?</a:t>
            </a:r>
          </a:p>
          <a:p>
            <a:pPr marL="358775" indent="-358775">
              <a:buSzPct val="75000"/>
              <a:buFont typeface="Courier New" pitchFamily="49" charset="0"/>
              <a:buChar char="o"/>
            </a:pPr>
            <a:r>
              <a:rPr lang="en-GB" sz="2400" dirty="0"/>
              <a:t>Does MHRA need to be involved?</a:t>
            </a:r>
          </a:p>
          <a:p>
            <a:pPr marL="358775" indent="-358775">
              <a:buSzPct val="75000"/>
              <a:buFont typeface="Courier New" pitchFamily="49" charset="0"/>
              <a:buChar char="o"/>
            </a:pPr>
            <a:r>
              <a:rPr lang="en-GB" sz="2400" dirty="0"/>
              <a:t>Who is liable?</a:t>
            </a:r>
          </a:p>
          <a:p>
            <a:pPr marL="358775" indent="-358775">
              <a:buSzPct val="75000"/>
              <a:buFont typeface="Courier New" pitchFamily="49" charset="0"/>
              <a:buChar char="o"/>
            </a:pPr>
            <a:r>
              <a:rPr lang="en-GB" sz="2400" dirty="0"/>
              <a:t>Will your developers get headhunted, bored or mis-/over-engineer things?</a:t>
            </a:r>
          </a:p>
          <a:p>
            <a:pPr marL="358775" indent="-358775">
              <a:buSzPct val="75000"/>
              <a:buFont typeface="Courier New" pitchFamily="49" charset="0"/>
              <a:buChar char="o"/>
            </a:pPr>
            <a:r>
              <a:rPr lang="en-GB" sz="2400" dirty="0"/>
              <a:t>Do you have usability expertise as well as software expertise?</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31</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12165179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295400"/>
            <a:ext cx="9372600" cy="4495800"/>
          </a:xfrm>
        </p:spPr>
        <p:txBody>
          <a:bodyPr>
            <a:normAutofit/>
          </a:bodyPr>
          <a:lstStyle/>
          <a:p>
            <a:pPr marL="358775" indent="-358775">
              <a:buSzPct val="75000"/>
              <a:buFont typeface="Courier New" pitchFamily="49" charset="0"/>
              <a:buChar char="o"/>
            </a:pPr>
            <a:r>
              <a:rPr lang="en-GB" sz="2400" dirty="0"/>
              <a:t>Identify the relevant standards and whether emerging or mature.</a:t>
            </a:r>
          </a:p>
          <a:p>
            <a:pPr marL="358775" indent="-358775">
              <a:buSzPct val="75000"/>
              <a:buFont typeface="Courier New" pitchFamily="49" charset="0"/>
              <a:buChar char="o"/>
            </a:pPr>
            <a:r>
              <a:rPr lang="en-GB" sz="2400" dirty="0"/>
              <a:t>Are there “flavours” of the standard in a sector?</a:t>
            </a:r>
          </a:p>
          <a:p>
            <a:pPr marL="358775" indent="-358775">
              <a:buSzPct val="75000"/>
              <a:buFont typeface="Courier New" pitchFamily="49" charset="0"/>
              <a:buChar char="o"/>
            </a:pPr>
            <a:r>
              <a:rPr lang="en-GB" sz="2400" dirty="0"/>
              <a:t>What is there from ISO/BSI? Trade associations?</a:t>
            </a:r>
          </a:p>
          <a:p>
            <a:pPr marL="358775" indent="-358775">
              <a:buSzPct val="75000"/>
              <a:buFont typeface="Courier New" pitchFamily="49" charset="0"/>
              <a:buChar char="o"/>
            </a:pPr>
            <a:r>
              <a:rPr lang="en-GB" sz="2400" dirty="0"/>
              <a:t>Is conformance testable/certifiable? By whom? ££?</a:t>
            </a:r>
          </a:p>
          <a:p>
            <a:pPr marL="358775" indent="-358775">
              <a:buSzPct val="75000"/>
              <a:buFont typeface="Courier New" pitchFamily="49" charset="0"/>
              <a:buChar char="o"/>
            </a:pPr>
            <a:r>
              <a:rPr lang="en-GB" sz="2400" dirty="0"/>
              <a:t>Do extra features break the standard? (e.g. capability to store/carry extra data)</a:t>
            </a:r>
          </a:p>
          <a:p>
            <a:pPr marL="358775" indent="-358775">
              <a:buSzPct val="75000"/>
              <a:buFont typeface="Courier New" pitchFamily="49" charset="0"/>
              <a:buChar char="o"/>
            </a:pPr>
            <a:r>
              <a:rPr lang="en-GB" sz="2400" dirty="0"/>
              <a:t>May be ok now, but think about future integration with products from other vendors.</a:t>
            </a:r>
          </a:p>
          <a:p>
            <a:pPr marL="701675" lvl="1" indent="-358775">
              <a:buSzPct val="75000"/>
              <a:buFont typeface="Courier New" pitchFamily="49" charset="0"/>
              <a:buChar char="o"/>
            </a:pPr>
            <a:r>
              <a:rPr lang="en-GB" sz="2400" b="1" dirty="0"/>
              <a:t>Today’s whizzy new thing is tomorrow’s legacy problem!</a:t>
            </a:r>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32</a:t>
            </a:fld>
            <a:r>
              <a:rPr lang="en-US" dirty="0"/>
              <a:t> of 34</a:t>
            </a:r>
          </a:p>
        </p:txBody>
      </p:sp>
      <p:sp>
        <p:nvSpPr>
          <p:cNvPr id="5" name="Rectangle 1">
            <a:extLst>
              <a:ext uri="{FF2B5EF4-FFF2-40B4-BE49-F238E27FC236}">
                <a16:creationId xmlns:a16="http://schemas.microsoft.com/office/drawing/2014/main" id="{0835163E-8688-59EA-187D-E5C3EF0BAEE3}"/>
              </a:ext>
            </a:extLst>
          </p:cNvPr>
          <p:cNvSpPr txBox="1">
            <a:spLocks/>
          </p:cNvSpPr>
          <p:nvPr/>
        </p:nvSpPr>
        <p:spPr>
          <a:xfrm>
            <a:off x="762000" y="22860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3600" b="1" dirty="0"/>
              <a:t>Standards in commercial products (1/2)</a:t>
            </a:r>
          </a:p>
        </p:txBody>
      </p:sp>
    </p:spTree>
    <p:extLst>
      <p:ext uri="{BB962C8B-B14F-4D97-AF65-F5344CB8AC3E}">
        <p14:creationId xmlns:p14="http://schemas.microsoft.com/office/powerpoint/2010/main" val="3354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295400"/>
            <a:ext cx="9372600" cy="4495800"/>
          </a:xfrm>
        </p:spPr>
        <p:txBody>
          <a:bodyPr>
            <a:normAutofit/>
          </a:bodyPr>
          <a:lstStyle/>
          <a:p>
            <a:pPr marL="358775" indent="-358775">
              <a:buSzPct val="75000"/>
              <a:buFont typeface="Courier New" pitchFamily="49" charset="0"/>
              <a:buChar char="o"/>
            </a:pPr>
            <a:r>
              <a:rPr lang="en-US" sz="2400" dirty="0"/>
              <a:t>Purchaser looks for compatibility and future-proofing.</a:t>
            </a:r>
          </a:p>
          <a:p>
            <a:pPr marL="701675" lvl="2" indent="-358775">
              <a:spcBef>
                <a:spcPts val="750"/>
              </a:spcBef>
              <a:buSzPct val="75000"/>
              <a:buFont typeface="Courier New" pitchFamily="49" charset="0"/>
              <a:buChar char="o"/>
            </a:pPr>
            <a:r>
              <a:rPr lang="en-US" sz="2400" dirty="0"/>
              <a:t>Vendor wants to differentiate their product..</a:t>
            </a:r>
          </a:p>
          <a:p>
            <a:pPr marL="358775" indent="-358775">
              <a:buSzPct val="75000"/>
              <a:buFont typeface="Courier New" pitchFamily="49" charset="0"/>
              <a:buChar char="o"/>
            </a:pPr>
            <a:r>
              <a:rPr lang="en-US" sz="2400" dirty="0"/>
              <a:t>Vendor looks for repeatable sales of uniform package.</a:t>
            </a:r>
          </a:p>
          <a:p>
            <a:pPr marL="701675" lvl="2" indent="-358775">
              <a:spcBef>
                <a:spcPts val="750"/>
              </a:spcBef>
              <a:buSzPct val="75000"/>
              <a:buFont typeface="Courier New" pitchFamily="49" charset="0"/>
              <a:buChar char="o"/>
            </a:pPr>
            <a:r>
              <a:rPr lang="en-US" sz="2400" dirty="0"/>
              <a:t>Purchaser always has unique requirements.</a:t>
            </a:r>
          </a:p>
          <a:p>
            <a:pPr marL="358775" indent="-358775">
              <a:buSzPct val="75000"/>
              <a:buFont typeface="Courier New" pitchFamily="49" charset="0"/>
              <a:buChar char="o"/>
            </a:pPr>
            <a:r>
              <a:rPr lang="en-US" sz="2400" dirty="0"/>
              <a:t>Does the product prove its conformance to the standard or just vaguely cite it?</a:t>
            </a:r>
          </a:p>
          <a:p>
            <a:pPr marL="358775" indent="-358775">
              <a:buSzPct val="75000"/>
              <a:buFont typeface="Courier New" pitchFamily="49" charset="0"/>
              <a:buChar char="o"/>
            </a:pPr>
            <a:r>
              <a:rPr lang="en-US" sz="2400" dirty="0"/>
              <a:t>Examples:</a:t>
            </a:r>
          </a:p>
          <a:p>
            <a:pPr marL="701675" lvl="1" indent="-358775">
              <a:buSzPct val="75000"/>
              <a:buFont typeface="Courier New" pitchFamily="49" charset="0"/>
              <a:buChar char="o"/>
            </a:pPr>
            <a:r>
              <a:rPr lang="en-US" sz="2400" dirty="0"/>
              <a:t>“HL7 compliant”</a:t>
            </a:r>
          </a:p>
          <a:p>
            <a:pPr marL="1044575" lvl="2" indent="-358775">
              <a:buSzPct val="75000"/>
              <a:buFont typeface="Courier New" pitchFamily="49" charset="0"/>
              <a:buChar char="o"/>
            </a:pPr>
            <a:r>
              <a:rPr lang="en-US" sz="2400" dirty="0">
                <a:sym typeface="Wingdings" panose="05000000000000000000" pitchFamily="2" charset="2"/>
              </a:rPr>
              <a:t> MEANINGLESS</a:t>
            </a:r>
          </a:p>
          <a:p>
            <a:pPr marL="701675" lvl="1" indent="-358775">
              <a:buSzPct val="75000"/>
              <a:buFont typeface="Courier New" pitchFamily="49" charset="0"/>
              <a:buChar char="o"/>
            </a:pPr>
            <a:r>
              <a:rPr lang="en-US" sz="2400" dirty="0">
                <a:sym typeface="Wingdings" panose="05000000000000000000" pitchFamily="2" charset="2"/>
              </a:rPr>
              <a:t>“Implements SNOMED CT”</a:t>
            </a:r>
          </a:p>
          <a:p>
            <a:pPr marL="1044575" lvl="2" indent="-358775">
              <a:buSzPct val="75000"/>
              <a:buFont typeface="Courier New" pitchFamily="49" charset="0"/>
              <a:buChar char="o"/>
            </a:pPr>
            <a:r>
              <a:rPr lang="en-US" sz="2400" dirty="0">
                <a:sym typeface="Wingdings" panose="05000000000000000000" pitchFamily="2" charset="2"/>
              </a:rPr>
              <a:t> MEANINGLESS</a:t>
            </a:r>
            <a:endParaRPr lang="en-US" sz="2400" dirty="0"/>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33</a:t>
            </a:fld>
            <a:r>
              <a:rPr lang="en-US" dirty="0"/>
              <a:t> of 34</a:t>
            </a:r>
          </a:p>
        </p:txBody>
      </p:sp>
      <p:sp>
        <p:nvSpPr>
          <p:cNvPr id="5" name="Rectangle 1">
            <a:extLst>
              <a:ext uri="{FF2B5EF4-FFF2-40B4-BE49-F238E27FC236}">
                <a16:creationId xmlns:a16="http://schemas.microsoft.com/office/drawing/2014/main" id="{0835163E-8688-59EA-187D-E5C3EF0BAEE3}"/>
              </a:ext>
            </a:extLst>
          </p:cNvPr>
          <p:cNvSpPr txBox="1">
            <a:spLocks/>
          </p:cNvSpPr>
          <p:nvPr/>
        </p:nvSpPr>
        <p:spPr>
          <a:xfrm>
            <a:off x="762000" y="22860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z="3600" b="1" dirty="0"/>
              <a:t>Standards in commercial products (2/2)</a:t>
            </a:r>
          </a:p>
        </p:txBody>
      </p:sp>
    </p:spTree>
    <p:extLst>
      <p:ext uri="{BB962C8B-B14F-4D97-AF65-F5344CB8AC3E}">
        <p14:creationId xmlns:p14="http://schemas.microsoft.com/office/powerpoint/2010/main" val="1216475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37CBA-704D-99E9-66AB-B1F264856F8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EFB2455-5CF6-DA02-B267-2CBBB6EA89E1}"/>
              </a:ext>
            </a:extLst>
          </p:cNvPr>
          <p:cNvSpPr>
            <a:spLocks noGrp="1"/>
          </p:cNvSpPr>
          <p:nvPr>
            <p:ph type="title"/>
          </p:nvPr>
        </p:nvSpPr>
        <p:spPr>
          <a:xfrm>
            <a:off x="762000" y="228600"/>
            <a:ext cx="9906000" cy="990600"/>
          </a:xfrm>
        </p:spPr>
        <p:txBody>
          <a:bodyPr>
            <a:normAutofit/>
          </a:bodyPr>
          <a:lstStyle/>
          <a:p>
            <a:r>
              <a:rPr lang="en-US" sz="3600" b="1"/>
              <a:t>Lecture learning outcomes</a:t>
            </a:r>
          </a:p>
        </p:txBody>
      </p:sp>
      <p:sp>
        <p:nvSpPr>
          <p:cNvPr id="3" name="Rectangle 2">
            <a:extLst>
              <a:ext uri="{FF2B5EF4-FFF2-40B4-BE49-F238E27FC236}">
                <a16:creationId xmlns:a16="http://schemas.microsoft.com/office/drawing/2014/main" id="{7E6CE875-B379-0422-6F03-178537BE97E5}"/>
              </a:ext>
            </a:extLst>
          </p:cNvPr>
          <p:cNvSpPr>
            <a:spLocks noGrp="1"/>
          </p:cNvSpPr>
          <p:nvPr>
            <p:ph idx="1"/>
          </p:nvPr>
        </p:nvSpPr>
        <p:spPr>
          <a:xfrm>
            <a:off x="685800" y="1600200"/>
            <a:ext cx="9525000" cy="4191000"/>
          </a:xfrm>
        </p:spPr>
        <p:txBody>
          <a:bodyPr>
            <a:normAutofit fontScale="92500"/>
          </a:bodyPr>
          <a:lstStyle/>
          <a:p>
            <a:pPr marL="358775" indent="-358775">
              <a:buSzPct val="75000"/>
              <a:buFont typeface="Courier New" pitchFamily="49" charset="0"/>
              <a:buChar char="o"/>
            </a:pPr>
            <a:r>
              <a:rPr lang="en-GB" sz="3600" dirty="0"/>
              <a:t>Describe a range of implementation theories and explain how a theoretical framework can strengthen a digital strategy.</a:t>
            </a:r>
          </a:p>
          <a:p>
            <a:pPr marL="358775" indent="-358775">
              <a:buSzPct val="75000"/>
              <a:buFont typeface="Courier New" pitchFamily="49" charset="0"/>
              <a:buChar char="o"/>
            </a:pPr>
            <a:r>
              <a:rPr lang="en-GB" sz="3600" dirty="0"/>
              <a:t>Explain the fundamental importance of the </a:t>
            </a:r>
            <a:r>
              <a:rPr lang="en-GB" sz="3600" b="1" dirty="0"/>
              <a:t>People,</a:t>
            </a:r>
            <a:r>
              <a:rPr lang="en-GB" sz="3600" dirty="0"/>
              <a:t> </a:t>
            </a:r>
            <a:r>
              <a:rPr lang="en-GB" sz="3600" b="1" dirty="0"/>
              <a:t>Process, Partners and Products</a:t>
            </a:r>
            <a:r>
              <a:rPr lang="en-GB" sz="3600" dirty="0"/>
              <a:t> in a digital strategy.</a:t>
            </a:r>
          </a:p>
          <a:p>
            <a:pPr marL="358775" indent="-358775">
              <a:buSzPct val="75000"/>
              <a:buFont typeface="Courier New" pitchFamily="49" charset="0"/>
              <a:buChar char="o"/>
            </a:pPr>
            <a:r>
              <a:rPr lang="en-GB" sz="3600" dirty="0"/>
              <a:t>Reflect on how well your organisational strategy uses these concepts and how you can analyse and report this in the coursework.</a:t>
            </a:r>
          </a:p>
        </p:txBody>
      </p:sp>
      <p:sp>
        <p:nvSpPr>
          <p:cNvPr id="4" name="Footer Placeholder 3">
            <a:extLst>
              <a:ext uri="{FF2B5EF4-FFF2-40B4-BE49-F238E27FC236}">
                <a16:creationId xmlns:a16="http://schemas.microsoft.com/office/drawing/2014/main" id="{49B32802-BD26-CCF1-7CD5-C9D97A0FC15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Slide </a:t>
            </a:r>
            <a:fld id="{297731B2-A926-49A7-905A-A1F207D5F530}" type="slidenum">
              <a:rPr kumimoji="0" lang="en-US" sz="11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34</a:t>
            </a:fld>
            <a:r>
              <a:rPr kumimoji="0" lang="en-US" sz="11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 of 34</a:t>
            </a:r>
          </a:p>
        </p:txBody>
      </p:sp>
    </p:spTree>
    <p:extLst>
      <p:ext uri="{BB962C8B-B14F-4D97-AF65-F5344CB8AC3E}">
        <p14:creationId xmlns:p14="http://schemas.microsoft.com/office/powerpoint/2010/main" val="33305986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8af68e9-b2cd-4be3-827a-5eef8d42ed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55B7778971B645803BE324A49E9047" ma:contentTypeVersion="12" ma:contentTypeDescription="Create a new document." ma:contentTypeScope="" ma:versionID="8e2c5e8f59c95a0d10306ef903190fe0">
  <xsd:schema xmlns:xsd="http://www.w3.org/2001/XMLSchema" xmlns:xs="http://www.w3.org/2001/XMLSchema" xmlns:p="http://schemas.microsoft.com/office/2006/metadata/properties" xmlns:ns3="e0aca856-062d-4f51-b0bf-62957c7bf4e7" xmlns:ns4="c6c83189-b5c3-439f-a5e1-cc528a58e10d" targetNamespace="http://schemas.microsoft.com/office/2006/metadata/properties" ma:root="true" ma:fieldsID="1a04a026fb94c80b154273eab71932bb" ns3:_="" ns4:_="">
    <xsd:import namespace="e0aca856-062d-4f51-b0bf-62957c7bf4e7"/>
    <xsd:import namespace="c6c83189-b5c3-439f-a5e1-cc528a58e10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aca856-062d-4f51-b0bf-62957c7bf4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c83189-b5c3-439f-a5e1-cc528a58e10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82A773-AC71-4B30-AC34-33DCA92E4B16}">
  <ds:schemaRefs>
    <ds:schemaRef ds:uri="c6c83189-b5c3-439f-a5e1-cc528a58e10d"/>
    <ds:schemaRef ds:uri="e0aca856-062d-4f51-b0bf-62957c7bf4e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39F2101-40F4-4FA9-9CA4-F4AEB464E5D2}">
  <ds:schemaRefs>
    <ds:schemaRef ds:uri="http://schemas.microsoft.com/sharepoint/v3/contenttype/forms"/>
  </ds:schemaRefs>
</ds:datastoreItem>
</file>

<file path=customXml/itemProps3.xml><?xml version="1.0" encoding="utf-8"?>
<ds:datastoreItem xmlns:ds="http://schemas.openxmlformats.org/officeDocument/2006/customXml" ds:itemID="{31E1AA03-82F6-4216-B6D6-8852AE9E19C9}">
  <ds:schemaRefs>
    <ds:schemaRef ds:uri="c6c83189-b5c3-439f-a5e1-cc528a58e10d"/>
    <ds:schemaRef ds:uri="e0aca856-062d-4f51-b0bf-62957c7bf4e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1835</Words>
  <Application>Microsoft Office PowerPoint</Application>
  <PresentationFormat>Widescreen</PresentationFormat>
  <Paragraphs>308</Paragraphs>
  <Slides>34</Slides>
  <Notes>33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Arial</vt:lpstr>
      <vt:lpstr>Calibri</vt:lpstr>
      <vt:lpstr>Courier New</vt:lpstr>
      <vt:lpstr>Raleway</vt:lpstr>
      <vt:lpstr>Tw Cen MT</vt:lpstr>
      <vt:lpstr>Wingdings</vt:lpstr>
      <vt:lpstr>Office Theme</vt:lpstr>
      <vt:lpstr>1_Office Theme</vt:lpstr>
      <vt:lpstr>Managing Digital Strategy to Enhance Health and Care</vt:lpstr>
      <vt:lpstr>Lecture learning outcomes</vt:lpstr>
      <vt:lpstr>Firstly, strategy = approach &amp; principles, not detail</vt:lpstr>
      <vt:lpstr>PowerPoint Presentation</vt:lpstr>
      <vt:lpstr>PowerPoint Presentation</vt:lpstr>
      <vt:lpstr>PowerPoint Presentation</vt:lpstr>
      <vt:lpstr>PowerPoint Presentation</vt:lpstr>
      <vt:lpstr>PowerPoint Presentation</vt:lpstr>
      <vt:lpstr>Types of theoretical models</vt:lpstr>
      <vt:lpstr>Examples of theoretical model types</vt:lpstr>
      <vt:lpstr>Example theoretical models for implementation</vt:lpstr>
      <vt:lpstr>Logic frame</vt:lpstr>
      <vt:lpstr>PowerPoint Presentation</vt:lpstr>
      <vt:lpstr>PowerPoint Presentation</vt:lpstr>
      <vt:lpstr>PowerPoint Presentation</vt:lpstr>
      <vt:lpstr>PowerPoint Presentation</vt:lpstr>
      <vt:lpstr>Review: Theoretical models for implementation</vt:lpstr>
      <vt:lpstr>All digital strategies depend on…</vt:lpstr>
      <vt:lpstr>Delivering digital strategy: ITIL 4Ps = a service</vt:lpstr>
      <vt:lpstr>Process</vt:lpstr>
      <vt:lpstr>People</vt:lpstr>
      <vt:lpstr>Education</vt:lpstr>
      <vt:lpstr>Professionalism</vt:lpstr>
      <vt:lpstr>Collaborative leadership</vt:lpstr>
      <vt:lpstr>Personal development</vt:lpstr>
      <vt:lpstr>Partners and Products: Key concepts</vt:lpstr>
      <vt:lpstr>“Partners” = supplier(s)</vt:lpstr>
      <vt:lpstr>Internal “supplier”</vt:lpstr>
      <vt:lpstr>ITIL definitions of sourcing options</vt:lpstr>
      <vt:lpstr>Products</vt:lpstr>
      <vt:lpstr>Internally developed products</vt:lpstr>
      <vt:lpstr>PowerPoint Presentation</vt:lpstr>
      <vt:lpstr>PowerPoint Presentation</vt:lpstr>
      <vt:lpstr>Lecture 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Clinical Informatics Council</dc:title>
  <dc:creator>Wendy Dearing</dc:creator>
  <cp:lastModifiedBy>Philip Scott</cp:lastModifiedBy>
  <cp:revision>2</cp:revision>
  <dcterms:created xsi:type="dcterms:W3CDTF">2021-02-08T08:08:49Z</dcterms:created>
  <dcterms:modified xsi:type="dcterms:W3CDTF">2026-02-17T16:42:31Z</dcterms:modified>
</cp:coreProperties>
</file>