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256" r:id="rId2"/>
    <p:sldId id="257" r:id="rId3"/>
    <p:sldId id="258" r:id="rId4"/>
    <p:sldId id="261" r:id="rId5"/>
    <p:sldId id="260" r:id="rId6"/>
    <p:sldId id="262" r:id="rId7"/>
    <p:sldId id="259" r:id="rId8"/>
    <p:sldId id="263" r:id="rId9"/>
    <p:sldId id="264"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37"/>
    <p:restoredTop sz="94682"/>
  </p:normalViewPr>
  <p:slideViewPr>
    <p:cSldViewPr snapToGrid="0">
      <p:cViewPr>
        <p:scale>
          <a:sx n="100" d="100"/>
          <a:sy n="100" d="100"/>
        </p:scale>
        <p:origin x="2176" y="1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B5D760-3041-4BFB-89B2-143E14137757}"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C2672970-15F3-4EA3-95A7-161B1E4620AA}">
      <dgm:prSet/>
      <dgm:spPr/>
      <dgm:t>
        <a:bodyPr/>
        <a:lstStyle/>
        <a:p>
          <a:r>
            <a:rPr lang="en-US"/>
            <a:t>Jenny is 16years old.</a:t>
          </a:r>
        </a:p>
      </dgm:t>
    </dgm:pt>
    <dgm:pt modelId="{2EB8BB87-53B7-4D37-94EA-D05F3EF7D1BD}" type="parTrans" cxnId="{EC217BA9-8FFE-4071-860D-87E65A9134BC}">
      <dgm:prSet/>
      <dgm:spPr/>
      <dgm:t>
        <a:bodyPr/>
        <a:lstStyle/>
        <a:p>
          <a:endParaRPr lang="en-US"/>
        </a:p>
      </dgm:t>
    </dgm:pt>
    <dgm:pt modelId="{C6D3DCD8-0EA5-4684-9B6A-0F9EF463EFB7}" type="sibTrans" cxnId="{EC217BA9-8FFE-4071-860D-87E65A9134BC}">
      <dgm:prSet/>
      <dgm:spPr/>
      <dgm:t>
        <a:bodyPr/>
        <a:lstStyle/>
        <a:p>
          <a:endParaRPr lang="en-US"/>
        </a:p>
      </dgm:t>
    </dgm:pt>
    <dgm:pt modelId="{D775BBA1-9BC4-46ED-A75C-1FF5632C1240}">
      <dgm:prSet/>
      <dgm:spPr/>
      <dgm:t>
        <a:bodyPr/>
        <a:lstStyle/>
        <a:p>
          <a:r>
            <a:rPr lang="en-US" dirty="0"/>
            <a:t>Caring for her mother for the past 5 years.</a:t>
          </a:r>
        </a:p>
      </dgm:t>
    </dgm:pt>
    <dgm:pt modelId="{991BDA2C-F155-46D1-AC1A-3D91D2BC0FCD}" type="parTrans" cxnId="{337CE6B6-D36A-4E05-954B-24690DF99030}">
      <dgm:prSet/>
      <dgm:spPr/>
      <dgm:t>
        <a:bodyPr/>
        <a:lstStyle/>
        <a:p>
          <a:endParaRPr lang="en-US"/>
        </a:p>
      </dgm:t>
    </dgm:pt>
    <dgm:pt modelId="{B306B949-360A-47AB-8189-BE818A5C04A3}" type="sibTrans" cxnId="{337CE6B6-D36A-4E05-954B-24690DF99030}">
      <dgm:prSet/>
      <dgm:spPr/>
      <dgm:t>
        <a:bodyPr/>
        <a:lstStyle/>
        <a:p>
          <a:endParaRPr lang="en-US"/>
        </a:p>
      </dgm:t>
    </dgm:pt>
    <dgm:pt modelId="{165B2672-F906-403D-8D2E-3BFE983D8DB1}">
      <dgm:prSet/>
      <dgm:spPr/>
      <dgm:t>
        <a:bodyPr/>
        <a:lstStyle/>
        <a:p>
          <a:r>
            <a:rPr lang="en-US" dirty="0"/>
            <a:t>Father deceased </a:t>
          </a:r>
        </a:p>
      </dgm:t>
    </dgm:pt>
    <dgm:pt modelId="{155BC1D4-9F4F-4F76-A643-1A97D0BD08F5}" type="parTrans" cxnId="{9B95C705-95BE-4AFB-AEE3-F84147BD3D6E}">
      <dgm:prSet/>
      <dgm:spPr/>
      <dgm:t>
        <a:bodyPr/>
        <a:lstStyle/>
        <a:p>
          <a:endParaRPr lang="en-US"/>
        </a:p>
      </dgm:t>
    </dgm:pt>
    <dgm:pt modelId="{A95FB79E-7DDC-407F-9B52-A1FE855982D7}" type="sibTrans" cxnId="{9B95C705-95BE-4AFB-AEE3-F84147BD3D6E}">
      <dgm:prSet/>
      <dgm:spPr/>
      <dgm:t>
        <a:bodyPr/>
        <a:lstStyle/>
        <a:p>
          <a:endParaRPr lang="en-US"/>
        </a:p>
      </dgm:t>
    </dgm:pt>
    <dgm:pt modelId="{47D09EDC-3133-4A83-9AD2-8989809DF25B}">
      <dgm:prSet/>
      <dgm:spPr/>
      <dgm:t>
        <a:bodyPr/>
        <a:lstStyle/>
        <a:p>
          <a:r>
            <a:rPr lang="en-US" dirty="0"/>
            <a:t>Mother has mobility and memory difficulties </a:t>
          </a:r>
        </a:p>
      </dgm:t>
    </dgm:pt>
    <dgm:pt modelId="{84507CB2-3E64-43C4-8DDB-0686CD233864}" type="parTrans" cxnId="{943A8894-3030-4D5A-A8A1-39C2830B3E62}">
      <dgm:prSet/>
      <dgm:spPr/>
      <dgm:t>
        <a:bodyPr/>
        <a:lstStyle/>
        <a:p>
          <a:endParaRPr lang="en-US"/>
        </a:p>
      </dgm:t>
    </dgm:pt>
    <dgm:pt modelId="{2F2CB40F-9FB3-4779-BBCE-1D1E84470DBF}" type="sibTrans" cxnId="{943A8894-3030-4D5A-A8A1-39C2830B3E62}">
      <dgm:prSet/>
      <dgm:spPr/>
      <dgm:t>
        <a:bodyPr/>
        <a:lstStyle/>
        <a:p>
          <a:endParaRPr lang="en-US"/>
        </a:p>
      </dgm:t>
    </dgm:pt>
    <dgm:pt modelId="{1CAD9919-6EBE-4538-A938-970B823BD023}">
      <dgm:prSet/>
      <dgm:spPr/>
      <dgm:t>
        <a:bodyPr/>
        <a:lstStyle/>
        <a:p>
          <a:r>
            <a:rPr lang="en-US" dirty="0"/>
            <a:t>Jenny provide practical and emotional care </a:t>
          </a:r>
        </a:p>
      </dgm:t>
    </dgm:pt>
    <dgm:pt modelId="{05A5D563-3C5D-43E9-B782-832B7B509627}" type="parTrans" cxnId="{27CED3F2-6774-4672-B8C7-F00048CF3912}">
      <dgm:prSet/>
      <dgm:spPr/>
      <dgm:t>
        <a:bodyPr/>
        <a:lstStyle/>
        <a:p>
          <a:endParaRPr lang="en-US"/>
        </a:p>
      </dgm:t>
    </dgm:pt>
    <dgm:pt modelId="{8655D3F2-33D1-4011-87DB-A0D51E933564}" type="sibTrans" cxnId="{27CED3F2-6774-4672-B8C7-F00048CF3912}">
      <dgm:prSet/>
      <dgm:spPr/>
      <dgm:t>
        <a:bodyPr/>
        <a:lstStyle/>
        <a:p>
          <a:endParaRPr lang="en-US"/>
        </a:p>
      </dgm:t>
    </dgm:pt>
    <dgm:pt modelId="{13C7C3C3-351B-5447-820F-D95567A2BFB8}" type="pres">
      <dgm:prSet presAssocID="{3DB5D760-3041-4BFB-89B2-143E14137757}" presName="diagram" presStyleCnt="0">
        <dgm:presLayoutVars>
          <dgm:dir/>
          <dgm:resizeHandles val="exact"/>
        </dgm:presLayoutVars>
      </dgm:prSet>
      <dgm:spPr/>
    </dgm:pt>
    <dgm:pt modelId="{8D60D20D-8E68-F941-AF05-429BAC975048}" type="pres">
      <dgm:prSet presAssocID="{C2672970-15F3-4EA3-95A7-161B1E4620AA}" presName="arrow" presStyleLbl="node1" presStyleIdx="0" presStyleCnt="1" custRadScaleRad="97374" custRadScaleInc="-1668">
        <dgm:presLayoutVars>
          <dgm:bulletEnabled val="1"/>
        </dgm:presLayoutVars>
      </dgm:prSet>
      <dgm:spPr/>
    </dgm:pt>
  </dgm:ptLst>
  <dgm:cxnLst>
    <dgm:cxn modelId="{254FA200-4DAF-6245-81DC-AA72354F4E8D}" type="presOf" srcId="{D775BBA1-9BC4-46ED-A75C-1FF5632C1240}" destId="{8D60D20D-8E68-F941-AF05-429BAC975048}" srcOrd="0" destOrd="1" presId="urn:microsoft.com/office/officeart/2005/8/layout/arrow5"/>
    <dgm:cxn modelId="{9B95C705-95BE-4AFB-AEE3-F84147BD3D6E}" srcId="{C2672970-15F3-4EA3-95A7-161B1E4620AA}" destId="{165B2672-F906-403D-8D2E-3BFE983D8DB1}" srcOrd="1" destOrd="0" parTransId="{155BC1D4-9F4F-4F76-A643-1A97D0BD08F5}" sibTransId="{A95FB79E-7DDC-407F-9B52-A1FE855982D7}"/>
    <dgm:cxn modelId="{AB370F32-DEC4-1D43-B397-7ECEACC3C927}" type="presOf" srcId="{165B2672-F906-403D-8D2E-3BFE983D8DB1}" destId="{8D60D20D-8E68-F941-AF05-429BAC975048}" srcOrd="0" destOrd="2" presId="urn:microsoft.com/office/officeart/2005/8/layout/arrow5"/>
    <dgm:cxn modelId="{C9941344-A1D7-3F44-ACD0-6447ADE8B4E1}" type="presOf" srcId="{C2672970-15F3-4EA3-95A7-161B1E4620AA}" destId="{8D60D20D-8E68-F941-AF05-429BAC975048}" srcOrd="0" destOrd="0" presId="urn:microsoft.com/office/officeart/2005/8/layout/arrow5"/>
    <dgm:cxn modelId="{943A8894-3030-4D5A-A8A1-39C2830B3E62}" srcId="{C2672970-15F3-4EA3-95A7-161B1E4620AA}" destId="{47D09EDC-3133-4A83-9AD2-8989809DF25B}" srcOrd="2" destOrd="0" parTransId="{84507CB2-3E64-43C4-8DDB-0686CD233864}" sibTransId="{2F2CB40F-9FB3-4779-BBCE-1D1E84470DBF}"/>
    <dgm:cxn modelId="{EC217BA9-8FFE-4071-860D-87E65A9134BC}" srcId="{3DB5D760-3041-4BFB-89B2-143E14137757}" destId="{C2672970-15F3-4EA3-95A7-161B1E4620AA}" srcOrd="0" destOrd="0" parTransId="{2EB8BB87-53B7-4D37-94EA-D05F3EF7D1BD}" sibTransId="{C6D3DCD8-0EA5-4684-9B6A-0F9EF463EFB7}"/>
    <dgm:cxn modelId="{337CE6B6-D36A-4E05-954B-24690DF99030}" srcId="{C2672970-15F3-4EA3-95A7-161B1E4620AA}" destId="{D775BBA1-9BC4-46ED-A75C-1FF5632C1240}" srcOrd="0" destOrd="0" parTransId="{991BDA2C-F155-46D1-AC1A-3D91D2BC0FCD}" sibTransId="{B306B949-360A-47AB-8189-BE818A5C04A3}"/>
    <dgm:cxn modelId="{57ACEEE2-0742-1144-9B76-3E698171563A}" type="presOf" srcId="{1CAD9919-6EBE-4538-A938-970B823BD023}" destId="{8D60D20D-8E68-F941-AF05-429BAC975048}" srcOrd="0" destOrd="4" presId="urn:microsoft.com/office/officeart/2005/8/layout/arrow5"/>
    <dgm:cxn modelId="{27CED3F2-6774-4672-B8C7-F00048CF3912}" srcId="{C2672970-15F3-4EA3-95A7-161B1E4620AA}" destId="{1CAD9919-6EBE-4538-A938-970B823BD023}" srcOrd="3" destOrd="0" parTransId="{05A5D563-3C5D-43E9-B782-832B7B509627}" sibTransId="{8655D3F2-33D1-4011-87DB-A0D51E933564}"/>
    <dgm:cxn modelId="{C5F138F4-2232-1C4A-BEFB-CB5D2148A615}" type="presOf" srcId="{3DB5D760-3041-4BFB-89B2-143E14137757}" destId="{13C7C3C3-351B-5447-820F-D95567A2BFB8}" srcOrd="0" destOrd="0" presId="urn:microsoft.com/office/officeart/2005/8/layout/arrow5"/>
    <dgm:cxn modelId="{B2F658F8-C7E2-8147-8BC8-207510C25A9C}" type="presOf" srcId="{47D09EDC-3133-4A83-9AD2-8989809DF25B}" destId="{8D60D20D-8E68-F941-AF05-429BAC975048}" srcOrd="0" destOrd="3" presId="urn:microsoft.com/office/officeart/2005/8/layout/arrow5"/>
    <dgm:cxn modelId="{60A0C459-9109-4F48-81AD-431C1B3AF3A6}" type="presParOf" srcId="{13C7C3C3-351B-5447-820F-D95567A2BFB8}" destId="{8D60D20D-8E68-F941-AF05-429BAC975048}" srcOrd="0"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758513-F86E-46E4-B069-8FCB9D623DE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F1AA912-8194-417C-8BE2-5A0DC4CD8F4A}">
      <dgm:prSet/>
      <dgm:spPr/>
      <dgm:t>
        <a:bodyPr/>
        <a:lstStyle/>
        <a:p>
          <a:r>
            <a:rPr lang="en-US" dirty="0"/>
            <a:t>According to John Bowlby’s attachment theory, a </a:t>
          </a:r>
          <a:r>
            <a:rPr lang="en-GB" dirty="0"/>
            <a:t>child's</a:t>
          </a:r>
          <a:r>
            <a:rPr lang="en-US" dirty="0"/>
            <a:t> early emotional ties to their carer have an impact on their psychological development throughout their lives. ( Bowlby,1969)</a:t>
          </a:r>
        </a:p>
      </dgm:t>
    </dgm:pt>
    <dgm:pt modelId="{966124AA-3587-4486-8906-3C6D9B22132E}" type="parTrans" cxnId="{15292904-CB6C-4EB6-8437-26F83F950EB3}">
      <dgm:prSet/>
      <dgm:spPr/>
      <dgm:t>
        <a:bodyPr/>
        <a:lstStyle/>
        <a:p>
          <a:endParaRPr lang="en-US"/>
        </a:p>
      </dgm:t>
    </dgm:pt>
    <dgm:pt modelId="{DB915FC8-3CDD-4B98-9A12-947AA62794C9}" type="sibTrans" cxnId="{15292904-CB6C-4EB6-8437-26F83F950EB3}">
      <dgm:prSet/>
      <dgm:spPr/>
      <dgm:t>
        <a:bodyPr/>
        <a:lstStyle/>
        <a:p>
          <a:endParaRPr lang="en-US"/>
        </a:p>
      </dgm:t>
    </dgm:pt>
    <dgm:pt modelId="{F0EC8024-A360-45F5-AC4F-0663A65FF791}">
      <dgm:prSet/>
      <dgm:spPr/>
      <dgm:t>
        <a:bodyPr/>
        <a:lstStyle/>
        <a:p>
          <a:r>
            <a:rPr lang="en-US" dirty="0"/>
            <a:t>He created this notion in the late 1960s while working with kids who had gone through bereavement and separation. </a:t>
          </a:r>
        </a:p>
      </dgm:t>
    </dgm:pt>
    <dgm:pt modelId="{E1E49251-7989-49F7-B5D3-908455451607}" type="parTrans" cxnId="{A3B75836-2982-47AB-A5B1-D6C62C392DC0}">
      <dgm:prSet/>
      <dgm:spPr/>
      <dgm:t>
        <a:bodyPr/>
        <a:lstStyle/>
        <a:p>
          <a:endParaRPr lang="en-US"/>
        </a:p>
      </dgm:t>
    </dgm:pt>
    <dgm:pt modelId="{C48EDAC7-9AFE-44CE-9D9D-544CFADE82DD}" type="sibTrans" cxnId="{A3B75836-2982-47AB-A5B1-D6C62C392DC0}">
      <dgm:prSet/>
      <dgm:spPr/>
      <dgm:t>
        <a:bodyPr/>
        <a:lstStyle/>
        <a:p>
          <a:endParaRPr lang="en-US"/>
        </a:p>
      </dgm:t>
    </dgm:pt>
    <dgm:pt modelId="{078F099B-92A7-474E-99F5-0C8F31596139}">
      <dgm:prSet/>
      <dgm:spPr/>
      <dgm:t>
        <a:bodyPr/>
        <a:lstStyle/>
        <a:p>
          <a:r>
            <a:rPr lang="en-US" dirty="0"/>
            <a:t>He contends that because it improves their chances  of surviving, youngster are physiologically predisposed to develop relationships. </a:t>
          </a:r>
        </a:p>
      </dgm:t>
    </dgm:pt>
    <dgm:pt modelId="{5EF8247B-0076-4A42-9249-99BFCB9F8833}" type="parTrans" cxnId="{65F695B3-4693-46A8-9B34-CB5DD363474D}">
      <dgm:prSet/>
      <dgm:spPr/>
      <dgm:t>
        <a:bodyPr/>
        <a:lstStyle/>
        <a:p>
          <a:endParaRPr lang="en-US"/>
        </a:p>
      </dgm:t>
    </dgm:pt>
    <dgm:pt modelId="{362C0080-64ED-424F-B92C-24B61326B78A}" type="sibTrans" cxnId="{65F695B3-4693-46A8-9B34-CB5DD363474D}">
      <dgm:prSet/>
      <dgm:spPr/>
      <dgm:t>
        <a:bodyPr/>
        <a:lstStyle/>
        <a:p>
          <a:endParaRPr lang="en-US"/>
        </a:p>
      </dgm:t>
    </dgm:pt>
    <dgm:pt modelId="{5309EC2A-3E9B-4824-B015-3727C6EF7C65}">
      <dgm:prSet/>
      <dgm:spPr/>
      <dgm:t>
        <a:bodyPr/>
        <a:lstStyle/>
        <a:p>
          <a:r>
            <a:rPr lang="en-US" dirty="0"/>
            <a:t>safety </a:t>
          </a:r>
        </a:p>
      </dgm:t>
    </dgm:pt>
    <dgm:pt modelId="{5F411F0B-83D5-4F4C-816F-652A44270A71}" type="parTrans" cxnId="{8CEEC519-7285-4318-9E87-93056B5D1BE5}">
      <dgm:prSet/>
      <dgm:spPr/>
      <dgm:t>
        <a:bodyPr/>
        <a:lstStyle/>
        <a:p>
          <a:endParaRPr lang="en-US"/>
        </a:p>
      </dgm:t>
    </dgm:pt>
    <dgm:pt modelId="{FB570D34-DE67-449B-AC0D-D0FEB59FD16A}" type="sibTrans" cxnId="{8CEEC519-7285-4318-9E87-93056B5D1BE5}">
      <dgm:prSet/>
      <dgm:spPr/>
      <dgm:t>
        <a:bodyPr/>
        <a:lstStyle/>
        <a:p>
          <a:endParaRPr lang="en-US"/>
        </a:p>
      </dgm:t>
    </dgm:pt>
    <dgm:pt modelId="{C1FCCD94-30B0-45CC-8266-982301AD772E}">
      <dgm:prSet/>
      <dgm:spPr/>
      <dgm:t>
        <a:bodyPr/>
        <a:lstStyle/>
        <a:p>
          <a:r>
            <a:rPr lang="en-US"/>
            <a:t>protection </a:t>
          </a:r>
        </a:p>
      </dgm:t>
    </dgm:pt>
    <dgm:pt modelId="{E6361267-F903-497E-9A1F-6A7612B003EF}" type="parTrans" cxnId="{9A270D18-9101-47D9-8CA2-EED2FFF02542}">
      <dgm:prSet/>
      <dgm:spPr/>
      <dgm:t>
        <a:bodyPr/>
        <a:lstStyle/>
        <a:p>
          <a:endParaRPr lang="en-US"/>
        </a:p>
      </dgm:t>
    </dgm:pt>
    <dgm:pt modelId="{00CD1A5A-310A-46D6-B650-755F7CCAEB18}" type="sibTrans" cxnId="{9A270D18-9101-47D9-8CA2-EED2FFF02542}">
      <dgm:prSet/>
      <dgm:spPr/>
      <dgm:t>
        <a:bodyPr/>
        <a:lstStyle/>
        <a:p>
          <a:endParaRPr lang="en-US"/>
        </a:p>
      </dgm:t>
    </dgm:pt>
    <dgm:pt modelId="{B7D5EFA0-8180-4E20-B558-C83FD1EC1F0E}">
      <dgm:prSet/>
      <dgm:spPr/>
      <dgm:t>
        <a:bodyPr/>
        <a:lstStyle/>
        <a:p>
          <a:r>
            <a:rPr lang="en-US" dirty="0"/>
            <a:t>emotional security    (Bowlby,1969)                  </a:t>
          </a:r>
        </a:p>
      </dgm:t>
    </dgm:pt>
    <dgm:pt modelId="{A1DFBEAB-BE09-427E-8258-6AFEEA30F757}" type="parTrans" cxnId="{849467B5-A982-4EB2-8C88-49F8D38F8613}">
      <dgm:prSet/>
      <dgm:spPr/>
      <dgm:t>
        <a:bodyPr/>
        <a:lstStyle/>
        <a:p>
          <a:endParaRPr lang="en-US"/>
        </a:p>
      </dgm:t>
    </dgm:pt>
    <dgm:pt modelId="{E3C485D0-51D4-4687-A035-75D5CD7D9AEA}" type="sibTrans" cxnId="{849467B5-A982-4EB2-8C88-49F8D38F8613}">
      <dgm:prSet/>
      <dgm:spPr/>
      <dgm:t>
        <a:bodyPr/>
        <a:lstStyle/>
        <a:p>
          <a:endParaRPr lang="en-US"/>
        </a:p>
      </dgm:t>
    </dgm:pt>
    <dgm:pt modelId="{6D85D928-6B80-4147-B50A-9AF327F26682}" type="pres">
      <dgm:prSet presAssocID="{E4758513-F86E-46E4-B069-8FCB9D623DED}" presName="vert0" presStyleCnt="0">
        <dgm:presLayoutVars>
          <dgm:dir/>
          <dgm:animOne val="branch"/>
          <dgm:animLvl val="lvl"/>
        </dgm:presLayoutVars>
      </dgm:prSet>
      <dgm:spPr/>
    </dgm:pt>
    <dgm:pt modelId="{033F3144-6BC7-5141-AF1E-D85C7EF26709}" type="pres">
      <dgm:prSet presAssocID="{2F1AA912-8194-417C-8BE2-5A0DC4CD8F4A}" presName="thickLine" presStyleLbl="alignNode1" presStyleIdx="0" presStyleCnt="6"/>
      <dgm:spPr/>
    </dgm:pt>
    <dgm:pt modelId="{4E69C028-405D-1B41-8FCF-5CBDFEE507E7}" type="pres">
      <dgm:prSet presAssocID="{2F1AA912-8194-417C-8BE2-5A0DC4CD8F4A}" presName="horz1" presStyleCnt="0"/>
      <dgm:spPr/>
    </dgm:pt>
    <dgm:pt modelId="{D4AA8596-8646-F242-8019-E40688B353D4}" type="pres">
      <dgm:prSet presAssocID="{2F1AA912-8194-417C-8BE2-5A0DC4CD8F4A}" presName="tx1" presStyleLbl="revTx" presStyleIdx="0" presStyleCnt="6"/>
      <dgm:spPr/>
    </dgm:pt>
    <dgm:pt modelId="{B317A541-FC9B-834D-ABCA-13C847F17C45}" type="pres">
      <dgm:prSet presAssocID="{2F1AA912-8194-417C-8BE2-5A0DC4CD8F4A}" presName="vert1" presStyleCnt="0"/>
      <dgm:spPr/>
    </dgm:pt>
    <dgm:pt modelId="{D2E9E49A-A851-094E-8474-ECB8D35EB183}" type="pres">
      <dgm:prSet presAssocID="{F0EC8024-A360-45F5-AC4F-0663A65FF791}" presName="thickLine" presStyleLbl="alignNode1" presStyleIdx="1" presStyleCnt="6"/>
      <dgm:spPr/>
    </dgm:pt>
    <dgm:pt modelId="{A32A3B71-EF8D-1245-AEF0-CC5B0CB3D741}" type="pres">
      <dgm:prSet presAssocID="{F0EC8024-A360-45F5-AC4F-0663A65FF791}" presName="horz1" presStyleCnt="0"/>
      <dgm:spPr/>
    </dgm:pt>
    <dgm:pt modelId="{5176701C-8006-1D4A-B0D3-F1B68AE32466}" type="pres">
      <dgm:prSet presAssocID="{F0EC8024-A360-45F5-AC4F-0663A65FF791}" presName="tx1" presStyleLbl="revTx" presStyleIdx="1" presStyleCnt="6"/>
      <dgm:spPr/>
    </dgm:pt>
    <dgm:pt modelId="{7411444D-1D06-AE4C-A000-A57D57B8CC97}" type="pres">
      <dgm:prSet presAssocID="{F0EC8024-A360-45F5-AC4F-0663A65FF791}" presName="vert1" presStyleCnt="0"/>
      <dgm:spPr/>
    </dgm:pt>
    <dgm:pt modelId="{B0AAB17E-0195-7E4D-A41B-6546FEB106BB}" type="pres">
      <dgm:prSet presAssocID="{078F099B-92A7-474E-99F5-0C8F31596139}" presName="thickLine" presStyleLbl="alignNode1" presStyleIdx="2" presStyleCnt="6"/>
      <dgm:spPr/>
    </dgm:pt>
    <dgm:pt modelId="{906AE652-DCF2-FF47-AA30-64045B13A385}" type="pres">
      <dgm:prSet presAssocID="{078F099B-92A7-474E-99F5-0C8F31596139}" presName="horz1" presStyleCnt="0"/>
      <dgm:spPr/>
    </dgm:pt>
    <dgm:pt modelId="{01B41BD2-99B7-1346-A215-C613EE1EC9E7}" type="pres">
      <dgm:prSet presAssocID="{078F099B-92A7-474E-99F5-0C8F31596139}" presName="tx1" presStyleLbl="revTx" presStyleIdx="2" presStyleCnt="6"/>
      <dgm:spPr/>
    </dgm:pt>
    <dgm:pt modelId="{04A409EA-E50C-BF47-8269-5C716CBB7C17}" type="pres">
      <dgm:prSet presAssocID="{078F099B-92A7-474E-99F5-0C8F31596139}" presName="vert1" presStyleCnt="0"/>
      <dgm:spPr/>
    </dgm:pt>
    <dgm:pt modelId="{9A8A87DE-8893-334B-9E19-231A686DC033}" type="pres">
      <dgm:prSet presAssocID="{5309EC2A-3E9B-4824-B015-3727C6EF7C65}" presName="thickLine" presStyleLbl="alignNode1" presStyleIdx="3" presStyleCnt="6"/>
      <dgm:spPr/>
    </dgm:pt>
    <dgm:pt modelId="{B71E3643-FD24-9246-B9A9-084795FBEE34}" type="pres">
      <dgm:prSet presAssocID="{5309EC2A-3E9B-4824-B015-3727C6EF7C65}" presName="horz1" presStyleCnt="0"/>
      <dgm:spPr/>
    </dgm:pt>
    <dgm:pt modelId="{8E28D1FE-E0DB-DB45-9263-876945EC3B9A}" type="pres">
      <dgm:prSet presAssocID="{5309EC2A-3E9B-4824-B015-3727C6EF7C65}" presName="tx1" presStyleLbl="revTx" presStyleIdx="3" presStyleCnt="6"/>
      <dgm:spPr/>
    </dgm:pt>
    <dgm:pt modelId="{BE1E77DC-C007-EE4F-8148-8E30ED8C4FA2}" type="pres">
      <dgm:prSet presAssocID="{5309EC2A-3E9B-4824-B015-3727C6EF7C65}" presName="vert1" presStyleCnt="0"/>
      <dgm:spPr/>
    </dgm:pt>
    <dgm:pt modelId="{D3FB540D-E948-4044-BFF3-08FACAF2831A}" type="pres">
      <dgm:prSet presAssocID="{C1FCCD94-30B0-45CC-8266-982301AD772E}" presName="thickLine" presStyleLbl="alignNode1" presStyleIdx="4" presStyleCnt="6"/>
      <dgm:spPr/>
    </dgm:pt>
    <dgm:pt modelId="{27E70040-974D-A547-BFFF-8606F334EC4E}" type="pres">
      <dgm:prSet presAssocID="{C1FCCD94-30B0-45CC-8266-982301AD772E}" presName="horz1" presStyleCnt="0"/>
      <dgm:spPr/>
    </dgm:pt>
    <dgm:pt modelId="{9DD074A3-52EC-BC42-B1A5-727F7E3BDB49}" type="pres">
      <dgm:prSet presAssocID="{C1FCCD94-30B0-45CC-8266-982301AD772E}" presName="tx1" presStyleLbl="revTx" presStyleIdx="4" presStyleCnt="6"/>
      <dgm:spPr/>
    </dgm:pt>
    <dgm:pt modelId="{5DD657AE-E5D2-F04C-A13F-0EC1173E5C63}" type="pres">
      <dgm:prSet presAssocID="{C1FCCD94-30B0-45CC-8266-982301AD772E}" presName="vert1" presStyleCnt="0"/>
      <dgm:spPr/>
    </dgm:pt>
    <dgm:pt modelId="{ACBC87E6-4093-9645-AD33-EFA8C24614A3}" type="pres">
      <dgm:prSet presAssocID="{B7D5EFA0-8180-4E20-B558-C83FD1EC1F0E}" presName="thickLine" presStyleLbl="alignNode1" presStyleIdx="5" presStyleCnt="6"/>
      <dgm:spPr/>
    </dgm:pt>
    <dgm:pt modelId="{71D8F8EA-6520-0046-8C15-FE389324DD55}" type="pres">
      <dgm:prSet presAssocID="{B7D5EFA0-8180-4E20-B558-C83FD1EC1F0E}" presName="horz1" presStyleCnt="0"/>
      <dgm:spPr/>
    </dgm:pt>
    <dgm:pt modelId="{BB40620D-6B50-1343-B79E-8F20AE519C78}" type="pres">
      <dgm:prSet presAssocID="{B7D5EFA0-8180-4E20-B558-C83FD1EC1F0E}" presName="tx1" presStyleLbl="revTx" presStyleIdx="5" presStyleCnt="6"/>
      <dgm:spPr/>
    </dgm:pt>
    <dgm:pt modelId="{FF936D5B-B6F0-AF4A-90E3-68668BEB618C}" type="pres">
      <dgm:prSet presAssocID="{B7D5EFA0-8180-4E20-B558-C83FD1EC1F0E}" presName="vert1" presStyleCnt="0"/>
      <dgm:spPr/>
    </dgm:pt>
  </dgm:ptLst>
  <dgm:cxnLst>
    <dgm:cxn modelId="{15292904-CB6C-4EB6-8437-26F83F950EB3}" srcId="{E4758513-F86E-46E4-B069-8FCB9D623DED}" destId="{2F1AA912-8194-417C-8BE2-5A0DC4CD8F4A}" srcOrd="0" destOrd="0" parTransId="{966124AA-3587-4486-8906-3C6D9B22132E}" sibTransId="{DB915FC8-3CDD-4B98-9A12-947AA62794C9}"/>
    <dgm:cxn modelId="{9A270D18-9101-47D9-8CA2-EED2FFF02542}" srcId="{E4758513-F86E-46E4-B069-8FCB9D623DED}" destId="{C1FCCD94-30B0-45CC-8266-982301AD772E}" srcOrd="4" destOrd="0" parTransId="{E6361267-F903-497E-9A1F-6A7612B003EF}" sibTransId="{00CD1A5A-310A-46D6-B650-755F7CCAEB18}"/>
    <dgm:cxn modelId="{8CEEC519-7285-4318-9E87-93056B5D1BE5}" srcId="{E4758513-F86E-46E4-B069-8FCB9D623DED}" destId="{5309EC2A-3E9B-4824-B015-3727C6EF7C65}" srcOrd="3" destOrd="0" parTransId="{5F411F0B-83D5-4F4C-816F-652A44270A71}" sibTransId="{FB570D34-DE67-449B-AC0D-D0FEB59FD16A}"/>
    <dgm:cxn modelId="{A3B75836-2982-47AB-A5B1-D6C62C392DC0}" srcId="{E4758513-F86E-46E4-B069-8FCB9D623DED}" destId="{F0EC8024-A360-45F5-AC4F-0663A65FF791}" srcOrd="1" destOrd="0" parTransId="{E1E49251-7989-49F7-B5D3-908455451607}" sibTransId="{C48EDAC7-9AFE-44CE-9D9D-544CFADE82DD}"/>
    <dgm:cxn modelId="{E9765766-BC37-BE47-B900-833285AFF75B}" type="presOf" srcId="{F0EC8024-A360-45F5-AC4F-0663A65FF791}" destId="{5176701C-8006-1D4A-B0D3-F1B68AE32466}" srcOrd="0" destOrd="0" presId="urn:microsoft.com/office/officeart/2008/layout/LinedList"/>
    <dgm:cxn modelId="{3F22BB8B-316E-2244-9224-48A22881F3F8}" type="presOf" srcId="{C1FCCD94-30B0-45CC-8266-982301AD772E}" destId="{9DD074A3-52EC-BC42-B1A5-727F7E3BDB49}" srcOrd="0" destOrd="0" presId="urn:microsoft.com/office/officeart/2008/layout/LinedList"/>
    <dgm:cxn modelId="{545EA691-1B14-C543-A8EB-19AA5FFDE9F5}" type="presOf" srcId="{E4758513-F86E-46E4-B069-8FCB9D623DED}" destId="{6D85D928-6B80-4147-B50A-9AF327F26682}" srcOrd="0" destOrd="0" presId="urn:microsoft.com/office/officeart/2008/layout/LinedList"/>
    <dgm:cxn modelId="{65F695B3-4693-46A8-9B34-CB5DD363474D}" srcId="{E4758513-F86E-46E4-B069-8FCB9D623DED}" destId="{078F099B-92A7-474E-99F5-0C8F31596139}" srcOrd="2" destOrd="0" parTransId="{5EF8247B-0076-4A42-9249-99BFCB9F8833}" sibTransId="{362C0080-64ED-424F-B92C-24B61326B78A}"/>
    <dgm:cxn modelId="{849467B5-A982-4EB2-8C88-49F8D38F8613}" srcId="{E4758513-F86E-46E4-B069-8FCB9D623DED}" destId="{B7D5EFA0-8180-4E20-B558-C83FD1EC1F0E}" srcOrd="5" destOrd="0" parTransId="{A1DFBEAB-BE09-427E-8258-6AFEEA30F757}" sibTransId="{E3C485D0-51D4-4687-A035-75D5CD7D9AEA}"/>
    <dgm:cxn modelId="{88EDE0B5-57DC-284F-9461-DBBF780572D1}" type="presOf" srcId="{B7D5EFA0-8180-4E20-B558-C83FD1EC1F0E}" destId="{BB40620D-6B50-1343-B79E-8F20AE519C78}" srcOrd="0" destOrd="0" presId="urn:microsoft.com/office/officeart/2008/layout/LinedList"/>
    <dgm:cxn modelId="{E31D06BD-10A2-ED49-819C-A46E0B43E26C}" type="presOf" srcId="{5309EC2A-3E9B-4824-B015-3727C6EF7C65}" destId="{8E28D1FE-E0DB-DB45-9263-876945EC3B9A}" srcOrd="0" destOrd="0" presId="urn:microsoft.com/office/officeart/2008/layout/LinedList"/>
    <dgm:cxn modelId="{9AE7E6D2-FABD-8F46-87B9-BB32E2DCF431}" type="presOf" srcId="{2F1AA912-8194-417C-8BE2-5A0DC4CD8F4A}" destId="{D4AA8596-8646-F242-8019-E40688B353D4}" srcOrd="0" destOrd="0" presId="urn:microsoft.com/office/officeart/2008/layout/LinedList"/>
    <dgm:cxn modelId="{16F51BF3-89E0-C840-922A-AD3F03C61CDC}" type="presOf" srcId="{078F099B-92A7-474E-99F5-0C8F31596139}" destId="{01B41BD2-99B7-1346-A215-C613EE1EC9E7}" srcOrd="0" destOrd="0" presId="urn:microsoft.com/office/officeart/2008/layout/LinedList"/>
    <dgm:cxn modelId="{69673BE1-245E-7C41-9614-0218F1BF7174}" type="presParOf" srcId="{6D85D928-6B80-4147-B50A-9AF327F26682}" destId="{033F3144-6BC7-5141-AF1E-D85C7EF26709}" srcOrd="0" destOrd="0" presId="urn:microsoft.com/office/officeart/2008/layout/LinedList"/>
    <dgm:cxn modelId="{E84A8426-6141-0445-8C32-73C945606824}" type="presParOf" srcId="{6D85D928-6B80-4147-B50A-9AF327F26682}" destId="{4E69C028-405D-1B41-8FCF-5CBDFEE507E7}" srcOrd="1" destOrd="0" presId="urn:microsoft.com/office/officeart/2008/layout/LinedList"/>
    <dgm:cxn modelId="{27991E15-5FD4-4649-B618-ABCC594497A5}" type="presParOf" srcId="{4E69C028-405D-1B41-8FCF-5CBDFEE507E7}" destId="{D4AA8596-8646-F242-8019-E40688B353D4}" srcOrd="0" destOrd="0" presId="urn:microsoft.com/office/officeart/2008/layout/LinedList"/>
    <dgm:cxn modelId="{29B311F2-4D66-3646-B205-782F12B6740A}" type="presParOf" srcId="{4E69C028-405D-1B41-8FCF-5CBDFEE507E7}" destId="{B317A541-FC9B-834D-ABCA-13C847F17C45}" srcOrd="1" destOrd="0" presId="urn:microsoft.com/office/officeart/2008/layout/LinedList"/>
    <dgm:cxn modelId="{45878E6B-625B-E747-A1BA-E75308A3F959}" type="presParOf" srcId="{6D85D928-6B80-4147-B50A-9AF327F26682}" destId="{D2E9E49A-A851-094E-8474-ECB8D35EB183}" srcOrd="2" destOrd="0" presId="urn:microsoft.com/office/officeart/2008/layout/LinedList"/>
    <dgm:cxn modelId="{75DE8827-801C-B64E-8ED8-E7C03A3F48DD}" type="presParOf" srcId="{6D85D928-6B80-4147-B50A-9AF327F26682}" destId="{A32A3B71-EF8D-1245-AEF0-CC5B0CB3D741}" srcOrd="3" destOrd="0" presId="urn:microsoft.com/office/officeart/2008/layout/LinedList"/>
    <dgm:cxn modelId="{EF95D6B7-ABEA-5549-851C-C29C7F3F3BE4}" type="presParOf" srcId="{A32A3B71-EF8D-1245-AEF0-CC5B0CB3D741}" destId="{5176701C-8006-1D4A-B0D3-F1B68AE32466}" srcOrd="0" destOrd="0" presId="urn:microsoft.com/office/officeart/2008/layout/LinedList"/>
    <dgm:cxn modelId="{C2FAE8F6-4C77-0340-B5D2-64841ECAD99A}" type="presParOf" srcId="{A32A3B71-EF8D-1245-AEF0-CC5B0CB3D741}" destId="{7411444D-1D06-AE4C-A000-A57D57B8CC97}" srcOrd="1" destOrd="0" presId="urn:microsoft.com/office/officeart/2008/layout/LinedList"/>
    <dgm:cxn modelId="{E942708D-F929-124A-9706-7E2ECE8524F3}" type="presParOf" srcId="{6D85D928-6B80-4147-B50A-9AF327F26682}" destId="{B0AAB17E-0195-7E4D-A41B-6546FEB106BB}" srcOrd="4" destOrd="0" presId="urn:microsoft.com/office/officeart/2008/layout/LinedList"/>
    <dgm:cxn modelId="{028829A3-6C24-C644-A672-050083D4F63A}" type="presParOf" srcId="{6D85D928-6B80-4147-B50A-9AF327F26682}" destId="{906AE652-DCF2-FF47-AA30-64045B13A385}" srcOrd="5" destOrd="0" presId="urn:microsoft.com/office/officeart/2008/layout/LinedList"/>
    <dgm:cxn modelId="{3BE0606E-DA3B-BB44-BC1D-F17FEE76DCDB}" type="presParOf" srcId="{906AE652-DCF2-FF47-AA30-64045B13A385}" destId="{01B41BD2-99B7-1346-A215-C613EE1EC9E7}" srcOrd="0" destOrd="0" presId="urn:microsoft.com/office/officeart/2008/layout/LinedList"/>
    <dgm:cxn modelId="{A0482120-59D9-E840-B7FC-2A5527185ADB}" type="presParOf" srcId="{906AE652-DCF2-FF47-AA30-64045B13A385}" destId="{04A409EA-E50C-BF47-8269-5C716CBB7C17}" srcOrd="1" destOrd="0" presId="urn:microsoft.com/office/officeart/2008/layout/LinedList"/>
    <dgm:cxn modelId="{4D32AA38-BF02-EB49-A629-70159B0A3443}" type="presParOf" srcId="{6D85D928-6B80-4147-B50A-9AF327F26682}" destId="{9A8A87DE-8893-334B-9E19-231A686DC033}" srcOrd="6" destOrd="0" presId="urn:microsoft.com/office/officeart/2008/layout/LinedList"/>
    <dgm:cxn modelId="{77696AE3-A4D3-6749-AAC2-C019702EB6B6}" type="presParOf" srcId="{6D85D928-6B80-4147-B50A-9AF327F26682}" destId="{B71E3643-FD24-9246-B9A9-084795FBEE34}" srcOrd="7" destOrd="0" presId="urn:microsoft.com/office/officeart/2008/layout/LinedList"/>
    <dgm:cxn modelId="{57830289-1395-9041-982F-457CF35B57AD}" type="presParOf" srcId="{B71E3643-FD24-9246-B9A9-084795FBEE34}" destId="{8E28D1FE-E0DB-DB45-9263-876945EC3B9A}" srcOrd="0" destOrd="0" presId="urn:microsoft.com/office/officeart/2008/layout/LinedList"/>
    <dgm:cxn modelId="{45BD1DCC-6450-E543-B34C-2383D3141A85}" type="presParOf" srcId="{B71E3643-FD24-9246-B9A9-084795FBEE34}" destId="{BE1E77DC-C007-EE4F-8148-8E30ED8C4FA2}" srcOrd="1" destOrd="0" presId="urn:microsoft.com/office/officeart/2008/layout/LinedList"/>
    <dgm:cxn modelId="{F21C8835-1B2B-F34A-8CD4-47AA00B8EB71}" type="presParOf" srcId="{6D85D928-6B80-4147-B50A-9AF327F26682}" destId="{D3FB540D-E948-4044-BFF3-08FACAF2831A}" srcOrd="8" destOrd="0" presId="urn:microsoft.com/office/officeart/2008/layout/LinedList"/>
    <dgm:cxn modelId="{97A0A79C-A836-4A49-B54A-C13953F7BCA2}" type="presParOf" srcId="{6D85D928-6B80-4147-B50A-9AF327F26682}" destId="{27E70040-974D-A547-BFFF-8606F334EC4E}" srcOrd="9" destOrd="0" presId="urn:microsoft.com/office/officeart/2008/layout/LinedList"/>
    <dgm:cxn modelId="{858B35E0-951B-2946-8EFE-1CE75596892C}" type="presParOf" srcId="{27E70040-974D-A547-BFFF-8606F334EC4E}" destId="{9DD074A3-52EC-BC42-B1A5-727F7E3BDB49}" srcOrd="0" destOrd="0" presId="urn:microsoft.com/office/officeart/2008/layout/LinedList"/>
    <dgm:cxn modelId="{4DCE3E1C-0D19-AA4F-946F-1CBD29729615}" type="presParOf" srcId="{27E70040-974D-A547-BFFF-8606F334EC4E}" destId="{5DD657AE-E5D2-F04C-A13F-0EC1173E5C63}" srcOrd="1" destOrd="0" presId="urn:microsoft.com/office/officeart/2008/layout/LinedList"/>
    <dgm:cxn modelId="{2CE09E2B-B356-7747-A72A-22A996766631}" type="presParOf" srcId="{6D85D928-6B80-4147-B50A-9AF327F26682}" destId="{ACBC87E6-4093-9645-AD33-EFA8C24614A3}" srcOrd="10" destOrd="0" presId="urn:microsoft.com/office/officeart/2008/layout/LinedList"/>
    <dgm:cxn modelId="{F36A823A-4A96-6841-BB85-DA5D3DFB13F6}" type="presParOf" srcId="{6D85D928-6B80-4147-B50A-9AF327F26682}" destId="{71D8F8EA-6520-0046-8C15-FE389324DD55}" srcOrd="11" destOrd="0" presId="urn:microsoft.com/office/officeart/2008/layout/LinedList"/>
    <dgm:cxn modelId="{6CA366AE-34C5-464C-8242-E557CD0C2E38}" type="presParOf" srcId="{71D8F8EA-6520-0046-8C15-FE389324DD55}" destId="{BB40620D-6B50-1343-B79E-8F20AE519C78}" srcOrd="0" destOrd="0" presId="urn:microsoft.com/office/officeart/2008/layout/LinedList"/>
    <dgm:cxn modelId="{D0B568F6-A183-1247-A58A-3170D438F1C6}" type="presParOf" srcId="{71D8F8EA-6520-0046-8C15-FE389324DD55}" destId="{FF936D5B-B6F0-AF4A-90E3-68668BEB61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F20EB8-5DC6-4119-80C7-C4B7DB2E468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7B1A7B8-401C-4D97-B561-022EF75CA1E6}">
      <dgm:prSet/>
      <dgm:spPr/>
      <dgm:t>
        <a:bodyPr/>
        <a:lstStyle/>
        <a:p>
          <a:r>
            <a:rPr lang="en-US" b="1"/>
            <a:t>Emotional and Psychological Impact </a:t>
          </a:r>
          <a:endParaRPr lang="en-US"/>
        </a:p>
      </dgm:t>
    </dgm:pt>
    <dgm:pt modelId="{BB5E554E-6EB9-4B85-B27E-ABE9BE2C27FA}" type="parTrans" cxnId="{911D6B2F-DEE7-43B9-A226-5B868CEC5847}">
      <dgm:prSet/>
      <dgm:spPr/>
      <dgm:t>
        <a:bodyPr/>
        <a:lstStyle/>
        <a:p>
          <a:endParaRPr lang="en-US"/>
        </a:p>
      </dgm:t>
    </dgm:pt>
    <dgm:pt modelId="{F68AE3EE-AB5A-44C8-B6AF-EC1F6E82203A}" type="sibTrans" cxnId="{911D6B2F-DEE7-43B9-A226-5B868CEC5847}">
      <dgm:prSet/>
      <dgm:spPr/>
      <dgm:t>
        <a:bodyPr/>
        <a:lstStyle/>
        <a:p>
          <a:endParaRPr lang="en-US"/>
        </a:p>
      </dgm:t>
    </dgm:pt>
    <dgm:pt modelId="{596EC6F0-356A-458B-B6A9-23C05A313E47}">
      <dgm:prSet/>
      <dgm:spPr/>
      <dgm:t>
        <a:bodyPr/>
        <a:lstStyle/>
        <a:p>
          <a:r>
            <a:rPr lang="en-US"/>
            <a:t>Parentification may lead Jenny to feel responsible for her mother's needs. </a:t>
          </a:r>
        </a:p>
      </dgm:t>
    </dgm:pt>
    <dgm:pt modelId="{05BB7C57-908A-4051-8BDF-88CBFE56140C}" type="parTrans" cxnId="{C22BB283-6708-4BEB-AD9E-91F52E93838F}">
      <dgm:prSet/>
      <dgm:spPr/>
      <dgm:t>
        <a:bodyPr/>
        <a:lstStyle/>
        <a:p>
          <a:endParaRPr lang="en-US"/>
        </a:p>
      </dgm:t>
    </dgm:pt>
    <dgm:pt modelId="{C754FAE7-AC64-41EC-AF26-39D9A2B7C252}" type="sibTrans" cxnId="{C22BB283-6708-4BEB-AD9E-91F52E93838F}">
      <dgm:prSet/>
      <dgm:spPr/>
      <dgm:t>
        <a:bodyPr/>
        <a:lstStyle/>
        <a:p>
          <a:endParaRPr lang="en-US"/>
        </a:p>
      </dgm:t>
    </dgm:pt>
    <dgm:pt modelId="{20BF3136-C258-4857-9704-D0711FC14ECB}">
      <dgm:prSet/>
      <dgm:spPr/>
      <dgm:t>
        <a:bodyPr/>
        <a:lstStyle/>
        <a:p>
          <a:r>
            <a:rPr lang="en-US" dirty="0"/>
            <a:t>She may suppress her own emotions to care for her mother. ( Aldridge &amp; Becker, 1993) </a:t>
          </a:r>
        </a:p>
      </dgm:t>
    </dgm:pt>
    <dgm:pt modelId="{EC43E7AE-12F5-4A11-8D62-75641AB846AD}" type="parTrans" cxnId="{46ADCA53-99FB-4114-A9C2-FAFDDE541F6C}">
      <dgm:prSet/>
      <dgm:spPr/>
      <dgm:t>
        <a:bodyPr/>
        <a:lstStyle/>
        <a:p>
          <a:endParaRPr lang="en-US"/>
        </a:p>
      </dgm:t>
    </dgm:pt>
    <dgm:pt modelId="{080ED93C-6F84-47E1-935F-A08F227B38D5}" type="sibTrans" cxnId="{46ADCA53-99FB-4114-A9C2-FAFDDE541F6C}">
      <dgm:prSet/>
      <dgm:spPr/>
      <dgm:t>
        <a:bodyPr/>
        <a:lstStyle/>
        <a:p>
          <a:endParaRPr lang="en-US"/>
        </a:p>
      </dgm:t>
    </dgm:pt>
    <dgm:pt modelId="{590A9237-2311-4EF3-B770-B8D9F6C88BCF}">
      <dgm:prSet/>
      <dgm:spPr/>
      <dgm:t>
        <a:bodyPr/>
        <a:lstStyle/>
        <a:p>
          <a:r>
            <a:rPr lang="en-US" dirty="0"/>
            <a:t>Increased risk of insecure attachment due to inconsistent caregiver support. ( Ainsworth et al, 1978)</a:t>
          </a:r>
        </a:p>
      </dgm:t>
    </dgm:pt>
    <dgm:pt modelId="{756350F2-ED9E-4027-89FC-D0A1B13F48F9}" type="parTrans" cxnId="{EED8EFC4-958B-428B-9831-109468771B64}">
      <dgm:prSet/>
      <dgm:spPr/>
      <dgm:t>
        <a:bodyPr/>
        <a:lstStyle/>
        <a:p>
          <a:endParaRPr lang="en-US"/>
        </a:p>
      </dgm:t>
    </dgm:pt>
    <dgm:pt modelId="{35F3E26D-D791-4F9E-ACF3-B751379D894E}" type="sibTrans" cxnId="{EED8EFC4-958B-428B-9831-109468771B64}">
      <dgm:prSet/>
      <dgm:spPr/>
      <dgm:t>
        <a:bodyPr/>
        <a:lstStyle/>
        <a:p>
          <a:endParaRPr lang="en-US"/>
        </a:p>
      </dgm:t>
    </dgm:pt>
    <dgm:pt modelId="{9B7A41FA-4BF2-4192-AF8F-517F3E958850}">
      <dgm:prSet/>
      <dgm:spPr/>
      <dgm:t>
        <a:bodyPr/>
        <a:lstStyle/>
        <a:p>
          <a:r>
            <a:rPr lang="en-US" b="1"/>
            <a:t>Social Development </a:t>
          </a:r>
          <a:endParaRPr lang="en-US"/>
        </a:p>
      </dgm:t>
    </dgm:pt>
    <dgm:pt modelId="{FB34ADCF-1D8E-4758-9301-ED1C16199B11}" type="parTrans" cxnId="{87AE5857-8964-4A25-86AC-3309E4041B9A}">
      <dgm:prSet/>
      <dgm:spPr/>
      <dgm:t>
        <a:bodyPr/>
        <a:lstStyle/>
        <a:p>
          <a:endParaRPr lang="en-US"/>
        </a:p>
      </dgm:t>
    </dgm:pt>
    <dgm:pt modelId="{309EC5FF-B422-4730-B3CF-D5D1376FF2EF}" type="sibTrans" cxnId="{87AE5857-8964-4A25-86AC-3309E4041B9A}">
      <dgm:prSet/>
      <dgm:spPr/>
      <dgm:t>
        <a:bodyPr/>
        <a:lstStyle/>
        <a:p>
          <a:endParaRPr lang="en-US"/>
        </a:p>
      </dgm:t>
    </dgm:pt>
    <dgm:pt modelId="{012D74C5-5882-4766-A3BA-618DB814D963}">
      <dgm:prSet/>
      <dgm:spPr/>
      <dgm:t>
        <a:bodyPr/>
        <a:lstStyle/>
        <a:p>
          <a:r>
            <a:rPr lang="en-US"/>
            <a:t>Limited friendships or social life due to care duties </a:t>
          </a:r>
        </a:p>
      </dgm:t>
    </dgm:pt>
    <dgm:pt modelId="{A34D2B86-5F5D-4F22-986E-D8051B294D10}" type="parTrans" cxnId="{D69C7575-3ED3-4C3D-99A0-7991E0837D6F}">
      <dgm:prSet/>
      <dgm:spPr/>
      <dgm:t>
        <a:bodyPr/>
        <a:lstStyle/>
        <a:p>
          <a:endParaRPr lang="en-US"/>
        </a:p>
      </dgm:t>
    </dgm:pt>
    <dgm:pt modelId="{3B7CA61A-340A-41BE-AD73-6C66A1C2A0CE}" type="sibTrans" cxnId="{D69C7575-3ED3-4C3D-99A0-7991E0837D6F}">
      <dgm:prSet/>
      <dgm:spPr/>
      <dgm:t>
        <a:bodyPr/>
        <a:lstStyle/>
        <a:p>
          <a:endParaRPr lang="en-US"/>
        </a:p>
      </dgm:t>
    </dgm:pt>
    <dgm:pt modelId="{9BF55E15-0452-4CE4-919C-FF2A6F13CD32}">
      <dgm:prSet/>
      <dgm:spPr/>
      <dgm:t>
        <a:bodyPr/>
        <a:lstStyle/>
        <a:p>
          <a:r>
            <a:rPr lang="en-US" dirty="0"/>
            <a:t>Reduced opportunity for peer bonding, which may affect social confidence </a:t>
          </a:r>
        </a:p>
      </dgm:t>
    </dgm:pt>
    <dgm:pt modelId="{CB9D88F8-3842-48DE-B46B-B4D6C359AA16}" type="parTrans" cxnId="{BA94B209-BF5E-4A93-A143-79BE087C5759}">
      <dgm:prSet/>
      <dgm:spPr/>
      <dgm:t>
        <a:bodyPr/>
        <a:lstStyle/>
        <a:p>
          <a:endParaRPr lang="en-US"/>
        </a:p>
      </dgm:t>
    </dgm:pt>
    <dgm:pt modelId="{29B5F281-1B29-4E9E-8EE6-BC7664B92F7A}" type="sibTrans" cxnId="{BA94B209-BF5E-4A93-A143-79BE087C5759}">
      <dgm:prSet/>
      <dgm:spPr/>
      <dgm:t>
        <a:bodyPr/>
        <a:lstStyle/>
        <a:p>
          <a:endParaRPr lang="en-US"/>
        </a:p>
      </dgm:t>
    </dgm:pt>
    <dgm:pt modelId="{AF38EA3C-2F5C-4070-AC33-E60AE973DBD5}">
      <dgm:prSet/>
      <dgm:spPr/>
      <dgm:t>
        <a:bodyPr/>
        <a:lstStyle/>
        <a:p>
          <a:r>
            <a:rPr lang="en-US" b="1"/>
            <a:t>Educational Impact </a:t>
          </a:r>
          <a:endParaRPr lang="en-US"/>
        </a:p>
      </dgm:t>
    </dgm:pt>
    <dgm:pt modelId="{50B997CB-4A57-48A9-990A-F322848C08D3}" type="parTrans" cxnId="{83F7146A-191C-4BEF-8A0C-5B72F2159770}">
      <dgm:prSet/>
      <dgm:spPr/>
      <dgm:t>
        <a:bodyPr/>
        <a:lstStyle/>
        <a:p>
          <a:endParaRPr lang="en-US"/>
        </a:p>
      </dgm:t>
    </dgm:pt>
    <dgm:pt modelId="{C02114CD-D6B7-4107-916B-6D270B708D1A}" type="sibTrans" cxnId="{83F7146A-191C-4BEF-8A0C-5B72F2159770}">
      <dgm:prSet/>
      <dgm:spPr/>
      <dgm:t>
        <a:bodyPr/>
        <a:lstStyle/>
        <a:p>
          <a:endParaRPr lang="en-US"/>
        </a:p>
      </dgm:t>
    </dgm:pt>
    <dgm:pt modelId="{6F8CCA58-0A60-43F8-8EB7-4B76A2D8125E}">
      <dgm:prSet/>
      <dgm:spPr/>
      <dgm:t>
        <a:bodyPr/>
        <a:lstStyle/>
        <a:p>
          <a:r>
            <a:rPr lang="en-US" dirty="0"/>
            <a:t>Chronic stress may contribute to Fatigue and reduced cognitive functioning. </a:t>
          </a:r>
        </a:p>
      </dgm:t>
    </dgm:pt>
    <dgm:pt modelId="{B17F003E-1938-4D4E-A9EB-AB474435C30D}" type="parTrans" cxnId="{F00BC275-399D-4291-A963-C4DDEF628B45}">
      <dgm:prSet/>
      <dgm:spPr/>
      <dgm:t>
        <a:bodyPr/>
        <a:lstStyle/>
        <a:p>
          <a:endParaRPr lang="en-US"/>
        </a:p>
      </dgm:t>
    </dgm:pt>
    <dgm:pt modelId="{74A8EED5-7EEF-4EF2-B59F-E969270A4E3B}" type="sibTrans" cxnId="{F00BC275-399D-4291-A963-C4DDEF628B45}">
      <dgm:prSet/>
      <dgm:spPr/>
      <dgm:t>
        <a:bodyPr/>
        <a:lstStyle/>
        <a:p>
          <a:endParaRPr lang="en-US"/>
        </a:p>
      </dgm:t>
    </dgm:pt>
    <dgm:pt modelId="{1C571F0A-4B8E-4022-9078-5723F34FF1B0}">
      <dgm:prSet/>
      <dgm:spPr/>
      <dgm:t>
        <a:bodyPr/>
        <a:lstStyle/>
        <a:p>
          <a:r>
            <a:rPr lang="en-US" dirty="0"/>
            <a:t>She may miss homework or attendance due to caring tasks. ( Bowlby, 1980)</a:t>
          </a:r>
        </a:p>
      </dgm:t>
    </dgm:pt>
    <dgm:pt modelId="{2AA75ACA-B723-4D3A-B1A3-63F50A9AAFDD}" type="parTrans" cxnId="{EBD5FFF0-0130-42FE-8555-055AFE38906A}">
      <dgm:prSet/>
      <dgm:spPr/>
      <dgm:t>
        <a:bodyPr/>
        <a:lstStyle/>
        <a:p>
          <a:endParaRPr lang="en-US"/>
        </a:p>
      </dgm:t>
    </dgm:pt>
    <dgm:pt modelId="{00EDA146-E076-4B4D-96B8-979A9535F47B}" type="sibTrans" cxnId="{EBD5FFF0-0130-42FE-8555-055AFE38906A}">
      <dgm:prSet/>
      <dgm:spPr/>
      <dgm:t>
        <a:bodyPr/>
        <a:lstStyle/>
        <a:p>
          <a:endParaRPr lang="en-US"/>
        </a:p>
      </dgm:t>
    </dgm:pt>
    <dgm:pt modelId="{1360B109-BCF1-FC44-A0A8-ABBC5FF2384C}">
      <dgm:prSet/>
      <dgm:spPr/>
      <dgm:t>
        <a:bodyPr/>
        <a:lstStyle/>
        <a:p>
          <a:r>
            <a:rPr lang="en-GB" dirty="0"/>
            <a:t>All of these are important as it is crucial for her adolescence development.( Leu &amp; Becker, 2017)</a:t>
          </a:r>
        </a:p>
      </dgm:t>
    </dgm:pt>
    <dgm:pt modelId="{143E30F7-2CC3-8B46-81D5-28E79D7D8197}" type="parTrans" cxnId="{6508A375-0755-4E45-A5CD-BD56784DD5E2}">
      <dgm:prSet/>
      <dgm:spPr/>
      <dgm:t>
        <a:bodyPr/>
        <a:lstStyle/>
        <a:p>
          <a:endParaRPr lang="en-GB"/>
        </a:p>
      </dgm:t>
    </dgm:pt>
    <dgm:pt modelId="{E856C0B1-C125-9248-8506-988DC8AF46E9}" type="sibTrans" cxnId="{6508A375-0755-4E45-A5CD-BD56784DD5E2}">
      <dgm:prSet/>
      <dgm:spPr/>
      <dgm:t>
        <a:bodyPr/>
        <a:lstStyle/>
        <a:p>
          <a:endParaRPr lang="en-GB"/>
        </a:p>
      </dgm:t>
    </dgm:pt>
    <dgm:pt modelId="{4EC08352-8B05-8C42-94DE-920EBD3228A7}" type="pres">
      <dgm:prSet presAssocID="{36F20EB8-5DC6-4119-80C7-C4B7DB2E4686}" presName="vert0" presStyleCnt="0">
        <dgm:presLayoutVars>
          <dgm:dir/>
          <dgm:animOne val="branch"/>
          <dgm:animLvl val="lvl"/>
        </dgm:presLayoutVars>
      </dgm:prSet>
      <dgm:spPr/>
    </dgm:pt>
    <dgm:pt modelId="{076C2DCD-43CA-FD40-8B16-9EAD71E28F3E}" type="pres">
      <dgm:prSet presAssocID="{E7B1A7B8-401C-4D97-B561-022EF75CA1E6}" presName="thickLine" presStyleLbl="alignNode1" presStyleIdx="0" presStyleCnt="11"/>
      <dgm:spPr/>
    </dgm:pt>
    <dgm:pt modelId="{5AB33A3D-54FE-994E-952A-8E9756498909}" type="pres">
      <dgm:prSet presAssocID="{E7B1A7B8-401C-4D97-B561-022EF75CA1E6}" presName="horz1" presStyleCnt="0"/>
      <dgm:spPr/>
    </dgm:pt>
    <dgm:pt modelId="{BC088FD5-4F3C-8E4C-A965-B03829AA7DF9}" type="pres">
      <dgm:prSet presAssocID="{E7B1A7B8-401C-4D97-B561-022EF75CA1E6}" presName="tx1" presStyleLbl="revTx" presStyleIdx="0" presStyleCnt="11"/>
      <dgm:spPr/>
    </dgm:pt>
    <dgm:pt modelId="{A83339EC-3414-0442-926C-A9061BFDEF62}" type="pres">
      <dgm:prSet presAssocID="{E7B1A7B8-401C-4D97-B561-022EF75CA1E6}" presName="vert1" presStyleCnt="0"/>
      <dgm:spPr/>
    </dgm:pt>
    <dgm:pt modelId="{F65F2BCD-0E8B-A747-889E-1082E0C911CB}" type="pres">
      <dgm:prSet presAssocID="{596EC6F0-356A-458B-B6A9-23C05A313E47}" presName="thickLine" presStyleLbl="alignNode1" presStyleIdx="1" presStyleCnt="11"/>
      <dgm:spPr/>
    </dgm:pt>
    <dgm:pt modelId="{C5285C5E-A5CA-8543-853E-F4711913EF62}" type="pres">
      <dgm:prSet presAssocID="{596EC6F0-356A-458B-B6A9-23C05A313E47}" presName="horz1" presStyleCnt="0"/>
      <dgm:spPr/>
    </dgm:pt>
    <dgm:pt modelId="{CA9D8B45-2959-5942-992E-6D75A228BB05}" type="pres">
      <dgm:prSet presAssocID="{596EC6F0-356A-458B-B6A9-23C05A313E47}" presName="tx1" presStyleLbl="revTx" presStyleIdx="1" presStyleCnt="11"/>
      <dgm:spPr/>
    </dgm:pt>
    <dgm:pt modelId="{14FB37FE-CD4B-304A-A3CD-9FE053771F93}" type="pres">
      <dgm:prSet presAssocID="{596EC6F0-356A-458B-B6A9-23C05A313E47}" presName="vert1" presStyleCnt="0"/>
      <dgm:spPr/>
    </dgm:pt>
    <dgm:pt modelId="{61D24F00-C02A-384E-A198-C16A8FBA89F2}" type="pres">
      <dgm:prSet presAssocID="{20BF3136-C258-4857-9704-D0711FC14ECB}" presName="thickLine" presStyleLbl="alignNode1" presStyleIdx="2" presStyleCnt="11"/>
      <dgm:spPr/>
    </dgm:pt>
    <dgm:pt modelId="{3FA1E23F-5486-6A47-A1CF-2BA49216F963}" type="pres">
      <dgm:prSet presAssocID="{20BF3136-C258-4857-9704-D0711FC14ECB}" presName="horz1" presStyleCnt="0"/>
      <dgm:spPr/>
    </dgm:pt>
    <dgm:pt modelId="{C5EBEB7C-14BB-CB45-9FB8-1D64DBF04853}" type="pres">
      <dgm:prSet presAssocID="{20BF3136-C258-4857-9704-D0711FC14ECB}" presName="tx1" presStyleLbl="revTx" presStyleIdx="2" presStyleCnt="11"/>
      <dgm:spPr/>
    </dgm:pt>
    <dgm:pt modelId="{B9F0CF85-B7F3-F547-BA13-F1BDC199CE94}" type="pres">
      <dgm:prSet presAssocID="{20BF3136-C258-4857-9704-D0711FC14ECB}" presName="vert1" presStyleCnt="0"/>
      <dgm:spPr/>
    </dgm:pt>
    <dgm:pt modelId="{0294B2C6-208C-244C-B79C-55441351B4A2}" type="pres">
      <dgm:prSet presAssocID="{590A9237-2311-4EF3-B770-B8D9F6C88BCF}" presName="thickLine" presStyleLbl="alignNode1" presStyleIdx="3" presStyleCnt="11"/>
      <dgm:spPr/>
    </dgm:pt>
    <dgm:pt modelId="{C4F159AF-947E-DC4F-B008-F414D0DF6713}" type="pres">
      <dgm:prSet presAssocID="{590A9237-2311-4EF3-B770-B8D9F6C88BCF}" presName="horz1" presStyleCnt="0"/>
      <dgm:spPr/>
    </dgm:pt>
    <dgm:pt modelId="{54D7C45C-8FDF-F847-9DB1-A437443C8BFE}" type="pres">
      <dgm:prSet presAssocID="{590A9237-2311-4EF3-B770-B8D9F6C88BCF}" presName="tx1" presStyleLbl="revTx" presStyleIdx="3" presStyleCnt="11"/>
      <dgm:spPr/>
    </dgm:pt>
    <dgm:pt modelId="{4D6F625B-C3BD-C645-A321-561CE9D8C564}" type="pres">
      <dgm:prSet presAssocID="{590A9237-2311-4EF3-B770-B8D9F6C88BCF}" presName="vert1" presStyleCnt="0"/>
      <dgm:spPr/>
    </dgm:pt>
    <dgm:pt modelId="{C402A7BF-AEDF-1B43-8DA8-11F227462B78}" type="pres">
      <dgm:prSet presAssocID="{9B7A41FA-4BF2-4192-AF8F-517F3E958850}" presName="thickLine" presStyleLbl="alignNode1" presStyleIdx="4" presStyleCnt="11"/>
      <dgm:spPr/>
    </dgm:pt>
    <dgm:pt modelId="{4EA54347-21E1-F34F-92FE-24F7D8A6CAFE}" type="pres">
      <dgm:prSet presAssocID="{9B7A41FA-4BF2-4192-AF8F-517F3E958850}" presName="horz1" presStyleCnt="0"/>
      <dgm:spPr/>
    </dgm:pt>
    <dgm:pt modelId="{F3793AE6-A9B0-2149-B3B2-27E39DDF0BBA}" type="pres">
      <dgm:prSet presAssocID="{9B7A41FA-4BF2-4192-AF8F-517F3E958850}" presName="tx1" presStyleLbl="revTx" presStyleIdx="4" presStyleCnt="11"/>
      <dgm:spPr/>
    </dgm:pt>
    <dgm:pt modelId="{528DBAD6-87F0-2C4D-93CC-3ECA79348F40}" type="pres">
      <dgm:prSet presAssocID="{9B7A41FA-4BF2-4192-AF8F-517F3E958850}" presName="vert1" presStyleCnt="0"/>
      <dgm:spPr/>
    </dgm:pt>
    <dgm:pt modelId="{099078A2-EEC5-5243-9130-C52BFECE86DA}" type="pres">
      <dgm:prSet presAssocID="{012D74C5-5882-4766-A3BA-618DB814D963}" presName="thickLine" presStyleLbl="alignNode1" presStyleIdx="5" presStyleCnt="11"/>
      <dgm:spPr/>
    </dgm:pt>
    <dgm:pt modelId="{C0E223AD-6AAC-074C-89FF-0523D6AACC88}" type="pres">
      <dgm:prSet presAssocID="{012D74C5-5882-4766-A3BA-618DB814D963}" presName="horz1" presStyleCnt="0"/>
      <dgm:spPr/>
    </dgm:pt>
    <dgm:pt modelId="{E6E698FA-0EAF-A844-BC60-BE90CCFF7D2D}" type="pres">
      <dgm:prSet presAssocID="{012D74C5-5882-4766-A3BA-618DB814D963}" presName="tx1" presStyleLbl="revTx" presStyleIdx="5" presStyleCnt="11"/>
      <dgm:spPr/>
    </dgm:pt>
    <dgm:pt modelId="{54F0FC74-EFB6-134A-8CE3-F92E02B5AF78}" type="pres">
      <dgm:prSet presAssocID="{012D74C5-5882-4766-A3BA-618DB814D963}" presName="vert1" presStyleCnt="0"/>
      <dgm:spPr/>
    </dgm:pt>
    <dgm:pt modelId="{A4617706-12CE-604C-9E6C-C9CC068A6845}" type="pres">
      <dgm:prSet presAssocID="{9BF55E15-0452-4CE4-919C-FF2A6F13CD32}" presName="thickLine" presStyleLbl="alignNode1" presStyleIdx="6" presStyleCnt="11"/>
      <dgm:spPr/>
    </dgm:pt>
    <dgm:pt modelId="{9D7C4E7D-4ADD-D143-8667-DD5772A0477D}" type="pres">
      <dgm:prSet presAssocID="{9BF55E15-0452-4CE4-919C-FF2A6F13CD32}" presName="horz1" presStyleCnt="0"/>
      <dgm:spPr/>
    </dgm:pt>
    <dgm:pt modelId="{7BE85C4A-842F-F14F-99A4-EDB7FD13FB78}" type="pres">
      <dgm:prSet presAssocID="{9BF55E15-0452-4CE4-919C-FF2A6F13CD32}" presName="tx1" presStyleLbl="revTx" presStyleIdx="6" presStyleCnt="11"/>
      <dgm:spPr/>
    </dgm:pt>
    <dgm:pt modelId="{C49268E2-B624-7A4F-A90C-DB17043CAAD0}" type="pres">
      <dgm:prSet presAssocID="{9BF55E15-0452-4CE4-919C-FF2A6F13CD32}" presName="vert1" presStyleCnt="0"/>
      <dgm:spPr/>
    </dgm:pt>
    <dgm:pt modelId="{3A143E7A-4358-C54B-B7F3-52C3BCA63DC0}" type="pres">
      <dgm:prSet presAssocID="{1360B109-BCF1-FC44-A0A8-ABBC5FF2384C}" presName="thickLine" presStyleLbl="alignNode1" presStyleIdx="7" presStyleCnt="11"/>
      <dgm:spPr/>
    </dgm:pt>
    <dgm:pt modelId="{1FDBDD5A-6A57-AB4D-B622-74EB1F3D4F3D}" type="pres">
      <dgm:prSet presAssocID="{1360B109-BCF1-FC44-A0A8-ABBC5FF2384C}" presName="horz1" presStyleCnt="0"/>
      <dgm:spPr/>
    </dgm:pt>
    <dgm:pt modelId="{6EAF9AD4-EFDE-F148-B869-163910E41068}" type="pres">
      <dgm:prSet presAssocID="{1360B109-BCF1-FC44-A0A8-ABBC5FF2384C}" presName="tx1" presStyleLbl="revTx" presStyleIdx="7" presStyleCnt="11"/>
      <dgm:spPr/>
    </dgm:pt>
    <dgm:pt modelId="{D58D76F9-8B8A-9143-B281-124B16FAF136}" type="pres">
      <dgm:prSet presAssocID="{1360B109-BCF1-FC44-A0A8-ABBC5FF2384C}" presName="vert1" presStyleCnt="0"/>
      <dgm:spPr/>
    </dgm:pt>
    <dgm:pt modelId="{92E0AD11-8246-244A-812E-47DF471B0A39}" type="pres">
      <dgm:prSet presAssocID="{AF38EA3C-2F5C-4070-AC33-E60AE973DBD5}" presName="thickLine" presStyleLbl="alignNode1" presStyleIdx="8" presStyleCnt="11"/>
      <dgm:spPr/>
    </dgm:pt>
    <dgm:pt modelId="{9CB622D6-294C-5E4F-9186-09E78CBC5855}" type="pres">
      <dgm:prSet presAssocID="{AF38EA3C-2F5C-4070-AC33-E60AE973DBD5}" presName="horz1" presStyleCnt="0"/>
      <dgm:spPr/>
    </dgm:pt>
    <dgm:pt modelId="{93831055-8467-D545-AD44-263B7D9A8619}" type="pres">
      <dgm:prSet presAssocID="{AF38EA3C-2F5C-4070-AC33-E60AE973DBD5}" presName="tx1" presStyleLbl="revTx" presStyleIdx="8" presStyleCnt="11"/>
      <dgm:spPr/>
    </dgm:pt>
    <dgm:pt modelId="{1F54282C-1A22-E74F-8ED7-7537989B1C16}" type="pres">
      <dgm:prSet presAssocID="{AF38EA3C-2F5C-4070-AC33-E60AE973DBD5}" presName="vert1" presStyleCnt="0"/>
      <dgm:spPr/>
    </dgm:pt>
    <dgm:pt modelId="{77CA1FF4-D30A-1541-92BC-18B58F53585F}" type="pres">
      <dgm:prSet presAssocID="{6F8CCA58-0A60-43F8-8EB7-4B76A2D8125E}" presName="thickLine" presStyleLbl="alignNode1" presStyleIdx="9" presStyleCnt="11"/>
      <dgm:spPr/>
    </dgm:pt>
    <dgm:pt modelId="{D5B72A8B-1780-3045-954D-CF1925D15227}" type="pres">
      <dgm:prSet presAssocID="{6F8CCA58-0A60-43F8-8EB7-4B76A2D8125E}" presName="horz1" presStyleCnt="0"/>
      <dgm:spPr/>
    </dgm:pt>
    <dgm:pt modelId="{DA6FB3C8-6167-4745-8444-3D605B26364A}" type="pres">
      <dgm:prSet presAssocID="{6F8CCA58-0A60-43F8-8EB7-4B76A2D8125E}" presName="tx1" presStyleLbl="revTx" presStyleIdx="9" presStyleCnt="11"/>
      <dgm:spPr/>
    </dgm:pt>
    <dgm:pt modelId="{010FF017-7028-FC40-B261-932B8A8CEE91}" type="pres">
      <dgm:prSet presAssocID="{6F8CCA58-0A60-43F8-8EB7-4B76A2D8125E}" presName="vert1" presStyleCnt="0"/>
      <dgm:spPr/>
    </dgm:pt>
    <dgm:pt modelId="{9F386BAA-E6C5-8C4D-83E6-453ACD3AD657}" type="pres">
      <dgm:prSet presAssocID="{1C571F0A-4B8E-4022-9078-5723F34FF1B0}" presName="thickLine" presStyleLbl="alignNode1" presStyleIdx="10" presStyleCnt="11"/>
      <dgm:spPr/>
    </dgm:pt>
    <dgm:pt modelId="{480F1DDE-BB86-EE4B-8E89-F1F79F61A75D}" type="pres">
      <dgm:prSet presAssocID="{1C571F0A-4B8E-4022-9078-5723F34FF1B0}" presName="horz1" presStyleCnt="0"/>
      <dgm:spPr/>
    </dgm:pt>
    <dgm:pt modelId="{7569D544-3A89-1B47-B55D-7B7831F31965}" type="pres">
      <dgm:prSet presAssocID="{1C571F0A-4B8E-4022-9078-5723F34FF1B0}" presName="tx1" presStyleLbl="revTx" presStyleIdx="10" presStyleCnt="11"/>
      <dgm:spPr/>
    </dgm:pt>
    <dgm:pt modelId="{66A0EDC4-BC55-D64D-BE34-FF17D433BAA1}" type="pres">
      <dgm:prSet presAssocID="{1C571F0A-4B8E-4022-9078-5723F34FF1B0}" presName="vert1" presStyleCnt="0"/>
      <dgm:spPr/>
    </dgm:pt>
  </dgm:ptLst>
  <dgm:cxnLst>
    <dgm:cxn modelId="{BA94B209-BF5E-4A93-A143-79BE087C5759}" srcId="{36F20EB8-5DC6-4119-80C7-C4B7DB2E4686}" destId="{9BF55E15-0452-4CE4-919C-FF2A6F13CD32}" srcOrd="6" destOrd="0" parTransId="{CB9D88F8-3842-48DE-B46B-B4D6C359AA16}" sibTransId="{29B5F281-1B29-4E9E-8EE6-BC7664B92F7A}"/>
    <dgm:cxn modelId="{911D6B2F-DEE7-43B9-A226-5B868CEC5847}" srcId="{36F20EB8-5DC6-4119-80C7-C4B7DB2E4686}" destId="{E7B1A7B8-401C-4D97-B561-022EF75CA1E6}" srcOrd="0" destOrd="0" parTransId="{BB5E554E-6EB9-4B85-B27E-ABE9BE2C27FA}" sibTransId="{F68AE3EE-AB5A-44C8-B6AF-EC1F6E82203A}"/>
    <dgm:cxn modelId="{56FF7C36-B88D-0947-987B-0E3B06810C8A}" type="presOf" srcId="{012D74C5-5882-4766-A3BA-618DB814D963}" destId="{E6E698FA-0EAF-A844-BC60-BE90CCFF7D2D}" srcOrd="0" destOrd="0" presId="urn:microsoft.com/office/officeart/2008/layout/LinedList"/>
    <dgm:cxn modelId="{97C41752-279E-9743-B6AD-4887EDAAB027}" type="presOf" srcId="{590A9237-2311-4EF3-B770-B8D9F6C88BCF}" destId="{54D7C45C-8FDF-F847-9DB1-A437443C8BFE}" srcOrd="0" destOrd="0" presId="urn:microsoft.com/office/officeart/2008/layout/LinedList"/>
    <dgm:cxn modelId="{46ADCA53-99FB-4114-A9C2-FAFDDE541F6C}" srcId="{36F20EB8-5DC6-4119-80C7-C4B7DB2E4686}" destId="{20BF3136-C258-4857-9704-D0711FC14ECB}" srcOrd="2" destOrd="0" parTransId="{EC43E7AE-12F5-4A11-8D62-75641AB846AD}" sibTransId="{080ED93C-6F84-47E1-935F-A08F227B38D5}"/>
    <dgm:cxn modelId="{6B00F854-D475-DF4E-88C7-B46A40DB4383}" type="presOf" srcId="{36F20EB8-5DC6-4119-80C7-C4B7DB2E4686}" destId="{4EC08352-8B05-8C42-94DE-920EBD3228A7}" srcOrd="0" destOrd="0" presId="urn:microsoft.com/office/officeart/2008/layout/LinedList"/>
    <dgm:cxn modelId="{87AE5857-8964-4A25-86AC-3309E4041B9A}" srcId="{36F20EB8-5DC6-4119-80C7-C4B7DB2E4686}" destId="{9B7A41FA-4BF2-4192-AF8F-517F3E958850}" srcOrd="4" destOrd="0" parTransId="{FB34ADCF-1D8E-4758-9301-ED1C16199B11}" sibTransId="{309EC5FF-B422-4730-B3CF-D5D1376FF2EF}"/>
    <dgm:cxn modelId="{F8CDEF63-947D-8E4A-9BC9-F3A8C34E9D51}" type="presOf" srcId="{E7B1A7B8-401C-4D97-B561-022EF75CA1E6}" destId="{BC088FD5-4F3C-8E4C-A965-B03829AA7DF9}" srcOrd="0" destOrd="0" presId="urn:microsoft.com/office/officeart/2008/layout/LinedList"/>
    <dgm:cxn modelId="{83F7146A-191C-4BEF-8A0C-5B72F2159770}" srcId="{36F20EB8-5DC6-4119-80C7-C4B7DB2E4686}" destId="{AF38EA3C-2F5C-4070-AC33-E60AE973DBD5}" srcOrd="8" destOrd="0" parTransId="{50B997CB-4A57-48A9-990A-F322848C08D3}" sibTransId="{C02114CD-D6B7-4107-916B-6D270B708D1A}"/>
    <dgm:cxn modelId="{D69C7575-3ED3-4C3D-99A0-7991E0837D6F}" srcId="{36F20EB8-5DC6-4119-80C7-C4B7DB2E4686}" destId="{012D74C5-5882-4766-A3BA-618DB814D963}" srcOrd="5" destOrd="0" parTransId="{A34D2B86-5F5D-4F22-986E-D8051B294D10}" sibTransId="{3B7CA61A-340A-41BE-AD73-6C66A1C2A0CE}"/>
    <dgm:cxn modelId="{6508A375-0755-4E45-A5CD-BD56784DD5E2}" srcId="{36F20EB8-5DC6-4119-80C7-C4B7DB2E4686}" destId="{1360B109-BCF1-FC44-A0A8-ABBC5FF2384C}" srcOrd="7" destOrd="0" parTransId="{143E30F7-2CC3-8B46-81D5-28E79D7D8197}" sibTransId="{E856C0B1-C125-9248-8506-988DC8AF46E9}"/>
    <dgm:cxn modelId="{F00BC275-399D-4291-A963-C4DDEF628B45}" srcId="{36F20EB8-5DC6-4119-80C7-C4B7DB2E4686}" destId="{6F8CCA58-0A60-43F8-8EB7-4B76A2D8125E}" srcOrd="9" destOrd="0" parTransId="{B17F003E-1938-4D4E-A9EB-AB474435C30D}" sibTransId="{74A8EED5-7EEF-4EF2-B59F-E969270A4E3B}"/>
    <dgm:cxn modelId="{C3579E7F-E028-944D-8FC3-9CCF753EF04C}" type="presOf" srcId="{20BF3136-C258-4857-9704-D0711FC14ECB}" destId="{C5EBEB7C-14BB-CB45-9FB8-1D64DBF04853}" srcOrd="0" destOrd="0" presId="urn:microsoft.com/office/officeart/2008/layout/LinedList"/>
    <dgm:cxn modelId="{C22BB283-6708-4BEB-AD9E-91F52E93838F}" srcId="{36F20EB8-5DC6-4119-80C7-C4B7DB2E4686}" destId="{596EC6F0-356A-458B-B6A9-23C05A313E47}" srcOrd="1" destOrd="0" parTransId="{05BB7C57-908A-4051-8BDF-88CBFE56140C}" sibTransId="{C754FAE7-AC64-41EC-AF26-39D9A2B7C252}"/>
    <dgm:cxn modelId="{F5442295-DDB3-1148-9D5B-BB6D549BB7CD}" type="presOf" srcId="{6F8CCA58-0A60-43F8-8EB7-4B76A2D8125E}" destId="{DA6FB3C8-6167-4745-8444-3D605B26364A}" srcOrd="0" destOrd="0" presId="urn:microsoft.com/office/officeart/2008/layout/LinedList"/>
    <dgm:cxn modelId="{F2650B99-D4F8-0847-BEA9-8BBB13148CDB}" type="presOf" srcId="{9BF55E15-0452-4CE4-919C-FF2A6F13CD32}" destId="{7BE85C4A-842F-F14F-99A4-EDB7FD13FB78}" srcOrd="0" destOrd="0" presId="urn:microsoft.com/office/officeart/2008/layout/LinedList"/>
    <dgm:cxn modelId="{9B5396AB-93A2-F94C-8FD9-A1150192F9DA}" type="presOf" srcId="{1C571F0A-4B8E-4022-9078-5723F34FF1B0}" destId="{7569D544-3A89-1B47-B55D-7B7831F31965}" srcOrd="0" destOrd="0" presId="urn:microsoft.com/office/officeart/2008/layout/LinedList"/>
    <dgm:cxn modelId="{8C6645B1-80AA-5843-AD5D-CA0790DC6B92}" type="presOf" srcId="{9B7A41FA-4BF2-4192-AF8F-517F3E958850}" destId="{F3793AE6-A9B0-2149-B3B2-27E39DDF0BBA}" srcOrd="0" destOrd="0" presId="urn:microsoft.com/office/officeart/2008/layout/LinedList"/>
    <dgm:cxn modelId="{EED8EFC4-958B-428B-9831-109468771B64}" srcId="{36F20EB8-5DC6-4119-80C7-C4B7DB2E4686}" destId="{590A9237-2311-4EF3-B770-B8D9F6C88BCF}" srcOrd="3" destOrd="0" parTransId="{756350F2-ED9E-4027-89FC-D0A1B13F48F9}" sibTransId="{35F3E26D-D791-4F9E-ACF3-B751379D894E}"/>
    <dgm:cxn modelId="{B000C7D0-DF51-5A41-8433-5649B71FD1B0}" type="presOf" srcId="{596EC6F0-356A-458B-B6A9-23C05A313E47}" destId="{CA9D8B45-2959-5942-992E-6D75A228BB05}" srcOrd="0" destOrd="0" presId="urn:microsoft.com/office/officeart/2008/layout/LinedList"/>
    <dgm:cxn modelId="{D344B5EB-ED69-354C-81B6-68CECB18AE51}" type="presOf" srcId="{AF38EA3C-2F5C-4070-AC33-E60AE973DBD5}" destId="{93831055-8467-D545-AD44-263B7D9A8619}" srcOrd="0" destOrd="0" presId="urn:microsoft.com/office/officeart/2008/layout/LinedList"/>
    <dgm:cxn modelId="{EBD5FFF0-0130-42FE-8555-055AFE38906A}" srcId="{36F20EB8-5DC6-4119-80C7-C4B7DB2E4686}" destId="{1C571F0A-4B8E-4022-9078-5723F34FF1B0}" srcOrd="10" destOrd="0" parTransId="{2AA75ACA-B723-4D3A-B1A3-63F50A9AAFDD}" sibTransId="{00EDA146-E076-4B4D-96B8-979A9535F47B}"/>
    <dgm:cxn modelId="{1696F8FE-64A7-0544-B10E-746B9D0F7EA6}" type="presOf" srcId="{1360B109-BCF1-FC44-A0A8-ABBC5FF2384C}" destId="{6EAF9AD4-EFDE-F148-B869-163910E41068}" srcOrd="0" destOrd="0" presId="urn:microsoft.com/office/officeart/2008/layout/LinedList"/>
    <dgm:cxn modelId="{F1F20CA2-C29D-9840-83B4-CFD98A1D1D8C}" type="presParOf" srcId="{4EC08352-8B05-8C42-94DE-920EBD3228A7}" destId="{076C2DCD-43CA-FD40-8B16-9EAD71E28F3E}" srcOrd="0" destOrd="0" presId="urn:microsoft.com/office/officeart/2008/layout/LinedList"/>
    <dgm:cxn modelId="{C95AED79-38C4-3649-880A-69CF5DC7DA5D}" type="presParOf" srcId="{4EC08352-8B05-8C42-94DE-920EBD3228A7}" destId="{5AB33A3D-54FE-994E-952A-8E9756498909}" srcOrd="1" destOrd="0" presId="urn:microsoft.com/office/officeart/2008/layout/LinedList"/>
    <dgm:cxn modelId="{8E3042E0-A1C9-5946-B869-01A68B9B9622}" type="presParOf" srcId="{5AB33A3D-54FE-994E-952A-8E9756498909}" destId="{BC088FD5-4F3C-8E4C-A965-B03829AA7DF9}" srcOrd="0" destOrd="0" presId="urn:microsoft.com/office/officeart/2008/layout/LinedList"/>
    <dgm:cxn modelId="{5DACB234-C142-A146-9F8B-32ADAB968145}" type="presParOf" srcId="{5AB33A3D-54FE-994E-952A-8E9756498909}" destId="{A83339EC-3414-0442-926C-A9061BFDEF62}" srcOrd="1" destOrd="0" presId="urn:microsoft.com/office/officeart/2008/layout/LinedList"/>
    <dgm:cxn modelId="{3AF83272-DE45-C341-AF52-0AF43D1C45B8}" type="presParOf" srcId="{4EC08352-8B05-8C42-94DE-920EBD3228A7}" destId="{F65F2BCD-0E8B-A747-889E-1082E0C911CB}" srcOrd="2" destOrd="0" presId="urn:microsoft.com/office/officeart/2008/layout/LinedList"/>
    <dgm:cxn modelId="{96650490-578C-254C-A132-2E3CD60B5F68}" type="presParOf" srcId="{4EC08352-8B05-8C42-94DE-920EBD3228A7}" destId="{C5285C5E-A5CA-8543-853E-F4711913EF62}" srcOrd="3" destOrd="0" presId="urn:microsoft.com/office/officeart/2008/layout/LinedList"/>
    <dgm:cxn modelId="{FFA794E5-00F4-E44E-8FF9-C9DBB80F1AC6}" type="presParOf" srcId="{C5285C5E-A5CA-8543-853E-F4711913EF62}" destId="{CA9D8B45-2959-5942-992E-6D75A228BB05}" srcOrd="0" destOrd="0" presId="urn:microsoft.com/office/officeart/2008/layout/LinedList"/>
    <dgm:cxn modelId="{39DABE6B-24E1-994B-9F25-E71C65C6F266}" type="presParOf" srcId="{C5285C5E-A5CA-8543-853E-F4711913EF62}" destId="{14FB37FE-CD4B-304A-A3CD-9FE053771F93}" srcOrd="1" destOrd="0" presId="urn:microsoft.com/office/officeart/2008/layout/LinedList"/>
    <dgm:cxn modelId="{1AC03CD7-D2B1-F648-B4FE-E51C18619F65}" type="presParOf" srcId="{4EC08352-8B05-8C42-94DE-920EBD3228A7}" destId="{61D24F00-C02A-384E-A198-C16A8FBA89F2}" srcOrd="4" destOrd="0" presId="urn:microsoft.com/office/officeart/2008/layout/LinedList"/>
    <dgm:cxn modelId="{D067D43E-E533-184A-8A7B-FA3E245253A2}" type="presParOf" srcId="{4EC08352-8B05-8C42-94DE-920EBD3228A7}" destId="{3FA1E23F-5486-6A47-A1CF-2BA49216F963}" srcOrd="5" destOrd="0" presId="urn:microsoft.com/office/officeart/2008/layout/LinedList"/>
    <dgm:cxn modelId="{1338A16F-F22C-E849-BE16-66E6143AB330}" type="presParOf" srcId="{3FA1E23F-5486-6A47-A1CF-2BA49216F963}" destId="{C5EBEB7C-14BB-CB45-9FB8-1D64DBF04853}" srcOrd="0" destOrd="0" presId="urn:microsoft.com/office/officeart/2008/layout/LinedList"/>
    <dgm:cxn modelId="{6454AE81-504E-A24C-AF01-F52D13078555}" type="presParOf" srcId="{3FA1E23F-5486-6A47-A1CF-2BA49216F963}" destId="{B9F0CF85-B7F3-F547-BA13-F1BDC199CE94}" srcOrd="1" destOrd="0" presId="urn:microsoft.com/office/officeart/2008/layout/LinedList"/>
    <dgm:cxn modelId="{75E54DD5-1CE3-0D45-800C-1257AFCB1760}" type="presParOf" srcId="{4EC08352-8B05-8C42-94DE-920EBD3228A7}" destId="{0294B2C6-208C-244C-B79C-55441351B4A2}" srcOrd="6" destOrd="0" presId="urn:microsoft.com/office/officeart/2008/layout/LinedList"/>
    <dgm:cxn modelId="{5BCF32C5-E089-6645-AAF4-6BB491B9BA35}" type="presParOf" srcId="{4EC08352-8B05-8C42-94DE-920EBD3228A7}" destId="{C4F159AF-947E-DC4F-B008-F414D0DF6713}" srcOrd="7" destOrd="0" presId="urn:microsoft.com/office/officeart/2008/layout/LinedList"/>
    <dgm:cxn modelId="{56599AD6-EE08-5548-AF4A-C4222A5B680B}" type="presParOf" srcId="{C4F159AF-947E-DC4F-B008-F414D0DF6713}" destId="{54D7C45C-8FDF-F847-9DB1-A437443C8BFE}" srcOrd="0" destOrd="0" presId="urn:microsoft.com/office/officeart/2008/layout/LinedList"/>
    <dgm:cxn modelId="{66C8DA1C-E692-864A-9DC9-9B9BF0F5B860}" type="presParOf" srcId="{C4F159AF-947E-DC4F-B008-F414D0DF6713}" destId="{4D6F625B-C3BD-C645-A321-561CE9D8C564}" srcOrd="1" destOrd="0" presId="urn:microsoft.com/office/officeart/2008/layout/LinedList"/>
    <dgm:cxn modelId="{F32D1BF0-C85C-9F45-9C67-19FE0FDE5399}" type="presParOf" srcId="{4EC08352-8B05-8C42-94DE-920EBD3228A7}" destId="{C402A7BF-AEDF-1B43-8DA8-11F227462B78}" srcOrd="8" destOrd="0" presId="urn:microsoft.com/office/officeart/2008/layout/LinedList"/>
    <dgm:cxn modelId="{E761EF60-EE40-D14E-A58A-2A381D5B0DF5}" type="presParOf" srcId="{4EC08352-8B05-8C42-94DE-920EBD3228A7}" destId="{4EA54347-21E1-F34F-92FE-24F7D8A6CAFE}" srcOrd="9" destOrd="0" presId="urn:microsoft.com/office/officeart/2008/layout/LinedList"/>
    <dgm:cxn modelId="{A47C7D9D-0EEC-3E43-9C2E-044C951BD128}" type="presParOf" srcId="{4EA54347-21E1-F34F-92FE-24F7D8A6CAFE}" destId="{F3793AE6-A9B0-2149-B3B2-27E39DDF0BBA}" srcOrd="0" destOrd="0" presId="urn:microsoft.com/office/officeart/2008/layout/LinedList"/>
    <dgm:cxn modelId="{04915F4A-7CC9-2E4B-8433-A49E67B5B332}" type="presParOf" srcId="{4EA54347-21E1-F34F-92FE-24F7D8A6CAFE}" destId="{528DBAD6-87F0-2C4D-93CC-3ECA79348F40}" srcOrd="1" destOrd="0" presId="urn:microsoft.com/office/officeart/2008/layout/LinedList"/>
    <dgm:cxn modelId="{DC7985DA-534D-F245-81B3-EA8165792912}" type="presParOf" srcId="{4EC08352-8B05-8C42-94DE-920EBD3228A7}" destId="{099078A2-EEC5-5243-9130-C52BFECE86DA}" srcOrd="10" destOrd="0" presId="urn:microsoft.com/office/officeart/2008/layout/LinedList"/>
    <dgm:cxn modelId="{79157B2B-D7CB-C845-B251-ECA021EA4C1A}" type="presParOf" srcId="{4EC08352-8B05-8C42-94DE-920EBD3228A7}" destId="{C0E223AD-6AAC-074C-89FF-0523D6AACC88}" srcOrd="11" destOrd="0" presId="urn:microsoft.com/office/officeart/2008/layout/LinedList"/>
    <dgm:cxn modelId="{5E197CB1-2E32-8E4A-AC6A-EF2C074A3C02}" type="presParOf" srcId="{C0E223AD-6AAC-074C-89FF-0523D6AACC88}" destId="{E6E698FA-0EAF-A844-BC60-BE90CCFF7D2D}" srcOrd="0" destOrd="0" presId="urn:microsoft.com/office/officeart/2008/layout/LinedList"/>
    <dgm:cxn modelId="{CE7DC279-571F-0B47-A1DC-8BED2B0F9A28}" type="presParOf" srcId="{C0E223AD-6AAC-074C-89FF-0523D6AACC88}" destId="{54F0FC74-EFB6-134A-8CE3-F92E02B5AF78}" srcOrd="1" destOrd="0" presId="urn:microsoft.com/office/officeart/2008/layout/LinedList"/>
    <dgm:cxn modelId="{CC11B315-4E70-5446-8C68-D1AECC230F67}" type="presParOf" srcId="{4EC08352-8B05-8C42-94DE-920EBD3228A7}" destId="{A4617706-12CE-604C-9E6C-C9CC068A6845}" srcOrd="12" destOrd="0" presId="urn:microsoft.com/office/officeart/2008/layout/LinedList"/>
    <dgm:cxn modelId="{010F1396-2B09-654C-8A31-619A2364F812}" type="presParOf" srcId="{4EC08352-8B05-8C42-94DE-920EBD3228A7}" destId="{9D7C4E7D-4ADD-D143-8667-DD5772A0477D}" srcOrd="13" destOrd="0" presId="urn:microsoft.com/office/officeart/2008/layout/LinedList"/>
    <dgm:cxn modelId="{283BDEA5-7CE2-1B4F-BBBB-9D41C9458BBD}" type="presParOf" srcId="{9D7C4E7D-4ADD-D143-8667-DD5772A0477D}" destId="{7BE85C4A-842F-F14F-99A4-EDB7FD13FB78}" srcOrd="0" destOrd="0" presId="urn:microsoft.com/office/officeart/2008/layout/LinedList"/>
    <dgm:cxn modelId="{6FD5D128-1D57-5546-977D-4F68098A34B0}" type="presParOf" srcId="{9D7C4E7D-4ADD-D143-8667-DD5772A0477D}" destId="{C49268E2-B624-7A4F-A90C-DB17043CAAD0}" srcOrd="1" destOrd="0" presId="urn:microsoft.com/office/officeart/2008/layout/LinedList"/>
    <dgm:cxn modelId="{B420E2B5-297F-BE43-A49B-EB0A8FAABB7A}" type="presParOf" srcId="{4EC08352-8B05-8C42-94DE-920EBD3228A7}" destId="{3A143E7A-4358-C54B-B7F3-52C3BCA63DC0}" srcOrd="14" destOrd="0" presId="urn:microsoft.com/office/officeart/2008/layout/LinedList"/>
    <dgm:cxn modelId="{31DA4934-9D46-C44C-8128-9015F2704564}" type="presParOf" srcId="{4EC08352-8B05-8C42-94DE-920EBD3228A7}" destId="{1FDBDD5A-6A57-AB4D-B622-74EB1F3D4F3D}" srcOrd="15" destOrd="0" presId="urn:microsoft.com/office/officeart/2008/layout/LinedList"/>
    <dgm:cxn modelId="{3BCB6419-1EFE-CD4C-A017-1A37D2F38FCA}" type="presParOf" srcId="{1FDBDD5A-6A57-AB4D-B622-74EB1F3D4F3D}" destId="{6EAF9AD4-EFDE-F148-B869-163910E41068}" srcOrd="0" destOrd="0" presId="urn:microsoft.com/office/officeart/2008/layout/LinedList"/>
    <dgm:cxn modelId="{29FBC882-489A-2B41-8DC5-49FAEE82CDD0}" type="presParOf" srcId="{1FDBDD5A-6A57-AB4D-B622-74EB1F3D4F3D}" destId="{D58D76F9-8B8A-9143-B281-124B16FAF136}" srcOrd="1" destOrd="0" presId="urn:microsoft.com/office/officeart/2008/layout/LinedList"/>
    <dgm:cxn modelId="{63192345-48BC-D442-9F89-5CC690355A05}" type="presParOf" srcId="{4EC08352-8B05-8C42-94DE-920EBD3228A7}" destId="{92E0AD11-8246-244A-812E-47DF471B0A39}" srcOrd="16" destOrd="0" presId="urn:microsoft.com/office/officeart/2008/layout/LinedList"/>
    <dgm:cxn modelId="{6C0E2530-0AA4-3942-A49F-D2945FD704B3}" type="presParOf" srcId="{4EC08352-8B05-8C42-94DE-920EBD3228A7}" destId="{9CB622D6-294C-5E4F-9186-09E78CBC5855}" srcOrd="17" destOrd="0" presId="urn:microsoft.com/office/officeart/2008/layout/LinedList"/>
    <dgm:cxn modelId="{AFFC8F6D-79C4-1043-A693-2CE2A38DD1FA}" type="presParOf" srcId="{9CB622D6-294C-5E4F-9186-09E78CBC5855}" destId="{93831055-8467-D545-AD44-263B7D9A8619}" srcOrd="0" destOrd="0" presId="urn:microsoft.com/office/officeart/2008/layout/LinedList"/>
    <dgm:cxn modelId="{862C49AB-FE0B-EE4C-91F4-FAC45822C9A0}" type="presParOf" srcId="{9CB622D6-294C-5E4F-9186-09E78CBC5855}" destId="{1F54282C-1A22-E74F-8ED7-7537989B1C16}" srcOrd="1" destOrd="0" presId="urn:microsoft.com/office/officeart/2008/layout/LinedList"/>
    <dgm:cxn modelId="{A87AFC18-D3DA-A348-8A02-30409DCC2B6F}" type="presParOf" srcId="{4EC08352-8B05-8C42-94DE-920EBD3228A7}" destId="{77CA1FF4-D30A-1541-92BC-18B58F53585F}" srcOrd="18" destOrd="0" presId="urn:microsoft.com/office/officeart/2008/layout/LinedList"/>
    <dgm:cxn modelId="{503007AF-CD72-934D-A1E6-A886CDB052FA}" type="presParOf" srcId="{4EC08352-8B05-8C42-94DE-920EBD3228A7}" destId="{D5B72A8B-1780-3045-954D-CF1925D15227}" srcOrd="19" destOrd="0" presId="urn:microsoft.com/office/officeart/2008/layout/LinedList"/>
    <dgm:cxn modelId="{9823572E-B748-7245-B842-8F1F26820F67}" type="presParOf" srcId="{D5B72A8B-1780-3045-954D-CF1925D15227}" destId="{DA6FB3C8-6167-4745-8444-3D605B26364A}" srcOrd="0" destOrd="0" presId="urn:microsoft.com/office/officeart/2008/layout/LinedList"/>
    <dgm:cxn modelId="{ED7A07B5-45AD-3A4C-8DAC-C1EFA11E7C14}" type="presParOf" srcId="{D5B72A8B-1780-3045-954D-CF1925D15227}" destId="{010FF017-7028-FC40-B261-932B8A8CEE91}" srcOrd="1" destOrd="0" presId="urn:microsoft.com/office/officeart/2008/layout/LinedList"/>
    <dgm:cxn modelId="{9460ED6A-96D3-4545-A2E3-06E91150A89A}" type="presParOf" srcId="{4EC08352-8B05-8C42-94DE-920EBD3228A7}" destId="{9F386BAA-E6C5-8C4D-83E6-453ACD3AD657}" srcOrd="20" destOrd="0" presId="urn:microsoft.com/office/officeart/2008/layout/LinedList"/>
    <dgm:cxn modelId="{BBA93E2E-F3BB-9A43-B398-BDE1FD05574F}" type="presParOf" srcId="{4EC08352-8B05-8C42-94DE-920EBD3228A7}" destId="{480F1DDE-BB86-EE4B-8E89-F1F79F61A75D}" srcOrd="21" destOrd="0" presId="urn:microsoft.com/office/officeart/2008/layout/LinedList"/>
    <dgm:cxn modelId="{A475E5E2-99D8-6043-AF96-CDB9A487E8BE}" type="presParOf" srcId="{480F1DDE-BB86-EE4B-8E89-F1F79F61A75D}" destId="{7569D544-3A89-1B47-B55D-7B7831F31965}" srcOrd="0" destOrd="0" presId="urn:microsoft.com/office/officeart/2008/layout/LinedList"/>
    <dgm:cxn modelId="{BD7192AF-B651-F24E-B4D8-416A5DA27DA6}" type="presParOf" srcId="{480F1DDE-BB86-EE4B-8E89-F1F79F61A75D}" destId="{66A0EDC4-BC55-D64D-BE34-FF17D433BAA1}" srcOrd="1" destOrd="0" presId="urn:microsoft.com/office/officeart/2008/layout/LinedList"/>
  </dgm:cxnLst>
  <dgm:bg>
    <a:pattFill prst="pct5">
      <a:fgClr>
        <a:schemeClr val="accent1"/>
      </a:fgClr>
      <a:bgClr>
        <a:schemeClr val="bg1"/>
      </a:bgClr>
    </a:patt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1756F9-C241-4EAD-AA41-AE0EF4F5D12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6F10F42-7BED-46CE-8ECA-BB330BCE3961}">
      <dgm:prSet/>
      <dgm:spPr/>
      <dgm:t>
        <a:bodyPr/>
        <a:lstStyle/>
        <a:p>
          <a:r>
            <a:rPr lang="en-US" b="1" dirty="0"/>
            <a:t>Biological Factors (nature)</a:t>
          </a:r>
          <a:endParaRPr lang="en-US" dirty="0"/>
        </a:p>
      </dgm:t>
    </dgm:pt>
    <dgm:pt modelId="{943967E1-C575-4DAE-BD6D-2AF69447D1CE}" type="parTrans" cxnId="{9966BD79-5F49-4752-A8E4-EE3BC584FF51}">
      <dgm:prSet/>
      <dgm:spPr/>
      <dgm:t>
        <a:bodyPr/>
        <a:lstStyle/>
        <a:p>
          <a:endParaRPr lang="en-US"/>
        </a:p>
      </dgm:t>
    </dgm:pt>
    <dgm:pt modelId="{EC14FD1F-B18E-41A6-BE47-E96BADF893B2}" type="sibTrans" cxnId="{9966BD79-5F49-4752-A8E4-EE3BC584FF51}">
      <dgm:prSet/>
      <dgm:spPr/>
      <dgm:t>
        <a:bodyPr/>
        <a:lstStyle/>
        <a:p>
          <a:endParaRPr lang="en-US"/>
        </a:p>
      </dgm:t>
    </dgm:pt>
    <dgm:pt modelId="{9BC02A8B-69C2-438F-BCAE-412B678926A6}">
      <dgm:prSet/>
      <dgm:spPr/>
      <dgm:t>
        <a:bodyPr/>
        <a:lstStyle/>
        <a:p>
          <a:r>
            <a:rPr lang="en-US" dirty="0"/>
            <a:t>Stress hormones (cortisol) may be raised from chronic caregiving which can affect mood regulation and cognitive function. </a:t>
          </a:r>
        </a:p>
      </dgm:t>
    </dgm:pt>
    <dgm:pt modelId="{D18D9AEE-0A04-4C36-9DA9-15E64DB0A08C}" type="parTrans" cxnId="{DED370B5-BF63-4CCF-ADA0-E8BD23D911F3}">
      <dgm:prSet/>
      <dgm:spPr/>
      <dgm:t>
        <a:bodyPr/>
        <a:lstStyle/>
        <a:p>
          <a:endParaRPr lang="en-US"/>
        </a:p>
      </dgm:t>
    </dgm:pt>
    <dgm:pt modelId="{DD35ED95-1DA9-4D03-AE7F-BE5B58A32B9C}" type="sibTrans" cxnId="{DED370B5-BF63-4CCF-ADA0-E8BD23D911F3}">
      <dgm:prSet/>
      <dgm:spPr/>
      <dgm:t>
        <a:bodyPr/>
        <a:lstStyle/>
        <a:p>
          <a:endParaRPr lang="en-US"/>
        </a:p>
      </dgm:t>
    </dgm:pt>
    <dgm:pt modelId="{40A133A6-4640-4098-984C-5BFDE7152F2E}">
      <dgm:prSet/>
      <dgm:spPr/>
      <dgm:t>
        <a:bodyPr/>
        <a:lstStyle/>
        <a:p>
          <a:r>
            <a:rPr lang="en-US" dirty="0"/>
            <a:t>Adolescence the brain is still developing, particularly is area related to emotional control and decision making.</a:t>
          </a:r>
        </a:p>
      </dgm:t>
    </dgm:pt>
    <dgm:pt modelId="{4FA32D57-9552-4148-B145-51245ABD73A0}" type="parTrans" cxnId="{6781275A-A37D-4486-BC73-0F9DE509DF87}">
      <dgm:prSet/>
      <dgm:spPr/>
      <dgm:t>
        <a:bodyPr/>
        <a:lstStyle/>
        <a:p>
          <a:endParaRPr lang="en-US"/>
        </a:p>
      </dgm:t>
    </dgm:pt>
    <dgm:pt modelId="{15697505-3926-48DB-933C-9D0E875B2D5D}" type="sibTrans" cxnId="{6781275A-A37D-4486-BC73-0F9DE509DF87}">
      <dgm:prSet/>
      <dgm:spPr/>
      <dgm:t>
        <a:bodyPr/>
        <a:lstStyle/>
        <a:p>
          <a:endParaRPr lang="en-US"/>
        </a:p>
      </dgm:t>
    </dgm:pt>
    <dgm:pt modelId="{4E74D78E-1C74-4500-9AE1-26AE7C978C9E}">
      <dgm:prSet/>
      <dgm:spPr/>
      <dgm:t>
        <a:bodyPr/>
        <a:lstStyle/>
        <a:p>
          <a:r>
            <a:rPr lang="en-US" b="1"/>
            <a:t>Environmental Factors ( nurture ) </a:t>
          </a:r>
          <a:endParaRPr lang="en-US"/>
        </a:p>
      </dgm:t>
    </dgm:pt>
    <dgm:pt modelId="{47E5737E-96AC-45FF-97E6-A40210AD9BC8}" type="parTrans" cxnId="{7240E127-8D73-4E7C-9687-F1D7E9EB0B30}">
      <dgm:prSet/>
      <dgm:spPr/>
      <dgm:t>
        <a:bodyPr/>
        <a:lstStyle/>
        <a:p>
          <a:endParaRPr lang="en-US"/>
        </a:p>
      </dgm:t>
    </dgm:pt>
    <dgm:pt modelId="{BCB66C7A-8DF2-4DA6-95FE-31802ADDDB4A}" type="sibTrans" cxnId="{7240E127-8D73-4E7C-9687-F1D7E9EB0B30}">
      <dgm:prSet/>
      <dgm:spPr/>
      <dgm:t>
        <a:bodyPr/>
        <a:lstStyle/>
        <a:p>
          <a:endParaRPr lang="en-US"/>
        </a:p>
      </dgm:t>
    </dgm:pt>
    <dgm:pt modelId="{CD90C266-8CDF-4854-B078-662B2CE952A2}">
      <dgm:prSet/>
      <dgm:spPr/>
      <dgm:t>
        <a:bodyPr/>
        <a:lstStyle/>
        <a:p>
          <a:r>
            <a:rPr lang="en-US" dirty="0"/>
            <a:t>The home environment is shaped by  on illness , loss , emotional unavailability and  significant responsibility </a:t>
          </a:r>
        </a:p>
      </dgm:t>
    </dgm:pt>
    <dgm:pt modelId="{C4195734-9F93-4CDC-AED9-B624FC40C9AB}" type="parTrans" cxnId="{BA0D5931-6F31-4EB1-B61A-7AE85FCC1A0A}">
      <dgm:prSet/>
      <dgm:spPr/>
      <dgm:t>
        <a:bodyPr/>
        <a:lstStyle/>
        <a:p>
          <a:endParaRPr lang="en-US"/>
        </a:p>
      </dgm:t>
    </dgm:pt>
    <dgm:pt modelId="{CE2AAABB-F6D2-4E85-A1F1-ADCB0B652B27}" type="sibTrans" cxnId="{BA0D5931-6F31-4EB1-B61A-7AE85FCC1A0A}">
      <dgm:prSet/>
      <dgm:spPr/>
      <dgm:t>
        <a:bodyPr/>
        <a:lstStyle/>
        <a:p>
          <a:endParaRPr lang="en-US"/>
        </a:p>
      </dgm:t>
    </dgm:pt>
    <dgm:pt modelId="{210B6135-8FB7-4F3D-9EA2-CF5467E820A9}">
      <dgm:prSet/>
      <dgm:spPr/>
      <dgm:t>
        <a:bodyPr/>
        <a:lstStyle/>
        <a:p>
          <a:r>
            <a:rPr lang="en-US" dirty="0"/>
            <a:t>Loss of father – major attachment disruption ( Bowlby, 1980) </a:t>
          </a:r>
        </a:p>
      </dgm:t>
    </dgm:pt>
    <dgm:pt modelId="{8E64D466-1CF7-488C-8E75-F812CAD92C97}" type="parTrans" cxnId="{DA296A50-3CC1-425B-9DDB-B6C7C3A55637}">
      <dgm:prSet/>
      <dgm:spPr/>
      <dgm:t>
        <a:bodyPr/>
        <a:lstStyle/>
        <a:p>
          <a:endParaRPr lang="en-US"/>
        </a:p>
      </dgm:t>
    </dgm:pt>
    <dgm:pt modelId="{B477E6EE-391F-4C50-981F-4EBCB24777CF}" type="sibTrans" cxnId="{DA296A50-3CC1-425B-9DDB-B6C7C3A55637}">
      <dgm:prSet/>
      <dgm:spPr/>
      <dgm:t>
        <a:bodyPr/>
        <a:lstStyle/>
        <a:p>
          <a:endParaRPr lang="en-US"/>
        </a:p>
      </dgm:t>
    </dgm:pt>
    <dgm:pt modelId="{D90F79FA-DBAD-4ACD-9AA8-0FA8F1301670}">
      <dgm:prSet/>
      <dgm:spPr/>
      <dgm:t>
        <a:bodyPr/>
        <a:lstStyle/>
        <a:p>
          <a:r>
            <a:rPr lang="en-US" dirty="0"/>
            <a:t>Lack of external social and emotional support.( Leu &amp; Becker, 2017) </a:t>
          </a:r>
        </a:p>
      </dgm:t>
    </dgm:pt>
    <dgm:pt modelId="{3563BA9D-A407-4E11-AC6C-4C11E5C0A29E}" type="parTrans" cxnId="{69478894-09CF-48C6-AB44-4EBE78F695C9}">
      <dgm:prSet/>
      <dgm:spPr/>
      <dgm:t>
        <a:bodyPr/>
        <a:lstStyle/>
        <a:p>
          <a:endParaRPr lang="en-US"/>
        </a:p>
      </dgm:t>
    </dgm:pt>
    <dgm:pt modelId="{31A5CD79-A476-4266-A01F-A511303C750A}" type="sibTrans" cxnId="{69478894-09CF-48C6-AB44-4EBE78F695C9}">
      <dgm:prSet/>
      <dgm:spPr/>
      <dgm:t>
        <a:bodyPr/>
        <a:lstStyle/>
        <a:p>
          <a:endParaRPr lang="en-US"/>
        </a:p>
      </dgm:t>
    </dgm:pt>
    <dgm:pt modelId="{A7ED1B11-6720-0F40-99DC-A6547114BBF0}">
      <dgm:prSet/>
      <dgm:spPr/>
      <dgm:t>
        <a:bodyPr/>
        <a:lstStyle/>
        <a:p>
          <a:r>
            <a:rPr lang="en-GB" dirty="0"/>
            <a:t>Nature and Nurture interact: Jenny may be genetically predisposed to anxiety or low mood, but environmental stress makes these risk more likely to surface.  </a:t>
          </a:r>
        </a:p>
      </dgm:t>
    </dgm:pt>
    <dgm:pt modelId="{164F4AFE-FE66-DC4D-BD64-2504DCA58659}" type="parTrans" cxnId="{494E5D8B-7856-A94E-95C4-1710316E7EAD}">
      <dgm:prSet/>
      <dgm:spPr/>
      <dgm:t>
        <a:bodyPr/>
        <a:lstStyle/>
        <a:p>
          <a:endParaRPr lang="en-GB"/>
        </a:p>
      </dgm:t>
    </dgm:pt>
    <dgm:pt modelId="{068328B7-4E14-C144-BFAA-EF6B041DDC27}" type="sibTrans" cxnId="{494E5D8B-7856-A94E-95C4-1710316E7EAD}">
      <dgm:prSet/>
      <dgm:spPr/>
      <dgm:t>
        <a:bodyPr/>
        <a:lstStyle/>
        <a:p>
          <a:endParaRPr lang="en-GB"/>
        </a:p>
      </dgm:t>
    </dgm:pt>
    <dgm:pt modelId="{BAAFA926-3461-B44B-B49D-39627BBE6A8E}" type="pres">
      <dgm:prSet presAssocID="{071756F9-C241-4EAD-AA41-AE0EF4F5D12D}" presName="vert0" presStyleCnt="0">
        <dgm:presLayoutVars>
          <dgm:dir/>
          <dgm:animOne val="branch"/>
          <dgm:animLvl val="lvl"/>
        </dgm:presLayoutVars>
      </dgm:prSet>
      <dgm:spPr/>
    </dgm:pt>
    <dgm:pt modelId="{785CB9B7-908B-BC4B-A046-92F27A1B99CF}" type="pres">
      <dgm:prSet presAssocID="{26F10F42-7BED-46CE-8ECA-BB330BCE3961}" presName="thickLine" presStyleLbl="alignNode1" presStyleIdx="0" presStyleCnt="8"/>
      <dgm:spPr/>
    </dgm:pt>
    <dgm:pt modelId="{145921B1-47CA-9448-BD9E-C151F0DB1D38}" type="pres">
      <dgm:prSet presAssocID="{26F10F42-7BED-46CE-8ECA-BB330BCE3961}" presName="horz1" presStyleCnt="0"/>
      <dgm:spPr/>
    </dgm:pt>
    <dgm:pt modelId="{852BCD56-B0EC-F245-B117-B7E6DFF23EB8}" type="pres">
      <dgm:prSet presAssocID="{26F10F42-7BED-46CE-8ECA-BB330BCE3961}" presName="tx1" presStyleLbl="revTx" presStyleIdx="0" presStyleCnt="8"/>
      <dgm:spPr/>
    </dgm:pt>
    <dgm:pt modelId="{B30FAE00-3007-B445-8FB2-D59ED1F2B52B}" type="pres">
      <dgm:prSet presAssocID="{26F10F42-7BED-46CE-8ECA-BB330BCE3961}" presName="vert1" presStyleCnt="0"/>
      <dgm:spPr/>
    </dgm:pt>
    <dgm:pt modelId="{A22D3546-3F0D-8945-8FCA-FAC918384466}" type="pres">
      <dgm:prSet presAssocID="{9BC02A8B-69C2-438F-BCAE-412B678926A6}" presName="thickLine" presStyleLbl="alignNode1" presStyleIdx="1" presStyleCnt="8"/>
      <dgm:spPr/>
    </dgm:pt>
    <dgm:pt modelId="{8290551A-C732-DF43-B546-8F9E4DF0C143}" type="pres">
      <dgm:prSet presAssocID="{9BC02A8B-69C2-438F-BCAE-412B678926A6}" presName="horz1" presStyleCnt="0"/>
      <dgm:spPr/>
    </dgm:pt>
    <dgm:pt modelId="{2CF907B9-9CC9-8C44-9BC2-E56C975CB4FE}" type="pres">
      <dgm:prSet presAssocID="{9BC02A8B-69C2-438F-BCAE-412B678926A6}" presName="tx1" presStyleLbl="revTx" presStyleIdx="1" presStyleCnt="8"/>
      <dgm:spPr/>
    </dgm:pt>
    <dgm:pt modelId="{C1899C34-2F6F-E742-9037-9A34F49B94FB}" type="pres">
      <dgm:prSet presAssocID="{9BC02A8B-69C2-438F-BCAE-412B678926A6}" presName="vert1" presStyleCnt="0"/>
      <dgm:spPr/>
    </dgm:pt>
    <dgm:pt modelId="{38AD9950-9E0C-7E49-B5FC-B837DC95A482}" type="pres">
      <dgm:prSet presAssocID="{40A133A6-4640-4098-984C-5BFDE7152F2E}" presName="thickLine" presStyleLbl="alignNode1" presStyleIdx="2" presStyleCnt="8"/>
      <dgm:spPr/>
    </dgm:pt>
    <dgm:pt modelId="{1A5F7586-5B93-794B-9A41-131EC773791A}" type="pres">
      <dgm:prSet presAssocID="{40A133A6-4640-4098-984C-5BFDE7152F2E}" presName="horz1" presStyleCnt="0"/>
      <dgm:spPr/>
    </dgm:pt>
    <dgm:pt modelId="{A989FF8A-3C8C-8F44-99A7-4C359BF019DC}" type="pres">
      <dgm:prSet presAssocID="{40A133A6-4640-4098-984C-5BFDE7152F2E}" presName="tx1" presStyleLbl="revTx" presStyleIdx="2" presStyleCnt="8"/>
      <dgm:spPr/>
    </dgm:pt>
    <dgm:pt modelId="{5E75B9D2-2D11-2B41-AA65-9C1131B9A968}" type="pres">
      <dgm:prSet presAssocID="{40A133A6-4640-4098-984C-5BFDE7152F2E}" presName="vert1" presStyleCnt="0"/>
      <dgm:spPr/>
    </dgm:pt>
    <dgm:pt modelId="{D3D8D726-9BD9-4E44-8646-785098FD6037}" type="pres">
      <dgm:prSet presAssocID="{4E74D78E-1C74-4500-9AE1-26AE7C978C9E}" presName="thickLine" presStyleLbl="alignNode1" presStyleIdx="3" presStyleCnt="8"/>
      <dgm:spPr/>
    </dgm:pt>
    <dgm:pt modelId="{07A8AF43-528E-D54B-8B2E-039AF5086171}" type="pres">
      <dgm:prSet presAssocID="{4E74D78E-1C74-4500-9AE1-26AE7C978C9E}" presName="horz1" presStyleCnt="0"/>
      <dgm:spPr/>
    </dgm:pt>
    <dgm:pt modelId="{C1C8436E-E9E3-F146-A754-5E63296985E2}" type="pres">
      <dgm:prSet presAssocID="{4E74D78E-1C74-4500-9AE1-26AE7C978C9E}" presName="tx1" presStyleLbl="revTx" presStyleIdx="3" presStyleCnt="8"/>
      <dgm:spPr/>
    </dgm:pt>
    <dgm:pt modelId="{EC0ED03E-8936-1C46-A931-A10F86B44089}" type="pres">
      <dgm:prSet presAssocID="{4E74D78E-1C74-4500-9AE1-26AE7C978C9E}" presName="vert1" presStyleCnt="0"/>
      <dgm:spPr/>
    </dgm:pt>
    <dgm:pt modelId="{4AB941CB-5211-2249-9F79-C4FA708BA0F1}" type="pres">
      <dgm:prSet presAssocID="{CD90C266-8CDF-4854-B078-662B2CE952A2}" presName="thickLine" presStyleLbl="alignNode1" presStyleIdx="4" presStyleCnt="8"/>
      <dgm:spPr/>
    </dgm:pt>
    <dgm:pt modelId="{02BCA48A-1A0D-FA44-85C4-4203866CCAC5}" type="pres">
      <dgm:prSet presAssocID="{CD90C266-8CDF-4854-B078-662B2CE952A2}" presName="horz1" presStyleCnt="0"/>
      <dgm:spPr/>
    </dgm:pt>
    <dgm:pt modelId="{04EC7F2E-C7C6-B64C-9ECC-414989DA754B}" type="pres">
      <dgm:prSet presAssocID="{CD90C266-8CDF-4854-B078-662B2CE952A2}" presName="tx1" presStyleLbl="revTx" presStyleIdx="4" presStyleCnt="8"/>
      <dgm:spPr/>
    </dgm:pt>
    <dgm:pt modelId="{E2849017-EB20-1748-91C8-D7A77F36A224}" type="pres">
      <dgm:prSet presAssocID="{CD90C266-8CDF-4854-B078-662B2CE952A2}" presName="vert1" presStyleCnt="0"/>
      <dgm:spPr/>
    </dgm:pt>
    <dgm:pt modelId="{6E9F7FBB-5CAF-D147-8FF8-7BEDF01D7E6E}" type="pres">
      <dgm:prSet presAssocID="{210B6135-8FB7-4F3D-9EA2-CF5467E820A9}" presName="thickLine" presStyleLbl="alignNode1" presStyleIdx="5" presStyleCnt="8"/>
      <dgm:spPr/>
    </dgm:pt>
    <dgm:pt modelId="{E9E9A120-16F0-304D-872C-EA381DE0ED60}" type="pres">
      <dgm:prSet presAssocID="{210B6135-8FB7-4F3D-9EA2-CF5467E820A9}" presName="horz1" presStyleCnt="0"/>
      <dgm:spPr/>
    </dgm:pt>
    <dgm:pt modelId="{548D5AD4-2653-2149-98CF-846E1E9073E7}" type="pres">
      <dgm:prSet presAssocID="{210B6135-8FB7-4F3D-9EA2-CF5467E820A9}" presName="tx1" presStyleLbl="revTx" presStyleIdx="5" presStyleCnt="8"/>
      <dgm:spPr/>
    </dgm:pt>
    <dgm:pt modelId="{99AFD280-FFA6-E74B-946C-D20B507C9DF4}" type="pres">
      <dgm:prSet presAssocID="{210B6135-8FB7-4F3D-9EA2-CF5467E820A9}" presName="vert1" presStyleCnt="0"/>
      <dgm:spPr/>
    </dgm:pt>
    <dgm:pt modelId="{D8D8AFEB-903B-2646-B37E-46129806FCE8}" type="pres">
      <dgm:prSet presAssocID="{D90F79FA-DBAD-4ACD-9AA8-0FA8F1301670}" presName="thickLine" presStyleLbl="alignNode1" presStyleIdx="6" presStyleCnt="8"/>
      <dgm:spPr/>
    </dgm:pt>
    <dgm:pt modelId="{3663733C-6DB7-1942-9BEB-A6A38910E398}" type="pres">
      <dgm:prSet presAssocID="{D90F79FA-DBAD-4ACD-9AA8-0FA8F1301670}" presName="horz1" presStyleCnt="0"/>
      <dgm:spPr/>
    </dgm:pt>
    <dgm:pt modelId="{EA7FC2E7-77C1-CB4B-8ACC-9E8D28DEA9C6}" type="pres">
      <dgm:prSet presAssocID="{D90F79FA-DBAD-4ACD-9AA8-0FA8F1301670}" presName="tx1" presStyleLbl="revTx" presStyleIdx="6" presStyleCnt="8"/>
      <dgm:spPr/>
    </dgm:pt>
    <dgm:pt modelId="{96967C82-E1BE-D24F-BB98-DEAA7A928441}" type="pres">
      <dgm:prSet presAssocID="{D90F79FA-DBAD-4ACD-9AA8-0FA8F1301670}" presName="vert1" presStyleCnt="0"/>
      <dgm:spPr/>
    </dgm:pt>
    <dgm:pt modelId="{2D97A880-6757-4C45-B21D-5EE81CE1617B}" type="pres">
      <dgm:prSet presAssocID="{A7ED1B11-6720-0F40-99DC-A6547114BBF0}" presName="thickLine" presStyleLbl="alignNode1" presStyleIdx="7" presStyleCnt="8"/>
      <dgm:spPr/>
    </dgm:pt>
    <dgm:pt modelId="{92A54891-4ECF-C443-B144-EDA423E86F1F}" type="pres">
      <dgm:prSet presAssocID="{A7ED1B11-6720-0F40-99DC-A6547114BBF0}" presName="horz1" presStyleCnt="0"/>
      <dgm:spPr/>
    </dgm:pt>
    <dgm:pt modelId="{9C40B5E9-58FA-4148-A499-84A5086D2B1E}" type="pres">
      <dgm:prSet presAssocID="{A7ED1B11-6720-0F40-99DC-A6547114BBF0}" presName="tx1" presStyleLbl="revTx" presStyleIdx="7" presStyleCnt="8"/>
      <dgm:spPr/>
    </dgm:pt>
    <dgm:pt modelId="{6A007A59-D245-254A-8E22-D8E5E91AC614}" type="pres">
      <dgm:prSet presAssocID="{A7ED1B11-6720-0F40-99DC-A6547114BBF0}" presName="vert1" presStyleCnt="0"/>
      <dgm:spPr/>
    </dgm:pt>
  </dgm:ptLst>
  <dgm:cxnLst>
    <dgm:cxn modelId="{5ED1D101-0647-FD46-BFD0-8635081941F3}" type="presOf" srcId="{210B6135-8FB7-4F3D-9EA2-CF5467E820A9}" destId="{548D5AD4-2653-2149-98CF-846E1E9073E7}" srcOrd="0" destOrd="0" presId="urn:microsoft.com/office/officeart/2008/layout/LinedList"/>
    <dgm:cxn modelId="{D768DC0E-0734-5344-8E04-48DF557C5071}" type="presOf" srcId="{9BC02A8B-69C2-438F-BCAE-412B678926A6}" destId="{2CF907B9-9CC9-8C44-9BC2-E56C975CB4FE}" srcOrd="0" destOrd="0" presId="urn:microsoft.com/office/officeart/2008/layout/LinedList"/>
    <dgm:cxn modelId="{7240E127-8D73-4E7C-9687-F1D7E9EB0B30}" srcId="{071756F9-C241-4EAD-AA41-AE0EF4F5D12D}" destId="{4E74D78E-1C74-4500-9AE1-26AE7C978C9E}" srcOrd="3" destOrd="0" parTransId="{47E5737E-96AC-45FF-97E6-A40210AD9BC8}" sibTransId="{BCB66C7A-8DF2-4DA6-95FE-31802ADDDB4A}"/>
    <dgm:cxn modelId="{BA0D5931-6F31-4EB1-B61A-7AE85FCC1A0A}" srcId="{071756F9-C241-4EAD-AA41-AE0EF4F5D12D}" destId="{CD90C266-8CDF-4854-B078-662B2CE952A2}" srcOrd="4" destOrd="0" parTransId="{C4195734-9F93-4CDC-AED9-B624FC40C9AB}" sibTransId="{CE2AAABB-F6D2-4E85-A1F1-ADCB0B652B27}"/>
    <dgm:cxn modelId="{26400F39-B7B5-B840-A8A9-DC82E1D31DEA}" type="presOf" srcId="{A7ED1B11-6720-0F40-99DC-A6547114BBF0}" destId="{9C40B5E9-58FA-4148-A499-84A5086D2B1E}" srcOrd="0" destOrd="0" presId="urn:microsoft.com/office/officeart/2008/layout/LinedList"/>
    <dgm:cxn modelId="{DA296A50-3CC1-425B-9DDB-B6C7C3A55637}" srcId="{071756F9-C241-4EAD-AA41-AE0EF4F5D12D}" destId="{210B6135-8FB7-4F3D-9EA2-CF5467E820A9}" srcOrd="5" destOrd="0" parTransId="{8E64D466-1CF7-488C-8E75-F812CAD92C97}" sibTransId="{B477E6EE-391F-4C50-981F-4EBCB24777CF}"/>
    <dgm:cxn modelId="{6781275A-A37D-4486-BC73-0F9DE509DF87}" srcId="{071756F9-C241-4EAD-AA41-AE0EF4F5D12D}" destId="{40A133A6-4640-4098-984C-5BFDE7152F2E}" srcOrd="2" destOrd="0" parTransId="{4FA32D57-9552-4148-B145-51245ABD73A0}" sibTransId="{15697505-3926-48DB-933C-9D0E875B2D5D}"/>
    <dgm:cxn modelId="{F1D3E55F-CF61-F44A-9829-008C11084049}" type="presOf" srcId="{26F10F42-7BED-46CE-8ECA-BB330BCE3961}" destId="{852BCD56-B0EC-F245-B117-B7E6DFF23EB8}" srcOrd="0" destOrd="0" presId="urn:microsoft.com/office/officeart/2008/layout/LinedList"/>
    <dgm:cxn modelId="{9966BD79-5F49-4752-A8E4-EE3BC584FF51}" srcId="{071756F9-C241-4EAD-AA41-AE0EF4F5D12D}" destId="{26F10F42-7BED-46CE-8ECA-BB330BCE3961}" srcOrd="0" destOrd="0" parTransId="{943967E1-C575-4DAE-BD6D-2AF69447D1CE}" sibTransId="{EC14FD1F-B18E-41A6-BE47-E96BADF893B2}"/>
    <dgm:cxn modelId="{9F7FDF7E-6C42-E14C-A258-5AA4E347958C}" type="presOf" srcId="{4E74D78E-1C74-4500-9AE1-26AE7C978C9E}" destId="{C1C8436E-E9E3-F146-A754-5E63296985E2}" srcOrd="0" destOrd="0" presId="urn:microsoft.com/office/officeart/2008/layout/LinedList"/>
    <dgm:cxn modelId="{494E5D8B-7856-A94E-95C4-1710316E7EAD}" srcId="{071756F9-C241-4EAD-AA41-AE0EF4F5D12D}" destId="{A7ED1B11-6720-0F40-99DC-A6547114BBF0}" srcOrd="7" destOrd="0" parTransId="{164F4AFE-FE66-DC4D-BD64-2504DCA58659}" sibTransId="{068328B7-4E14-C144-BFAA-EF6B041DDC27}"/>
    <dgm:cxn modelId="{69478894-09CF-48C6-AB44-4EBE78F695C9}" srcId="{071756F9-C241-4EAD-AA41-AE0EF4F5D12D}" destId="{D90F79FA-DBAD-4ACD-9AA8-0FA8F1301670}" srcOrd="6" destOrd="0" parTransId="{3563BA9D-A407-4E11-AC6C-4C11E5C0A29E}" sibTransId="{31A5CD79-A476-4266-A01F-A511303C750A}"/>
    <dgm:cxn modelId="{DED370B5-BF63-4CCF-ADA0-E8BD23D911F3}" srcId="{071756F9-C241-4EAD-AA41-AE0EF4F5D12D}" destId="{9BC02A8B-69C2-438F-BCAE-412B678926A6}" srcOrd="1" destOrd="0" parTransId="{D18D9AEE-0A04-4C36-9DA9-15E64DB0A08C}" sibTransId="{DD35ED95-1DA9-4D03-AE7F-BE5B58A32B9C}"/>
    <dgm:cxn modelId="{E49CC8CE-48CC-5247-BF20-BEA7A7DDA2E6}" type="presOf" srcId="{40A133A6-4640-4098-984C-5BFDE7152F2E}" destId="{A989FF8A-3C8C-8F44-99A7-4C359BF019DC}" srcOrd="0" destOrd="0" presId="urn:microsoft.com/office/officeart/2008/layout/LinedList"/>
    <dgm:cxn modelId="{F41F31E3-889F-1649-8049-33060DC0AF2A}" type="presOf" srcId="{D90F79FA-DBAD-4ACD-9AA8-0FA8F1301670}" destId="{EA7FC2E7-77C1-CB4B-8ACC-9E8D28DEA9C6}" srcOrd="0" destOrd="0" presId="urn:microsoft.com/office/officeart/2008/layout/LinedList"/>
    <dgm:cxn modelId="{945983E7-C7CB-C24B-86B9-8F87C6D38645}" type="presOf" srcId="{CD90C266-8CDF-4854-B078-662B2CE952A2}" destId="{04EC7F2E-C7C6-B64C-9ECC-414989DA754B}" srcOrd="0" destOrd="0" presId="urn:microsoft.com/office/officeart/2008/layout/LinedList"/>
    <dgm:cxn modelId="{F298D3F2-66C4-CB4E-8523-BE10FC42BF75}" type="presOf" srcId="{071756F9-C241-4EAD-AA41-AE0EF4F5D12D}" destId="{BAAFA926-3461-B44B-B49D-39627BBE6A8E}" srcOrd="0" destOrd="0" presId="urn:microsoft.com/office/officeart/2008/layout/LinedList"/>
    <dgm:cxn modelId="{52B1F476-016D-1A46-BFD9-689A1CCD2554}" type="presParOf" srcId="{BAAFA926-3461-B44B-B49D-39627BBE6A8E}" destId="{785CB9B7-908B-BC4B-A046-92F27A1B99CF}" srcOrd="0" destOrd="0" presId="urn:microsoft.com/office/officeart/2008/layout/LinedList"/>
    <dgm:cxn modelId="{FA7B8A41-DA64-C342-AFF0-ED2F4CF7A744}" type="presParOf" srcId="{BAAFA926-3461-B44B-B49D-39627BBE6A8E}" destId="{145921B1-47CA-9448-BD9E-C151F0DB1D38}" srcOrd="1" destOrd="0" presId="urn:microsoft.com/office/officeart/2008/layout/LinedList"/>
    <dgm:cxn modelId="{B008A899-76CF-A849-B139-43CC79C90A2A}" type="presParOf" srcId="{145921B1-47CA-9448-BD9E-C151F0DB1D38}" destId="{852BCD56-B0EC-F245-B117-B7E6DFF23EB8}" srcOrd="0" destOrd="0" presId="urn:microsoft.com/office/officeart/2008/layout/LinedList"/>
    <dgm:cxn modelId="{49A4A8D0-407C-DA42-A5AE-56CD5E093C51}" type="presParOf" srcId="{145921B1-47CA-9448-BD9E-C151F0DB1D38}" destId="{B30FAE00-3007-B445-8FB2-D59ED1F2B52B}" srcOrd="1" destOrd="0" presId="urn:microsoft.com/office/officeart/2008/layout/LinedList"/>
    <dgm:cxn modelId="{C8BEEE15-540E-5048-A26D-8190D0AA041A}" type="presParOf" srcId="{BAAFA926-3461-B44B-B49D-39627BBE6A8E}" destId="{A22D3546-3F0D-8945-8FCA-FAC918384466}" srcOrd="2" destOrd="0" presId="urn:microsoft.com/office/officeart/2008/layout/LinedList"/>
    <dgm:cxn modelId="{1CF1F837-9F98-1648-9AEA-B78788FE41E1}" type="presParOf" srcId="{BAAFA926-3461-B44B-B49D-39627BBE6A8E}" destId="{8290551A-C732-DF43-B546-8F9E4DF0C143}" srcOrd="3" destOrd="0" presId="urn:microsoft.com/office/officeart/2008/layout/LinedList"/>
    <dgm:cxn modelId="{48E73AFA-7076-DB4E-80FA-1BB562A1E50B}" type="presParOf" srcId="{8290551A-C732-DF43-B546-8F9E4DF0C143}" destId="{2CF907B9-9CC9-8C44-9BC2-E56C975CB4FE}" srcOrd="0" destOrd="0" presId="urn:microsoft.com/office/officeart/2008/layout/LinedList"/>
    <dgm:cxn modelId="{77FF2FB8-BF55-D94F-AF6D-30A9C3ECF0B1}" type="presParOf" srcId="{8290551A-C732-DF43-B546-8F9E4DF0C143}" destId="{C1899C34-2F6F-E742-9037-9A34F49B94FB}" srcOrd="1" destOrd="0" presId="urn:microsoft.com/office/officeart/2008/layout/LinedList"/>
    <dgm:cxn modelId="{F794608B-A817-9246-B243-C4F5B00D30A8}" type="presParOf" srcId="{BAAFA926-3461-B44B-B49D-39627BBE6A8E}" destId="{38AD9950-9E0C-7E49-B5FC-B837DC95A482}" srcOrd="4" destOrd="0" presId="urn:microsoft.com/office/officeart/2008/layout/LinedList"/>
    <dgm:cxn modelId="{C0B32BC4-54C5-8748-ACF8-C433B8DB9C21}" type="presParOf" srcId="{BAAFA926-3461-B44B-B49D-39627BBE6A8E}" destId="{1A5F7586-5B93-794B-9A41-131EC773791A}" srcOrd="5" destOrd="0" presId="urn:microsoft.com/office/officeart/2008/layout/LinedList"/>
    <dgm:cxn modelId="{11A1A370-1540-2C41-A5E9-98E7315F4BF6}" type="presParOf" srcId="{1A5F7586-5B93-794B-9A41-131EC773791A}" destId="{A989FF8A-3C8C-8F44-99A7-4C359BF019DC}" srcOrd="0" destOrd="0" presId="urn:microsoft.com/office/officeart/2008/layout/LinedList"/>
    <dgm:cxn modelId="{C562A3E4-B0A0-8D47-93BC-3A31328FC9B0}" type="presParOf" srcId="{1A5F7586-5B93-794B-9A41-131EC773791A}" destId="{5E75B9D2-2D11-2B41-AA65-9C1131B9A968}" srcOrd="1" destOrd="0" presId="urn:microsoft.com/office/officeart/2008/layout/LinedList"/>
    <dgm:cxn modelId="{96846B2C-7473-C040-B765-0C9CE7D3425E}" type="presParOf" srcId="{BAAFA926-3461-B44B-B49D-39627BBE6A8E}" destId="{D3D8D726-9BD9-4E44-8646-785098FD6037}" srcOrd="6" destOrd="0" presId="urn:microsoft.com/office/officeart/2008/layout/LinedList"/>
    <dgm:cxn modelId="{26C27430-849A-044C-AB80-3B87AE03E814}" type="presParOf" srcId="{BAAFA926-3461-B44B-B49D-39627BBE6A8E}" destId="{07A8AF43-528E-D54B-8B2E-039AF5086171}" srcOrd="7" destOrd="0" presId="urn:microsoft.com/office/officeart/2008/layout/LinedList"/>
    <dgm:cxn modelId="{4BDF6143-827A-894A-801E-66E74023895F}" type="presParOf" srcId="{07A8AF43-528E-D54B-8B2E-039AF5086171}" destId="{C1C8436E-E9E3-F146-A754-5E63296985E2}" srcOrd="0" destOrd="0" presId="urn:microsoft.com/office/officeart/2008/layout/LinedList"/>
    <dgm:cxn modelId="{BBFA4D31-1A52-F949-AB7E-B1AC22808689}" type="presParOf" srcId="{07A8AF43-528E-D54B-8B2E-039AF5086171}" destId="{EC0ED03E-8936-1C46-A931-A10F86B44089}" srcOrd="1" destOrd="0" presId="urn:microsoft.com/office/officeart/2008/layout/LinedList"/>
    <dgm:cxn modelId="{2FBBE307-29DF-AF45-9714-E7266CEF4CE8}" type="presParOf" srcId="{BAAFA926-3461-B44B-B49D-39627BBE6A8E}" destId="{4AB941CB-5211-2249-9F79-C4FA708BA0F1}" srcOrd="8" destOrd="0" presId="urn:microsoft.com/office/officeart/2008/layout/LinedList"/>
    <dgm:cxn modelId="{7AB1DAEE-FDCF-F940-BA42-A3013CEA62E7}" type="presParOf" srcId="{BAAFA926-3461-B44B-B49D-39627BBE6A8E}" destId="{02BCA48A-1A0D-FA44-85C4-4203866CCAC5}" srcOrd="9" destOrd="0" presId="urn:microsoft.com/office/officeart/2008/layout/LinedList"/>
    <dgm:cxn modelId="{DC02E2FA-1A2A-994F-9D6A-4BA790C7BECC}" type="presParOf" srcId="{02BCA48A-1A0D-FA44-85C4-4203866CCAC5}" destId="{04EC7F2E-C7C6-B64C-9ECC-414989DA754B}" srcOrd="0" destOrd="0" presId="urn:microsoft.com/office/officeart/2008/layout/LinedList"/>
    <dgm:cxn modelId="{1CA14CB6-C36F-314C-BE39-C7785DC8113B}" type="presParOf" srcId="{02BCA48A-1A0D-FA44-85C4-4203866CCAC5}" destId="{E2849017-EB20-1748-91C8-D7A77F36A224}" srcOrd="1" destOrd="0" presId="urn:microsoft.com/office/officeart/2008/layout/LinedList"/>
    <dgm:cxn modelId="{A742E243-5107-D14F-AD51-F3C9F4C26E48}" type="presParOf" srcId="{BAAFA926-3461-B44B-B49D-39627BBE6A8E}" destId="{6E9F7FBB-5CAF-D147-8FF8-7BEDF01D7E6E}" srcOrd="10" destOrd="0" presId="urn:microsoft.com/office/officeart/2008/layout/LinedList"/>
    <dgm:cxn modelId="{EEBA7C7E-E737-A64D-9F5F-D6AC1969FEAD}" type="presParOf" srcId="{BAAFA926-3461-B44B-B49D-39627BBE6A8E}" destId="{E9E9A120-16F0-304D-872C-EA381DE0ED60}" srcOrd="11" destOrd="0" presId="urn:microsoft.com/office/officeart/2008/layout/LinedList"/>
    <dgm:cxn modelId="{548AFE36-86F2-3C44-BA3C-1618D478B5B0}" type="presParOf" srcId="{E9E9A120-16F0-304D-872C-EA381DE0ED60}" destId="{548D5AD4-2653-2149-98CF-846E1E9073E7}" srcOrd="0" destOrd="0" presId="urn:microsoft.com/office/officeart/2008/layout/LinedList"/>
    <dgm:cxn modelId="{521794E5-F27F-864B-8799-170C07CC94A4}" type="presParOf" srcId="{E9E9A120-16F0-304D-872C-EA381DE0ED60}" destId="{99AFD280-FFA6-E74B-946C-D20B507C9DF4}" srcOrd="1" destOrd="0" presId="urn:microsoft.com/office/officeart/2008/layout/LinedList"/>
    <dgm:cxn modelId="{4A4290DB-D955-EE4D-B8C9-59F880DEA0A0}" type="presParOf" srcId="{BAAFA926-3461-B44B-B49D-39627BBE6A8E}" destId="{D8D8AFEB-903B-2646-B37E-46129806FCE8}" srcOrd="12" destOrd="0" presId="urn:microsoft.com/office/officeart/2008/layout/LinedList"/>
    <dgm:cxn modelId="{2C184C33-B69B-B74C-BD74-41429F13A2E4}" type="presParOf" srcId="{BAAFA926-3461-B44B-B49D-39627BBE6A8E}" destId="{3663733C-6DB7-1942-9BEB-A6A38910E398}" srcOrd="13" destOrd="0" presId="urn:microsoft.com/office/officeart/2008/layout/LinedList"/>
    <dgm:cxn modelId="{193842FE-BF89-614B-B233-2C47BD0FFB04}" type="presParOf" srcId="{3663733C-6DB7-1942-9BEB-A6A38910E398}" destId="{EA7FC2E7-77C1-CB4B-8ACC-9E8D28DEA9C6}" srcOrd="0" destOrd="0" presId="urn:microsoft.com/office/officeart/2008/layout/LinedList"/>
    <dgm:cxn modelId="{ADD636D9-95F4-784C-8442-7F40F5887EF5}" type="presParOf" srcId="{3663733C-6DB7-1942-9BEB-A6A38910E398}" destId="{96967C82-E1BE-D24F-BB98-DEAA7A928441}" srcOrd="1" destOrd="0" presId="urn:microsoft.com/office/officeart/2008/layout/LinedList"/>
    <dgm:cxn modelId="{E3108969-DD8E-3A47-99D3-9A299F4CC74E}" type="presParOf" srcId="{BAAFA926-3461-B44B-B49D-39627BBE6A8E}" destId="{2D97A880-6757-4C45-B21D-5EE81CE1617B}" srcOrd="14" destOrd="0" presId="urn:microsoft.com/office/officeart/2008/layout/LinedList"/>
    <dgm:cxn modelId="{C7D4FB61-B20C-3443-A02D-1711DBD945C2}" type="presParOf" srcId="{BAAFA926-3461-B44B-B49D-39627BBE6A8E}" destId="{92A54891-4ECF-C443-B144-EDA423E86F1F}" srcOrd="15" destOrd="0" presId="urn:microsoft.com/office/officeart/2008/layout/LinedList"/>
    <dgm:cxn modelId="{463219B7-3759-E64E-B371-007685B8C175}" type="presParOf" srcId="{92A54891-4ECF-C443-B144-EDA423E86F1F}" destId="{9C40B5E9-58FA-4148-A499-84A5086D2B1E}" srcOrd="0" destOrd="0" presId="urn:microsoft.com/office/officeart/2008/layout/LinedList"/>
    <dgm:cxn modelId="{81CD07A6-D5D2-E24A-947A-73249EB683BD}" type="presParOf" srcId="{92A54891-4ECF-C443-B144-EDA423E86F1F}" destId="{6A007A59-D245-254A-8E22-D8E5E91AC61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0FE0C74-97F8-404E-9CC9-3BCF2AFF5369}"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A1F8D7D1-BDB9-49DF-ACB6-F1F5EB36EB46}">
      <dgm:prSet/>
      <dgm:spPr/>
      <dgm:t>
        <a:bodyPr/>
        <a:lstStyle/>
        <a:p>
          <a:r>
            <a:rPr lang="en-GB" dirty="0"/>
            <a:t>Bowlby, J. (1969). </a:t>
          </a:r>
          <a:r>
            <a:rPr lang="en-GB" i="1" dirty="0"/>
            <a:t>Attachment and Loss: Volume 1 – Attachment</a:t>
          </a:r>
          <a:r>
            <a:rPr lang="en-GB" dirty="0"/>
            <a:t>. New York: Basic Books. ( Accessed on: 26</a:t>
          </a:r>
          <a:r>
            <a:rPr lang="en-GB" baseline="30000" dirty="0"/>
            <a:t>th</a:t>
          </a:r>
          <a:r>
            <a:rPr lang="en-GB" dirty="0"/>
            <a:t> February, 2026)</a:t>
          </a:r>
          <a:endParaRPr lang="en-US" dirty="0"/>
        </a:p>
      </dgm:t>
    </dgm:pt>
    <dgm:pt modelId="{41C78CFC-7B8D-40BD-AAD4-54BD2A1B30D4}" type="parTrans" cxnId="{9AFBC71E-3148-482C-BC9A-ABA6747A7582}">
      <dgm:prSet/>
      <dgm:spPr/>
      <dgm:t>
        <a:bodyPr/>
        <a:lstStyle/>
        <a:p>
          <a:endParaRPr lang="en-US"/>
        </a:p>
      </dgm:t>
    </dgm:pt>
    <dgm:pt modelId="{3B266A65-2C39-4A06-AABD-CE72232BDEEA}" type="sibTrans" cxnId="{9AFBC71E-3148-482C-BC9A-ABA6747A7582}">
      <dgm:prSet/>
      <dgm:spPr/>
      <dgm:t>
        <a:bodyPr/>
        <a:lstStyle/>
        <a:p>
          <a:endParaRPr lang="en-US"/>
        </a:p>
      </dgm:t>
    </dgm:pt>
    <dgm:pt modelId="{E78CA8CC-99DF-4FA5-9497-BCF867214C85}">
      <dgm:prSet/>
      <dgm:spPr/>
      <dgm:t>
        <a:bodyPr/>
        <a:lstStyle/>
        <a:p>
          <a:r>
            <a:rPr lang="en-GB"/>
            <a:t>Available at: http://www.timothydavidson.com/Library/Books/Bowlby-Attachment/ATTACHMENT_AND_LOSS_VOLUME_I_ATTACHMENT.pdf (timothydavidson.com in Bing) (Accessed: 28 February 2026).</a:t>
          </a:r>
          <a:endParaRPr lang="en-US"/>
        </a:p>
      </dgm:t>
    </dgm:pt>
    <dgm:pt modelId="{C6965EE0-9B78-43ED-A5AE-6D9828DAF5CD}" type="parTrans" cxnId="{48025420-A7B4-48B3-BB8D-3573CCCA1505}">
      <dgm:prSet/>
      <dgm:spPr/>
      <dgm:t>
        <a:bodyPr/>
        <a:lstStyle/>
        <a:p>
          <a:endParaRPr lang="en-US"/>
        </a:p>
      </dgm:t>
    </dgm:pt>
    <dgm:pt modelId="{904C5E1B-C6B1-4B90-8B9A-B88EB8353AD6}" type="sibTrans" cxnId="{48025420-A7B4-48B3-BB8D-3573CCCA1505}">
      <dgm:prSet/>
      <dgm:spPr/>
      <dgm:t>
        <a:bodyPr/>
        <a:lstStyle/>
        <a:p>
          <a:endParaRPr lang="en-US"/>
        </a:p>
      </dgm:t>
    </dgm:pt>
    <dgm:pt modelId="{BDF115EE-606E-4DBE-A57F-BA3999B982E5}">
      <dgm:prSet/>
      <dgm:spPr/>
      <dgm:t>
        <a:bodyPr/>
        <a:lstStyle/>
        <a:p>
          <a:r>
            <a:rPr lang="en-GB" dirty="0"/>
            <a:t>Bowlby, J. (1980) </a:t>
          </a:r>
          <a:r>
            <a:rPr lang="en-GB" i="1" dirty="0"/>
            <a:t>Loss: Sadness and Depression</a:t>
          </a:r>
          <a:r>
            <a:rPr lang="en-GB" dirty="0"/>
            <a:t>. New York: Basic Books.( Accessed on: 26</a:t>
          </a:r>
          <a:r>
            <a:rPr lang="en-GB" baseline="30000" dirty="0"/>
            <a:t>th</a:t>
          </a:r>
          <a:r>
            <a:rPr lang="en-GB" dirty="0"/>
            <a:t> February 2026)</a:t>
          </a:r>
          <a:endParaRPr lang="en-US" dirty="0"/>
        </a:p>
      </dgm:t>
    </dgm:pt>
    <dgm:pt modelId="{5FEC6D75-A25C-4CFC-8018-58C546FCAB8A}" type="parTrans" cxnId="{552ED39A-2B70-433E-AA23-BE70C61FA02A}">
      <dgm:prSet/>
      <dgm:spPr/>
      <dgm:t>
        <a:bodyPr/>
        <a:lstStyle/>
        <a:p>
          <a:endParaRPr lang="en-US"/>
        </a:p>
      </dgm:t>
    </dgm:pt>
    <dgm:pt modelId="{ECC83065-E688-40AC-8D8A-A5D3AE3397E9}" type="sibTrans" cxnId="{552ED39A-2B70-433E-AA23-BE70C61FA02A}">
      <dgm:prSet/>
      <dgm:spPr/>
      <dgm:t>
        <a:bodyPr/>
        <a:lstStyle/>
        <a:p>
          <a:endParaRPr lang="en-US"/>
        </a:p>
      </dgm:t>
    </dgm:pt>
    <dgm:pt modelId="{C570F324-38A4-49CB-B8BC-376D92C5A02C}">
      <dgm:prSet/>
      <dgm:spPr/>
      <dgm:t>
        <a:bodyPr/>
        <a:lstStyle/>
        <a:p>
          <a:r>
            <a:rPr lang="en-GB" dirty="0"/>
            <a:t>Available at: https://</a:t>
          </a:r>
          <a:r>
            <a:rPr lang="en-GB" dirty="0" err="1"/>
            <a:t>www.jungiananalysts.org.uk</a:t>
          </a:r>
          <a:r>
            <a:rPr lang="en-GB" dirty="0"/>
            <a:t>/</a:t>
          </a:r>
          <a:r>
            <a:rPr lang="en-GB" dirty="0" err="1"/>
            <a:t>wp</a:t>
          </a:r>
          <a:r>
            <a:rPr lang="en-GB" dirty="0"/>
            <a:t>-content/uploads/2024/09/john-bowlby-loss-sadness-and-depression-attachment-and-loss-1982-1.pdf (</a:t>
          </a:r>
          <a:r>
            <a:rPr lang="en-GB" dirty="0" err="1"/>
            <a:t>jungiananalysts.org.uk</a:t>
          </a:r>
          <a:r>
            <a:rPr lang="en-GB" dirty="0"/>
            <a:t> in Bing) (Accessed: 28 February 2026).</a:t>
          </a:r>
          <a:endParaRPr lang="en-US" dirty="0"/>
        </a:p>
      </dgm:t>
    </dgm:pt>
    <dgm:pt modelId="{3B892642-D8C7-4E1D-9435-2563321E6813}" type="parTrans" cxnId="{6ACA606F-109B-48B5-A816-59DEA02B3095}">
      <dgm:prSet/>
      <dgm:spPr/>
      <dgm:t>
        <a:bodyPr/>
        <a:lstStyle/>
        <a:p>
          <a:endParaRPr lang="en-US"/>
        </a:p>
      </dgm:t>
    </dgm:pt>
    <dgm:pt modelId="{55C84A74-6751-4ADC-810B-6DA8D84C99B3}" type="sibTrans" cxnId="{6ACA606F-109B-48B5-A816-59DEA02B3095}">
      <dgm:prSet/>
      <dgm:spPr/>
      <dgm:t>
        <a:bodyPr/>
        <a:lstStyle/>
        <a:p>
          <a:endParaRPr lang="en-US"/>
        </a:p>
      </dgm:t>
    </dgm:pt>
    <dgm:pt modelId="{362F7E7E-28CC-4C3D-8150-A45F4BFFF0A1}">
      <dgm:prSet/>
      <dgm:spPr/>
      <dgm:t>
        <a:bodyPr/>
        <a:lstStyle/>
        <a:p>
          <a:r>
            <a:rPr lang="en-GB" dirty="0"/>
            <a:t>Ainsworth, M.D.S., </a:t>
          </a:r>
          <a:r>
            <a:rPr lang="en-GB" dirty="0" err="1"/>
            <a:t>Blehar</a:t>
          </a:r>
          <a:r>
            <a:rPr lang="en-GB" dirty="0"/>
            <a:t>, M.C., Waters, E. and Wall, S. (1978) </a:t>
          </a:r>
          <a:r>
            <a:rPr lang="en-GB" i="1" dirty="0"/>
            <a:t>Patterns of Attachment: A Psychological Study of the Strange Situation</a:t>
          </a:r>
          <a:r>
            <a:rPr lang="en-GB" dirty="0"/>
            <a:t>. Hillsdale, NJ: Lawrence Erlbaum.( Accessed on: 26</a:t>
          </a:r>
          <a:r>
            <a:rPr lang="en-GB" baseline="30000" dirty="0"/>
            <a:t>th</a:t>
          </a:r>
          <a:r>
            <a:rPr lang="en-GB" dirty="0"/>
            <a:t> February, 2026)</a:t>
          </a:r>
          <a:endParaRPr lang="en-US" dirty="0"/>
        </a:p>
      </dgm:t>
    </dgm:pt>
    <dgm:pt modelId="{3FA0F720-DC74-4053-945A-FB7904434DA0}" type="parTrans" cxnId="{C405C5A4-CB88-4306-B26F-E80ACEDB0D09}">
      <dgm:prSet/>
      <dgm:spPr/>
      <dgm:t>
        <a:bodyPr/>
        <a:lstStyle/>
        <a:p>
          <a:endParaRPr lang="en-US"/>
        </a:p>
      </dgm:t>
    </dgm:pt>
    <dgm:pt modelId="{16C30A34-DB39-487B-ACA9-6716C8D653A9}" type="sibTrans" cxnId="{C405C5A4-CB88-4306-B26F-E80ACEDB0D09}">
      <dgm:prSet/>
      <dgm:spPr/>
      <dgm:t>
        <a:bodyPr/>
        <a:lstStyle/>
        <a:p>
          <a:endParaRPr lang="en-US"/>
        </a:p>
      </dgm:t>
    </dgm:pt>
    <dgm:pt modelId="{2B40C6F1-895B-4081-906F-ACCFA0B0E350}">
      <dgm:prSet/>
      <dgm:spPr/>
      <dgm:t>
        <a:bodyPr/>
        <a:lstStyle/>
        <a:p>
          <a:r>
            <a:rPr lang="en-GB"/>
            <a:t>Available at: https://journals.lww.com/jrnldbp/fulltext/2016/07000/Patterns_of_Attachment__A_Psychological_Study_of.14.aspx (journals.lww.com in Bing) (Accessed: 28 February 2026).</a:t>
          </a:r>
          <a:endParaRPr lang="en-US"/>
        </a:p>
      </dgm:t>
    </dgm:pt>
    <dgm:pt modelId="{39494F3E-C746-4B6F-969E-DD4344E86587}" type="parTrans" cxnId="{BF414058-F721-4BDD-A341-4EDB85BF3CB6}">
      <dgm:prSet/>
      <dgm:spPr/>
      <dgm:t>
        <a:bodyPr/>
        <a:lstStyle/>
        <a:p>
          <a:endParaRPr lang="en-US"/>
        </a:p>
      </dgm:t>
    </dgm:pt>
    <dgm:pt modelId="{DFB2BCFA-9C99-4858-8DB7-45114DB430E3}" type="sibTrans" cxnId="{BF414058-F721-4BDD-A341-4EDB85BF3CB6}">
      <dgm:prSet/>
      <dgm:spPr/>
      <dgm:t>
        <a:bodyPr/>
        <a:lstStyle/>
        <a:p>
          <a:endParaRPr lang="en-US"/>
        </a:p>
      </dgm:t>
    </dgm:pt>
    <dgm:pt modelId="{DA2659DA-8F94-4958-93DA-0216B62F1803}">
      <dgm:prSet/>
      <dgm:spPr/>
      <dgm:t>
        <a:bodyPr/>
        <a:lstStyle/>
        <a:p>
          <a:r>
            <a:rPr lang="en-GB" dirty="0"/>
            <a:t>Allen, J.P. and Tan, J.S. (2016) ‘Adolescent Attachment’, in Cassidy, J. and Shaver, P.R. (eds.) </a:t>
          </a:r>
          <a:r>
            <a:rPr lang="en-GB" i="1" dirty="0"/>
            <a:t>Handbook of Attachment: Theory, Research, and Clinical Applications</a:t>
          </a:r>
          <a:r>
            <a:rPr lang="en-GB" dirty="0"/>
            <a:t>. 3rd </a:t>
          </a:r>
          <a:r>
            <a:rPr lang="en-GB" dirty="0" err="1"/>
            <a:t>edn</a:t>
          </a:r>
          <a:r>
            <a:rPr lang="en-GB" dirty="0"/>
            <a:t>. New York: Guilford Press. ( Accessed on: 27</a:t>
          </a:r>
          <a:r>
            <a:rPr lang="en-GB" baseline="30000" dirty="0"/>
            <a:t>th</a:t>
          </a:r>
          <a:r>
            <a:rPr lang="en-GB" dirty="0"/>
            <a:t> February 2026)</a:t>
          </a:r>
          <a:endParaRPr lang="en-US" dirty="0"/>
        </a:p>
      </dgm:t>
    </dgm:pt>
    <dgm:pt modelId="{83A7B1EB-EA12-468C-97BD-CB669EC7B726}" type="parTrans" cxnId="{415D1A36-14A7-40B0-9FB9-AE6364345886}">
      <dgm:prSet/>
      <dgm:spPr/>
      <dgm:t>
        <a:bodyPr/>
        <a:lstStyle/>
        <a:p>
          <a:endParaRPr lang="en-US"/>
        </a:p>
      </dgm:t>
    </dgm:pt>
    <dgm:pt modelId="{1D870BD5-7CC6-48AF-A65B-3FB39FA8DF49}" type="sibTrans" cxnId="{415D1A36-14A7-40B0-9FB9-AE6364345886}">
      <dgm:prSet/>
      <dgm:spPr/>
      <dgm:t>
        <a:bodyPr/>
        <a:lstStyle/>
        <a:p>
          <a:endParaRPr lang="en-US"/>
        </a:p>
      </dgm:t>
    </dgm:pt>
    <dgm:pt modelId="{33BC9219-2E98-49F9-9E0C-7884896C0A1D}">
      <dgm:prSet/>
      <dgm:spPr/>
      <dgm:t>
        <a:bodyPr/>
        <a:lstStyle/>
        <a:p>
          <a:r>
            <a:rPr lang="en-GB" dirty="0"/>
            <a:t>Aldridge, J. and Becker, S. (1993) ‘Children Who Care: Inside the World of Young Carers’, </a:t>
          </a:r>
          <a:r>
            <a:rPr lang="en-GB" i="1" dirty="0"/>
            <a:t>Children &amp; Society</a:t>
          </a:r>
          <a:r>
            <a:rPr lang="en-GB" dirty="0"/>
            <a:t>, 7(4), pp. 325–340.( Accessed on: 28</a:t>
          </a:r>
          <a:r>
            <a:rPr lang="en-GB" baseline="30000" dirty="0"/>
            <a:t>th</a:t>
          </a:r>
          <a:r>
            <a:rPr lang="en-GB" dirty="0"/>
            <a:t> February 2026)</a:t>
          </a:r>
          <a:endParaRPr lang="en-US" dirty="0"/>
        </a:p>
      </dgm:t>
    </dgm:pt>
    <dgm:pt modelId="{9D8C9301-E2C5-420F-9F9C-C0C3A83C7C71}" type="parTrans" cxnId="{3B6A0D8C-FFB2-46C3-BB80-E1FB04D81A45}">
      <dgm:prSet/>
      <dgm:spPr/>
      <dgm:t>
        <a:bodyPr/>
        <a:lstStyle/>
        <a:p>
          <a:endParaRPr lang="en-US"/>
        </a:p>
      </dgm:t>
    </dgm:pt>
    <dgm:pt modelId="{C3F90DBE-1031-4BAC-B57B-01E3822D9F1D}" type="sibTrans" cxnId="{3B6A0D8C-FFB2-46C3-BB80-E1FB04D81A45}">
      <dgm:prSet/>
      <dgm:spPr/>
      <dgm:t>
        <a:bodyPr/>
        <a:lstStyle/>
        <a:p>
          <a:endParaRPr lang="en-US"/>
        </a:p>
      </dgm:t>
    </dgm:pt>
    <dgm:pt modelId="{548644E1-F5FC-4E02-B757-ECEC38BAD350}">
      <dgm:prSet/>
      <dgm:spPr/>
      <dgm:t>
        <a:bodyPr/>
        <a:lstStyle/>
        <a:p>
          <a:r>
            <a:rPr lang="en-GB" dirty="0"/>
            <a:t>Leu, A. and Becker, S. (2017) ‘A Cross-National and Comparative Classification of In-Country Awareness and Policy Responses to “Young Carers”’, </a:t>
          </a:r>
          <a:r>
            <a:rPr lang="en-GB" i="1" dirty="0"/>
            <a:t>International Journal of Care and Caring</a:t>
          </a:r>
          <a:r>
            <a:rPr lang="en-GB" dirty="0"/>
            <a:t>, 1(3), pp. 1–18. (Accessed on; 26</a:t>
          </a:r>
          <a:r>
            <a:rPr lang="en-GB" baseline="30000" dirty="0"/>
            <a:t>th</a:t>
          </a:r>
          <a:r>
            <a:rPr lang="en-GB" dirty="0"/>
            <a:t> February 2026)</a:t>
          </a:r>
          <a:endParaRPr lang="en-US" dirty="0"/>
        </a:p>
      </dgm:t>
    </dgm:pt>
    <dgm:pt modelId="{B1AC9755-EB79-4563-980A-7D2E17F3221B}" type="parTrans" cxnId="{E5608959-FC3A-4149-B546-AA039AD838C6}">
      <dgm:prSet/>
      <dgm:spPr/>
      <dgm:t>
        <a:bodyPr/>
        <a:lstStyle/>
        <a:p>
          <a:endParaRPr lang="en-US"/>
        </a:p>
      </dgm:t>
    </dgm:pt>
    <dgm:pt modelId="{7AB66BE5-4E46-4771-8569-5F2AAFF4B8F2}" type="sibTrans" cxnId="{E5608959-FC3A-4149-B546-AA039AD838C6}">
      <dgm:prSet/>
      <dgm:spPr/>
      <dgm:t>
        <a:bodyPr/>
        <a:lstStyle/>
        <a:p>
          <a:endParaRPr lang="en-US"/>
        </a:p>
      </dgm:t>
    </dgm:pt>
    <dgm:pt modelId="{0F973DFE-4C31-4C42-83FE-8DBBE8074F03}" type="pres">
      <dgm:prSet presAssocID="{70FE0C74-97F8-404E-9CC9-3BCF2AFF5369}" presName="linear" presStyleCnt="0">
        <dgm:presLayoutVars>
          <dgm:animLvl val="lvl"/>
          <dgm:resizeHandles val="exact"/>
        </dgm:presLayoutVars>
      </dgm:prSet>
      <dgm:spPr/>
    </dgm:pt>
    <dgm:pt modelId="{016D238C-01D9-434C-9A4F-BA207011B295}" type="pres">
      <dgm:prSet presAssocID="{A1F8D7D1-BDB9-49DF-ACB6-F1F5EB36EB46}" presName="parentText" presStyleLbl="node1" presStyleIdx="0" presStyleCnt="9">
        <dgm:presLayoutVars>
          <dgm:chMax val="0"/>
          <dgm:bulletEnabled val="1"/>
        </dgm:presLayoutVars>
      </dgm:prSet>
      <dgm:spPr/>
    </dgm:pt>
    <dgm:pt modelId="{B1A33AB0-EDBF-8243-8A26-58700F0BD52A}" type="pres">
      <dgm:prSet presAssocID="{3B266A65-2C39-4A06-AABD-CE72232BDEEA}" presName="spacer" presStyleCnt="0"/>
      <dgm:spPr/>
    </dgm:pt>
    <dgm:pt modelId="{93812D1F-3B97-CC41-BDEC-1E62B60F3AA7}" type="pres">
      <dgm:prSet presAssocID="{E78CA8CC-99DF-4FA5-9497-BCF867214C85}" presName="parentText" presStyleLbl="node1" presStyleIdx="1" presStyleCnt="9">
        <dgm:presLayoutVars>
          <dgm:chMax val="0"/>
          <dgm:bulletEnabled val="1"/>
        </dgm:presLayoutVars>
      </dgm:prSet>
      <dgm:spPr/>
    </dgm:pt>
    <dgm:pt modelId="{EF0ACFF2-34A4-2442-A5F5-92A514CB599A}" type="pres">
      <dgm:prSet presAssocID="{904C5E1B-C6B1-4B90-8B9A-B88EB8353AD6}" presName="spacer" presStyleCnt="0"/>
      <dgm:spPr/>
    </dgm:pt>
    <dgm:pt modelId="{C24EC569-903A-0F48-ADAF-3ACC74FD4FBC}" type="pres">
      <dgm:prSet presAssocID="{BDF115EE-606E-4DBE-A57F-BA3999B982E5}" presName="parentText" presStyleLbl="node1" presStyleIdx="2" presStyleCnt="9">
        <dgm:presLayoutVars>
          <dgm:chMax val="0"/>
          <dgm:bulletEnabled val="1"/>
        </dgm:presLayoutVars>
      </dgm:prSet>
      <dgm:spPr/>
    </dgm:pt>
    <dgm:pt modelId="{117C2A9B-6839-1744-A92B-5928D7362ACE}" type="pres">
      <dgm:prSet presAssocID="{ECC83065-E688-40AC-8D8A-A5D3AE3397E9}" presName="spacer" presStyleCnt="0"/>
      <dgm:spPr/>
    </dgm:pt>
    <dgm:pt modelId="{C482F022-8DFB-D44B-A5B4-546557F7E9A7}" type="pres">
      <dgm:prSet presAssocID="{C570F324-38A4-49CB-B8BC-376D92C5A02C}" presName="parentText" presStyleLbl="node1" presStyleIdx="3" presStyleCnt="9">
        <dgm:presLayoutVars>
          <dgm:chMax val="0"/>
          <dgm:bulletEnabled val="1"/>
        </dgm:presLayoutVars>
      </dgm:prSet>
      <dgm:spPr/>
    </dgm:pt>
    <dgm:pt modelId="{35DBB900-666F-E346-9C80-5FD42627034D}" type="pres">
      <dgm:prSet presAssocID="{55C84A74-6751-4ADC-810B-6DA8D84C99B3}" presName="spacer" presStyleCnt="0"/>
      <dgm:spPr/>
    </dgm:pt>
    <dgm:pt modelId="{40F5268D-034C-9E46-9F83-ACBAD4DB6056}" type="pres">
      <dgm:prSet presAssocID="{362F7E7E-28CC-4C3D-8150-A45F4BFFF0A1}" presName="parentText" presStyleLbl="node1" presStyleIdx="4" presStyleCnt="9">
        <dgm:presLayoutVars>
          <dgm:chMax val="0"/>
          <dgm:bulletEnabled val="1"/>
        </dgm:presLayoutVars>
      </dgm:prSet>
      <dgm:spPr/>
    </dgm:pt>
    <dgm:pt modelId="{33A02751-9D16-0749-9ABA-7343151373E4}" type="pres">
      <dgm:prSet presAssocID="{16C30A34-DB39-487B-ACA9-6716C8D653A9}" presName="spacer" presStyleCnt="0"/>
      <dgm:spPr/>
    </dgm:pt>
    <dgm:pt modelId="{ED4E4839-CA7D-B247-98C1-42D78FAE3865}" type="pres">
      <dgm:prSet presAssocID="{2B40C6F1-895B-4081-906F-ACCFA0B0E350}" presName="parentText" presStyleLbl="node1" presStyleIdx="5" presStyleCnt="9">
        <dgm:presLayoutVars>
          <dgm:chMax val="0"/>
          <dgm:bulletEnabled val="1"/>
        </dgm:presLayoutVars>
      </dgm:prSet>
      <dgm:spPr/>
    </dgm:pt>
    <dgm:pt modelId="{2BB0A93D-8283-2C43-A71F-91115B4F0079}" type="pres">
      <dgm:prSet presAssocID="{DFB2BCFA-9C99-4858-8DB7-45114DB430E3}" presName="spacer" presStyleCnt="0"/>
      <dgm:spPr/>
    </dgm:pt>
    <dgm:pt modelId="{E177F923-B11D-8945-A18E-BDD0CB3D6A26}" type="pres">
      <dgm:prSet presAssocID="{DA2659DA-8F94-4958-93DA-0216B62F1803}" presName="parentText" presStyleLbl="node1" presStyleIdx="6" presStyleCnt="9">
        <dgm:presLayoutVars>
          <dgm:chMax val="0"/>
          <dgm:bulletEnabled val="1"/>
        </dgm:presLayoutVars>
      </dgm:prSet>
      <dgm:spPr/>
    </dgm:pt>
    <dgm:pt modelId="{E074E93E-A2C1-CC40-BE33-0B1A0A81F88F}" type="pres">
      <dgm:prSet presAssocID="{1D870BD5-7CC6-48AF-A65B-3FB39FA8DF49}" presName="spacer" presStyleCnt="0"/>
      <dgm:spPr/>
    </dgm:pt>
    <dgm:pt modelId="{72C0F52F-755F-5247-8D92-CA61091EB587}" type="pres">
      <dgm:prSet presAssocID="{33BC9219-2E98-49F9-9E0C-7884896C0A1D}" presName="parentText" presStyleLbl="node1" presStyleIdx="7" presStyleCnt="9">
        <dgm:presLayoutVars>
          <dgm:chMax val="0"/>
          <dgm:bulletEnabled val="1"/>
        </dgm:presLayoutVars>
      </dgm:prSet>
      <dgm:spPr/>
    </dgm:pt>
    <dgm:pt modelId="{F2DBF52C-1F0F-554B-B517-0404699EB79C}" type="pres">
      <dgm:prSet presAssocID="{C3F90DBE-1031-4BAC-B57B-01E3822D9F1D}" presName="spacer" presStyleCnt="0"/>
      <dgm:spPr/>
    </dgm:pt>
    <dgm:pt modelId="{789CBD43-5882-B947-B0A9-34A96ECB4322}" type="pres">
      <dgm:prSet presAssocID="{548644E1-F5FC-4E02-B757-ECEC38BAD350}" presName="parentText" presStyleLbl="node1" presStyleIdx="8" presStyleCnt="9">
        <dgm:presLayoutVars>
          <dgm:chMax val="0"/>
          <dgm:bulletEnabled val="1"/>
        </dgm:presLayoutVars>
      </dgm:prSet>
      <dgm:spPr/>
    </dgm:pt>
  </dgm:ptLst>
  <dgm:cxnLst>
    <dgm:cxn modelId="{7835D711-928E-094C-BE11-07245606C188}" type="presOf" srcId="{E78CA8CC-99DF-4FA5-9497-BCF867214C85}" destId="{93812D1F-3B97-CC41-BDEC-1E62B60F3AA7}" srcOrd="0" destOrd="0" presId="urn:microsoft.com/office/officeart/2005/8/layout/vList2"/>
    <dgm:cxn modelId="{9AFBC71E-3148-482C-BC9A-ABA6747A7582}" srcId="{70FE0C74-97F8-404E-9CC9-3BCF2AFF5369}" destId="{A1F8D7D1-BDB9-49DF-ACB6-F1F5EB36EB46}" srcOrd="0" destOrd="0" parTransId="{41C78CFC-7B8D-40BD-AAD4-54BD2A1B30D4}" sibTransId="{3B266A65-2C39-4A06-AABD-CE72232BDEEA}"/>
    <dgm:cxn modelId="{48025420-A7B4-48B3-BB8D-3573CCCA1505}" srcId="{70FE0C74-97F8-404E-9CC9-3BCF2AFF5369}" destId="{E78CA8CC-99DF-4FA5-9497-BCF867214C85}" srcOrd="1" destOrd="0" parTransId="{C6965EE0-9B78-43ED-A5AE-6D9828DAF5CD}" sibTransId="{904C5E1B-C6B1-4B90-8B9A-B88EB8353AD6}"/>
    <dgm:cxn modelId="{C31D7B20-E4C0-6241-902F-771D7B88D71C}" type="presOf" srcId="{C570F324-38A4-49CB-B8BC-376D92C5A02C}" destId="{C482F022-8DFB-D44B-A5B4-546557F7E9A7}" srcOrd="0" destOrd="0" presId="urn:microsoft.com/office/officeart/2005/8/layout/vList2"/>
    <dgm:cxn modelId="{A6295423-AF6A-BA4B-A478-498F95506268}" type="presOf" srcId="{33BC9219-2E98-49F9-9E0C-7884896C0A1D}" destId="{72C0F52F-755F-5247-8D92-CA61091EB587}" srcOrd="0" destOrd="0" presId="urn:microsoft.com/office/officeart/2005/8/layout/vList2"/>
    <dgm:cxn modelId="{0BDF762A-1008-3D4E-94C2-1678CBA1A7D1}" type="presOf" srcId="{548644E1-F5FC-4E02-B757-ECEC38BAD350}" destId="{789CBD43-5882-B947-B0A9-34A96ECB4322}" srcOrd="0" destOrd="0" presId="urn:microsoft.com/office/officeart/2005/8/layout/vList2"/>
    <dgm:cxn modelId="{415D1A36-14A7-40B0-9FB9-AE6364345886}" srcId="{70FE0C74-97F8-404E-9CC9-3BCF2AFF5369}" destId="{DA2659DA-8F94-4958-93DA-0216B62F1803}" srcOrd="6" destOrd="0" parTransId="{83A7B1EB-EA12-468C-97BD-CB669EC7B726}" sibTransId="{1D870BD5-7CC6-48AF-A65B-3FB39FA8DF49}"/>
    <dgm:cxn modelId="{AB8F2B39-D11E-B547-8FDA-0903DF2695C4}" type="presOf" srcId="{BDF115EE-606E-4DBE-A57F-BA3999B982E5}" destId="{C24EC569-903A-0F48-ADAF-3ACC74FD4FBC}" srcOrd="0" destOrd="0" presId="urn:microsoft.com/office/officeart/2005/8/layout/vList2"/>
    <dgm:cxn modelId="{94E35241-59F8-A342-A956-601EFCE1EDAC}" type="presOf" srcId="{362F7E7E-28CC-4C3D-8150-A45F4BFFF0A1}" destId="{40F5268D-034C-9E46-9F83-ACBAD4DB6056}" srcOrd="0" destOrd="0" presId="urn:microsoft.com/office/officeart/2005/8/layout/vList2"/>
    <dgm:cxn modelId="{2B944148-E204-534C-9157-F0F36B2332DD}" type="presOf" srcId="{DA2659DA-8F94-4958-93DA-0216B62F1803}" destId="{E177F923-B11D-8945-A18E-BDD0CB3D6A26}" srcOrd="0" destOrd="0" presId="urn:microsoft.com/office/officeart/2005/8/layout/vList2"/>
    <dgm:cxn modelId="{BF414058-F721-4BDD-A341-4EDB85BF3CB6}" srcId="{70FE0C74-97F8-404E-9CC9-3BCF2AFF5369}" destId="{2B40C6F1-895B-4081-906F-ACCFA0B0E350}" srcOrd="5" destOrd="0" parTransId="{39494F3E-C746-4B6F-969E-DD4344E86587}" sibTransId="{DFB2BCFA-9C99-4858-8DB7-45114DB430E3}"/>
    <dgm:cxn modelId="{E5608959-FC3A-4149-B546-AA039AD838C6}" srcId="{70FE0C74-97F8-404E-9CC9-3BCF2AFF5369}" destId="{548644E1-F5FC-4E02-B757-ECEC38BAD350}" srcOrd="8" destOrd="0" parTransId="{B1AC9755-EB79-4563-980A-7D2E17F3221B}" sibTransId="{7AB66BE5-4E46-4771-8569-5F2AAFF4B8F2}"/>
    <dgm:cxn modelId="{6274256A-DC73-7649-B82B-3CB9F953DF0E}" type="presOf" srcId="{70FE0C74-97F8-404E-9CC9-3BCF2AFF5369}" destId="{0F973DFE-4C31-4C42-83FE-8DBBE8074F03}" srcOrd="0" destOrd="0" presId="urn:microsoft.com/office/officeart/2005/8/layout/vList2"/>
    <dgm:cxn modelId="{6ACA606F-109B-48B5-A816-59DEA02B3095}" srcId="{70FE0C74-97F8-404E-9CC9-3BCF2AFF5369}" destId="{C570F324-38A4-49CB-B8BC-376D92C5A02C}" srcOrd="3" destOrd="0" parTransId="{3B892642-D8C7-4E1D-9435-2563321E6813}" sibTransId="{55C84A74-6751-4ADC-810B-6DA8D84C99B3}"/>
    <dgm:cxn modelId="{B7118187-E737-E442-AB94-F2679C2713F6}" type="presOf" srcId="{2B40C6F1-895B-4081-906F-ACCFA0B0E350}" destId="{ED4E4839-CA7D-B247-98C1-42D78FAE3865}" srcOrd="0" destOrd="0" presId="urn:microsoft.com/office/officeart/2005/8/layout/vList2"/>
    <dgm:cxn modelId="{3B6A0D8C-FFB2-46C3-BB80-E1FB04D81A45}" srcId="{70FE0C74-97F8-404E-9CC9-3BCF2AFF5369}" destId="{33BC9219-2E98-49F9-9E0C-7884896C0A1D}" srcOrd="7" destOrd="0" parTransId="{9D8C9301-E2C5-420F-9F9C-C0C3A83C7C71}" sibTransId="{C3F90DBE-1031-4BAC-B57B-01E3822D9F1D}"/>
    <dgm:cxn modelId="{552ED39A-2B70-433E-AA23-BE70C61FA02A}" srcId="{70FE0C74-97F8-404E-9CC9-3BCF2AFF5369}" destId="{BDF115EE-606E-4DBE-A57F-BA3999B982E5}" srcOrd="2" destOrd="0" parTransId="{5FEC6D75-A25C-4CFC-8018-58C546FCAB8A}" sibTransId="{ECC83065-E688-40AC-8D8A-A5D3AE3397E9}"/>
    <dgm:cxn modelId="{C405C5A4-CB88-4306-B26F-E80ACEDB0D09}" srcId="{70FE0C74-97F8-404E-9CC9-3BCF2AFF5369}" destId="{362F7E7E-28CC-4C3D-8150-A45F4BFFF0A1}" srcOrd="4" destOrd="0" parTransId="{3FA0F720-DC74-4053-945A-FB7904434DA0}" sibTransId="{16C30A34-DB39-487B-ACA9-6716C8D653A9}"/>
    <dgm:cxn modelId="{7B5BAEE2-BABC-F649-B30C-16142F326A01}" type="presOf" srcId="{A1F8D7D1-BDB9-49DF-ACB6-F1F5EB36EB46}" destId="{016D238C-01D9-434C-9A4F-BA207011B295}" srcOrd="0" destOrd="0" presId="urn:microsoft.com/office/officeart/2005/8/layout/vList2"/>
    <dgm:cxn modelId="{B500A405-64F2-8C4D-A1D0-F2EB50C34ADA}" type="presParOf" srcId="{0F973DFE-4C31-4C42-83FE-8DBBE8074F03}" destId="{016D238C-01D9-434C-9A4F-BA207011B295}" srcOrd="0" destOrd="0" presId="urn:microsoft.com/office/officeart/2005/8/layout/vList2"/>
    <dgm:cxn modelId="{75EF6D87-2DB1-DE47-AE3D-BAAF33A6D2F8}" type="presParOf" srcId="{0F973DFE-4C31-4C42-83FE-8DBBE8074F03}" destId="{B1A33AB0-EDBF-8243-8A26-58700F0BD52A}" srcOrd="1" destOrd="0" presId="urn:microsoft.com/office/officeart/2005/8/layout/vList2"/>
    <dgm:cxn modelId="{674DBDB3-FDDF-A045-9BD3-3D220C8EA7B3}" type="presParOf" srcId="{0F973DFE-4C31-4C42-83FE-8DBBE8074F03}" destId="{93812D1F-3B97-CC41-BDEC-1E62B60F3AA7}" srcOrd="2" destOrd="0" presId="urn:microsoft.com/office/officeart/2005/8/layout/vList2"/>
    <dgm:cxn modelId="{95388F2A-087C-264B-AB68-4A7F6DFC6618}" type="presParOf" srcId="{0F973DFE-4C31-4C42-83FE-8DBBE8074F03}" destId="{EF0ACFF2-34A4-2442-A5F5-92A514CB599A}" srcOrd="3" destOrd="0" presId="urn:microsoft.com/office/officeart/2005/8/layout/vList2"/>
    <dgm:cxn modelId="{2F90BAE3-7638-FD4B-84E4-D6E07B3C442F}" type="presParOf" srcId="{0F973DFE-4C31-4C42-83FE-8DBBE8074F03}" destId="{C24EC569-903A-0F48-ADAF-3ACC74FD4FBC}" srcOrd="4" destOrd="0" presId="urn:microsoft.com/office/officeart/2005/8/layout/vList2"/>
    <dgm:cxn modelId="{DCD364F2-9347-DB4B-8A2F-D4B1F7E4EE4B}" type="presParOf" srcId="{0F973DFE-4C31-4C42-83FE-8DBBE8074F03}" destId="{117C2A9B-6839-1744-A92B-5928D7362ACE}" srcOrd="5" destOrd="0" presId="urn:microsoft.com/office/officeart/2005/8/layout/vList2"/>
    <dgm:cxn modelId="{DD73D6FB-716C-D04B-996D-3827AF394BD7}" type="presParOf" srcId="{0F973DFE-4C31-4C42-83FE-8DBBE8074F03}" destId="{C482F022-8DFB-D44B-A5B4-546557F7E9A7}" srcOrd="6" destOrd="0" presId="urn:microsoft.com/office/officeart/2005/8/layout/vList2"/>
    <dgm:cxn modelId="{017F5CC2-BDDA-6449-B7A6-C3ADC8FE1AA9}" type="presParOf" srcId="{0F973DFE-4C31-4C42-83FE-8DBBE8074F03}" destId="{35DBB900-666F-E346-9C80-5FD42627034D}" srcOrd="7" destOrd="0" presId="urn:microsoft.com/office/officeart/2005/8/layout/vList2"/>
    <dgm:cxn modelId="{F5F9BF8A-ACBF-8949-8A89-424A9DF2DE39}" type="presParOf" srcId="{0F973DFE-4C31-4C42-83FE-8DBBE8074F03}" destId="{40F5268D-034C-9E46-9F83-ACBAD4DB6056}" srcOrd="8" destOrd="0" presId="urn:microsoft.com/office/officeart/2005/8/layout/vList2"/>
    <dgm:cxn modelId="{31FF6FCC-3FAB-0E4A-A11B-6306789B6080}" type="presParOf" srcId="{0F973DFE-4C31-4C42-83FE-8DBBE8074F03}" destId="{33A02751-9D16-0749-9ABA-7343151373E4}" srcOrd="9" destOrd="0" presId="urn:microsoft.com/office/officeart/2005/8/layout/vList2"/>
    <dgm:cxn modelId="{0C6A522D-3AD2-B448-A140-97004DC68174}" type="presParOf" srcId="{0F973DFE-4C31-4C42-83FE-8DBBE8074F03}" destId="{ED4E4839-CA7D-B247-98C1-42D78FAE3865}" srcOrd="10" destOrd="0" presId="urn:microsoft.com/office/officeart/2005/8/layout/vList2"/>
    <dgm:cxn modelId="{4FD13A6F-D622-6148-91C6-310CEE0955CD}" type="presParOf" srcId="{0F973DFE-4C31-4C42-83FE-8DBBE8074F03}" destId="{2BB0A93D-8283-2C43-A71F-91115B4F0079}" srcOrd="11" destOrd="0" presId="urn:microsoft.com/office/officeart/2005/8/layout/vList2"/>
    <dgm:cxn modelId="{C00EBFB3-FF28-884D-A79B-5B09395C7F7B}" type="presParOf" srcId="{0F973DFE-4C31-4C42-83FE-8DBBE8074F03}" destId="{E177F923-B11D-8945-A18E-BDD0CB3D6A26}" srcOrd="12" destOrd="0" presId="urn:microsoft.com/office/officeart/2005/8/layout/vList2"/>
    <dgm:cxn modelId="{5CCEDF00-3D24-B142-8F7D-872F591D6EEC}" type="presParOf" srcId="{0F973DFE-4C31-4C42-83FE-8DBBE8074F03}" destId="{E074E93E-A2C1-CC40-BE33-0B1A0A81F88F}" srcOrd="13" destOrd="0" presId="urn:microsoft.com/office/officeart/2005/8/layout/vList2"/>
    <dgm:cxn modelId="{867C39C3-3BEC-A347-9194-7C352944A0A4}" type="presParOf" srcId="{0F973DFE-4C31-4C42-83FE-8DBBE8074F03}" destId="{72C0F52F-755F-5247-8D92-CA61091EB587}" srcOrd="14" destOrd="0" presId="urn:microsoft.com/office/officeart/2005/8/layout/vList2"/>
    <dgm:cxn modelId="{89574EE8-8735-DC4C-BF20-B2AF8E99F125}" type="presParOf" srcId="{0F973DFE-4C31-4C42-83FE-8DBBE8074F03}" destId="{F2DBF52C-1F0F-554B-B517-0404699EB79C}" srcOrd="15" destOrd="0" presId="urn:microsoft.com/office/officeart/2005/8/layout/vList2"/>
    <dgm:cxn modelId="{9BA879C6-25E8-9346-BCE1-1B2E34EF2AF8}" type="presParOf" srcId="{0F973DFE-4C31-4C42-83FE-8DBBE8074F03}" destId="{789CBD43-5882-B947-B0A9-34A96ECB4322}"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0D20D-8E68-F941-AF05-429BAC975048}">
      <dsp:nvSpPr>
        <dsp:cNvPr id="0" name=""/>
        <dsp:cNvSpPr/>
      </dsp:nvSpPr>
      <dsp:spPr>
        <a:xfrm>
          <a:off x="2746314" y="3237"/>
          <a:ext cx="4466734" cy="4466734"/>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l" defTabSz="977900">
            <a:lnSpc>
              <a:spcPct val="90000"/>
            </a:lnSpc>
            <a:spcBef>
              <a:spcPct val="0"/>
            </a:spcBef>
            <a:spcAft>
              <a:spcPct val="35000"/>
            </a:spcAft>
            <a:buNone/>
          </a:pPr>
          <a:r>
            <a:rPr lang="en-US" sz="2200" kern="1200"/>
            <a:t>Jenny is 16years old.</a:t>
          </a:r>
        </a:p>
        <a:p>
          <a:pPr marL="171450" lvl="1" indent="-171450" algn="l" defTabSz="755650">
            <a:lnSpc>
              <a:spcPct val="90000"/>
            </a:lnSpc>
            <a:spcBef>
              <a:spcPct val="0"/>
            </a:spcBef>
            <a:spcAft>
              <a:spcPct val="15000"/>
            </a:spcAft>
            <a:buChar char="•"/>
          </a:pPr>
          <a:r>
            <a:rPr lang="en-US" sz="1700" kern="1200" dirty="0"/>
            <a:t>Caring for her mother for the past 5 years.</a:t>
          </a:r>
        </a:p>
        <a:p>
          <a:pPr marL="171450" lvl="1" indent="-171450" algn="l" defTabSz="755650">
            <a:lnSpc>
              <a:spcPct val="90000"/>
            </a:lnSpc>
            <a:spcBef>
              <a:spcPct val="0"/>
            </a:spcBef>
            <a:spcAft>
              <a:spcPct val="15000"/>
            </a:spcAft>
            <a:buChar char="•"/>
          </a:pPr>
          <a:r>
            <a:rPr lang="en-US" sz="1700" kern="1200" dirty="0"/>
            <a:t>Father deceased </a:t>
          </a:r>
        </a:p>
        <a:p>
          <a:pPr marL="171450" lvl="1" indent="-171450" algn="l" defTabSz="755650">
            <a:lnSpc>
              <a:spcPct val="90000"/>
            </a:lnSpc>
            <a:spcBef>
              <a:spcPct val="0"/>
            </a:spcBef>
            <a:spcAft>
              <a:spcPct val="15000"/>
            </a:spcAft>
            <a:buChar char="•"/>
          </a:pPr>
          <a:r>
            <a:rPr lang="en-US" sz="1700" kern="1200" dirty="0"/>
            <a:t>Mother has mobility and memory difficulties </a:t>
          </a:r>
        </a:p>
        <a:p>
          <a:pPr marL="171450" lvl="1" indent="-171450" algn="l" defTabSz="755650">
            <a:lnSpc>
              <a:spcPct val="90000"/>
            </a:lnSpc>
            <a:spcBef>
              <a:spcPct val="0"/>
            </a:spcBef>
            <a:spcAft>
              <a:spcPct val="15000"/>
            </a:spcAft>
            <a:buChar char="•"/>
          </a:pPr>
          <a:r>
            <a:rPr lang="en-US" sz="1700" kern="1200" dirty="0"/>
            <a:t>Jenny provide practical and emotional care </a:t>
          </a:r>
        </a:p>
      </dsp:txBody>
      <dsp:txXfrm>
        <a:off x="3862998" y="3237"/>
        <a:ext cx="2233367" cy="36850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F3144-6BC7-5141-AF1E-D85C7EF26709}">
      <dsp:nvSpPr>
        <dsp:cNvPr id="0" name=""/>
        <dsp:cNvSpPr/>
      </dsp:nvSpPr>
      <dsp:spPr>
        <a:xfrm>
          <a:off x="0" y="2410"/>
          <a:ext cx="67208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AA8596-8646-F242-8019-E40688B353D4}">
      <dsp:nvSpPr>
        <dsp:cNvPr id="0" name=""/>
        <dsp:cNvSpPr/>
      </dsp:nvSpPr>
      <dsp:spPr>
        <a:xfrm>
          <a:off x="0" y="2410"/>
          <a:ext cx="6720840" cy="82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According to John Bowlby’s attachment theory, a </a:t>
          </a:r>
          <a:r>
            <a:rPr lang="en-GB" sz="1700" kern="1200" dirty="0"/>
            <a:t>child's</a:t>
          </a:r>
          <a:r>
            <a:rPr lang="en-US" sz="1700" kern="1200" dirty="0"/>
            <a:t> early emotional ties to their carer have an impact on their psychological development throughout their lives. ( Bowlby,1969)</a:t>
          </a:r>
        </a:p>
      </dsp:txBody>
      <dsp:txXfrm>
        <a:off x="0" y="2410"/>
        <a:ext cx="6720840" cy="821860"/>
      </dsp:txXfrm>
    </dsp:sp>
    <dsp:sp modelId="{D2E9E49A-A851-094E-8474-ECB8D35EB183}">
      <dsp:nvSpPr>
        <dsp:cNvPr id="0" name=""/>
        <dsp:cNvSpPr/>
      </dsp:nvSpPr>
      <dsp:spPr>
        <a:xfrm>
          <a:off x="0" y="824270"/>
          <a:ext cx="67208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76701C-8006-1D4A-B0D3-F1B68AE32466}">
      <dsp:nvSpPr>
        <dsp:cNvPr id="0" name=""/>
        <dsp:cNvSpPr/>
      </dsp:nvSpPr>
      <dsp:spPr>
        <a:xfrm>
          <a:off x="0" y="824270"/>
          <a:ext cx="6720840" cy="82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He created this notion in the late 1960s while working with kids who had gone through bereavement and separation. </a:t>
          </a:r>
        </a:p>
      </dsp:txBody>
      <dsp:txXfrm>
        <a:off x="0" y="824270"/>
        <a:ext cx="6720840" cy="821860"/>
      </dsp:txXfrm>
    </dsp:sp>
    <dsp:sp modelId="{B0AAB17E-0195-7E4D-A41B-6546FEB106BB}">
      <dsp:nvSpPr>
        <dsp:cNvPr id="0" name=""/>
        <dsp:cNvSpPr/>
      </dsp:nvSpPr>
      <dsp:spPr>
        <a:xfrm>
          <a:off x="0" y="1646130"/>
          <a:ext cx="67208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B41BD2-99B7-1346-A215-C613EE1EC9E7}">
      <dsp:nvSpPr>
        <dsp:cNvPr id="0" name=""/>
        <dsp:cNvSpPr/>
      </dsp:nvSpPr>
      <dsp:spPr>
        <a:xfrm>
          <a:off x="0" y="1646130"/>
          <a:ext cx="6720840" cy="82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He contends that because it improves their chances  of surviving, youngster are physiologically predisposed to develop relationships. </a:t>
          </a:r>
        </a:p>
      </dsp:txBody>
      <dsp:txXfrm>
        <a:off x="0" y="1646130"/>
        <a:ext cx="6720840" cy="821860"/>
      </dsp:txXfrm>
    </dsp:sp>
    <dsp:sp modelId="{9A8A87DE-8893-334B-9E19-231A686DC033}">
      <dsp:nvSpPr>
        <dsp:cNvPr id="0" name=""/>
        <dsp:cNvSpPr/>
      </dsp:nvSpPr>
      <dsp:spPr>
        <a:xfrm>
          <a:off x="0" y="2467990"/>
          <a:ext cx="67208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28D1FE-E0DB-DB45-9263-876945EC3B9A}">
      <dsp:nvSpPr>
        <dsp:cNvPr id="0" name=""/>
        <dsp:cNvSpPr/>
      </dsp:nvSpPr>
      <dsp:spPr>
        <a:xfrm>
          <a:off x="0" y="2467990"/>
          <a:ext cx="6720840" cy="82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safety </a:t>
          </a:r>
        </a:p>
      </dsp:txBody>
      <dsp:txXfrm>
        <a:off x="0" y="2467990"/>
        <a:ext cx="6720840" cy="821860"/>
      </dsp:txXfrm>
    </dsp:sp>
    <dsp:sp modelId="{D3FB540D-E948-4044-BFF3-08FACAF2831A}">
      <dsp:nvSpPr>
        <dsp:cNvPr id="0" name=""/>
        <dsp:cNvSpPr/>
      </dsp:nvSpPr>
      <dsp:spPr>
        <a:xfrm>
          <a:off x="0" y="3289850"/>
          <a:ext cx="67208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D074A3-52EC-BC42-B1A5-727F7E3BDB49}">
      <dsp:nvSpPr>
        <dsp:cNvPr id="0" name=""/>
        <dsp:cNvSpPr/>
      </dsp:nvSpPr>
      <dsp:spPr>
        <a:xfrm>
          <a:off x="0" y="3289850"/>
          <a:ext cx="6720840" cy="82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protection </a:t>
          </a:r>
        </a:p>
      </dsp:txBody>
      <dsp:txXfrm>
        <a:off x="0" y="3289850"/>
        <a:ext cx="6720840" cy="821860"/>
      </dsp:txXfrm>
    </dsp:sp>
    <dsp:sp modelId="{ACBC87E6-4093-9645-AD33-EFA8C24614A3}">
      <dsp:nvSpPr>
        <dsp:cNvPr id="0" name=""/>
        <dsp:cNvSpPr/>
      </dsp:nvSpPr>
      <dsp:spPr>
        <a:xfrm>
          <a:off x="0" y="4111710"/>
          <a:ext cx="67208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40620D-6B50-1343-B79E-8F20AE519C78}">
      <dsp:nvSpPr>
        <dsp:cNvPr id="0" name=""/>
        <dsp:cNvSpPr/>
      </dsp:nvSpPr>
      <dsp:spPr>
        <a:xfrm>
          <a:off x="0" y="4111710"/>
          <a:ext cx="6720840" cy="82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emotional security    (Bowlby,1969)                  </a:t>
          </a:r>
        </a:p>
      </dsp:txBody>
      <dsp:txXfrm>
        <a:off x="0" y="4111710"/>
        <a:ext cx="6720840" cy="8218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C2DCD-43CA-FD40-8B16-9EAD71E28F3E}">
      <dsp:nvSpPr>
        <dsp:cNvPr id="0" name=""/>
        <dsp:cNvSpPr/>
      </dsp:nvSpPr>
      <dsp:spPr>
        <a:xfrm>
          <a:off x="0" y="2373"/>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88FD5-4F3C-8E4C-A965-B03829AA7DF9}">
      <dsp:nvSpPr>
        <dsp:cNvPr id="0" name=""/>
        <dsp:cNvSpPr/>
      </dsp:nvSpPr>
      <dsp:spPr>
        <a:xfrm>
          <a:off x="0" y="2373"/>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Emotional and Psychological Impact </a:t>
          </a:r>
          <a:endParaRPr lang="en-US" sz="2000" kern="1200"/>
        </a:p>
      </dsp:txBody>
      <dsp:txXfrm>
        <a:off x="0" y="2373"/>
        <a:ext cx="10893761" cy="441512"/>
      </dsp:txXfrm>
    </dsp:sp>
    <dsp:sp modelId="{F65F2BCD-0E8B-A747-889E-1082E0C911CB}">
      <dsp:nvSpPr>
        <dsp:cNvPr id="0" name=""/>
        <dsp:cNvSpPr/>
      </dsp:nvSpPr>
      <dsp:spPr>
        <a:xfrm>
          <a:off x="0" y="443886"/>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D8B45-2959-5942-992E-6D75A228BB05}">
      <dsp:nvSpPr>
        <dsp:cNvPr id="0" name=""/>
        <dsp:cNvSpPr/>
      </dsp:nvSpPr>
      <dsp:spPr>
        <a:xfrm>
          <a:off x="0" y="443886"/>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Parentification may lead Jenny to feel responsible for her mother's needs. </a:t>
          </a:r>
        </a:p>
      </dsp:txBody>
      <dsp:txXfrm>
        <a:off x="0" y="443886"/>
        <a:ext cx="10893761" cy="441512"/>
      </dsp:txXfrm>
    </dsp:sp>
    <dsp:sp modelId="{61D24F00-C02A-384E-A198-C16A8FBA89F2}">
      <dsp:nvSpPr>
        <dsp:cNvPr id="0" name=""/>
        <dsp:cNvSpPr/>
      </dsp:nvSpPr>
      <dsp:spPr>
        <a:xfrm>
          <a:off x="0" y="885399"/>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BEB7C-14BB-CB45-9FB8-1D64DBF04853}">
      <dsp:nvSpPr>
        <dsp:cNvPr id="0" name=""/>
        <dsp:cNvSpPr/>
      </dsp:nvSpPr>
      <dsp:spPr>
        <a:xfrm>
          <a:off x="0" y="885399"/>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She may suppress her own emotions to care for her mother. ( Aldridge &amp; Becker, 1993) </a:t>
          </a:r>
        </a:p>
      </dsp:txBody>
      <dsp:txXfrm>
        <a:off x="0" y="885399"/>
        <a:ext cx="10893761" cy="441512"/>
      </dsp:txXfrm>
    </dsp:sp>
    <dsp:sp modelId="{0294B2C6-208C-244C-B79C-55441351B4A2}">
      <dsp:nvSpPr>
        <dsp:cNvPr id="0" name=""/>
        <dsp:cNvSpPr/>
      </dsp:nvSpPr>
      <dsp:spPr>
        <a:xfrm>
          <a:off x="0" y="1326912"/>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D7C45C-8FDF-F847-9DB1-A437443C8BFE}">
      <dsp:nvSpPr>
        <dsp:cNvPr id="0" name=""/>
        <dsp:cNvSpPr/>
      </dsp:nvSpPr>
      <dsp:spPr>
        <a:xfrm>
          <a:off x="0" y="1326912"/>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Increased risk of insecure attachment due to inconsistent caregiver support. ( Ainsworth et al, 1978)</a:t>
          </a:r>
        </a:p>
      </dsp:txBody>
      <dsp:txXfrm>
        <a:off x="0" y="1326912"/>
        <a:ext cx="10893761" cy="441512"/>
      </dsp:txXfrm>
    </dsp:sp>
    <dsp:sp modelId="{C402A7BF-AEDF-1B43-8DA8-11F227462B78}">
      <dsp:nvSpPr>
        <dsp:cNvPr id="0" name=""/>
        <dsp:cNvSpPr/>
      </dsp:nvSpPr>
      <dsp:spPr>
        <a:xfrm>
          <a:off x="0" y="1768424"/>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793AE6-A9B0-2149-B3B2-27E39DDF0BBA}">
      <dsp:nvSpPr>
        <dsp:cNvPr id="0" name=""/>
        <dsp:cNvSpPr/>
      </dsp:nvSpPr>
      <dsp:spPr>
        <a:xfrm>
          <a:off x="0" y="1768424"/>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Social Development </a:t>
          </a:r>
          <a:endParaRPr lang="en-US" sz="2000" kern="1200"/>
        </a:p>
      </dsp:txBody>
      <dsp:txXfrm>
        <a:off x="0" y="1768424"/>
        <a:ext cx="10893761" cy="441512"/>
      </dsp:txXfrm>
    </dsp:sp>
    <dsp:sp modelId="{099078A2-EEC5-5243-9130-C52BFECE86DA}">
      <dsp:nvSpPr>
        <dsp:cNvPr id="0" name=""/>
        <dsp:cNvSpPr/>
      </dsp:nvSpPr>
      <dsp:spPr>
        <a:xfrm>
          <a:off x="0" y="2209937"/>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E698FA-0EAF-A844-BC60-BE90CCFF7D2D}">
      <dsp:nvSpPr>
        <dsp:cNvPr id="0" name=""/>
        <dsp:cNvSpPr/>
      </dsp:nvSpPr>
      <dsp:spPr>
        <a:xfrm>
          <a:off x="0" y="2209937"/>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Limited friendships or social life due to care duties </a:t>
          </a:r>
        </a:p>
      </dsp:txBody>
      <dsp:txXfrm>
        <a:off x="0" y="2209937"/>
        <a:ext cx="10893761" cy="441512"/>
      </dsp:txXfrm>
    </dsp:sp>
    <dsp:sp modelId="{A4617706-12CE-604C-9E6C-C9CC068A6845}">
      <dsp:nvSpPr>
        <dsp:cNvPr id="0" name=""/>
        <dsp:cNvSpPr/>
      </dsp:nvSpPr>
      <dsp:spPr>
        <a:xfrm>
          <a:off x="0" y="2651450"/>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E85C4A-842F-F14F-99A4-EDB7FD13FB78}">
      <dsp:nvSpPr>
        <dsp:cNvPr id="0" name=""/>
        <dsp:cNvSpPr/>
      </dsp:nvSpPr>
      <dsp:spPr>
        <a:xfrm>
          <a:off x="0" y="2651450"/>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Reduced opportunity for peer bonding, which may affect social confidence </a:t>
          </a:r>
        </a:p>
      </dsp:txBody>
      <dsp:txXfrm>
        <a:off x="0" y="2651450"/>
        <a:ext cx="10893761" cy="441512"/>
      </dsp:txXfrm>
    </dsp:sp>
    <dsp:sp modelId="{3A143E7A-4358-C54B-B7F3-52C3BCA63DC0}">
      <dsp:nvSpPr>
        <dsp:cNvPr id="0" name=""/>
        <dsp:cNvSpPr/>
      </dsp:nvSpPr>
      <dsp:spPr>
        <a:xfrm>
          <a:off x="0" y="3092963"/>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AF9AD4-EFDE-F148-B869-163910E41068}">
      <dsp:nvSpPr>
        <dsp:cNvPr id="0" name=""/>
        <dsp:cNvSpPr/>
      </dsp:nvSpPr>
      <dsp:spPr>
        <a:xfrm>
          <a:off x="0" y="3092963"/>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All of these are important as it is crucial for her adolescence development.( Leu &amp; Becker, 2017)</a:t>
          </a:r>
        </a:p>
      </dsp:txBody>
      <dsp:txXfrm>
        <a:off x="0" y="3092963"/>
        <a:ext cx="10893761" cy="441512"/>
      </dsp:txXfrm>
    </dsp:sp>
    <dsp:sp modelId="{92E0AD11-8246-244A-812E-47DF471B0A39}">
      <dsp:nvSpPr>
        <dsp:cNvPr id="0" name=""/>
        <dsp:cNvSpPr/>
      </dsp:nvSpPr>
      <dsp:spPr>
        <a:xfrm>
          <a:off x="0" y="3534475"/>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831055-8467-D545-AD44-263B7D9A8619}">
      <dsp:nvSpPr>
        <dsp:cNvPr id="0" name=""/>
        <dsp:cNvSpPr/>
      </dsp:nvSpPr>
      <dsp:spPr>
        <a:xfrm>
          <a:off x="0" y="3534475"/>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Educational Impact </a:t>
          </a:r>
          <a:endParaRPr lang="en-US" sz="2000" kern="1200"/>
        </a:p>
      </dsp:txBody>
      <dsp:txXfrm>
        <a:off x="0" y="3534475"/>
        <a:ext cx="10893761" cy="441512"/>
      </dsp:txXfrm>
    </dsp:sp>
    <dsp:sp modelId="{77CA1FF4-D30A-1541-92BC-18B58F53585F}">
      <dsp:nvSpPr>
        <dsp:cNvPr id="0" name=""/>
        <dsp:cNvSpPr/>
      </dsp:nvSpPr>
      <dsp:spPr>
        <a:xfrm>
          <a:off x="0" y="3975988"/>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6FB3C8-6167-4745-8444-3D605B26364A}">
      <dsp:nvSpPr>
        <dsp:cNvPr id="0" name=""/>
        <dsp:cNvSpPr/>
      </dsp:nvSpPr>
      <dsp:spPr>
        <a:xfrm>
          <a:off x="0" y="3975988"/>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Chronic stress may contribute to Fatigue and reduced cognitive functioning. </a:t>
          </a:r>
        </a:p>
      </dsp:txBody>
      <dsp:txXfrm>
        <a:off x="0" y="3975988"/>
        <a:ext cx="10893761" cy="441512"/>
      </dsp:txXfrm>
    </dsp:sp>
    <dsp:sp modelId="{9F386BAA-E6C5-8C4D-83E6-453ACD3AD657}">
      <dsp:nvSpPr>
        <dsp:cNvPr id="0" name=""/>
        <dsp:cNvSpPr/>
      </dsp:nvSpPr>
      <dsp:spPr>
        <a:xfrm>
          <a:off x="0" y="4417501"/>
          <a:ext cx="108937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69D544-3A89-1B47-B55D-7B7831F31965}">
      <dsp:nvSpPr>
        <dsp:cNvPr id="0" name=""/>
        <dsp:cNvSpPr/>
      </dsp:nvSpPr>
      <dsp:spPr>
        <a:xfrm>
          <a:off x="0" y="4417501"/>
          <a:ext cx="10893761" cy="441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She may miss homework or attendance due to caring tasks. ( Bowlby, 1980)</a:t>
          </a:r>
        </a:p>
      </dsp:txBody>
      <dsp:txXfrm>
        <a:off x="0" y="4417501"/>
        <a:ext cx="10893761" cy="4415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CB9B7-908B-BC4B-A046-92F27A1B99CF}">
      <dsp:nvSpPr>
        <dsp:cNvPr id="0" name=""/>
        <dsp:cNvSpPr/>
      </dsp:nvSpPr>
      <dsp:spPr>
        <a:xfrm>
          <a:off x="0" y="0"/>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2BCD56-B0EC-F245-B117-B7E6DFF23EB8}">
      <dsp:nvSpPr>
        <dsp:cNvPr id="0" name=""/>
        <dsp:cNvSpPr/>
      </dsp:nvSpPr>
      <dsp:spPr>
        <a:xfrm>
          <a:off x="0" y="0"/>
          <a:ext cx="10691265" cy="518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t>Biological Factors (nature)</a:t>
          </a:r>
          <a:endParaRPr lang="en-US" sz="1500" kern="1200" dirty="0"/>
        </a:p>
      </dsp:txBody>
      <dsp:txXfrm>
        <a:off x="0" y="0"/>
        <a:ext cx="10691265" cy="518367"/>
      </dsp:txXfrm>
    </dsp:sp>
    <dsp:sp modelId="{A22D3546-3F0D-8945-8FCA-FAC918384466}">
      <dsp:nvSpPr>
        <dsp:cNvPr id="0" name=""/>
        <dsp:cNvSpPr/>
      </dsp:nvSpPr>
      <dsp:spPr>
        <a:xfrm>
          <a:off x="0" y="518367"/>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F907B9-9CC9-8C44-9BC2-E56C975CB4FE}">
      <dsp:nvSpPr>
        <dsp:cNvPr id="0" name=""/>
        <dsp:cNvSpPr/>
      </dsp:nvSpPr>
      <dsp:spPr>
        <a:xfrm>
          <a:off x="0" y="518367"/>
          <a:ext cx="10691265" cy="518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Stress hormones (cortisol) may be raised from chronic caregiving which can affect mood regulation and cognitive function. </a:t>
          </a:r>
        </a:p>
      </dsp:txBody>
      <dsp:txXfrm>
        <a:off x="0" y="518367"/>
        <a:ext cx="10691265" cy="518367"/>
      </dsp:txXfrm>
    </dsp:sp>
    <dsp:sp modelId="{38AD9950-9E0C-7E49-B5FC-B837DC95A482}">
      <dsp:nvSpPr>
        <dsp:cNvPr id="0" name=""/>
        <dsp:cNvSpPr/>
      </dsp:nvSpPr>
      <dsp:spPr>
        <a:xfrm>
          <a:off x="0" y="1036735"/>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89FF8A-3C8C-8F44-99A7-4C359BF019DC}">
      <dsp:nvSpPr>
        <dsp:cNvPr id="0" name=""/>
        <dsp:cNvSpPr/>
      </dsp:nvSpPr>
      <dsp:spPr>
        <a:xfrm>
          <a:off x="0" y="1036735"/>
          <a:ext cx="10691265" cy="518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Adolescence the brain is still developing, particularly is area related to emotional control and decision making.</a:t>
          </a:r>
        </a:p>
      </dsp:txBody>
      <dsp:txXfrm>
        <a:off x="0" y="1036735"/>
        <a:ext cx="10691265" cy="518367"/>
      </dsp:txXfrm>
    </dsp:sp>
    <dsp:sp modelId="{D3D8D726-9BD9-4E44-8646-785098FD6037}">
      <dsp:nvSpPr>
        <dsp:cNvPr id="0" name=""/>
        <dsp:cNvSpPr/>
      </dsp:nvSpPr>
      <dsp:spPr>
        <a:xfrm>
          <a:off x="0" y="1555103"/>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C8436E-E9E3-F146-A754-5E63296985E2}">
      <dsp:nvSpPr>
        <dsp:cNvPr id="0" name=""/>
        <dsp:cNvSpPr/>
      </dsp:nvSpPr>
      <dsp:spPr>
        <a:xfrm>
          <a:off x="0" y="1555103"/>
          <a:ext cx="10691265" cy="518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Environmental Factors ( nurture ) </a:t>
          </a:r>
          <a:endParaRPr lang="en-US" sz="1500" kern="1200"/>
        </a:p>
      </dsp:txBody>
      <dsp:txXfrm>
        <a:off x="0" y="1555103"/>
        <a:ext cx="10691265" cy="518367"/>
      </dsp:txXfrm>
    </dsp:sp>
    <dsp:sp modelId="{4AB941CB-5211-2249-9F79-C4FA708BA0F1}">
      <dsp:nvSpPr>
        <dsp:cNvPr id="0" name=""/>
        <dsp:cNvSpPr/>
      </dsp:nvSpPr>
      <dsp:spPr>
        <a:xfrm>
          <a:off x="0" y="2073471"/>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EC7F2E-C7C6-B64C-9ECC-414989DA754B}">
      <dsp:nvSpPr>
        <dsp:cNvPr id="0" name=""/>
        <dsp:cNvSpPr/>
      </dsp:nvSpPr>
      <dsp:spPr>
        <a:xfrm>
          <a:off x="0" y="2073471"/>
          <a:ext cx="10691265" cy="518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The home environment is shaped by  on illness , loss , emotional unavailability and  significant responsibility </a:t>
          </a:r>
        </a:p>
      </dsp:txBody>
      <dsp:txXfrm>
        <a:off x="0" y="2073471"/>
        <a:ext cx="10691265" cy="518367"/>
      </dsp:txXfrm>
    </dsp:sp>
    <dsp:sp modelId="{6E9F7FBB-5CAF-D147-8FF8-7BEDF01D7E6E}">
      <dsp:nvSpPr>
        <dsp:cNvPr id="0" name=""/>
        <dsp:cNvSpPr/>
      </dsp:nvSpPr>
      <dsp:spPr>
        <a:xfrm>
          <a:off x="0" y="2591839"/>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D5AD4-2653-2149-98CF-846E1E9073E7}">
      <dsp:nvSpPr>
        <dsp:cNvPr id="0" name=""/>
        <dsp:cNvSpPr/>
      </dsp:nvSpPr>
      <dsp:spPr>
        <a:xfrm>
          <a:off x="0" y="2591839"/>
          <a:ext cx="10691265" cy="518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Loss of father – major attachment disruption ( Bowlby, 1980) </a:t>
          </a:r>
        </a:p>
      </dsp:txBody>
      <dsp:txXfrm>
        <a:off x="0" y="2591839"/>
        <a:ext cx="10691265" cy="518367"/>
      </dsp:txXfrm>
    </dsp:sp>
    <dsp:sp modelId="{D8D8AFEB-903B-2646-B37E-46129806FCE8}">
      <dsp:nvSpPr>
        <dsp:cNvPr id="0" name=""/>
        <dsp:cNvSpPr/>
      </dsp:nvSpPr>
      <dsp:spPr>
        <a:xfrm>
          <a:off x="0" y="3110207"/>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7FC2E7-77C1-CB4B-8ACC-9E8D28DEA9C6}">
      <dsp:nvSpPr>
        <dsp:cNvPr id="0" name=""/>
        <dsp:cNvSpPr/>
      </dsp:nvSpPr>
      <dsp:spPr>
        <a:xfrm>
          <a:off x="0" y="3110207"/>
          <a:ext cx="10691265" cy="518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Lack of external social and emotional support.( Leu &amp; Becker, 2017) </a:t>
          </a:r>
        </a:p>
      </dsp:txBody>
      <dsp:txXfrm>
        <a:off x="0" y="3110207"/>
        <a:ext cx="10691265" cy="518367"/>
      </dsp:txXfrm>
    </dsp:sp>
    <dsp:sp modelId="{2D97A880-6757-4C45-B21D-5EE81CE1617B}">
      <dsp:nvSpPr>
        <dsp:cNvPr id="0" name=""/>
        <dsp:cNvSpPr/>
      </dsp:nvSpPr>
      <dsp:spPr>
        <a:xfrm>
          <a:off x="0" y="3628575"/>
          <a:ext cx="106912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0B5E9-58FA-4148-A499-84A5086D2B1E}">
      <dsp:nvSpPr>
        <dsp:cNvPr id="0" name=""/>
        <dsp:cNvSpPr/>
      </dsp:nvSpPr>
      <dsp:spPr>
        <a:xfrm>
          <a:off x="0" y="3628575"/>
          <a:ext cx="10691265" cy="518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Nature and Nurture interact: Jenny may be genetically predisposed to anxiety or low mood, but environmental stress makes these risk more likely to surface.  </a:t>
          </a:r>
        </a:p>
      </dsp:txBody>
      <dsp:txXfrm>
        <a:off x="0" y="3628575"/>
        <a:ext cx="10691265" cy="5183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D238C-01D9-434C-9A4F-BA207011B295}">
      <dsp:nvSpPr>
        <dsp:cNvPr id="0" name=""/>
        <dsp:cNvSpPr/>
      </dsp:nvSpPr>
      <dsp:spPr>
        <a:xfrm>
          <a:off x="0" y="513545"/>
          <a:ext cx="6171948" cy="4738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Bowlby, J. (1969). </a:t>
          </a:r>
          <a:r>
            <a:rPr lang="en-GB" sz="900" i="1" kern="1200" dirty="0"/>
            <a:t>Attachment and Loss: Volume 1 – Attachment</a:t>
          </a:r>
          <a:r>
            <a:rPr lang="en-GB" sz="900" kern="1200" dirty="0"/>
            <a:t>. New York: Basic Books. ( Accessed on: 26</a:t>
          </a:r>
          <a:r>
            <a:rPr lang="en-GB" sz="900" kern="1200" baseline="30000" dirty="0"/>
            <a:t>th</a:t>
          </a:r>
          <a:r>
            <a:rPr lang="en-GB" sz="900" kern="1200" dirty="0"/>
            <a:t> February, 2026)</a:t>
          </a:r>
          <a:endParaRPr lang="en-US" sz="900" kern="1200" dirty="0"/>
        </a:p>
      </dsp:txBody>
      <dsp:txXfrm>
        <a:off x="23131" y="536676"/>
        <a:ext cx="6125686" cy="427587"/>
      </dsp:txXfrm>
    </dsp:sp>
    <dsp:sp modelId="{93812D1F-3B97-CC41-BDEC-1E62B60F3AA7}">
      <dsp:nvSpPr>
        <dsp:cNvPr id="0" name=""/>
        <dsp:cNvSpPr/>
      </dsp:nvSpPr>
      <dsp:spPr>
        <a:xfrm>
          <a:off x="0" y="1013315"/>
          <a:ext cx="6171948" cy="4738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Available at: http://www.timothydavidson.com/Library/Books/Bowlby-Attachment/ATTACHMENT_AND_LOSS_VOLUME_I_ATTACHMENT.pdf (timothydavidson.com in Bing) (Accessed: 28 February 2026).</a:t>
          </a:r>
          <a:endParaRPr lang="en-US" sz="900" kern="1200"/>
        </a:p>
      </dsp:txBody>
      <dsp:txXfrm>
        <a:off x="23131" y="1036446"/>
        <a:ext cx="6125686" cy="427587"/>
      </dsp:txXfrm>
    </dsp:sp>
    <dsp:sp modelId="{C24EC569-903A-0F48-ADAF-3ACC74FD4FBC}">
      <dsp:nvSpPr>
        <dsp:cNvPr id="0" name=""/>
        <dsp:cNvSpPr/>
      </dsp:nvSpPr>
      <dsp:spPr>
        <a:xfrm>
          <a:off x="0" y="1513085"/>
          <a:ext cx="6171948" cy="47384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Bowlby, J. (1980) </a:t>
          </a:r>
          <a:r>
            <a:rPr lang="en-GB" sz="900" i="1" kern="1200" dirty="0"/>
            <a:t>Loss: Sadness and Depression</a:t>
          </a:r>
          <a:r>
            <a:rPr lang="en-GB" sz="900" kern="1200" dirty="0"/>
            <a:t>. New York: Basic Books.( Accessed on: 26</a:t>
          </a:r>
          <a:r>
            <a:rPr lang="en-GB" sz="900" kern="1200" baseline="30000" dirty="0"/>
            <a:t>th</a:t>
          </a:r>
          <a:r>
            <a:rPr lang="en-GB" sz="900" kern="1200" dirty="0"/>
            <a:t> February 2026)</a:t>
          </a:r>
          <a:endParaRPr lang="en-US" sz="900" kern="1200" dirty="0"/>
        </a:p>
      </dsp:txBody>
      <dsp:txXfrm>
        <a:off x="23131" y="1536216"/>
        <a:ext cx="6125686" cy="427587"/>
      </dsp:txXfrm>
    </dsp:sp>
    <dsp:sp modelId="{C482F022-8DFB-D44B-A5B4-546557F7E9A7}">
      <dsp:nvSpPr>
        <dsp:cNvPr id="0" name=""/>
        <dsp:cNvSpPr/>
      </dsp:nvSpPr>
      <dsp:spPr>
        <a:xfrm>
          <a:off x="0" y="2012855"/>
          <a:ext cx="6171948" cy="47384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Available at: https://</a:t>
          </a:r>
          <a:r>
            <a:rPr lang="en-GB" sz="900" kern="1200" dirty="0" err="1"/>
            <a:t>www.jungiananalysts.org.uk</a:t>
          </a:r>
          <a:r>
            <a:rPr lang="en-GB" sz="900" kern="1200" dirty="0"/>
            <a:t>/</a:t>
          </a:r>
          <a:r>
            <a:rPr lang="en-GB" sz="900" kern="1200" dirty="0" err="1"/>
            <a:t>wp</a:t>
          </a:r>
          <a:r>
            <a:rPr lang="en-GB" sz="900" kern="1200" dirty="0"/>
            <a:t>-content/uploads/2024/09/john-bowlby-loss-sadness-and-depression-attachment-and-loss-1982-1.pdf (</a:t>
          </a:r>
          <a:r>
            <a:rPr lang="en-GB" sz="900" kern="1200" dirty="0" err="1"/>
            <a:t>jungiananalysts.org.uk</a:t>
          </a:r>
          <a:r>
            <a:rPr lang="en-GB" sz="900" kern="1200" dirty="0"/>
            <a:t> in Bing) (Accessed: 28 February 2026).</a:t>
          </a:r>
          <a:endParaRPr lang="en-US" sz="900" kern="1200" dirty="0"/>
        </a:p>
      </dsp:txBody>
      <dsp:txXfrm>
        <a:off x="23131" y="2035986"/>
        <a:ext cx="6125686" cy="427587"/>
      </dsp:txXfrm>
    </dsp:sp>
    <dsp:sp modelId="{40F5268D-034C-9E46-9F83-ACBAD4DB6056}">
      <dsp:nvSpPr>
        <dsp:cNvPr id="0" name=""/>
        <dsp:cNvSpPr/>
      </dsp:nvSpPr>
      <dsp:spPr>
        <a:xfrm>
          <a:off x="0" y="2512625"/>
          <a:ext cx="6171948" cy="47384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Ainsworth, M.D.S., </a:t>
          </a:r>
          <a:r>
            <a:rPr lang="en-GB" sz="900" kern="1200" dirty="0" err="1"/>
            <a:t>Blehar</a:t>
          </a:r>
          <a:r>
            <a:rPr lang="en-GB" sz="900" kern="1200" dirty="0"/>
            <a:t>, M.C., Waters, E. and Wall, S. (1978) </a:t>
          </a:r>
          <a:r>
            <a:rPr lang="en-GB" sz="900" i="1" kern="1200" dirty="0"/>
            <a:t>Patterns of Attachment: A Psychological Study of the Strange Situation</a:t>
          </a:r>
          <a:r>
            <a:rPr lang="en-GB" sz="900" kern="1200" dirty="0"/>
            <a:t>. Hillsdale, NJ: Lawrence Erlbaum.( Accessed on: 26</a:t>
          </a:r>
          <a:r>
            <a:rPr lang="en-GB" sz="900" kern="1200" baseline="30000" dirty="0"/>
            <a:t>th</a:t>
          </a:r>
          <a:r>
            <a:rPr lang="en-GB" sz="900" kern="1200" dirty="0"/>
            <a:t> February, 2026)</a:t>
          </a:r>
          <a:endParaRPr lang="en-US" sz="900" kern="1200" dirty="0"/>
        </a:p>
      </dsp:txBody>
      <dsp:txXfrm>
        <a:off x="23131" y="2535756"/>
        <a:ext cx="6125686" cy="427587"/>
      </dsp:txXfrm>
    </dsp:sp>
    <dsp:sp modelId="{ED4E4839-CA7D-B247-98C1-42D78FAE3865}">
      <dsp:nvSpPr>
        <dsp:cNvPr id="0" name=""/>
        <dsp:cNvSpPr/>
      </dsp:nvSpPr>
      <dsp:spPr>
        <a:xfrm>
          <a:off x="0" y="3012394"/>
          <a:ext cx="6171948" cy="4738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Available at: https://journals.lww.com/jrnldbp/fulltext/2016/07000/Patterns_of_Attachment__A_Psychological_Study_of.14.aspx (journals.lww.com in Bing) (Accessed: 28 February 2026).</a:t>
          </a:r>
          <a:endParaRPr lang="en-US" sz="900" kern="1200"/>
        </a:p>
      </dsp:txBody>
      <dsp:txXfrm>
        <a:off x="23131" y="3035525"/>
        <a:ext cx="6125686" cy="427587"/>
      </dsp:txXfrm>
    </dsp:sp>
    <dsp:sp modelId="{E177F923-B11D-8945-A18E-BDD0CB3D6A26}">
      <dsp:nvSpPr>
        <dsp:cNvPr id="0" name=""/>
        <dsp:cNvSpPr/>
      </dsp:nvSpPr>
      <dsp:spPr>
        <a:xfrm>
          <a:off x="0" y="3512164"/>
          <a:ext cx="6171948" cy="4738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Allen, J.P. and Tan, J.S. (2016) ‘Adolescent Attachment’, in Cassidy, J. and Shaver, P.R. (eds.) </a:t>
          </a:r>
          <a:r>
            <a:rPr lang="en-GB" sz="900" i="1" kern="1200" dirty="0"/>
            <a:t>Handbook of Attachment: Theory, Research, and Clinical Applications</a:t>
          </a:r>
          <a:r>
            <a:rPr lang="en-GB" sz="900" kern="1200" dirty="0"/>
            <a:t>. 3rd </a:t>
          </a:r>
          <a:r>
            <a:rPr lang="en-GB" sz="900" kern="1200" dirty="0" err="1"/>
            <a:t>edn</a:t>
          </a:r>
          <a:r>
            <a:rPr lang="en-GB" sz="900" kern="1200" dirty="0"/>
            <a:t>. New York: Guilford Press. ( Accessed on: 27</a:t>
          </a:r>
          <a:r>
            <a:rPr lang="en-GB" sz="900" kern="1200" baseline="30000" dirty="0"/>
            <a:t>th</a:t>
          </a:r>
          <a:r>
            <a:rPr lang="en-GB" sz="900" kern="1200" dirty="0"/>
            <a:t> February 2026)</a:t>
          </a:r>
          <a:endParaRPr lang="en-US" sz="900" kern="1200" dirty="0"/>
        </a:p>
      </dsp:txBody>
      <dsp:txXfrm>
        <a:off x="23131" y="3535295"/>
        <a:ext cx="6125686" cy="427587"/>
      </dsp:txXfrm>
    </dsp:sp>
    <dsp:sp modelId="{72C0F52F-755F-5247-8D92-CA61091EB587}">
      <dsp:nvSpPr>
        <dsp:cNvPr id="0" name=""/>
        <dsp:cNvSpPr/>
      </dsp:nvSpPr>
      <dsp:spPr>
        <a:xfrm>
          <a:off x="0" y="4011934"/>
          <a:ext cx="6171948" cy="47384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Aldridge, J. and Becker, S. (1993) ‘Children Who Care: Inside the World of Young Carers’, </a:t>
          </a:r>
          <a:r>
            <a:rPr lang="en-GB" sz="900" i="1" kern="1200" dirty="0"/>
            <a:t>Children &amp; Society</a:t>
          </a:r>
          <a:r>
            <a:rPr lang="en-GB" sz="900" kern="1200" dirty="0"/>
            <a:t>, 7(4), pp. 325–340.( Accessed on: 28</a:t>
          </a:r>
          <a:r>
            <a:rPr lang="en-GB" sz="900" kern="1200" baseline="30000" dirty="0"/>
            <a:t>th</a:t>
          </a:r>
          <a:r>
            <a:rPr lang="en-GB" sz="900" kern="1200" dirty="0"/>
            <a:t> February 2026)</a:t>
          </a:r>
          <a:endParaRPr lang="en-US" sz="900" kern="1200" dirty="0"/>
        </a:p>
      </dsp:txBody>
      <dsp:txXfrm>
        <a:off x="23131" y="4035065"/>
        <a:ext cx="6125686" cy="427587"/>
      </dsp:txXfrm>
    </dsp:sp>
    <dsp:sp modelId="{789CBD43-5882-B947-B0A9-34A96ECB4322}">
      <dsp:nvSpPr>
        <dsp:cNvPr id="0" name=""/>
        <dsp:cNvSpPr/>
      </dsp:nvSpPr>
      <dsp:spPr>
        <a:xfrm>
          <a:off x="0" y="4511704"/>
          <a:ext cx="6171948" cy="47384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Leu, A. and Becker, S. (2017) ‘A Cross-National and Comparative Classification of In-Country Awareness and Policy Responses to “Young Carers”’, </a:t>
          </a:r>
          <a:r>
            <a:rPr lang="en-GB" sz="900" i="1" kern="1200" dirty="0"/>
            <a:t>International Journal of Care and Caring</a:t>
          </a:r>
          <a:r>
            <a:rPr lang="en-GB" sz="900" kern="1200" dirty="0"/>
            <a:t>, 1(3), pp. 1–18. (Accessed on; 26</a:t>
          </a:r>
          <a:r>
            <a:rPr lang="en-GB" sz="900" kern="1200" baseline="30000" dirty="0"/>
            <a:t>th</a:t>
          </a:r>
          <a:r>
            <a:rPr lang="en-GB" sz="900" kern="1200" dirty="0"/>
            <a:t> February 2026)</a:t>
          </a:r>
          <a:endParaRPr lang="en-US" sz="900" kern="1200" dirty="0"/>
        </a:p>
      </dsp:txBody>
      <dsp:txXfrm>
        <a:off x="23131" y="4534835"/>
        <a:ext cx="6125686" cy="42758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F0F0DD-0EDF-0648-8BBA-423038A81860}" type="datetimeFigureOut">
              <a:rPr lang="en-US" smtClean="0"/>
              <a:t>2/28/26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5465DE-C95D-7244-814C-A064019B22ED}" type="slidenum">
              <a:rPr lang="en-US" smtClean="0"/>
              <a:t>‹#›</a:t>
            </a:fld>
            <a:endParaRPr lang="en-US"/>
          </a:p>
        </p:txBody>
      </p:sp>
    </p:spTree>
    <p:extLst>
      <p:ext uri="{BB962C8B-B14F-4D97-AF65-F5344CB8AC3E}">
        <p14:creationId xmlns:p14="http://schemas.microsoft.com/office/powerpoint/2010/main" val="2923853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2/28/26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90507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2/28/26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39167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2/28/26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87561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2/28/26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27692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2/28/26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99893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2/28/26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02048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2/28/26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33067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2/28/26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6660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2/28/26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88422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2/28/26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50396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2/28/26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6184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2/28/26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553968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Planning">
            <a:extLst>
              <a:ext uri="{FF2B5EF4-FFF2-40B4-BE49-F238E27FC236}">
                <a16:creationId xmlns:a16="http://schemas.microsoft.com/office/drawing/2014/main" id="{59053C62-1CCE-98D2-9773-8C088AEE3DA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7662" y="-67420"/>
            <a:ext cx="12191980" cy="6857990"/>
          </a:xfrm>
          <a:prstGeom prst="rect">
            <a:avLst/>
          </a:prstGeom>
        </p:spPr>
      </p:pic>
      <p:sp>
        <p:nvSpPr>
          <p:cNvPr id="11" name="Rectangle 10">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95C64CB-DCB0-424A-8DFE-F09CBEE926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328271"/>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AEAB7-3D38-FF2D-6DF3-9A741967107E}"/>
              </a:ext>
            </a:extLst>
          </p:cNvPr>
          <p:cNvSpPr>
            <a:spLocks noGrp="1"/>
          </p:cNvSpPr>
          <p:nvPr>
            <p:ph type="ctrTitle"/>
          </p:nvPr>
        </p:nvSpPr>
        <p:spPr>
          <a:xfrm>
            <a:off x="357246" y="589531"/>
            <a:ext cx="6619874" cy="4201456"/>
          </a:xfrm>
        </p:spPr>
        <p:txBody>
          <a:bodyPr>
            <a:normAutofit/>
          </a:bodyPr>
          <a:lstStyle/>
          <a:p>
            <a:r>
              <a:rPr lang="en-US" sz="4000" dirty="0">
                <a:solidFill>
                  <a:srgbClr val="FFFFFF"/>
                </a:solidFill>
              </a:rPr>
              <a:t>Community Support Plan For  Jenny</a:t>
            </a:r>
          </a:p>
        </p:txBody>
      </p:sp>
      <p:sp>
        <p:nvSpPr>
          <p:cNvPr id="3" name="Subtitle 2">
            <a:extLst>
              <a:ext uri="{FF2B5EF4-FFF2-40B4-BE49-F238E27FC236}">
                <a16:creationId xmlns:a16="http://schemas.microsoft.com/office/drawing/2014/main" id="{E417866F-1A2F-B1F7-D017-68C78AB73B9A}"/>
              </a:ext>
            </a:extLst>
          </p:cNvPr>
          <p:cNvSpPr>
            <a:spLocks noGrp="1"/>
          </p:cNvSpPr>
          <p:nvPr>
            <p:ph type="subTitle" idx="1"/>
          </p:nvPr>
        </p:nvSpPr>
        <p:spPr>
          <a:xfrm>
            <a:off x="-120316" y="4963269"/>
            <a:ext cx="6969458" cy="1566579"/>
          </a:xfrm>
        </p:spPr>
        <p:txBody>
          <a:bodyPr anchor="b">
            <a:normAutofit/>
          </a:bodyPr>
          <a:lstStyle/>
          <a:p>
            <a:pPr>
              <a:lnSpc>
                <a:spcPct val="100000"/>
              </a:lnSpc>
            </a:pPr>
            <a:r>
              <a:rPr lang="en-US" sz="2400" dirty="0">
                <a:solidFill>
                  <a:srgbClr val="FFFFFF"/>
                </a:solidFill>
              </a:rPr>
              <a:t>Applying  John Bowlby Attachment  Theory to Lifespan Development </a:t>
            </a:r>
          </a:p>
          <a:p>
            <a:pPr>
              <a:lnSpc>
                <a:spcPct val="100000"/>
              </a:lnSpc>
            </a:pPr>
            <a:endParaRPr lang="en-US" sz="2400" dirty="0">
              <a:solidFill>
                <a:srgbClr val="FFFFFF"/>
              </a:solidFill>
            </a:endParaRPr>
          </a:p>
          <a:p>
            <a:pPr>
              <a:lnSpc>
                <a:spcPct val="100000"/>
              </a:lnSpc>
            </a:pPr>
            <a:endParaRPr lang="en-US" sz="2400" dirty="0">
              <a:solidFill>
                <a:srgbClr val="FFFFFF"/>
              </a:solidFill>
            </a:endParaRPr>
          </a:p>
          <a:p>
            <a:pPr>
              <a:lnSpc>
                <a:spcPct val="100000"/>
              </a:lnSpc>
            </a:pPr>
            <a:endParaRPr lang="en-US" sz="2400" dirty="0">
              <a:solidFill>
                <a:srgbClr val="FFFFFF"/>
              </a:solidFill>
            </a:endParaRPr>
          </a:p>
        </p:txBody>
      </p:sp>
      <p:sp>
        <p:nvSpPr>
          <p:cNvPr id="5" name="TextBox 4">
            <a:extLst>
              <a:ext uri="{FF2B5EF4-FFF2-40B4-BE49-F238E27FC236}">
                <a16:creationId xmlns:a16="http://schemas.microsoft.com/office/drawing/2014/main" id="{44639F04-14F6-9F92-3E63-C158AE7B1573}"/>
              </a:ext>
            </a:extLst>
          </p:cNvPr>
          <p:cNvSpPr txBox="1"/>
          <p:nvPr/>
        </p:nvSpPr>
        <p:spPr>
          <a:xfrm>
            <a:off x="9791198" y="5052520"/>
            <a:ext cx="2394284" cy="1477328"/>
          </a:xfrm>
          <a:prstGeom prst="rect">
            <a:avLst/>
          </a:prstGeom>
          <a:noFill/>
        </p:spPr>
        <p:txBody>
          <a:bodyPr wrap="square" rtlCol="0">
            <a:spAutoFit/>
          </a:bodyPr>
          <a:lstStyle/>
          <a:p>
            <a:pPr>
              <a:lnSpc>
                <a:spcPct val="100000"/>
              </a:lnSpc>
            </a:pPr>
            <a:r>
              <a:rPr lang="en-US" dirty="0">
                <a:solidFill>
                  <a:srgbClr val="FFFFFF"/>
                </a:solidFill>
              </a:rPr>
              <a:t>Name: Jodiel Joploh</a:t>
            </a:r>
          </a:p>
          <a:p>
            <a:pPr>
              <a:lnSpc>
                <a:spcPct val="100000"/>
              </a:lnSpc>
            </a:pPr>
            <a:r>
              <a:rPr lang="en-US" dirty="0">
                <a:solidFill>
                  <a:srgbClr val="FFFFFF"/>
                </a:solidFill>
              </a:rPr>
              <a:t>Module Title: Psychology in Health and Social Care</a:t>
            </a:r>
          </a:p>
          <a:p>
            <a:pPr>
              <a:lnSpc>
                <a:spcPct val="100000"/>
              </a:lnSpc>
            </a:pPr>
            <a:r>
              <a:rPr lang="en-US" dirty="0">
                <a:solidFill>
                  <a:srgbClr val="FFFFFF"/>
                </a:solidFill>
              </a:rPr>
              <a:t>Lecture: Farah Wilta </a:t>
            </a:r>
          </a:p>
        </p:txBody>
      </p:sp>
    </p:spTree>
    <p:extLst>
      <p:ext uri="{BB962C8B-B14F-4D97-AF65-F5344CB8AC3E}">
        <p14:creationId xmlns:p14="http://schemas.microsoft.com/office/powerpoint/2010/main" val="121418832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4252E-5287-2B47-42FA-D74249C20B9A}"/>
              </a:ext>
            </a:extLst>
          </p:cNvPr>
          <p:cNvSpPr>
            <a:spLocks noGrp="1"/>
          </p:cNvSpPr>
          <p:nvPr>
            <p:ph type="title"/>
          </p:nvPr>
        </p:nvSpPr>
        <p:spPr/>
        <p:txBody>
          <a:bodyPr>
            <a:normAutofit fontScale="90000"/>
          </a:bodyPr>
          <a:lstStyle/>
          <a:p>
            <a:r>
              <a:rPr lang="en-US" dirty="0"/>
              <a:t>Scenario Overview </a:t>
            </a:r>
            <a:r>
              <a:rPr lang="en-US" dirty="0">
                <a:solidFill>
                  <a:srgbClr val="FFFFFF"/>
                </a:solidFill>
              </a:rPr>
              <a:t>: Jodiel Joploh</a:t>
            </a:r>
            <a:br>
              <a:rPr lang="en-US" dirty="0">
                <a:solidFill>
                  <a:srgbClr val="FFFFFF"/>
                </a:solidFill>
              </a:rPr>
            </a:br>
            <a:r>
              <a:rPr lang="en-US" dirty="0">
                <a:solidFill>
                  <a:srgbClr val="FFFFFF"/>
                </a:solidFill>
              </a:rPr>
              <a:t>Module Title: Psychology in Health and Social Care</a:t>
            </a:r>
            <a:br>
              <a:rPr lang="en-US" dirty="0">
                <a:solidFill>
                  <a:srgbClr val="FFFFFF"/>
                </a:solidFill>
              </a:rPr>
            </a:br>
            <a:r>
              <a:rPr lang="en-US" dirty="0">
                <a:solidFill>
                  <a:srgbClr val="FFFFFF"/>
                </a:solidFill>
              </a:rPr>
              <a:t>Farah Wilta </a:t>
            </a:r>
            <a:endParaRPr lang="en-US" dirty="0"/>
          </a:p>
        </p:txBody>
      </p:sp>
      <p:graphicFrame>
        <p:nvGraphicFramePr>
          <p:cNvPr id="13" name="Content Placeholder 2">
            <a:extLst>
              <a:ext uri="{FF2B5EF4-FFF2-40B4-BE49-F238E27FC236}">
                <a16:creationId xmlns:a16="http://schemas.microsoft.com/office/drawing/2014/main" id="{1BF9A6AC-610D-A244-1117-36AC2DBC637A}"/>
              </a:ext>
            </a:extLst>
          </p:cNvPr>
          <p:cNvGraphicFramePr>
            <a:graphicFrameLocks noGrp="1"/>
          </p:cNvGraphicFramePr>
          <p:nvPr>
            <p:ph idx="1"/>
            <p:extLst>
              <p:ext uri="{D42A27DB-BD31-4B8C-83A1-F6EECF244321}">
                <p14:modId xmlns:p14="http://schemas.microsoft.com/office/powerpoint/2010/main" val="1297187481"/>
              </p:ext>
            </p:extLst>
          </p:nvPr>
        </p:nvGraphicFramePr>
        <p:xfrm>
          <a:off x="3637018" y="1194014"/>
          <a:ext cx="11210628" cy="44699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D94C673-0F00-66A5-E1C9-CDEA343D26CE}"/>
              </a:ext>
            </a:extLst>
          </p:cNvPr>
          <p:cNvSpPr txBox="1"/>
          <p:nvPr/>
        </p:nvSpPr>
        <p:spPr>
          <a:xfrm>
            <a:off x="800100" y="2050473"/>
            <a:ext cx="3540995" cy="2308324"/>
          </a:xfrm>
          <a:prstGeom prst="rect">
            <a:avLst/>
          </a:prstGeom>
          <a:noFill/>
        </p:spPr>
        <p:txBody>
          <a:bodyPr wrap="square" rtlCol="0">
            <a:spAutoFit/>
          </a:bodyPr>
          <a:lstStyle/>
          <a:p>
            <a:r>
              <a:rPr lang="en-US" dirty="0"/>
              <a:t>These circumstances has increased the danger of stress, parentification, emotional repression and low peer engagement, all of which are critical factors to consider when examining the development of adolescents. </a:t>
            </a:r>
          </a:p>
        </p:txBody>
      </p:sp>
    </p:spTree>
    <p:extLst>
      <p:ext uri="{BB962C8B-B14F-4D97-AF65-F5344CB8AC3E}">
        <p14:creationId xmlns:p14="http://schemas.microsoft.com/office/powerpoint/2010/main" val="1212052120"/>
      </p:ext>
    </p:extLst>
  </p:cSld>
  <p:clrMapOvr>
    <a:masterClrMapping/>
  </p:clrMapOvr>
  <mc:AlternateContent xmlns:mc="http://schemas.openxmlformats.org/markup-compatibility/2006">
    <mc:Choice xmlns:p14="http://schemas.microsoft.com/office/powerpoint/2010/main" Requires="p14">
      <p:transition spd="slow" p14:dur="2000" advTm="10366"/>
    </mc:Choice>
    <mc:Fallback>
      <p:transition spd="slow" advTm="1036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27" name="Straight Connector 26">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B5308B-37EE-E347-4EDC-B86E5A829E61}"/>
              </a:ext>
            </a:extLst>
          </p:cNvPr>
          <p:cNvSpPr>
            <a:spLocks noGrp="1"/>
          </p:cNvSpPr>
          <p:nvPr>
            <p:ph type="title"/>
          </p:nvPr>
        </p:nvSpPr>
        <p:spPr>
          <a:xfrm>
            <a:off x="702129" y="914760"/>
            <a:ext cx="3678485" cy="3543764"/>
          </a:xfrm>
        </p:spPr>
        <p:txBody>
          <a:bodyPr>
            <a:normAutofit/>
          </a:bodyPr>
          <a:lstStyle/>
          <a:p>
            <a:r>
              <a:rPr lang="en-US"/>
              <a:t>Attachment theory- John Bowlby (1969)</a:t>
            </a:r>
            <a:endParaRPr lang="en-US" dirty="0"/>
          </a:p>
        </p:txBody>
      </p:sp>
      <p:graphicFrame>
        <p:nvGraphicFramePr>
          <p:cNvPr id="29" name="Content Placeholder 2">
            <a:extLst>
              <a:ext uri="{FF2B5EF4-FFF2-40B4-BE49-F238E27FC236}">
                <a16:creationId xmlns:a16="http://schemas.microsoft.com/office/drawing/2014/main" id="{6D3B1D56-2A71-D199-5B40-6082AC10B74A}"/>
              </a:ext>
            </a:extLst>
          </p:cNvPr>
          <p:cNvGraphicFramePr>
            <a:graphicFrameLocks noGrp="1"/>
          </p:cNvGraphicFramePr>
          <p:nvPr>
            <p:ph idx="1"/>
            <p:extLst>
              <p:ext uri="{D42A27DB-BD31-4B8C-83A1-F6EECF244321}">
                <p14:modId xmlns:p14="http://schemas.microsoft.com/office/powerpoint/2010/main" val="3164054521"/>
              </p:ext>
            </p:extLst>
          </p:nvPr>
        </p:nvGraphicFramePr>
        <p:xfrm>
          <a:off x="4773168" y="993228"/>
          <a:ext cx="6720840" cy="49359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4916702"/>
      </p:ext>
    </p:extLst>
  </p:cSld>
  <p:clrMapOvr>
    <a:masterClrMapping/>
  </p:clrMapOvr>
  <mc:AlternateContent xmlns:mc="http://schemas.openxmlformats.org/markup-compatibility/2006">
    <mc:Choice xmlns:p14="http://schemas.microsoft.com/office/powerpoint/2010/main" Requires="p14">
      <p:transition spd="slow" p14:dur="2000" advTm="3265"/>
    </mc:Choice>
    <mc:Fallback>
      <p:transition spd="slow" advTm="326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C009CE-0D01-C8C4-B81F-92E62371B09F}"/>
              </a:ext>
            </a:extLst>
          </p:cNvPr>
          <p:cNvSpPr>
            <a:spLocks noGrp="1"/>
          </p:cNvSpPr>
          <p:nvPr>
            <p:ph type="title"/>
          </p:nvPr>
        </p:nvSpPr>
        <p:spPr>
          <a:xfrm>
            <a:off x="704088" y="914399"/>
            <a:ext cx="5239272" cy="1621147"/>
          </a:xfrm>
        </p:spPr>
        <p:txBody>
          <a:bodyPr>
            <a:normAutofit/>
          </a:bodyPr>
          <a:lstStyle/>
          <a:p>
            <a:pPr>
              <a:lnSpc>
                <a:spcPct val="90000"/>
              </a:lnSpc>
            </a:pPr>
            <a:r>
              <a:rPr lang="en-US" sz="3700"/>
              <a:t>Description of lifespan theory – Bowlby </a:t>
            </a:r>
          </a:p>
        </p:txBody>
      </p:sp>
      <p:cxnSp>
        <p:nvCxnSpPr>
          <p:cNvPr id="23"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6" name="Graphic 15" descr="Parent and Child">
            <a:extLst>
              <a:ext uri="{FF2B5EF4-FFF2-40B4-BE49-F238E27FC236}">
                <a16:creationId xmlns:a16="http://schemas.microsoft.com/office/drawing/2014/main" id="{9E0A95AC-B6A5-5D88-5BC6-043E949A4E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4672" y="2672080"/>
            <a:ext cx="3490974" cy="3490974"/>
          </a:xfrm>
          <a:prstGeom prst="rect">
            <a:avLst/>
          </a:prstGeom>
        </p:spPr>
      </p:pic>
      <p:sp>
        <p:nvSpPr>
          <p:cNvPr id="20" name="Content Placeholder 2">
            <a:extLst>
              <a:ext uri="{FF2B5EF4-FFF2-40B4-BE49-F238E27FC236}">
                <a16:creationId xmlns:a16="http://schemas.microsoft.com/office/drawing/2014/main" id="{343A8A10-382B-A3CF-1CA5-FAEB174F1CA4}"/>
              </a:ext>
            </a:extLst>
          </p:cNvPr>
          <p:cNvSpPr>
            <a:spLocks noGrp="1"/>
          </p:cNvSpPr>
          <p:nvPr>
            <p:ph idx="1"/>
          </p:nvPr>
        </p:nvSpPr>
        <p:spPr>
          <a:xfrm>
            <a:off x="4946073" y="415653"/>
            <a:ext cx="6538791" cy="5747404"/>
          </a:xfrm>
        </p:spPr>
        <p:txBody>
          <a:bodyPr>
            <a:normAutofit fontScale="77500" lnSpcReduction="20000"/>
          </a:bodyPr>
          <a:lstStyle/>
          <a:p>
            <a:pPr>
              <a:lnSpc>
                <a:spcPct val="100000"/>
              </a:lnSpc>
            </a:pPr>
            <a:r>
              <a:rPr lang="en-US" sz="1600" dirty="0"/>
              <a:t>Attachment: is the emotional connection ( secure and insecure0 between a kid and their carer. (Ainsworth et al.,1978)</a:t>
            </a:r>
          </a:p>
          <a:p>
            <a:pPr>
              <a:lnSpc>
                <a:spcPct val="100000"/>
              </a:lnSpc>
            </a:pPr>
            <a:r>
              <a:rPr lang="en-US" sz="1600" dirty="0"/>
              <a:t>Secure base: the caregiver gives the youngster a sense of security so they can grow in confidence.  Exploration requires a safe base, particularly during adolescence when young people start to develop their identities and sense of freedom. (Bowlby,1969)</a:t>
            </a:r>
          </a:p>
          <a:p>
            <a:pPr>
              <a:lnSpc>
                <a:spcPct val="100000"/>
              </a:lnSpc>
            </a:pPr>
            <a:r>
              <a:rPr lang="en-US" sz="1600" dirty="0"/>
              <a:t>Internal working model: young people’s understanding of themselves and others is influenced by their internal model, which is developed by early experiences. Blueprint for upcoming partnership ( Allen&amp; Tan,2016)</a:t>
            </a:r>
          </a:p>
          <a:p>
            <a:pPr>
              <a:lnSpc>
                <a:spcPct val="100000"/>
              </a:lnSpc>
            </a:pPr>
            <a:r>
              <a:rPr lang="en-US" sz="1600" dirty="0"/>
              <a:t>Separation + loss: disruption can lead to motivational and behavioural difficulties. (Bowlby, 1980)</a:t>
            </a:r>
          </a:p>
          <a:p>
            <a:pPr>
              <a:lnSpc>
                <a:spcPct val="100000"/>
              </a:lnSpc>
            </a:pPr>
            <a:r>
              <a:rPr lang="en-US" sz="1600" dirty="0"/>
              <a:t>Parentification: when a child switches roles with a parent, and Jenny exemplifies this by providing care to her mother. ( Aldridge &amp; Becker, 1993)</a:t>
            </a:r>
          </a:p>
          <a:p>
            <a:pPr marL="0" indent="0">
              <a:lnSpc>
                <a:spcPct val="100000"/>
              </a:lnSpc>
              <a:buNone/>
            </a:pPr>
            <a:endParaRPr lang="en-US" sz="1600" dirty="0"/>
          </a:p>
          <a:p>
            <a:pPr marL="0" indent="0">
              <a:lnSpc>
                <a:spcPct val="100000"/>
              </a:lnSpc>
              <a:buNone/>
            </a:pPr>
            <a:r>
              <a:rPr lang="en-US" sz="1600" dirty="0"/>
              <a:t>Why is it relevant to Jenny?</a:t>
            </a:r>
          </a:p>
          <a:p>
            <a:pPr>
              <a:lnSpc>
                <a:spcPct val="100000"/>
              </a:lnSpc>
            </a:pPr>
            <a:r>
              <a:rPr lang="en-US" sz="1600" dirty="0"/>
              <a:t>Jenny lost her father, who is a major attachment figure in her life, which is most likely to disrupt her secure base. ( Bowlby, 1980)</a:t>
            </a:r>
          </a:p>
          <a:p>
            <a:pPr>
              <a:lnSpc>
                <a:spcPct val="100000"/>
              </a:lnSpc>
            </a:pPr>
            <a:r>
              <a:rPr lang="en-US" sz="1600" dirty="0"/>
              <a:t>Mother is emotionally and inconsistently unavailable, which may have influenced Jenny's internal working model, possibly making her feel she must be self-reliant or responsible for other people's emotions. (Bowlby,1980).</a:t>
            </a:r>
          </a:p>
          <a:p>
            <a:pPr>
              <a:lnSpc>
                <a:spcPct val="100000"/>
              </a:lnSpc>
            </a:pPr>
            <a:r>
              <a:rPr lang="en-US" sz="1600" dirty="0"/>
              <a:t>Jenny's role reversal as caregiver occurred during a key developmental stage, increasing the risk of insecure attachment  ( Aldridge &amp; Becker, 1993)</a:t>
            </a:r>
          </a:p>
          <a:p>
            <a:pPr marL="0" indent="0">
              <a:lnSpc>
                <a:spcPct val="100000"/>
              </a:lnSpc>
              <a:buNone/>
            </a:pPr>
            <a:endParaRPr lang="en-US" sz="1600" dirty="0"/>
          </a:p>
          <a:p>
            <a:pPr marL="0" indent="0">
              <a:lnSpc>
                <a:spcPct val="100000"/>
              </a:lnSpc>
              <a:buNone/>
            </a:pPr>
            <a:r>
              <a:rPr lang="en-US" sz="1600" dirty="0"/>
              <a:t>All these experiences occurred during a key developmental stage, middle childhood and adolescence </a:t>
            </a:r>
          </a:p>
          <a:p>
            <a:pPr>
              <a:lnSpc>
                <a:spcPct val="100000"/>
              </a:lnSpc>
            </a:pPr>
            <a:endParaRPr lang="en-US" sz="1100" dirty="0"/>
          </a:p>
          <a:p>
            <a:pPr marL="0" indent="0">
              <a:lnSpc>
                <a:spcPct val="100000"/>
              </a:lnSpc>
              <a:buNone/>
            </a:pPr>
            <a:endParaRPr lang="en-US" sz="1100" dirty="0"/>
          </a:p>
        </p:txBody>
      </p:sp>
    </p:spTree>
    <p:extLst>
      <p:ext uri="{BB962C8B-B14F-4D97-AF65-F5344CB8AC3E}">
        <p14:creationId xmlns:p14="http://schemas.microsoft.com/office/powerpoint/2010/main" val="4243077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E416F-4037-A961-10CB-964B3D9F0CA1}"/>
              </a:ext>
            </a:extLst>
          </p:cNvPr>
          <p:cNvSpPr>
            <a:spLocks noGrp="1"/>
          </p:cNvSpPr>
          <p:nvPr>
            <p:ph type="title"/>
          </p:nvPr>
        </p:nvSpPr>
        <p:spPr>
          <a:xfrm>
            <a:off x="700635" y="128789"/>
            <a:ext cx="10691265" cy="1307592"/>
          </a:xfrm>
        </p:spPr>
        <p:txBody>
          <a:bodyPr/>
          <a:lstStyle/>
          <a:p>
            <a:r>
              <a:rPr lang="en-US" dirty="0"/>
              <a:t>Applying theory to jenny - past impact </a:t>
            </a:r>
          </a:p>
        </p:txBody>
      </p:sp>
      <p:graphicFrame>
        <p:nvGraphicFramePr>
          <p:cNvPr id="5" name="Content Placeholder 2">
            <a:extLst>
              <a:ext uri="{FF2B5EF4-FFF2-40B4-BE49-F238E27FC236}">
                <a16:creationId xmlns:a16="http://schemas.microsoft.com/office/drawing/2014/main" id="{6CF2E89C-BE6C-82C9-7A2E-8BA9177E25B1}"/>
              </a:ext>
            </a:extLst>
          </p:cNvPr>
          <p:cNvGraphicFramePr>
            <a:graphicFrameLocks noGrp="1"/>
          </p:cNvGraphicFramePr>
          <p:nvPr>
            <p:ph idx="1"/>
            <p:extLst>
              <p:ext uri="{D42A27DB-BD31-4B8C-83A1-F6EECF244321}">
                <p14:modId xmlns:p14="http://schemas.microsoft.com/office/powerpoint/2010/main" val="2914716322"/>
              </p:ext>
            </p:extLst>
          </p:nvPr>
        </p:nvGraphicFramePr>
        <p:xfrm>
          <a:off x="597604" y="1165925"/>
          <a:ext cx="10893761" cy="4861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396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51E0D-997C-796B-9AC1-8AA4F320D062}"/>
              </a:ext>
            </a:extLst>
          </p:cNvPr>
          <p:cNvSpPr>
            <a:spLocks noGrp="1"/>
          </p:cNvSpPr>
          <p:nvPr>
            <p:ph type="title"/>
          </p:nvPr>
        </p:nvSpPr>
        <p:spPr/>
        <p:txBody>
          <a:bodyPr/>
          <a:lstStyle/>
          <a:p>
            <a:r>
              <a:rPr lang="en-US" dirty="0"/>
              <a:t>Applying theory to jenny - past impact </a:t>
            </a:r>
          </a:p>
        </p:txBody>
      </p:sp>
      <p:graphicFrame>
        <p:nvGraphicFramePr>
          <p:cNvPr id="5" name="Content Placeholder 2">
            <a:extLst>
              <a:ext uri="{FF2B5EF4-FFF2-40B4-BE49-F238E27FC236}">
                <a16:creationId xmlns:a16="http://schemas.microsoft.com/office/drawing/2014/main" id="{8E641766-0914-FF0B-5D75-4E6C26831160}"/>
              </a:ext>
            </a:extLst>
          </p:cNvPr>
          <p:cNvGraphicFramePr>
            <a:graphicFrameLocks noGrp="1"/>
          </p:cNvGraphicFramePr>
          <p:nvPr>
            <p:ph idx="1"/>
            <p:extLst>
              <p:ext uri="{D42A27DB-BD31-4B8C-83A1-F6EECF244321}">
                <p14:modId xmlns:p14="http://schemas.microsoft.com/office/powerpoint/2010/main" val="226920093"/>
              </p:ext>
            </p:extLst>
          </p:nvPr>
        </p:nvGraphicFramePr>
        <p:xfrm>
          <a:off x="700635" y="1814945"/>
          <a:ext cx="10691265" cy="41469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4297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2057B1-50EB-C7BC-64F8-BA9D33E1DF0B}"/>
              </a:ext>
            </a:extLst>
          </p:cNvPr>
          <p:cNvSpPr>
            <a:spLocks noGrp="1"/>
          </p:cNvSpPr>
          <p:nvPr>
            <p:ph type="title"/>
          </p:nvPr>
        </p:nvSpPr>
        <p:spPr>
          <a:xfrm>
            <a:off x="704088" y="914400"/>
            <a:ext cx="6239599" cy="1307590"/>
          </a:xfrm>
        </p:spPr>
        <p:txBody>
          <a:bodyPr>
            <a:normAutofit/>
          </a:bodyPr>
          <a:lstStyle/>
          <a:p>
            <a:pPr>
              <a:lnSpc>
                <a:spcPct val="90000"/>
              </a:lnSpc>
            </a:pPr>
            <a:r>
              <a:rPr lang="en-US" dirty="0"/>
              <a:t>Key concepts of attachment </a:t>
            </a:r>
            <a:endParaRPr lang="en-US"/>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493809-11E4-36D4-7A90-DC2EED031D04}"/>
              </a:ext>
            </a:extLst>
          </p:cNvPr>
          <p:cNvSpPr>
            <a:spLocks noGrp="1"/>
          </p:cNvSpPr>
          <p:nvPr>
            <p:ph idx="1"/>
          </p:nvPr>
        </p:nvSpPr>
        <p:spPr>
          <a:xfrm>
            <a:off x="704088" y="2221992"/>
            <a:ext cx="6239599" cy="3941064"/>
          </a:xfrm>
        </p:spPr>
        <p:txBody>
          <a:bodyPr>
            <a:normAutofit fontScale="85000" lnSpcReduction="10000"/>
          </a:bodyPr>
          <a:lstStyle/>
          <a:p>
            <a:pPr marL="0" indent="0">
              <a:lnSpc>
                <a:spcPct val="100000"/>
              </a:lnSpc>
              <a:buNone/>
            </a:pPr>
            <a:r>
              <a:rPr lang="en-US" sz="1700" b="1" dirty="0"/>
              <a:t>Attachment – emotional bond  ( Bowlby, 1969)</a:t>
            </a:r>
          </a:p>
          <a:p>
            <a:pPr>
              <a:lnSpc>
                <a:spcPct val="100000"/>
              </a:lnSpc>
              <a:buFont typeface="Wingdings" pitchFamily="2" charset="2"/>
              <a:buChar char="Ø"/>
            </a:pPr>
            <a:r>
              <a:rPr lang="en-US" sz="1700" dirty="0"/>
              <a:t>Secure base concept </a:t>
            </a:r>
          </a:p>
          <a:p>
            <a:pPr>
              <a:lnSpc>
                <a:spcPct val="100000"/>
              </a:lnSpc>
              <a:buFont typeface="Wingdings" pitchFamily="2" charset="2"/>
              <a:buChar char="Ø"/>
            </a:pPr>
            <a:r>
              <a:rPr lang="en-US" sz="1700" dirty="0"/>
              <a:t>Internal working model </a:t>
            </a:r>
          </a:p>
          <a:p>
            <a:pPr>
              <a:lnSpc>
                <a:spcPct val="100000"/>
              </a:lnSpc>
              <a:buFont typeface="Wingdings" pitchFamily="2" charset="2"/>
              <a:buChar char="Ø"/>
            </a:pPr>
            <a:r>
              <a:rPr lang="en-US" sz="1700" dirty="0"/>
              <a:t>Early relationships shape later development </a:t>
            </a:r>
          </a:p>
          <a:p>
            <a:pPr>
              <a:lnSpc>
                <a:spcPct val="100000"/>
              </a:lnSpc>
              <a:buFont typeface="Wingdings" pitchFamily="2" charset="2"/>
              <a:buChar char="Ø"/>
            </a:pPr>
            <a:endParaRPr lang="en-US" sz="1700" dirty="0"/>
          </a:p>
          <a:p>
            <a:pPr marL="0" indent="0">
              <a:lnSpc>
                <a:spcPct val="100000"/>
              </a:lnSpc>
              <a:buNone/>
            </a:pPr>
            <a:r>
              <a:rPr lang="en-US" sz="1700" dirty="0"/>
              <a:t>     </a:t>
            </a:r>
            <a:r>
              <a:rPr lang="en-US" sz="1700" b="1" dirty="0"/>
              <a:t>key  concept                                                            </a:t>
            </a:r>
          </a:p>
          <a:p>
            <a:pPr>
              <a:lnSpc>
                <a:spcPct val="100000"/>
              </a:lnSpc>
            </a:pPr>
            <a:r>
              <a:rPr lang="en-US" sz="1700" dirty="0"/>
              <a:t>  Secure attachment – supports resilience, social competence and emotional regulation. ( Ainsworth et al, 1978)</a:t>
            </a:r>
          </a:p>
          <a:p>
            <a:pPr>
              <a:lnSpc>
                <a:spcPct val="100000"/>
              </a:lnSpc>
            </a:pPr>
            <a:r>
              <a:rPr lang="en-US" sz="1700" dirty="0"/>
              <a:t>Internal working model – shapes expectation of future relationships. ( Allen &amp; Tan, 2016)</a:t>
            </a:r>
          </a:p>
          <a:p>
            <a:pPr>
              <a:lnSpc>
                <a:spcPct val="100000"/>
              </a:lnSpc>
            </a:pPr>
            <a:r>
              <a:rPr lang="en-US" sz="1700" dirty="0"/>
              <a:t>Separation and loss can lead to fear of abandonment, difficulty trusting others, emotional withdrawal or over-responsibility. ( Bowlby, 1980)</a:t>
            </a:r>
          </a:p>
          <a:p>
            <a:pPr>
              <a:lnSpc>
                <a:spcPct val="100000"/>
              </a:lnSpc>
            </a:pPr>
            <a:r>
              <a:rPr lang="en-US" sz="1700" dirty="0"/>
              <a:t>Parentification (role reversed)- Jenny's experience is known to disrupt secure attachment and can affect later relationships. ( Aldridge &amp; Becker, 1993) </a:t>
            </a:r>
          </a:p>
          <a:p>
            <a:pPr>
              <a:lnSpc>
                <a:spcPct val="100000"/>
              </a:lnSpc>
            </a:pPr>
            <a:endParaRPr lang="en-US" sz="1700" dirty="0"/>
          </a:p>
          <a:p>
            <a:pPr>
              <a:lnSpc>
                <a:spcPct val="100000"/>
              </a:lnSpc>
            </a:pPr>
            <a:endParaRPr lang="en-US" sz="1700" dirty="0"/>
          </a:p>
        </p:txBody>
      </p:sp>
      <p:pic>
        <p:nvPicPr>
          <p:cNvPr id="5" name="Picture 4" descr="A closeup of a key and a keyhole">
            <a:extLst>
              <a:ext uri="{FF2B5EF4-FFF2-40B4-BE49-F238E27FC236}">
                <a16:creationId xmlns:a16="http://schemas.microsoft.com/office/drawing/2014/main" id="{C91B622B-01F4-1D21-1022-E07AA48E8774}"/>
              </a:ext>
            </a:extLst>
          </p:cNvPr>
          <p:cNvPicPr>
            <a:picLocks noChangeAspect="1"/>
          </p:cNvPicPr>
          <p:nvPr/>
        </p:nvPicPr>
        <p:blipFill>
          <a:blip r:embed="rId2"/>
          <a:srcRect l="51688" r="3624"/>
          <a:stretch>
            <a:fillRect/>
          </a:stretch>
        </p:blipFill>
        <p:spPr>
          <a:xfrm>
            <a:off x="7583424" y="10"/>
            <a:ext cx="4608576" cy="6857990"/>
          </a:xfrm>
          <a:prstGeom prst="rect">
            <a:avLst/>
          </a:prstGeom>
        </p:spPr>
      </p:pic>
    </p:spTree>
    <p:extLst>
      <p:ext uri="{BB962C8B-B14F-4D97-AF65-F5344CB8AC3E}">
        <p14:creationId xmlns:p14="http://schemas.microsoft.com/office/powerpoint/2010/main" val="4090227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DDE9F-AA7B-CB8A-D0AB-B2364EAA3EDA}"/>
              </a:ext>
            </a:extLst>
          </p:cNvPr>
          <p:cNvSpPr>
            <a:spLocks noGrp="1"/>
          </p:cNvSpPr>
          <p:nvPr>
            <p:ph type="title"/>
          </p:nvPr>
        </p:nvSpPr>
        <p:spPr>
          <a:xfrm>
            <a:off x="704088" y="914400"/>
            <a:ext cx="6239599" cy="1307590"/>
          </a:xfrm>
        </p:spPr>
        <p:txBody>
          <a:bodyPr>
            <a:normAutofit/>
          </a:bodyPr>
          <a:lstStyle/>
          <a:p>
            <a:pPr>
              <a:lnSpc>
                <a:spcPct val="90000"/>
              </a:lnSpc>
            </a:pPr>
            <a:r>
              <a:rPr lang="en-US" dirty="0"/>
              <a:t>Applying theory to create a support plan </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AFF6A1-92C0-1506-ED77-7F7772EC1D85}"/>
              </a:ext>
            </a:extLst>
          </p:cNvPr>
          <p:cNvSpPr>
            <a:spLocks noGrp="1"/>
          </p:cNvSpPr>
          <p:nvPr>
            <p:ph idx="1"/>
          </p:nvPr>
        </p:nvSpPr>
        <p:spPr>
          <a:xfrm>
            <a:off x="704088" y="2221992"/>
            <a:ext cx="6239599" cy="3941064"/>
          </a:xfrm>
        </p:spPr>
        <p:txBody>
          <a:bodyPr>
            <a:normAutofit fontScale="62500" lnSpcReduction="20000"/>
          </a:bodyPr>
          <a:lstStyle/>
          <a:p>
            <a:pPr marL="0" indent="0">
              <a:buNone/>
            </a:pPr>
            <a:r>
              <a:rPr lang="en-US" dirty="0"/>
              <a:t>Using Bowlby theory, the main goal is to rebuild or strengthen Jenny secure base by providing consistent support and reducing stress.</a:t>
            </a:r>
          </a:p>
          <a:p>
            <a:pPr marL="457200" indent="-457200">
              <a:buFont typeface="+mj-lt"/>
              <a:buAutoNum type="alphaUcPeriod"/>
            </a:pPr>
            <a:r>
              <a:rPr lang="en-US" dirty="0"/>
              <a:t>Emotional Support </a:t>
            </a:r>
          </a:p>
          <a:p>
            <a:r>
              <a:rPr lang="en-US" dirty="0"/>
              <a:t>A consistent key worker or pastoral lead can act as a reliable adult figure.</a:t>
            </a:r>
          </a:p>
          <a:p>
            <a:r>
              <a:rPr lang="en-US" dirty="0"/>
              <a:t>Provide access to a counsellor/therapist to help her express emotion and rebuild a secure internal working. Model  ( Allen &amp; Tan , 2016)</a:t>
            </a:r>
          </a:p>
          <a:p>
            <a:pPr marL="0" indent="0">
              <a:buNone/>
            </a:pPr>
            <a:r>
              <a:rPr lang="en-US" dirty="0"/>
              <a:t>B. Social Support </a:t>
            </a:r>
          </a:p>
          <a:p>
            <a:r>
              <a:rPr lang="en-US" dirty="0"/>
              <a:t>A young carer group can provide peers connection, share experiences and social development. ( Leu 7 Becker, 2017)</a:t>
            </a:r>
          </a:p>
          <a:p>
            <a:pPr marL="0" indent="0">
              <a:buNone/>
            </a:pPr>
            <a:r>
              <a:rPr lang="en-US" dirty="0"/>
              <a:t>C. Practical Support</a:t>
            </a:r>
          </a:p>
          <a:p>
            <a:r>
              <a:rPr lang="en-US" dirty="0"/>
              <a:t>A young career's assessment can unlock home care support or her mother such as meal preparation services and help with shopping or personal care. </a:t>
            </a:r>
          </a:p>
          <a:p>
            <a:r>
              <a:rPr lang="en-US" dirty="0"/>
              <a:t>Reducing the caregiving loads can support Jenny's autonomy, mental health, and developmental needs. </a:t>
            </a:r>
          </a:p>
          <a:p>
            <a:r>
              <a:rPr lang="en-US" dirty="0"/>
              <a:t>Social services involvement in her case to help her.</a:t>
            </a:r>
          </a:p>
        </p:txBody>
      </p:sp>
      <p:pic>
        <p:nvPicPr>
          <p:cNvPr id="5" name="Picture 4" descr="Person writing on a notepad">
            <a:extLst>
              <a:ext uri="{FF2B5EF4-FFF2-40B4-BE49-F238E27FC236}">
                <a16:creationId xmlns:a16="http://schemas.microsoft.com/office/drawing/2014/main" id="{29189D53-E541-B53D-C040-D8B575B1D244}"/>
              </a:ext>
            </a:extLst>
          </p:cNvPr>
          <p:cNvPicPr>
            <a:picLocks noChangeAspect="1"/>
          </p:cNvPicPr>
          <p:nvPr/>
        </p:nvPicPr>
        <p:blipFill>
          <a:blip r:embed="rId2"/>
          <a:srcRect l="27064" r="19680"/>
          <a:stretch>
            <a:fillRect/>
          </a:stretch>
        </p:blipFill>
        <p:spPr>
          <a:xfrm>
            <a:off x="7583424" y="10"/>
            <a:ext cx="4608576" cy="6857990"/>
          </a:xfrm>
          <a:prstGeom prst="rect">
            <a:avLst/>
          </a:prstGeom>
        </p:spPr>
      </p:pic>
    </p:spTree>
    <p:extLst>
      <p:ext uri="{BB962C8B-B14F-4D97-AF65-F5344CB8AC3E}">
        <p14:creationId xmlns:p14="http://schemas.microsoft.com/office/powerpoint/2010/main" val="290332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22B1C-CDB9-BFEF-E4B6-EEFA8A0A4160}"/>
              </a:ext>
            </a:extLst>
          </p:cNvPr>
          <p:cNvSpPr>
            <a:spLocks noGrp="1"/>
          </p:cNvSpPr>
          <p:nvPr>
            <p:ph type="title"/>
          </p:nvPr>
        </p:nvSpPr>
        <p:spPr>
          <a:xfrm>
            <a:off x="700088" y="909637"/>
            <a:ext cx="6400800" cy="1307592"/>
          </a:xfrm>
        </p:spPr>
        <p:txBody>
          <a:bodyPr>
            <a:normAutofit/>
          </a:bodyPr>
          <a:lstStyle/>
          <a:p>
            <a:r>
              <a:rPr lang="en-US" dirty="0"/>
              <a:t>Conclusion </a:t>
            </a:r>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B7CEB9-7737-F143-BEE4-8116AFE91E39}"/>
              </a:ext>
            </a:extLst>
          </p:cNvPr>
          <p:cNvSpPr>
            <a:spLocks noGrp="1"/>
          </p:cNvSpPr>
          <p:nvPr>
            <p:ph idx="1"/>
          </p:nvPr>
        </p:nvSpPr>
        <p:spPr>
          <a:xfrm>
            <a:off x="700088" y="2221992"/>
            <a:ext cx="6400800" cy="3739896"/>
          </a:xfrm>
        </p:spPr>
        <p:txBody>
          <a:bodyPr>
            <a:normAutofit/>
          </a:bodyPr>
          <a:lstStyle/>
          <a:p>
            <a:pPr marL="0" indent="0">
              <a:buNone/>
            </a:pPr>
            <a:r>
              <a:rPr lang="en-GB" dirty="0"/>
              <a:t>Jenny's emotional and social development has likely been affected by early bereavement and her ongoing caregiving role. Bowlby’s attachment theory helps explain these impacts and highlights the importance of consistent support. However, the theory has limitations; it may overlook resilience, later positive change, and wider socioeconomic influences such as poverty, education and peer support. Despite this, attachment theory remains a useful framework for understanding Jenny’s needs within health and social care.</a:t>
            </a:r>
          </a:p>
          <a:p>
            <a:endParaRPr lang="en-GB" dirty="0"/>
          </a:p>
        </p:txBody>
      </p:sp>
      <p:pic>
        <p:nvPicPr>
          <p:cNvPr id="7" name="Graphic 6" descr="Crying Face with No Fill">
            <a:extLst>
              <a:ext uri="{FF2B5EF4-FFF2-40B4-BE49-F238E27FC236}">
                <a16:creationId xmlns:a16="http://schemas.microsoft.com/office/drawing/2014/main" id="{C475021A-2606-0771-DCC9-5D5C05D04C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5461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3BE41-C03D-81B6-746A-18D37DCE79A7}"/>
              </a:ext>
            </a:extLst>
          </p:cNvPr>
          <p:cNvSpPr>
            <a:spLocks noGrp="1"/>
          </p:cNvSpPr>
          <p:nvPr>
            <p:ph type="title"/>
          </p:nvPr>
        </p:nvSpPr>
        <p:spPr>
          <a:xfrm>
            <a:off x="704088" y="914400"/>
            <a:ext cx="3914776" cy="3977269"/>
          </a:xfrm>
        </p:spPr>
        <p:txBody>
          <a:bodyPr>
            <a:normAutofit/>
          </a:bodyPr>
          <a:lstStyle/>
          <a:p>
            <a:r>
              <a:rPr lang="en-US" dirty="0"/>
              <a:t>References </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D1032F1-60AD-5E86-BB26-9FD0131CCDCF}"/>
              </a:ext>
            </a:extLst>
          </p:cNvPr>
          <p:cNvGraphicFramePr>
            <a:graphicFrameLocks noGrp="1"/>
          </p:cNvGraphicFramePr>
          <p:nvPr>
            <p:ph idx="1"/>
            <p:extLst>
              <p:ext uri="{D42A27DB-BD31-4B8C-83A1-F6EECF244321}">
                <p14:modId xmlns:p14="http://schemas.microsoft.com/office/powerpoint/2010/main" val="130066809"/>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978490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19118</TotalTime>
  <Words>1471</Words>
  <Application>Microsoft Macintosh PowerPoint</Application>
  <PresentationFormat>Widescreen</PresentationFormat>
  <Paragraphs>88</Paragraphs>
  <Slides>10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Calisto MT</vt:lpstr>
      <vt:lpstr>Univers Condensed</vt:lpstr>
      <vt:lpstr>Wingdings</vt:lpstr>
      <vt:lpstr>ChronicleVTI</vt:lpstr>
      <vt:lpstr>Community Support Plan For  Jenny</vt:lpstr>
      <vt:lpstr>Scenario Overview : Jodiel Joploh Module Title: Psychology in Health and Social Care Farah Wilta </vt:lpstr>
      <vt:lpstr>Attachment theory- John Bowlby (1969)</vt:lpstr>
      <vt:lpstr>Description of lifespan theory – Bowlby </vt:lpstr>
      <vt:lpstr>Applying theory to jenny - past impact </vt:lpstr>
      <vt:lpstr>Applying theory to jenny - past impact </vt:lpstr>
      <vt:lpstr>Key concepts of attachment </vt:lpstr>
      <vt:lpstr>Applying theory to create a support plan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jodiel elliott</dc:creator>
  <cp:lastModifiedBy>jodiel elliott</cp:lastModifiedBy>
  <cp:revision>3</cp:revision>
  <dcterms:created xsi:type="dcterms:W3CDTF">2026-02-25T16:50:52Z</dcterms:created>
  <dcterms:modified xsi:type="dcterms:W3CDTF">2026-03-12T11:35:53Z</dcterms:modified>
</cp:coreProperties>
</file>