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  <p:sldId id="267" r:id="rId9"/>
    <p:sldId id="268" r:id="rId10"/>
    <p:sldId id="269" r:id="rId11"/>
    <p:sldId id="270" r:id="rId12"/>
    <p:sldId id="271" r:id="rId13"/>
    <p:sldId id="266" r:id="rId14"/>
    <p:sldId id="272" r:id="rId15"/>
    <p:sldId id="265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72A77E-84D9-4DBD-8D98-2F9F4825F83E}" v="226" dt="2022-03-18T17:09:32.6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ily Jones" userId="32ff1992747bda7a" providerId="LiveId" clId="{F972A77E-84D9-4DBD-8D98-2F9F4825F83E}"/>
    <pc:docChg chg="undo custSel addSld delSld modSld sldOrd">
      <pc:chgData name="Emily Jones" userId="32ff1992747bda7a" providerId="LiveId" clId="{F972A77E-84D9-4DBD-8D98-2F9F4825F83E}" dt="2022-03-18T17:11:30.045" v="2441" actId="1076"/>
      <pc:docMkLst>
        <pc:docMk/>
      </pc:docMkLst>
      <pc:sldChg chg="addSp delSp modSp mod modTransition delAnim modAnim">
        <pc:chgData name="Emily Jones" userId="32ff1992747bda7a" providerId="LiveId" clId="{F972A77E-84D9-4DBD-8D98-2F9F4825F83E}" dt="2022-03-18T17:11:30.045" v="2441" actId="1076"/>
        <pc:sldMkLst>
          <pc:docMk/>
          <pc:sldMk cId="4220798148" sldId="256"/>
        </pc:sldMkLst>
        <pc:spChg chg="add del mod">
          <ac:chgData name="Emily Jones" userId="32ff1992747bda7a" providerId="LiveId" clId="{F972A77E-84D9-4DBD-8D98-2F9F4825F83E}" dt="2022-03-18T17:11:20.696" v="2440" actId="1076"/>
          <ac:spMkLst>
            <pc:docMk/>
            <pc:sldMk cId="4220798148" sldId="256"/>
            <ac:spMk id="2" creationId="{EC4627E8-721E-43CB-A9D0-6F447E2707C2}"/>
          </ac:spMkLst>
        </pc:spChg>
        <pc:spChg chg="del mod">
          <ac:chgData name="Emily Jones" userId="32ff1992747bda7a" providerId="LiveId" clId="{F972A77E-84D9-4DBD-8D98-2F9F4825F83E}" dt="2022-03-18T12:30:25.267" v="83" actId="478"/>
          <ac:spMkLst>
            <pc:docMk/>
            <pc:sldMk cId="4220798148" sldId="256"/>
            <ac:spMk id="3" creationId="{81E70F58-CF1F-46EA-B39B-304954E26A09}"/>
          </ac:spMkLst>
        </pc:spChg>
        <pc:spChg chg="add del mod">
          <ac:chgData name="Emily Jones" userId="32ff1992747bda7a" providerId="LiveId" clId="{F972A77E-84D9-4DBD-8D98-2F9F4825F83E}" dt="2022-03-18T12:31:29.312" v="94" actId="478"/>
          <ac:spMkLst>
            <pc:docMk/>
            <pc:sldMk cId="4220798148" sldId="256"/>
            <ac:spMk id="4" creationId="{E5F5D4ED-346D-46E6-8291-3FCFFA6758A8}"/>
          </ac:spMkLst>
        </pc:spChg>
        <pc:graphicFrameChg chg="add del mod modGraphic">
          <ac:chgData name="Emily Jones" userId="32ff1992747bda7a" providerId="LiveId" clId="{F972A77E-84D9-4DBD-8D98-2F9F4825F83E}" dt="2022-03-18T17:10:34.889" v="2430" actId="478"/>
          <ac:graphicFrameMkLst>
            <pc:docMk/>
            <pc:sldMk cId="4220798148" sldId="256"/>
            <ac:graphicFrameMk id="7" creationId="{A14A34DC-AF54-42A7-9134-356D6E803CC3}"/>
          </ac:graphicFrameMkLst>
        </pc:graphicFrameChg>
        <pc:graphicFrameChg chg="add mod modGraphic">
          <ac:chgData name="Emily Jones" userId="32ff1992747bda7a" providerId="LiveId" clId="{F972A77E-84D9-4DBD-8D98-2F9F4825F83E}" dt="2022-03-18T17:11:30.045" v="2441" actId="1076"/>
          <ac:graphicFrameMkLst>
            <pc:docMk/>
            <pc:sldMk cId="4220798148" sldId="256"/>
            <ac:graphicFrameMk id="8" creationId="{BC6184DB-BA5D-4262-96E2-06A5C9780DF3}"/>
          </ac:graphicFrameMkLst>
        </pc:graphicFrameChg>
        <pc:picChg chg="del">
          <ac:chgData name="Emily Jones" userId="32ff1992747bda7a" providerId="LiveId" clId="{F972A77E-84D9-4DBD-8D98-2F9F4825F83E}" dt="2022-03-18T16:46:48.301" v="2285" actId="478"/>
          <ac:picMkLst>
            <pc:docMk/>
            <pc:sldMk cId="4220798148" sldId="256"/>
            <ac:picMk id="3" creationId="{705AEC86-7732-479A-BCD4-AC3D518931B9}"/>
          </ac:picMkLst>
        </pc:picChg>
        <pc:picChg chg="add del mod">
          <ac:chgData name="Emily Jones" userId="32ff1992747bda7a" providerId="LiveId" clId="{F972A77E-84D9-4DBD-8D98-2F9F4825F83E}" dt="2022-03-18T16:47:55.880" v="2288"/>
          <ac:picMkLst>
            <pc:docMk/>
            <pc:sldMk cId="4220798148" sldId="256"/>
            <ac:picMk id="4" creationId="{E94B5BD9-0135-43F4-AF4F-D295AD561A2D}"/>
          </ac:picMkLst>
        </pc:picChg>
        <pc:picChg chg="add del mod">
          <ac:chgData name="Emily Jones" userId="32ff1992747bda7a" providerId="LiveId" clId="{F972A77E-84D9-4DBD-8D98-2F9F4825F83E}" dt="2022-03-18T16:50:04.674" v="2292"/>
          <ac:picMkLst>
            <pc:docMk/>
            <pc:sldMk cId="4220798148" sldId="256"/>
            <ac:picMk id="5" creationId="{FB3F854C-35B5-49CC-A1DF-71FD76AB098B}"/>
          </ac:picMkLst>
        </pc:picChg>
        <pc:picChg chg="add mod">
          <ac:chgData name="Emily Jones" userId="32ff1992747bda7a" providerId="LiveId" clId="{F972A77E-84D9-4DBD-8D98-2F9F4825F83E}" dt="2022-03-18T16:50:47.642" v="2293"/>
          <ac:picMkLst>
            <pc:docMk/>
            <pc:sldMk cId="4220798148" sldId="256"/>
            <ac:picMk id="6" creationId="{93EB1BB6-3E08-4E86-94AE-D419200943EA}"/>
          </ac:picMkLst>
        </pc:picChg>
        <pc:picChg chg="add del mod">
          <ac:chgData name="Emily Jones" userId="32ff1992747bda7a" providerId="LiveId" clId="{F972A77E-84D9-4DBD-8D98-2F9F4825F83E}" dt="2022-03-18T12:31:29.832" v="96"/>
          <ac:picMkLst>
            <pc:docMk/>
            <pc:sldMk cId="4220798148" sldId="256"/>
            <ac:picMk id="1026" creationId="{246CA146-F8EC-4061-BCAD-420ECEBA71AC}"/>
          </ac:picMkLst>
        </pc:picChg>
        <pc:picChg chg="add del mod">
          <ac:chgData name="Emily Jones" userId="32ff1992747bda7a" providerId="LiveId" clId="{F972A77E-84D9-4DBD-8D98-2F9F4825F83E}" dt="2022-03-18T12:31:29" v="93"/>
          <ac:picMkLst>
            <pc:docMk/>
            <pc:sldMk cId="4220798148" sldId="256"/>
            <ac:picMk id="1028" creationId="{958D324A-34D0-4B5A-B3E8-A581140ACB01}"/>
          </ac:picMkLst>
        </pc:picChg>
        <pc:picChg chg="add mod">
          <ac:chgData name="Emily Jones" userId="32ff1992747bda7a" providerId="LiveId" clId="{F972A77E-84D9-4DBD-8D98-2F9F4825F83E}" dt="2022-03-18T17:09:32.662" v="2426" actId="1076"/>
          <ac:picMkLst>
            <pc:docMk/>
            <pc:sldMk cId="4220798148" sldId="256"/>
            <ac:picMk id="1030" creationId="{A0CED0FA-3865-4E23-A3A2-D48E96F6E0E4}"/>
          </ac:picMkLst>
        </pc:picChg>
        <pc:picChg chg="add mod">
          <ac:chgData name="Emily Jones" userId="32ff1992747bda7a" providerId="LiveId" clId="{F972A77E-84D9-4DBD-8D98-2F9F4825F83E}" dt="2022-03-18T12:33:50.498" v="111" actId="1076"/>
          <ac:picMkLst>
            <pc:docMk/>
            <pc:sldMk cId="4220798148" sldId="256"/>
            <ac:picMk id="1032" creationId="{0F2790D3-BA58-42C2-A67C-13A9A4795BB7}"/>
          </ac:picMkLst>
        </pc:picChg>
        <pc:picChg chg="add mod">
          <ac:chgData name="Emily Jones" userId="32ff1992747bda7a" providerId="LiveId" clId="{F972A77E-84D9-4DBD-8D98-2F9F4825F83E}" dt="2022-03-18T12:34:06.727" v="116" actId="14100"/>
          <ac:picMkLst>
            <pc:docMk/>
            <pc:sldMk cId="4220798148" sldId="256"/>
            <ac:picMk id="1034" creationId="{F5F513A1-190E-4EE7-8B9C-202282A200B2}"/>
          </ac:picMkLst>
        </pc:picChg>
      </pc:sldChg>
      <pc:sldChg chg="addSp delSp modSp new mod modTransition modAnim">
        <pc:chgData name="Emily Jones" userId="32ff1992747bda7a" providerId="LiveId" clId="{F972A77E-84D9-4DBD-8D98-2F9F4825F83E}" dt="2022-03-18T16:52:28.131" v="2300"/>
        <pc:sldMkLst>
          <pc:docMk/>
          <pc:sldMk cId="1662643675" sldId="257"/>
        </pc:sldMkLst>
        <pc:spChg chg="del">
          <ac:chgData name="Emily Jones" userId="32ff1992747bda7a" providerId="LiveId" clId="{F972A77E-84D9-4DBD-8D98-2F9F4825F83E}" dt="2022-03-18T12:35:36.240" v="171" actId="478"/>
          <ac:spMkLst>
            <pc:docMk/>
            <pc:sldMk cId="1662643675" sldId="257"/>
            <ac:spMk id="2" creationId="{DFB273A3-F1B7-4062-922F-C5D697FD7FB4}"/>
          </ac:spMkLst>
        </pc:spChg>
        <pc:spChg chg="del mod">
          <ac:chgData name="Emily Jones" userId="32ff1992747bda7a" providerId="LiveId" clId="{F972A77E-84D9-4DBD-8D98-2F9F4825F83E}" dt="2022-03-18T12:35:28.976" v="167" actId="478"/>
          <ac:spMkLst>
            <pc:docMk/>
            <pc:sldMk cId="1662643675" sldId="257"/>
            <ac:spMk id="3" creationId="{994D5CC2-027C-4BD0-B0AF-B9CABAD5B54D}"/>
          </ac:spMkLst>
        </pc:spChg>
        <pc:spChg chg="add del mod">
          <ac:chgData name="Emily Jones" userId="32ff1992747bda7a" providerId="LiveId" clId="{F972A77E-84D9-4DBD-8D98-2F9F4825F83E}" dt="2022-03-18T12:35:28.976" v="169"/>
          <ac:spMkLst>
            <pc:docMk/>
            <pc:sldMk cId="1662643675" sldId="257"/>
            <ac:spMk id="4" creationId="{AAB8F833-E83F-47FF-9A6C-8CA9E6B600C2}"/>
          </ac:spMkLst>
        </pc:spChg>
        <pc:spChg chg="add mod">
          <ac:chgData name="Emily Jones" userId="32ff1992747bda7a" providerId="LiveId" clId="{F972A77E-84D9-4DBD-8D98-2F9F4825F83E}" dt="2022-03-18T12:58:04.865" v="678" actId="1076"/>
          <ac:spMkLst>
            <pc:docMk/>
            <pc:sldMk cId="1662643675" sldId="257"/>
            <ac:spMk id="5" creationId="{F7607A65-5423-4122-B92F-3B140395BC80}"/>
          </ac:spMkLst>
        </pc:spChg>
        <pc:spChg chg="add mod">
          <ac:chgData name="Emily Jones" userId="32ff1992747bda7a" providerId="LiveId" clId="{F972A77E-84D9-4DBD-8D98-2F9F4825F83E}" dt="2022-03-18T12:58:08.190" v="679" actId="3062"/>
          <ac:spMkLst>
            <pc:docMk/>
            <pc:sldMk cId="1662643675" sldId="257"/>
            <ac:spMk id="8" creationId="{AE2D464F-D39C-47EE-A2AF-22137D886888}"/>
          </ac:spMkLst>
        </pc:spChg>
        <pc:spChg chg="add mod">
          <ac:chgData name="Emily Jones" userId="32ff1992747bda7a" providerId="LiveId" clId="{F972A77E-84D9-4DBD-8D98-2F9F4825F83E}" dt="2022-03-18T12:58:18.860" v="681" actId="688"/>
          <ac:spMkLst>
            <pc:docMk/>
            <pc:sldMk cId="1662643675" sldId="257"/>
            <ac:spMk id="9" creationId="{7570F66B-FFD5-4EBF-90E6-9361D44468FD}"/>
          </ac:spMkLst>
        </pc:spChg>
        <pc:picChg chg="add del mod">
          <ac:chgData name="Emily Jones" userId="32ff1992747bda7a" providerId="LiveId" clId="{F972A77E-84D9-4DBD-8D98-2F9F4825F83E}" dt="2022-03-18T16:51:26.505" v="2295"/>
          <ac:picMkLst>
            <pc:docMk/>
            <pc:sldMk cId="1662643675" sldId="257"/>
            <ac:picMk id="2" creationId="{A48AAF69-3B3A-463C-8B0A-952355EB7350}"/>
          </ac:picMkLst>
        </pc:picChg>
        <pc:picChg chg="add del mod">
          <ac:chgData name="Emily Jones" userId="32ff1992747bda7a" providerId="LiveId" clId="{F972A77E-84D9-4DBD-8D98-2F9F4825F83E}" dt="2022-03-18T16:51:33.988" v="2297"/>
          <ac:picMkLst>
            <pc:docMk/>
            <pc:sldMk cId="1662643675" sldId="257"/>
            <ac:picMk id="3" creationId="{D2819EAC-0627-4763-956F-E234DD84612A}"/>
          </ac:picMkLst>
        </pc:picChg>
        <pc:picChg chg="add del mod">
          <ac:chgData name="Emily Jones" userId="32ff1992747bda7a" providerId="LiveId" clId="{F972A77E-84D9-4DBD-8D98-2F9F4825F83E}" dt="2022-03-18T16:51:46.887" v="2299"/>
          <ac:picMkLst>
            <pc:docMk/>
            <pc:sldMk cId="1662643675" sldId="257"/>
            <ac:picMk id="4" creationId="{655EE7F4-F280-4BED-BAD7-9AE25EBEDEF7}"/>
          </ac:picMkLst>
        </pc:picChg>
        <pc:picChg chg="add mod">
          <ac:chgData name="Emily Jones" userId="32ff1992747bda7a" providerId="LiveId" clId="{F972A77E-84D9-4DBD-8D98-2F9F4825F83E}" dt="2022-03-18T12:35:42.500" v="172"/>
          <ac:picMkLst>
            <pc:docMk/>
            <pc:sldMk cId="1662643675" sldId="257"/>
            <ac:picMk id="6" creationId="{31D07480-3A54-4967-8ED9-202699D46F75}"/>
          </ac:picMkLst>
        </pc:picChg>
        <pc:picChg chg="add mod">
          <ac:chgData name="Emily Jones" userId="32ff1992747bda7a" providerId="LiveId" clId="{F972A77E-84D9-4DBD-8D98-2F9F4825F83E}" dt="2022-03-18T12:36:39.426" v="183" actId="14100"/>
          <ac:picMkLst>
            <pc:docMk/>
            <pc:sldMk cId="1662643675" sldId="257"/>
            <ac:picMk id="7" creationId="{C6AB33D0-DB0C-4A81-AAAC-9FCD9097D4A9}"/>
          </ac:picMkLst>
        </pc:picChg>
        <pc:picChg chg="add mod">
          <ac:chgData name="Emily Jones" userId="32ff1992747bda7a" providerId="LiveId" clId="{F972A77E-84D9-4DBD-8D98-2F9F4825F83E}" dt="2022-03-18T16:52:28.131" v="2300"/>
          <ac:picMkLst>
            <pc:docMk/>
            <pc:sldMk cId="1662643675" sldId="257"/>
            <ac:picMk id="10" creationId="{4ABA828B-8B36-4FAA-9E8D-A60C319D1C0C}"/>
          </ac:picMkLst>
        </pc:picChg>
      </pc:sldChg>
      <pc:sldChg chg="addSp delSp modSp new mod modTransition setBg">
        <pc:chgData name="Emily Jones" userId="32ff1992747bda7a" providerId="LiveId" clId="{F972A77E-84D9-4DBD-8D98-2F9F4825F83E}" dt="2022-03-18T16:53:46.450" v="2301"/>
        <pc:sldMkLst>
          <pc:docMk/>
          <pc:sldMk cId="4171091246" sldId="258"/>
        </pc:sldMkLst>
        <pc:spChg chg="mod">
          <ac:chgData name="Emily Jones" userId="32ff1992747bda7a" providerId="LiveId" clId="{F972A77E-84D9-4DBD-8D98-2F9F4825F83E}" dt="2022-03-18T12:52:59.357" v="565" actId="27636"/>
          <ac:spMkLst>
            <pc:docMk/>
            <pc:sldMk cId="4171091246" sldId="258"/>
            <ac:spMk id="2" creationId="{01B62518-1131-4D87-8AE7-766AB6107743}"/>
          </ac:spMkLst>
        </pc:spChg>
        <pc:spChg chg="del mod">
          <ac:chgData name="Emily Jones" userId="32ff1992747bda7a" providerId="LiveId" clId="{F972A77E-84D9-4DBD-8D98-2F9F4825F83E}" dt="2022-03-18T12:40:19.983" v="332" actId="478"/>
          <ac:spMkLst>
            <pc:docMk/>
            <pc:sldMk cId="4171091246" sldId="258"/>
            <ac:spMk id="3" creationId="{876F67F1-6CF2-46C3-8F21-8C56CB1D994C}"/>
          </ac:spMkLst>
        </pc:spChg>
        <pc:spChg chg="add mod">
          <ac:chgData name="Emily Jones" userId="32ff1992747bda7a" providerId="LiveId" clId="{F972A77E-84D9-4DBD-8D98-2F9F4825F83E}" dt="2022-03-18T12:55:18.949" v="636" actId="207"/>
          <ac:spMkLst>
            <pc:docMk/>
            <pc:sldMk cId="4171091246" sldId="258"/>
            <ac:spMk id="6" creationId="{5E81037B-001B-461E-8A92-29D96D2C9614}"/>
          </ac:spMkLst>
        </pc:spChg>
        <pc:spChg chg="add">
          <ac:chgData name="Emily Jones" userId="32ff1992747bda7a" providerId="LiveId" clId="{F972A77E-84D9-4DBD-8D98-2F9F4825F83E}" dt="2022-03-18T12:51:57.681" v="547" actId="26606"/>
          <ac:spMkLst>
            <pc:docMk/>
            <pc:sldMk cId="4171091246" sldId="258"/>
            <ac:spMk id="81" creationId="{7E0DF0BC-9750-48A5-8E3D-3A8C99D200C2}"/>
          </ac:spMkLst>
        </pc:spChg>
        <pc:spChg chg="add">
          <ac:chgData name="Emily Jones" userId="32ff1992747bda7a" providerId="LiveId" clId="{F972A77E-84D9-4DBD-8D98-2F9F4825F83E}" dt="2022-03-18T12:51:57.681" v="547" actId="26606"/>
          <ac:spMkLst>
            <pc:docMk/>
            <pc:sldMk cId="4171091246" sldId="258"/>
            <ac:spMk id="83" creationId="{66AC0D6E-C4A7-4ADF-BD77-BB31A5A036CD}"/>
          </ac:spMkLst>
        </pc:spChg>
        <pc:grpChg chg="add">
          <ac:chgData name="Emily Jones" userId="32ff1992747bda7a" providerId="LiveId" clId="{F972A77E-84D9-4DBD-8D98-2F9F4825F83E}" dt="2022-03-18T12:51:57.681" v="547" actId="26606"/>
          <ac:grpSpMkLst>
            <pc:docMk/>
            <pc:sldMk cId="4171091246" sldId="258"/>
            <ac:grpSpMk id="89" creationId="{68BDE6F0-7CEE-48CC-9283-F93B6248836D}"/>
          </ac:grpSpMkLst>
        </pc:grpChg>
        <pc:picChg chg="add mod">
          <ac:chgData name="Emily Jones" userId="32ff1992747bda7a" providerId="LiveId" clId="{F972A77E-84D9-4DBD-8D98-2F9F4825F83E}" dt="2022-03-18T16:53:46.450" v="2301"/>
          <ac:picMkLst>
            <pc:docMk/>
            <pc:sldMk cId="4171091246" sldId="258"/>
            <ac:picMk id="3" creationId="{A4A5A1B2-05E8-4CB5-B01C-879525CC8D7A}"/>
          </ac:picMkLst>
        </pc:picChg>
        <pc:picChg chg="add del mod">
          <ac:chgData name="Emily Jones" userId="32ff1992747bda7a" providerId="LiveId" clId="{F972A77E-84D9-4DBD-8D98-2F9F4825F83E}" dt="2022-03-18T12:52:13.631" v="550" actId="478"/>
          <ac:picMkLst>
            <pc:docMk/>
            <pc:sldMk cId="4171091246" sldId="258"/>
            <ac:picMk id="4" creationId="{ED0069E1-8FC3-412F-B7F7-184DEB7C676D}"/>
          </ac:picMkLst>
        </pc:picChg>
        <pc:picChg chg="add mod">
          <ac:chgData name="Emily Jones" userId="32ff1992747bda7a" providerId="LiveId" clId="{F972A77E-84D9-4DBD-8D98-2F9F4825F83E}" dt="2022-03-18T12:52:24.368" v="552" actId="14100"/>
          <ac:picMkLst>
            <pc:docMk/>
            <pc:sldMk cId="4171091246" sldId="258"/>
            <ac:picMk id="5" creationId="{57FE8EDB-1668-46C4-A8D7-0BC700679B70}"/>
          </ac:picMkLst>
        </pc:picChg>
        <pc:picChg chg="add mod">
          <ac:chgData name="Emily Jones" userId="32ff1992747bda7a" providerId="LiveId" clId="{F972A77E-84D9-4DBD-8D98-2F9F4825F83E}" dt="2022-03-18T12:52:43.949" v="557" actId="14100"/>
          <ac:picMkLst>
            <pc:docMk/>
            <pc:sldMk cId="4171091246" sldId="258"/>
            <ac:picMk id="22" creationId="{C935E45A-4F70-4C77-A607-72B69A08B8EE}"/>
          </ac:picMkLst>
        </pc:picChg>
        <pc:picChg chg="add mod ord">
          <ac:chgData name="Emily Jones" userId="32ff1992747bda7a" providerId="LiveId" clId="{F972A77E-84D9-4DBD-8D98-2F9F4825F83E}" dt="2022-03-18T12:51:57.681" v="547" actId="26606"/>
          <ac:picMkLst>
            <pc:docMk/>
            <pc:sldMk cId="4171091246" sldId="258"/>
            <ac:picMk id="8194" creationId="{AA17A035-B096-4922-9A94-7C73F306D6A0}"/>
          </ac:picMkLst>
        </pc:picChg>
        <pc:cxnChg chg="add">
          <ac:chgData name="Emily Jones" userId="32ff1992747bda7a" providerId="LiveId" clId="{F972A77E-84D9-4DBD-8D98-2F9F4825F83E}" dt="2022-03-18T12:51:57.681" v="547" actId="26606"/>
          <ac:cxnSpMkLst>
            <pc:docMk/>
            <pc:sldMk cId="4171091246" sldId="258"/>
            <ac:cxnSpMk id="71" creationId="{FD6CD0A5-6C83-427D-AB05-3BE0E15A7779}"/>
          </ac:cxnSpMkLst>
        </pc:cxnChg>
        <pc:cxnChg chg="add">
          <ac:chgData name="Emily Jones" userId="32ff1992747bda7a" providerId="LiveId" clId="{F972A77E-84D9-4DBD-8D98-2F9F4825F83E}" dt="2022-03-18T12:51:57.681" v="547" actId="26606"/>
          <ac:cxnSpMkLst>
            <pc:docMk/>
            <pc:sldMk cId="4171091246" sldId="258"/>
            <ac:cxnSpMk id="73" creationId="{6B6653D5-62D5-45D6-B95A-38FB56233DD1}"/>
          </ac:cxnSpMkLst>
        </pc:cxnChg>
        <pc:cxnChg chg="add">
          <ac:chgData name="Emily Jones" userId="32ff1992747bda7a" providerId="LiveId" clId="{F972A77E-84D9-4DBD-8D98-2F9F4825F83E}" dt="2022-03-18T12:51:57.681" v="547" actId="26606"/>
          <ac:cxnSpMkLst>
            <pc:docMk/>
            <pc:sldMk cId="4171091246" sldId="258"/>
            <ac:cxnSpMk id="75" creationId="{B17B25F5-9024-4196-BF35-911797D0B1E4}"/>
          </ac:cxnSpMkLst>
        </pc:cxnChg>
        <pc:cxnChg chg="add">
          <ac:chgData name="Emily Jones" userId="32ff1992747bda7a" providerId="LiveId" clId="{F972A77E-84D9-4DBD-8D98-2F9F4825F83E}" dt="2022-03-18T12:51:57.681" v="547" actId="26606"/>
          <ac:cxnSpMkLst>
            <pc:docMk/>
            <pc:sldMk cId="4171091246" sldId="258"/>
            <ac:cxnSpMk id="77" creationId="{C3C23CF1-A0CB-42AA-A759-E1937CA848A4}"/>
          </ac:cxnSpMkLst>
        </pc:cxnChg>
        <pc:cxnChg chg="add">
          <ac:chgData name="Emily Jones" userId="32ff1992747bda7a" providerId="LiveId" clId="{F972A77E-84D9-4DBD-8D98-2F9F4825F83E}" dt="2022-03-18T12:51:57.681" v="547" actId="26606"/>
          <ac:cxnSpMkLst>
            <pc:docMk/>
            <pc:sldMk cId="4171091246" sldId="258"/>
            <ac:cxnSpMk id="79" creationId="{12A51285-560A-444D-A414-2428698DB166}"/>
          </ac:cxnSpMkLst>
        </pc:cxnChg>
        <pc:cxnChg chg="add">
          <ac:chgData name="Emily Jones" userId="32ff1992747bda7a" providerId="LiveId" clId="{F972A77E-84D9-4DBD-8D98-2F9F4825F83E}" dt="2022-03-18T12:51:57.681" v="547" actId="26606"/>
          <ac:cxnSpMkLst>
            <pc:docMk/>
            <pc:sldMk cId="4171091246" sldId="258"/>
            <ac:cxnSpMk id="85" creationId="{3D88EFF9-CF4F-4A84-94BE-052007477E50}"/>
          </ac:cxnSpMkLst>
        </pc:cxnChg>
        <pc:cxnChg chg="add">
          <ac:chgData name="Emily Jones" userId="32ff1992747bda7a" providerId="LiveId" clId="{F972A77E-84D9-4DBD-8D98-2F9F4825F83E}" dt="2022-03-18T12:51:57.681" v="547" actId="26606"/>
          <ac:cxnSpMkLst>
            <pc:docMk/>
            <pc:sldMk cId="4171091246" sldId="258"/>
            <ac:cxnSpMk id="87" creationId="{578721CD-845C-4260-8BA5-ADF0B21C815C}"/>
          </ac:cxnSpMkLst>
        </pc:cxnChg>
      </pc:sldChg>
      <pc:sldChg chg="addSp delSp modSp new mod modTransition setBg modAnim">
        <pc:chgData name="Emily Jones" userId="32ff1992747bda7a" providerId="LiveId" clId="{F972A77E-84D9-4DBD-8D98-2F9F4825F83E}" dt="2022-03-18T16:54:33.154" v="2302"/>
        <pc:sldMkLst>
          <pc:docMk/>
          <pc:sldMk cId="115070264" sldId="259"/>
        </pc:sldMkLst>
        <pc:spChg chg="mod">
          <ac:chgData name="Emily Jones" userId="32ff1992747bda7a" providerId="LiveId" clId="{F972A77E-84D9-4DBD-8D98-2F9F4825F83E}" dt="2022-03-18T12:41:58.145" v="401" actId="1076"/>
          <ac:spMkLst>
            <pc:docMk/>
            <pc:sldMk cId="115070264" sldId="259"/>
            <ac:spMk id="2" creationId="{392838CB-1745-4FAD-96AB-40411AE7DE07}"/>
          </ac:spMkLst>
        </pc:spChg>
        <pc:spChg chg="del mod ord">
          <ac:chgData name="Emily Jones" userId="32ff1992747bda7a" providerId="LiveId" clId="{F972A77E-84D9-4DBD-8D98-2F9F4825F83E}" dt="2022-03-18T12:41:44.218" v="358" actId="478"/>
          <ac:spMkLst>
            <pc:docMk/>
            <pc:sldMk cId="115070264" sldId="259"/>
            <ac:spMk id="3" creationId="{7ECBAF27-8A77-40A5-9D95-78E4A5891CA3}"/>
          </ac:spMkLst>
        </pc:spChg>
        <pc:spChg chg="add del mod">
          <ac:chgData name="Emily Jones" userId="32ff1992747bda7a" providerId="LiveId" clId="{F972A77E-84D9-4DBD-8D98-2F9F4825F83E}" dt="2022-03-18T12:46:50.256" v="472"/>
          <ac:spMkLst>
            <pc:docMk/>
            <pc:sldMk cId="115070264" sldId="259"/>
            <ac:spMk id="6" creationId="{0BA1B79A-2A15-4A31-A75F-CC4C64BBE741}"/>
          </ac:spMkLst>
        </pc:spChg>
        <pc:spChg chg="add mod">
          <ac:chgData name="Emily Jones" userId="32ff1992747bda7a" providerId="LiveId" clId="{F972A77E-84D9-4DBD-8D98-2F9F4825F83E}" dt="2022-03-18T12:48:01.477" v="513" actId="1076"/>
          <ac:spMkLst>
            <pc:docMk/>
            <pc:sldMk cId="115070264" sldId="259"/>
            <ac:spMk id="7" creationId="{AC2F282A-1372-4EB1-A91D-6D04D3AF9330}"/>
          </ac:spMkLst>
        </pc:spChg>
        <pc:spChg chg="add mod">
          <ac:chgData name="Emily Jones" userId="32ff1992747bda7a" providerId="LiveId" clId="{F972A77E-84D9-4DBD-8D98-2F9F4825F83E}" dt="2022-03-18T12:50:43.525" v="540" actId="1076"/>
          <ac:spMkLst>
            <pc:docMk/>
            <pc:sldMk cId="115070264" sldId="259"/>
            <ac:spMk id="8" creationId="{AA52C190-A789-4D92-AE90-8826C33630DA}"/>
          </ac:spMkLst>
        </pc:spChg>
        <pc:spChg chg="add del">
          <ac:chgData name="Emily Jones" userId="32ff1992747bda7a" providerId="LiveId" clId="{F972A77E-84D9-4DBD-8D98-2F9F4825F83E}" dt="2022-03-18T12:41:17.869" v="351" actId="26606"/>
          <ac:spMkLst>
            <pc:docMk/>
            <pc:sldMk cId="115070264" sldId="259"/>
            <ac:spMk id="71" creationId="{8A284F58-D223-4943-8136-1100875918C3}"/>
          </ac:spMkLst>
        </pc:spChg>
        <pc:spChg chg="add del">
          <ac:chgData name="Emily Jones" userId="32ff1992747bda7a" providerId="LiveId" clId="{F972A77E-84D9-4DBD-8D98-2F9F4825F83E}" dt="2022-03-18T12:41:17.869" v="351" actId="26606"/>
          <ac:spMkLst>
            <pc:docMk/>
            <pc:sldMk cId="115070264" sldId="259"/>
            <ac:spMk id="73" creationId="{309C20E7-B20F-4A0C-BF70-F99DAF068BC5}"/>
          </ac:spMkLst>
        </pc:spChg>
        <pc:grpChg chg="add del">
          <ac:chgData name="Emily Jones" userId="32ff1992747bda7a" providerId="LiveId" clId="{F972A77E-84D9-4DBD-8D98-2F9F4825F83E}" dt="2022-03-18T12:41:17.869" v="351" actId="26606"/>
          <ac:grpSpMkLst>
            <pc:docMk/>
            <pc:sldMk cId="115070264" sldId="259"/>
            <ac:grpSpMk id="75" creationId="{54DBF661-03ED-45DA-9A14-37800CC93FD1}"/>
          </ac:grpSpMkLst>
        </pc:grpChg>
        <pc:picChg chg="add del mod">
          <ac:chgData name="Emily Jones" userId="32ff1992747bda7a" providerId="LiveId" clId="{F972A77E-84D9-4DBD-8D98-2F9F4825F83E}" dt="2022-03-18T16:49:14.779" v="2290"/>
          <ac:picMkLst>
            <pc:docMk/>
            <pc:sldMk cId="115070264" sldId="259"/>
            <ac:picMk id="3" creationId="{C5CA3301-2B80-44F9-9CD8-45AEA6EC08A9}"/>
          </ac:picMkLst>
        </pc:picChg>
        <pc:picChg chg="add mod">
          <ac:chgData name="Emily Jones" userId="32ff1992747bda7a" providerId="LiveId" clId="{F972A77E-84D9-4DBD-8D98-2F9F4825F83E}" dt="2022-03-18T12:41:17.869" v="351" actId="26606"/>
          <ac:picMkLst>
            <pc:docMk/>
            <pc:sldMk cId="115070264" sldId="259"/>
            <ac:picMk id="4" creationId="{31C16080-714B-43C0-9685-7020D03625E9}"/>
          </ac:picMkLst>
        </pc:picChg>
        <pc:picChg chg="add mod">
          <ac:chgData name="Emily Jones" userId="32ff1992747bda7a" providerId="LiveId" clId="{F972A77E-84D9-4DBD-8D98-2F9F4825F83E}" dt="2022-03-18T12:41:17.869" v="351" actId="26606"/>
          <ac:picMkLst>
            <pc:docMk/>
            <pc:sldMk cId="115070264" sldId="259"/>
            <ac:picMk id="5" creationId="{294AF8AD-CAA4-4B3D-945E-7736295AC3DE}"/>
          </ac:picMkLst>
        </pc:picChg>
        <pc:picChg chg="add mod">
          <ac:chgData name="Emily Jones" userId="32ff1992747bda7a" providerId="LiveId" clId="{F972A77E-84D9-4DBD-8D98-2F9F4825F83E}" dt="2022-03-18T16:54:33.154" v="2302"/>
          <ac:picMkLst>
            <pc:docMk/>
            <pc:sldMk cId="115070264" sldId="259"/>
            <ac:picMk id="6" creationId="{7D3071DD-8B3B-45A0-A2F5-2D805BC0BBEE}"/>
          </ac:picMkLst>
        </pc:picChg>
        <pc:picChg chg="add del mod">
          <ac:chgData name="Emily Jones" userId="32ff1992747bda7a" providerId="LiveId" clId="{F972A77E-84D9-4DBD-8D98-2F9F4825F83E}" dt="2022-03-18T12:46:15.106" v="462" actId="478"/>
          <ac:picMkLst>
            <pc:docMk/>
            <pc:sldMk cId="115070264" sldId="259"/>
            <ac:picMk id="7170" creationId="{4F051B75-9245-4442-BAFF-1E44C369CE63}"/>
          </ac:picMkLst>
        </pc:picChg>
        <pc:picChg chg="add mod">
          <ac:chgData name="Emily Jones" userId="32ff1992747bda7a" providerId="LiveId" clId="{F972A77E-84D9-4DBD-8D98-2F9F4825F83E}" dt="2022-03-18T12:46:40.180" v="469" actId="1076"/>
          <ac:picMkLst>
            <pc:docMk/>
            <pc:sldMk cId="115070264" sldId="259"/>
            <ac:picMk id="7172" creationId="{E9949765-2D03-4C67-83B8-F7C740094BDD}"/>
          </ac:picMkLst>
        </pc:picChg>
        <pc:picChg chg="add mod">
          <ac:chgData name="Emily Jones" userId="32ff1992747bda7a" providerId="LiveId" clId="{F972A77E-84D9-4DBD-8D98-2F9F4825F83E}" dt="2022-03-18T12:49:35.804" v="516" actId="1076"/>
          <ac:picMkLst>
            <pc:docMk/>
            <pc:sldMk cId="115070264" sldId="259"/>
            <ac:picMk id="7174" creationId="{FAB47CB3-75AE-4F1D-A721-95A5FB82E8AE}"/>
          </ac:picMkLst>
        </pc:picChg>
      </pc:sldChg>
      <pc:sldChg chg="addSp delSp modSp new mod ord modTransition">
        <pc:chgData name="Emily Jones" userId="32ff1992747bda7a" providerId="LiveId" clId="{F972A77E-84D9-4DBD-8D98-2F9F4825F83E}" dt="2022-03-18T17:08:33.922" v="2421" actId="1076"/>
        <pc:sldMkLst>
          <pc:docMk/>
          <pc:sldMk cId="1266007238" sldId="260"/>
        </pc:sldMkLst>
        <pc:spChg chg="del">
          <ac:chgData name="Emily Jones" userId="32ff1992747bda7a" providerId="LiveId" clId="{F972A77E-84D9-4DBD-8D98-2F9F4825F83E}" dt="2022-03-18T13:16:02.436" v="920" actId="478"/>
          <ac:spMkLst>
            <pc:docMk/>
            <pc:sldMk cId="1266007238" sldId="260"/>
            <ac:spMk id="2" creationId="{1B41B2B3-4A87-4234-ADBF-0BF0ED27918B}"/>
          </ac:spMkLst>
        </pc:spChg>
        <pc:spChg chg="add del mod">
          <ac:chgData name="Emily Jones" userId="32ff1992747bda7a" providerId="LiveId" clId="{F972A77E-84D9-4DBD-8D98-2F9F4825F83E}" dt="2022-03-18T17:05:41.376" v="2381" actId="26606"/>
          <ac:spMkLst>
            <pc:docMk/>
            <pc:sldMk cId="1266007238" sldId="260"/>
            <ac:spMk id="3" creationId="{EFA16C27-63D6-469D-ABA6-A3A58BE86F42}"/>
          </ac:spMkLst>
        </pc:spChg>
        <pc:spChg chg="add del mod">
          <ac:chgData name="Emily Jones" userId="32ff1992747bda7a" providerId="LiveId" clId="{F972A77E-84D9-4DBD-8D98-2F9F4825F83E}" dt="2022-03-18T14:57:25.227" v="1433"/>
          <ac:spMkLst>
            <pc:docMk/>
            <pc:sldMk cId="1266007238" sldId="260"/>
            <ac:spMk id="6" creationId="{8DD53F96-ED2D-469D-8DD0-832F38C92D82}"/>
          </ac:spMkLst>
        </pc:spChg>
        <pc:spChg chg="add del">
          <ac:chgData name="Emily Jones" userId="32ff1992747bda7a" providerId="LiveId" clId="{F972A77E-84D9-4DBD-8D98-2F9F4825F83E}" dt="2022-03-18T17:05:05.166" v="2370" actId="478"/>
          <ac:spMkLst>
            <pc:docMk/>
            <pc:sldMk cId="1266007238" sldId="260"/>
            <ac:spMk id="7" creationId="{58B227CB-1B88-41BF-9148-9794BB768F15}"/>
          </ac:spMkLst>
        </pc:spChg>
        <pc:spChg chg="add mod">
          <ac:chgData name="Emily Jones" userId="32ff1992747bda7a" providerId="LiveId" clId="{F972A77E-84D9-4DBD-8D98-2F9F4825F83E}" dt="2022-03-18T17:08:33.922" v="2421" actId="1076"/>
          <ac:spMkLst>
            <pc:docMk/>
            <pc:sldMk cId="1266007238" sldId="260"/>
            <ac:spMk id="8" creationId="{9FA8D45A-1B38-4B98-B045-74DB0F79D252}"/>
          </ac:spMkLst>
        </pc:spChg>
        <pc:graphicFrameChg chg="add del">
          <ac:chgData name="Emily Jones" userId="32ff1992747bda7a" providerId="LiveId" clId="{F972A77E-84D9-4DBD-8D98-2F9F4825F83E}" dt="2022-03-18T17:05:35.407" v="2376" actId="26606"/>
          <ac:graphicFrameMkLst>
            <pc:docMk/>
            <pc:sldMk cId="1266007238" sldId="260"/>
            <ac:graphicFrameMk id="1028" creationId="{A33AE556-A76D-88EC-D007-0D17296A0DD0}"/>
          </ac:graphicFrameMkLst>
        </pc:graphicFrameChg>
        <pc:graphicFrameChg chg="add del">
          <ac:chgData name="Emily Jones" userId="32ff1992747bda7a" providerId="LiveId" clId="{F972A77E-84D9-4DBD-8D98-2F9F4825F83E}" dt="2022-03-18T17:05:39.074" v="2378" actId="26606"/>
          <ac:graphicFrameMkLst>
            <pc:docMk/>
            <pc:sldMk cId="1266007238" sldId="260"/>
            <ac:graphicFrameMk id="1030" creationId="{D6843F23-94EA-3C08-A423-0EC406B63568}"/>
          </ac:graphicFrameMkLst>
        </pc:graphicFrameChg>
        <pc:graphicFrameChg chg="add del">
          <ac:chgData name="Emily Jones" userId="32ff1992747bda7a" providerId="LiveId" clId="{F972A77E-84D9-4DBD-8D98-2F9F4825F83E}" dt="2022-03-18T17:05:41.367" v="2380" actId="26606"/>
          <ac:graphicFrameMkLst>
            <pc:docMk/>
            <pc:sldMk cId="1266007238" sldId="260"/>
            <ac:graphicFrameMk id="1032" creationId="{E066D751-ADB5-1716-3542-5742236A8D40}"/>
          </ac:graphicFrameMkLst>
        </pc:graphicFrameChg>
        <pc:graphicFrameChg chg="add">
          <ac:chgData name="Emily Jones" userId="32ff1992747bda7a" providerId="LiveId" clId="{F972A77E-84D9-4DBD-8D98-2F9F4825F83E}" dt="2022-03-18T17:05:41.376" v="2381" actId="26606"/>
          <ac:graphicFrameMkLst>
            <pc:docMk/>
            <pc:sldMk cId="1266007238" sldId="260"/>
            <ac:graphicFrameMk id="1034" creationId="{AC2D0EC4-AAE2-3B68-CAE8-087F25D8895C}"/>
          </ac:graphicFrameMkLst>
        </pc:graphicFrameChg>
        <pc:picChg chg="add mod">
          <ac:chgData name="Emily Jones" userId="32ff1992747bda7a" providerId="LiveId" clId="{F972A77E-84D9-4DBD-8D98-2F9F4825F83E}" dt="2022-03-18T16:57:10.473" v="2305"/>
          <ac:picMkLst>
            <pc:docMk/>
            <pc:sldMk cId="1266007238" sldId="260"/>
            <ac:picMk id="2" creationId="{8DBAFB94-7C63-4714-BAEB-4E471756DD92}"/>
          </ac:picMkLst>
        </pc:picChg>
        <pc:picChg chg="add mod">
          <ac:chgData name="Emily Jones" userId="32ff1992747bda7a" providerId="LiveId" clId="{F972A77E-84D9-4DBD-8D98-2F9F4825F83E}" dt="2022-03-18T12:36:09.247" v="176"/>
          <ac:picMkLst>
            <pc:docMk/>
            <pc:sldMk cId="1266007238" sldId="260"/>
            <ac:picMk id="4" creationId="{3A61F4AD-F8FE-43FB-9656-4B290530E5A1}"/>
          </ac:picMkLst>
        </pc:picChg>
        <pc:picChg chg="add mod">
          <ac:chgData name="Emily Jones" userId="32ff1992747bda7a" providerId="LiveId" clId="{F972A77E-84D9-4DBD-8D98-2F9F4825F83E}" dt="2022-03-18T12:37:04.339" v="192" actId="14100"/>
          <ac:picMkLst>
            <pc:docMk/>
            <pc:sldMk cId="1266007238" sldId="260"/>
            <ac:picMk id="5" creationId="{9075C225-F239-4FD2-9617-A5244B3C053C}"/>
          </ac:picMkLst>
        </pc:picChg>
        <pc:picChg chg="add mod">
          <ac:chgData name="Emily Jones" userId="32ff1992747bda7a" providerId="LiveId" clId="{F972A77E-84D9-4DBD-8D98-2F9F4825F83E}" dt="2022-03-18T17:05:24.453" v="2374" actId="1076"/>
          <ac:picMkLst>
            <pc:docMk/>
            <pc:sldMk cId="1266007238" sldId="260"/>
            <ac:picMk id="1026" creationId="{D7EDAF32-4D69-4864-BD22-0438AA2BEE2D}"/>
          </ac:picMkLst>
        </pc:picChg>
      </pc:sldChg>
      <pc:sldChg chg="addSp delSp modSp new mod modTransition modAnim">
        <pc:chgData name="Emily Jones" userId="32ff1992747bda7a" providerId="LiveId" clId="{F972A77E-84D9-4DBD-8D98-2F9F4825F83E}" dt="2022-03-18T16:55:36.303" v="2303"/>
        <pc:sldMkLst>
          <pc:docMk/>
          <pc:sldMk cId="2911131986" sldId="261"/>
        </pc:sldMkLst>
        <pc:spChg chg="del mod">
          <ac:chgData name="Emily Jones" userId="32ff1992747bda7a" providerId="LiveId" clId="{F972A77E-84D9-4DBD-8D98-2F9F4825F83E}" dt="2022-03-18T13:05:02.343" v="768" actId="478"/>
          <ac:spMkLst>
            <pc:docMk/>
            <pc:sldMk cId="2911131986" sldId="261"/>
            <ac:spMk id="2" creationId="{61CF0B84-E13B-46ED-B493-17443C359D3F}"/>
          </ac:spMkLst>
        </pc:spChg>
        <pc:spChg chg="del mod">
          <ac:chgData name="Emily Jones" userId="32ff1992747bda7a" providerId="LiveId" clId="{F972A77E-84D9-4DBD-8D98-2F9F4825F83E}" dt="2022-03-18T13:05:03.762" v="769" actId="478"/>
          <ac:spMkLst>
            <pc:docMk/>
            <pc:sldMk cId="2911131986" sldId="261"/>
            <ac:spMk id="3" creationId="{BDDBE18F-69AE-474C-A232-28732C53C2A3}"/>
          </ac:spMkLst>
        </pc:spChg>
        <pc:spChg chg="add mod">
          <ac:chgData name="Emily Jones" userId="32ff1992747bda7a" providerId="LiveId" clId="{F972A77E-84D9-4DBD-8D98-2F9F4825F83E}" dt="2022-03-18T13:05:07.005" v="770" actId="1076"/>
          <ac:spMkLst>
            <pc:docMk/>
            <pc:sldMk cId="2911131986" sldId="261"/>
            <ac:spMk id="6" creationId="{023D9686-4190-4812-9960-788F8BA7248D}"/>
          </ac:spMkLst>
        </pc:spChg>
        <pc:spChg chg="add del mod">
          <ac:chgData name="Emily Jones" userId="32ff1992747bda7a" providerId="LiveId" clId="{F972A77E-84D9-4DBD-8D98-2F9F4825F83E}" dt="2022-03-18T13:07:51.501" v="877" actId="478"/>
          <ac:spMkLst>
            <pc:docMk/>
            <pc:sldMk cId="2911131986" sldId="261"/>
            <ac:spMk id="8" creationId="{AD4427C0-8831-4BC3-A9CC-FB34BC215A28}"/>
          </ac:spMkLst>
        </pc:spChg>
        <pc:picChg chg="add mod">
          <ac:chgData name="Emily Jones" userId="32ff1992747bda7a" providerId="LiveId" clId="{F972A77E-84D9-4DBD-8D98-2F9F4825F83E}" dt="2022-03-18T16:55:36.303" v="2303"/>
          <ac:picMkLst>
            <pc:docMk/>
            <pc:sldMk cId="2911131986" sldId="261"/>
            <ac:picMk id="2" creationId="{B0D5F21F-D92B-43A1-8808-CBF5997A77CF}"/>
          </ac:picMkLst>
        </pc:picChg>
        <pc:picChg chg="add mod">
          <ac:chgData name="Emily Jones" userId="32ff1992747bda7a" providerId="LiveId" clId="{F972A77E-84D9-4DBD-8D98-2F9F4825F83E}" dt="2022-03-18T12:36:12.378" v="177"/>
          <ac:picMkLst>
            <pc:docMk/>
            <pc:sldMk cId="2911131986" sldId="261"/>
            <ac:picMk id="4" creationId="{336B3D12-C879-4267-A04B-E66534D33EB5}"/>
          </ac:picMkLst>
        </pc:picChg>
        <pc:picChg chg="add mod">
          <ac:chgData name="Emily Jones" userId="32ff1992747bda7a" providerId="LiveId" clId="{F972A77E-84D9-4DBD-8D98-2F9F4825F83E}" dt="2022-03-18T12:37:13.349" v="195" actId="14100"/>
          <ac:picMkLst>
            <pc:docMk/>
            <pc:sldMk cId="2911131986" sldId="261"/>
            <ac:picMk id="5" creationId="{B6802D13-BC97-4CDA-A909-BBE98C6D6A3C}"/>
          </ac:picMkLst>
        </pc:picChg>
        <pc:picChg chg="add mod">
          <ac:chgData name="Emily Jones" userId="32ff1992747bda7a" providerId="LiveId" clId="{F972A77E-84D9-4DBD-8D98-2F9F4825F83E}" dt="2022-03-18T13:10:10.478" v="880" actId="1076"/>
          <ac:picMkLst>
            <pc:docMk/>
            <pc:sldMk cId="2911131986" sldId="261"/>
            <ac:picMk id="9" creationId="{3AE11A44-BC53-4DD2-9627-36FA30040AD3}"/>
          </ac:picMkLst>
        </pc:picChg>
      </pc:sldChg>
      <pc:sldChg chg="addSp delSp modSp new mod modTransition setBg">
        <pc:chgData name="Emily Jones" userId="32ff1992747bda7a" providerId="LiveId" clId="{F972A77E-84D9-4DBD-8D98-2F9F4825F83E}" dt="2022-03-18T17:04:51.890" v="2368" actId="14100"/>
        <pc:sldMkLst>
          <pc:docMk/>
          <pc:sldMk cId="44181955" sldId="262"/>
        </pc:sldMkLst>
        <pc:spChg chg="del mod">
          <ac:chgData name="Emily Jones" userId="32ff1992747bda7a" providerId="LiveId" clId="{F972A77E-84D9-4DBD-8D98-2F9F4825F83E}" dt="2022-03-18T12:59:17.295" v="709" actId="478"/>
          <ac:spMkLst>
            <pc:docMk/>
            <pc:sldMk cId="44181955" sldId="262"/>
            <ac:spMk id="2" creationId="{36A9AF6A-033B-4754-AC3C-297027161628}"/>
          </ac:spMkLst>
        </pc:spChg>
        <pc:spChg chg="add del mod ord">
          <ac:chgData name="Emily Jones" userId="32ff1992747bda7a" providerId="LiveId" clId="{F972A77E-84D9-4DBD-8D98-2F9F4825F83E}" dt="2022-03-18T13:03:41.607" v="742" actId="478"/>
          <ac:spMkLst>
            <pc:docMk/>
            <pc:sldMk cId="44181955" sldId="262"/>
            <ac:spMk id="3" creationId="{C898D23E-43EA-4C42-8B21-C54E9B009DE6}"/>
          </ac:spMkLst>
        </pc:spChg>
        <pc:spChg chg="add mod ord">
          <ac:chgData name="Emily Jones" userId="32ff1992747bda7a" providerId="LiveId" clId="{F972A77E-84D9-4DBD-8D98-2F9F4825F83E}" dt="2022-03-18T13:03:32.440" v="738" actId="26606"/>
          <ac:spMkLst>
            <pc:docMk/>
            <pc:sldMk cId="44181955" sldId="262"/>
            <ac:spMk id="6" creationId="{9C2AD10C-E0E5-4F0B-A0C0-885E7BA0F56F}"/>
          </ac:spMkLst>
        </pc:spChg>
        <pc:spChg chg="add mod">
          <ac:chgData name="Emily Jones" userId="32ff1992747bda7a" providerId="LiveId" clId="{F972A77E-84D9-4DBD-8D98-2F9F4825F83E}" dt="2022-03-18T17:04:45.255" v="2366" actId="1076"/>
          <ac:spMkLst>
            <pc:docMk/>
            <pc:sldMk cId="44181955" sldId="262"/>
            <ac:spMk id="8" creationId="{77799323-3E3C-450C-8878-C27753CB19FF}"/>
          </ac:spMkLst>
        </pc:spChg>
        <pc:spChg chg="add del mod">
          <ac:chgData name="Emily Jones" userId="32ff1992747bda7a" providerId="LiveId" clId="{F972A77E-84D9-4DBD-8D98-2F9F4825F83E}" dt="2022-03-18T13:04:13.192" v="747" actId="478"/>
          <ac:spMkLst>
            <pc:docMk/>
            <pc:sldMk cId="44181955" sldId="262"/>
            <ac:spMk id="50" creationId="{0F82F835-D3AE-4C78-8EEC-2FF8EAB0D31A}"/>
          </ac:spMkLst>
        </pc:spChg>
        <pc:spChg chg="add del">
          <ac:chgData name="Emily Jones" userId="32ff1992747bda7a" providerId="LiveId" clId="{F972A77E-84D9-4DBD-8D98-2F9F4825F83E}" dt="2022-03-18T13:03:01.830" v="720" actId="26606"/>
          <ac:spMkLst>
            <pc:docMk/>
            <pc:sldMk cId="44181955" sldId="262"/>
            <ac:spMk id="71" creationId="{FE70868E-D344-4897-BC79-C7EACD60B24E}"/>
          </ac:spMkLst>
        </pc:spChg>
        <pc:spChg chg="add del">
          <ac:chgData name="Emily Jones" userId="32ff1992747bda7a" providerId="LiveId" clId="{F972A77E-84D9-4DBD-8D98-2F9F4825F83E}" dt="2022-03-18T13:03:01.830" v="720" actId="26606"/>
          <ac:spMkLst>
            <pc:docMk/>
            <pc:sldMk cId="44181955" sldId="262"/>
            <ac:spMk id="73" creationId="{1F0AAB72-7A2F-4977-AB21-E87D1F25D83D}"/>
          </ac:spMkLst>
        </pc:spChg>
        <pc:spChg chg="add del">
          <ac:chgData name="Emily Jones" userId="32ff1992747bda7a" providerId="LiveId" clId="{F972A77E-84D9-4DBD-8D98-2F9F4825F83E}" dt="2022-03-18T13:03:03.062" v="722" actId="26606"/>
          <ac:spMkLst>
            <pc:docMk/>
            <pc:sldMk cId="44181955" sldId="262"/>
            <ac:spMk id="77" creationId="{73FAB7C4-5BC0-4768-992A-C9828A1AD61A}"/>
          </ac:spMkLst>
        </pc:spChg>
        <pc:spChg chg="add del">
          <ac:chgData name="Emily Jones" userId="32ff1992747bda7a" providerId="LiveId" clId="{F972A77E-84D9-4DBD-8D98-2F9F4825F83E}" dt="2022-03-18T13:03:12.657" v="730" actId="26606"/>
          <ac:spMkLst>
            <pc:docMk/>
            <pc:sldMk cId="44181955" sldId="262"/>
            <ac:spMk id="90" creationId="{BDF23B52-A9BE-4DD6-B2A7-FD8853FB7A87}"/>
          </ac:spMkLst>
        </pc:spChg>
        <pc:spChg chg="add del">
          <ac:chgData name="Emily Jones" userId="32ff1992747bda7a" providerId="LiveId" clId="{F972A77E-84D9-4DBD-8D98-2F9F4825F83E}" dt="2022-03-18T13:03:12.657" v="730" actId="26606"/>
          <ac:spMkLst>
            <pc:docMk/>
            <pc:sldMk cId="44181955" sldId="262"/>
            <ac:spMk id="92" creationId="{B3B22232-B94E-4FC4-B87D-7C1738BCBDBD}"/>
          </ac:spMkLst>
        </pc:spChg>
        <pc:spChg chg="add del">
          <ac:chgData name="Emily Jones" userId="32ff1992747bda7a" providerId="LiveId" clId="{F972A77E-84D9-4DBD-8D98-2F9F4825F83E}" dt="2022-03-18T13:03:03.062" v="722" actId="26606"/>
          <ac:spMkLst>
            <pc:docMk/>
            <pc:sldMk cId="44181955" sldId="262"/>
            <ac:spMk id="4100" creationId="{7A28F9FA-001D-46A8-B6F7-6BFCAC0FE2F2}"/>
          </ac:spMkLst>
        </pc:spChg>
        <pc:spChg chg="add del">
          <ac:chgData name="Emily Jones" userId="32ff1992747bda7a" providerId="LiveId" clId="{F972A77E-84D9-4DBD-8D98-2F9F4825F83E}" dt="2022-03-18T13:03:03.062" v="722" actId="26606"/>
          <ac:spMkLst>
            <pc:docMk/>
            <pc:sldMk cId="44181955" sldId="262"/>
            <ac:spMk id="4101" creationId="{32774950-F64B-46DD-AC7B-CB975A2E4274}"/>
          </ac:spMkLst>
        </pc:spChg>
        <pc:spChg chg="add del">
          <ac:chgData name="Emily Jones" userId="32ff1992747bda7a" providerId="LiveId" clId="{F972A77E-84D9-4DBD-8D98-2F9F4825F83E}" dt="2022-03-18T13:03:03.062" v="722" actId="26606"/>
          <ac:spMkLst>
            <pc:docMk/>
            <pc:sldMk cId="44181955" sldId="262"/>
            <ac:spMk id="4102" creationId="{F76A1CB3-C3F1-4C53-941A-BEDE28760C28}"/>
          </ac:spMkLst>
        </pc:spChg>
        <pc:spChg chg="add del">
          <ac:chgData name="Emily Jones" userId="32ff1992747bda7a" providerId="LiveId" clId="{F972A77E-84D9-4DBD-8D98-2F9F4825F83E}" dt="2022-03-18T13:03:04.273" v="724" actId="26606"/>
          <ac:spMkLst>
            <pc:docMk/>
            <pc:sldMk cId="44181955" sldId="262"/>
            <ac:spMk id="4104" creationId="{15A8502A-45E3-4FFF-8AC4-2BE9D33D502F}"/>
          </ac:spMkLst>
        </pc:spChg>
        <pc:spChg chg="add del">
          <ac:chgData name="Emily Jones" userId="32ff1992747bda7a" providerId="LiveId" clId="{F972A77E-84D9-4DBD-8D98-2F9F4825F83E}" dt="2022-03-18T13:03:04.273" v="724" actId="26606"/>
          <ac:spMkLst>
            <pc:docMk/>
            <pc:sldMk cId="44181955" sldId="262"/>
            <ac:spMk id="4105" creationId="{38CC5FDF-79C3-4114-99D4-FE4C9B5B1591}"/>
          </ac:spMkLst>
        </pc:spChg>
        <pc:spChg chg="add del">
          <ac:chgData name="Emily Jones" userId="32ff1992747bda7a" providerId="LiveId" clId="{F972A77E-84D9-4DBD-8D98-2F9F4825F83E}" dt="2022-03-18T13:03:04.273" v="724" actId="26606"/>
          <ac:spMkLst>
            <pc:docMk/>
            <pc:sldMk cId="44181955" sldId="262"/>
            <ac:spMk id="4106" creationId="{7758F0C3-1264-47B6-BF9F-C73BEE75A04F}"/>
          </ac:spMkLst>
        </pc:spChg>
        <pc:spChg chg="add del">
          <ac:chgData name="Emily Jones" userId="32ff1992747bda7a" providerId="LiveId" clId="{F972A77E-84D9-4DBD-8D98-2F9F4825F83E}" dt="2022-03-18T13:03:32.440" v="738" actId="26606"/>
          <ac:spMkLst>
            <pc:docMk/>
            <pc:sldMk cId="44181955" sldId="262"/>
            <ac:spMk id="4110" creationId="{BDF23B52-A9BE-4DD6-B2A7-FD8853FB7A87}"/>
          </ac:spMkLst>
        </pc:spChg>
        <pc:spChg chg="add del">
          <ac:chgData name="Emily Jones" userId="32ff1992747bda7a" providerId="LiveId" clId="{F972A77E-84D9-4DBD-8D98-2F9F4825F83E}" dt="2022-03-18T13:03:32.440" v="738" actId="26606"/>
          <ac:spMkLst>
            <pc:docMk/>
            <pc:sldMk cId="44181955" sldId="262"/>
            <ac:spMk id="4111" creationId="{B3B22232-B94E-4FC4-B87D-7C1738BCBDBD}"/>
          </ac:spMkLst>
        </pc:spChg>
        <pc:spChg chg="add del">
          <ac:chgData name="Emily Jones" userId="32ff1992747bda7a" providerId="LiveId" clId="{F972A77E-84D9-4DBD-8D98-2F9F4825F83E}" dt="2022-03-18T13:03:30.616" v="734" actId="26606"/>
          <ac:spMkLst>
            <pc:docMk/>
            <pc:sldMk cId="44181955" sldId="262"/>
            <ac:spMk id="4120" creationId="{FE70868E-D344-4897-BC79-C7EACD60B24E}"/>
          </ac:spMkLst>
        </pc:spChg>
        <pc:spChg chg="add del">
          <ac:chgData name="Emily Jones" userId="32ff1992747bda7a" providerId="LiveId" clId="{F972A77E-84D9-4DBD-8D98-2F9F4825F83E}" dt="2022-03-18T13:03:30.616" v="734" actId="26606"/>
          <ac:spMkLst>
            <pc:docMk/>
            <pc:sldMk cId="44181955" sldId="262"/>
            <ac:spMk id="4121" creationId="{1F0AAB72-7A2F-4977-AB21-E87D1F25D83D}"/>
          </ac:spMkLst>
        </pc:spChg>
        <pc:grpChg chg="add del">
          <ac:chgData name="Emily Jones" userId="32ff1992747bda7a" providerId="LiveId" clId="{F972A77E-84D9-4DBD-8D98-2F9F4825F83E}" dt="2022-03-18T13:03:01.830" v="720" actId="26606"/>
          <ac:grpSpMkLst>
            <pc:docMk/>
            <pc:sldMk cId="44181955" sldId="262"/>
            <ac:grpSpMk id="75" creationId="{82D168AF-1BDA-4D22-BF48-F96EA5FDEADB}"/>
          </ac:grpSpMkLst>
        </pc:grpChg>
        <pc:grpChg chg="add del">
          <ac:chgData name="Emily Jones" userId="32ff1992747bda7a" providerId="LiveId" clId="{F972A77E-84D9-4DBD-8D98-2F9F4825F83E}" dt="2022-03-18T13:03:03.062" v="722" actId="26606"/>
          <ac:grpSpMkLst>
            <pc:docMk/>
            <pc:sldMk cId="44181955" sldId="262"/>
            <ac:grpSpMk id="79" creationId="{3E335F77-E2E4-45C8-9F67-0D5CE3A8BD8D}"/>
          </ac:grpSpMkLst>
        </pc:grpChg>
        <pc:grpChg chg="add del">
          <ac:chgData name="Emily Jones" userId="32ff1992747bda7a" providerId="LiveId" clId="{F972A77E-84D9-4DBD-8D98-2F9F4825F83E}" dt="2022-03-18T13:03:12.657" v="730" actId="26606"/>
          <ac:grpSpMkLst>
            <pc:docMk/>
            <pc:sldMk cId="44181955" sldId="262"/>
            <ac:grpSpMk id="94" creationId="{4FFC36AD-3DD4-4CBD-B2A6-78674F345AB7}"/>
          </ac:grpSpMkLst>
        </pc:grpChg>
        <pc:grpChg chg="add del">
          <ac:chgData name="Emily Jones" userId="32ff1992747bda7a" providerId="LiveId" clId="{F972A77E-84D9-4DBD-8D98-2F9F4825F83E}" dt="2022-03-18T13:03:04.273" v="724" actId="26606"/>
          <ac:grpSpMkLst>
            <pc:docMk/>
            <pc:sldMk cId="44181955" sldId="262"/>
            <ac:grpSpMk id="4107" creationId="{9A9A1346-BC4A-4464-AA79-58E08B9A9933}"/>
          </ac:grpSpMkLst>
        </pc:grpChg>
        <pc:grpChg chg="add del">
          <ac:chgData name="Emily Jones" userId="32ff1992747bda7a" providerId="LiveId" clId="{F972A77E-84D9-4DBD-8D98-2F9F4825F83E}" dt="2022-03-18T13:03:32.440" v="738" actId="26606"/>
          <ac:grpSpMkLst>
            <pc:docMk/>
            <pc:sldMk cId="44181955" sldId="262"/>
            <ac:grpSpMk id="4112" creationId="{4FFC36AD-3DD4-4CBD-B2A6-78674F345AB7}"/>
          </ac:grpSpMkLst>
        </pc:grpChg>
        <pc:grpChg chg="add del">
          <ac:chgData name="Emily Jones" userId="32ff1992747bda7a" providerId="LiveId" clId="{F972A77E-84D9-4DBD-8D98-2F9F4825F83E}" dt="2022-03-18T13:03:17.638" v="732" actId="26606"/>
          <ac:grpSpMkLst>
            <pc:docMk/>
            <pc:sldMk cId="44181955" sldId="262"/>
            <ac:grpSpMk id="4116" creationId="{2028193E-3468-4CCC-926A-5295B4D86280}"/>
          </ac:grpSpMkLst>
        </pc:grpChg>
        <pc:grpChg chg="add del">
          <ac:chgData name="Emily Jones" userId="32ff1992747bda7a" providerId="LiveId" clId="{F972A77E-84D9-4DBD-8D98-2F9F4825F83E}" dt="2022-03-18T13:03:30.616" v="734" actId="26606"/>
          <ac:grpSpMkLst>
            <pc:docMk/>
            <pc:sldMk cId="44181955" sldId="262"/>
            <ac:grpSpMk id="4122" creationId="{82D168AF-1BDA-4D22-BF48-F96EA5FDEADB}"/>
          </ac:grpSpMkLst>
        </pc:grpChg>
        <pc:picChg chg="add mod">
          <ac:chgData name="Emily Jones" userId="32ff1992747bda7a" providerId="LiveId" clId="{F972A77E-84D9-4DBD-8D98-2F9F4825F83E}" dt="2022-03-18T16:56:42.071" v="2304"/>
          <ac:picMkLst>
            <pc:docMk/>
            <pc:sldMk cId="44181955" sldId="262"/>
            <ac:picMk id="2" creationId="{196CA082-4ABD-4C38-8432-D37D81C4D67E}"/>
          </ac:picMkLst>
        </pc:picChg>
        <pc:picChg chg="add mod ord">
          <ac:chgData name="Emily Jones" userId="32ff1992747bda7a" providerId="LiveId" clId="{F972A77E-84D9-4DBD-8D98-2F9F4825F83E}" dt="2022-03-18T13:03:32.440" v="738" actId="26606"/>
          <ac:picMkLst>
            <pc:docMk/>
            <pc:sldMk cId="44181955" sldId="262"/>
            <ac:picMk id="4" creationId="{DA85893E-017F-41A2-AE66-CC6B1CFDD3BF}"/>
          </ac:picMkLst>
        </pc:picChg>
        <pc:picChg chg="add mod ord">
          <ac:chgData name="Emily Jones" userId="32ff1992747bda7a" providerId="LiveId" clId="{F972A77E-84D9-4DBD-8D98-2F9F4825F83E}" dt="2022-03-18T13:03:32.440" v="738" actId="26606"/>
          <ac:picMkLst>
            <pc:docMk/>
            <pc:sldMk cId="44181955" sldId="262"/>
            <ac:picMk id="5" creationId="{C3AB8130-C143-4083-BDEF-21D0282E6565}"/>
          </ac:picMkLst>
        </pc:picChg>
        <pc:picChg chg="add mod">
          <ac:chgData name="Emily Jones" userId="32ff1992747bda7a" providerId="LiveId" clId="{F972A77E-84D9-4DBD-8D98-2F9F4825F83E}" dt="2022-03-18T17:04:51.890" v="2368" actId="14100"/>
          <ac:picMkLst>
            <pc:docMk/>
            <pc:sldMk cId="44181955" sldId="262"/>
            <ac:picMk id="4098" creationId="{411940D2-1242-465F-A39E-9DFE337FF697}"/>
          </ac:picMkLst>
        </pc:picChg>
      </pc:sldChg>
      <pc:sldChg chg="addSp modSp new del ord">
        <pc:chgData name="Emily Jones" userId="32ff1992747bda7a" providerId="LiveId" clId="{F972A77E-84D9-4DBD-8D98-2F9F4825F83E}" dt="2022-03-18T15:24:30.717" v="2161" actId="2696"/>
        <pc:sldMkLst>
          <pc:docMk/>
          <pc:sldMk cId="140864680" sldId="263"/>
        </pc:sldMkLst>
        <pc:picChg chg="add mod">
          <ac:chgData name="Emily Jones" userId="32ff1992747bda7a" providerId="LiveId" clId="{F972A77E-84D9-4DBD-8D98-2F9F4825F83E}" dt="2022-03-18T12:36:17.563" v="179"/>
          <ac:picMkLst>
            <pc:docMk/>
            <pc:sldMk cId="140864680" sldId="263"/>
            <ac:picMk id="4" creationId="{BA8E20C9-D1AF-49CD-84F4-EC8C1FE51514}"/>
          </ac:picMkLst>
        </pc:picChg>
        <pc:picChg chg="add mod">
          <ac:chgData name="Emily Jones" userId="32ff1992747bda7a" providerId="LiveId" clId="{F972A77E-84D9-4DBD-8D98-2F9F4825F83E}" dt="2022-03-18T12:37:29.488" v="201" actId="14100"/>
          <ac:picMkLst>
            <pc:docMk/>
            <pc:sldMk cId="140864680" sldId="263"/>
            <ac:picMk id="5" creationId="{2EA65C2E-D0FA-4007-9F5E-BDCA82A2CB35}"/>
          </ac:picMkLst>
        </pc:picChg>
      </pc:sldChg>
      <pc:sldChg chg="addSp modSp new del ord modTransition">
        <pc:chgData name="Emily Jones" userId="32ff1992747bda7a" providerId="LiveId" clId="{F972A77E-84D9-4DBD-8D98-2F9F4825F83E}" dt="2022-03-18T17:04:30.827" v="2364" actId="2696"/>
        <pc:sldMkLst>
          <pc:docMk/>
          <pc:sldMk cId="1824223457" sldId="264"/>
        </pc:sldMkLst>
        <pc:picChg chg="add mod">
          <ac:chgData name="Emily Jones" userId="32ff1992747bda7a" providerId="LiveId" clId="{F972A77E-84D9-4DBD-8D98-2F9F4825F83E}" dt="2022-03-18T12:36:19.105" v="180"/>
          <ac:picMkLst>
            <pc:docMk/>
            <pc:sldMk cId="1824223457" sldId="264"/>
            <ac:picMk id="4" creationId="{C59E0D41-4CC9-4A96-A8ED-D00C734E63A3}"/>
          </ac:picMkLst>
        </pc:picChg>
        <pc:picChg chg="add mod">
          <ac:chgData name="Emily Jones" userId="32ff1992747bda7a" providerId="LiveId" clId="{F972A77E-84D9-4DBD-8D98-2F9F4825F83E}" dt="2022-03-18T12:37:37.765" v="204" actId="14100"/>
          <ac:picMkLst>
            <pc:docMk/>
            <pc:sldMk cId="1824223457" sldId="264"/>
            <ac:picMk id="5" creationId="{06F2DC5E-45D5-4776-B520-736CA34EBF2B}"/>
          </ac:picMkLst>
        </pc:picChg>
      </pc:sldChg>
      <pc:sldChg chg="addSp delSp modSp new mod modTransition">
        <pc:chgData name="Emily Jones" userId="32ff1992747bda7a" providerId="LiveId" clId="{F972A77E-84D9-4DBD-8D98-2F9F4825F83E}" dt="2022-03-18T17:03:44.681" v="2363" actId="1076"/>
        <pc:sldMkLst>
          <pc:docMk/>
          <pc:sldMk cId="2576741234" sldId="265"/>
        </pc:sldMkLst>
        <pc:spChg chg="mod">
          <ac:chgData name="Emily Jones" userId="32ff1992747bda7a" providerId="LiveId" clId="{F972A77E-84D9-4DBD-8D98-2F9F4825F83E}" dt="2022-03-18T15:34:05.337" v="2211" actId="1076"/>
          <ac:spMkLst>
            <pc:docMk/>
            <pc:sldMk cId="2576741234" sldId="265"/>
            <ac:spMk id="2" creationId="{BA6E1A6D-E132-4BAF-9A2C-C2AD2BF87173}"/>
          </ac:spMkLst>
        </pc:spChg>
        <pc:spChg chg="del mod">
          <ac:chgData name="Emily Jones" userId="32ff1992747bda7a" providerId="LiveId" clId="{F972A77E-84D9-4DBD-8D98-2F9F4825F83E}" dt="2022-03-18T12:37:59.651" v="231" actId="478"/>
          <ac:spMkLst>
            <pc:docMk/>
            <pc:sldMk cId="2576741234" sldId="265"/>
            <ac:spMk id="3" creationId="{809E2AE4-15DE-4E02-A5D2-D7AF6648BEA7}"/>
          </ac:spMkLst>
        </pc:spChg>
        <pc:spChg chg="add del mod">
          <ac:chgData name="Emily Jones" userId="32ff1992747bda7a" providerId="LiveId" clId="{F972A77E-84D9-4DBD-8D98-2F9F4825F83E}" dt="2022-03-18T15:34:50.057" v="2228"/>
          <ac:spMkLst>
            <pc:docMk/>
            <pc:sldMk cId="2576741234" sldId="265"/>
            <ac:spMk id="4" creationId="{AC51F58A-1172-431B-A2C0-8AE56547B113}"/>
          </ac:spMkLst>
        </pc:spChg>
        <pc:spChg chg="add mod">
          <ac:chgData name="Emily Jones" userId="32ff1992747bda7a" providerId="LiveId" clId="{F972A77E-84D9-4DBD-8D98-2F9F4825F83E}" dt="2022-03-18T15:42:40.290" v="2276" actId="1076"/>
          <ac:spMkLst>
            <pc:docMk/>
            <pc:sldMk cId="2576741234" sldId="265"/>
            <ac:spMk id="8" creationId="{A25B29D4-1F1A-4844-A6EA-703994584693}"/>
          </ac:spMkLst>
        </pc:spChg>
        <pc:spChg chg="add mod">
          <ac:chgData name="Emily Jones" userId="32ff1992747bda7a" providerId="LiveId" clId="{F972A77E-84D9-4DBD-8D98-2F9F4825F83E}" dt="2022-03-18T17:03:44.681" v="2363" actId="1076"/>
          <ac:spMkLst>
            <pc:docMk/>
            <pc:sldMk cId="2576741234" sldId="265"/>
            <ac:spMk id="9" creationId="{1505E2FF-4EEC-47F7-A516-34B92174929E}"/>
          </ac:spMkLst>
        </pc:spChg>
        <pc:picChg chg="add mod">
          <ac:chgData name="Emily Jones" userId="32ff1992747bda7a" providerId="LiveId" clId="{F972A77E-84D9-4DBD-8D98-2F9F4825F83E}" dt="2022-03-18T17:03:40.278" v="2362" actId="14100"/>
          <ac:picMkLst>
            <pc:docMk/>
            <pc:sldMk cId="2576741234" sldId="265"/>
            <ac:picMk id="5" creationId="{039F5D82-DFC8-4408-B749-F79FA382CB3D}"/>
          </ac:picMkLst>
        </pc:picChg>
        <pc:picChg chg="add mod">
          <ac:chgData name="Emily Jones" userId="32ff1992747bda7a" providerId="LiveId" clId="{F972A77E-84D9-4DBD-8D98-2F9F4825F83E}" dt="2022-03-18T13:19:23.752" v="1032" actId="1076"/>
          <ac:picMkLst>
            <pc:docMk/>
            <pc:sldMk cId="2576741234" sldId="265"/>
            <ac:picMk id="6" creationId="{6A738855-799E-4BEC-ABDD-12F1D8B82A0D}"/>
          </ac:picMkLst>
        </pc:picChg>
      </pc:sldChg>
      <pc:sldChg chg="addSp delSp modSp new mod ord modTransition modAnim">
        <pc:chgData name="Emily Jones" userId="32ff1992747bda7a" providerId="LiveId" clId="{F972A77E-84D9-4DBD-8D98-2F9F4825F83E}" dt="2022-03-18T17:07:53.212" v="2404"/>
        <pc:sldMkLst>
          <pc:docMk/>
          <pc:sldMk cId="631855275" sldId="266"/>
        </pc:sldMkLst>
        <pc:spChg chg="mod">
          <ac:chgData name="Emily Jones" userId="32ff1992747bda7a" providerId="LiveId" clId="{F972A77E-84D9-4DBD-8D98-2F9F4825F83E}" dt="2022-03-18T17:01:49.005" v="2354" actId="20577"/>
          <ac:spMkLst>
            <pc:docMk/>
            <pc:sldMk cId="631855275" sldId="266"/>
            <ac:spMk id="2" creationId="{39712175-F300-481A-8C28-177FD3022EB8}"/>
          </ac:spMkLst>
        </pc:spChg>
        <pc:spChg chg="del mod">
          <ac:chgData name="Emily Jones" userId="32ff1992747bda7a" providerId="LiveId" clId="{F972A77E-84D9-4DBD-8D98-2F9F4825F83E}" dt="2022-03-18T15:35:05.689" v="2233" actId="478"/>
          <ac:spMkLst>
            <pc:docMk/>
            <pc:sldMk cId="631855275" sldId="266"/>
            <ac:spMk id="3" creationId="{5B8FB054-257C-45D7-A3DB-DB34A23B930B}"/>
          </ac:spMkLst>
        </pc:spChg>
        <pc:spChg chg="add del mod">
          <ac:chgData name="Emily Jones" userId="32ff1992747bda7a" providerId="LiveId" clId="{F972A77E-84D9-4DBD-8D98-2F9F4825F83E}" dt="2022-03-18T15:34:14.642" v="2216" actId="478"/>
          <ac:spMkLst>
            <pc:docMk/>
            <pc:sldMk cId="631855275" sldId="266"/>
            <ac:spMk id="5" creationId="{6545CF49-A422-45D6-A53A-F40F59E3E825}"/>
          </ac:spMkLst>
        </pc:spChg>
        <pc:spChg chg="add del mod">
          <ac:chgData name="Emily Jones" userId="32ff1992747bda7a" providerId="LiveId" clId="{F972A77E-84D9-4DBD-8D98-2F9F4825F83E}" dt="2022-03-18T15:35:08.819" v="2234" actId="478"/>
          <ac:spMkLst>
            <pc:docMk/>
            <pc:sldMk cId="631855275" sldId="266"/>
            <ac:spMk id="9" creationId="{78CD6287-7CD4-46D8-B0BD-D510EBBDEC65}"/>
          </ac:spMkLst>
        </pc:spChg>
        <pc:spChg chg="add del mod">
          <ac:chgData name="Emily Jones" userId="32ff1992747bda7a" providerId="LiveId" clId="{F972A77E-84D9-4DBD-8D98-2F9F4825F83E}" dt="2022-03-18T17:01:05.595" v="2319"/>
          <ac:spMkLst>
            <pc:docMk/>
            <pc:sldMk cId="631855275" sldId="266"/>
            <ac:spMk id="10" creationId="{97E5277C-4E08-43AF-876B-13D186DFBCCD}"/>
          </ac:spMkLst>
        </pc:spChg>
        <pc:picChg chg="add mod">
          <ac:chgData name="Emily Jones" userId="32ff1992747bda7a" providerId="LiveId" clId="{F972A77E-84D9-4DBD-8D98-2F9F4825F83E}" dt="2022-03-18T17:00:44.125" v="2315"/>
          <ac:picMkLst>
            <pc:docMk/>
            <pc:sldMk cId="631855275" sldId="266"/>
            <ac:picMk id="3" creationId="{7FC21971-9617-41A1-A2C6-621404D06D6F}"/>
          </ac:picMkLst>
        </pc:picChg>
        <pc:picChg chg="add mod">
          <ac:chgData name="Emily Jones" userId="32ff1992747bda7a" providerId="LiveId" clId="{F972A77E-84D9-4DBD-8D98-2F9F4825F83E}" dt="2022-03-18T15:42:56.328" v="2278" actId="14100"/>
          <ac:picMkLst>
            <pc:docMk/>
            <pc:sldMk cId="631855275" sldId="266"/>
            <ac:picMk id="6" creationId="{A9F3782E-1D66-4B17-9BE1-1DAFD1B0FADA}"/>
          </ac:picMkLst>
        </pc:picChg>
        <pc:picChg chg="add mod">
          <ac:chgData name="Emily Jones" userId="32ff1992747bda7a" providerId="LiveId" clId="{F972A77E-84D9-4DBD-8D98-2F9F4825F83E}" dt="2022-03-18T15:42:48.879" v="2277" actId="14100"/>
          <ac:picMkLst>
            <pc:docMk/>
            <pc:sldMk cId="631855275" sldId="266"/>
            <ac:picMk id="7" creationId="{78E69E45-8EDC-4611-BEE3-73FE24B95B4D}"/>
          </ac:picMkLst>
        </pc:picChg>
        <pc:picChg chg="add mod">
          <ac:chgData name="Emily Jones" userId="32ff1992747bda7a" providerId="LiveId" clId="{F972A77E-84D9-4DBD-8D98-2F9F4825F83E}" dt="2022-03-18T17:07:47.036" v="2402" actId="1076"/>
          <ac:picMkLst>
            <pc:docMk/>
            <pc:sldMk cId="631855275" sldId="266"/>
            <ac:picMk id="8" creationId="{E2DFDBAB-E59D-4C3B-AED9-36E17167D69F}"/>
          </ac:picMkLst>
        </pc:picChg>
        <pc:picChg chg="add mod">
          <ac:chgData name="Emily Jones" userId="32ff1992747bda7a" providerId="LiveId" clId="{F972A77E-84D9-4DBD-8D98-2F9F4825F83E}" dt="2022-03-18T17:07:41.979" v="2399" actId="1076"/>
          <ac:picMkLst>
            <pc:docMk/>
            <pc:sldMk cId="631855275" sldId="266"/>
            <ac:picMk id="2050" creationId="{313BB80D-EECA-4E6B-9ABF-6C3FF888978F}"/>
          </ac:picMkLst>
        </pc:picChg>
      </pc:sldChg>
      <pc:sldChg chg="addSp delSp modSp new mod modTransition modAnim">
        <pc:chgData name="Emily Jones" userId="32ff1992747bda7a" providerId="LiveId" clId="{F972A77E-84D9-4DBD-8D98-2F9F4825F83E}" dt="2022-03-18T16:57:59.421" v="2308"/>
        <pc:sldMkLst>
          <pc:docMk/>
          <pc:sldMk cId="1557413029" sldId="267"/>
        </pc:sldMkLst>
        <pc:spChg chg="mod">
          <ac:chgData name="Emily Jones" userId="32ff1992747bda7a" providerId="LiveId" clId="{F972A77E-84D9-4DBD-8D98-2F9F4825F83E}" dt="2022-03-18T15:30:27.010" v="2188" actId="1076"/>
          <ac:spMkLst>
            <pc:docMk/>
            <pc:sldMk cId="1557413029" sldId="267"/>
            <ac:spMk id="2" creationId="{62AA5AC5-C556-42E5-94FE-809ACDFAFF93}"/>
          </ac:spMkLst>
        </pc:spChg>
        <pc:spChg chg="mod">
          <ac:chgData name="Emily Jones" userId="32ff1992747bda7a" providerId="LiveId" clId="{F972A77E-84D9-4DBD-8D98-2F9F4825F83E}" dt="2022-03-18T15:03:13.983" v="2128" actId="207"/>
          <ac:spMkLst>
            <pc:docMk/>
            <pc:sldMk cId="1557413029" sldId="267"/>
            <ac:spMk id="3" creationId="{8F964462-C9E4-423D-B3E0-E47FA2B42974}"/>
          </ac:spMkLst>
        </pc:spChg>
        <pc:spChg chg="add del mod">
          <ac:chgData name="Emily Jones" userId="32ff1992747bda7a" providerId="LiveId" clId="{F972A77E-84D9-4DBD-8D98-2F9F4825F83E}" dt="2022-03-18T13:21:45.631" v="1125" actId="33987"/>
          <ac:spMkLst>
            <pc:docMk/>
            <pc:sldMk cId="1557413029" sldId="267"/>
            <ac:spMk id="6" creationId="{4CAB4758-4F62-4CEA-BC11-488A508E4778}"/>
          </ac:spMkLst>
        </pc:spChg>
        <pc:spChg chg="add mod">
          <ac:chgData name="Emily Jones" userId="32ff1992747bda7a" providerId="LiveId" clId="{F972A77E-84D9-4DBD-8D98-2F9F4825F83E}" dt="2022-03-18T15:30:35.424" v="2189" actId="255"/>
          <ac:spMkLst>
            <pc:docMk/>
            <pc:sldMk cId="1557413029" sldId="267"/>
            <ac:spMk id="7" creationId="{FF366C9D-DFDA-48F5-BE99-E39DA4B4254B}"/>
          </ac:spMkLst>
        </pc:spChg>
        <pc:picChg chg="add mod">
          <ac:chgData name="Emily Jones" userId="32ff1992747bda7a" providerId="LiveId" clId="{F972A77E-84D9-4DBD-8D98-2F9F4825F83E}" dt="2022-03-18T13:17:25.268" v="999" actId="1076"/>
          <ac:picMkLst>
            <pc:docMk/>
            <pc:sldMk cId="1557413029" sldId="267"/>
            <ac:picMk id="4" creationId="{DC8662E4-BE50-48A0-AFD7-A364E897B965}"/>
          </ac:picMkLst>
        </pc:picChg>
        <pc:picChg chg="add mod">
          <ac:chgData name="Emily Jones" userId="32ff1992747bda7a" providerId="LiveId" clId="{F972A77E-84D9-4DBD-8D98-2F9F4825F83E}" dt="2022-03-18T13:18:31.791" v="1016" actId="14100"/>
          <ac:picMkLst>
            <pc:docMk/>
            <pc:sldMk cId="1557413029" sldId="267"/>
            <ac:picMk id="5" creationId="{0075D84C-A0B3-4CC3-BB29-600C305E89CA}"/>
          </ac:picMkLst>
        </pc:picChg>
        <pc:picChg chg="add del mod">
          <ac:chgData name="Emily Jones" userId="32ff1992747bda7a" providerId="LiveId" clId="{F972A77E-84D9-4DBD-8D98-2F9F4825F83E}" dt="2022-03-18T16:57:22.636" v="2307"/>
          <ac:picMkLst>
            <pc:docMk/>
            <pc:sldMk cId="1557413029" sldId="267"/>
            <ac:picMk id="6" creationId="{045079B5-EB57-483B-9EFF-4E22E53C31FB}"/>
          </ac:picMkLst>
        </pc:picChg>
        <pc:picChg chg="add mod">
          <ac:chgData name="Emily Jones" userId="32ff1992747bda7a" providerId="LiveId" clId="{F972A77E-84D9-4DBD-8D98-2F9F4825F83E}" dt="2022-03-18T16:57:59.421" v="2308"/>
          <ac:picMkLst>
            <pc:docMk/>
            <pc:sldMk cId="1557413029" sldId="267"/>
            <ac:picMk id="8" creationId="{3D8FF096-F532-4C45-A783-16F56AE969D0}"/>
          </ac:picMkLst>
        </pc:picChg>
      </pc:sldChg>
      <pc:sldChg chg="addSp delSp modSp new mod modTransition">
        <pc:chgData name="Emily Jones" userId="32ff1992747bda7a" providerId="LiveId" clId="{F972A77E-84D9-4DBD-8D98-2F9F4825F83E}" dt="2022-03-18T17:09:13.444" v="2425" actId="1076"/>
        <pc:sldMkLst>
          <pc:docMk/>
          <pc:sldMk cId="2823337983" sldId="268"/>
        </pc:sldMkLst>
        <pc:spChg chg="del">
          <ac:chgData name="Emily Jones" userId="32ff1992747bda7a" providerId="LiveId" clId="{F972A77E-84D9-4DBD-8D98-2F9F4825F83E}" dt="2022-03-18T13:16:36.900" v="963" actId="478"/>
          <ac:spMkLst>
            <pc:docMk/>
            <pc:sldMk cId="2823337983" sldId="268"/>
            <ac:spMk id="2" creationId="{D0174323-5C08-43C2-A80C-417FDE13B722}"/>
          </ac:spMkLst>
        </pc:spChg>
        <pc:spChg chg="del mod">
          <ac:chgData name="Emily Jones" userId="32ff1992747bda7a" providerId="LiveId" clId="{F972A77E-84D9-4DBD-8D98-2F9F4825F83E}" dt="2022-03-18T17:06:01.316" v="2382" actId="26606"/>
          <ac:spMkLst>
            <pc:docMk/>
            <pc:sldMk cId="2823337983" sldId="268"/>
            <ac:spMk id="3" creationId="{C080BB52-C860-4BC6-A615-064FAF5D6F63}"/>
          </ac:spMkLst>
        </pc:spChg>
        <pc:graphicFrameChg chg="add">
          <ac:chgData name="Emily Jones" userId="32ff1992747bda7a" providerId="LiveId" clId="{F972A77E-84D9-4DBD-8D98-2F9F4825F83E}" dt="2022-03-18T17:06:01.316" v="2382" actId="26606"/>
          <ac:graphicFrameMkLst>
            <pc:docMk/>
            <pc:sldMk cId="2823337983" sldId="268"/>
            <ac:graphicFrameMk id="7" creationId="{A1737F96-858E-17DF-5100-AF84FDE82DCE}"/>
          </ac:graphicFrameMkLst>
        </pc:graphicFrameChg>
        <pc:picChg chg="add mod">
          <ac:chgData name="Emily Jones" userId="32ff1992747bda7a" providerId="LiveId" clId="{F972A77E-84D9-4DBD-8D98-2F9F4825F83E}" dt="2022-03-18T16:58:29.001" v="2309"/>
          <ac:picMkLst>
            <pc:docMk/>
            <pc:sldMk cId="2823337983" sldId="268"/>
            <ac:picMk id="2" creationId="{626BEE56-FC34-4DEC-B420-CF5C7880D277}"/>
          </ac:picMkLst>
        </pc:picChg>
        <pc:picChg chg="add mod">
          <ac:chgData name="Emily Jones" userId="32ff1992747bda7a" providerId="LiveId" clId="{F972A77E-84D9-4DBD-8D98-2F9F4825F83E}" dt="2022-03-18T13:17:33.133" v="1001" actId="1076"/>
          <ac:picMkLst>
            <pc:docMk/>
            <pc:sldMk cId="2823337983" sldId="268"/>
            <ac:picMk id="4" creationId="{430A73AB-FCA1-4EE7-85CE-03FC346E71C3}"/>
          </ac:picMkLst>
        </pc:picChg>
        <pc:picChg chg="add mod">
          <ac:chgData name="Emily Jones" userId="32ff1992747bda7a" providerId="LiveId" clId="{F972A77E-84D9-4DBD-8D98-2F9F4825F83E}" dt="2022-03-18T15:30:12.861" v="2186" actId="14100"/>
          <ac:picMkLst>
            <pc:docMk/>
            <pc:sldMk cId="2823337983" sldId="268"/>
            <ac:picMk id="5" creationId="{4EE4C4C2-4406-499F-9F0A-139A3134DCA1}"/>
          </ac:picMkLst>
        </pc:picChg>
        <pc:picChg chg="add mod">
          <ac:chgData name="Emily Jones" userId="32ff1992747bda7a" providerId="LiveId" clId="{F972A77E-84D9-4DBD-8D98-2F9F4825F83E}" dt="2022-03-18T17:09:13.444" v="2425" actId="1076"/>
          <ac:picMkLst>
            <pc:docMk/>
            <pc:sldMk cId="2823337983" sldId="268"/>
            <ac:picMk id="8" creationId="{13914537-661F-4014-B8E8-F8368EF59FD0}"/>
          </ac:picMkLst>
        </pc:picChg>
      </pc:sldChg>
      <pc:sldChg chg="addSp delSp modSp new mod modTransition">
        <pc:chgData name="Emily Jones" userId="32ff1992747bda7a" providerId="LiveId" clId="{F972A77E-84D9-4DBD-8D98-2F9F4825F83E}" dt="2022-03-18T16:59:06.983" v="2310"/>
        <pc:sldMkLst>
          <pc:docMk/>
          <pc:sldMk cId="2482837515" sldId="269"/>
        </pc:sldMkLst>
        <pc:spChg chg="del mod">
          <ac:chgData name="Emily Jones" userId="32ff1992747bda7a" providerId="LiveId" clId="{F972A77E-84D9-4DBD-8D98-2F9F4825F83E}" dt="2022-03-18T13:16:48.688" v="975" actId="478"/>
          <ac:spMkLst>
            <pc:docMk/>
            <pc:sldMk cId="2482837515" sldId="269"/>
            <ac:spMk id="2" creationId="{8CDE7C47-0109-45F7-9AB0-CCF04443AE34}"/>
          </ac:spMkLst>
        </pc:spChg>
        <pc:spChg chg="mod">
          <ac:chgData name="Emily Jones" userId="32ff1992747bda7a" providerId="LiveId" clId="{F972A77E-84D9-4DBD-8D98-2F9F4825F83E}" dt="2022-03-18T15:27:10.888" v="2180" actId="403"/>
          <ac:spMkLst>
            <pc:docMk/>
            <pc:sldMk cId="2482837515" sldId="269"/>
            <ac:spMk id="3" creationId="{56519E6D-1B27-4547-8CDB-6B27F95D1888}"/>
          </ac:spMkLst>
        </pc:spChg>
        <pc:spChg chg="add mod">
          <ac:chgData name="Emily Jones" userId="32ff1992747bda7a" providerId="LiveId" clId="{F972A77E-84D9-4DBD-8D98-2F9F4825F83E}" dt="2022-03-18T15:27:05.995" v="2178" actId="1076"/>
          <ac:spMkLst>
            <pc:docMk/>
            <pc:sldMk cId="2482837515" sldId="269"/>
            <ac:spMk id="6" creationId="{9D1C890F-8EB3-44E8-8B23-30D52AF0790F}"/>
          </ac:spMkLst>
        </pc:spChg>
        <pc:picChg chg="add mod">
          <ac:chgData name="Emily Jones" userId="32ff1992747bda7a" providerId="LiveId" clId="{F972A77E-84D9-4DBD-8D98-2F9F4825F83E}" dt="2022-03-18T16:59:06.983" v="2310"/>
          <ac:picMkLst>
            <pc:docMk/>
            <pc:sldMk cId="2482837515" sldId="269"/>
            <ac:picMk id="2" creationId="{4BAFBED0-ED75-46AB-AFF8-0F5B8B0E5114}"/>
          </ac:picMkLst>
        </pc:picChg>
        <pc:picChg chg="add mod">
          <ac:chgData name="Emily Jones" userId="32ff1992747bda7a" providerId="LiveId" clId="{F972A77E-84D9-4DBD-8D98-2F9F4825F83E}" dt="2022-03-18T13:17:39.418" v="1003" actId="1076"/>
          <ac:picMkLst>
            <pc:docMk/>
            <pc:sldMk cId="2482837515" sldId="269"/>
            <ac:picMk id="4" creationId="{F0C14845-03A5-419F-AAAE-8431D74FCEED}"/>
          </ac:picMkLst>
        </pc:picChg>
        <pc:picChg chg="add mod">
          <ac:chgData name="Emily Jones" userId="32ff1992747bda7a" providerId="LiveId" clId="{F972A77E-84D9-4DBD-8D98-2F9F4825F83E}" dt="2022-03-18T13:18:51.922" v="1021" actId="1076"/>
          <ac:picMkLst>
            <pc:docMk/>
            <pc:sldMk cId="2482837515" sldId="269"/>
            <ac:picMk id="5" creationId="{51E0F1F0-0422-4A33-BBD5-95B119F15744}"/>
          </ac:picMkLst>
        </pc:picChg>
      </pc:sldChg>
      <pc:sldChg chg="addSp delSp modSp new mod modTransition">
        <pc:chgData name="Emily Jones" userId="32ff1992747bda7a" providerId="LiveId" clId="{F972A77E-84D9-4DBD-8D98-2F9F4825F83E}" dt="2022-03-18T17:06:09.044" v="2383" actId="26606"/>
        <pc:sldMkLst>
          <pc:docMk/>
          <pc:sldMk cId="3136039573" sldId="270"/>
        </pc:sldMkLst>
        <pc:spChg chg="del">
          <ac:chgData name="Emily Jones" userId="32ff1992747bda7a" providerId="LiveId" clId="{F972A77E-84D9-4DBD-8D98-2F9F4825F83E}" dt="2022-03-18T13:17:04.563" v="988" actId="478"/>
          <ac:spMkLst>
            <pc:docMk/>
            <pc:sldMk cId="3136039573" sldId="270"/>
            <ac:spMk id="2" creationId="{37DBB964-120E-4CA3-AB4F-7A22614693AF}"/>
          </ac:spMkLst>
        </pc:spChg>
        <pc:spChg chg="del mod">
          <ac:chgData name="Emily Jones" userId="32ff1992747bda7a" providerId="LiveId" clId="{F972A77E-84D9-4DBD-8D98-2F9F4825F83E}" dt="2022-03-18T17:06:09.044" v="2383" actId="26606"/>
          <ac:spMkLst>
            <pc:docMk/>
            <pc:sldMk cId="3136039573" sldId="270"/>
            <ac:spMk id="3" creationId="{57B9440F-663A-40AC-8D30-983A2A2B71F9}"/>
          </ac:spMkLst>
        </pc:spChg>
        <pc:graphicFrameChg chg="add">
          <ac:chgData name="Emily Jones" userId="32ff1992747bda7a" providerId="LiveId" clId="{F972A77E-84D9-4DBD-8D98-2F9F4825F83E}" dt="2022-03-18T17:06:09.044" v="2383" actId="26606"/>
          <ac:graphicFrameMkLst>
            <pc:docMk/>
            <pc:sldMk cId="3136039573" sldId="270"/>
            <ac:graphicFrameMk id="7" creationId="{C1E37A5B-632A-FCA4-E316-E2E96BC36492}"/>
          </ac:graphicFrameMkLst>
        </pc:graphicFrameChg>
        <pc:picChg chg="add mod">
          <ac:chgData name="Emily Jones" userId="32ff1992747bda7a" providerId="LiveId" clId="{F972A77E-84D9-4DBD-8D98-2F9F4825F83E}" dt="2022-03-18T16:59:30.115" v="2311"/>
          <ac:picMkLst>
            <pc:docMk/>
            <pc:sldMk cId="3136039573" sldId="270"/>
            <ac:picMk id="2" creationId="{F95C72B2-78AD-4660-B18D-AC43FBB5B355}"/>
          </ac:picMkLst>
        </pc:picChg>
        <pc:picChg chg="add mod">
          <ac:chgData name="Emily Jones" userId="32ff1992747bda7a" providerId="LiveId" clId="{F972A77E-84D9-4DBD-8D98-2F9F4825F83E}" dt="2022-03-18T13:17:44.148" v="1005" actId="1076"/>
          <ac:picMkLst>
            <pc:docMk/>
            <pc:sldMk cId="3136039573" sldId="270"/>
            <ac:picMk id="4" creationId="{09497B92-E18D-45A0-AE52-753CCA81CDBF}"/>
          </ac:picMkLst>
        </pc:picChg>
        <pc:picChg chg="add mod">
          <ac:chgData name="Emily Jones" userId="32ff1992747bda7a" providerId="LiveId" clId="{F972A77E-84D9-4DBD-8D98-2F9F4825F83E}" dt="2022-03-18T13:19:04.329" v="1025" actId="1076"/>
          <ac:picMkLst>
            <pc:docMk/>
            <pc:sldMk cId="3136039573" sldId="270"/>
            <ac:picMk id="5" creationId="{E0BAE5CF-ADED-4018-89FB-193C922FA9EF}"/>
          </ac:picMkLst>
        </pc:picChg>
      </pc:sldChg>
      <pc:sldChg chg="addSp delSp modSp new mod modTransition modAnim">
        <pc:chgData name="Emily Jones" userId="32ff1992747bda7a" providerId="LiveId" clId="{F972A77E-84D9-4DBD-8D98-2F9F4825F83E}" dt="2022-03-18T17:00:03.320" v="2314"/>
        <pc:sldMkLst>
          <pc:docMk/>
          <pc:sldMk cId="3320253786" sldId="271"/>
        </pc:sldMkLst>
        <pc:spChg chg="del">
          <ac:chgData name="Emily Jones" userId="32ff1992747bda7a" providerId="LiveId" clId="{F972A77E-84D9-4DBD-8D98-2F9F4825F83E}" dt="2022-03-18T13:23:14.068" v="1256" actId="478"/>
          <ac:spMkLst>
            <pc:docMk/>
            <pc:sldMk cId="3320253786" sldId="271"/>
            <ac:spMk id="2" creationId="{C553FB8A-41F4-4B43-B2F2-A07AA0F00737}"/>
          </ac:spMkLst>
        </pc:spChg>
        <pc:spChg chg="mod">
          <ac:chgData name="Emily Jones" userId="32ff1992747bda7a" providerId="LiveId" clId="{F972A77E-84D9-4DBD-8D98-2F9F4825F83E}" dt="2022-03-18T15:32:37.974" v="2202" actId="403"/>
          <ac:spMkLst>
            <pc:docMk/>
            <pc:sldMk cId="3320253786" sldId="271"/>
            <ac:spMk id="3" creationId="{49F12DCA-5D7E-440E-AD20-495BD4850242}"/>
          </ac:spMkLst>
        </pc:spChg>
        <pc:spChg chg="add mod">
          <ac:chgData name="Emily Jones" userId="32ff1992747bda7a" providerId="LiveId" clId="{F972A77E-84D9-4DBD-8D98-2F9F4825F83E}" dt="2022-03-18T15:32:49.270" v="2208" actId="1076"/>
          <ac:spMkLst>
            <pc:docMk/>
            <pc:sldMk cId="3320253786" sldId="271"/>
            <ac:spMk id="6" creationId="{461A6547-EEEB-4D35-8973-EF9B4DB8C0CF}"/>
          </ac:spMkLst>
        </pc:spChg>
        <pc:picChg chg="add del mod">
          <ac:chgData name="Emily Jones" userId="32ff1992747bda7a" providerId="LiveId" clId="{F972A77E-84D9-4DBD-8D98-2F9F4825F83E}" dt="2022-03-18T16:59:50.964" v="2313"/>
          <ac:picMkLst>
            <pc:docMk/>
            <pc:sldMk cId="3320253786" sldId="271"/>
            <ac:picMk id="2" creationId="{783D366A-47B0-4ABB-815F-E4D63D2D661C}"/>
          </ac:picMkLst>
        </pc:picChg>
        <pc:picChg chg="add mod">
          <ac:chgData name="Emily Jones" userId="32ff1992747bda7a" providerId="LiveId" clId="{F972A77E-84D9-4DBD-8D98-2F9F4825F83E}" dt="2022-03-18T13:17:51.908" v="1007" actId="1076"/>
          <ac:picMkLst>
            <pc:docMk/>
            <pc:sldMk cId="3320253786" sldId="271"/>
            <ac:picMk id="4" creationId="{1033A66C-A01F-4A79-B7D4-A26AD5223A38}"/>
          </ac:picMkLst>
        </pc:picChg>
        <pc:picChg chg="add mod">
          <ac:chgData name="Emily Jones" userId="32ff1992747bda7a" providerId="LiveId" clId="{F972A77E-84D9-4DBD-8D98-2F9F4825F83E}" dt="2022-03-18T13:19:10.425" v="1027" actId="1076"/>
          <ac:picMkLst>
            <pc:docMk/>
            <pc:sldMk cId="3320253786" sldId="271"/>
            <ac:picMk id="5" creationId="{7ABA3994-381E-49CA-BC7E-6F7D4742BA09}"/>
          </ac:picMkLst>
        </pc:picChg>
        <pc:picChg chg="add mod">
          <ac:chgData name="Emily Jones" userId="32ff1992747bda7a" providerId="LiveId" clId="{F972A77E-84D9-4DBD-8D98-2F9F4825F83E}" dt="2022-03-18T17:00:03.320" v="2314"/>
          <ac:picMkLst>
            <pc:docMk/>
            <pc:sldMk cId="3320253786" sldId="271"/>
            <ac:picMk id="7" creationId="{754EC363-EBEA-4531-AC8E-A8A3DEFD9E30}"/>
          </ac:picMkLst>
        </pc:picChg>
      </pc:sldChg>
      <pc:sldChg chg="modSp new mod">
        <pc:chgData name="Emily Jones" userId="32ff1992747bda7a" providerId="LiveId" clId="{F972A77E-84D9-4DBD-8D98-2F9F4825F83E}" dt="2022-03-18T17:01:19.626" v="2323"/>
        <pc:sldMkLst>
          <pc:docMk/>
          <pc:sldMk cId="3832735424" sldId="272"/>
        </pc:sldMkLst>
        <pc:spChg chg="mod">
          <ac:chgData name="Emily Jones" userId="32ff1992747bda7a" providerId="LiveId" clId="{F972A77E-84D9-4DBD-8D98-2F9F4825F83E}" dt="2022-03-18T17:01:19.626" v="2323"/>
          <ac:spMkLst>
            <pc:docMk/>
            <pc:sldMk cId="3832735424" sldId="272"/>
            <ac:spMk id="2" creationId="{0D9BD2BD-794D-4AE7-A50E-F6308EE34C6F}"/>
          </ac:spMkLst>
        </pc:spChg>
        <pc:spChg chg="mod">
          <ac:chgData name="Emily Jones" userId="32ff1992747bda7a" providerId="LiveId" clId="{F972A77E-84D9-4DBD-8D98-2F9F4825F83E}" dt="2022-03-18T17:01:07.327" v="2320"/>
          <ac:spMkLst>
            <pc:docMk/>
            <pc:sldMk cId="3832735424" sldId="272"/>
            <ac:spMk id="3" creationId="{71A21077-21F6-49E4-89E1-79CCF0F7DE22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A29B04-9549-40C0-8D2F-678FD802D8A6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136D158-805D-4FBB-B4BD-CFC41D594FC4}">
      <dgm:prSet/>
      <dgm:spPr/>
      <dgm:t>
        <a:bodyPr/>
        <a:lstStyle/>
        <a:p>
          <a:r>
            <a:rPr lang="en-GB"/>
            <a:t>1. A guest issue is reported to you and you have to deal with it, what’s your approach?</a:t>
          </a:r>
          <a:endParaRPr lang="en-US"/>
        </a:p>
      </dgm:t>
    </dgm:pt>
    <dgm:pt modelId="{6D9B5003-4EE0-4A77-AA89-6F74B5F6E73E}" type="parTrans" cxnId="{A0D10ECB-0651-45AF-9A87-578C065F3266}">
      <dgm:prSet/>
      <dgm:spPr/>
      <dgm:t>
        <a:bodyPr/>
        <a:lstStyle/>
        <a:p>
          <a:endParaRPr lang="en-US"/>
        </a:p>
      </dgm:t>
    </dgm:pt>
    <dgm:pt modelId="{64E2EDA9-D264-43FA-A95A-116F933F0951}" type="sibTrans" cxnId="{A0D10ECB-0651-45AF-9A87-578C065F3266}">
      <dgm:prSet/>
      <dgm:spPr/>
      <dgm:t>
        <a:bodyPr/>
        <a:lstStyle/>
        <a:p>
          <a:endParaRPr lang="en-US"/>
        </a:p>
      </dgm:t>
    </dgm:pt>
    <dgm:pt modelId="{62717391-921D-4996-A140-AD6FF5FCCC77}">
      <dgm:prSet/>
      <dgm:spPr/>
      <dgm:t>
        <a:bodyPr/>
        <a:lstStyle/>
        <a:p>
          <a:r>
            <a:rPr lang="en-GB"/>
            <a:t>A) Listen, be professional, gather information</a:t>
          </a:r>
          <a:endParaRPr lang="en-US"/>
        </a:p>
      </dgm:t>
    </dgm:pt>
    <dgm:pt modelId="{3B290C05-5305-4CBB-8B08-6111C7AF5A91}" type="parTrans" cxnId="{6D06D4BB-0B46-4784-B619-9313919542E0}">
      <dgm:prSet/>
      <dgm:spPr/>
      <dgm:t>
        <a:bodyPr/>
        <a:lstStyle/>
        <a:p>
          <a:endParaRPr lang="en-US"/>
        </a:p>
      </dgm:t>
    </dgm:pt>
    <dgm:pt modelId="{7CD870F3-DBC5-4523-8362-7026297B7CED}" type="sibTrans" cxnId="{6D06D4BB-0B46-4784-B619-9313919542E0}">
      <dgm:prSet/>
      <dgm:spPr/>
      <dgm:t>
        <a:bodyPr/>
        <a:lstStyle/>
        <a:p>
          <a:endParaRPr lang="en-US"/>
        </a:p>
      </dgm:t>
    </dgm:pt>
    <dgm:pt modelId="{F0C01080-ADEC-4CBA-89ED-D716734B3B52}">
      <dgm:prSet/>
      <dgm:spPr/>
      <dgm:t>
        <a:bodyPr/>
        <a:lstStyle/>
        <a:p>
          <a:r>
            <a:rPr lang="en-GB"/>
            <a:t>B) Just say you are busy and that you will deal with it later</a:t>
          </a:r>
          <a:endParaRPr lang="en-US"/>
        </a:p>
      </dgm:t>
    </dgm:pt>
    <dgm:pt modelId="{6B515F43-1091-4BF3-A09C-562411D65B2B}" type="parTrans" cxnId="{9E74791A-1E37-44BF-AF1B-8C6DC5EED2A3}">
      <dgm:prSet/>
      <dgm:spPr/>
      <dgm:t>
        <a:bodyPr/>
        <a:lstStyle/>
        <a:p>
          <a:endParaRPr lang="en-US"/>
        </a:p>
      </dgm:t>
    </dgm:pt>
    <dgm:pt modelId="{B73A52FD-82AB-4C95-903F-4AA66555D88C}" type="sibTrans" cxnId="{9E74791A-1E37-44BF-AF1B-8C6DC5EED2A3}">
      <dgm:prSet/>
      <dgm:spPr/>
      <dgm:t>
        <a:bodyPr/>
        <a:lstStyle/>
        <a:p>
          <a:endParaRPr lang="en-US"/>
        </a:p>
      </dgm:t>
    </dgm:pt>
    <dgm:pt modelId="{4519AB1B-C93B-4631-B124-499785DC64CA}">
      <dgm:prSet/>
      <dgm:spPr/>
      <dgm:t>
        <a:bodyPr/>
        <a:lstStyle/>
        <a:p>
          <a:r>
            <a:rPr lang="en-GB"/>
            <a:t>C) Ignore the guests problem</a:t>
          </a:r>
          <a:endParaRPr lang="en-US"/>
        </a:p>
      </dgm:t>
    </dgm:pt>
    <dgm:pt modelId="{9936DB20-5141-4BEF-B0A2-AFA5E4FB978B}" type="parTrans" cxnId="{00CA76A2-57A1-4E51-9E27-639951141DFA}">
      <dgm:prSet/>
      <dgm:spPr/>
      <dgm:t>
        <a:bodyPr/>
        <a:lstStyle/>
        <a:p>
          <a:endParaRPr lang="en-US"/>
        </a:p>
      </dgm:t>
    </dgm:pt>
    <dgm:pt modelId="{D8C113D1-A139-485A-932E-ABCA6B4D2E0D}" type="sibTrans" cxnId="{00CA76A2-57A1-4E51-9E27-639951141DFA}">
      <dgm:prSet/>
      <dgm:spPr/>
      <dgm:t>
        <a:bodyPr/>
        <a:lstStyle/>
        <a:p>
          <a:endParaRPr lang="en-US"/>
        </a:p>
      </dgm:t>
    </dgm:pt>
    <dgm:pt modelId="{76C5D016-718C-491E-972C-040EC1152902}" type="pres">
      <dgm:prSet presAssocID="{33A29B04-9549-40C0-8D2F-678FD802D8A6}" presName="diagram" presStyleCnt="0">
        <dgm:presLayoutVars>
          <dgm:dir/>
          <dgm:resizeHandles val="exact"/>
        </dgm:presLayoutVars>
      </dgm:prSet>
      <dgm:spPr/>
    </dgm:pt>
    <dgm:pt modelId="{0A2331AF-BD64-447E-A814-90B7528A92E6}" type="pres">
      <dgm:prSet presAssocID="{9136D158-805D-4FBB-B4BD-CFC41D594FC4}" presName="node" presStyleLbl="node1" presStyleIdx="0" presStyleCnt="4">
        <dgm:presLayoutVars>
          <dgm:bulletEnabled val="1"/>
        </dgm:presLayoutVars>
      </dgm:prSet>
      <dgm:spPr/>
    </dgm:pt>
    <dgm:pt modelId="{B3A0A073-8950-4110-ABA0-B6C19A427038}" type="pres">
      <dgm:prSet presAssocID="{64E2EDA9-D264-43FA-A95A-116F933F0951}" presName="sibTrans" presStyleLbl="sibTrans2D1" presStyleIdx="0" presStyleCnt="3"/>
      <dgm:spPr/>
    </dgm:pt>
    <dgm:pt modelId="{64E230A8-7936-468A-ACA8-025AB8095A07}" type="pres">
      <dgm:prSet presAssocID="{64E2EDA9-D264-43FA-A95A-116F933F0951}" presName="connectorText" presStyleLbl="sibTrans2D1" presStyleIdx="0" presStyleCnt="3"/>
      <dgm:spPr/>
    </dgm:pt>
    <dgm:pt modelId="{F9423039-8A66-4DD8-8A82-E3FD3AA31C94}" type="pres">
      <dgm:prSet presAssocID="{62717391-921D-4996-A140-AD6FF5FCCC77}" presName="node" presStyleLbl="node1" presStyleIdx="1" presStyleCnt="4">
        <dgm:presLayoutVars>
          <dgm:bulletEnabled val="1"/>
        </dgm:presLayoutVars>
      </dgm:prSet>
      <dgm:spPr/>
    </dgm:pt>
    <dgm:pt modelId="{2A290723-3369-48D3-B523-1A11B232E347}" type="pres">
      <dgm:prSet presAssocID="{7CD870F3-DBC5-4523-8362-7026297B7CED}" presName="sibTrans" presStyleLbl="sibTrans2D1" presStyleIdx="1" presStyleCnt="3"/>
      <dgm:spPr/>
    </dgm:pt>
    <dgm:pt modelId="{46936BF3-CBE3-47B8-A7D0-9761242F262A}" type="pres">
      <dgm:prSet presAssocID="{7CD870F3-DBC5-4523-8362-7026297B7CED}" presName="connectorText" presStyleLbl="sibTrans2D1" presStyleIdx="1" presStyleCnt="3"/>
      <dgm:spPr/>
    </dgm:pt>
    <dgm:pt modelId="{3CC4AB2F-1D5A-448C-A54C-DC4C4AF331D8}" type="pres">
      <dgm:prSet presAssocID="{F0C01080-ADEC-4CBA-89ED-D716734B3B52}" presName="node" presStyleLbl="node1" presStyleIdx="2" presStyleCnt="4">
        <dgm:presLayoutVars>
          <dgm:bulletEnabled val="1"/>
        </dgm:presLayoutVars>
      </dgm:prSet>
      <dgm:spPr/>
    </dgm:pt>
    <dgm:pt modelId="{0832959F-1179-4EE8-B6CE-6E434267557C}" type="pres">
      <dgm:prSet presAssocID="{B73A52FD-82AB-4C95-903F-4AA66555D88C}" presName="sibTrans" presStyleLbl="sibTrans2D1" presStyleIdx="2" presStyleCnt="3"/>
      <dgm:spPr/>
    </dgm:pt>
    <dgm:pt modelId="{A74C1FDA-CB4F-4348-99BC-4A67E4F0F530}" type="pres">
      <dgm:prSet presAssocID="{B73A52FD-82AB-4C95-903F-4AA66555D88C}" presName="connectorText" presStyleLbl="sibTrans2D1" presStyleIdx="2" presStyleCnt="3"/>
      <dgm:spPr/>
    </dgm:pt>
    <dgm:pt modelId="{E2913879-24BD-4CF2-979A-81EDF7A54847}" type="pres">
      <dgm:prSet presAssocID="{4519AB1B-C93B-4631-B124-499785DC64CA}" presName="node" presStyleLbl="node1" presStyleIdx="3" presStyleCnt="4">
        <dgm:presLayoutVars>
          <dgm:bulletEnabled val="1"/>
        </dgm:presLayoutVars>
      </dgm:prSet>
      <dgm:spPr/>
    </dgm:pt>
  </dgm:ptLst>
  <dgm:cxnLst>
    <dgm:cxn modelId="{DA235715-65F6-4842-8731-19F410C4D3DD}" type="presOf" srcId="{9136D158-805D-4FBB-B4BD-CFC41D594FC4}" destId="{0A2331AF-BD64-447E-A814-90B7528A92E6}" srcOrd="0" destOrd="0" presId="urn:microsoft.com/office/officeart/2005/8/layout/process5"/>
    <dgm:cxn modelId="{9E74791A-1E37-44BF-AF1B-8C6DC5EED2A3}" srcId="{33A29B04-9549-40C0-8D2F-678FD802D8A6}" destId="{F0C01080-ADEC-4CBA-89ED-D716734B3B52}" srcOrd="2" destOrd="0" parTransId="{6B515F43-1091-4BF3-A09C-562411D65B2B}" sibTransId="{B73A52FD-82AB-4C95-903F-4AA66555D88C}"/>
    <dgm:cxn modelId="{866C4032-093A-4942-B412-D94930A1DD43}" type="presOf" srcId="{62717391-921D-4996-A140-AD6FF5FCCC77}" destId="{F9423039-8A66-4DD8-8A82-E3FD3AA31C94}" srcOrd="0" destOrd="0" presId="urn:microsoft.com/office/officeart/2005/8/layout/process5"/>
    <dgm:cxn modelId="{4E509B3F-5B7F-4B61-9DC7-F4BB0550BB4D}" type="presOf" srcId="{B73A52FD-82AB-4C95-903F-4AA66555D88C}" destId="{0832959F-1179-4EE8-B6CE-6E434267557C}" srcOrd="0" destOrd="0" presId="urn:microsoft.com/office/officeart/2005/8/layout/process5"/>
    <dgm:cxn modelId="{26B5D142-8F45-43D1-A47A-BAC630F711D6}" type="presOf" srcId="{7CD870F3-DBC5-4523-8362-7026297B7CED}" destId="{2A290723-3369-48D3-B523-1A11B232E347}" srcOrd="0" destOrd="0" presId="urn:microsoft.com/office/officeart/2005/8/layout/process5"/>
    <dgm:cxn modelId="{1933A665-79AB-4086-BE28-3FF6ACFD752F}" type="presOf" srcId="{33A29B04-9549-40C0-8D2F-678FD802D8A6}" destId="{76C5D016-718C-491E-972C-040EC1152902}" srcOrd="0" destOrd="0" presId="urn:microsoft.com/office/officeart/2005/8/layout/process5"/>
    <dgm:cxn modelId="{8D54BB66-0886-466B-97D8-2AD4EE9BAEAA}" type="presOf" srcId="{64E2EDA9-D264-43FA-A95A-116F933F0951}" destId="{B3A0A073-8950-4110-ABA0-B6C19A427038}" srcOrd="0" destOrd="0" presId="urn:microsoft.com/office/officeart/2005/8/layout/process5"/>
    <dgm:cxn modelId="{FF7FB874-0CDE-44AE-9A41-979F466819C7}" type="presOf" srcId="{64E2EDA9-D264-43FA-A95A-116F933F0951}" destId="{64E230A8-7936-468A-ACA8-025AB8095A07}" srcOrd="1" destOrd="0" presId="urn:microsoft.com/office/officeart/2005/8/layout/process5"/>
    <dgm:cxn modelId="{12EF1676-AA03-4E91-A914-BA194F2A9DA1}" type="presOf" srcId="{F0C01080-ADEC-4CBA-89ED-D716734B3B52}" destId="{3CC4AB2F-1D5A-448C-A54C-DC4C4AF331D8}" srcOrd="0" destOrd="0" presId="urn:microsoft.com/office/officeart/2005/8/layout/process5"/>
    <dgm:cxn modelId="{00CA76A2-57A1-4E51-9E27-639951141DFA}" srcId="{33A29B04-9549-40C0-8D2F-678FD802D8A6}" destId="{4519AB1B-C93B-4631-B124-499785DC64CA}" srcOrd="3" destOrd="0" parTransId="{9936DB20-5141-4BEF-B0A2-AFA5E4FB978B}" sibTransId="{D8C113D1-A139-485A-932E-ABCA6B4D2E0D}"/>
    <dgm:cxn modelId="{F9ECB2A4-40D3-486C-AC9F-EE16589E2023}" type="presOf" srcId="{4519AB1B-C93B-4631-B124-499785DC64CA}" destId="{E2913879-24BD-4CF2-979A-81EDF7A54847}" srcOrd="0" destOrd="0" presId="urn:microsoft.com/office/officeart/2005/8/layout/process5"/>
    <dgm:cxn modelId="{6D06D4BB-0B46-4784-B619-9313919542E0}" srcId="{33A29B04-9549-40C0-8D2F-678FD802D8A6}" destId="{62717391-921D-4996-A140-AD6FF5FCCC77}" srcOrd="1" destOrd="0" parTransId="{3B290C05-5305-4CBB-8B08-6111C7AF5A91}" sibTransId="{7CD870F3-DBC5-4523-8362-7026297B7CED}"/>
    <dgm:cxn modelId="{A0D10ECB-0651-45AF-9A87-578C065F3266}" srcId="{33A29B04-9549-40C0-8D2F-678FD802D8A6}" destId="{9136D158-805D-4FBB-B4BD-CFC41D594FC4}" srcOrd="0" destOrd="0" parTransId="{6D9B5003-4EE0-4A77-AA89-6F74B5F6E73E}" sibTransId="{64E2EDA9-D264-43FA-A95A-116F933F0951}"/>
    <dgm:cxn modelId="{D4CFA8D2-BC2B-4E01-AC67-A8AFFD30F4C6}" type="presOf" srcId="{7CD870F3-DBC5-4523-8362-7026297B7CED}" destId="{46936BF3-CBE3-47B8-A7D0-9761242F262A}" srcOrd="1" destOrd="0" presId="urn:microsoft.com/office/officeart/2005/8/layout/process5"/>
    <dgm:cxn modelId="{A5A983E4-CBEE-4D7C-A428-F138BDCE070D}" type="presOf" srcId="{B73A52FD-82AB-4C95-903F-4AA66555D88C}" destId="{A74C1FDA-CB4F-4348-99BC-4A67E4F0F530}" srcOrd="1" destOrd="0" presId="urn:microsoft.com/office/officeart/2005/8/layout/process5"/>
    <dgm:cxn modelId="{CDE1C5FF-6983-4872-A643-68D83A029FAF}" type="presParOf" srcId="{76C5D016-718C-491E-972C-040EC1152902}" destId="{0A2331AF-BD64-447E-A814-90B7528A92E6}" srcOrd="0" destOrd="0" presId="urn:microsoft.com/office/officeart/2005/8/layout/process5"/>
    <dgm:cxn modelId="{1280F310-99A7-43A5-BB6B-4F7F2CD7AE0A}" type="presParOf" srcId="{76C5D016-718C-491E-972C-040EC1152902}" destId="{B3A0A073-8950-4110-ABA0-B6C19A427038}" srcOrd="1" destOrd="0" presId="urn:microsoft.com/office/officeart/2005/8/layout/process5"/>
    <dgm:cxn modelId="{179816A1-04A3-4D79-8798-E97972E6255D}" type="presParOf" srcId="{B3A0A073-8950-4110-ABA0-B6C19A427038}" destId="{64E230A8-7936-468A-ACA8-025AB8095A07}" srcOrd="0" destOrd="0" presId="urn:microsoft.com/office/officeart/2005/8/layout/process5"/>
    <dgm:cxn modelId="{99FFA513-6304-46EB-902F-84D00370DCE5}" type="presParOf" srcId="{76C5D016-718C-491E-972C-040EC1152902}" destId="{F9423039-8A66-4DD8-8A82-E3FD3AA31C94}" srcOrd="2" destOrd="0" presId="urn:microsoft.com/office/officeart/2005/8/layout/process5"/>
    <dgm:cxn modelId="{9AD66705-83B9-411E-A962-500A2EFF82A1}" type="presParOf" srcId="{76C5D016-718C-491E-972C-040EC1152902}" destId="{2A290723-3369-48D3-B523-1A11B232E347}" srcOrd="3" destOrd="0" presId="urn:microsoft.com/office/officeart/2005/8/layout/process5"/>
    <dgm:cxn modelId="{4C332D0F-0F16-4519-AA17-FEEACBFEDFEE}" type="presParOf" srcId="{2A290723-3369-48D3-B523-1A11B232E347}" destId="{46936BF3-CBE3-47B8-A7D0-9761242F262A}" srcOrd="0" destOrd="0" presId="urn:microsoft.com/office/officeart/2005/8/layout/process5"/>
    <dgm:cxn modelId="{55EE7ED9-5BFA-48A0-BF20-A661B8631598}" type="presParOf" srcId="{76C5D016-718C-491E-972C-040EC1152902}" destId="{3CC4AB2F-1D5A-448C-A54C-DC4C4AF331D8}" srcOrd="4" destOrd="0" presId="urn:microsoft.com/office/officeart/2005/8/layout/process5"/>
    <dgm:cxn modelId="{8B78DD15-3205-4174-8329-E509233E8CC1}" type="presParOf" srcId="{76C5D016-718C-491E-972C-040EC1152902}" destId="{0832959F-1179-4EE8-B6CE-6E434267557C}" srcOrd="5" destOrd="0" presId="urn:microsoft.com/office/officeart/2005/8/layout/process5"/>
    <dgm:cxn modelId="{3AA15C61-6557-4672-A039-C2D8AF7D51E1}" type="presParOf" srcId="{0832959F-1179-4EE8-B6CE-6E434267557C}" destId="{A74C1FDA-CB4F-4348-99BC-4A67E4F0F530}" srcOrd="0" destOrd="0" presId="urn:microsoft.com/office/officeart/2005/8/layout/process5"/>
    <dgm:cxn modelId="{53C3669F-0713-4AD3-8DB0-E867A16D25F7}" type="presParOf" srcId="{76C5D016-718C-491E-972C-040EC1152902}" destId="{E2913879-24BD-4CF2-979A-81EDF7A54847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CCB5F0-E709-43E4-8EAE-A01209139127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EB54DCE-747D-46AC-962A-6FF0F6B10016}">
      <dgm:prSet/>
      <dgm:spPr/>
      <dgm:t>
        <a:bodyPr/>
        <a:lstStyle/>
        <a:p>
          <a:r>
            <a:rPr lang="en-GB"/>
            <a:t>2. What do you think 2 communication skills towards guests should be?</a:t>
          </a:r>
          <a:endParaRPr lang="en-US"/>
        </a:p>
      </dgm:t>
    </dgm:pt>
    <dgm:pt modelId="{A6CA5647-F5AB-4291-8BE2-94FD92CC4A27}" type="parTrans" cxnId="{470DB2D6-9807-4C24-BE1B-D7AAF1890DB5}">
      <dgm:prSet/>
      <dgm:spPr/>
      <dgm:t>
        <a:bodyPr/>
        <a:lstStyle/>
        <a:p>
          <a:endParaRPr lang="en-US"/>
        </a:p>
      </dgm:t>
    </dgm:pt>
    <dgm:pt modelId="{57E5BAE5-FEF4-4183-B63B-5786132DB08F}" type="sibTrans" cxnId="{470DB2D6-9807-4C24-BE1B-D7AAF1890DB5}">
      <dgm:prSet/>
      <dgm:spPr/>
      <dgm:t>
        <a:bodyPr/>
        <a:lstStyle/>
        <a:p>
          <a:endParaRPr lang="en-US"/>
        </a:p>
      </dgm:t>
    </dgm:pt>
    <dgm:pt modelId="{63450380-0CBD-4D89-BC52-D2C9DC053879}">
      <dgm:prSet/>
      <dgm:spPr/>
      <dgm:t>
        <a:bodyPr/>
        <a:lstStyle/>
        <a:p>
          <a:r>
            <a:rPr lang="en-GB"/>
            <a:t>A) Act shy and unsure on what you are doing</a:t>
          </a:r>
          <a:endParaRPr lang="en-US"/>
        </a:p>
      </dgm:t>
    </dgm:pt>
    <dgm:pt modelId="{7C51B9D4-4C3D-49D5-B44D-F984767956FF}" type="parTrans" cxnId="{82B17AA6-3CFA-419A-A83B-C8DCD03FFD89}">
      <dgm:prSet/>
      <dgm:spPr/>
      <dgm:t>
        <a:bodyPr/>
        <a:lstStyle/>
        <a:p>
          <a:endParaRPr lang="en-US"/>
        </a:p>
      </dgm:t>
    </dgm:pt>
    <dgm:pt modelId="{009B0629-FE61-4450-929A-A42BD5339A3D}" type="sibTrans" cxnId="{82B17AA6-3CFA-419A-A83B-C8DCD03FFD89}">
      <dgm:prSet/>
      <dgm:spPr/>
      <dgm:t>
        <a:bodyPr/>
        <a:lstStyle/>
        <a:p>
          <a:endParaRPr lang="en-US"/>
        </a:p>
      </dgm:t>
    </dgm:pt>
    <dgm:pt modelId="{6C1A57DB-8D70-4EB6-A6BC-6AF5D5B15073}">
      <dgm:prSet/>
      <dgm:spPr/>
      <dgm:t>
        <a:bodyPr/>
        <a:lstStyle/>
        <a:p>
          <a:r>
            <a:rPr lang="en-GB"/>
            <a:t>B) Meet, greet and eye contact</a:t>
          </a:r>
          <a:endParaRPr lang="en-US"/>
        </a:p>
      </dgm:t>
    </dgm:pt>
    <dgm:pt modelId="{CD99F7E9-DE9F-452C-8890-1245E5D129AD}" type="parTrans" cxnId="{C64B3584-269C-490F-B269-534E4F4C46C9}">
      <dgm:prSet/>
      <dgm:spPr/>
      <dgm:t>
        <a:bodyPr/>
        <a:lstStyle/>
        <a:p>
          <a:endParaRPr lang="en-US"/>
        </a:p>
      </dgm:t>
    </dgm:pt>
    <dgm:pt modelId="{9A5228F1-6256-4710-94AF-763F07AB2727}" type="sibTrans" cxnId="{C64B3584-269C-490F-B269-534E4F4C46C9}">
      <dgm:prSet/>
      <dgm:spPr/>
      <dgm:t>
        <a:bodyPr/>
        <a:lstStyle/>
        <a:p>
          <a:endParaRPr lang="en-US"/>
        </a:p>
      </dgm:t>
    </dgm:pt>
    <dgm:pt modelId="{F1138681-D742-4C48-9345-D5E02190C161}">
      <dgm:prSet/>
      <dgm:spPr/>
      <dgm:t>
        <a:bodyPr/>
        <a:lstStyle/>
        <a:p>
          <a:r>
            <a:rPr lang="en-GB"/>
            <a:t>C) Ignore them and leave them confused</a:t>
          </a:r>
          <a:endParaRPr lang="en-US"/>
        </a:p>
      </dgm:t>
    </dgm:pt>
    <dgm:pt modelId="{93246F97-FD67-4238-85CE-EA9C526724A4}" type="parTrans" cxnId="{0D2031F6-3B29-4777-8AF5-430991F94AB3}">
      <dgm:prSet/>
      <dgm:spPr/>
      <dgm:t>
        <a:bodyPr/>
        <a:lstStyle/>
        <a:p>
          <a:endParaRPr lang="en-US"/>
        </a:p>
      </dgm:t>
    </dgm:pt>
    <dgm:pt modelId="{38177C22-B6A3-4D72-B68C-590D56BC10ED}" type="sibTrans" cxnId="{0D2031F6-3B29-4777-8AF5-430991F94AB3}">
      <dgm:prSet/>
      <dgm:spPr/>
      <dgm:t>
        <a:bodyPr/>
        <a:lstStyle/>
        <a:p>
          <a:endParaRPr lang="en-US"/>
        </a:p>
      </dgm:t>
    </dgm:pt>
    <dgm:pt modelId="{CCCD740E-ABC6-4E45-96F5-B08D6693D800}" type="pres">
      <dgm:prSet presAssocID="{39CCB5F0-E709-43E4-8EAE-A01209139127}" presName="diagram" presStyleCnt="0">
        <dgm:presLayoutVars>
          <dgm:dir/>
          <dgm:resizeHandles val="exact"/>
        </dgm:presLayoutVars>
      </dgm:prSet>
      <dgm:spPr/>
    </dgm:pt>
    <dgm:pt modelId="{75957A08-1064-4ADF-8C28-44B431F69359}" type="pres">
      <dgm:prSet presAssocID="{5EB54DCE-747D-46AC-962A-6FF0F6B10016}" presName="node" presStyleLbl="node1" presStyleIdx="0" presStyleCnt="4">
        <dgm:presLayoutVars>
          <dgm:bulletEnabled val="1"/>
        </dgm:presLayoutVars>
      </dgm:prSet>
      <dgm:spPr/>
    </dgm:pt>
    <dgm:pt modelId="{FEC6C90B-70E5-4C1A-B453-5F42F777C4ED}" type="pres">
      <dgm:prSet presAssocID="{57E5BAE5-FEF4-4183-B63B-5786132DB08F}" presName="sibTrans" presStyleLbl="sibTrans2D1" presStyleIdx="0" presStyleCnt="3"/>
      <dgm:spPr/>
    </dgm:pt>
    <dgm:pt modelId="{4C838ADF-9D6E-4E94-B8B0-B8E9F4EE563C}" type="pres">
      <dgm:prSet presAssocID="{57E5BAE5-FEF4-4183-B63B-5786132DB08F}" presName="connectorText" presStyleLbl="sibTrans2D1" presStyleIdx="0" presStyleCnt="3"/>
      <dgm:spPr/>
    </dgm:pt>
    <dgm:pt modelId="{4F7E632C-B68E-42B0-B258-7B73FED475F3}" type="pres">
      <dgm:prSet presAssocID="{63450380-0CBD-4D89-BC52-D2C9DC053879}" presName="node" presStyleLbl="node1" presStyleIdx="1" presStyleCnt="4">
        <dgm:presLayoutVars>
          <dgm:bulletEnabled val="1"/>
        </dgm:presLayoutVars>
      </dgm:prSet>
      <dgm:spPr/>
    </dgm:pt>
    <dgm:pt modelId="{58254814-1214-4A5B-B7AA-ADFBC86FF4BF}" type="pres">
      <dgm:prSet presAssocID="{009B0629-FE61-4450-929A-A42BD5339A3D}" presName="sibTrans" presStyleLbl="sibTrans2D1" presStyleIdx="1" presStyleCnt="3"/>
      <dgm:spPr/>
    </dgm:pt>
    <dgm:pt modelId="{10AEA956-051C-4EC9-9CB3-BA2404E9C22C}" type="pres">
      <dgm:prSet presAssocID="{009B0629-FE61-4450-929A-A42BD5339A3D}" presName="connectorText" presStyleLbl="sibTrans2D1" presStyleIdx="1" presStyleCnt="3"/>
      <dgm:spPr/>
    </dgm:pt>
    <dgm:pt modelId="{241F8677-C5B7-49FC-A0AA-0F0DF854184A}" type="pres">
      <dgm:prSet presAssocID="{6C1A57DB-8D70-4EB6-A6BC-6AF5D5B15073}" presName="node" presStyleLbl="node1" presStyleIdx="2" presStyleCnt="4">
        <dgm:presLayoutVars>
          <dgm:bulletEnabled val="1"/>
        </dgm:presLayoutVars>
      </dgm:prSet>
      <dgm:spPr/>
    </dgm:pt>
    <dgm:pt modelId="{80504E9B-85FC-4FD7-A611-28F1153BDCBE}" type="pres">
      <dgm:prSet presAssocID="{9A5228F1-6256-4710-94AF-763F07AB2727}" presName="sibTrans" presStyleLbl="sibTrans2D1" presStyleIdx="2" presStyleCnt="3"/>
      <dgm:spPr/>
    </dgm:pt>
    <dgm:pt modelId="{B5B7BBF9-5B7C-406B-96E2-0A66F3CF5B15}" type="pres">
      <dgm:prSet presAssocID="{9A5228F1-6256-4710-94AF-763F07AB2727}" presName="connectorText" presStyleLbl="sibTrans2D1" presStyleIdx="2" presStyleCnt="3"/>
      <dgm:spPr/>
    </dgm:pt>
    <dgm:pt modelId="{26B90F1A-196E-4455-BED9-4D12CB1E7C67}" type="pres">
      <dgm:prSet presAssocID="{F1138681-D742-4C48-9345-D5E02190C161}" presName="node" presStyleLbl="node1" presStyleIdx="3" presStyleCnt="4">
        <dgm:presLayoutVars>
          <dgm:bulletEnabled val="1"/>
        </dgm:presLayoutVars>
      </dgm:prSet>
      <dgm:spPr/>
    </dgm:pt>
  </dgm:ptLst>
  <dgm:cxnLst>
    <dgm:cxn modelId="{7E17A304-39B4-4855-A832-9332795D3EAC}" type="presOf" srcId="{009B0629-FE61-4450-929A-A42BD5339A3D}" destId="{58254814-1214-4A5B-B7AA-ADFBC86FF4BF}" srcOrd="0" destOrd="0" presId="urn:microsoft.com/office/officeart/2005/8/layout/process5"/>
    <dgm:cxn modelId="{EB3F7F3B-AF2F-4267-AC00-AF414904AC50}" type="presOf" srcId="{5EB54DCE-747D-46AC-962A-6FF0F6B10016}" destId="{75957A08-1064-4ADF-8C28-44B431F69359}" srcOrd="0" destOrd="0" presId="urn:microsoft.com/office/officeart/2005/8/layout/process5"/>
    <dgm:cxn modelId="{258DBA6F-2D37-4E2A-BAB2-BA125118C6C4}" type="presOf" srcId="{9A5228F1-6256-4710-94AF-763F07AB2727}" destId="{B5B7BBF9-5B7C-406B-96E2-0A66F3CF5B15}" srcOrd="1" destOrd="0" presId="urn:microsoft.com/office/officeart/2005/8/layout/process5"/>
    <dgm:cxn modelId="{6B9BF17B-81C7-421C-A9D1-01B1C309DD98}" type="presOf" srcId="{9A5228F1-6256-4710-94AF-763F07AB2727}" destId="{80504E9B-85FC-4FD7-A611-28F1153BDCBE}" srcOrd="0" destOrd="0" presId="urn:microsoft.com/office/officeart/2005/8/layout/process5"/>
    <dgm:cxn modelId="{C64B3584-269C-490F-B269-534E4F4C46C9}" srcId="{39CCB5F0-E709-43E4-8EAE-A01209139127}" destId="{6C1A57DB-8D70-4EB6-A6BC-6AF5D5B15073}" srcOrd="2" destOrd="0" parTransId="{CD99F7E9-DE9F-452C-8890-1245E5D129AD}" sibTransId="{9A5228F1-6256-4710-94AF-763F07AB2727}"/>
    <dgm:cxn modelId="{82B17AA6-3CFA-419A-A83B-C8DCD03FFD89}" srcId="{39CCB5F0-E709-43E4-8EAE-A01209139127}" destId="{63450380-0CBD-4D89-BC52-D2C9DC053879}" srcOrd="1" destOrd="0" parTransId="{7C51B9D4-4C3D-49D5-B44D-F984767956FF}" sibTransId="{009B0629-FE61-4450-929A-A42BD5339A3D}"/>
    <dgm:cxn modelId="{C928DCAD-51D2-45C6-84F1-953706C4D361}" type="presOf" srcId="{39CCB5F0-E709-43E4-8EAE-A01209139127}" destId="{CCCD740E-ABC6-4E45-96F5-B08D6693D800}" srcOrd="0" destOrd="0" presId="urn:microsoft.com/office/officeart/2005/8/layout/process5"/>
    <dgm:cxn modelId="{7849A3B2-6D19-4BA5-BFCC-1EEA2FB2FA77}" type="presOf" srcId="{009B0629-FE61-4450-929A-A42BD5339A3D}" destId="{10AEA956-051C-4EC9-9CB3-BA2404E9C22C}" srcOrd="1" destOrd="0" presId="urn:microsoft.com/office/officeart/2005/8/layout/process5"/>
    <dgm:cxn modelId="{901A9ABD-CDC6-4C4E-999B-324B1F9D8C3D}" type="presOf" srcId="{63450380-0CBD-4D89-BC52-D2C9DC053879}" destId="{4F7E632C-B68E-42B0-B258-7B73FED475F3}" srcOrd="0" destOrd="0" presId="urn:microsoft.com/office/officeart/2005/8/layout/process5"/>
    <dgm:cxn modelId="{DC8B73D2-27B3-485D-AE60-A9D328BD275C}" type="presOf" srcId="{F1138681-D742-4C48-9345-D5E02190C161}" destId="{26B90F1A-196E-4455-BED9-4D12CB1E7C67}" srcOrd="0" destOrd="0" presId="urn:microsoft.com/office/officeart/2005/8/layout/process5"/>
    <dgm:cxn modelId="{470DB2D6-9807-4C24-BE1B-D7AAF1890DB5}" srcId="{39CCB5F0-E709-43E4-8EAE-A01209139127}" destId="{5EB54DCE-747D-46AC-962A-6FF0F6B10016}" srcOrd="0" destOrd="0" parTransId="{A6CA5647-F5AB-4291-8BE2-94FD92CC4A27}" sibTransId="{57E5BAE5-FEF4-4183-B63B-5786132DB08F}"/>
    <dgm:cxn modelId="{485F07D8-A3A2-4D1D-97D0-01B986B6D6AD}" type="presOf" srcId="{57E5BAE5-FEF4-4183-B63B-5786132DB08F}" destId="{4C838ADF-9D6E-4E94-B8B0-B8E9F4EE563C}" srcOrd="1" destOrd="0" presId="urn:microsoft.com/office/officeart/2005/8/layout/process5"/>
    <dgm:cxn modelId="{1F4869E0-1387-4076-B1C6-3AFFD5C2E057}" type="presOf" srcId="{57E5BAE5-FEF4-4183-B63B-5786132DB08F}" destId="{FEC6C90B-70E5-4C1A-B453-5F42F777C4ED}" srcOrd="0" destOrd="0" presId="urn:microsoft.com/office/officeart/2005/8/layout/process5"/>
    <dgm:cxn modelId="{0D2031F6-3B29-4777-8AF5-430991F94AB3}" srcId="{39CCB5F0-E709-43E4-8EAE-A01209139127}" destId="{F1138681-D742-4C48-9345-D5E02190C161}" srcOrd="3" destOrd="0" parTransId="{93246F97-FD67-4238-85CE-EA9C526724A4}" sibTransId="{38177C22-B6A3-4D72-B68C-590D56BC10ED}"/>
    <dgm:cxn modelId="{4DA200FD-469F-4109-86CF-45881B295E3C}" type="presOf" srcId="{6C1A57DB-8D70-4EB6-A6BC-6AF5D5B15073}" destId="{241F8677-C5B7-49FC-A0AA-0F0DF854184A}" srcOrd="0" destOrd="0" presId="urn:microsoft.com/office/officeart/2005/8/layout/process5"/>
    <dgm:cxn modelId="{2D03A53D-8E2E-4EB2-85EA-9948FF2B8104}" type="presParOf" srcId="{CCCD740E-ABC6-4E45-96F5-B08D6693D800}" destId="{75957A08-1064-4ADF-8C28-44B431F69359}" srcOrd="0" destOrd="0" presId="urn:microsoft.com/office/officeart/2005/8/layout/process5"/>
    <dgm:cxn modelId="{C84E088F-2DCB-4551-BBA2-3EE5F334724E}" type="presParOf" srcId="{CCCD740E-ABC6-4E45-96F5-B08D6693D800}" destId="{FEC6C90B-70E5-4C1A-B453-5F42F777C4ED}" srcOrd="1" destOrd="0" presId="urn:microsoft.com/office/officeart/2005/8/layout/process5"/>
    <dgm:cxn modelId="{DB7E0DF0-9196-47D8-8E12-A8B341EDC68C}" type="presParOf" srcId="{FEC6C90B-70E5-4C1A-B453-5F42F777C4ED}" destId="{4C838ADF-9D6E-4E94-B8B0-B8E9F4EE563C}" srcOrd="0" destOrd="0" presId="urn:microsoft.com/office/officeart/2005/8/layout/process5"/>
    <dgm:cxn modelId="{30847648-12A6-479F-8EDE-DBFB76DD070F}" type="presParOf" srcId="{CCCD740E-ABC6-4E45-96F5-B08D6693D800}" destId="{4F7E632C-B68E-42B0-B258-7B73FED475F3}" srcOrd="2" destOrd="0" presId="urn:microsoft.com/office/officeart/2005/8/layout/process5"/>
    <dgm:cxn modelId="{C64FAAE8-C279-439C-927B-0541B07EACA3}" type="presParOf" srcId="{CCCD740E-ABC6-4E45-96F5-B08D6693D800}" destId="{58254814-1214-4A5B-B7AA-ADFBC86FF4BF}" srcOrd="3" destOrd="0" presId="urn:microsoft.com/office/officeart/2005/8/layout/process5"/>
    <dgm:cxn modelId="{0C21C0B4-2D00-4CF4-8888-F60FD249711A}" type="presParOf" srcId="{58254814-1214-4A5B-B7AA-ADFBC86FF4BF}" destId="{10AEA956-051C-4EC9-9CB3-BA2404E9C22C}" srcOrd="0" destOrd="0" presId="urn:microsoft.com/office/officeart/2005/8/layout/process5"/>
    <dgm:cxn modelId="{AE95E33A-CECE-44D1-8D77-F603FAD0A73A}" type="presParOf" srcId="{CCCD740E-ABC6-4E45-96F5-B08D6693D800}" destId="{241F8677-C5B7-49FC-A0AA-0F0DF854184A}" srcOrd="4" destOrd="0" presId="urn:microsoft.com/office/officeart/2005/8/layout/process5"/>
    <dgm:cxn modelId="{060519A3-F6F4-4F49-8391-BC70B0C09600}" type="presParOf" srcId="{CCCD740E-ABC6-4E45-96F5-B08D6693D800}" destId="{80504E9B-85FC-4FD7-A611-28F1153BDCBE}" srcOrd="5" destOrd="0" presId="urn:microsoft.com/office/officeart/2005/8/layout/process5"/>
    <dgm:cxn modelId="{A64A50BC-1C01-44A6-8F56-56A1E5A2F38A}" type="presParOf" srcId="{80504E9B-85FC-4FD7-A611-28F1153BDCBE}" destId="{B5B7BBF9-5B7C-406B-96E2-0A66F3CF5B15}" srcOrd="0" destOrd="0" presId="urn:microsoft.com/office/officeart/2005/8/layout/process5"/>
    <dgm:cxn modelId="{FF4FA659-69EA-4C60-89E1-9BE7A34D161B}" type="presParOf" srcId="{CCCD740E-ABC6-4E45-96F5-B08D6693D800}" destId="{26B90F1A-196E-4455-BED9-4D12CB1E7C67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B558BC-FCD3-4EBC-AB03-C701DBBCB3B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205CAB0-3FB6-4CC2-B4C5-9260A13B27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3. Why do we all need to be leaders who can listen and learn?</a:t>
          </a:r>
          <a:endParaRPr lang="en-US"/>
        </a:p>
      </dgm:t>
    </dgm:pt>
    <dgm:pt modelId="{6397C28E-C500-451E-AB49-C3558EFE5309}" type="parTrans" cxnId="{79E02FC1-8CF4-4786-9A58-3269C0EFF34B}">
      <dgm:prSet/>
      <dgm:spPr/>
      <dgm:t>
        <a:bodyPr/>
        <a:lstStyle/>
        <a:p>
          <a:endParaRPr lang="en-US"/>
        </a:p>
      </dgm:t>
    </dgm:pt>
    <dgm:pt modelId="{C99BF76A-6DD4-4EB0-8879-7687374C6E88}" type="sibTrans" cxnId="{79E02FC1-8CF4-4786-9A58-3269C0EFF34B}">
      <dgm:prSet/>
      <dgm:spPr/>
      <dgm:t>
        <a:bodyPr/>
        <a:lstStyle/>
        <a:p>
          <a:endParaRPr lang="en-US"/>
        </a:p>
      </dgm:t>
    </dgm:pt>
    <dgm:pt modelId="{2DD6EC12-9430-48BE-A3C0-80F9B2D5A9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A) Guest service is about listening to our guests and learning from their experiences </a:t>
          </a:r>
          <a:endParaRPr lang="en-US"/>
        </a:p>
      </dgm:t>
    </dgm:pt>
    <dgm:pt modelId="{8B3E3431-2538-49AF-96CB-CED32D3E9BB0}" type="parTrans" cxnId="{7E97E95C-7986-4423-BDDE-F5B412F5F05C}">
      <dgm:prSet/>
      <dgm:spPr/>
      <dgm:t>
        <a:bodyPr/>
        <a:lstStyle/>
        <a:p>
          <a:endParaRPr lang="en-US"/>
        </a:p>
      </dgm:t>
    </dgm:pt>
    <dgm:pt modelId="{2101BB22-2D27-425F-8D95-6FEED09885D8}" type="sibTrans" cxnId="{7E97E95C-7986-4423-BDDE-F5B412F5F05C}">
      <dgm:prSet/>
      <dgm:spPr/>
      <dgm:t>
        <a:bodyPr/>
        <a:lstStyle/>
        <a:p>
          <a:endParaRPr lang="en-US"/>
        </a:p>
      </dgm:t>
    </dgm:pt>
    <dgm:pt modelId="{F789374A-1EE9-4892-8695-8A08C3F34C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B) We don’t all need to be leaders who listen and learn</a:t>
          </a:r>
          <a:endParaRPr lang="en-US"/>
        </a:p>
      </dgm:t>
    </dgm:pt>
    <dgm:pt modelId="{525404F0-541E-48DA-A839-4D55AB5E016F}" type="parTrans" cxnId="{CD06009B-DB65-4302-97B0-3BE359E6C89F}">
      <dgm:prSet/>
      <dgm:spPr/>
      <dgm:t>
        <a:bodyPr/>
        <a:lstStyle/>
        <a:p>
          <a:endParaRPr lang="en-US"/>
        </a:p>
      </dgm:t>
    </dgm:pt>
    <dgm:pt modelId="{F8CCEC93-011D-4A7D-8067-1C1F182A3158}" type="sibTrans" cxnId="{CD06009B-DB65-4302-97B0-3BE359E6C89F}">
      <dgm:prSet/>
      <dgm:spPr/>
      <dgm:t>
        <a:bodyPr/>
        <a:lstStyle/>
        <a:p>
          <a:endParaRPr lang="en-US"/>
        </a:p>
      </dgm:t>
    </dgm:pt>
    <dgm:pt modelId="{D3721FA6-5AD0-4150-BD41-909B24153B88}" type="pres">
      <dgm:prSet presAssocID="{B1B558BC-FCD3-4EBC-AB03-C701DBBCB3B1}" presName="root" presStyleCnt="0">
        <dgm:presLayoutVars>
          <dgm:dir/>
          <dgm:resizeHandles val="exact"/>
        </dgm:presLayoutVars>
      </dgm:prSet>
      <dgm:spPr/>
    </dgm:pt>
    <dgm:pt modelId="{7CACED29-83E5-4347-A8FF-2D1206D4938C}" type="pres">
      <dgm:prSet presAssocID="{1205CAB0-3FB6-4CC2-B4C5-9260A13B279E}" presName="compNode" presStyleCnt="0"/>
      <dgm:spPr/>
    </dgm:pt>
    <dgm:pt modelId="{54AE9BE6-F54D-4AFA-B7E0-C56475A43046}" type="pres">
      <dgm:prSet presAssocID="{1205CAB0-3FB6-4CC2-B4C5-9260A13B279E}" presName="bgRect" presStyleLbl="bgShp" presStyleIdx="0" presStyleCnt="3"/>
      <dgm:spPr/>
    </dgm:pt>
    <dgm:pt modelId="{BEAE2C77-22CB-4CBC-9DFF-001B9D9B3DE4}" type="pres">
      <dgm:prSet presAssocID="{1205CAB0-3FB6-4CC2-B4C5-9260A13B279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08F4561F-2224-4D73-8811-8E14BB4F976A}" type="pres">
      <dgm:prSet presAssocID="{1205CAB0-3FB6-4CC2-B4C5-9260A13B279E}" presName="spaceRect" presStyleCnt="0"/>
      <dgm:spPr/>
    </dgm:pt>
    <dgm:pt modelId="{2B51A499-4F8D-4ED8-B732-7DFDC746CED0}" type="pres">
      <dgm:prSet presAssocID="{1205CAB0-3FB6-4CC2-B4C5-9260A13B279E}" presName="parTx" presStyleLbl="revTx" presStyleIdx="0" presStyleCnt="3">
        <dgm:presLayoutVars>
          <dgm:chMax val="0"/>
          <dgm:chPref val="0"/>
        </dgm:presLayoutVars>
      </dgm:prSet>
      <dgm:spPr/>
    </dgm:pt>
    <dgm:pt modelId="{2A64A558-9F54-4A48-96B3-C21C383E337A}" type="pres">
      <dgm:prSet presAssocID="{C99BF76A-6DD4-4EB0-8879-7687374C6E88}" presName="sibTrans" presStyleCnt="0"/>
      <dgm:spPr/>
    </dgm:pt>
    <dgm:pt modelId="{F0A2AF34-7D96-4596-A0CD-61CE7FC6302B}" type="pres">
      <dgm:prSet presAssocID="{2DD6EC12-9430-48BE-A3C0-80F9B2D5A95C}" presName="compNode" presStyleCnt="0"/>
      <dgm:spPr/>
    </dgm:pt>
    <dgm:pt modelId="{F8DB3C53-9823-41D1-8DD0-3FE1E1B7CF75}" type="pres">
      <dgm:prSet presAssocID="{2DD6EC12-9430-48BE-A3C0-80F9B2D5A95C}" presName="bgRect" presStyleLbl="bgShp" presStyleIdx="1" presStyleCnt="3"/>
      <dgm:spPr/>
    </dgm:pt>
    <dgm:pt modelId="{E4FEAFAB-24E2-45C8-A577-BC10D513A234}" type="pres">
      <dgm:prSet presAssocID="{2DD6EC12-9430-48BE-A3C0-80F9B2D5A95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04388CC0-0F31-4CDD-B841-6C867B30BD7F}" type="pres">
      <dgm:prSet presAssocID="{2DD6EC12-9430-48BE-A3C0-80F9B2D5A95C}" presName="spaceRect" presStyleCnt="0"/>
      <dgm:spPr/>
    </dgm:pt>
    <dgm:pt modelId="{C23124FB-EA00-4D14-8C9E-F6E63D5232AE}" type="pres">
      <dgm:prSet presAssocID="{2DD6EC12-9430-48BE-A3C0-80F9B2D5A95C}" presName="parTx" presStyleLbl="revTx" presStyleIdx="1" presStyleCnt="3">
        <dgm:presLayoutVars>
          <dgm:chMax val="0"/>
          <dgm:chPref val="0"/>
        </dgm:presLayoutVars>
      </dgm:prSet>
      <dgm:spPr/>
    </dgm:pt>
    <dgm:pt modelId="{58F841A8-B90A-442C-96D9-91F6962C6A0E}" type="pres">
      <dgm:prSet presAssocID="{2101BB22-2D27-425F-8D95-6FEED09885D8}" presName="sibTrans" presStyleCnt="0"/>
      <dgm:spPr/>
    </dgm:pt>
    <dgm:pt modelId="{AA99D5C5-B63B-475B-B38A-B8F8DA2846ED}" type="pres">
      <dgm:prSet presAssocID="{F789374A-1EE9-4892-8695-8A08C3F34C3A}" presName="compNode" presStyleCnt="0"/>
      <dgm:spPr/>
    </dgm:pt>
    <dgm:pt modelId="{39BDEAD9-3621-415C-8041-201DEC80525B}" type="pres">
      <dgm:prSet presAssocID="{F789374A-1EE9-4892-8695-8A08C3F34C3A}" presName="bgRect" presStyleLbl="bgShp" presStyleIdx="2" presStyleCnt="3"/>
      <dgm:spPr/>
    </dgm:pt>
    <dgm:pt modelId="{A0BDCDFD-EF33-43D9-AB28-A1386DD10D32}" type="pres">
      <dgm:prSet presAssocID="{F789374A-1EE9-4892-8695-8A08C3F34C3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95006D33-BD44-47F5-A283-F70415EE9C04}" type="pres">
      <dgm:prSet presAssocID="{F789374A-1EE9-4892-8695-8A08C3F34C3A}" presName="spaceRect" presStyleCnt="0"/>
      <dgm:spPr/>
    </dgm:pt>
    <dgm:pt modelId="{6A1C47D0-8B62-4182-BDB5-78D167217E0E}" type="pres">
      <dgm:prSet presAssocID="{F789374A-1EE9-4892-8695-8A08C3F34C3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E97E95C-7986-4423-BDDE-F5B412F5F05C}" srcId="{B1B558BC-FCD3-4EBC-AB03-C701DBBCB3B1}" destId="{2DD6EC12-9430-48BE-A3C0-80F9B2D5A95C}" srcOrd="1" destOrd="0" parTransId="{8B3E3431-2538-49AF-96CB-CED32D3E9BB0}" sibTransId="{2101BB22-2D27-425F-8D95-6FEED09885D8}"/>
    <dgm:cxn modelId="{4508BC58-68C4-4AB5-B541-CD9CBF2F6AAF}" type="presOf" srcId="{2DD6EC12-9430-48BE-A3C0-80F9B2D5A95C}" destId="{C23124FB-EA00-4D14-8C9E-F6E63D5232AE}" srcOrd="0" destOrd="0" presId="urn:microsoft.com/office/officeart/2018/2/layout/IconVerticalSolidList"/>
    <dgm:cxn modelId="{CAFC257C-D32E-4229-B3AB-47270B96FA3D}" type="presOf" srcId="{F789374A-1EE9-4892-8695-8A08C3F34C3A}" destId="{6A1C47D0-8B62-4182-BDB5-78D167217E0E}" srcOrd="0" destOrd="0" presId="urn:microsoft.com/office/officeart/2018/2/layout/IconVerticalSolidList"/>
    <dgm:cxn modelId="{CA5E077D-B549-4FD6-897C-1EFA0753F25C}" type="presOf" srcId="{1205CAB0-3FB6-4CC2-B4C5-9260A13B279E}" destId="{2B51A499-4F8D-4ED8-B732-7DFDC746CED0}" srcOrd="0" destOrd="0" presId="urn:microsoft.com/office/officeart/2018/2/layout/IconVerticalSolidList"/>
    <dgm:cxn modelId="{CD06009B-DB65-4302-97B0-3BE359E6C89F}" srcId="{B1B558BC-FCD3-4EBC-AB03-C701DBBCB3B1}" destId="{F789374A-1EE9-4892-8695-8A08C3F34C3A}" srcOrd="2" destOrd="0" parTransId="{525404F0-541E-48DA-A839-4D55AB5E016F}" sibTransId="{F8CCEC93-011D-4A7D-8067-1C1F182A3158}"/>
    <dgm:cxn modelId="{79E02FC1-8CF4-4786-9A58-3269C0EFF34B}" srcId="{B1B558BC-FCD3-4EBC-AB03-C701DBBCB3B1}" destId="{1205CAB0-3FB6-4CC2-B4C5-9260A13B279E}" srcOrd="0" destOrd="0" parTransId="{6397C28E-C500-451E-AB49-C3558EFE5309}" sibTransId="{C99BF76A-6DD4-4EB0-8879-7687374C6E88}"/>
    <dgm:cxn modelId="{D3D71AE6-D245-4042-BCFB-5677B4B92878}" type="presOf" srcId="{B1B558BC-FCD3-4EBC-AB03-C701DBBCB3B1}" destId="{D3721FA6-5AD0-4150-BD41-909B24153B88}" srcOrd="0" destOrd="0" presId="urn:microsoft.com/office/officeart/2018/2/layout/IconVerticalSolidList"/>
    <dgm:cxn modelId="{742204B7-6506-460A-BFC8-AC73430AE165}" type="presParOf" srcId="{D3721FA6-5AD0-4150-BD41-909B24153B88}" destId="{7CACED29-83E5-4347-A8FF-2D1206D4938C}" srcOrd="0" destOrd="0" presId="urn:microsoft.com/office/officeart/2018/2/layout/IconVerticalSolidList"/>
    <dgm:cxn modelId="{DF275F8F-CD8A-4278-BDB6-A5C2FEAD9D4E}" type="presParOf" srcId="{7CACED29-83E5-4347-A8FF-2D1206D4938C}" destId="{54AE9BE6-F54D-4AFA-B7E0-C56475A43046}" srcOrd="0" destOrd="0" presId="urn:microsoft.com/office/officeart/2018/2/layout/IconVerticalSolidList"/>
    <dgm:cxn modelId="{ACFD8AD2-5150-4D14-83E8-4FF40E776231}" type="presParOf" srcId="{7CACED29-83E5-4347-A8FF-2D1206D4938C}" destId="{BEAE2C77-22CB-4CBC-9DFF-001B9D9B3DE4}" srcOrd="1" destOrd="0" presId="urn:microsoft.com/office/officeart/2018/2/layout/IconVerticalSolidList"/>
    <dgm:cxn modelId="{CBD247C7-F20B-46D4-B86C-D8A5CCFAFE4E}" type="presParOf" srcId="{7CACED29-83E5-4347-A8FF-2D1206D4938C}" destId="{08F4561F-2224-4D73-8811-8E14BB4F976A}" srcOrd="2" destOrd="0" presId="urn:microsoft.com/office/officeart/2018/2/layout/IconVerticalSolidList"/>
    <dgm:cxn modelId="{D3EB8B6B-531A-491E-BE70-BA183276C3ED}" type="presParOf" srcId="{7CACED29-83E5-4347-A8FF-2D1206D4938C}" destId="{2B51A499-4F8D-4ED8-B732-7DFDC746CED0}" srcOrd="3" destOrd="0" presId="urn:microsoft.com/office/officeart/2018/2/layout/IconVerticalSolidList"/>
    <dgm:cxn modelId="{54F0D1D9-3781-41C1-B1D7-138732EDE71B}" type="presParOf" srcId="{D3721FA6-5AD0-4150-BD41-909B24153B88}" destId="{2A64A558-9F54-4A48-96B3-C21C383E337A}" srcOrd="1" destOrd="0" presId="urn:microsoft.com/office/officeart/2018/2/layout/IconVerticalSolidList"/>
    <dgm:cxn modelId="{08F92222-1D84-4F2C-B12B-C0F0CDF50D17}" type="presParOf" srcId="{D3721FA6-5AD0-4150-BD41-909B24153B88}" destId="{F0A2AF34-7D96-4596-A0CD-61CE7FC6302B}" srcOrd="2" destOrd="0" presId="urn:microsoft.com/office/officeart/2018/2/layout/IconVerticalSolidList"/>
    <dgm:cxn modelId="{56D89304-609D-4381-A1BB-80E5A05DE3F0}" type="presParOf" srcId="{F0A2AF34-7D96-4596-A0CD-61CE7FC6302B}" destId="{F8DB3C53-9823-41D1-8DD0-3FE1E1B7CF75}" srcOrd="0" destOrd="0" presId="urn:microsoft.com/office/officeart/2018/2/layout/IconVerticalSolidList"/>
    <dgm:cxn modelId="{0DF3F937-F99E-418B-939C-1D013878BA2D}" type="presParOf" srcId="{F0A2AF34-7D96-4596-A0CD-61CE7FC6302B}" destId="{E4FEAFAB-24E2-45C8-A577-BC10D513A234}" srcOrd="1" destOrd="0" presId="urn:microsoft.com/office/officeart/2018/2/layout/IconVerticalSolidList"/>
    <dgm:cxn modelId="{52C97869-C835-476D-90FF-736BF725842E}" type="presParOf" srcId="{F0A2AF34-7D96-4596-A0CD-61CE7FC6302B}" destId="{04388CC0-0F31-4CDD-B841-6C867B30BD7F}" srcOrd="2" destOrd="0" presId="urn:microsoft.com/office/officeart/2018/2/layout/IconVerticalSolidList"/>
    <dgm:cxn modelId="{811FA6C8-2916-43D5-85B0-15D3385B09AC}" type="presParOf" srcId="{F0A2AF34-7D96-4596-A0CD-61CE7FC6302B}" destId="{C23124FB-EA00-4D14-8C9E-F6E63D5232AE}" srcOrd="3" destOrd="0" presId="urn:microsoft.com/office/officeart/2018/2/layout/IconVerticalSolidList"/>
    <dgm:cxn modelId="{D356FF22-66CE-40B2-A419-1C611612363D}" type="presParOf" srcId="{D3721FA6-5AD0-4150-BD41-909B24153B88}" destId="{58F841A8-B90A-442C-96D9-91F6962C6A0E}" srcOrd="3" destOrd="0" presId="urn:microsoft.com/office/officeart/2018/2/layout/IconVerticalSolidList"/>
    <dgm:cxn modelId="{C564FAB9-1FFB-4702-B2A9-88BFF5F85D4B}" type="presParOf" srcId="{D3721FA6-5AD0-4150-BD41-909B24153B88}" destId="{AA99D5C5-B63B-475B-B38A-B8F8DA2846ED}" srcOrd="4" destOrd="0" presId="urn:microsoft.com/office/officeart/2018/2/layout/IconVerticalSolidList"/>
    <dgm:cxn modelId="{CD78BC4A-D97C-4868-AB5B-FA7448765E7E}" type="presParOf" srcId="{AA99D5C5-B63B-475B-B38A-B8F8DA2846ED}" destId="{39BDEAD9-3621-415C-8041-201DEC80525B}" srcOrd="0" destOrd="0" presId="urn:microsoft.com/office/officeart/2018/2/layout/IconVerticalSolidList"/>
    <dgm:cxn modelId="{9BC5BC9B-FBF6-4A8A-8998-04ACBC8F1DCF}" type="presParOf" srcId="{AA99D5C5-B63B-475B-B38A-B8F8DA2846ED}" destId="{A0BDCDFD-EF33-43D9-AB28-A1386DD10D32}" srcOrd="1" destOrd="0" presId="urn:microsoft.com/office/officeart/2018/2/layout/IconVerticalSolidList"/>
    <dgm:cxn modelId="{7DC20650-224C-40DF-8649-43D0BC405668}" type="presParOf" srcId="{AA99D5C5-B63B-475B-B38A-B8F8DA2846ED}" destId="{95006D33-BD44-47F5-A283-F70415EE9C04}" srcOrd="2" destOrd="0" presId="urn:microsoft.com/office/officeart/2018/2/layout/IconVerticalSolidList"/>
    <dgm:cxn modelId="{F359BC54-31B3-43B6-987E-6AE977B1CCFA}" type="presParOf" srcId="{AA99D5C5-B63B-475B-B38A-B8F8DA2846ED}" destId="{6A1C47D0-8B62-4182-BDB5-78D167217E0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2331AF-BD64-447E-A814-90B7528A92E6}">
      <dsp:nvSpPr>
        <dsp:cNvPr id="0" name=""/>
        <dsp:cNvSpPr/>
      </dsp:nvSpPr>
      <dsp:spPr>
        <a:xfrm>
          <a:off x="1441846" y="2804"/>
          <a:ext cx="2354460" cy="14126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1. A guest issue is reported to you and you have to deal with it, what’s your approach?</a:t>
          </a:r>
          <a:endParaRPr lang="en-US" sz="1700" kern="1200"/>
        </a:p>
      </dsp:txBody>
      <dsp:txXfrm>
        <a:off x="1483222" y="44180"/>
        <a:ext cx="2271708" cy="1329924"/>
      </dsp:txXfrm>
    </dsp:sp>
    <dsp:sp modelId="{B3A0A073-8950-4110-ABA0-B6C19A427038}">
      <dsp:nvSpPr>
        <dsp:cNvPr id="0" name=""/>
        <dsp:cNvSpPr/>
      </dsp:nvSpPr>
      <dsp:spPr>
        <a:xfrm>
          <a:off x="4003500" y="417189"/>
          <a:ext cx="499145" cy="5839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4003500" y="533970"/>
        <a:ext cx="349402" cy="350344"/>
      </dsp:txXfrm>
    </dsp:sp>
    <dsp:sp modelId="{F9423039-8A66-4DD8-8A82-E3FD3AA31C94}">
      <dsp:nvSpPr>
        <dsp:cNvPr id="0" name=""/>
        <dsp:cNvSpPr/>
      </dsp:nvSpPr>
      <dsp:spPr>
        <a:xfrm>
          <a:off x="4738092" y="2804"/>
          <a:ext cx="2354460" cy="14126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A) Listen, be professional, gather information</a:t>
          </a:r>
          <a:endParaRPr lang="en-US" sz="1700" kern="1200"/>
        </a:p>
      </dsp:txBody>
      <dsp:txXfrm>
        <a:off x="4779468" y="44180"/>
        <a:ext cx="2271708" cy="1329924"/>
      </dsp:txXfrm>
    </dsp:sp>
    <dsp:sp modelId="{2A290723-3369-48D3-B523-1A11B232E347}">
      <dsp:nvSpPr>
        <dsp:cNvPr id="0" name=""/>
        <dsp:cNvSpPr/>
      </dsp:nvSpPr>
      <dsp:spPr>
        <a:xfrm rot="5400000">
          <a:off x="5665749" y="1580293"/>
          <a:ext cx="499145" cy="5839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5740150" y="1622674"/>
        <a:ext cx="350344" cy="349402"/>
      </dsp:txXfrm>
    </dsp:sp>
    <dsp:sp modelId="{3CC4AB2F-1D5A-448C-A54C-DC4C4AF331D8}">
      <dsp:nvSpPr>
        <dsp:cNvPr id="0" name=""/>
        <dsp:cNvSpPr/>
      </dsp:nvSpPr>
      <dsp:spPr>
        <a:xfrm>
          <a:off x="4738092" y="2357265"/>
          <a:ext cx="2354460" cy="14126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B) Just say you are busy and that you will deal with it later</a:t>
          </a:r>
          <a:endParaRPr lang="en-US" sz="1700" kern="1200"/>
        </a:p>
      </dsp:txBody>
      <dsp:txXfrm>
        <a:off x="4779468" y="2398641"/>
        <a:ext cx="2271708" cy="1329924"/>
      </dsp:txXfrm>
    </dsp:sp>
    <dsp:sp modelId="{0832959F-1179-4EE8-B6CE-6E434267557C}">
      <dsp:nvSpPr>
        <dsp:cNvPr id="0" name=""/>
        <dsp:cNvSpPr/>
      </dsp:nvSpPr>
      <dsp:spPr>
        <a:xfrm rot="10800000">
          <a:off x="4031753" y="2771650"/>
          <a:ext cx="499145" cy="5839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4181496" y="2888431"/>
        <a:ext cx="349402" cy="350344"/>
      </dsp:txXfrm>
    </dsp:sp>
    <dsp:sp modelId="{E2913879-24BD-4CF2-979A-81EDF7A54847}">
      <dsp:nvSpPr>
        <dsp:cNvPr id="0" name=""/>
        <dsp:cNvSpPr/>
      </dsp:nvSpPr>
      <dsp:spPr>
        <a:xfrm>
          <a:off x="1441846" y="2357265"/>
          <a:ext cx="2354460" cy="14126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C) Ignore the guests problem</a:t>
          </a:r>
          <a:endParaRPr lang="en-US" sz="1700" kern="1200"/>
        </a:p>
      </dsp:txBody>
      <dsp:txXfrm>
        <a:off x="1483222" y="2398641"/>
        <a:ext cx="2271708" cy="13299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957A08-1064-4ADF-8C28-44B431F69359}">
      <dsp:nvSpPr>
        <dsp:cNvPr id="0" name=""/>
        <dsp:cNvSpPr/>
      </dsp:nvSpPr>
      <dsp:spPr>
        <a:xfrm>
          <a:off x="1556861" y="740"/>
          <a:ext cx="2258615" cy="13551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2. What do you think 2 communication skills towards guests should be?</a:t>
          </a:r>
          <a:endParaRPr lang="en-US" sz="1600" kern="1200"/>
        </a:p>
      </dsp:txBody>
      <dsp:txXfrm>
        <a:off x="1596553" y="40432"/>
        <a:ext cx="2179231" cy="1275785"/>
      </dsp:txXfrm>
    </dsp:sp>
    <dsp:sp modelId="{FEC6C90B-70E5-4C1A-B453-5F42F777C4ED}">
      <dsp:nvSpPr>
        <dsp:cNvPr id="0" name=""/>
        <dsp:cNvSpPr/>
      </dsp:nvSpPr>
      <dsp:spPr>
        <a:xfrm>
          <a:off x="4014235" y="398257"/>
          <a:ext cx="478826" cy="5601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4014235" y="510284"/>
        <a:ext cx="335178" cy="336082"/>
      </dsp:txXfrm>
    </dsp:sp>
    <dsp:sp modelId="{4F7E632C-B68E-42B0-B258-7B73FED475F3}">
      <dsp:nvSpPr>
        <dsp:cNvPr id="0" name=""/>
        <dsp:cNvSpPr/>
      </dsp:nvSpPr>
      <dsp:spPr>
        <a:xfrm>
          <a:off x="4718923" y="740"/>
          <a:ext cx="2258615" cy="13551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A) Act shy and unsure on what you are doing</a:t>
          </a:r>
          <a:endParaRPr lang="en-US" sz="1600" kern="1200"/>
        </a:p>
      </dsp:txBody>
      <dsp:txXfrm>
        <a:off x="4758615" y="40432"/>
        <a:ext cx="2179231" cy="1275785"/>
      </dsp:txXfrm>
    </dsp:sp>
    <dsp:sp modelId="{58254814-1214-4A5B-B7AA-ADFBC86FF4BF}">
      <dsp:nvSpPr>
        <dsp:cNvPr id="0" name=""/>
        <dsp:cNvSpPr/>
      </dsp:nvSpPr>
      <dsp:spPr>
        <a:xfrm rot="5400000">
          <a:off x="5608817" y="1514013"/>
          <a:ext cx="478826" cy="5601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5680189" y="1554668"/>
        <a:ext cx="336082" cy="335178"/>
      </dsp:txXfrm>
    </dsp:sp>
    <dsp:sp modelId="{241F8677-C5B7-49FC-A0AA-0F0DF854184A}">
      <dsp:nvSpPr>
        <dsp:cNvPr id="0" name=""/>
        <dsp:cNvSpPr/>
      </dsp:nvSpPr>
      <dsp:spPr>
        <a:xfrm>
          <a:off x="4718923" y="2259356"/>
          <a:ext cx="2258615" cy="13551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B) Meet, greet and eye contact</a:t>
          </a:r>
          <a:endParaRPr lang="en-US" sz="1600" kern="1200"/>
        </a:p>
      </dsp:txBody>
      <dsp:txXfrm>
        <a:off x="4758615" y="2299048"/>
        <a:ext cx="2179231" cy="1275785"/>
      </dsp:txXfrm>
    </dsp:sp>
    <dsp:sp modelId="{80504E9B-85FC-4FD7-A611-28F1153BDCBE}">
      <dsp:nvSpPr>
        <dsp:cNvPr id="0" name=""/>
        <dsp:cNvSpPr/>
      </dsp:nvSpPr>
      <dsp:spPr>
        <a:xfrm rot="10800000">
          <a:off x="4041338" y="2656872"/>
          <a:ext cx="478826" cy="5601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4184986" y="2768899"/>
        <a:ext cx="335178" cy="336082"/>
      </dsp:txXfrm>
    </dsp:sp>
    <dsp:sp modelId="{26B90F1A-196E-4455-BED9-4D12CB1E7C67}">
      <dsp:nvSpPr>
        <dsp:cNvPr id="0" name=""/>
        <dsp:cNvSpPr/>
      </dsp:nvSpPr>
      <dsp:spPr>
        <a:xfrm>
          <a:off x="1556861" y="2259356"/>
          <a:ext cx="2258615" cy="13551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C) Ignore them and leave them confused</a:t>
          </a:r>
          <a:endParaRPr lang="en-US" sz="1600" kern="1200"/>
        </a:p>
      </dsp:txBody>
      <dsp:txXfrm>
        <a:off x="1596553" y="2299048"/>
        <a:ext cx="2179231" cy="12757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AE9BE6-F54D-4AFA-B7E0-C56475A43046}">
      <dsp:nvSpPr>
        <dsp:cNvPr id="0" name=""/>
        <dsp:cNvSpPr/>
      </dsp:nvSpPr>
      <dsp:spPr>
        <a:xfrm>
          <a:off x="0" y="441"/>
          <a:ext cx="8534400" cy="103268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AE2C77-22CB-4CBC-9DFF-001B9D9B3DE4}">
      <dsp:nvSpPr>
        <dsp:cNvPr id="0" name=""/>
        <dsp:cNvSpPr/>
      </dsp:nvSpPr>
      <dsp:spPr>
        <a:xfrm>
          <a:off x="312386" y="232794"/>
          <a:ext cx="567974" cy="5679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51A499-4F8D-4ED8-B732-7DFDC746CED0}">
      <dsp:nvSpPr>
        <dsp:cNvPr id="0" name=""/>
        <dsp:cNvSpPr/>
      </dsp:nvSpPr>
      <dsp:spPr>
        <a:xfrm>
          <a:off x="1192746" y="441"/>
          <a:ext cx="7341653" cy="10326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292" tIns="109292" rIns="109292" bIns="10929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3. Why do we all need to be leaders who can listen and learn?</a:t>
          </a:r>
          <a:endParaRPr lang="en-US" sz="2500" kern="1200"/>
        </a:p>
      </dsp:txBody>
      <dsp:txXfrm>
        <a:off x="1192746" y="441"/>
        <a:ext cx="7341653" cy="1032681"/>
      </dsp:txXfrm>
    </dsp:sp>
    <dsp:sp modelId="{F8DB3C53-9823-41D1-8DD0-3FE1E1B7CF75}">
      <dsp:nvSpPr>
        <dsp:cNvPr id="0" name=""/>
        <dsp:cNvSpPr/>
      </dsp:nvSpPr>
      <dsp:spPr>
        <a:xfrm>
          <a:off x="0" y="1291292"/>
          <a:ext cx="8534400" cy="103268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FEAFAB-24E2-45C8-A577-BC10D513A234}">
      <dsp:nvSpPr>
        <dsp:cNvPr id="0" name=""/>
        <dsp:cNvSpPr/>
      </dsp:nvSpPr>
      <dsp:spPr>
        <a:xfrm>
          <a:off x="312386" y="1523646"/>
          <a:ext cx="567974" cy="5679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124FB-EA00-4D14-8C9E-F6E63D5232AE}">
      <dsp:nvSpPr>
        <dsp:cNvPr id="0" name=""/>
        <dsp:cNvSpPr/>
      </dsp:nvSpPr>
      <dsp:spPr>
        <a:xfrm>
          <a:off x="1192746" y="1291292"/>
          <a:ext cx="7341653" cy="10326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292" tIns="109292" rIns="109292" bIns="10929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A) Guest service is about listening to our guests and learning from their experiences </a:t>
          </a:r>
          <a:endParaRPr lang="en-US" sz="2500" kern="1200"/>
        </a:p>
      </dsp:txBody>
      <dsp:txXfrm>
        <a:off x="1192746" y="1291292"/>
        <a:ext cx="7341653" cy="1032681"/>
      </dsp:txXfrm>
    </dsp:sp>
    <dsp:sp modelId="{39BDEAD9-3621-415C-8041-201DEC80525B}">
      <dsp:nvSpPr>
        <dsp:cNvPr id="0" name=""/>
        <dsp:cNvSpPr/>
      </dsp:nvSpPr>
      <dsp:spPr>
        <a:xfrm>
          <a:off x="0" y="2582144"/>
          <a:ext cx="8534400" cy="103268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BDCDFD-EF33-43D9-AB28-A1386DD10D32}">
      <dsp:nvSpPr>
        <dsp:cNvPr id="0" name=""/>
        <dsp:cNvSpPr/>
      </dsp:nvSpPr>
      <dsp:spPr>
        <a:xfrm>
          <a:off x="312386" y="2814497"/>
          <a:ext cx="567974" cy="5679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1C47D0-8B62-4182-BDB5-78D167217E0E}">
      <dsp:nvSpPr>
        <dsp:cNvPr id="0" name=""/>
        <dsp:cNvSpPr/>
      </dsp:nvSpPr>
      <dsp:spPr>
        <a:xfrm>
          <a:off x="1192746" y="2582144"/>
          <a:ext cx="7341653" cy="10326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292" tIns="109292" rIns="109292" bIns="10929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B) We don’t all need to be leaders who listen and learn</a:t>
          </a:r>
          <a:endParaRPr lang="en-US" sz="2500" kern="1200"/>
        </a:p>
      </dsp:txBody>
      <dsp:txXfrm>
        <a:off x="1192746" y="2582144"/>
        <a:ext cx="7341653" cy="10326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0AB55D-D2BA-46E8-BCA1-84D885BD98D2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633B23-B34C-4379-9D42-50868A68E7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838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633B23-B34C-4379-9D42-50868A68E72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229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0786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007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825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828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284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301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437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444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822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295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419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43467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83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828698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5235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7534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018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6E3123B-68E8-4253-97BE-6D4423962C4D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A0BBB61-A28F-4827-A4EE-86EA18D445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7271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microsoft.com/office/2017/06/relationships/model3d" Target="../media/model3d1.glb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1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jpe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jpe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5.m4a"/><Relationship Id="rId7" Type="http://schemas.openxmlformats.org/officeDocument/2006/relationships/image" Target="../media/image8.jpeg"/><Relationship Id="rId2" Type="http://schemas.microsoft.com/office/2007/relationships/media" Target="../media/media5.m4a"/><Relationship Id="rId1" Type="http://schemas.openxmlformats.org/officeDocument/2006/relationships/video" Target="https://www.youtube.com/embed/jGg-QR3dJrs?feature=oembed" TargetMode="External"/><Relationship Id="rId6" Type="http://schemas.openxmlformats.org/officeDocument/2006/relationships/image" Target="../media/image1.jpeg"/><Relationship Id="rId5" Type="http://schemas.openxmlformats.org/officeDocument/2006/relationships/image" Target="../media/image2.jpe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9.jpeg"/><Relationship Id="rId5" Type="http://schemas.openxmlformats.org/officeDocument/2006/relationships/image" Target="../media/image1.jpe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12" Type="http://schemas.openxmlformats.org/officeDocument/2006/relationships/image" Target="../media/image10.jpe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3.png"/><Relationship Id="rId5" Type="http://schemas.openxmlformats.org/officeDocument/2006/relationships/diagramLayout" Target="../diagrams/layout1.xml"/><Relationship Id="rId10" Type="http://schemas.openxmlformats.org/officeDocument/2006/relationships/image" Target="../media/image1.jpeg"/><Relationship Id="rId4" Type="http://schemas.openxmlformats.org/officeDocument/2006/relationships/diagramData" Target="../diagrams/data1.xml"/><Relationship Id="rId9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1.jpe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12" Type="http://schemas.openxmlformats.org/officeDocument/2006/relationships/image" Target="../media/image5.jpe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2.xml"/><Relationship Id="rId11" Type="http://schemas.openxmlformats.org/officeDocument/2006/relationships/image" Target="../media/image3.png"/><Relationship Id="rId5" Type="http://schemas.openxmlformats.org/officeDocument/2006/relationships/diagramLayout" Target="../diagrams/layout2.xml"/><Relationship Id="rId10" Type="http://schemas.openxmlformats.org/officeDocument/2006/relationships/image" Target="../media/image1.jpeg"/><Relationship Id="rId4" Type="http://schemas.openxmlformats.org/officeDocument/2006/relationships/diagramData" Target="../diagrams/data2.xml"/><Relationship Id="rId9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1.jpe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3.xml"/><Relationship Id="rId11" Type="http://schemas.openxmlformats.org/officeDocument/2006/relationships/image" Target="../media/image3.png"/><Relationship Id="rId5" Type="http://schemas.openxmlformats.org/officeDocument/2006/relationships/diagramLayout" Target="../diagrams/layout3.xml"/><Relationship Id="rId10" Type="http://schemas.openxmlformats.org/officeDocument/2006/relationships/image" Target="../media/image1.jpeg"/><Relationship Id="rId4" Type="http://schemas.openxmlformats.org/officeDocument/2006/relationships/diagramData" Target="../diagrams/data3.xml"/><Relationship Id="rId9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1.jpeg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jpe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.png"/><Relationship Id="rId5" Type="http://schemas.openxmlformats.org/officeDocument/2006/relationships/image" Target="../media/image1.jpeg"/><Relationship Id="rId4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andarinoriental.com/dubai/jumeira-beach/luxury-hotel/offe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627E8-721E-43CB-A9D0-6F447E2707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3424" y="3185157"/>
            <a:ext cx="7387246" cy="2291081"/>
          </a:xfrm>
        </p:spPr>
        <p:txBody>
          <a:bodyPr>
            <a:noAutofit/>
          </a:bodyPr>
          <a:lstStyle/>
          <a:p>
            <a:r>
              <a:rPr lang="en-GB" dirty="0"/>
              <a:t>Forbes training session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Mandarin Oriental Jumeirah , Dubai</a:t>
            </a:r>
          </a:p>
        </p:txBody>
      </p:sp>
      <p:pic>
        <p:nvPicPr>
          <p:cNvPr id="1030" name="Picture 6" descr="See the source image">
            <a:extLst>
              <a:ext uri="{FF2B5EF4-FFF2-40B4-BE49-F238E27FC236}">
                <a16:creationId xmlns:a16="http://schemas.microsoft.com/office/drawing/2014/main" id="{A0CED0FA-3865-4E23-A3A2-D48E96F6E0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9840" y="4566920"/>
            <a:ext cx="4582160" cy="2291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ee the source image">
            <a:extLst>
              <a:ext uri="{FF2B5EF4-FFF2-40B4-BE49-F238E27FC236}">
                <a16:creationId xmlns:a16="http://schemas.microsoft.com/office/drawing/2014/main" id="{0F2790D3-BA58-42C2-A67C-13A9A4795B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0" y="0"/>
            <a:ext cx="3962400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ee the source image">
            <a:extLst>
              <a:ext uri="{FF2B5EF4-FFF2-40B4-BE49-F238E27FC236}">
                <a16:creationId xmlns:a16="http://schemas.microsoft.com/office/drawing/2014/main" id="{F5F513A1-190E-4EE7-8B9C-202282A200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297680" cy="1432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3EB1BB6-3E08-4E86-94AE-D419200943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8" name="3D Model 7" descr="Smiling Sun">
                <a:extLst>
                  <a:ext uri="{FF2B5EF4-FFF2-40B4-BE49-F238E27FC236}">
                    <a16:creationId xmlns:a16="http://schemas.microsoft.com/office/drawing/2014/main" id="{BC6184DB-BA5D-4262-96E2-06A5C9780DF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242487593"/>
                  </p:ext>
                </p:extLst>
              </p:nvPr>
            </p:nvGraphicFramePr>
            <p:xfrm>
              <a:off x="5482932" y="810993"/>
              <a:ext cx="3481653" cy="3519704"/>
            </p:xfrm>
            <a:graphic>
              <a:graphicData uri="http://schemas.microsoft.com/office/drawing/2017/model3d">
                <am3d:model3d r:embed="rId7">
                  <am3d:spPr>
                    <a:xfrm>
                      <a:off x="0" y="0"/>
                      <a:ext cx="3481653" cy="3519704"/>
                    </a:xfrm>
                    <a:prstGeom prst="rect">
                      <a:avLst/>
                    </a:prstGeom>
                  </am3d:spPr>
                  <am3d:camera>
                    <am3d:pos x="0" y="0" z="6841366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432048" d="1000000"/>
                    <am3d:preTrans dx="3" dy="-12355372" dz="-741612"/>
                    <am3d:scale>
                      <am3d:sx n="1000000" d="1000000"/>
                      <am3d:sy n="1000000" d="1000000"/>
                      <am3d:sz n="1000000" d="1000000"/>
                    </am3d:scale>
                    <am3d:rot ax="-114966" ay="-2050656" az="64598"/>
                    <am3d:postTrans dx="0" dy="0" dz="0"/>
                  </am3d:trans>
                  <am3d:raster rName="Office3DRenderer" rVer="16.0.8326">
                    <am3d:blip r:embed="rId8"/>
                  </am3d:raster>
                  <am3d:objViewport viewportSz="538419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8" name="3D Model 7" descr="Smiling Sun">
                <a:extLst>
                  <a:ext uri="{FF2B5EF4-FFF2-40B4-BE49-F238E27FC236}">
                    <a16:creationId xmlns:a16="http://schemas.microsoft.com/office/drawing/2014/main" id="{BC6184DB-BA5D-4262-96E2-06A5C9780DF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482932" y="810993"/>
                <a:ext cx="3481653" cy="3519704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207981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601"/>
    </mc:Choice>
    <mc:Fallback>
      <p:transition spd="slow" advTm="236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7607A65-5423-4122-B92F-3B140395BC80}"/>
              </a:ext>
            </a:extLst>
          </p:cNvPr>
          <p:cNvSpPr/>
          <p:nvPr/>
        </p:nvSpPr>
        <p:spPr>
          <a:xfrm>
            <a:off x="1813365" y="2830176"/>
            <a:ext cx="70006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Forbes Travel Guide </a:t>
            </a:r>
          </a:p>
        </p:txBody>
      </p:sp>
      <p:pic>
        <p:nvPicPr>
          <p:cNvPr id="6" name="Picture 8" descr="See the source image">
            <a:extLst>
              <a:ext uri="{FF2B5EF4-FFF2-40B4-BE49-F238E27FC236}">
                <a16:creationId xmlns:a16="http://schemas.microsoft.com/office/drawing/2014/main" id="{31D07480-3A54-4967-8ED9-202699D46F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0" y="0"/>
            <a:ext cx="3962400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See the source image">
            <a:extLst>
              <a:ext uri="{FF2B5EF4-FFF2-40B4-BE49-F238E27FC236}">
                <a16:creationId xmlns:a16="http://schemas.microsoft.com/office/drawing/2014/main" id="{C6AB33D0-DB0C-4A81-AAAC-9FCD9097D4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1120" y="0"/>
            <a:ext cx="4023360" cy="201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E2D464F-D39C-47EE-A2AF-22137D886888}"/>
              </a:ext>
            </a:extLst>
          </p:cNvPr>
          <p:cNvSpPr/>
          <p:nvPr/>
        </p:nvSpPr>
        <p:spPr>
          <a:xfrm rot="1013424">
            <a:off x="8079837" y="4937762"/>
            <a:ext cx="31646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5*ratings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570F66B-FFD5-4EBF-90E6-9361D44468FD}"/>
              </a:ext>
            </a:extLst>
          </p:cNvPr>
          <p:cNvSpPr/>
          <p:nvPr/>
        </p:nvSpPr>
        <p:spPr>
          <a:xfrm>
            <a:off x="1495565" y="4937761"/>
            <a:ext cx="8899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5*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ABA828B-8B36-4FAA-9E8D-A60C319D1C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6436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974"/>
    </mc:Choice>
    <mc:Fallback>
      <p:transition spd="slow" advTm="379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FD6CD0A5-6C83-427D-AB05-3BE0E15A7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6B6653D5-62D5-45D6-B95A-38FB56233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B17B25F5-9024-4196-BF35-911797D0B1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C3C23CF1-A0CB-42AA-A759-E1937CA848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12A51285-560A-444D-A414-2428698D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7E0DF0BC-9750-48A5-8E3D-3A8C99D20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 descr="See the source image">
            <a:extLst>
              <a:ext uri="{FF2B5EF4-FFF2-40B4-BE49-F238E27FC236}">
                <a16:creationId xmlns:a16="http://schemas.microsoft.com/office/drawing/2014/main" id="{AA17A035-B096-4922-9A94-7C73F306D6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43" r="-1" b="-1"/>
          <a:stretch/>
        </p:blipFill>
        <p:spPr bwMode="auto">
          <a:xfrm>
            <a:off x="4651122" y="-10134"/>
            <a:ext cx="7537703" cy="6868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83" name="Snip Diagonal Corner Rectangle 6">
            <a:extLst>
              <a:ext uri="{FF2B5EF4-FFF2-40B4-BE49-F238E27FC236}">
                <a16:creationId xmlns:a16="http://schemas.microsoft.com/office/drawing/2014/main" id="{66AC0D6E-C4A7-4ADF-BD77-BB31A5A03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8747" y="965655"/>
            <a:ext cx="3808704" cy="3257885"/>
          </a:xfrm>
          <a:prstGeom prst="snip2DiagRect">
            <a:avLst>
              <a:gd name="adj1" fmla="val 10787"/>
              <a:gd name="adj2" fmla="val 0"/>
            </a:avLst>
          </a:prstGeom>
          <a:ln w="28575" cap="sq">
            <a:solidFill>
              <a:schemeClr val="tx1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B62518-1131-4D87-8AE7-766AB6107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4238" y="1409914"/>
            <a:ext cx="3423892" cy="226461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/>
              <a:t>Mandarin oriental Jumeirah, Dubai</a:t>
            </a:r>
          </a:p>
        </p:txBody>
      </p:sp>
      <p:pic>
        <p:nvPicPr>
          <p:cNvPr id="5" name="Picture 6" descr="See the source image">
            <a:extLst>
              <a:ext uri="{FF2B5EF4-FFF2-40B4-BE49-F238E27FC236}">
                <a16:creationId xmlns:a16="http://schemas.microsoft.com/office/drawing/2014/main" id="{57FE8EDB-1668-46C4-A8D7-0BC700679B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23" r="16203"/>
          <a:stretch/>
        </p:blipFill>
        <p:spPr bwMode="auto">
          <a:xfrm>
            <a:off x="3176" y="3431328"/>
            <a:ext cx="4644772" cy="3426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3D88EFF9-CF4F-4A84-94BE-052007477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7947" y="0"/>
            <a:ext cx="0" cy="6858000"/>
          </a:xfrm>
          <a:prstGeom prst="line">
            <a:avLst/>
          </a:prstGeom>
          <a:ln w="28575" cap="sq"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578721CD-845C-4260-8BA5-ADF0B21C81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2325371" y="1106424"/>
            <a:ext cx="0" cy="4645152"/>
          </a:xfrm>
          <a:prstGeom prst="line">
            <a:avLst/>
          </a:prstGeom>
          <a:ln w="28575" cap="sq"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9" name="Group 88">
            <a:extLst>
              <a:ext uri="{FF2B5EF4-FFF2-40B4-BE49-F238E27FC236}">
                <a16:creationId xmlns:a16="http://schemas.microsoft.com/office/drawing/2014/main" id="{68BDE6F0-7CEE-48CC-9283-F93B62488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0907519E-4190-4B23-A384-1D4D9EED4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FC5B3C65-DB00-4BC1-9F3C-8B52980F8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328D58BB-B3BB-4EA9-8FB2-5D6B0FA70D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DA336BC5-D07D-4073-8007-8D9C632222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4CF4A79E-1BAC-4B23-B841-A81751691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2" name="Picture 8" descr="See the source image">
            <a:extLst>
              <a:ext uri="{FF2B5EF4-FFF2-40B4-BE49-F238E27FC236}">
                <a16:creationId xmlns:a16="http://schemas.microsoft.com/office/drawing/2014/main" id="{C935E45A-4F70-4C77-A607-72B69A08B8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8466"/>
            <a:ext cx="4637997" cy="3418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81037B-001B-461E-8A92-29D96D2C9614}"/>
              </a:ext>
            </a:extLst>
          </p:cNvPr>
          <p:cNvSpPr txBox="1"/>
          <p:nvPr/>
        </p:nvSpPr>
        <p:spPr>
          <a:xfrm>
            <a:off x="10133012" y="5892345"/>
            <a:ext cx="20710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(Mandarin oriental the hotel group,2022)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4A5A1B2-05E8-4CB5-B01C-879525CC8D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091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706"/>
    </mc:Choice>
    <mc:Fallback>
      <p:transition spd="slow" advTm="637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838CB-1745-4FAD-96AB-40411AE7D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2640" y="2567392"/>
            <a:ext cx="8534400" cy="1507067"/>
          </a:xfrm>
        </p:spPr>
        <p:txBody>
          <a:bodyPr/>
          <a:lstStyle/>
          <a:p>
            <a:r>
              <a:rPr lang="en-GB" dirty="0"/>
              <a:t>Target market and aims and objectives </a:t>
            </a:r>
          </a:p>
        </p:txBody>
      </p:sp>
      <p:pic>
        <p:nvPicPr>
          <p:cNvPr id="4" name="Picture 8" descr="See the source image">
            <a:extLst>
              <a:ext uri="{FF2B5EF4-FFF2-40B4-BE49-F238E27FC236}">
                <a16:creationId xmlns:a16="http://schemas.microsoft.com/office/drawing/2014/main" id="{31C16080-714B-43C0-9685-7020D03625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0" y="0"/>
            <a:ext cx="3962400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See the source image">
            <a:extLst>
              <a:ext uri="{FF2B5EF4-FFF2-40B4-BE49-F238E27FC236}">
                <a16:creationId xmlns:a16="http://schemas.microsoft.com/office/drawing/2014/main" id="{294AF8AD-CAA4-4B3D-945E-7736295AC3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145280" cy="2072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>
            <a:extLst>
              <a:ext uri="{FF2B5EF4-FFF2-40B4-BE49-F238E27FC236}">
                <a16:creationId xmlns:a16="http://schemas.microsoft.com/office/drawing/2014/main" id="{E9949765-2D03-4C67-83B8-F7C740094B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37918"/>
            <a:ext cx="3865695" cy="2620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C2F282A-1372-4EB1-A91D-6D04D3AF9330}"/>
              </a:ext>
            </a:extLst>
          </p:cNvPr>
          <p:cNvSpPr txBox="1"/>
          <p:nvPr/>
        </p:nvSpPr>
        <p:spPr>
          <a:xfrm>
            <a:off x="3789680" y="4674720"/>
            <a:ext cx="1737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(Rpresidentialschool,2017)</a:t>
            </a:r>
          </a:p>
        </p:txBody>
      </p:sp>
      <p:pic>
        <p:nvPicPr>
          <p:cNvPr id="7174" name="Picture 6" descr="See the source image">
            <a:extLst>
              <a:ext uri="{FF2B5EF4-FFF2-40B4-BE49-F238E27FC236}">
                <a16:creationId xmlns:a16="http://schemas.microsoft.com/office/drawing/2014/main" id="{FAB47CB3-75AE-4F1D-A721-95A5FB82E8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4600" y="3530600"/>
            <a:ext cx="3327400" cy="332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A52C190-A789-4D92-AE90-8826C33630DA}"/>
              </a:ext>
            </a:extLst>
          </p:cNvPr>
          <p:cNvSpPr txBox="1"/>
          <p:nvPr/>
        </p:nvSpPr>
        <p:spPr>
          <a:xfrm>
            <a:off x="6725920" y="4053252"/>
            <a:ext cx="2443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(Ccsalespro,2018)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D3071DD-8B3B-45A0-A2F5-2D805BC0BB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70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377"/>
    </mc:Choice>
    <mc:Fallback>
      <p:transition spd="slow" advTm="333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See the source image">
            <a:extLst>
              <a:ext uri="{FF2B5EF4-FFF2-40B4-BE49-F238E27FC236}">
                <a16:creationId xmlns:a16="http://schemas.microsoft.com/office/drawing/2014/main" id="{336B3D12-C879-4267-A04B-E66534D33E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0" y="0"/>
            <a:ext cx="3962400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See the source image">
            <a:extLst>
              <a:ext uri="{FF2B5EF4-FFF2-40B4-BE49-F238E27FC236}">
                <a16:creationId xmlns:a16="http://schemas.microsoft.com/office/drawing/2014/main" id="{B6802D13-BC97-4CDA-A909-BBE98C6D6A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718560" cy="185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23D9686-4190-4812-9960-788F8BA7248D}"/>
              </a:ext>
            </a:extLst>
          </p:cNvPr>
          <p:cNvSpPr/>
          <p:nvPr/>
        </p:nvSpPr>
        <p:spPr>
          <a:xfrm>
            <a:off x="4051075" y="1320800"/>
            <a:ext cx="36904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Video Clip</a:t>
            </a:r>
          </a:p>
        </p:txBody>
      </p:sp>
      <p:pic>
        <p:nvPicPr>
          <p:cNvPr id="9" name="Online Media 8" title="Forbes Travel Guide World's Most Luxurious Hotels - Hotel 41">
            <a:hlinkClick r:id="" action="ppaction://media"/>
            <a:extLst>
              <a:ext uri="{FF2B5EF4-FFF2-40B4-BE49-F238E27FC236}">
                <a16:creationId xmlns:a16="http://schemas.microsoft.com/office/drawing/2014/main" id="{3AE11A44-BC53-4DD2-9627-36FA30040AD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7"/>
          <a:stretch>
            <a:fillRect/>
          </a:stretch>
        </p:blipFill>
        <p:spPr>
          <a:xfrm>
            <a:off x="3007360" y="2680970"/>
            <a:ext cx="6403947" cy="3618230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B0D5F21F-D92B-43A1-8808-CBF5997A77C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131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120"/>
    </mc:Choice>
    <mc:Fallback>
      <p:transition spd="slow" advTm="49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483" objId="9"/>
        <p14:triggerEvt type="onClick" time="6484" objId="9"/>
        <p14:pauseEvt time="49023" objId="9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See the source image">
            <a:extLst>
              <a:ext uri="{FF2B5EF4-FFF2-40B4-BE49-F238E27FC236}">
                <a16:creationId xmlns:a16="http://schemas.microsoft.com/office/drawing/2014/main" id="{DA85893E-017F-41A2-AE66-CC6B1CFDD3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0" y="0"/>
            <a:ext cx="3962400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See the source image">
            <a:extLst>
              <a:ext uri="{FF2B5EF4-FFF2-40B4-BE49-F238E27FC236}">
                <a16:creationId xmlns:a16="http://schemas.microsoft.com/office/drawing/2014/main" id="{C3AB8130-C143-4083-BDEF-21D0282E65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982720" cy="1991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C2AD10C-E0E5-4F0B-A0C0-885E7BA0F56F}"/>
              </a:ext>
            </a:extLst>
          </p:cNvPr>
          <p:cNvSpPr/>
          <p:nvPr/>
        </p:nvSpPr>
        <p:spPr>
          <a:xfrm>
            <a:off x="2313058" y="1910695"/>
            <a:ext cx="76674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Forbes Training Session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4098" name="Picture 2" descr="restaurant-customers-service-program - RestroApp">
            <a:extLst>
              <a:ext uri="{FF2B5EF4-FFF2-40B4-BE49-F238E27FC236}">
                <a16:creationId xmlns:a16="http://schemas.microsoft.com/office/drawing/2014/main" id="{411940D2-1242-465F-A39E-9DFE337FF6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44190"/>
            <a:ext cx="12192000" cy="3813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7799323-3E3C-450C-8878-C27753CB19FF}"/>
              </a:ext>
            </a:extLst>
          </p:cNvPr>
          <p:cNvSpPr/>
          <p:nvPr/>
        </p:nvSpPr>
        <p:spPr>
          <a:xfrm>
            <a:off x="8745615" y="2647951"/>
            <a:ext cx="4045825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b="0" i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Roboto" panose="02000000000000000000" pitchFamily="2" charset="0"/>
              </a:rPr>
              <a:t>(Nandita Loomba, 2019)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96CA082-4ABD-4C38-8432-D37D81C4D6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81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414"/>
    </mc:Choice>
    <mc:Fallback>
      <p:transition spd="slow" advTm="244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34" name="Content Placeholder 2">
            <a:extLst>
              <a:ext uri="{FF2B5EF4-FFF2-40B4-BE49-F238E27FC236}">
                <a16:creationId xmlns:a16="http://schemas.microsoft.com/office/drawing/2014/main" id="{AC2D0EC4-AAE2-3B68-CAE8-087F25D8895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434080" y="2509520"/>
          <a:ext cx="8534400" cy="37727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8" descr="See the source image">
            <a:extLst>
              <a:ext uri="{FF2B5EF4-FFF2-40B4-BE49-F238E27FC236}">
                <a16:creationId xmlns:a16="http://schemas.microsoft.com/office/drawing/2014/main" id="{3A61F4AD-F8FE-43FB-9656-4B290530E5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0" y="0"/>
            <a:ext cx="3962400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See the source image">
            <a:extLst>
              <a:ext uri="{FF2B5EF4-FFF2-40B4-BE49-F238E27FC236}">
                <a16:creationId xmlns:a16="http://schemas.microsoft.com/office/drawing/2014/main" id="{9075C225-F239-4FD2-9617-A5244B3C05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84320" cy="2042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DBAFB94-7C63-4714-BAEB-4E471756DD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  <p:pic>
        <p:nvPicPr>
          <p:cNvPr id="1026" name="Picture 2" descr="couple eating">
            <a:extLst>
              <a:ext uri="{FF2B5EF4-FFF2-40B4-BE49-F238E27FC236}">
                <a16:creationId xmlns:a16="http://schemas.microsoft.com/office/drawing/2014/main" id="{D7EDAF32-4D69-4864-BD22-0438AA2BEE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20" y="2824481"/>
            <a:ext cx="3099912" cy="212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FA8D45A-1B38-4B98-B045-74DB0F79D252}"/>
              </a:ext>
            </a:extLst>
          </p:cNvPr>
          <p:cNvSpPr txBox="1"/>
          <p:nvPr/>
        </p:nvSpPr>
        <p:spPr>
          <a:xfrm>
            <a:off x="853440" y="5096748"/>
            <a:ext cx="237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Oparah,com,n</a:t>
            </a:r>
            <a:r>
              <a:rPr lang="en-GB" dirty="0"/>
              <a:t>/d)</a:t>
            </a:r>
          </a:p>
        </p:txBody>
      </p:sp>
    </p:spTree>
    <p:extLst>
      <p:ext uri="{BB962C8B-B14F-4D97-AF65-F5344CB8AC3E}">
        <p14:creationId xmlns:p14="http://schemas.microsoft.com/office/powerpoint/2010/main" val="1266007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173"/>
    </mc:Choice>
    <mc:Fallback>
      <p:transition spd="slow" advTm="151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A5AC5-C556-42E5-94FE-809ACDFAF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426" y="3307836"/>
            <a:ext cx="11721148" cy="1635005"/>
          </a:xfrm>
        </p:spPr>
        <p:txBody>
          <a:bodyPr>
            <a:normAutofit/>
          </a:bodyPr>
          <a:lstStyle/>
          <a:p>
            <a:r>
              <a:rPr lang="en-GB" sz="2400" dirty="0"/>
              <a:t>“</a:t>
            </a:r>
            <a:r>
              <a:rPr lang="en-GB" sz="4000" dirty="0"/>
              <a:t>If you want respect you have to create excellence”(Horst Schultz,2003)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64462-C9E4-423D-B3E0-E47FA2B429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Answer-  A </a:t>
            </a:r>
          </a:p>
        </p:txBody>
      </p:sp>
      <p:pic>
        <p:nvPicPr>
          <p:cNvPr id="4" name="Picture 10" descr="See the source image">
            <a:extLst>
              <a:ext uri="{FF2B5EF4-FFF2-40B4-BE49-F238E27FC236}">
                <a16:creationId xmlns:a16="http://schemas.microsoft.com/office/drawing/2014/main" id="{DC8662E4-BE50-48A0-AFD7-A364E897B9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4320" y="0"/>
            <a:ext cx="4297680" cy="1432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See the source image">
            <a:extLst>
              <a:ext uri="{FF2B5EF4-FFF2-40B4-BE49-F238E27FC236}">
                <a16:creationId xmlns:a16="http://schemas.microsoft.com/office/drawing/2014/main" id="{0075D84C-A0B3-4CC3-BB29-600C305E89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830320" cy="1915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F366C9D-DFDA-48F5-BE99-E39DA4B4254B}"/>
              </a:ext>
            </a:extLst>
          </p:cNvPr>
          <p:cNvSpPr txBox="1"/>
          <p:nvPr/>
        </p:nvSpPr>
        <p:spPr>
          <a:xfrm>
            <a:off x="684212" y="5987534"/>
            <a:ext cx="3048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Listen, learn and adapt 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D8FF096-F532-4C45-A783-16F56AE969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413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493"/>
    </mc:Choice>
    <mc:Fallback>
      <p:transition spd="slow" advTm="334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1737F96-858E-17DF-5100-AF84FDE82D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75652" y="2606040"/>
          <a:ext cx="8534400" cy="3615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10" descr="See the source image">
            <a:extLst>
              <a:ext uri="{FF2B5EF4-FFF2-40B4-BE49-F238E27FC236}">
                <a16:creationId xmlns:a16="http://schemas.microsoft.com/office/drawing/2014/main" id="{430A73AB-FCA1-4EE7-85CE-03FC346E71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4320" y="0"/>
            <a:ext cx="4297680" cy="1432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See the source image">
            <a:extLst>
              <a:ext uri="{FF2B5EF4-FFF2-40B4-BE49-F238E27FC236}">
                <a16:creationId xmlns:a16="http://schemas.microsoft.com/office/drawing/2014/main" id="{4EE4C4C2-4406-499F-9F0A-139A3134DC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1148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626BEE56-FC34-4DEC-B420-CF5C7880D2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  <p:pic>
        <p:nvPicPr>
          <p:cNvPr id="8" name="Picture 2" descr="See the source image">
            <a:extLst>
              <a:ext uri="{FF2B5EF4-FFF2-40B4-BE49-F238E27FC236}">
                <a16:creationId xmlns:a16="http://schemas.microsoft.com/office/drawing/2014/main" id="{13914537-661F-4014-B8E8-F8368EF59F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43" r="-1" b="-1"/>
          <a:stretch/>
        </p:blipFill>
        <p:spPr bwMode="auto">
          <a:xfrm>
            <a:off x="8303698" y="2458746"/>
            <a:ext cx="3478924" cy="3169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3337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478"/>
    </mc:Choice>
    <mc:Fallback>
      <p:transition spd="slow" advTm="134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19E6D-1B27-4547-8CDB-6B27F95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772" y="2352040"/>
            <a:ext cx="8534400" cy="361526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Answer- B</a:t>
            </a:r>
          </a:p>
        </p:txBody>
      </p:sp>
      <p:pic>
        <p:nvPicPr>
          <p:cNvPr id="4" name="Picture 10" descr="See the source image">
            <a:extLst>
              <a:ext uri="{FF2B5EF4-FFF2-40B4-BE49-F238E27FC236}">
                <a16:creationId xmlns:a16="http://schemas.microsoft.com/office/drawing/2014/main" id="{F0C14845-03A5-419F-AAAE-8431D74FCE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4320" y="-30480"/>
            <a:ext cx="4297680" cy="1432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See the source image">
            <a:extLst>
              <a:ext uri="{FF2B5EF4-FFF2-40B4-BE49-F238E27FC236}">
                <a16:creationId xmlns:a16="http://schemas.microsoft.com/office/drawing/2014/main" id="{51E0F1F0-0422-4A33-BBD5-95B119F157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0480"/>
            <a:ext cx="4582160" cy="2291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1C890F-8EB3-44E8-8B23-30D52AF0790F}"/>
              </a:ext>
            </a:extLst>
          </p:cNvPr>
          <p:cNvSpPr txBox="1"/>
          <p:nvPr/>
        </p:nvSpPr>
        <p:spPr>
          <a:xfrm>
            <a:off x="3647440" y="3119120"/>
            <a:ext cx="78028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“People don’t buy things, they buy expectations about services, performance and quality”(Walt Disney)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4BAFBED0-ED75-46AB-AFF8-0F5B8B0E51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837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373"/>
    </mc:Choice>
    <mc:Fallback>
      <p:transition spd="slow" advTm="263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1E37A5B-632A-FCA4-E316-E2E96BC3649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83652" y="2880360"/>
          <a:ext cx="8534400" cy="3615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10" descr="See the source image">
            <a:extLst>
              <a:ext uri="{FF2B5EF4-FFF2-40B4-BE49-F238E27FC236}">
                <a16:creationId xmlns:a16="http://schemas.microsoft.com/office/drawing/2014/main" id="{09497B92-E18D-45A0-AE52-753CCA81CD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4320" y="-30480"/>
            <a:ext cx="4297680" cy="1432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See the source image">
            <a:extLst>
              <a:ext uri="{FF2B5EF4-FFF2-40B4-BE49-F238E27FC236}">
                <a16:creationId xmlns:a16="http://schemas.microsoft.com/office/drawing/2014/main" id="{E0BAE5CF-ADED-4018-89FB-193C922FA9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82160" cy="2291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F95C72B2-78AD-4660-B18D-AC43FBB5B3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6039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852"/>
    </mc:Choice>
    <mc:Fallback>
      <p:transition spd="slow" advTm="118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12DCA-5D7E-440E-AD20-495BD4850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006600"/>
            <a:ext cx="8534400" cy="3615267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Answer-A</a:t>
            </a:r>
          </a:p>
        </p:txBody>
      </p:sp>
      <p:pic>
        <p:nvPicPr>
          <p:cNvPr id="4" name="Picture 10" descr="See the source image">
            <a:extLst>
              <a:ext uri="{FF2B5EF4-FFF2-40B4-BE49-F238E27FC236}">
                <a16:creationId xmlns:a16="http://schemas.microsoft.com/office/drawing/2014/main" id="{1033A66C-A01F-4A79-B7D4-A26AD5223A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4320" y="-30480"/>
            <a:ext cx="4297680" cy="1432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See the source image">
            <a:extLst>
              <a:ext uri="{FF2B5EF4-FFF2-40B4-BE49-F238E27FC236}">
                <a16:creationId xmlns:a16="http://schemas.microsoft.com/office/drawing/2014/main" id="{7ABA3994-381E-49CA-BC7E-6F7D4742BA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6680"/>
            <a:ext cx="4582160" cy="2291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61A6547-EEEB-4D35-8973-EF9B4DB8C0CF}"/>
              </a:ext>
            </a:extLst>
          </p:cNvPr>
          <p:cNvSpPr txBox="1"/>
          <p:nvPr/>
        </p:nvSpPr>
        <p:spPr>
          <a:xfrm>
            <a:off x="4064000" y="2783181"/>
            <a:ext cx="605536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“You don’t build it for yourself. You know what the people want and you build it for them “(Walt Disney)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54EC363-EBEA-4531-AC8E-A8A3DEFD9E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253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58"/>
    </mc:Choice>
    <mc:Fallback>
      <p:transition spd="slow" advTm="91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12175-F300-481A-8C28-177FD3022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492" y="108372"/>
            <a:ext cx="8534400" cy="1507067"/>
          </a:xfrm>
        </p:spPr>
        <p:txBody>
          <a:bodyPr/>
          <a:lstStyle/>
          <a:p>
            <a:r>
              <a:rPr lang="en-GB" dirty="0"/>
              <a:t>Thankyou for listening </a:t>
            </a:r>
          </a:p>
        </p:txBody>
      </p:sp>
      <p:pic>
        <p:nvPicPr>
          <p:cNvPr id="6" name="Picture 10" descr="See the source image">
            <a:extLst>
              <a:ext uri="{FF2B5EF4-FFF2-40B4-BE49-F238E27FC236}">
                <a16:creationId xmlns:a16="http://schemas.microsoft.com/office/drawing/2014/main" id="{A9F3782E-1D66-4B17-9BE1-1DAFD1B0FA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5760" y="0"/>
            <a:ext cx="4206240" cy="1402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See the source image">
            <a:extLst>
              <a:ext uri="{FF2B5EF4-FFF2-40B4-BE49-F238E27FC236}">
                <a16:creationId xmlns:a16="http://schemas.microsoft.com/office/drawing/2014/main" id="{78E69E45-8EDC-4611-BEE3-73FE24B95B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920" y="4419600"/>
            <a:ext cx="4958080" cy="247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FC21971-9617-41A1-A2C6-621404D06D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  <p:pic>
        <p:nvPicPr>
          <p:cNvPr id="2050" name="Picture 2" descr="couple eating">
            <a:extLst>
              <a:ext uri="{FF2B5EF4-FFF2-40B4-BE49-F238E27FC236}">
                <a16:creationId xmlns:a16="http://schemas.microsoft.com/office/drawing/2014/main" id="{313BB80D-EECA-4E6B-9ABF-6C3FF88897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699" y="3916412"/>
            <a:ext cx="3385821" cy="231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See the source image">
            <a:extLst>
              <a:ext uri="{FF2B5EF4-FFF2-40B4-BE49-F238E27FC236}">
                <a16:creationId xmlns:a16="http://schemas.microsoft.com/office/drawing/2014/main" id="{E2DFDBAB-E59D-4C3B-AED9-36E17167D6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43" r="-1" b="-1"/>
          <a:stretch/>
        </p:blipFill>
        <p:spPr bwMode="auto">
          <a:xfrm>
            <a:off x="3938612" y="1402080"/>
            <a:ext cx="3081923" cy="2808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1855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651"/>
    </mc:Choice>
    <mc:Fallback>
      <p:transition spd="slow" advTm="146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BD2BD-794D-4AE7-A50E-F6308EE34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77892"/>
            <a:ext cx="8534400" cy="1507067"/>
          </a:xfrm>
        </p:spPr>
        <p:txBody>
          <a:bodyPr/>
          <a:lstStyle/>
          <a:p>
            <a:r>
              <a:rPr lang="en-GB" dirty="0"/>
              <a:t>References for you-tube video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21077-21F6-49E4-89E1-79CCF0F7DE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2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www.youtube.com. (n.d.). </a:t>
            </a:r>
            <a:r>
              <a:rPr lang="en-GB" sz="20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Forbes Travel Guide World’s Most Luxurious Hotels - Hotel 41</a:t>
            </a:r>
            <a:r>
              <a:rPr lang="en-GB" sz="2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https://www.youtube.com/watch?v=jGg-QR3dJrs [Accessed 18 Mar. 2022].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7354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E1A6D-E132-4BAF-9A2C-C2AD2BF87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" y="1921933"/>
            <a:ext cx="8534400" cy="1507067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pic>
        <p:nvPicPr>
          <p:cNvPr id="5" name="Picture 10" descr="See the source image">
            <a:extLst>
              <a:ext uri="{FF2B5EF4-FFF2-40B4-BE49-F238E27FC236}">
                <a16:creationId xmlns:a16="http://schemas.microsoft.com/office/drawing/2014/main" id="{039F5D82-DFC8-4408-B749-F79FA382CB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2160" y="1"/>
            <a:ext cx="2529839" cy="84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See the source image">
            <a:extLst>
              <a:ext uri="{FF2B5EF4-FFF2-40B4-BE49-F238E27FC236}">
                <a16:creationId xmlns:a16="http://schemas.microsoft.com/office/drawing/2014/main" id="{6A738855-799E-4BEC-ABDD-12F1D8B82A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82160" cy="2291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25B29D4-1F1A-4844-A6EA-703994584693}"/>
              </a:ext>
            </a:extLst>
          </p:cNvPr>
          <p:cNvSpPr txBox="1"/>
          <p:nvPr/>
        </p:nvSpPr>
        <p:spPr>
          <a:xfrm>
            <a:off x="284480" y="3040180"/>
            <a:ext cx="610616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Rpsresidentialschool.org. (2017). [online] Available at: http://rpsresidentialschool.org/images/aims.jpg [Accessed 18 Mar. 2022].</a:t>
            </a:r>
            <a:endParaRPr lang="en-GB" dirty="0"/>
          </a:p>
          <a:p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Mandarin Oriental The Hotel Group. (2022).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Offers &amp; Packages | Luxury Hotel | Mandarin Oriental Jumeirah, Dubai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4"/>
              </a:rPr>
              <a:t>https://www.mandarinoriental.com/dubai/jumeira-beach/luxury-hotel/offers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Nandita Loomba (2019).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Restaurant customer service - Making your Just Customers to Raving Fans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RestroApp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Blog. Available at: https://www.restroapp.com/blog/restaurant-customer-service-making-just-customers-raving-fans/ [Accessed 18 Mar. 2022].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05E2FF-4EEC-47F7-A516-34B92174929E}"/>
              </a:ext>
            </a:extLst>
          </p:cNvPr>
          <p:cNvSpPr txBox="1"/>
          <p:nvPr/>
        </p:nvSpPr>
        <p:spPr>
          <a:xfrm>
            <a:off x="6096000" y="651933"/>
            <a:ext cx="387096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Mandarin Oriental The Hotel Group. (2022).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Offers &amp; Packages | Luxury Hotel | Mandarin Oriental </a:t>
            </a:r>
            <a:r>
              <a:rPr lang="en-GB" b="0" i="1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Jumeira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 Dubai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4"/>
              </a:rPr>
              <a:t>https://www.mandarinoriental.com/dubai/jumeira-beach/luxury-hotel/offers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endParaRPr lang="en-GB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Forbes Travel Guide. (n.d.).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Forbes Travel Guide Star Rated Hotels, Restaurants &amp; Spas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https://www.forbestravelguide.com/?msclkid=ee4d02f9a6d111ecb649db8882797642 [Accessed 18 Mar. 2022].</a:t>
            </a:r>
          </a:p>
          <a:p>
            <a:endParaRPr lang="en-GB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Oprah.com. (n.d.).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Restaurant Secrets Putting Your Health at Risk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https://www.oprah.com/health/restaurant-secrets-putting-your-health-at-risk [Accessed 18 Mar. 2022].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741234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253</TotalTime>
  <Words>578</Words>
  <Application>Microsoft Office PowerPoint</Application>
  <PresentationFormat>Widescreen</PresentationFormat>
  <Paragraphs>45</Paragraphs>
  <Slides>15</Slides>
  <Notes>1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Calibri</vt:lpstr>
      <vt:lpstr>Century Gothic</vt:lpstr>
      <vt:lpstr>Roboto</vt:lpstr>
      <vt:lpstr>Wingdings 3</vt:lpstr>
      <vt:lpstr>Slice</vt:lpstr>
      <vt:lpstr>Forbes training session  Mandarin Oriental Jumeirah , Dubai</vt:lpstr>
      <vt:lpstr>PowerPoint Presentation</vt:lpstr>
      <vt:lpstr>Mandarin oriental Jumeirah, Dubai</vt:lpstr>
      <vt:lpstr>Target market and aims and objectives </vt:lpstr>
      <vt:lpstr>PowerPoint Presentation</vt:lpstr>
      <vt:lpstr>PowerPoint Presentation</vt:lpstr>
      <vt:lpstr>PowerPoint Presentation</vt:lpstr>
      <vt:lpstr>“If you want respect you have to create excellence”(Horst Schultz,2003)</vt:lpstr>
      <vt:lpstr>PowerPoint Presentation</vt:lpstr>
      <vt:lpstr>PowerPoint Presentation</vt:lpstr>
      <vt:lpstr>PowerPoint Presentation</vt:lpstr>
      <vt:lpstr>PowerPoint Presentation</vt:lpstr>
      <vt:lpstr>Thankyou for listening </vt:lpstr>
      <vt:lpstr>References for you-tube video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Emily Jones</dc:creator>
  <cp:lastModifiedBy>Emily Jones</cp:lastModifiedBy>
  <cp:revision>1</cp:revision>
  <dcterms:created xsi:type="dcterms:W3CDTF">2022-03-18T12:27:44Z</dcterms:created>
  <dcterms:modified xsi:type="dcterms:W3CDTF">2022-03-18T17:11:39Z</dcterms:modified>
</cp:coreProperties>
</file>