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5.xml" ContentType="application/vnd.openxmlformats-officedocument.theme+xml"/>
  <Override PartName="/ppt/slideLayouts/slideLayout7.xml" ContentType="application/vnd.openxmlformats-officedocument.presentationml.slideLayout+xml"/>
  <Override PartName="/ppt/theme/theme6.xml" ContentType="application/vnd.openxmlformats-officedocument.theme+xml"/>
  <Override PartName="/ppt/slideLayouts/slideLayout8.xml" ContentType="application/vnd.openxmlformats-officedocument.presentationml.slideLayout+xml"/>
  <Override PartName="/ppt/theme/theme7.xml" ContentType="application/vnd.openxmlformats-officedocument.theme+xml"/>
  <Override PartName="/ppt/slideLayouts/slideLayout9.xml" ContentType="application/vnd.openxmlformats-officedocument.presentationml.slideLayout+xml"/>
  <Override PartName="/ppt/theme/theme8.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9.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10.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11.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12.xml" ContentType="application/vnd.openxmlformats-officedocument.theme+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theme/theme13.xml" ContentType="application/vnd.openxmlformats-officedocument.theme+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14.xml" ContentType="application/vnd.openxmlformats-officedocument.theme+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theme/theme15.xml" ContentType="application/vnd.openxmlformats-officedocument.theme+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theme/theme16.xml" ContentType="application/vnd.openxmlformats-officedocument.theme+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theme/theme17.xml" ContentType="application/vnd.openxmlformats-officedocument.theme+xml"/>
  <Override PartName="/ppt/theme/theme18.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2" r:id="rId4"/>
    <p:sldMasterId id="2147483663" r:id="rId5"/>
    <p:sldMasterId id="2147483666" r:id="rId6"/>
    <p:sldMasterId id="2147483668" r:id="rId7"/>
    <p:sldMasterId id="2147483669" r:id="rId8"/>
    <p:sldMasterId id="2147483672" r:id="rId9"/>
    <p:sldMasterId id="2147483674" r:id="rId10"/>
    <p:sldMasterId id="2147483676" r:id="rId11"/>
    <p:sldMasterId id="2147483680" r:id="rId12"/>
    <p:sldMasterId id="2147483692" r:id="rId13"/>
    <p:sldMasterId id="2147483704" r:id="rId14"/>
    <p:sldMasterId id="2147483724" r:id="rId15"/>
    <p:sldMasterId id="2147483712" r:id="rId16"/>
    <p:sldMasterId id="2147483728" r:id="rId17"/>
    <p:sldMasterId id="2147483740" r:id="rId18"/>
    <p:sldMasterId id="2147483754" r:id="rId19"/>
    <p:sldMasterId id="2147483767" r:id="rId20"/>
  </p:sldMasterIdLst>
  <p:notesMasterIdLst>
    <p:notesMasterId r:id="rId43"/>
  </p:notesMasterIdLst>
  <p:sldIdLst>
    <p:sldId id="336" r:id="rId21"/>
    <p:sldId id="369" r:id="rId22"/>
    <p:sldId id="367" r:id="rId23"/>
    <p:sldId id="384" r:id="rId24"/>
    <p:sldId id="385" r:id="rId25"/>
    <p:sldId id="386" r:id="rId26"/>
    <p:sldId id="387" r:id="rId27"/>
    <p:sldId id="388" r:id="rId28"/>
    <p:sldId id="377" r:id="rId29"/>
    <p:sldId id="389" r:id="rId30"/>
    <p:sldId id="366" r:id="rId31"/>
    <p:sldId id="390" r:id="rId32"/>
    <p:sldId id="391" r:id="rId33"/>
    <p:sldId id="392" r:id="rId34"/>
    <p:sldId id="393" r:id="rId35"/>
    <p:sldId id="394" r:id="rId36"/>
    <p:sldId id="395" r:id="rId37"/>
    <p:sldId id="397" r:id="rId38"/>
    <p:sldId id="398" r:id="rId39"/>
    <p:sldId id="399" r:id="rId40"/>
    <p:sldId id="400" r:id="rId41"/>
    <p:sldId id="396" r:id="rId42"/>
  </p:sldIdLst>
  <p:sldSz cx="9144000" cy="5143500" type="screen16x9"/>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206" autoAdjust="0"/>
    <p:restoredTop sz="94789"/>
  </p:normalViewPr>
  <p:slideViewPr>
    <p:cSldViewPr snapToGrid="0" snapToObjects="1">
      <p:cViewPr varScale="1">
        <p:scale>
          <a:sx n="107" d="100"/>
          <a:sy n="107" d="100"/>
        </p:scale>
        <p:origin x="864" y="82"/>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5.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6.xml"/><Relationship Id="rId39" Type="http://schemas.openxmlformats.org/officeDocument/2006/relationships/slide" Target="slides/slide19.xml"/><Relationship Id="rId3" Type="http://schemas.openxmlformats.org/officeDocument/2006/relationships/customXml" Target="../customXml/item3.xml"/><Relationship Id="rId21" Type="http://schemas.openxmlformats.org/officeDocument/2006/relationships/slide" Target="slides/slide1.xml"/><Relationship Id="rId34" Type="http://schemas.openxmlformats.org/officeDocument/2006/relationships/slide" Target="slides/slide14.xml"/><Relationship Id="rId42" Type="http://schemas.openxmlformats.org/officeDocument/2006/relationships/slide" Target="slides/slide22.xml"/><Relationship Id="rId47" Type="http://schemas.openxmlformats.org/officeDocument/2006/relationships/tableStyles" Target="tableStyles.xml"/><Relationship Id="rId7" Type="http://schemas.openxmlformats.org/officeDocument/2006/relationships/slideMaster" Target="slideMasters/slideMaster4.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5.xml"/><Relationship Id="rId33" Type="http://schemas.openxmlformats.org/officeDocument/2006/relationships/slide" Target="slides/slide13.xml"/><Relationship Id="rId38" Type="http://schemas.openxmlformats.org/officeDocument/2006/relationships/slide" Target="slides/slide18.xml"/><Relationship Id="rId46"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Master" Target="slideMasters/slideMaster13.xml"/><Relationship Id="rId20" Type="http://schemas.openxmlformats.org/officeDocument/2006/relationships/slideMaster" Target="slideMasters/slideMaster17.xml"/><Relationship Id="rId29" Type="http://schemas.openxmlformats.org/officeDocument/2006/relationships/slide" Target="slides/slide9.xml"/><Relationship Id="rId41" Type="http://schemas.openxmlformats.org/officeDocument/2006/relationships/slide" Target="slides/slide2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slide" Target="slides/slide4.xml"/><Relationship Id="rId32" Type="http://schemas.openxmlformats.org/officeDocument/2006/relationships/slide" Target="slides/slide12.xml"/><Relationship Id="rId37" Type="http://schemas.openxmlformats.org/officeDocument/2006/relationships/slide" Target="slides/slide17.xml"/><Relationship Id="rId40" Type="http://schemas.openxmlformats.org/officeDocument/2006/relationships/slide" Target="slides/slide20.xml"/><Relationship Id="rId45"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 Target="slides/slide3.xml"/><Relationship Id="rId28" Type="http://schemas.openxmlformats.org/officeDocument/2006/relationships/slide" Target="slides/slide8.xml"/><Relationship Id="rId36" Type="http://schemas.openxmlformats.org/officeDocument/2006/relationships/slide" Target="slides/slide16.xml"/><Relationship Id="rId10" Type="http://schemas.openxmlformats.org/officeDocument/2006/relationships/slideMaster" Target="slideMasters/slideMaster7.xml"/><Relationship Id="rId19" Type="http://schemas.openxmlformats.org/officeDocument/2006/relationships/slideMaster" Target="slideMasters/slideMaster16.xml"/><Relationship Id="rId31" Type="http://schemas.openxmlformats.org/officeDocument/2006/relationships/slide" Target="slides/slide11.xml"/><Relationship Id="rId44"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 Target="slides/slide2.xml"/><Relationship Id="rId27" Type="http://schemas.openxmlformats.org/officeDocument/2006/relationships/slide" Target="slides/slide7.xml"/><Relationship Id="rId30" Type="http://schemas.openxmlformats.org/officeDocument/2006/relationships/slide" Target="slides/slide10.xml"/><Relationship Id="rId35" Type="http://schemas.openxmlformats.org/officeDocument/2006/relationships/slide" Target="slides/slide15.xml"/><Relationship Id="rId43"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6/30/2022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5.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5.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5.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5.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5.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5.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5.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5.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6" y="1137006"/>
            <a:ext cx="3880287" cy="2705839"/>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486492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143000" y="841772"/>
            <a:ext cx="6858000" cy="1790700"/>
          </a:xfrm>
          <a:prstGeom prst="rect">
            <a:avLst/>
          </a:prstGeom>
        </p:spPr>
        <p:txBody>
          <a:bodyPr anchor="b"/>
          <a:lstStyle>
            <a:lvl1pPr algn="ctr">
              <a:defRPr sz="4500"/>
            </a:lvl1pPr>
          </a:lstStyle>
          <a:p>
            <a:r>
              <a:rPr lang="en-GB"/>
              <a:t>Click to edit Master title style</a:t>
            </a:r>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143000" y="2701528"/>
            <a:ext cx="6858000" cy="1241822"/>
          </a:xfrm>
          <a:prstGeom prst="rect">
            <a:avLst/>
          </a:prstGeo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p>
        </p:txBody>
      </p:sp>
    </p:spTree>
    <p:extLst>
      <p:ext uri="{BB962C8B-B14F-4D97-AF65-F5344CB8AC3E}">
        <p14:creationId xmlns:p14="http://schemas.microsoft.com/office/powerpoint/2010/main" val="38680802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6" y="1137006"/>
            <a:ext cx="3880287" cy="2705839"/>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1875"/>
              <a:t>Click to edit Master title style</a:t>
            </a:r>
            <a:endParaRPr lang="en-US" sz="1875" dirty="0"/>
          </a:p>
        </p:txBody>
      </p:sp>
    </p:spTree>
    <p:extLst>
      <p:ext uri="{BB962C8B-B14F-4D97-AF65-F5344CB8AC3E}">
        <p14:creationId xmlns:p14="http://schemas.microsoft.com/office/powerpoint/2010/main" val="2866627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143000" y="841772"/>
            <a:ext cx="6858000" cy="1790700"/>
          </a:xfrm>
          <a:prstGeom prst="rect">
            <a:avLst/>
          </a:prstGeom>
        </p:spPr>
        <p:txBody>
          <a:bodyPr anchor="b"/>
          <a:lstStyle>
            <a:lvl1pPr algn="ctr">
              <a:defRPr sz="4500"/>
            </a:lvl1pPr>
          </a:lstStyle>
          <a:p>
            <a:r>
              <a:rPr lang="en-GB"/>
              <a:t>Click to edit Master title style</a:t>
            </a:r>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143000" y="2701528"/>
            <a:ext cx="6858000" cy="1241822"/>
          </a:xfrm>
          <a:prstGeom prst="rect">
            <a:avLst/>
          </a:prstGeo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p>
        </p:txBody>
      </p:sp>
    </p:spTree>
    <p:extLst>
      <p:ext uri="{BB962C8B-B14F-4D97-AF65-F5344CB8AC3E}">
        <p14:creationId xmlns:p14="http://schemas.microsoft.com/office/powerpoint/2010/main" val="37619563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6" y="1137006"/>
            <a:ext cx="8058149" cy="2705839"/>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4401840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6" y="1137006"/>
            <a:ext cx="3880287" cy="2705839"/>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4" y="1137006"/>
            <a:ext cx="3870325" cy="2706332"/>
          </a:xfrm>
          <a:prstGeom prst="rect">
            <a:avLst/>
          </a:prstGeom>
          <a:ln>
            <a:noFill/>
          </a:ln>
        </p:spPr>
        <p:txBody>
          <a:bodyPr/>
          <a:lstStyle>
            <a:lvl1pPr marL="0" indent="0">
              <a:buNone/>
              <a:defRPr sz="1875">
                <a:solidFill>
                  <a:schemeClr val="bg1"/>
                </a:solidFill>
                <a:latin typeface="Arial" panose="020B0604020202020204" pitchFamily="34" charset="0"/>
                <a:cs typeface="Arial" panose="020B0604020202020204" pitchFamily="34" charset="0"/>
              </a:defRPr>
            </a:lvl1pPr>
            <a:lvl2pPr marL="342900" indent="0">
              <a:buNone/>
              <a:defRPr>
                <a:solidFill>
                  <a:schemeClr val="bg1"/>
                </a:solidFill>
              </a:defRPr>
            </a:lvl2pPr>
            <a:lvl3pPr marL="685800" indent="0">
              <a:buNone/>
              <a:defRPr>
                <a:solidFill>
                  <a:schemeClr val="bg1"/>
                </a:solidFill>
              </a:defRPr>
            </a:lvl3pPr>
            <a:lvl4pPr marL="1028700" indent="0">
              <a:buNone/>
              <a:defRPr>
                <a:solidFill>
                  <a:schemeClr val="bg1"/>
                </a:solidFill>
              </a:defRPr>
            </a:lvl4pPr>
            <a:lvl5pPr marL="13716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6857530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6" y="1137006"/>
            <a:ext cx="8058149" cy="2705839"/>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9426483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6" y="1137006"/>
            <a:ext cx="3880287" cy="2705839"/>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1875" dirty="0"/>
              <a:t>Click to edit Master title style</a:t>
            </a:r>
            <a:endParaRPr lang="en-US" sz="1875"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137006"/>
            <a:ext cx="3578171" cy="2706332"/>
          </a:xfrm>
          <a:prstGeom prst="rect">
            <a:avLst/>
          </a:prstGeom>
          <a:ln>
            <a:noFill/>
          </a:ln>
        </p:spPr>
        <p:txBody>
          <a:bodyPr/>
          <a:lstStyle>
            <a:lvl1pPr marL="0" indent="0">
              <a:buNone/>
              <a:defRPr sz="1875">
                <a:solidFill>
                  <a:schemeClr val="tx1"/>
                </a:solidFill>
                <a:latin typeface="Arial" panose="020B0604020202020204" pitchFamily="34" charset="0"/>
                <a:cs typeface="Arial" panose="020B0604020202020204" pitchFamily="34" charset="0"/>
              </a:defRPr>
            </a:lvl1pPr>
            <a:lvl2pPr marL="342900" indent="0">
              <a:buNone/>
              <a:defRPr>
                <a:solidFill>
                  <a:schemeClr val="bg1"/>
                </a:solidFill>
              </a:defRPr>
            </a:lvl2pPr>
            <a:lvl3pPr marL="685800" indent="0">
              <a:buNone/>
              <a:defRPr>
                <a:solidFill>
                  <a:schemeClr val="bg1"/>
                </a:solidFill>
              </a:defRPr>
            </a:lvl3pPr>
            <a:lvl4pPr marL="1028700" indent="0">
              <a:buNone/>
              <a:defRPr>
                <a:solidFill>
                  <a:schemeClr val="bg1"/>
                </a:solidFill>
              </a:defRPr>
            </a:lvl4pPr>
            <a:lvl5pPr marL="13716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41236284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userDrawn="1"/>
        </p:nvSpPr>
        <p:spPr>
          <a:xfrm>
            <a:off x="384286" y="1137006"/>
            <a:ext cx="3880287" cy="2705839"/>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1875" dirty="0"/>
              <a:t>Click to edit Master title style</a:t>
            </a:r>
            <a:endParaRPr lang="en-US" sz="1875"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5021317" y="1137006"/>
            <a:ext cx="3578171" cy="2706332"/>
          </a:xfrm>
          <a:prstGeom prst="rect">
            <a:avLst/>
          </a:prstGeom>
          <a:ln>
            <a:noFill/>
          </a:ln>
        </p:spPr>
        <p:txBody>
          <a:bodyPr/>
          <a:lstStyle>
            <a:lvl1pPr marL="0" indent="0">
              <a:buNone/>
              <a:defRPr sz="1875">
                <a:solidFill>
                  <a:schemeClr val="tx1"/>
                </a:solidFill>
                <a:latin typeface="Arial" panose="020B0604020202020204" pitchFamily="34" charset="0"/>
                <a:cs typeface="Arial" panose="020B0604020202020204" pitchFamily="34" charset="0"/>
              </a:defRPr>
            </a:lvl1pPr>
            <a:lvl2pPr marL="342900" indent="0">
              <a:buNone/>
              <a:defRPr>
                <a:solidFill>
                  <a:schemeClr val="bg1"/>
                </a:solidFill>
              </a:defRPr>
            </a:lvl2pPr>
            <a:lvl3pPr marL="685800" indent="0">
              <a:buNone/>
              <a:defRPr>
                <a:solidFill>
                  <a:schemeClr val="bg1"/>
                </a:solidFill>
              </a:defRPr>
            </a:lvl3pPr>
            <a:lvl4pPr marL="1028700" indent="0">
              <a:buNone/>
              <a:defRPr>
                <a:solidFill>
                  <a:schemeClr val="bg1"/>
                </a:solidFill>
              </a:defRPr>
            </a:lvl4pPr>
            <a:lvl5pPr marL="13716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22727421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841772"/>
            <a:ext cx="6858000" cy="1790700"/>
          </a:xfrm>
          <a:prstGeom prst="rect">
            <a:avLst/>
          </a:prstGeom>
        </p:spPr>
        <p:txBody>
          <a:bodyPr anchor="b"/>
          <a:lstStyle>
            <a:lvl1pPr algn="ctr">
              <a:defRPr sz="45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2701528"/>
            <a:ext cx="6858000" cy="1241822"/>
          </a:xfrm>
          <a:prstGeom prst="rect">
            <a:avLst/>
          </a:prstGeo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4767263"/>
            <a:ext cx="2057400" cy="273844"/>
          </a:xfrm>
          <a:prstGeom prst="rect">
            <a:avLst/>
          </a:prstGeom>
        </p:spPr>
        <p:txBody>
          <a:bodyPr/>
          <a:lstStyle/>
          <a:p>
            <a:fld id="{379F1E6B-445D-CA46-80DE-7864B0ECB295}" type="datetimeFigureOut">
              <a:rPr lang="en-US" smtClean="0"/>
              <a:t>6/30/2022</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4767263"/>
            <a:ext cx="3086100" cy="273844"/>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4767263"/>
            <a:ext cx="2057400" cy="273844"/>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717865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273844"/>
            <a:ext cx="7886700" cy="994172"/>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369219"/>
            <a:ext cx="7886700" cy="3263504"/>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4767263"/>
            <a:ext cx="2057400" cy="273844"/>
          </a:xfrm>
          <a:prstGeom prst="rect">
            <a:avLst/>
          </a:prstGeom>
        </p:spPr>
        <p:txBody>
          <a:bodyPr/>
          <a:lstStyle/>
          <a:p>
            <a:fld id="{379F1E6B-445D-CA46-80DE-7864B0ECB295}" type="datetimeFigureOut">
              <a:rPr lang="en-US" smtClean="0"/>
              <a:t>6/30/2022</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4767263"/>
            <a:ext cx="3086100" cy="273844"/>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4767263"/>
            <a:ext cx="2057400" cy="273844"/>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896461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282304"/>
            <a:ext cx="7886700" cy="2139553"/>
          </a:xfrm>
          <a:prstGeom prst="rect">
            <a:avLst/>
          </a:prstGeom>
        </p:spPr>
        <p:txBody>
          <a:bodyPr anchor="b"/>
          <a:lstStyle>
            <a:lvl1pPr>
              <a:defRPr sz="45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3442098"/>
            <a:ext cx="7886700" cy="1125140"/>
          </a:xfrm>
          <a:prstGeom prst="rect">
            <a:avLst/>
          </a:prstGeo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4767263"/>
            <a:ext cx="2057400" cy="273844"/>
          </a:xfrm>
          <a:prstGeom prst="rect">
            <a:avLst/>
          </a:prstGeom>
        </p:spPr>
        <p:txBody>
          <a:bodyPr/>
          <a:lstStyle/>
          <a:p>
            <a:fld id="{379F1E6B-445D-CA46-80DE-7864B0ECB295}" type="datetimeFigureOut">
              <a:rPr lang="en-US" smtClean="0"/>
              <a:t>6/30/2022</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4767263"/>
            <a:ext cx="3086100" cy="273844"/>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4767263"/>
            <a:ext cx="2057400" cy="273844"/>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090279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273844"/>
            <a:ext cx="7886700" cy="994172"/>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369219"/>
            <a:ext cx="3867150" cy="3263504"/>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369219"/>
            <a:ext cx="3867150" cy="3263504"/>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4767263"/>
            <a:ext cx="2057400" cy="273844"/>
          </a:xfrm>
          <a:prstGeom prst="rect">
            <a:avLst/>
          </a:prstGeom>
        </p:spPr>
        <p:txBody>
          <a:bodyPr/>
          <a:lstStyle/>
          <a:p>
            <a:fld id="{379F1E6B-445D-CA46-80DE-7864B0ECB295}" type="datetimeFigureOut">
              <a:rPr lang="en-US" smtClean="0"/>
              <a:t>6/30/2022</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4767263"/>
            <a:ext cx="3086100" cy="273844"/>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4767263"/>
            <a:ext cx="2057400" cy="273844"/>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860497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273844"/>
            <a:ext cx="7886700" cy="994172"/>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9" y="1260872"/>
            <a:ext cx="3868737" cy="617934"/>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9" y="1878806"/>
            <a:ext cx="3868737" cy="2763441"/>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260872"/>
            <a:ext cx="3887788" cy="617934"/>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1878806"/>
            <a:ext cx="3887788" cy="2763441"/>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4767263"/>
            <a:ext cx="2057400" cy="273844"/>
          </a:xfrm>
          <a:prstGeom prst="rect">
            <a:avLst/>
          </a:prstGeom>
        </p:spPr>
        <p:txBody>
          <a:bodyPr/>
          <a:lstStyle/>
          <a:p>
            <a:fld id="{379F1E6B-445D-CA46-80DE-7864B0ECB295}" type="datetimeFigureOut">
              <a:rPr lang="en-US" smtClean="0"/>
              <a:t>6/30/2022</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4767263"/>
            <a:ext cx="3086100" cy="273844"/>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4767263"/>
            <a:ext cx="2057400" cy="273844"/>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913866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273844"/>
            <a:ext cx="7886700" cy="994172"/>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4767263"/>
            <a:ext cx="2057400" cy="273844"/>
          </a:xfrm>
          <a:prstGeom prst="rect">
            <a:avLst/>
          </a:prstGeom>
        </p:spPr>
        <p:txBody>
          <a:bodyPr/>
          <a:lstStyle/>
          <a:p>
            <a:fld id="{379F1E6B-445D-CA46-80DE-7864B0ECB295}" type="datetimeFigureOut">
              <a:rPr lang="en-US" smtClean="0"/>
              <a:t>6/30/2022</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4767263"/>
            <a:ext cx="3086100" cy="273844"/>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4767263"/>
            <a:ext cx="2057400" cy="273844"/>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560214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4767263"/>
            <a:ext cx="2057400" cy="273844"/>
          </a:xfrm>
          <a:prstGeom prst="rect">
            <a:avLst/>
          </a:prstGeom>
        </p:spPr>
        <p:txBody>
          <a:bodyPr/>
          <a:lstStyle/>
          <a:p>
            <a:fld id="{379F1E6B-445D-CA46-80DE-7864B0ECB295}" type="datetimeFigureOut">
              <a:rPr lang="en-US" smtClean="0"/>
              <a:t>6/30/2022</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4767263"/>
            <a:ext cx="3086100" cy="273844"/>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4767263"/>
            <a:ext cx="2057400" cy="273844"/>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9349436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9" y="342900"/>
            <a:ext cx="2949575" cy="1200150"/>
          </a:xfrm>
          <a:prstGeom prst="rect">
            <a:avLst/>
          </a:prstGeom>
        </p:spPr>
        <p:txBody>
          <a:bodyPr anchor="b"/>
          <a:lstStyle>
            <a:lvl1pPr>
              <a:defRPr sz="24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740569"/>
            <a:ext cx="4629150" cy="3655219"/>
          </a:xfrm>
          <a:prstGeom prst="rect">
            <a:avLst/>
          </a:prstGeo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9" y="1543050"/>
            <a:ext cx="2949575" cy="2858691"/>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4767263"/>
            <a:ext cx="2057400" cy="273844"/>
          </a:xfrm>
          <a:prstGeom prst="rect">
            <a:avLst/>
          </a:prstGeom>
        </p:spPr>
        <p:txBody>
          <a:bodyPr/>
          <a:lstStyle/>
          <a:p>
            <a:fld id="{379F1E6B-445D-CA46-80DE-7864B0ECB295}" type="datetimeFigureOut">
              <a:rPr lang="en-US" smtClean="0"/>
              <a:t>6/30/2022</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4767263"/>
            <a:ext cx="3086100" cy="273844"/>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4767263"/>
            <a:ext cx="2057400" cy="273844"/>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7951784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9" y="342900"/>
            <a:ext cx="2949575" cy="1200150"/>
          </a:xfrm>
          <a:prstGeom prst="rect">
            <a:avLst/>
          </a:prstGeom>
        </p:spPr>
        <p:txBody>
          <a:bodyPr anchor="b"/>
          <a:lstStyle>
            <a:lvl1pPr>
              <a:defRPr sz="24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740569"/>
            <a:ext cx="4629150" cy="3655219"/>
          </a:xfrm>
          <a:prstGeom prst="rect">
            <a:avLst/>
          </a:prstGeo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9" y="1543050"/>
            <a:ext cx="2949575" cy="2858691"/>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4767263"/>
            <a:ext cx="2057400" cy="273844"/>
          </a:xfrm>
          <a:prstGeom prst="rect">
            <a:avLst/>
          </a:prstGeom>
        </p:spPr>
        <p:txBody>
          <a:bodyPr/>
          <a:lstStyle/>
          <a:p>
            <a:fld id="{379F1E6B-445D-CA46-80DE-7864B0ECB295}" type="datetimeFigureOut">
              <a:rPr lang="en-US" smtClean="0"/>
              <a:t>6/30/2022</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4767263"/>
            <a:ext cx="3086100" cy="273844"/>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4767263"/>
            <a:ext cx="2057400" cy="273844"/>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5321256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273844"/>
            <a:ext cx="7886700" cy="994172"/>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369219"/>
            <a:ext cx="7886700" cy="3263504"/>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4767263"/>
            <a:ext cx="2057400" cy="273844"/>
          </a:xfrm>
          <a:prstGeom prst="rect">
            <a:avLst/>
          </a:prstGeom>
        </p:spPr>
        <p:txBody>
          <a:bodyPr/>
          <a:lstStyle/>
          <a:p>
            <a:fld id="{379F1E6B-445D-CA46-80DE-7864B0ECB295}" type="datetimeFigureOut">
              <a:rPr lang="en-US" smtClean="0"/>
              <a:t>6/30/2022</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4767263"/>
            <a:ext cx="3086100" cy="273844"/>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4767263"/>
            <a:ext cx="2057400" cy="273844"/>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1179962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6" y="273844"/>
            <a:ext cx="1971675" cy="4358879"/>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1" y="273844"/>
            <a:ext cx="5762625" cy="4358879"/>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4767263"/>
            <a:ext cx="2057400" cy="273844"/>
          </a:xfrm>
          <a:prstGeom prst="rect">
            <a:avLst/>
          </a:prstGeom>
        </p:spPr>
        <p:txBody>
          <a:bodyPr/>
          <a:lstStyle/>
          <a:p>
            <a:fld id="{379F1E6B-445D-CA46-80DE-7864B0ECB295}" type="datetimeFigureOut">
              <a:rPr lang="en-US" smtClean="0"/>
              <a:t>6/30/2022</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4767263"/>
            <a:ext cx="3086100" cy="273844"/>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4767263"/>
            <a:ext cx="2057400" cy="273844"/>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4433515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628650" y="273844"/>
            <a:ext cx="7886700" cy="994172"/>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628650" y="1369219"/>
            <a:ext cx="7886700" cy="2402681"/>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75719490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394138" y="273844"/>
            <a:ext cx="8395138" cy="994172"/>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394138" y="1369219"/>
            <a:ext cx="4101662" cy="2899295"/>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4413688" y="1369219"/>
            <a:ext cx="4375588" cy="2899295"/>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1951733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42010243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630239" y="342900"/>
            <a:ext cx="2949575" cy="1200150"/>
          </a:xfrm>
          <a:prstGeom prst="rect">
            <a:avLst/>
          </a:prstGeom>
        </p:spPr>
        <p:txBody>
          <a:bodyPr anchor="b"/>
          <a:lstStyle>
            <a:lvl1pPr>
              <a:defRPr sz="24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3887788" y="342900"/>
            <a:ext cx="4629150" cy="3375791"/>
          </a:xfrm>
          <a:prstGeom prst="rect">
            <a:avLst/>
          </a:prstGeo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630239" y="1543050"/>
            <a:ext cx="2949575" cy="2858691"/>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Tree>
    <p:extLst>
      <p:ext uri="{BB962C8B-B14F-4D97-AF65-F5344CB8AC3E}">
        <p14:creationId xmlns:p14="http://schemas.microsoft.com/office/powerpoint/2010/main" val="123474729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829579"/>
            <a:ext cx="8499584" cy="994172"/>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1924953"/>
            <a:ext cx="8499584" cy="238896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27581500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1974631"/>
            <a:ext cx="4480034" cy="265809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1974631"/>
            <a:ext cx="4480034" cy="265809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829579"/>
            <a:ext cx="8499584" cy="994172"/>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174324129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43564564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829579"/>
            <a:ext cx="8499584" cy="994172"/>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1924953"/>
            <a:ext cx="8499584" cy="238896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9174040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1974631"/>
            <a:ext cx="4480034" cy="265809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1974631"/>
            <a:ext cx="4480034" cy="265809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829579"/>
            <a:ext cx="8499584" cy="994172"/>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232940759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62421751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841772"/>
            <a:ext cx="6858000" cy="1790700"/>
          </a:xfrm>
          <a:prstGeom prst="rect">
            <a:avLst/>
          </a:prstGeom>
        </p:spPr>
        <p:txBody>
          <a:bodyPr anchor="b"/>
          <a:lstStyle>
            <a:lvl1pPr algn="ctr">
              <a:defRPr sz="4500"/>
            </a:lvl1pPr>
          </a:lstStyle>
          <a:p>
            <a:r>
              <a:rPr lang="en-GB"/>
              <a:t>Click to edit Master title style</a:t>
            </a:r>
            <a:endParaRPr lang="en-US"/>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2701528"/>
            <a:ext cx="6858000" cy="1241822"/>
          </a:xfrm>
          <a:prstGeom prst="rect">
            <a:avLst/>
          </a:prstGeo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4767263"/>
            <a:ext cx="2057400" cy="273844"/>
          </a:xfrm>
          <a:prstGeom prst="rect">
            <a:avLst/>
          </a:prstGeom>
        </p:spPr>
        <p:txBody>
          <a:bodyPr/>
          <a:lstStyle/>
          <a:p>
            <a:fld id="{1F5A4D6D-2A90-B940-A687-1FDBE254A839}" type="datetimeFigureOut">
              <a:rPr lang="en-US" smtClean="0"/>
              <a:t>6/30/2022</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4767263"/>
            <a:ext cx="3086100" cy="273844"/>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4767263"/>
            <a:ext cx="2057400" cy="273844"/>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4104286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273844"/>
            <a:ext cx="7886700" cy="994172"/>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369219"/>
            <a:ext cx="7886700" cy="3263504"/>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4767263"/>
            <a:ext cx="2057400" cy="273844"/>
          </a:xfrm>
          <a:prstGeom prst="rect">
            <a:avLst/>
          </a:prstGeom>
        </p:spPr>
        <p:txBody>
          <a:bodyPr/>
          <a:lstStyle/>
          <a:p>
            <a:fld id="{1F5A4D6D-2A90-B940-A687-1FDBE254A839}" type="datetimeFigureOut">
              <a:rPr lang="en-US" smtClean="0"/>
              <a:t>6/30/2022</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4767263"/>
            <a:ext cx="3086100" cy="273844"/>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4767263"/>
            <a:ext cx="2057400" cy="273844"/>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777352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282304"/>
            <a:ext cx="7886700" cy="2139553"/>
          </a:xfrm>
          <a:prstGeom prst="rect">
            <a:avLst/>
          </a:prstGeom>
        </p:spPr>
        <p:txBody>
          <a:bodyPr anchor="b"/>
          <a:lstStyle>
            <a:lvl1pPr>
              <a:defRPr sz="45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3442098"/>
            <a:ext cx="7886700" cy="1125140"/>
          </a:xfrm>
          <a:prstGeom prst="rect">
            <a:avLst/>
          </a:prstGeo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4767263"/>
            <a:ext cx="2057400" cy="273844"/>
          </a:xfrm>
          <a:prstGeom prst="rect">
            <a:avLst/>
          </a:prstGeom>
        </p:spPr>
        <p:txBody>
          <a:bodyPr/>
          <a:lstStyle/>
          <a:p>
            <a:fld id="{1F5A4D6D-2A90-B940-A687-1FDBE254A839}" type="datetimeFigureOut">
              <a:rPr lang="en-US" smtClean="0"/>
              <a:t>6/30/2022</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4767263"/>
            <a:ext cx="3086100" cy="273844"/>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4767263"/>
            <a:ext cx="2057400" cy="273844"/>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0803302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273844"/>
            <a:ext cx="7886700" cy="994172"/>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369219"/>
            <a:ext cx="3867150" cy="3263504"/>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369219"/>
            <a:ext cx="3867150" cy="3263504"/>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4767263"/>
            <a:ext cx="2057400" cy="273844"/>
          </a:xfrm>
          <a:prstGeom prst="rect">
            <a:avLst/>
          </a:prstGeom>
        </p:spPr>
        <p:txBody>
          <a:bodyPr/>
          <a:lstStyle/>
          <a:p>
            <a:fld id="{1F5A4D6D-2A90-B940-A687-1FDBE254A839}" type="datetimeFigureOut">
              <a:rPr lang="en-US" smtClean="0"/>
              <a:t>6/30/2022</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4767263"/>
            <a:ext cx="3086100" cy="273844"/>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4767263"/>
            <a:ext cx="2057400" cy="273844"/>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79445822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273844"/>
            <a:ext cx="7886700" cy="994172"/>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9" y="1260872"/>
            <a:ext cx="3868737" cy="617934"/>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9" y="1878806"/>
            <a:ext cx="3868737" cy="2763441"/>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260872"/>
            <a:ext cx="3887788" cy="617934"/>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1878806"/>
            <a:ext cx="3887788" cy="2763441"/>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4767263"/>
            <a:ext cx="2057400" cy="273844"/>
          </a:xfrm>
          <a:prstGeom prst="rect">
            <a:avLst/>
          </a:prstGeom>
        </p:spPr>
        <p:txBody>
          <a:bodyPr/>
          <a:lstStyle/>
          <a:p>
            <a:fld id="{1F5A4D6D-2A90-B940-A687-1FDBE254A839}" type="datetimeFigureOut">
              <a:rPr lang="en-US" smtClean="0"/>
              <a:t>6/30/2022</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4767263"/>
            <a:ext cx="3086100" cy="273844"/>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4767263"/>
            <a:ext cx="2057400" cy="273844"/>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112017719"/>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273844"/>
            <a:ext cx="7886700" cy="994172"/>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4767263"/>
            <a:ext cx="2057400" cy="273844"/>
          </a:xfrm>
          <a:prstGeom prst="rect">
            <a:avLst/>
          </a:prstGeom>
        </p:spPr>
        <p:txBody>
          <a:bodyPr/>
          <a:lstStyle/>
          <a:p>
            <a:fld id="{1F5A4D6D-2A90-B940-A687-1FDBE254A839}" type="datetimeFigureOut">
              <a:rPr lang="en-US" smtClean="0"/>
              <a:t>6/30/2022</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4767263"/>
            <a:ext cx="3086100" cy="273844"/>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4767263"/>
            <a:ext cx="2057400" cy="273844"/>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3174890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4767263"/>
            <a:ext cx="2057400" cy="273844"/>
          </a:xfrm>
          <a:prstGeom prst="rect">
            <a:avLst/>
          </a:prstGeom>
        </p:spPr>
        <p:txBody>
          <a:bodyPr/>
          <a:lstStyle/>
          <a:p>
            <a:fld id="{1F5A4D6D-2A90-B940-A687-1FDBE254A839}" type="datetimeFigureOut">
              <a:rPr lang="en-US" smtClean="0"/>
              <a:t>6/30/2022</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4767263"/>
            <a:ext cx="3086100" cy="273844"/>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4767263"/>
            <a:ext cx="2057400" cy="273844"/>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89394767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9" y="342900"/>
            <a:ext cx="2949575" cy="1200150"/>
          </a:xfrm>
          <a:prstGeom prst="rect">
            <a:avLst/>
          </a:prstGeom>
        </p:spPr>
        <p:txBody>
          <a:bodyPr anchor="b"/>
          <a:lstStyle>
            <a:lvl1pPr>
              <a:defRPr sz="24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740569"/>
            <a:ext cx="4629150" cy="3655219"/>
          </a:xfrm>
          <a:prstGeom prst="rect">
            <a:avLst/>
          </a:prstGeo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9" y="1543050"/>
            <a:ext cx="2949575" cy="2858691"/>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4767263"/>
            <a:ext cx="2057400" cy="273844"/>
          </a:xfrm>
          <a:prstGeom prst="rect">
            <a:avLst/>
          </a:prstGeom>
        </p:spPr>
        <p:txBody>
          <a:bodyPr/>
          <a:lstStyle/>
          <a:p>
            <a:fld id="{1F5A4D6D-2A90-B940-A687-1FDBE254A839}" type="datetimeFigureOut">
              <a:rPr lang="en-US" smtClean="0"/>
              <a:t>6/30/2022</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4767263"/>
            <a:ext cx="3086100" cy="273844"/>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4767263"/>
            <a:ext cx="2057400" cy="273844"/>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58326541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9" y="342900"/>
            <a:ext cx="2949575" cy="1200150"/>
          </a:xfrm>
          <a:prstGeom prst="rect">
            <a:avLst/>
          </a:prstGeom>
        </p:spPr>
        <p:txBody>
          <a:bodyPr anchor="b"/>
          <a:lstStyle>
            <a:lvl1pPr>
              <a:defRPr sz="24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740569"/>
            <a:ext cx="4629150" cy="3655219"/>
          </a:xfrm>
          <a:prstGeom prst="rect">
            <a:avLst/>
          </a:prstGeo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9" y="1543050"/>
            <a:ext cx="2949575" cy="2858691"/>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4767263"/>
            <a:ext cx="2057400" cy="273844"/>
          </a:xfrm>
          <a:prstGeom prst="rect">
            <a:avLst/>
          </a:prstGeom>
        </p:spPr>
        <p:txBody>
          <a:bodyPr/>
          <a:lstStyle/>
          <a:p>
            <a:fld id="{1F5A4D6D-2A90-B940-A687-1FDBE254A839}" type="datetimeFigureOut">
              <a:rPr lang="en-US" smtClean="0"/>
              <a:t>6/30/2022</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4767263"/>
            <a:ext cx="3086100" cy="273844"/>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4767263"/>
            <a:ext cx="2057400" cy="273844"/>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203595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273844"/>
            <a:ext cx="7886700" cy="994172"/>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369219"/>
            <a:ext cx="7886700" cy="3263504"/>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4767263"/>
            <a:ext cx="2057400" cy="273844"/>
          </a:xfrm>
          <a:prstGeom prst="rect">
            <a:avLst/>
          </a:prstGeom>
        </p:spPr>
        <p:txBody>
          <a:bodyPr/>
          <a:lstStyle/>
          <a:p>
            <a:fld id="{1F5A4D6D-2A90-B940-A687-1FDBE254A839}" type="datetimeFigureOut">
              <a:rPr lang="en-US" smtClean="0"/>
              <a:t>6/30/2022</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4767263"/>
            <a:ext cx="3086100" cy="273844"/>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4767263"/>
            <a:ext cx="2057400" cy="273844"/>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55221851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6" y="273844"/>
            <a:ext cx="1971675" cy="4358879"/>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1" y="273844"/>
            <a:ext cx="5762625" cy="4358879"/>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4767263"/>
            <a:ext cx="2057400" cy="273844"/>
          </a:xfrm>
          <a:prstGeom prst="rect">
            <a:avLst/>
          </a:prstGeom>
        </p:spPr>
        <p:txBody>
          <a:bodyPr/>
          <a:lstStyle/>
          <a:p>
            <a:fld id="{1F5A4D6D-2A90-B940-A687-1FDBE254A839}" type="datetimeFigureOut">
              <a:rPr lang="en-US" smtClean="0"/>
              <a:t>6/30/2022</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4767263"/>
            <a:ext cx="3086100" cy="273844"/>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4767263"/>
            <a:ext cx="2057400" cy="273844"/>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63990346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841772"/>
            <a:ext cx="6858000" cy="1790700"/>
          </a:xfrm>
          <a:prstGeom prst="rect">
            <a:avLst/>
          </a:prstGeom>
        </p:spPr>
        <p:txBody>
          <a:bodyPr anchor="b"/>
          <a:lstStyle>
            <a:lvl1pPr algn="ctr">
              <a:defRPr sz="45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2701528"/>
            <a:ext cx="6858000" cy="1241822"/>
          </a:xfrm>
          <a:prstGeom prst="rect">
            <a:avLst/>
          </a:prstGeo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4767263"/>
            <a:ext cx="2057400" cy="273844"/>
          </a:xfrm>
          <a:prstGeom prst="rect">
            <a:avLst/>
          </a:prstGeom>
        </p:spPr>
        <p:txBody>
          <a:bodyPr/>
          <a:lstStyle/>
          <a:p>
            <a:fld id="{F07C6424-41DD-AF49-8D0A-B20A782F8B5F}" type="datetimeFigureOut">
              <a:rPr lang="en-US" smtClean="0"/>
              <a:t>6/30/2022</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4767263"/>
            <a:ext cx="3086100" cy="273844"/>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4767263"/>
            <a:ext cx="2057400" cy="273844"/>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629640546"/>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273844"/>
            <a:ext cx="7886700" cy="994172"/>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369219"/>
            <a:ext cx="7886700" cy="3263504"/>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4767263"/>
            <a:ext cx="2057400" cy="273844"/>
          </a:xfrm>
          <a:prstGeom prst="rect">
            <a:avLst/>
          </a:prstGeom>
        </p:spPr>
        <p:txBody>
          <a:bodyPr/>
          <a:lstStyle/>
          <a:p>
            <a:fld id="{F07C6424-41DD-AF49-8D0A-B20A782F8B5F}" type="datetimeFigureOut">
              <a:rPr lang="en-US" smtClean="0"/>
              <a:t>6/30/2022</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4767263"/>
            <a:ext cx="3086100" cy="273844"/>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4767263"/>
            <a:ext cx="2057400" cy="273844"/>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995740351"/>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282304"/>
            <a:ext cx="7886700" cy="2139553"/>
          </a:xfrm>
          <a:prstGeom prst="rect">
            <a:avLst/>
          </a:prstGeom>
        </p:spPr>
        <p:txBody>
          <a:bodyPr anchor="b"/>
          <a:lstStyle>
            <a:lvl1pPr>
              <a:defRPr sz="45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3442098"/>
            <a:ext cx="7886700" cy="1125140"/>
          </a:xfrm>
          <a:prstGeom prst="rect">
            <a:avLst/>
          </a:prstGeo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4767263"/>
            <a:ext cx="2057400" cy="273844"/>
          </a:xfrm>
          <a:prstGeom prst="rect">
            <a:avLst/>
          </a:prstGeom>
        </p:spPr>
        <p:txBody>
          <a:bodyPr/>
          <a:lstStyle/>
          <a:p>
            <a:fld id="{F07C6424-41DD-AF49-8D0A-B20A782F8B5F}" type="datetimeFigureOut">
              <a:rPr lang="en-US" smtClean="0"/>
              <a:t>6/30/2022</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4767263"/>
            <a:ext cx="3086100" cy="273844"/>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4767263"/>
            <a:ext cx="2057400" cy="273844"/>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48258358"/>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273844"/>
            <a:ext cx="7886700" cy="994172"/>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369219"/>
            <a:ext cx="3867150" cy="3263504"/>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369219"/>
            <a:ext cx="3867150" cy="3263504"/>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4767263"/>
            <a:ext cx="2057400" cy="273844"/>
          </a:xfrm>
          <a:prstGeom prst="rect">
            <a:avLst/>
          </a:prstGeom>
        </p:spPr>
        <p:txBody>
          <a:bodyPr/>
          <a:lstStyle/>
          <a:p>
            <a:fld id="{F07C6424-41DD-AF49-8D0A-B20A782F8B5F}" type="datetimeFigureOut">
              <a:rPr lang="en-US" smtClean="0"/>
              <a:t>6/30/2022</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4767263"/>
            <a:ext cx="3086100" cy="273844"/>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4767263"/>
            <a:ext cx="2057400" cy="273844"/>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515892369"/>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273844"/>
            <a:ext cx="7886700" cy="994172"/>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9" y="1260872"/>
            <a:ext cx="3868737" cy="617934"/>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9" y="1878806"/>
            <a:ext cx="3868737" cy="2763441"/>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260872"/>
            <a:ext cx="3887788" cy="617934"/>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1878806"/>
            <a:ext cx="3887788" cy="2763441"/>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4767263"/>
            <a:ext cx="2057400" cy="273844"/>
          </a:xfrm>
          <a:prstGeom prst="rect">
            <a:avLst/>
          </a:prstGeom>
        </p:spPr>
        <p:txBody>
          <a:bodyPr/>
          <a:lstStyle/>
          <a:p>
            <a:fld id="{F07C6424-41DD-AF49-8D0A-B20A782F8B5F}" type="datetimeFigureOut">
              <a:rPr lang="en-US" smtClean="0"/>
              <a:t>6/30/2022</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4767263"/>
            <a:ext cx="3086100" cy="273844"/>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4767263"/>
            <a:ext cx="2057400" cy="273844"/>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460362126"/>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273844"/>
            <a:ext cx="7886700" cy="994172"/>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4767263"/>
            <a:ext cx="2057400" cy="273844"/>
          </a:xfrm>
          <a:prstGeom prst="rect">
            <a:avLst/>
          </a:prstGeom>
        </p:spPr>
        <p:txBody>
          <a:bodyPr/>
          <a:lstStyle/>
          <a:p>
            <a:fld id="{F07C6424-41DD-AF49-8D0A-B20A782F8B5F}" type="datetimeFigureOut">
              <a:rPr lang="en-US" smtClean="0"/>
              <a:t>6/30/2022</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4767263"/>
            <a:ext cx="3086100" cy="273844"/>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4767263"/>
            <a:ext cx="2057400" cy="273844"/>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14744437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4767263"/>
            <a:ext cx="2057400" cy="273844"/>
          </a:xfrm>
          <a:prstGeom prst="rect">
            <a:avLst/>
          </a:prstGeom>
        </p:spPr>
        <p:txBody>
          <a:bodyPr/>
          <a:lstStyle/>
          <a:p>
            <a:fld id="{F07C6424-41DD-AF49-8D0A-B20A782F8B5F}" type="datetimeFigureOut">
              <a:rPr lang="en-US" smtClean="0"/>
              <a:t>6/30/2022</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4767263"/>
            <a:ext cx="3086100" cy="273844"/>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4767263"/>
            <a:ext cx="2057400" cy="273844"/>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07117977"/>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9" y="342900"/>
            <a:ext cx="2949575" cy="1200150"/>
          </a:xfrm>
          <a:prstGeom prst="rect">
            <a:avLst/>
          </a:prstGeom>
        </p:spPr>
        <p:txBody>
          <a:bodyPr anchor="b"/>
          <a:lstStyle>
            <a:lvl1pPr>
              <a:defRPr sz="24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740569"/>
            <a:ext cx="4629150" cy="3655219"/>
          </a:xfrm>
          <a:prstGeom prst="rect">
            <a:avLst/>
          </a:prstGeo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9" y="1543050"/>
            <a:ext cx="2949575" cy="2858691"/>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4767263"/>
            <a:ext cx="2057400" cy="273844"/>
          </a:xfrm>
          <a:prstGeom prst="rect">
            <a:avLst/>
          </a:prstGeom>
        </p:spPr>
        <p:txBody>
          <a:bodyPr/>
          <a:lstStyle/>
          <a:p>
            <a:fld id="{F07C6424-41DD-AF49-8D0A-B20A782F8B5F}" type="datetimeFigureOut">
              <a:rPr lang="en-US" smtClean="0"/>
              <a:t>6/30/2022</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4767263"/>
            <a:ext cx="3086100" cy="273844"/>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4767263"/>
            <a:ext cx="2057400" cy="273844"/>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45783211"/>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9" y="342900"/>
            <a:ext cx="2949575" cy="1200150"/>
          </a:xfrm>
          <a:prstGeom prst="rect">
            <a:avLst/>
          </a:prstGeom>
        </p:spPr>
        <p:txBody>
          <a:bodyPr anchor="b"/>
          <a:lstStyle>
            <a:lvl1pPr>
              <a:defRPr sz="24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740569"/>
            <a:ext cx="4629150" cy="3655219"/>
          </a:xfrm>
          <a:prstGeom prst="rect">
            <a:avLst/>
          </a:prstGeo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9" y="1543050"/>
            <a:ext cx="2949575" cy="2858691"/>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4767263"/>
            <a:ext cx="2057400" cy="273844"/>
          </a:xfrm>
          <a:prstGeom prst="rect">
            <a:avLst/>
          </a:prstGeom>
        </p:spPr>
        <p:txBody>
          <a:bodyPr/>
          <a:lstStyle/>
          <a:p>
            <a:fld id="{F07C6424-41DD-AF49-8D0A-B20A782F8B5F}" type="datetimeFigureOut">
              <a:rPr lang="en-US" smtClean="0"/>
              <a:t>6/30/2022</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4767263"/>
            <a:ext cx="3086100" cy="273844"/>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4767263"/>
            <a:ext cx="2057400" cy="273844"/>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842928238"/>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273844"/>
            <a:ext cx="7886700" cy="994172"/>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369219"/>
            <a:ext cx="7886700" cy="3263504"/>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4767263"/>
            <a:ext cx="2057400" cy="273844"/>
          </a:xfrm>
          <a:prstGeom prst="rect">
            <a:avLst/>
          </a:prstGeom>
        </p:spPr>
        <p:txBody>
          <a:bodyPr/>
          <a:lstStyle/>
          <a:p>
            <a:fld id="{F07C6424-41DD-AF49-8D0A-B20A782F8B5F}" type="datetimeFigureOut">
              <a:rPr lang="en-US" smtClean="0"/>
              <a:t>6/30/2022</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4767263"/>
            <a:ext cx="3086100" cy="273844"/>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4767263"/>
            <a:ext cx="2057400" cy="273844"/>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63317495"/>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6" y="273844"/>
            <a:ext cx="1971675" cy="4358879"/>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1" y="273844"/>
            <a:ext cx="5762625" cy="4358879"/>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4767263"/>
            <a:ext cx="2057400" cy="273844"/>
          </a:xfrm>
          <a:prstGeom prst="rect">
            <a:avLst/>
          </a:prstGeom>
        </p:spPr>
        <p:txBody>
          <a:bodyPr/>
          <a:lstStyle/>
          <a:p>
            <a:fld id="{F07C6424-41DD-AF49-8D0A-B20A782F8B5F}" type="datetimeFigureOut">
              <a:rPr lang="en-US" smtClean="0"/>
              <a:t>6/30/2022</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4767263"/>
            <a:ext cx="3086100" cy="273844"/>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4767263"/>
            <a:ext cx="2057400" cy="273844"/>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343064109"/>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5143500"/>
          </a:xfrm>
          <a:prstGeom prst="rect">
            <a:avLst/>
          </a:prstGeom>
        </p:spPr>
        <p:txBody>
          <a:bodyPr/>
          <a:lstStyle/>
          <a:p>
            <a:endParaRPr lang="en-US"/>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userDrawn="1"/>
        </p:nvPicPr>
        <p:blipFill>
          <a:blip r:embed="rId2"/>
          <a:stretch>
            <a:fillRect/>
          </a:stretch>
        </p:blipFill>
        <p:spPr>
          <a:xfrm>
            <a:off x="0" y="0"/>
            <a:ext cx="9144000" cy="5143500"/>
          </a:xfrm>
          <a:prstGeom prst="rect">
            <a:avLst/>
          </a:prstGeom>
        </p:spPr>
      </p:pic>
    </p:spTree>
    <p:extLst>
      <p:ext uri="{BB962C8B-B14F-4D97-AF65-F5344CB8AC3E}">
        <p14:creationId xmlns:p14="http://schemas.microsoft.com/office/powerpoint/2010/main" val="3983888747"/>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51435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userDrawn="1"/>
        </p:nvPicPr>
        <p:blipFill>
          <a:blip r:embed="rId2"/>
          <a:stretch>
            <a:fillRect/>
          </a:stretch>
        </p:blipFill>
        <p:spPr>
          <a:xfrm>
            <a:off x="0" y="0"/>
            <a:ext cx="9144000" cy="5143500"/>
          </a:xfrm>
          <a:prstGeom prst="rect">
            <a:avLst/>
          </a:prstGeom>
        </p:spPr>
      </p:pic>
    </p:spTree>
    <p:extLst>
      <p:ext uri="{BB962C8B-B14F-4D97-AF65-F5344CB8AC3E}">
        <p14:creationId xmlns:p14="http://schemas.microsoft.com/office/powerpoint/2010/main" val="2839593873"/>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51435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userDrawn="1"/>
        </p:nvPicPr>
        <p:blipFill>
          <a:blip r:embed="rId2"/>
          <a:stretch>
            <a:fillRect/>
          </a:stretch>
        </p:blipFill>
        <p:spPr>
          <a:xfrm>
            <a:off x="0" y="0"/>
            <a:ext cx="9144000" cy="5143500"/>
          </a:xfrm>
          <a:prstGeom prst="rect">
            <a:avLst/>
          </a:prstGeom>
        </p:spPr>
      </p:pic>
    </p:spTree>
    <p:extLst>
      <p:ext uri="{BB962C8B-B14F-4D97-AF65-F5344CB8AC3E}">
        <p14:creationId xmlns:p14="http://schemas.microsoft.com/office/powerpoint/2010/main" val="3405252121"/>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5143500"/>
          </a:xfrm>
          <a:prstGeom prst="rect">
            <a:avLst/>
          </a:prstGeom>
        </p:spPr>
        <p:txBody>
          <a:bodyPr/>
          <a:lstStyle/>
          <a:p>
            <a:endParaRPr lang="en-US"/>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userDrawn="1"/>
        </p:nvPicPr>
        <p:blipFill>
          <a:blip r:embed="rId2"/>
          <a:stretch>
            <a:fillRect/>
          </a:stretch>
        </p:blipFill>
        <p:spPr>
          <a:xfrm>
            <a:off x="0" y="0"/>
            <a:ext cx="9144000" cy="5143500"/>
          </a:xfrm>
          <a:prstGeom prst="rect">
            <a:avLst/>
          </a:prstGeom>
        </p:spPr>
      </p:pic>
    </p:spTree>
    <p:extLst>
      <p:ext uri="{BB962C8B-B14F-4D97-AF65-F5344CB8AC3E}">
        <p14:creationId xmlns:p14="http://schemas.microsoft.com/office/powerpoint/2010/main" val="1356628735"/>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5143500"/>
          </a:xfrm>
          <a:prstGeom prst="rect">
            <a:avLst/>
          </a:prstGeom>
        </p:spPr>
        <p:txBody>
          <a:bodyPr/>
          <a:lstStyle/>
          <a:p>
            <a:endParaRPr lang="en-US"/>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userDrawn="1"/>
        </p:nvPicPr>
        <p:blipFill>
          <a:blip r:embed="rId2"/>
          <a:stretch>
            <a:fillRect/>
          </a:stretch>
        </p:blipFill>
        <p:spPr>
          <a:xfrm>
            <a:off x="0" y="0"/>
            <a:ext cx="9144000" cy="5143500"/>
          </a:xfrm>
          <a:prstGeom prst="rect">
            <a:avLst/>
          </a:prstGeom>
        </p:spPr>
      </p:pic>
    </p:spTree>
    <p:extLst>
      <p:ext uri="{BB962C8B-B14F-4D97-AF65-F5344CB8AC3E}">
        <p14:creationId xmlns:p14="http://schemas.microsoft.com/office/powerpoint/2010/main" val="1740882548"/>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5143500"/>
          </a:xfrm>
          <a:prstGeom prst="rect">
            <a:avLst/>
          </a:prstGeom>
        </p:spPr>
        <p:txBody>
          <a:bodyPr/>
          <a:lstStyle/>
          <a:p>
            <a:endParaRPr lang="en-US"/>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userDrawn="1"/>
        </p:nvPicPr>
        <p:blipFill>
          <a:blip r:embed="rId2"/>
          <a:stretch>
            <a:fillRect/>
          </a:stretch>
        </p:blipFill>
        <p:spPr>
          <a:xfrm>
            <a:off x="0" y="0"/>
            <a:ext cx="9144000" cy="5143500"/>
          </a:xfrm>
          <a:prstGeom prst="rect">
            <a:avLst/>
          </a:prstGeom>
        </p:spPr>
      </p:pic>
    </p:spTree>
    <p:extLst>
      <p:ext uri="{BB962C8B-B14F-4D97-AF65-F5344CB8AC3E}">
        <p14:creationId xmlns:p14="http://schemas.microsoft.com/office/powerpoint/2010/main" val="358031164"/>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51435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userDrawn="1"/>
        </p:nvPicPr>
        <p:blipFill>
          <a:blip r:embed="rId2"/>
          <a:stretch>
            <a:fillRect/>
          </a:stretch>
        </p:blipFill>
        <p:spPr>
          <a:xfrm>
            <a:off x="0" y="0"/>
            <a:ext cx="9144000" cy="5143500"/>
          </a:xfrm>
          <a:prstGeom prst="rect">
            <a:avLst/>
          </a:prstGeom>
        </p:spPr>
      </p:pic>
    </p:spTree>
    <p:extLst>
      <p:ext uri="{BB962C8B-B14F-4D97-AF65-F5344CB8AC3E}">
        <p14:creationId xmlns:p14="http://schemas.microsoft.com/office/powerpoint/2010/main" val="1864841059"/>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5143500"/>
          </a:xfrm>
          <a:prstGeom prst="rect">
            <a:avLst/>
          </a:prstGeom>
        </p:spPr>
        <p:txBody>
          <a:bodyPr/>
          <a:lstStyle/>
          <a:p>
            <a:endParaRPr lang="en-US"/>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userDrawn="1"/>
        </p:nvPicPr>
        <p:blipFill>
          <a:blip r:embed="rId2"/>
          <a:stretch>
            <a:fillRect/>
          </a:stretch>
        </p:blipFill>
        <p:spPr>
          <a:xfrm>
            <a:off x="0" y="0"/>
            <a:ext cx="9144000" cy="5143500"/>
          </a:xfrm>
          <a:prstGeom prst="rect">
            <a:avLst/>
          </a:prstGeom>
        </p:spPr>
      </p:pic>
    </p:spTree>
    <p:extLst>
      <p:ext uri="{BB962C8B-B14F-4D97-AF65-F5344CB8AC3E}">
        <p14:creationId xmlns:p14="http://schemas.microsoft.com/office/powerpoint/2010/main" val="1146472426"/>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841772"/>
            <a:ext cx="6858000" cy="1790700"/>
          </a:xfrm>
        </p:spPr>
        <p:txBody>
          <a:bodyPr anchor="b"/>
          <a:lstStyle>
            <a:lvl1pPr algn="ctr">
              <a:defRPr sz="4500"/>
            </a:lvl1pPr>
          </a:lstStyle>
          <a:p>
            <a:r>
              <a:rPr lang="en-GB"/>
              <a:t>Click to edit Master title style</a:t>
            </a:r>
            <a:endParaRPr lang="en-US" dirty="0"/>
          </a:p>
        </p:txBody>
      </p:sp>
      <p:sp>
        <p:nvSpPr>
          <p:cNvPr id="3" name="Subtitle 2"/>
          <p:cNvSpPr>
            <a:spLocks noGrp="1"/>
          </p:cNvSpPr>
          <p:nvPr>
            <p:ph type="subTitle" idx="1"/>
          </p:nvPr>
        </p:nvSpPr>
        <p:spPr>
          <a:xfrm>
            <a:off x="1143000" y="2701528"/>
            <a:ext cx="6858000" cy="124182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6/30/2022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639580038"/>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6/30/2022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019124937"/>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282304"/>
            <a:ext cx="7886700" cy="2139553"/>
          </a:xfrm>
        </p:spPr>
        <p:txBody>
          <a:bodyPr anchor="b"/>
          <a:lstStyle>
            <a:lvl1pPr>
              <a:defRPr sz="4500"/>
            </a:lvl1pPr>
          </a:lstStyle>
          <a:p>
            <a:r>
              <a:rPr lang="en-GB"/>
              <a:t>Click to edit Master title style</a:t>
            </a:r>
            <a:endParaRPr lang="en-US" dirty="0"/>
          </a:p>
        </p:txBody>
      </p:sp>
      <p:sp>
        <p:nvSpPr>
          <p:cNvPr id="3" name="Text Placeholder 2"/>
          <p:cNvSpPr>
            <a:spLocks noGrp="1"/>
          </p:cNvSpPr>
          <p:nvPr>
            <p:ph type="body" idx="1"/>
          </p:nvPr>
        </p:nvSpPr>
        <p:spPr>
          <a:xfrm>
            <a:off x="623888" y="3442098"/>
            <a:ext cx="7886700" cy="1125140"/>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6/30/2022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888489769"/>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369219"/>
            <a:ext cx="3886200" cy="326350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369219"/>
            <a:ext cx="3886200" cy="326350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dirty="0"/>
              <a:t>6/30/2022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814525825"/>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273844"/>
            <a:ext cx="7886700" cy="994172"/>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260872"/>
            <a:ext cx="3868340" cy="617934"/>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p:cNvSpPr>
            <a:spLocks noGrp="1"/>
          </p:cNvSpPr>
          <p:nvPr>
            <p:ph sz="half" idx="2"/>
          </p:nvPr>
        </p:nvSpPr>
        <p:spPr>
          <a:xfrm>
            <a:off x="629842" y="1878806"/>
            <a:ext cx="3868340" cy="276344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260872"/>
            <a:ext cx="3887391" cy="617934"/>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p:cNvSpPr>
            <a:spLocks noGrp="1"/>
          </p:cNvSpPr>
          <p:nvPr>
            <p:ph sz="quarter" idx="4"/>
          </p:nvPr>
        </p:nvSpPr>
        <p:spPr>
          <a:xfrm>
            <a:off x="4629150" y="1878806"/>
            <a:ext cx="3887391" cy="276344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dirty="0"/>
              <a:t>6/30/2022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267813650"/>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dirty="0"/>
              <a:t>6/30/2022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089895779"/>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6/30/2022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905719925"/>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342900"/>
            <a:ext cx="2949178" cy="1200150"/>
          </a:xfrm>
        </p:spPr>
        <p:txBody>
          <a:bodyPr anchor="b"/>
          <a:lstStyle>
            <a:lvl1pPr>
              <a:defRPr sz="2400"/>
            </a:lvl1pPr>
          </a:lstStyle>
          <a:p>
            <a:r>
              <a:rPr lang="en-GB"/>
              <a:t>Click to edit Master title style</a:t>
            </a:r>
            <a:endParaRPr lang="en-US" dirty="0"/>
          </a:p>
        </p:txBody>
      </p:sp>
      <p:sp>
        <p:nvSpPr>
          <p:cNvPr id="3" name="Content Placeholder 2"/>
          <p:cNvSpPr>
            <a:spLocks noGrp="1"/>
          </p:cNvSpPr>
          <p:nvPr>
            <p:ph idx="1"/>
          </p:nvPr>
        </p:nvSpPr>
        <p:spPr>
          <a:xfrm>
            <a:off x="3887391" y="740569"/>
            <a:ext cx="4629150" cy="3655219"/>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1543050"/>
            <a:ext cx="2949178" cy="2858691"/>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6/30/2022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142869825"/>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342900"/>
            <a:ext cx="2949178" cy="1200150"/>
          </a:xfrm>
        </p:spPr>
        <p:txBody>
          <a:bodyPr anchor="b"/>
          <a:lstStyle>
            <a:lvl1pPr>
              <a:defRPr sz="24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740569"/>
            <a:ext cx="4629150" cy="3655219"/>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GB"/>
              <a:t>Click icon to add picture</a:t>
            </a:r>
            <a:endParaRPr lang="en-US" dirty="0"/>
          </a:p>
        </p:txBody>
      </p:sp>
      <p:sp>
        <p:nvSpPr>
          <p:cNvPr id="4" name="Text Placeholder 3"/>
          <p:cNvSpPr>
            <a:spLocks noGrp="1"/>
          </p:cNvSpPr>
          <p:nvPr>
            <p:ph type="body" sz="half" idx="2"/>
          </p:nvPr>
        </p:nvSpPr>
        <p:spPr>
          <a:xfrm>
            <a:off x="629841" y="1543050"/>
            <a:ext cx="2949178" cy="2858691"/>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6/30/2022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025315633"/>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6/30/2022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466730813"/>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273844"/>
            <a:ext cx="1971675" cy="4358879"/>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0" y="273844"/>
            <a:ext cx="5800725" cy="435887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6/30/2022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820673387"/>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6" y="1137006"/>
            <a:ext cx="8058149" cy="2705839"/>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8629747"/>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841772"/>
            <a:ext cx="6858000" cy="1790700"/>
          </a:xfrm>
        </p:spPr>
        <p:txBody>
          <a:bodyPr anchor="b"/>
          <a:lstStyle>
            <a:lvl1pPr algn="ctr">
              <a:defRPr sz="4500"/>
            </a:lvl1pPr>
          </a:lstStyle>
          <a:p>
            <a:r>
              <a:rPr lang="en-GB"/>
              <a:t>Click to edit Master title style</a:t>
            </a:r>
            <a:endParaRPr lang="en-US" dirty="0"/>
          </a:p>
        </p:txBody>
      </p:sp>
      <p:sp>
        <p:nvSpPr>
          <p:cNvPr id="3" name="Subtitle 2"/>
          <p:cNvSpPr>
            <a:spLocks noGrp="1"/>
          </p:cNvSpPr>
          <p:nvPr>
            <p:ph type="subTitle" idx="1"/>
          </p:nvPr>
        </p:nvSpPr>
        <p:spPr>
          <a:xfrm>
            <a:off x="1143000" y="2701528"/>
            <a:ext cx="6858000" cy="124182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379F1E6B-445D-CA46-80DE-7864B0ECB295}" type="datetimeFigureOut">
              <a:rPr lang="en-US" smtClean="0"/>
              <a:t>6/30/2022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490714869"/>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79F1E6B-445D-CA46-80DE-7864B0ECB295}" type="datetimeFigureOut">
              <a:rPr lang="en-US" smtClean="0"/>
              <a:t>6/30/2022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39009747"/>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282304"/>
            <a:ext cx="7886700" cy="2139553"/>
          </a:xfrm>
        </p:spPr>
        <p:txBody>
          <a:bodyPr anchor="b"/>
          <a:lstStyle>
            <a:lvl1pPr>
              <a:defRPr sz="4500"/>
            </a:lvl1pPr>
          </a:lstStyle>
          <a:p>
            <a:r>
              <a:rPr lang="en-GB"/>
              <a:t>Click to edit Master title style</a:t>
            </a:r>
            <a:endParaRPr lang="en-US" dirty="0"/>
          </a:p>
        </p:txBody>
      </p:sp>
      <p:sp>
        <p:nvSpPr>
          <p:cNvPr id="3" name="Text Placeholder 2"/>
          <p:cNvSpPr>
            <a:spLocks noGrp="1"/>
          </p:cNvSpPr>
          <p:nvPr>
            <p:ph type="body" idx="1"/>
          </p:nvPr>
        </p:nvSpPr>
        <p:spPr>
          <a:xfrm>
            <a:off x="623888" y="3442098"/>
            <a:ext cx="7886700" cy="1125140"/>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79F1E6B-445D-CA46-80DE-7864B0ECB295}" type="datetimeFigureOut">
              <a:rPr lang="en-US" smtClean="0"/>
              <a:t>6/30/2022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49491484"/>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369219"/>
            <a:ext cx="3886200" cy="326350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369219"/>
            <a:ext cx="3886200" cy="326350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379F1E6B-445D-CA46-80DE-7864B0ECB295}" type="datetimeFigureOut">
              <a:rPr lang="en-US" smtClean="0"/>
              <a:t>6/30/2022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76291597"/>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273844"/>
            <a:ext cx="7886700" cy="994172"/>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260872"/>
            <a:ext cx="3868340" cy="617934"/>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p:cNvSpPr>
            <a:spLocks noGrp="1"/>
          </p:cNvSpPr>
          <p:nvPr>
            <p:ph sz="half" idx="2"/>
          </p:nvPr>
        </p:nvSpPr>
        <p:spPr>
          <a:xfrm>
            <a:off x="629842" y="1878806"/>
            <a:ext cx="3868340" cy="276344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260872"/>
            <a:ext cx="3887391" cy="617934"/>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p:cNvSpPr>
            <a:spLocks noGrp="1"/>
          </p:cNvSpPr>
          <p:nvPr>
            <p:ph sz="quarter" idx="4"/>
          </p:nvPr>
        </p:nvSpPr>
        <p:spPr>
          <a:xfrm>
            <a:off x="4629150" y="1878806"/>
            <a:ext cx="3887391" cy="276344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379F1E6B-445D-CA46-80DE-7864B0ECB295}" type="datetimeFigureOut">
              <a:rPr lang="en-US" smtClean="0"/>
              <a:t>6/30/2022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774258385"/>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379F1E6B-445D-CA46-80DE-7864B0ECB295}" type="datetimeFigureOut">
              <a:rPr lang="en-US" smtClean="0"/>
              <a:t>6/30/2022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69286841"/>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79F1E6B-445D-CA46-80DE-7864B0ECB295}" type="datetimeFigureOut">
              <a:rPr lang="en-US" smtClean="0"/>
              <a:t>6/30/2022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59497244"/>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342900"/>
            <a:ext cx="2949178" cy="1200150"/>
          </a:xfrm>
        </p:spPr>
        <p:txBody>
          <a:bodyPr anchor="b"/>
          <a:lstStyle>
            <a:lvl1pPr>
              <a:defRPr sz="2400"/>
            </a:lvl1pPr>
          </a:lstStyle>
          <a:p>
            <a:r>
              <a:rPr lang="en-GB"/>
              <a:t>Click to edit Master title style</a:t>
            </a:r>
            <a:endParaRPr lang="en-US" dirty="0"/>
          </a:p>
        </p:txBody>
      </p:sp>
      <p:sp>
        <p:nvSpPr>
          <p:cNvPr id="3" name="Content Placeholder 2"/>
          <p:cNvSpPr>
            <a:spLocks noGrp="1"/>
          </p:cNvSpPr>
          <p:nvPr>
            <p:ph idx="1"/>
          </p:nvPr>
        </p:nvSpPr>
        <p:spPr>
          <a:xfrm>
            <a:off x="3887391" y="740569"/>
            <a:ext cx="4629150" cy="3655219"/>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1543050"/>
            <a:ext cx="2949178" cy="2858691"/>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379F1E6B-445D-CA46-80DE-7864B0ECB295}" type="datetimeFigureOut">
              <a:rPr lang="en-US" smtClean="0"/>
              <a:t>6/30/2022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301309032"/>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342900"/>
            <a:ext cx="2949178" cy="1200150"/>
          </a:xfrm>
        </p:spPr>
        <p:txBody>
          <a:bodyPr anchor="b"/>
          <a:lstStyle>
            <a:lvl1pPr>
              <a:defRPr sz="24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740569"/>
            <a:ext cx="4629150" cy="3655219"/>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GB"/>
              <a:t>Click icon to add picture</a:t>
            </a:r>
            <a:endParaRPr lang="en-US" dirty="0"/>
          </a:p>
        </p:txBody>
      </p:sp>
      <p:sp>
        <p:nvSpPr>
          <p:cNvPr id="4" name="Text Placeholder 3"/>
          <p:cNvSpPr>
            <a:spLocks noGrp="1"/>
          </p:cNvSpPr>
          <p:nvPr>
            <p:ph type="body" sz="half" idx="2"/>
          </p:nvPr>
        </p:nvSpPr>
        <p:spPr>
          <a:xfrm>
            <a:off x="629841" y="1543050"/>
            <a:ext cx="2949178" cy="2858691"/>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379F1E6B-445D-CA46-80DE-7864B0ECB295}" type="datetimeFigureOut">
              <a:rPr lang="en-US" smtClean="0"/>
              <a:t>6/30/2022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582160426"/>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79F1E6B-445D-CA46-80DE-7864B0ECB295}" type="datetimeFigureOut">
              <a:rPr lang="en-US" smtClean="0"/>
              <a:t>6/30/2022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587753892"/>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273844"/>
            <a:ext cx="1971675" cy="4358879"/>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0" y="273844"/>
            <a:ext cx="5800725" cy="435887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79F1E6B-445D-CA46-80DE-7864B0ECB295}" type="datetimeFigureOut">
              <a:rPr lang="en-US" smtClean="0"/>
              <a:t>6/30/2022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0512512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6.xml"/><Relationship Id="rId1" Type="http://schemas.openxmlformats.org/officeDocument/2006/relationships/slideLayout" Target="../slideLayouts/slideLayout5.xml"/><Relationship Id="rId4" Type="http://schemas.openxmlformats.org/officeDocument/2006/relationships/image" Target="../media/image5.png"/></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7.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8.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9.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17.xml"/><Relationship Id="rId13" Type="http://schemas.openxmlformats.org/officeDocument/2006/relationships/image" Target="../media/image9.png"/><Relationship Id="rId3" Type="http://schemas.openxmlformats.org/officeDocument/2006/relationships/slideLayout" Target="../slideLayouts/slideLayout12.xml"/><Relationship Id="rId7" Type="http://schemas.openxmlformats.org/officeDocument/2006/relationships/slideLayout" Target="../slideLayouts/slideLayout16.xml"/><Relationship Id="rId12" Type="http://schemas.openxmlformats.org/officeDocument/2006/relationships/theme" Target="../theme/theme9.xml"/><Relationship Id="rId2" Type="http://schemas.openxmlformats.org/officeDocument/2006/relationships/slideLayout" Target="../slideLayouts/slideLayout11.xml"/><Relationship Id="rId1" Type="http://schemas.openxmlformats.org/officeDocument/2006/relationships/slideLayout" Target="../slideLayouts/slideLayout10.xml"/><Relationship Id="rId6" Type="http://schemas.openxmlformats.org/officeDocument/2006/relationships/slideLayout" Target="../slideLayouts/slideLayout15.xml"/><Relationship Id="rId11" Type="http://schemas.openxmlformats.org/officeDocument/2006/relationships/slideLayout" Target="../slideLayouts/slideLayout20.xml"/><Relationship Id="rId5" Type="http://schemas.openxmlformats.org/officeDocument/2006/relationships/slideLayout" Target="../slideLayouts/slideLayout14.xml"/><Relationship Id="rId10" Type="http://schemas.openxmlformats.org/officeDocument/2006/relationships/slideLayout" Target="../slideLayouts/slideLayout19.xml"/><Relationship Id="rId4" Type="http://schemas.openxmlformats.org/officeDocument/2006/relationships/slideLayout" Target="../slideLayouts/slideLayout13.xml"/><Relationship Id="rId9" Type="http://schemas.openxmlformats.org/officeDocument/2006/relationships/slideLayout" Target="../slideLayouts/slideLayout18.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3.xml"/><Relationship Id="rId2" Type="http://schemas.openxmlformats.org/officeDocument/2006/relationships/slideLayout" Target="../slideLayouts/slideLayout22.xml"/><Relationship Id="rId1" Type="http://schemas.openxmlformats.org/officeDocument/2006/relationships/slideLayout" Target="../slideLayouts/slideLayout21.xml"/><Relationship Id="rId6" Type="http://schemas.openxmlformats.org/officeDocument/2006/relationships/image" Target="../media/image10.png"/><Relationship Id="rId5" Type="http://schemas.openxmlformats.org/officeDocument/2006/relationships/theme" Target="../theme/theme10.xml"/><Relationship Id="rId4" Type="http://schemas.openxmlformats.org/officeDocument/2006/relationships/slideLayout" Target="../slideLayouts/slideLayout24.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27.xml"/><Relationship Id="rId2" Type="http://schemas.openxmlformats.org/officeDocument/2006/relationships/slideLayout" Target="../slideLayouts/slideLayout26.xml"/><Relationship Id="rId1" Type="http://schemas.openxmlformats.org/officeDocument/2006/relationships/slideLayout" Target="../slideLayouts/slideLayout25.xml"/><Relationship Id="rId5" Type="http://schemas.openxmlformats.org/officeDocument/2006/relationships/image" Target="../media/image11.png"/><Relationship Id="rId4" Type="http://schemas.openxmlformats.org/officeDocument/2006/relationships/theme" Target="../theme/theme11.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0.xml"/><Relationship Id="rId2" Type="http://schemas.openxmlformats.org/officeDocument/2006/relationships/slideLayout" Target="../slideLayouts/slideLayout29.xml"/><Relationship Id="rId1" Type="http://schemas.openxmlformats.org/officeDocument/2006/relationships/slideLayout" Target="../slideLayouts/slideLayout28.xml"/><Relationship Id="rId5" Type="http://schemas.openxmlformats.org/officeDocument/2006/relationships/image" Target="../media/image12.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8" Type="http://schemas.openxmlformats.org/officeDocument/2006/relationships/slideLayout" Target="../slideLayouts/slideLayout38.xml"/><Relationship Id="rId13" Type="http://schemas.openxmlformats.org/officeDocument/2006/relationships/image" Target="../media/image13.png"/><Relationship Id="rId3" Type="http://schemas.openxmlformats.org/officeDocument/2006/relationships/slideLayout" Target="../slideLayouts/slideLayout33.xml"/><Relationship Id="rId7" Type="http://schemas.openxmlformats.org/officeDocument/2006/relationships/slideLayout" Target="../slideLayouts/slideLayout37.xml"/><Relationship Id="rId12" Type="http://schemas.openxmlformats.org/officeDocument/2006/relationships/theme" Target="../theme/theme13.xml"/><Relationship Id="rId2" Type="http://schemas.openxmlformats.org/officeDocument/2006/relationships/slideLayout" Target="../slideLayouts/slideLayout32.xml"/><Relationship Id="rId1" Type="http://schemas.openxmlformats.org/officeDocument/2006/relationships/slideLayout" Target="../slideLayouts/slideLayout31.xml"/><Relationship Id="rId6" Type="http://schemas.openxmlformats.org/officeDocument/2006/relationships/slideLayout" Target="../slideLayouts/slideLayout36.xml"/><Relationship Id="rId11" Type="http://schemas.openxmlformats.org/officeDocument/2006/relationships/slideLayout" Target="../slideLayouts/slideLayout41.xml"/><Relationship Id="rId5" Type="http://schemas.openxmlformats.org/officeDocument/2006/relationships/slideLayout" Target="../slideLayouts/slideLayout35.xml"/><Relationship Id="rId10" Type="http://schemas.openxmlformats.org/officeDocument/2006/relationships/slideLayout" Target="../slideLayouts/slideLayout40.xml"/><Relationship Id="rId4" Type="http://schemas.openxmlformats.org/officeDocument/2006/relationships/slideLayout" Target="../slideLayouts/slideLayout34.xml"/><Relationship Id="rId9" Type="http://schemas.openxmlformats.org/officeDocument/2006/relationships/slideLayout" Target="../slideLayouts/slideLayout39.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49.xml"/><Relationship Id="rId13" Type="http://schemas.openxmlformats.org/officeDocument/2006/relationships/image" Target="../media/image14.png"/><Relationship Id="rId3" Type="http://schemas.openxmlformats.org/officeDocument/2006/relationships/slideLayout" Target="../slideLayouts/slideLayout44.xml"/><Relationship Id="rId7" Type="http://schemas.openxmlformats.org/officeDocument/2006/relationships/slideLayout" Target="../slideLayouts/slideLayout48.xml"/><Relationship Id="rId12" Type="http://schemas.openxmlformats.org/officeDocument/2006/relationships/theme" Target="../theme/theme14.xml"/><Relationship Id="rId2" Type="http://schemas.openxmlformats.org/officeDocument/2006/relationships/slideLayout" Target="../slideLayouts/slideLayout43.xml"/><Relationship Id="rId1" Type="http://schemas.openxmlformats.org/officeDocument/2006/relationships/slideLayout" Target="../slideLayouts/slideLayout42.xml"/><Relationship Id="rId6" Type="http://schemas.openxmlformats.org/officeDocument/2006/relationships/slideLayout" Target="../slideLayouts/slideLayout47.xml"/><Relationship Id="rId11" Type="http://schemas.openxmlformats.org/officeDocument/2006/relationships/slideLayout" Target="../slideLayouts/slideLayout52.xml"/><Relationship Id="rId5" Type="http://schemas.openxmlformats.org/officeDocument/2006/relationships/slideLayout" Target="../slideLayouts/slideLayout46.xml"/><Relationship Id="rId10" Type="http://schemas.openxmlformats.org/officeDocument/2006/relationships/slideLayout" Target="../slideLayouts/slideLayout51.xml"/><Relationship Id="rId4" Type="http://schemas.openxmlformats.org/officeDocument/2006/relationships/slideLayout" Target="../slideLayouts/slideLayout45.xml"/><Relationship Id="rId9" Type="http://schemas.openxmlformats.org/officeDocument/2006/relationships/slideLayout" Target="../slideLayouts/slideLayout50.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60.xml"/><Relationship Id="rId3" Type="http://schemas.openxmlformats.org/officeDocument/2006/relationships/slideLayout" Target="../slideLayouts/slideLayout55.xml"/><Relationship Id="rId7" Type="http://schemas.openxmlformats.org/officeDocument/2006/relationships/slideLayout" Target="../slideLayouts/slideLayout59.xml"/><Relationship Id="rId2" Type="http://schemas.openxmlformats.org/officeDocument/2006/relationships/slideLayout" Target="../slideLayouts/slideLayout54.xml"/><Relationship Id="rId1" Type="http://schemas.openxmlformats.org/officeDocument/2006/relationships/slideLayout" Target="../slideLayouts/slideLayout53.xml"/><Relationship Id="rId6" Type="http://schemas.openxmlformats.org/officeDocument/2006/relationships/slideLayout" Target="../slideLayouts/slideLayout58.xml"/><Relationship Id="rId5" Type="http://schemas.openxmlformats.org/officeDocument/2006/relationships/slideLayout" Target="../slideLayouts/slideLayout57.xml"/><Relationship Id="rId4" Type="http://schemas.openxmlformats.org/officeDocument/2006/relationships/slideLayout" Target="../slideLayouts/slideLayout56.xml"/><Relationship Id="rId9" Type="http://schemas.openxmlformats.org/officeDocument/2006/relationships/theme" Target="../theme/theme15.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68.xml"/><Relationship Id="rId13" Type="http://schemas.openxmlformats.org/officeDocument/2006/relationships/theme" Target="../theme/theme16.xml"/><Relationship Id="rId3" Type="http://schemas.openxmlformats.org/officeDocument/2006/relationships/slideLayout" Target="../slideLayouts/slideLayout63.xml"/><Relationship Id="rId7" Type="http://schemas.openxmlformats.org/officeDocument/2006/relationships/slideLayout" Target="../slideLayouts/slideLayout67.xml"/><Relationship Id="rId12" Type="http://schemas.openxmlformats.org/officeDocument/2006/relationships/slideLayout" Target="../slideLayouts/slideLayout72.xml"/><Relationship Id="rId2" Type="http://schemas.openxmlformats.org/officeDocument/2006/relationships/slideLayout" Target="../slideLayouts/slideLayout62.xml"/><Relationship Id="rId1" Type="http://schemas.openxmlformats.org/officeDocument/2006/relationships/slideLayout" Target="../slideLayouts/slideLayout61.xml"/><Relationship Id="rId6" Type="http://schemas.openxmlformats.org/officeDocument/2006/relationships/slideLayout" Target="../slideLayouts/slideLayout66.xml"/><Relationship Id="rId11" Type="http://schemas.openxmlformats.org/officeDocument/2006/relationships/slideLayout" Target="../slideLayouts/slideLayout71.xml"/><Relationship Id="rId5" Type="http://schemas.openxmlformats.org/officeDocument/2006/relationships/slideLayout" Target="../slideLayouts/slideLayout65.xml"/><Relationship Id="rId10" Type="http://schemas.openxmlformats.org/officeDocument/2006/relationships/slideLayout" Target="../slideLayouts/slideLayout70.xml"/><Relationship Id="rId4" Type="http://schemas.openxmlformats.org/officeDocument/2006/relationships/slideLayout" Target="../slideLayouts/slideLayout64.xml"/><Relationship Id="rId9" Type="http://schemas.openxmlformats.org/officeDocument/2006/relationships/slideLayout" Target="../slideLayouts/slideLayout69.xml"/><Relationship Id="rId14" Type="http://schemas.openxmlformats.org/officeDocument/2006/relationships/image" Target="../media/image6.png"/></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80.xml"/><Relationship Id="rId13" Type="http://schemas.openxmlformats.org/officeDocument/2006/relationships/image" Target="../media/image9.png"/><Relationship Id="rId3" Type="http://schemas.openxmlformats.org/officeDocument/2006/relationships/slideLayout" Target="../slideLayouts/slideLayout75.xml"/><Relationship Id="rId7" Type="http://schemas.openxmlformats.org/officeDocument/2006/relationships/slideLayout" Target="../slideLayouts/slideLayout79.xml"/><Relationship Id="rId12" Type="http://schemas.openxmlformats.org/officeDocument/2006/relationships/theme" Target="../theme/theme17.xml"/><Relationship Id="rId2" Type="http://schemas.openxmlformats.org/officeDocument/2006/relationships/slideLayout" Target="../slideLayouts/slideLayout74.xml"/><Relationship Id="rId1" Type="http://schemas.openxmlformats.org/officeDocument/2006/relationships/slideLayout" Target="../slideLayouts/slideLayout73.xml"/><Relationship Id="rId6" Type="http://schemas.openxmlformats.org/officeDocument/2006/relationships/slideLayout" Target="../slideLayouts/slideLayout78.xml"/><Relationship Id="rId11" Type="http://schemas.openxmlformats.org/officeDocument/2006/relationships/slideLayout" Target="../slideLayouts/slideLayout83.xml"/><Relationship Id="rId5" Type="http://schemas.openxmlformats.org/officeDocument/2006/relationships/slideLayout" Target="../slideLayouts/slideLayout77.xml"/><Relationship Id="rId10" Type="http://schemas.openxmlformats.org/officeDocument/2006/relationships/slideLayout" Target="../slideLayouts/slideLayout82.xml"/><Relationship Id="rId4" Type="http://schemas.openxmlformats.org/officeDocument/2006/relationships/slideLayout" Target="../slideLayouts/slideLayout76.xml"/><Relationship Id="rId9" Type="http://schemas.openxmlformats.org/officeDocument/2006/relationships/slideLayout" Target="../slideLayouts/slideLayout8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9144000" cy="51435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648"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userDrawn="1"/>
        </p:nvPicPr>
        <p:blipFill>
          <a:blip r:embed="rId3"/>
          <a:stretch>
            <a:fillRect/>
          </a:stretch>
        </p:blipFill>
        <p:spPr>
          <a:xfrm>
            <a:off x="0" y="0"/>
            <a:ext cx="9144000" cy="5143500"/>
          </a:xfrm>
          <a:prstGeom prst="rect">
            <a:avLst/>
          </a:prstGeom>
        </p:spPr>
      </p:pic>
    </p:spTree>
    <p:extLst>
      <p:ext uri="{BB962C8B-B14F-4D97-AF65-F5344CB8AC3E}">
        <p14:creationId xmlns:p14="http://schemas.microsoft.com/office/powerpoint/2010/main" val="1439537101"/>
      </p:ext>
    </p:extLst>
  </p:cSld>
  <p:clrMap bg1="lt1" tx1="dk1" bg2="lt2" tx2="dk2" accent1="accent1" accent2="accent2" accent3="accent3" accent4="accent4" accent5="accent5" accent6="accent6" hlink="hlink" folHlink="folHlink"/>
  <p:sldLayoutIdLst>
    <p:sldLayoutId id="2147483752"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userDrawn="1"/>
        </p:nvPicPr>
        <p:blipFill>
          <a:blip r:embed="rId3"/>
          <a:stretch>
            <a:fillRect/>
          </a:stretch>
        </p:blipFill>
        <p:spPr>
          <a:xfrm>
            <a:off x="0" y="0"/>
            <a:ext cx="9144000" cy="5143500"/>
          </a:xfrm>
          <a:prstGeom prst="rect">
            <a:avLst/>
          </a:prstGeom>
        </p:spPr>
      </p:pic>
    </p:spTree>
    <p:extLst>
      <p:ext uri="{BB962C8B-B14F-4D97-AF65-F5344CB8AC3E}">
        <p14:creationId xmlns:p14="http://schemas.microsoft.com/office/powerpoint/2010/main" val="1288790940"/>
      </p:ext>
    </p:extLst>
  </p:cSld>
  <p:clrMap bg1="lt1" tx1="dk1" bg2="lt2" tx2="dk2" accent1="accent1" accent2="accent2" accent3="accent3" accent4="accent4" accent5="accent5" accent6="accent6" hlink="hlink" folHlink="folHlink"/>
  <p:sldLayoutIdLst>
    <p:sldLayoutId id="2147483667"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userDrawn="1"/>
        </p:nvPicPr>
        <p:blipFill>
          <a:blip r:embed="rId3"/>
          <a:stretch>
            <a:fillRect/>
          </a:stretch>
        </p:blipFill>
        <p:spPr>
          <a:xfrm>
            <a:off x="0" y="0"/>
            <a:ext cx="9144000" cy="5143500"/>
          </a:xfrm>
          <a:prstGeom prst="rect">
            <a:avLst/>
          </a:prstGeom>
        </p:spPr>
      </p:pic>
    </p:spTree>
    <p:extLst>
      <p:ext uri="{BB962C8B-B14F-4D97-AF65-F5344CB8AC3E}">
        <p14:creationId xmlns:p14="http://schemas.microsoft.com/office/powerpoint/2010/main" val="1339742971"/>
      </p:ext>
    </p:extLst>
  </p:cSld>
  <p:clrMap bg1="lt1" tx1="dk1" bg2="lt2" tx2="dk2" accent1="accent1" accent2="accent2" accent3="accent3" accent4="accent4" accent5="accent5" accent6="accent6" hlink="hlink" folHlink="folHlink"/>
  <p:sldLayoutIdLst>
    <p:sldLayoutId id="2147483753"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userDrawn="1"/>
        </p:nvPicPr>
        <p:blipFill>
          <a:blip r:embed="rId4"/>
          <a:stretch>
            <a:fillRect/>
          </a:stretch>
        </p:blipFill>
        <p:spPr>
          <a:xfrm>
            <a:off x="0" y="0"/>
            <a:ext cx="9144000" cy="5143500"/>
          </a:xfrm>
          <a:prstGeom prst="rect">
            <a:avLst/>
          </a:prstGeom>
        </p:spPr>
      </p:pic>
    </p:spTree>
    <p:extLst>
      <p:ext uri="{BB962C8B-B14F-4D97-AF65-F5344CB8AC3E}">
        <p14:creationId xmlns:p14="http://schemas.microsoft.com/office/powerpoint/2010/main" val="921761218"/>
      </p:ext>
    </p:extLst>
  </p:cSld>
  <p:clrMap bg1="lt1" tx1="dk1" bg2="lt2" tx2="dk2" accent1="accent1" accent2="accent2" accent3="accent3" accent4="accent4" accent5="accent5" accent6="accent6" hlink="hlink" folHlink="folHlink"/>
  <p:sldLayoutIdLst>
    <p:sldLayoutId id="2147483670" r:id="rId1"/>
    <p:sldLayoutId id="2147483671" r:id="rId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userDrawn="1"/>
        </p:nvPicPr>
        <p:blipFill>
          <a:blip r:embed="rId3"/>
          <a:stretch>
            <a:fillRect/>
          </a:stretch>
        </p:blipFill>
        <p:spPr>
          <a:xfrm>
            <a:off x="0" y="0"/>
            <a:ext cx="9144000" cy="5143500"/>
          </a:xfrm>
          <a:prstGeom prst="rect">
            <a:avLst/>
          </a:prstGeom>
        </p:spPr>
      </p:pic>
    </p:spTree>
    <p:extLst>
      <p:ext uri="{BB962C8B-B14F-4D97-AF65-F5344CB8AC3E}">
        <p14:creationId xmlns:p14="http://schemas.microsoft.com/office/powerpoint/2010/main" val="3119471356"/>
      </p:ext>
    </p:extLst>
  </p:cSld>
  <p:clrMap bg1="lt1" tx1="dk1" bg2="lt2" tx2="dk2" accent1="accent1" accent2="accent2" accent3="accent3" accent4="accent4" accent5="accent5" accent6="accent6" hlink="hlink" folHlink="folHlink"/>
  <p:sldLayoutIdLst>
    <p:sldLayoutId id="2147483673"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userDrawn="1"/>
        </p:nvPicPr>
        <p:blipFill>
          <a:blip r:embed="rId3"/>
          <a:stretch>
            <a:fillRect/>
          </a:stretch>
        </p:blipFill>
        <p:spPr>
          <a:xfrm>
            <a:off x="0" y="0"/>
            <a:ext cx="9144000" cy="5143500"/>
          </a:xfrm>
          <a:prstGeom prst="rect">
            <a:avLst/>
          </a:prstGeom>
        </p:spPr>
      </p:pic>
    </p:spTree>
    <p:extLst>
      <p:ext uri="{BB962C8B-B14F-4D97-AF65-F5344CB8AC3E}">
        <p14:creationId xmlns:p14="http://schemas.microsoft.com/office/powerpoint/2010/main" val="1919443053"/>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userDrawn="1"/>
        </p:nvPicPr>
        <p:blipFill>
          <a:blip r:embed="rId3"/>
          <a:stretch>
            <a:fillRect/>
          </a:stretch>
        </p:blipFill>
        <p:spPr>
          <a:xfrm>
            <a:off x="0" y="0"/>
            <a:ext cx="9144000" cy="5143500"/>
          </a:xfrm>
          <a:prstGeom prst="rect">
            <a:avLst/>
          </a:prstGeom>
        </p:spPr>
      </p:pic>
    </p:spTree>
    <p:extLst>
      <p:ext uri="{BB962C8B-B14F-4D97-AF65-F5344CB8AC3E}">
        <p14:creationId xmlns:p14="http://schemas.microsoft.com/office/powerpoint/2010/main" val="2867895613"/>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userDrawn="1"/>
        </p:nvPicPr>
        <p:blipFill>
          <a:blip r:embed="rId13"/>
          <a:stretch>
            <a:fillRect/>
          </a:stretch>
        </p:blipFill>
        <p:spPr>
          <a:xfrm>
            <a:off x="0" y="0"/>
            <a:ext cx="9144000" cy="5143500"/>
          </a:xfrm>
          <a:prstGeom prst="rect">
            <a:avLst/>
          </a:prstGeom>
        </p:spPr>
      </p:pic>
    </p:spTree>
    <p:extLst>
      <p:ext uri="{BB962C8B-B14F-4D97-AF65-F5344CB8AC3E}">
        <p14:creationId xmlns:p14="http://schemas.microsoft.com/office/powerpoint/2010/main" val="1251622122"/>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userDrawn="1"/>
        </p:nvPicPr>
        <p:blipFill>
          <a:blip r:embed="rId6"/>
          <a:stretch>
            <a:fillRect/>
          </a:stretch>
        </p:blipFill>
        <p:spPr>
          <a:xfrm>
            <a:off x="0" y="0"/>
            <a:ext cx="9144000" cy="5143500"/>
          </a:xfrm>
          <a:prstGeom prst="rect">
            <a:avLst/>
          </a:prstGeom>
        </p:spPr>
      </p:pic>
    </p:spTree>
    <p:extLst>
      <p:ext uri="{BB962C8B-B14F-4D97-AF65-F5344CB8AC3E}">
        <p14:creationId xmlns:p14="http://schemas.microsoft.com/office/powerpoint/2010/main" val="847168410"/>
      </p:ext>
    </p:extLst>
  </p:cSld>
  <p:clrMap bg1="lt1" tx1="dk1" bg2="lt2" tx2="dk2" accent1="accent1" accent2="accent2" accent3="accent3" accent4="accent4" accent5="accent5" accent6="accent6" hlink="hlink" folHlink="folHlink"/>
  <p:sldLayoutIdLst>
    <p:sldLayoutId id="2147483694" r:id="rId1"/>
    <p:sldLayoutId id="2147483696" r:id="rId2"/>
    <p:sldLayoutId id="2147483699" r:id="rId3"/>
    <p:sldLayoutId id="2147483701" r:id="rId4"/>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userDrawn="1"/>
        </p:nvPicPr>
        <p:blipFill>
          <a:blip r:embed="rId5"/>
          <a:stretch>
            <a:fillRect/>
          </a:stretch>
        </p:blipFill>
        <p:spPr>
          <a:xfrm>
            <a:off x="0" y="0"/>
            <a:ext cx="9144000" cy="5143500"/>
          </a:xfrm>
          <a:prstGeom prst="rect">
            <a:avLst/>
          </a:prstGeom>
        </p:spPr>
      </p:pic>
    </p:spTree>
    <p:extLst>
      <p:ext uri="{BB962C8B-B14F-4D97-AF65-F5344CB8AC3E}">
        <p14:creationId xmlns:p14="http://schemas.microsoft.com/office/powerpoint/2010/main" val="1915559488"/>
      </p:ext>
    </p:extLst>
  </p:cSld>
  <p:clrMap bg1="lt1" tx1="dk1" bg2="lt2" tx2="dk2" accent1="accent1" accent2="accent2" accent3="accent3" accent4="accent4" accent5="accent5" accent6="accent6" hlink="hlink" folHlink="folHlink"/>
  <p:sldLayoutIdLst>
    <p:sldLayoutId id="2147483705" r:id="rId1"/>
    <p:sldLayoutId id="2147483708" r:id="rId2"/>
    <p:sldLayoutId id="2147483711" r:id="rId3"/>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userDrawn="1"/>
        </p:nvPicPr>
        <p:blipFill>
          <a:blip r:embed="rId5"/>
          <a:stretch>
            <a:fillRect/>
          </a:stretch>
        </p:blipFill>
        <p:spPr>
          <a:xfrm>
            <a:off x="0" y="0"/>
            <a:ext cx="9144000" cy="5143500"/>
          </a:xfrm>
          <a:prstGeom prst="rect">
            <a:avLst/>
          </a:prstGeom>
        </p:spPr>
      </p:pic>
    </p:spTree>
    <p:extLst>
      <p:ext uri="{BB962C8B-B14F-4D97-AF65-F5344CB8AC3E}">
        <p14:creationId xmlns:p14="http://schemas.microsoft.com/office/powerpoint/2010/main" val="265431678"/>
      </p:ext>
    </p:extLst>
  </p:cSld>
  <p:clrMap bg1="lt1" tx1="dk1" bg2="lt2" tx2="dk2" accent1="accent1" accent2="accent2" accent3="accent3" accent4="accent4" accent5="accent5" accent6="accent6" hlink="hlink" folHlink="folHlink"/>
  <p:sldLayoutIdLst>
    <p:sldLayoutId id="2147483725" r:id="rId1"/>
    <p:sldLayoutId id="2147483726" r:id="rId2"/>
    <p:sldLayoutId id="2147483727" r:id="rId3"/>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userDrawn="1"/>
        </p:nvPicPr>
        <p:blipFill>
          <a:blip r:embed="rId13"/>
          <a:stretch>
            <a:fillRect/>
          </a:stretch>
        </p:blipFill>
        <p:spPr>
          <a:xfrm>
            <a:off x="0" y="0"/>
            <a:ext cx="9144000" cy="5143500"/>
          </a:xfrm>
          <a:prstGeom prst="rect">
            <a:avLst/>
          </a:prstGeom>
        </p:spPr>
      </p:pic>
    </p:spTree>
    <p:extLst>
      <p:ext uri="{BB962C8B-B14F-4D97-AF65-F5344CB8AC3E}">
        <p14:creationId xmlns:p14="http://schemas.microsoft.com/office/powerpoint/2010/main" val="224443458"/>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9144000" cy="5143500"/>
          </a:xfrm>
          <a:prstGeom prst="rect">
            <a:avLst/>
          </a:prstGeom>
        </p:spPr>
      </p:pic>
    </p:spTree>
    <p:extLst>
      <p:ext uri="{BB962C8B-B14F-4D97-AF65-F5344CB8AC3E}">
        <p14:creationId xmlns:p14="http://schemas.microsoft.com/office/powerpoint/2010/main" val="1898461747"/>
      </p:ext>
    </p:extLst>
  </p:cSld>
  <p:clrMap bg1="lt1" tx1="dk1" bg2="lt2" tx2="dk2" accent1="accent1" accent2="accent2" accent3="accent3" accent4="accent4" accent5="accent5" accent6="accent6" hlink="hlink" folHlink="folHlink"/>
  <p:sldLayoutIdLst>
    <p:sldLayoutId id="2147483729" r:id="rId1"/>
    <p:sldLayoutId id="2147483730" r:id="rId2"/>
    <p:sldLayoutId id="2147483731" r:id="rId3"/>
    <p:sldLayoutId id="2147483732" r:id="rId4"/>
    <p:sldLayoutId id="2147483733" r:id="rId5"/>
    <p:sldLayoutId id="2147483734" r:id="rId6"/>
    <p:sldLayoutId id="2147483735" r:id="rId7"/>
    <p:sldLayoutId id="2147483736" r:id="rId8"/>
    <p:sldLayoutId id="2147483737" r:id="rId9"/>
    <p:sldLayoutId id="2147483738" r:id="rId10"/>
    <p:sldLayoutId id="2147483739"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99703660"/>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6" r:id="rId3"/>
    <p:sldLayoutId id="2147483747" r:id="rId4"/>
    <p:sldLayoutId id="2147483750" r:id="rId5"/>
    <p:sldLayoutId id="2147483751" r:id="rId6"/>
    <p:sldLayoutId id="2147483748" r:id="rId7"/>
    <p:sldLayoutId id="2147483749" r:id="rId8"/>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273844"/>
            <a:ext cx="7886700" cy="994172"/>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369219"/>
            <a:ext cx="7886700" cy="326350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4767263"/>
            <a:ext cx="2057400" cy="273844"/>
          </a:xfrm>
          <a:prstGeom prst="rect">
            <a:avLst/>
          </a:prstGeom>
        </p:spPr>
        <p:txBody>
          <a:bodyPr vert="horz" lIns="91440" tIns="45720" rIns="91440" bIns="45720" rtlCol="0" anchor="ctr"/>
          <a:lstStyle>
            <a:lvl1pPr algn="l">
              <a:defRPr sz="900">
                <a:solidFill>
                  <a:schemeClr val="tx1">
                    <a:tint val="75000"/>
                  </a:schemeClr>
                </a:solidFill>
              </a:defRPr>
            </a:lvl1pPr>
          </a:lstStyle>
          <a:p>
            <a:fld id="{C764DE79-268F-4C1A-8933-263129D2AF90}" type="datetimeFigureOut">
              <a:rPr lang="en-US" dirty="0"/>
              <a:t>6/30/2022</a:t>
            </a:fld>
            <a:endParaRPr lang="en-US" dirty="0"/>
          </a:p>
        </p:txBody>
      </p:sp>
      <p:sp>
        <p:nvSpPr>
          <p:cNvPr id="5" name="Footer Placeholder 4"/>
          <p:cNvSpPr>
            <a:spLocks noGrp="1"/>
          </p:cNvSpPr>
          <p:nvPr>
            <p:ph type="ftr" sz="quarter" idx="3"/>
          </p:nvPr>
        </p:nvSpPr>
        <p:spPr>
          <a:xfrm>
            <a:off x="3028950" y="4767263"/>
            <a:ext cx="3086100" cy="273844"/>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457950" y="4767263"/>
            <a:ext cx="2057400" cy="273844"/>
          </a:xfrm>
          <a:prstGeom prst="rect">
            <a:avLst/>
          </a:prstGeom>
        </p:spPr>
        <p:txBody>
          <a:bodyPr vert="horz" lIns="91440" tIns="45720" rIns="91440" bIns="45720" rtlCol="0" anchor="ctr"/>
          <a:lstStyle>
            <a:lvl1pPr algn="r">
              <a:defRPr sz="900">
                <a:solidFill>
                  <a:schemeClr val="tx1">
                    <a:tint val="75000"/>
                  </a:schemeClr>
                </a:solidFill>
              </a:defRPr>
            </a:lvl1pPr>
          </a:lstStyle>
          <a:p>
            <a:fld id="{48F63A3B-78C7-47BE-AE5E-E10140E04643}" type="slidenum">
              <a:rPr lang="en-US" dirty="0"/>
              <a:t>‹#›</a:t>
            </a:fld>
            <a:endParaRPr lang="en-US" dirty="0"/>
          </a:p>
        </p:txBody>
      </p:sp>
      <p:pic>
        <p:nvPicPr>
          <p:cNvPr id="7" name="Picture 6" descr="Graphical user interface, website&#10;&#10;Description automatically generated">
            <a:extLst>
              <a:ext uri="{FF2B5EF4-FFF2-40B4-BE49-F238E27FC236}">
                <a16:creationId xmlns:a16="http://schemas.microsoft.com/office/drawing/2014/main" id="{7560BEDF-7054-684E-84C5-D813A5D06180}"/>
              </a:ext>
            </a:extLst>
          </p:cNvPr>
          <p:cNvPicPr>
            <a:picLocks noChangeAspect="1"/>
          </p:cNvPicPr>
          <p:nvPr userDrawn="1"/>
        </p:nvPicPr>
        <p:blipFill>
          <a:blip r:embed="rId14"/>
          <a:stretch>
            <a:fillRect/>
          </a:stretch>
        </p:blipFill>
        <p:spPr>
          <a:xfrm>
            <a:off x="0" y="0"/>
            <a:ext cx="9144000" cy="5143500"/>
          </a:xfrm>
          <a:prstGeom prst="rect">
            <a:avLst/>
          </a:prstGeom>
        </p:spPr>
      </p:pic>
    </p:spTree>
    <p:extLst>
      <p:ext uri="{BB962C8B-B14F-4D97-AF65-F5344CB8AC3E}">
        <p14:creationId xmlns:p14="http://schemas.microsoft.com/office/powerpoint/2010/main" val="715367380"/>
      </p:ext>
    </p:extLst>
  </p:cSld>
  <p:clrMap bg1="lt1" tx1="dk1" bg2="lt2" tx2="dk2" accent1="accent1" accent2="accent2" accent3="accent3" accent4="accent4" accent5="accent5" accent6="accent6" hlink="hlink" folHlink="folHlink"/>
  <p:sldLayoutIdLst>
    <p:sldLayoutId id="2147483755" r:id="rId1"/>
    <p:sldLayoutId id="2147483756" r:id="rId2"/>
    <p:sldLayoutId id="2147483757" r:id="rId3"/>
    <p:sldLayoutId id="2147483758" r:id="rId4"/>
    <p:sldLayoutId id="2147483759" r:id="rId5"/>
    <p:sldLayoutId id="2147483760" r:id="rId6"/>
    <p:sldLayoutId id="2147483761" r:id="rId7"/>
    <p:sldLayoutId id="2147483762" r:id="rId8"/>
    <p:sldLayoutId id="2147483763" r:id="rId9"/>
    <p:sldLayoutId id="2147483764" r:id="rId10"/>
    <p:sldLayoutId id="2147483765" r:id="rId11"/>
    <p:sldLayoutId id="2147483766" r:id="rId1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273844"/>
            <a:ext cx="7886700" cy="994172"/>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369219"/>
            <a:ext cx="7886700" cy="326350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4767263"/>
            <a:ext cx="2057400" cy="273844"/>
          </a:xfrm>
          <a:prstGeom prst="rect">
            <a:avLst/>
          </a:prstGeom>
        </p:spPr>
        <p:txBody>
          <a:bodyPr vert="horz" lIns="91440" tIns="45720" rIns="91440" bIns="45720" rtlCol="0" anchor="ctr"/>
          <a:lstStyle>
            <a:lvl1pPr algn="l">
              <a:defRPr sz="900">
                <a:solidFill>
                  <a:schemeClr val="tx1">
                    <a:tint val="75000"/>
                  </a:schemeClr>
                </a:solidFill>
              </a:defRPr>
            </a:lvl1pPr>
          </a:lstStyle>
          <a:p>
            <a:fld id="{C764DE79-268F-4C1A-8933-263129D2AF90}" type="datetimeFigureOut">
              <a:rPr lang="en-US" dirty="0"/>
              <a:t>6/30/2022</a:t>
            </a:fld>
            <a:endParaRPr lang="en-US" dirty="0"/>
          </a:p>
        </p:txBody>
      </p:sp>
      <p:sp>
        <p:nvSpPr>
          <p:cNvPr id="5" name="Footer Placeholder 4"/>
          <p:cNvSpPr>
            <a:spLocks noGrp="1"/>
          </p:cNvSpPr>
          <p:nvPr>
            <p:ph type="ftr" sz="quarter" idx="3"/>
          </p:nvPr>
        </p:nvSpPr>
        <p:spPr>
          <a:xfrm>
            <a:off x="3028950" y="4767263"/>
            <a:ext cx="3086100" cy="273844"/>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457950" y="4767263"/>
            <a:ext cx="2057400" cy="273844"/>
          </a:xfrm>
          <a:prstGeom prst="rect">
            <a:avLst/>
          </a:prstGeom>
        </p:spPr>
        <p:txBody>
          <a:bodyPr vert="horz" lIns="91440" tIns="45720" rIns="91440" bIns="45720" rtlCol="0" anchor="ctr"/>
          <a:lstStyle>
            <a:lvl1pPr algn="r">
              <a:defRPr sz="900">
                <a:solidFill>
                  <a:schemeClr val="tx1">
                    <a:tint val="75000"/>
                  </a:schemeClr>
                </a:solidFill>
              </a:defRPr>
            </a:lvl1pPr>
          </a:lstStyle>
          <a:p>
            <a:fld id="{48F63A3B-78C7-47BE-AE5E-E10140E04643}" type="slidenum">
              <a:rPr lang="en-US" dirty="0"/>
              <a:t>‹#›</a:t>
            </a:fld>
            <a:endParaRPr lang="en-US" dirty="0"/>
          </a:p>
        </p:txBody>
      </p:sp>
      <p:pic>
        <p:nvPicPr>
          <p:cNvPr id="7" name="Picture 6" descr="Graphical user interface, text&#10;&#10;Description automatically generated">
            <a:extLst>
              <a:ext uri="{FF2B5EF4-FFF2-40B4-BE49-F238E27FC236}">
                <a16:creationId xmlns:a16="http://schemas.microsoft.com/office/drawing/2014/main" id="{2B0FE7F9-19D6-B24E-9896-E57BC42FFF22}"/>
              </a:ext>
            </a:extLst>
          </p:cNvPr>
          <p:cNvPicPr>
            <a:picLocks noChangeAspect="1"/>
          </p:cNvPicPr>
          <p:nvPr userDrawn="1"/>
        </p:nvPicPr>
        <p:blipFill>
          <a:blip r:embed="rId13"/>
          <a:stretch>
            <a:fillRect/>
          </a:stretch>
        </p:blipFill>
        <p:spPr>
          <a:xfrm>
            <a:off x="0" y="0"/>
            <a:ext cx="9144000" cy="5143500"/>
          </a:xfrm>
          <a:prstGeom prst="rect">
            <a:avLst/>
          </a:prstGeom>
        </p:spPr>
      </p:pic>
    </p:spTree>
    <p:extLst>
      <p:ext uri="{BB962C8B-B14F-4D97-AF65-F5344CB8AC3E}">
        <p14:creationId xmlns:p14="http://schemas.microsoft.com/office/powerpoint/2010/main" val="2858728400"/>
      </p:ext>
    </p:extLst>
  </p:cSld>
  <p:clrMap bg1="lt1" tx1="dk1" bg2="lt2" tx2="dk2" accent1="accent1" accent2="accent2" accent3="accent3" accent4="accent4" accent5="accent5" accent6="accent6" hlink="hlink" folHlink="folHlink"/>
  <p:sldLayoutIdLst>
    <p:sldLayoutId id="2147483768" r:id="rId1"/>
    <p:sldLayoutId id="2147483769" r:id="rId2"/>
    <p:sldLayoutId id="2147483770" r:id="rId3"/>
    <p:sldLayoutId id="2147483771" r:id="rId4"/>
    <p:sldLayoutId id="2147483772" r:id="rId5"/>
    <p:sldLayoutId id="2147483773" r:id="rId6"/>
    <p:sldLayoutId id="2147483774" r:id="rId7"/>
    <p:sldLayoutId id="2147483775" r:id="rId8"/>
    <p:sldLayoutId id="2147483776" r:id="rId9"/>
    <p:sldLayoutId id="2147483777" r:id="rId10"/>
    <p:sldLayoutId id="2147483778"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4.xml"/></Relationships>
</file>

<file path=ppt/slides/_rels/slide7.xml.rels><?xml version="1.0" encoding="UTF-8" standalone="yes"?>
<Relationships xmlns="http://schemas.openxmlformats.org/package/2006/relationships"><Relationship Id="rId2" Type="http://schemas.openxmlformats.org/officeDocument/2006/relationships/hyperlink" Target="https://youtu.be/6yiTZm0y1YA?t=74" TargetMode="External"/><Relationship Id="rId1" Type="http://schemas.openxmlformats.org/officeDocument/2006/relationships/slideLayout" Target="../slideLayouts/slideLayout74.xml"/></Relationships>
</file>

<file path=ppt/slides/_rels/slide8.xml.rels><?xml version="1.0" encoding="UTF-8" standalone="yes"?>
<Relationships xmlns="http://schemas.openxmlformats.org/package/2006/relationships"><Relationship Id="rId2" Type="http://schemas.openxmlformats.org/officeDocument/2006/relationships/hyperlink" Target="https://youtu.be/6yiTZm0y1YA?t=74" TargetMode="External"/><Relationship Id="rId1" Type="http://schemas.openxmlformats.org/officeDocument/2006/relationships/slideLayout" Target="../slideLayouts/slideLayout74.xml"/></Relationships>
</file>

<file path=ppt/slides/_rels/slide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74.xml"/></Relationships>
</file>

<file path=ppt/slides/_rels/slide10.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7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4.xml"/></Relationships>
</file>

<file path=ppt/slides/_rels/slide17.xml.rels><?xml version="1.0" encoding="UTF-8" standalone="yes"?>
<Relationships xmlns="http://schemas.openxmlformats.org/package/2006/relationships"><Relationship Id="rId2" Type="http://schemas.openxmlformats.org/officeDocument/2006/relationships/hyperlink" Target="https://learnenglish.britishcouncil.org/grammar/intermediate-to-upper-intermediate/future-continuous-and-future-perfect" TargetMode="External"/><Relationship Id="rId1" Type="http://schemas.openxmlformats.org/officeDocument/2006/relationships/slideLayout" Target="../slideLayouts/slideLayout7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2D5C6C4-297C-4AB8-8AC7-600066CC20F1}"/>
              </a:ext>
            </a:extLst>
          </p:cNvPr>
          <p:cNvSpPr>
            <a:spLocks noGrp="1"/>
          </p:cNvSpPr>
          <p:nvPr>
            <p:ph type="title"/>
          </p:nvPr>
        </p:nvSpPr>
        <p:spPr>
          <a:xfrm>
            <a:off x="1550194" y="1837284"/>
            <a:ext cx="6043612" cy="991094"/>
          </a:xfrm>
        </p:spPr>
        <p:txBody>
          <a:bodyPr>
            <a:normAutofit fontScale="90000"/>
          </a:bodyPr>
          <a:lstStyle/>
          <a:p>
            <a:pPr algn="ctr"/>
            <a:r>
              <a:rPr lang="en-US" sz="3600" b="1" dirty="0"/>
              <a:t>Advanced Grammar Review</a:t>
            </a:r>
            <a:endParaRPr lang="en-GB" sz="3600" b="1" dirty="0"/>
          </a:p>
        </p:txBody>
      </p:sp>
      <p:sp>
        <p:nvSpPr>
          <p:cNvPr id="2" name="TextBox 1">
            <a:extLst>
              <a:ext uri="{FF2B5EF4-FFF2-40B4-BE49-F238E27FC236}">
                <a16:creationId xmlns:a16="http://schemas.microsoft.com/office/drawing/2014/main" id="{2982A480-DB30-4726-81F0-6FC36C06A26C}"/>
              </a:ext>
            </a:extLst>
          </p:cNvPr>
          <p:cNvSpPr txBox="1"/>
          <p:nvPr/>
        </p:nvSpPr>
        <p:spPr>
          <a:xfrm>
            <a:off x="1927781" y="2905812"/>
            <a:ext cx="5592452" cy="461665"/>
          </a:xfrm>
          <a:prstGeom prst="rect">
            <a:avLst/>
          </a:prstGeom>
          <a:noFill/>
        </p:spPr>
        <p:txBody>
          <a:bodyPr wrap="square" rtlCol="0">
            <a:spAutoFit/>
          </a:bodyPr>
          <a:lstStyle/>
          <a:p>
            <a:pPr algn="ctr"/>
            <a:r>
              <a:rPr lang="en-US" sz="2400" b="1" dirty="0">
                <a:solidFill>
                  <a:schemeClr val="accent4">
                    <a:lumMod val="60000"/>
                    <a:lumOff val="40000"/>
                  </a:schemeClr>
                </a:solidFill>
              </a:rPr>
              <a:t>From the Academic Workshops series </a:t>
            </a:r>
            <a:endParaRPr lang="en-GB" sz="2400" b="1" dirty="0">
              <a:solidFill>
                <a:schemeClr val="accent4">
                  <a:lumMod val="60000"/>
                  <a:lumOff val="40000"/>
                </a:schemeClr>
              </a:solidFill>
            </a:endParaRPr>
          </a:p>
        </p:txBody>
      </p:sp>
    </p:spTree>
    <p:extLst>
      <p:ext uri="{BB962C8B-B14F-4D97-AF65-F5344CB8AC3E}">
        <p14:creationId xmlns:p14="http://schemas.microsoft.com/office/powerpoint/2010/main" val="18594077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58DC41E-C746-435E-AD0E-0D42E7EF3BF5}"/>
              </a:ext>
            </a:extLst>
          </p:cNvPr>
          <p:cNvSpPr>
            <a:spLocks noGrp="1"/>
          </p:cNvSpPr>
          <p:nvPr>
            <p:ph type="title"/>
          </p:nvPr>
        </p:nvSpPr>
        <p:spPr>
          <a:xfrm>
            <a:off x="424543" y="212271"/>
            <a:ext cx="7048660" cy="1032440"/>
          </a:xfrm>
        </p:spPr>
        <p:txBody>
          <a:bodyPr>
            <a:noAutofit/>
          </a:bodyPr>
          <a:lstStyle/>
          <a:p>
            <a:r>
              <a:rPr lang="en-GB" sz="2400" b="1" dirty="0">
                <a:latin typeface="Helvetica" pitchFamily="2" charset="0"/>
              </a:rPr>
              <a:t>Workshop - Grammar Review </a:t>
            </a:r>
            <a:br>
              <a:rPr lang="en-GB" sz="2400" b="1" dirty="0">
                <a:latin typeface="Helvetica" pitchFamily="2" charset="0"/>
              </a:rPr>
            </a:br>
            <a:endParaRPr lang="en-GB" sz="2400" b="1" dirty="0">
              <a:latin typeface="Helvetica" pitchFamily="2" charset="0"/>
            </a:endParaRPr>
          </a:p>
        </p:txBody>
      </p:sp>
      <p:sp>
        <p:nvSpPr>
          <p:cNvPr id="3" name="TextBox 2">
            <a:extLst>
              <a:ext uri="{FF2B5EF4-FFF2-40B4-BE49-F238E27FC236}">
                <a16:creationId xmlns:a16="http://schemas.microsoft.com/office/drawing/2014/main" id="{46CB1420-F4A4-E94A-A9F6-664C98BB7B42}"/>
              </a:ext>
            </a:extLst>
          </p:cNvPr>
          <p:cNvSpPr txBox="1"/>
          <p:nvPr/>
        </p:nvSpPr>
        <p:spPr>
          <a:xfrm>
            <a:off x="424543" y="847774"/>
            <a:ext cx="7478488" cy="286232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Today</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GB" dirty="0">
              <a:solidFill>
                <a:prstClr val="black"/>
              </a:solidFill>
              <a:latin typeface="Calibri" panose="020F0502020204030204"/>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GB" dirty="0">
                <a:solidFill>
                  <a:prstClr val="black"/>
                </a:solidFill>
                <a:latin typeface="Calibri" panose="020F0502020204030204"/>
              </a:rPr>
              <a:t>1    </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Predicting the future – future simple, future continuous, future perfect</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GB" dirty="0">
              <a:solidFill>
                <a:prstClr val="black"/>
              </a:solidFill>
              <a:latin typeface="Calibri" panose="020F0502020204030204"/>
            </a:endParaRPr>
          </a:p>
          <a:p>
            <a:pPr marL="342900" marR="0" lvl="0" indent="-342900" algn="l" defTabSz="457200" rtl="0" eaLnBrk="1" fontAlgn="auto" latinLnBrk="0" hangingPunct="1">
              <a:lnSpc>
                <a:spcPct val="100000"/>
              </a:lnSpc>
              <a:spcBef>
                <a:spcPts val="0"/>
              </a:spcBef>
              <a:spcAft>
                <a:spcPts val="0"/>
              </a:spcAft>
              <a:buClrTx/>
              <a:buSzTx/>
              <a:buFontTx/>
              <a:buAutoNum type="arabicPlain" startAt="2"/>
              <a:tabLst/>
              <a:defRPr/>
            </a:pPr>
            <a:r>
              <a:rPr kumimoji="0" lang="en-GB" b="0" i="0" u="none" strike="noStrike" kern="1200" cap="none" spc="0" normalizeH="0" baseline="0" noProof="0" dirty="0">
                <a:ln>
                  <a:noFill/>
                </a:ln>
                <a:solidFill>
                  <a:prstClr val="black"/>
                </a:solidFill>
                <a:effectLst/>
                <a:uLnTx/>
                <a:uFillTx/>
                <a:latin typeface="Calibri" panose="020F0502020204030204"/>
                <a:ea typeface="+mn-ea"/>
                <a:cs typeface="+mn-cs"/>
              </a:rPr>
              <a:t>If time, paraphrasing skills – transformation </a:t>
            </a:r>
            <a:r>
              <a:rPr lang="en-GB" dirty="0">
                <a:solidFill>
                  <a:prstClr val="black"/>
                </a:solidFill>
                <a:latin typeface="Calibri" panose="020F0502020204030204"/>
              </a:rPr>
              <a:t>techniques</a:t>
            </a:r>
          </a:p>
          <a:p>
            <a:pPr marL="342900" marR="0" lvl="0" indent="-342900" algn="l" defTabSz="457200" rtl="0" eaLnBrk="1" fontAlgn="auto" latinLnBrk="0" hangingPunct="1">
              <a:lnSpc>
                <a:spcPct val="100000"/>
              </a:lnSpc>
              <a:spcBef>
                <a:spcPts val="0"/>
              </a:spcBef>
              <a:spcAft>
                <a:spcPts val="0"/>
              </a:spcAft>
              <a:buClrTx/>
              <a:buSzTx/>
              <a:buFontTx/>
              <a:buAutoNum type="arabicPlain" startAt="2"/>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457200" rtl="0" eaLnBrk="1" fontAlgn="auto" latinLnBrk="0" hangingPunct="1">
              <a:lnSpc>
                <a:spcPct val="100000"/>
              </a:lnSpc>
              <a:spcBef>
                <a:spcPts val="0"/>
              </a:spcBef>
              <a:spcAft>
                <a:spcPts val="0"/>
              </a:spcAft>
              <a:buClrTx/>
              <a:buSzTx/>
              <a:buFontTx/>
              <a:buAutoNum type="arabicPlain" startAt="2"/>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Some tools for you to practice your skills</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GB" dirty="0">
              <a:solidFill>
                <a:prstClr val="black"/>
              </a:solidFill>
              <a:latin typeface="Calibri" panose="020F0502020204030204"/>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p>
        </p:txBody>
      </p:sp>
      <p:sp>
        <p:nvSpPr>
          <p:cNvPr id="2" name="TextBox 1">
            <a:extLst>
              <a:ext uri="{FF2B5EF4-FFF2-40B4-BE49-F238E27FC236}">
                <a16:creationId xmlns:a16="http://schemas.microsoft.com/office/drawing/2014/main" id="{A76BE458-5096-8947-81BE-CEAB054020C5}"/>
              </a:ext>
            </a:extLst>
          </p:cNvPr>
          <p:cNvSpPr txBox="1"/>
          <p:nvPr/>
        </p:nvSpPr>
        <p:spPr>
          <a:xfrm>
            <a:off x="424543" y="847774"/>
            <a:ext cx="184731" cy="646331"/>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292236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76BE458-5096-8947-81BE-CEAB054020C5}"/>
              </a:ext>
            </a:extLst>
          </p:cNvPr>
          <p:cNvSpPr txBox="1"/>
          <p:nvPr/>
        </p:nvSpPr>
        <p:spPr>
          <a:xfrm>
            <a:off x="424543" y="847774"/>
            <a:ext cx="8180614" cy="923330"/>
          </a:xfrm>
          <a:prstGeom prst="rect">
            <a:avLst/>
          </a:prstGeom>
          <a:noFill/>
        </p:spPr>
        <p:txBody>
          <a:bodyPr wrap="square" rtlCol="0">
            <a:spAutoFit/>
          </a:bodyPr>
          <a:lstStyle/>
          <a:p>
            <a:r>
              <a:rPr lang="en-GB" dirty="0"/>
              <a:t>Academic analysis often involves discussion of future events.  </a:t>
            </a:r>
          </a:p>
          <a:p>
            <a:r>
              <a:rPr lang="en-GB" dirty="0"/>
              <a:t>Things change over time, and academic analysis can help </a:t>
            </a:r>
            <a:r>
              <a:rPr lang="en-GB" i="1" dirty="0"/>
              <a:t>predict</a:t>
            </a:r>
            <a:r>
              <a:rPr lang="en-GB" dirty="0"/>
              <a:t> change.</a:t>
            </a:r>
          </a:p>
          <a:p>
            <a:endParaRPr lang="en-GB" dirty="0"/>
          </a:p>
        </p:txBody>
      </p:sp>
      <p:sp>
        <p:nvSpPr>
          <p:cNvPr id="7" name="Title 4">
            <a:extLst>
              <a:ext uri="{FF2B5EF4-FFF2-40B4-BE49-F238E27FC236}">
                <a16:creationId xmlns:a16="http://schemas.microsoft.com/office/drawing/2014/main" id="{3F4B1491-D2AC-C646-B842-B9C8657F6B1D}"/>
              </a:ext>
            </a:extLst>
          </p:cNvPr>
          <p:cNvSpPr>
            <a:spLocks noGrp="1"/>
          </p:cNvSpPr>
          <p:nvPr>
            <p:ph type="title"/>
          </p:nvPr>
        </p:nvSpPr>
        <p:spPr>
          <a:xfrm>
            <a:off x="424543" y="0"/>
            <a:ext cx="8294914" cy="1032440"/>
          </a:xfrm>
        </p:spPr>
        <p:txBody>
          <a:bodyPr>
            <a:noAutofit/>
          </a:bodyPr>
          <a:lstStyle/>
          <a:p>
            <a:r>
              <a:rPr lang="en-GB" sz="1800" b="1" dirty="0">
                <a:latin typeface="Helvetica" pitchFamily="2" charset="0"/>
              </a:rPr>
              <a:t>Workshop - Grammar Review</a:t>
            </a:r>
          </a:p>
        </p:txBody>
      </p:sp>
    </p:spTree>
    <p:extLst>
      <p:ext uri="{BB962C8B-B14F-4D97-AF65-F5344CB8AC3E}">
        <p14:creationId xmlns:p14="http://schemas.microsoft.com/office/powerpoint/2010/main" val="32306956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76BE458-5096-8947-81BE-CEAB054020C5}"/>
              </a:ext>
            </a:extLst>
          </p:cNvPr>
          <p:cNvSpPr txBox="1"/>
          <p:nvPr/>
        </p:nvSpPr>
        <p:spPr>
          <a:xfrm>
            <a:off x="424543" y="847774"/>
            <a:ext cx="8180614" cy="923330"/>
          </a:xfrm>
          <a:prstGeom prst="rect">
            <a:avLst/>
          </a:prstGeom>
          <a:noFill/>
        </p:spPr>
        <p:txBody>
          <a:bodyPr wrap="square" rtlCol="0">
            <a:spAutoFit/>
          </a:bodyPr>
          <a:lstStyle/>
          <a:p>
            <a:r>
              <a:rPr lang="en-GB" dirty="0"/>
              <a:t>Academic analysis often involves discussion of future events.  </a:t>
            </a:r>
          </a:p>
          <a:p>
            <a:r>
              <a:rPr lang="en-GB" dirty="0"/>
              <a:t>Things change over time, and academic analysis can help </a:t>
            </a:r>
            <a:r>
              <a:rPr lang="en-GB" i="1" dirty="0"/>
              <a:t>predict</a:t>
            </a:r>
            <a:r>
              <a:rPr lang="en-GB" dirty="0"/>
              <a:t> change.</a:t>
            </a:r>
          </a:p>
          <a:p>
            <a:endParaRPr lang="en-GB" dirty="0"/>
          </a:p>
        </p:txBody>
      </p:sp>
      <p:sp>
        <p:nvSpPr>
          <p:cNvPr id="4" name="TextBox 3">
            <a:extLst>
              <a:ext uri="{FF2B5EF4-FFF2-40B4-BE49-F238E27FC236}">
                <a16:creationId xmlns:a16="http://schemas.microsoft.com/office/drawing/2014/main" id="{50327C76-7AF4-1C49-BBB7-649449C3B5E4}"/>
              </a:ext>
            </a:extLst>
          </p:cNvPr>
          <p:cNvSpPr txBox="1"/>
          <p:nvPr/>
        </p:nvSpPr>
        <p:spPr>
          <a:xfrm>
            <a:off x="424543" y="1963128"/>
            <a:ext cx="8180614" cy="1846659"/>
          </a:xfrm>
          <a:prstGeom prst="rect">
            <a:avLst/>
          </a:prstGeom>
          <a:noFill/>
        </p:spPr>
        <p:txBody>
          <a:bodyPr wrap="square" rtlCol="0">
            <a:spAutoFit/>
          </a:bodyPr>
          <a:lstStyle/>
          <a:p>
            <a:r>
              <a:rPr lang="en-GB" i="1" dirty="0"/>
              <a:t>We can use a range of verb forms to talk about this</a:t>
            </a:r>
            <a:r>
              <a:rPr lang="en-GB" dirty="0"/>
              <a:t>.  </a:t>
            </a:r>
          </a:p>
          <a:p>
            <a:r>
              <a:rPr lang="en-GB" dirty="0"/>
              <a:t>Today we will focus on three:</a:t>
            </a:r>
          </a:p>
          <a:p>
            <a:endParaRPr lang="en-GB" dirty="0"/>
          </a:p>
          <a:p>
            <a:r>
              <a:rPr lang="en-GB" sz="2000" b="1" dirty="0"/>
              <a:t>Future simple</a:t>
            </a:r>
          </a:p>
          <a:p>
            <a:r>
              <a:rPr lang="en-GB" sz="2000" b="1" dirty="0"/>
              <a:t>Future continuous</a:t>
            </a:r>
          </a:p>
          <a:p>
            <a:r>
              <a:rPr lang="en-GB" sz="2000" b="1" dirty="0"/>
              <a:t>Future perfect</a:t>
            </a:r>
          </a:p>
        </p:txBody>
      </p:sp>
      <p:sp>
        <p:nvSpPr>
          <p:cNvPr id="7" name="Title 4">
            <a:extLst>
              <a:ext uri="{FF2B5EF4-FFF2-40B4-BE49-F238E27FC236}">
                <a16:creationId xmlns:a16="http://schemas.microsoft.com/office/drawing/2014/main" id="{3F4B1491-D2AC-C646-B842-B9C8657F6B1D}"/>
              </a:ext>
            </a:extLst>
          </p:cNvPr>
          <p:cNvSpPr>
            <a:spLocks noGrp="1"/>
          </p:cNvSpPr>
          <p:nvPr>
            <p:ph type="title"/>
          </p:nvPr>
        </p:nvSpPr>
        <p:spPr>
          <a:xfrm>
            <a:off x="424543" y="0"/>
            <a:ext cx="8294914" cy="1032440"/>
          </a:xfrm>
        </p:spPr>
        <p:txBody>
          <a:bodyPr>
            <a:noAutofit/>
          </a:bodyPr>
          <a:lstStyle/>
          <a:p>
            <a:r>
              <a:rPr lang="en-GB" sz="1800" b="1" dirty="0">
                <a:latin typeface="Helvetica" pitchFamily="2" charset="0"/>
              </a:rPr>
              <a:t>Workshop - Grammar Review</a:t>
            </a:r>
          </a:p>
        </p:txBody>
      </p:sp>
    </p:spTree>
    <p:extLst>
      <p:ext uri="{BB962C8B-B14F-4D97-AF65-F5344CB8AC3E}">
        <p14:creationId xmlns:p14="http://schemas.microsoft.com/office/powerpoint/2010/main" val="10604580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0327C76-7AF4-1C49-BBB7-649449C3B5E4}"/>
              </a:ext>
            </a:extLst>
          </p:cNvPr>
          <p:cNvSpPr txBox="1"/>
          <p:nvPr/>
        </p:nvSpPr>
        <p:spPr>
          <a:xfrm>
            <a:off x="424543" y="681335"/>
            <a:ext cx="8180614" cy="2646878"/>
          </a:xfrm>
          <a:prstGeom prst="rect">
            <a:avLst/>
          </a:prstGeom>
          <a:noFill/>
        </p:spPr>
        <p:txBody>
          <a:bodyPr wrap="square" rtlCol="0">
            <a:spAutoFit/>
          </a:bodyPr>
          <a:lstStyle/>
          <a:p>
            <a:endParaRPr lang="en-GB" dirty="0"/>
          </a:p>
          <a:p>
            <a:r>
              <a:rPr lang="en-GB" sz="2000" b="1" dirty="0"/>
              <a:t>Future simple</a:t>
            </a:r>
          </a:p>
          <a:p>
            <a:r>
              <a:rPr lang="en-GB" sz="2000" b="1" dirty="0"/>
              <a:t>Future continuous</a:t>
            </a:r>
          </a:p>
          <a:p>
            <a:r>
              <a:rPr lang="en-GB" sz="2000" b="1" dirty="0"/>
              <a:t>Future perfect</a:t>
            </a:r>
          </a:p>
          <a:p>
            <a:endParaRPr lang="en-GB" sz="2000" b="1" dirty="0"/>
          </a:p>
          <a:p>
            <a:r>
              <a:rPr lang="en-GB" sz="1600" dirty="0"/>
              <a:t>We will also look at how to </a:t>
            </a:r>
            <a:r>
              <a:rPr lang="en-GB" sz="1600" i="1" dirty="0"/>
              <a:t>combine</a:t>
            </a:r>
            <a:r>
              <a:rPr lang="en-GB" sz="1600" dirty="0"/>
              <a:t> these verbs with </a:t>
            </a:r>
            <a:r>
              <a:rPr lang="en-GB" sz="1600" i="1" dirty="0"/>
              <a:t>other terms </a:t>
            </a:r>
            <a:r>
              <a:rPr lang="en-GB" sz="1600" dirty="0"/>
              <a:t>to talk about differences in </a:t>
            </a:r>
          </a:p>
          <a:p>
            <a:endParaRPr lang="en-GB" sz="1600" dirty="0"/>
          </a:p>
          <a:p>
            <a:r>
              <a:rPr lang="en-GB" b="1" dirty="0"/>
              <a:t>probability</a:t>
            </a:r>
            <a:r>
              <a:rPr lang="en-GB" dirty="0"/>
              <a:t> </a:t>
            </a:r>
          </a:p>
          <a:p>
            <a:r>
              <a:rPr lang="en-GB" b="1" dirty="0"/>
              <a:t>confidence</a:t>
            </a:r>
          </a:p>
        </p:txBody>
      </p:sp>
      <p:sp>
        <p:nvSpPr>
          <p:cNvPr id="7" name="Title 4">
            <a:extLst>
              <a:ext uri="{FF2B5EF4-FFF2-40B4-BE49-F238E27FC236}">
                <a16:creationId xmlns:a16="http://schemas.microsoft.com/office/drawing/2014/main" id="{3F4B1491-D2AC-C646-B842-B9C8657F6B1D}"/>
              </a:ext>
            </a:extLst>
          </p:cNvPr>
          <p:cNvSpPr>
            <a:spLocks noGrp="1"/>
          </p:cNvSpPr>
          <p:nvPr>
            <p:ph type="title"/>
          </p:nvPr>
        </p:nvSpPr>
        <p:spPr>
          <a:xfrm>
            <a:off x="424543" y="0"/>
            <a:ext cx="8294914" cy="1032440"/>
          </a:xfrm>
        </p:spPr>
        <p:txBody>
          <a:bodyPr>
            <a:noAutofit/>
          </a:bodyPr>
          <a:lstStyle/>
          <a:p>
            <a:r>
              <a:rPr lang="en-GB" sz="1800" b="1" dirty="0">
                <a:latin typeface="Helvetica" pitchFamily="2" charset="0"/>
              </a:rPr>
              <a:t>Workshop - Grammar Review</a:t>
            </a:r>
          </a:p>
        </p:txBody>
      </p:sp>
    </p:spTree>
    <p:extLst>
      <p:ext uri="{BB962C8B-B14F-4D97-AF65-F5344CB8AC3E}">
        <p14:creationId xmlns:p14="http://schemas.microsoft.com/office/powerpoint/2010/main" val="36548322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0327C76-7AF4-1C49-BBB7-649449C3B5E4}"/>
              </a:ext>
            </a:extLst>
          </p:cNvPr>
          <p:cNvSpPr txBox="1"/>
          <p:nvPr/>
        </p:nvSpPr>
        <p:spPr>
          <a:xfrm>
            <a:off x="424543" y="681335"/>
            <a:ext cx="8180614" cy="2954655"/>
          </a:xfrm>
          <a:prstGeom prst="rect">
            <a:avLst/>
          </a:prstGeom>
          <a:noFill/>
        </p:spPr>
        <p:txBody>
          <a:bodyPr wrap="square" rtlCol="0">
            <a:spAutoFit/>
          </a:bodyPr>
          <a:lstStyle/>
          <a:p>
            <a:endParaRPr lang="en-GB" dirty="0"/>
          </a:p>
          <a:p>
            <a:r>
              <a:rPr lang="en-GB" sz="2000" b="1" dirty="0"/>
              <a:t>Future simple</a:t>
            </a:r>
          </a:p>
          <a:p>
            <a:r>
              <a:rPr lang="en-GB" sz="2000" b="1" dirty="0"/>
              <a:t>Future continuous</a:t>
            </a:r>
          </a:p>
          <a:p>
            <a:r>
              <a:rPr lang="en-GB" sz="2000" b="1" dirty="0"/>
              <a:t>Future perfect</a:t>
            </a:r>
          </a:p>
          <a:p>
            <a:endParaRPr lang="en-GB" sz="2000" b="1" dirty="0"/>
          </a:p>
          <a:p>
            <a:r>
              <a:rPr lang="en-GB" sz="1600" dirty="0"/>
              <a:t>We will also look at how to </a:t>
            </a:r>
            <a:r>
              <a:rPr lang="en-GB" sz="1600" i="1" dirty="0"/>
              <a:t>combine</a:t>
            </a:r>
            <a:r>
              <a:rPr lang="en-GB" sz="1600" dirty="0"/>
              <a:t> these verbs with </a:t>
            </a:r>
            <a:r>
              <a:rPr lang="en-GB" sz="1600" i="1" dirty="0"/>
              <a:t>other terms, </a:t>
            </a:r>
            <a:r>
              <a:rPr lang="en-GB" sz="1600" dirty="0"/>
              <a:t>to talk about differences in </a:t>
            </a:r>
          </a:p>
          <a:p>
            <a:endParaRPr lang="en-GB" sz="1600" dirty="0"/>
          </a:p>
          <a:p>
            <a:r>
              <a:rPr lang="en-GB" b="1" dirty="0"/>
              <a:t>probability</a:t>
            </a:r>
            <a:r>
              <a:rPr lang="en-GB" dirty="0"/>
              <a:t> (how likely something is to happen)</a:t>
            </a:r>
          </a:p>
          <a:p>
            <a:r>
              <a:rPr lang="en-GB" b="1" dirty="0"/>
              <a:t>confidence</a:t>
            </a:r>
            <a:r>
              <a:rPr lang="en-GB" dirty="0"/>
              <a:t> (how certain we can be about this assessment of the probability)</a:t>
            </a:r>
          </a:p>
          <a:p>
            <a:endParaRPr lang="en-GB" sz="2000" b="1" dirty="0"/>
          </a:p>
        </p:txBody>
      </p:sp>
      <p:sp>
        <p:nvSpPr>
          <p:cNvPr id="7" name="Title 4">
            <a:extLst>
              <a:ext uri="{FF2B5EF4-FFF2-40B4-BE49-F238E27FC236}">
                <a16:creationId xmlns:a16="http://schemas.microsoft.com/office/drawing/2014/main" id="{3F4B1491-D2AC-C646-B842-B9C8657F6B1D}"/>
              </a:ext>
            </a:extLst>
          </p:cNvPr>
          <p:cNvSpPr>
            <a:spLocks noGrp="1"/>
          </p:cNvSpPr>
          <p:nvPr>
            <p:ph type="title"/>
          </p:nvPr>
        </p:nvSpPr>
        <p:spPr>
          <a:xfrm>
            <a:off x="424543" y="0"/>
            <a:ext cx="8294914" cy="1032440"/>
          </a:xfrm>
        </p:spPr>
        <p:txBody>
          <a:bodyPr>
            <a:noAutofit/>
          </a:bodyPr>
          <a:lstStyle/>
          <a:p>
            <a:r>
              <a:rPr lang="en-GB" sz="1800" b="1" dirty="0">
                <a:latin typeface="Helvetica" pitchFamily="2" charset="0"/>
              </a:rPr>
              <a:t>Workshop - Grammar Review</a:t>
            </a:r>
          </a:p>
        </p:txBody>
      </p:sp>
    </p:spTree>
    <p:extLst>
      <p:ext uri="{BB962C8B-B14F-4D97-AF65-F5344CB8AC3E}">
        <p14:creationId xmlns:p14="http://schemas.microsoft.com/office/powerpoint/2010/main" val="6325258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0327C76-7AF4-1C49-BBB7-649449C3B5E4}"/>
              </a:ext>
            </a:extLst>
          </p:cNvPr>
          <p:cNvSpPr txBox="1"/>
          <p:nvPr/>
        </p:nvSpPr>
        <p:spPr>
          <a:xfrm>
            <a:off x="424543" y="681335"/>
            <a:ext cx="8180614" cy="2893100"/>
          </a:xfrm>
          <a:prstGeom prst="rect">
            <a:avLst/>
          </a:prstGeom>
          <a:noFill/>
        </p:spPr>
        <p:txBody>
          <a:bodyPr wrap="square" rtlCol="0">
            <a:spAutoFit/>
          </a:bodyPr>
          <a:lstStyle/>
          <a:p>
            <a:endParaRPr lang="en-GB" dirty="0"/>
          </a:p>
          <a:p>
            <a:r>
              <a:rPr lang="en-GB" b="1" dirty="0"/>
              <a:t>Exercise 1</a:t>
            </a:r>
          </a:p>
          <a:p>
            <a:endParaRPr lang="en-GB" dirty="0"/>
          </a:p>
          <a:p>
            <a:r>
              <a:rPr lang="en-GB" dirty="0"/>
              <a:t>Look at the very short video clip (1 min) and write a short note on what you think it is about:</a:t>
            </a:r>
          </a:p>
          <a:p>
            <a:endParaRPr lang="en-GB" dirty="0"/>
          </a:p>
          <a:p>
            <a:r>
              <a:rPr lang="en-GB" dirty="0">
                <a:hlinkClick r:id="rId2"/>
              </a:rPr>
              <a:t>https://youtu.be/6yiTZm0y1YA?t=74</a:t>
            </a:r>
            <a:endParaRPr lang="en-GB" dirty="0"/>
          </a:p>
          <a:p>
            <a:endParaRPr lang="en-GB" dirty="0"/>
          </a:p>
          <a:p>
            <a:endParaRPr lang="en-GB" dirty="0"/>
          </a:p>
          <a:p>
            <a:endParaRPr lang="en-GB" sz="2000" b="1" dirty="0"/>
          </a:p>
        </p:txBody>
      </p:sp>
      <p:sp>
        <p:nvSpPr>
          <p:cNvPr id="7" name="Title 4">
            <a:extLst>
              <a:ext uri="{FF2B5EF4-FFF2-40B4-BE49-F238E27FC236}">
                <a16:creationId xmlns:a16="http://schemas.microsoft.com/office/drawing/2014/main" id="{3F4B1491-D2AC-C646-B842-B9C8657F6B1D}"/>
              </a:ext>
            </a:extLst>
          </p:cNvPr>
          <p:cNvSpPr>
            <a:spLocks noGrp="1"/>
          </p:cNvSpPr>
          <p:nvPr>
            <p:ph type="title"/>
          </p:nvPr>
        </p:nvSpPr>
        <p:spPr>
          <a:xfrm>
            <a:off x="424543" y="0"/>
            <a:ext cx="8294914" cy="1032440"/>
          </a:xfrm>
        </p:spPr>
        <p:txBody>
          <a:bodyPr>
            <a:noAutofit/>
          </a:bodyPr>
          <a:lstStyle/>
          <a:p>
            <a:r>
              <a:rPr lang="en-GB" sz="1800" b="1" dirty="0">
                <a:latin typeface="Helvetica" pitchFamily="2" charset="0"/>
              </a:rPr>
              <a:t>Workshop - Grammar Review</a:t>
            </a:r>
          </a:p>
        </p:txBody>
      </p:sp>
    </p:spTree>
    <p:extLst>
      <p:ext uri="{BB962C8B-B14F-4D97-AF65-F5344CB8AC3E}">
        <p14:creationId xmlns:p14="http://schemas.microsoft.com/office/powerpoint/2010/main" val="23135888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0327C76-7AF4-1C49-BBB7-649449C3B5E4}"/>
              </a:ext>
            </a:extLst>
          </p:cNvPr>
          <p:cNvSpPr txBox="1"/>
          <p:nvPr/>
        </p:nvSpPr>
        <p:spPr>
          <a:xfrm>
            <a:off x="424543" y="681335"/>
            <a:ext cx="8180614" cy="3139321"/>
          </a:xfrm>
          <a:prstGeom prst="rect">
            <a:avLst/>
          </a:prstGeom>
          <a:noFill/>
        </p:spPr>
        <p:txBody>
          <a:bodyPr wrap="square" rtlCol="0">
            <a:spAutoFit/>
          </a:bodyPr>
          <a:lstStyle/>
          <a:p>
            <a:endParaRPr lang="en-GB" dirty="0"/>
          </a:p>
          <a:p>
            <a:r>
              <a:rPr lang="en-GB" b="1" dirty="0"/>
              <a:t>Exercise 1</a:t>
            </a:r>
          </a:p>
          <a:p>
            <a:endParaRPr lang="en-GB" dirty="0"/>
          </a:p>
          <a:p>
            <a:r>
              <a:rPr lang="en-GB" dirty="0"/>
              <a:t>Look at the very short video clip (1 min) and write a short note on what you think it is about:</a:t>
            </a:r>
          </a:p>
          <a:p>
            <a:endParaRPr lang="en-GB" dirty="0"/>
          </a:p>
          <a:p>
            <a:r>
              <a:rPr lang="en-GB" dirty="0">
                <a:hlinkClick r:id="rId2"/>
              </a:rPr>
              <a:t>https://youtu.be/6yiTZm0y1YA?t=74</a:t>
            </a:r>
            <a:endParaRPr lang="en-GB" dirty="0"/>
          </a:p>
          <a:p>
            <a:endParaRPr lang="en-GB" dirty="0"/>
          </a:p>
          <a:p>
            <a:r>
              <a:rPr lang="en-GB" dirty="0"/>
              <a:t>This video introduces a report by the IPCC (international Panel on Climate Change, 2013)</a:t>
            </a:r>
          </a:p>
          <a:p>
            <a:r>
              <a:rPr lang="en-GB" dirty="0"/>
              <a:t>Here is some text from the report – find examples of future tenses:</a:t>
            </a:r>
          </a:p>
        </p:txBody>
      </p:sp>
      <p:sp>
        <p:nvSpPr>
          <p:cNvPr id="7" name="Title 4">
            <a:extLst>
              <a:ext uri="{FF2B5EF4-FFF2-40B4-BE49-F238E27FC236}">
                <a16:creationId xmlns:a16="http://schemas.microsoft.com/office/drawing/2014/main" id="{3F4B1491-D2AC-C646-B842-B9C8657F6B1D}"/>
              </a:ext>
            </a:extLst>
          </p:cNvPr>
          <p:cNvSpPr>
            <a:spLocks noGrp="1"/>
          </p:cNvSpPr>
          <p:nvPr>
            <p:ph type="title"/>
          </p:nvPr>
        </p:nvSpPr>
        <p:spPr>
          <a:xfrm>
            <a:off x="424543" y="0"/>
            <a:ext cx="8294914" cy="1032440"/>
          </a:xfrm>
        </p:spPr>
        <p:txBody>
          <a:bodyPr>
            <a:noAutofit/>
          </a:bodyPr>
          <a:lstStyle/>
          <a:p>
            <a:r>
              <a:rPr lang="en-GB" sz="1800" b="1" dirty="0">
                <a:latin typeface="Helvetica" pitchFamily="2" charset="0"/>
              </a:rPr>
              <a:t>Workshop - Grammar Review</a:t>
            </a:r>
          </a:p>
        </p:txBody>
      </p:sp>
    </p:spTree>
    <p:extLst>
      <p:ext uri="{BB962C8B-B14F-4D97-AF65-F5344CB8AC3E}">
        <p14:creationId xmlns:p14="http://schemas.microsoft.com/office/powerpoint/2010/main" val="27788821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C937975-C5AB-C24B-97BA-55C165593475}"/>
              </a:ext>
            </a:extLst>
          </p:cNvPr>
          <p:cNvSpPr txBox="1"/>
          <p:nvPr/>
        </p:nvSpPr>
        <p:spPr>
          <a:xfrm>
            <a:off x="936491" y="161675"/>
            <a:ext cx="7723414" cy="4308872"/>
          </a:xfrm>
          <a:prstGeom prst="rect">
            <a:avLst/>
          </a:prstGeom>
          <a:noFill/>
        </p:spPr>
        <p:txBody>
          <a:bodyPr wrap="square" rtlCol="0">
            <a:spAutoFit/>
          </a:bodyPr>
          <a:lstStyle/>
          <a:p>
            <a:r>
              <a:rPr lang="en-GB" sz="1600" b="1" dirty="0"/>
              <a:t>“It is virtually certain that, in most places, there will be more hot and fewer </a:t>
            </a:r>
          </a:p>
          <a:p>
            <a:r>
              <a:rPr lang="en-GB" sz="1600" b="1" dirty="0"/>
              <a:t>cold temperature extremes as global mean temperatures increase. </a:t>
            </a:r>
          </a:p>
          <a:p>
            <a:endParaRPr lang="en-GB" sz="1600" b="1" dirty="0"/>
          </a:p>
          <a:p>
            <a:r>
              <a:rPr lang="en-GB" sz="1600" dirty="0"/>
              <a:t>These changes are expected for events defined as extremes on both daily  and seasonal time scales. Increases in the frequency, duration and magnitude of hot extremes along with heat stress are expected; however, occasional cold winter extremes will continue to occur. </a:t>
            </a:r>
          </a:p>
          <a:p>
            <a:r>
              <a:rPr lang="en-GB" sz="1600" dirty="0"/>
              <a:t>Twenty-year return values of low temperature events are projected to increase </a:t>
            </a:r>
          </a:p>
          <a:p>
            <a:r>
              <a:rPr lang="en-GB" sz="1600" dirty="0"/>
              <a:t>at a rate greater than winter mean temperatures in most regions, with the largest changes in the return values of low temperatures at high latitudes. Twenty-year return values for high temperature events are projected to increase at a rate similar to or greater than the rate of increase of summer mean temperatures in most regions. </a:t>
            </a:r>
          </a:p>
          <a:p>
            <a:r>
              <a:rPr lang="en-GB" sz="1600" dirty="0"/>
              <a:t>[…] It is likely that, in most land regions, a current 20-year high temperature </a:t>
            </a:r>
          </a:p>
          <a:p>
            <a:pPr lvl="0" defTabSz="914400" eaLnBrk="0" fontAlgn="base" hangingPunct="0">
              <a:spcBef>
                <a:spcPct val="0"/>
              </a:spcBef>
              <a:spcAft>
                <a:spcPct val="0"/>
              </a:spcAft>
            </a:pPr>
            <a:r>
              <a:rPr lang="en-GB" sz="1600" dirty="0"/>
              <a:t>event will occur more frequently by the end of the 21</a:t>
            </a:r>
            <a:r>
              <a:rPr lang="en-GB" sz="1600" baseline="30000" dirty="0"/>
              <a:t>st</a:t>
            </a:r>
            <a:r>
              <a:rPr lang="en-GB" sz="1600" dirty="0"/>
              <a:t>  </a:t>
            </a:r>
            <a:r>
              <a:rPr lang="en-US" altLang="en-US" sz="1600" dirty="0">
                <a:latin typeface="FrutigerLTPro"/>
              </a:rPr>
              <a:t>century …</a:t>
            </a:r>
          </a:p>
          <a:p>
            <a:pPr lvl="0" defTabSz="914400" eaLnBrk="0" fontAlgn="base" hangingPunct="0">
              <a:spcBef>
                <a:spcPct val="0"/>
              </a:spcBef>
              <a:spcAft>
                <a:spcPct val="0"/>
              </a:spcAft>
            </a:pPr>
            <a:r>
              <a:rPr lang="en-US" altLang="en-US" sz="1600" dirty="0">
                <a:latin typeface="FrutigerLTPro"/>
              </a:rPr>
              <a:t>and a current 20-year low temperature event will become exceedingly rare. “</a:t>
            </a:r>
            <a:endParaRPr lang="en-US" altLang="en-US" sz="1600" dirty="0">
              <a:latin typeface="Arial" panose="020B0604020202020204" pitchFamily="34" charset="0"/>
            </a:endParaRPr>
          </a:p>
          <a:p>
            <a:endParaRPr lang="en-GB" sz="1600" dirty="0"/>
          </a:p>
          <a:p>
            <a:r>
              <a:rPr lang="en-GB" sz="1600" dirty="0"/>
              <a:t>(Collins, M and </a:t>
            </a:r>
            <a:r>
              <a:rPr lang="en-GB" sz="1600" dirty="0" err="1"/>
              <a:t>Knutti</a:t>
            </a:r>
            <a:r>
              <a:rPr lang="en-GB" sz="1600" dirty="0"/>
              <a:t>, R, 2012)</a:t>
            </a:r>
          </a:p>
          <a:p>
            <a:endParaRPr lang="en-GB" dirty="0"/>
          </a:p>
        </p:txBody>
      </p:sp>
      <p:pic>
        <p:nvPicPr>
          <p:cNvPr id="1027" name="Picture 3" descr="page4image1415137648">
            <a:extLst>
              <a:ext uri="{FF2B5EF4-FFF2-40B4-BE49-F238E27FC236}">
                <a16:creationId xmlns:a16="http://schemas.microsoft.com/office/drawing/2014/main" id="{7130CEE6-3BB8-C04B-8A55-1009D206BDF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457200" cy="1257300"/>
          </a:xfrm>
          <a:prstGeom prst="rect">
            <a:avLst/>
          </a:prstGeom>
          <a:noFill/>
          <a:extLst>
            <a:ext uri="{909E8E84-426E-40DD-AFC4-6F175D3DCCD1}">
              <a14:hiddenFill xmlns:a14="http://schemas.microsoft.com/office/drawing/2010/main">
                <a:solidFill>
                  <a:srgbClr val="FFFFFF"/>
                </a:solidFill>
              </a14:hiddenFill>
            </a:ext>
          </a:extLst>
        </p:spPr>
      </p:pic>
      <p:pic>
        <p:nvPicPr>
          <p:cNvPr id="1025" name="Picture 1" descr="page4image1415137648">
            <a:extLst>
              <a:ext uri="{FF2B5EF4-FFF2-40B4-BE49-F238E27FC236}">
                <a16:creationId xmlns:a16="http://schemas.microsoft.com/office/drawing/2014/main" id="{3BDF64AD-1817-8346-BED1-78B3639AFE0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457200" cy="1257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159451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C937975-C5AB-C24B-97BA-55C165593475}"/>
              </a:ext>
            </a:extLst>
          </p:cNvPr>
          <p:cNvSpPr txBox="1"/>
          <p:nvPr/>
        </p:nvSpPr>
        <p:spPr>
          <a:xfrm>
            <a:off x="936491" y="161675"/>
            <a:ext cx="7723414" cy="4308872"/>
          </a:xfrm>
          <a:prstGeom prst="rect">
            <a:avLst/>
          </a:prstGeom>
          <a:noFill/>
        </p:spPr>
        <p:txBody>
          <a:bodyPr wrap="square" rtlCol="0">
            <a:spAutoFit/>
          </a:bodyPr>
          <a:lstStyle/>
          <a:p>
            <a:r>
              <a:rPr lang="en-GB" sz="1600" b="1" dirty="0"/>
              <a:t>“It is virtually certain that, in most places, </a:t>
            </a:r>
            <a:r>
              <a:rPr lang="en-GB" sz="1600" b="1" dirty="0">
                <a:highlight>
                  <a:srgbClr val="FFFF00"/>
                </a:highlight>
              </a:rPr>
              <a:t>there will be </a:t>
            </a:r>
            <a:r>
              <a:rPr lang="en-GB" sz="1600" b="1" dirty="0"/>
              <a:t>more hot and fewer </a:t>
            </a:r>
          </a:p>
          <a:p>
            <a:r>
              <a:rPr lang="en-GB" sz="1600" b="1" dirty="0"/>
              <a:t>cold temperature extremes as global mean temperatures increase. </a:t>
            </a:r>
          </a:p>
          <a:p>
            <a:endParaRPr lang="en-GB" sz="1600" b="1" dirty="0"/>
          </a:p>
          <a:p>
            <a:r>
              <a:rPr lang="en-GB" sz="1600" dirty="0"/>
              <a:t>These changes are expected for events defined as extremes on both daily  and seasonal time scales. Increases in the frequency, duration and magnitude of hot extremes along with heat stress are expected; however, occasional </a:t>
            </a:r>
            <a:r>
              <a:rPr lang="en-GB" sz="1600" dirty="0">
                <a:highlight>
                  <a:srgbClr val="FFFF00"/>
                </a:highlight>
              </a:rPr>
              <a:t>cold winter extremes will continue to occur</a:t>
            </a:r>
            <a:r>
              <a:rPr lang="en-GB" sz="1600" dirty="0"/>
              <a:t>. </a:t>
            </a:r>
          </a:p>
          <a:p>
            <a:r>
              <a:rPr lang="en-GB" sz="1600" dirty="0"/>
              <a:t>Twenty-year return values of low temperature events are projected to increase </a:t>
            </a:r>
          </a:p>
          <a:p>
            <a:r>
              <a:rPr lang="en-GB" sz="1600" dirty="0"/>
              <a:t>at a rate greater than winter mean temperatures in most regions, with the largest changes in the return values of low temperatures at high latitudes. Twenty-year return values for high temperature events are projected to increase at a rate similar to or greater than the rate of increase of summer mean temperatures in most regions. </a:t>
            </a:r>
          </a:p>
          <a:p>
            <a:r>
              <a:rPr lang="en-GB" sz="1600" dirty="0"/>
              <a:t>[…] It is likely that, in most land regions, a current 20-year </a:t>
            </a:r>
            <a:r>
              <a:rPr lang="en-GB" sz="1600" dirty="0">
                <a:highlight>
                  <a:srgbClr val="FFFF00"/>
                </a:highlight>
              </a:rPr>
              <a:t>high temperature </a:t>
            </a:r>
          </a:p>
          <a:p>
            <a:pPr lvl="0" defTabSz="914400" eaLnBrk="0" fontAlgn="base" hangingPunct="0">
              <a:spcBef>
                <a:spcPct val="0"/>
              </a:spcBef>
              <a:spcAft>
                <a:spcPct val="0"/>
              </a:spcAft>
            </a:pPr>
            <a:r>
              <a:rPr lang="en-GB" sz="1600" dirty="0">
                <a:highlight>
                  <a:srgbClr val="FFFF00"/>
                </a:highlight>
              </a:rPr>
              <a:t>event will occur </a:t>
            </a:r>
            <a:r>
              <a:rPr lang="en-GB" sz="1600" dirty="0"/>
              <a:t>more frequently by the end of the 21</a:t>
            </a:r>
            <a:r>
              <a:rPr lang="en-GB" sz="1600" baseline="30000" dirty="0"/>
              <a:t>st</a:t>
            </a:r>
            <a:r>
              <a:rPr lang="en-GB" sz="1600" dirty="0"/>
              <a:t>  </a:t>
            </a:r>
            <a:r>
              <a:rPr lang="en-US" altLang="en-US" sz="1600" dirty="0">
                <a:latin typeface="FrutigerLTPro"/>
              </a:rPr>
              <a:t>century …</a:t>
            </a:r>
          </a:p>
          <a:p>
            <a:pPr lvl="0" defTabSz="914400" eaLnBrk="0" fontAlgn="base" hangingPunct="0">
              <a:spcBef>
                <a:spcPct val="0"/>
              </a:spcBef>
              <a:spcAft>
                <a:spcPct val="0"/>
              </a:spcAft>
            </a:pPr>
            <a:r>
              <a:rPr lang="en-US" altLang="en-US" sz="1600" dirty="0">
                <a:latin typeface="FrutigerLTPro"/>
              </a:rPr>
              <a:t>and a current 20-year </a:t>
            </a:r>
            <a:r>
              <a:rPr lang="en-US" altLang="en-US" sz="1600" dirty="0">
                <a:highlight>
                  <a:srgbClr val="FFFF00"/>
                </a:highlight>
                <a:latin typeface="FrutigerLTPro"/>
              </a:rPr>
              <a:t>low temperature event will become </a:t>
            </a:r>
            <a:r>
              <a:rPr lang="en-US" altLang="en-US" sz="1600" dirty="0">
                <a:latin typeface="FrutigerLTPro"/>
              </a:rPr>
              <a:t>exceedingly rare. “</a:t>
            </a:r>
            <a:endParaRPr lang="en-US" altLang="en-US" sz="1600" dirty="0">
              <a:latin typeface="Arial" panose="020B0604020202020204" pitchFamily="34" charset="0"/>
            </a:endParaRPr>
          </a:p>
          <a:p>
            <a:endParaRPr lang="en-GB" sz="1600" dirty="0"/>
          </a:p>
          <a:p>
            <a:r>
              <a:rPr lang="en-GB" sz="1600" dirty="0"/>
              <a:t>(Collins, M and </a:t>
            </a:r>
            <a:r>
              <a:rPr lang="en-GB" sz="1600" dirty="0" err="1"/>
              <a:t>Knutti</a:t>
            </a:r>
            <a:r>
              <a:rPr lang="en-GB" sz="1600" dirty="0"/>
              <a:t>, R, 2012)</a:t>
            </a:r>
          </a:p>
          <a:p>
            <a:endParaRPr lang="en-GB" dirty="0"/>
          </a:p>
        </p:txBody>
      </p:sp>
      <p:pic>
        <p:nvPicPr>
          <p:cNvPr id="1027" name="Picture 3" descr="page4image1415137648">
            <a:extLst>
              <a:ext uri="{FF2B5EF4-FFF2-40B4-BE49-F238E27FC236}">
                <a16:creationId xmlns:a16="http://schemas.microsoft.com/office/drawing/2014/main" id="{7130CEE6-3BB8-C04B-8A55-1009D206BDF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457200" cy="1257300"/>
          </a:xfrm>
          <a:prstGeom prst="rect">
            <a:avLst/>
          </a:prstGeom>
          <a:noFill/>
          <a:extLst>
            <a:ext uri="{909E8E84-426E-40DD-AFC4-6F175D3DCCD1}">
              <a14:hiddenFill xmlns:a14="http://schemas.microsoft.com/office/drawing/2010/main">
                <a:solidFill>
                  <a:srgbClr val="FFFFFF"/>
                </a:solidFill>
              </a14:hiddenFill>
            </a:ext>
          </a:extLst>
        </p:spPr>
      </p:pic>
      <p:pic>
        <p:nvPicPr>
          <p:cNvPr id="1025" name="Picture 1" descr="page4image1415137648">
            <a:extLst>
              <a:ext uri="{FF2B5EF4-FFF2-40B4-BE49-F238E27FC236}">
                <a16:creationId xmlns:a16="http://schemas.microsoft.com/office/drawing/2014/main" id="{3BDF64AD-1817-8346-BED1-78B3639AFE0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457200" cy="1257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822990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FE5D75F-CDD3-4185-9C31-46D89C08E29F}"/>
              </a:ext>
            </a:extLst>
          </p:cNvPr>
          <p:cNvSpPr>
            <a:spLocks noGrp="1"/>
          </p:cNvSpPr>
          <p:nvPr>
            <p:ph idx="1"/>
          </p:nvPr>
        </p:nvSpPr>
        <p:spPr>
          <a:xfrm>
            <a:off x="678865" y="292147"/>
            <a:ext cx="6497425" cy="3777239"/>
          </a:xfrm>
        </p:spPr>
        <p:txBody>
          <a:bodyPr>
            <a:normAutofit/>
          </a:bodyPr>
          <a:lstStyle/>
          <a:p>
            <a:pPr marL="342900" lvl="1" indent="0">
              <a:buNone/>
            </a:pPr>
            <a:endParaRPr lang="en-US" sz="1200" dirty="0">
              <a:latin typeface="Calibri" panose="020F0502020204030204" pitchFamily="34" charset="0"/>
              <a:ea typeface="Calibri" panose="020F0502020204030204" pitchFamily="34" charset="0"/>
            </a:endParaRPr>
          </a:p>
          <a:p>
            <a:pPr marL="342900" lvl="1" indent="0">
              <a:buNone/>
            </a:pPr>
            <a:endParaRPr lang="en-US" sz="1200" dirty="0">
              <a:latin typeface="Calibri" panose="020F0502020204030204" pitchFamily="34" charset="0"/>
              <a:ea typeface="Calibri" panose="020F0502020204030204" pitchFamily="34" charset="0"/>
            </a:endParaRPr>
          </a:p>
          <a:p>
            <a:pPr marL="342900" lvl="1" indent="0">
              <a:buNone/>
            </a:pPr>
            <a:endParaRPr lang="en-US" sz="1200" dirty="0">
              <a:latin typeface="Calibri" panose="020F0502020204030204" pitchFamily="34" charset="0"/>
              <a:ea typeface="Calibri" panose="020F0502020204030204" pitchFamily="34" charset="0"/>
            </a:endParaRPr>
          </a:p>
          <a:p>
            <a:pPr lvl="1"/>
            <a:endParaRPr lang="en-US" sz="1200" dirty="0">
              <a:latin typeface="Calibri" panose="020F0502020204030204" pitchFamily="34" charset="0"/>
              <a:ea typeface="Calibri" panose="020F0502020204030204" pitchFamily="34" charset="0"/>
            </a:endParaRPr>
          </a:p>
          <a:p>
            <a:pPr marL="600075" lvl="1" indent="-257175">
              <a:buFont typeface="Symbol" panose="05050102010706020507" pitchFamily="18" charset="2"/>
              <a:buChar char=""/>
            </a:pPr>
            <a:endParaRPr lang="en-US" sz="1200" dirty="0">
              <a:latin typeface="Calibri" panose="020F0502020204030204" pitchFamily="34" charset="0"/>
              <a:ea typeface="Calibri" panose="020F0502020204030204" pitchFamily="34" charset="0"/>
            </a:endParaRPr>
          </a:p>
          <a:p>
            <a:pPr marL="0" indent="0">
              <a:buNone/>
            </a:pPr>
            <a:endParaRPr lang="en-GB" sz="1200" dirty="0">
              <a:latin typeface="Calibri" panose="020F0502020204030204" pitchFamily="34" charset="0"/>
              <a:ea typeface="Calibri" panose="020F0502020204030204" pitchFamily="34" charset="0"/>
            </a:endParaRPr>
          </a:p>
          <a:p>
            <a:pPr marL="257175" indent="-257175">
              <a:buFont typeface="Symbol" panose="05050102010706020507" pitchFamily="18" charset="2"/>
              <a:buChar char=""/>
            </a:pPr>
            <a:endParaRPr lang="en-GB" sz="1200" dirty="0">
              <a:latin typeface="Calibri" panose="020F0502020204030204" pitchFamily="34" charset="0"/>
              <a:ea typeface="Calibri" panose="020F0502020204030204" pitchFamily="34" charset="0"/>
            </a:endParaRPr>
          </a:p>
          <a:p>
            <a:pPr marL="257175" indent="-257175">
              <a:buFont typeface="Symbol" panose="05050102010706020507" pitchFamily="18" charset="2"/>
              <a:buChar char=""/>
            </a:pPr>
            <a:endParaRPr lang="en-GB" sz="1200" dirty="0">
              <a:latin typeface="Calibri" panose="020F0502020204030204" pitchFamily="34" charset="0"/>
              <a:ea typeface="Calibri" panose="020F0502020204030204" pitchFamily="34" charset="0"/>
            </a:endParaRPr>
          </a:p>
          <a:p>
            <a:endParaRPr lang="en-GB" sz="1200" dirty="0"/>
          </a:p>
          <a:p>
            <a:endParaRPr lang="en-GB" sz="1200" dirty="0"/>
          </a:p>
          <a:p>
            <a:endParaRPr lang="en-GB" sz="1200" dirty="0"/>
          </a:p>
        </p:txBody>
      </p:sp>
      <p:sp>
        <p:nvSpPr>
          <p:cNvPr id="6" name="TextBox 5">
            <a:extLst>
              <a:ext uri="{FF2B5EF4-FFF2-40B4-BE49-F238E27FC236}">
                <a16:creationId xmlns:a16="http://schemas.microsoft.com/office/drawing/2014/main" id="{121B671D-973B-1549-932F-4B879C5AC0E6}"/>
              </a:ext>
            </a:extLst>
          </p:cNvPr>
          <p:cNvSpPr txBox="1"/>
          <p:nvPr/>
        </p:nvSpPr>
        <p:spPr>
          <a:xfrm>
            <a:off x="775127" y="481692"/>
            <a:ext cx="7593745" cy="4524315"/>
          </a:xfrm>
          <a:prstGeom prst="rect">
            <a:avLst/>
          </a:prstGeom>
          <a:noFill/>
        </p:spPr>
        <p:txBody>
          <a:bodyPr wrap="none" rtlCol="0">
            <a:spAutoFit/>
          </a:bodyPr>
          <a:lstStyle/>
          <a:p>
            <a:r>
              <a:rPr lang="en-GB" dirty="0"/>
              <a:t>Future simple – when talking about facts in the future (e.g. formal information)</a:t>
            </a:r>
          </a:p>
          <a:p>
            <a:r>
              <a:rPr lang="en-GB" dirty="0"/>
              <a:t>or spontaneous decisions (e.g. informal conversation)</a:t>
            </a:r>
          </a:p>
          <a:p>
            <a:endParaRPr lang="en-GB" dirty="0"/>
          </a:p>
          <a:p>
            <a:r>
              <a:rPr lang="en-GB" dirty="0"/>
              <a:t>Fact in the future</a:t>
            </a:r>
          </a:p>
          <a:p>
            <a:r>
              <a:rPr lang="en-GB" dirty="0"/>
              <a:t>A high temperature event will occur </a:t>
            </a:r>
          </a:p>
          <a:p>
            <a:r>
              <a:rPr lang="en-GB" b="1" dirty="0"/>
              <a:t> </a:t>
            </a:r>
          </a:p>
          <a:p>
            <a:endParaRPr lang="en-GB" b="1" dirty="0"/>
          </a:p>
          <a:p>
            <a:r>
              <a:rPr lang="en-GB" dirty="0"/>
              <a:t>Spontaneous decision</a:t>
            </a:r>
          </a:p>
          <a:p>
            <a:r>
              <a:rPr lang="en-GB" dirty="0"/>
              <a:t>I’ll go to get some more beers</a:t>
            </a:r>
          </a:p>
          <a:p>
            <a:endParaRPr lang="en-GB" dirty="0"/>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2254313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FE5D75F-CDD3-4185-9C31-46D89C08E29F}"/>
              </a:ext>
            </a:extLst>
          </p:cNvPr>
          <p:cNvSpPr>
            <a:spLocks noGrp="1"/>
          </p:cNvSpPr>
          <p:nvPr>
            <p:ph idx="1"/>
          </p:nvPr>
        </p:nvSpPr>
        <p:spPr>
          <a:xfrm>
            <a:off x="678865" y="292147"/>
            <a:ext cx="6497425" cy="3777239"/>
          </a:xfrm>
        </p:spPr>
        <p:txBody>
          <a:bodyPr>
            <a:normAutofit/>
          </a:bodyPr>
          <a:lstStyle/>
          <a:p>
            <a:pPr marL="342900" lvl="1" indent="0">
              <a:buNone/>
            </a:pPr>
            <a:endParaRPr lang="en-US" sz="1200" dirty="0">
              <a:latin typeface="Calibri" panose="020F0502020204030204" pitchFamily="34" charset="0"/>
              <a:ea typeface="Calibri" panose="020F0502020204030204" pitchFamily="34" charset="0"/>
            </a:endParaRPr>
          </a:p>
          <a:p>
            <a:pPr marL="342900" lvl="1" indent="0">
              <a:buNone/>
            </a:pPr>
            <a:endParaRPr lang="en-US" sz="1200" dirty="0">
              <a:latin typeface="Calibri" panose="020F0502020204030204" pitchFamily="34" charset="0"/>
              <a:ea typeface="Calibri" panose="020F0502020204030204" pitchFamily="34" charset="0"/>
            </a:endParaRPr>
          </a:p>
          <a:p>
            <a:pPr marL="342900" lvl="1" indent="0">
              <a:buNone/>
            </a:pPr>
            <a:endParaRPr lang="en-US" sz="1200" dirty="0">
              <a:latin typeface="Calibri" panose="020F0502020204030204" pitchFamily="34" charset="0"/>
              <a:ea typeface="Calibri" panose="020F0502020204030204" pitchFamily="34" charset="0"/>
            </a:endParaRPr>
          </a:p>
          <a:p>
            <a:pPr lvl="1"/>
            <a:endParaRPr lang="en-US" sz="1200" dirty="0">
              <a:latin typeface="Calibri" panose="020F0502020204030204" pitchFamily="34" charset="0"/>
              <a:ea typeface="Calibri" panose="020F0502020204030204" pitchFamily="34" charset="0"/>
            </a:endParaRPr>
          </a:p>
          <a:p>
            <a:pPr marL="600075" lvl="1" indent="-257175">
              <a:buFont typeface="Symbol" panose="05050102010706020507" pitchFamily="18" charset="2"/>
              <a:buChar char=""/>
            </a:pPr>
            <a:endParaRPr lang="en-US" sz="1200" dirty="0">
              <a:latin typeface="Calibri" panose="020F0502020204030204" pitchFamily="34" charset="0"/>
              <a:ea typeface="Calibri" panose="020F0502020204030204" pitchFamily="34" charset="0"/>
            </a:endParaRPr>
          </a:p>
          <a:p>
            <a:pPr marL="0" indent="0">
              <a:buNone/>
            </a:pPr>
            <a:endParaRPr lang="en-GB" sz="1200" dirty="0">
              <a:latin typeface="Calibri" panose="020F0502020204030204" pitchFamily="34" charset="0"/>
              <a:ea typeface="Calibri" panose="020F0502020204030204" pitchFamily="34" charset="0"/>
            </a:endParaRPr>
          </a:p>
          <a:p>
            <a:pPr marL="257175" indent="-257175">
              <a:buFont typeface="Symbol" panose="05050102010706020507" pitchFamily="18" charset="2"/>
              <a:buChar char=""/>
            </a:pPr>
            <a:endParaRPr lang="en-GB" sz="1200" dirty="0">
              <a:latin typeface="Calibri" panose="020F0502020204030204" pitchFamily="34" charset="0"/>
              <a:ea typeface="Calibri" panose="020F0502020204030204" pitchFamily="34" charset="0"/>
            </a:endParaRPr>
          </a:p>
          <a:p>
            <a:pPr marL="257175" indent="-257175">
              <a:buFont typeface="Symbol" panose="05050102010706020507" pitchFamily="18" charset="2"/>
              <a:buChar char=""/>
            </a:pPr>
            <a:endParaRPr lang="en-GB" sz="1200" dirty="0">
              <a:latin typeface="Calibri" panose="020F0502020204030204" pitchFamily="34" charset="0"/>
              <a:ea typeface="Calibri" panose="020F0502020204030204" pitchFamily="34" charset="0"/>
            </a:endParaRPr>
          </a:p>
          <a:p>
            <a:endParaRPr lang="en-GB" sz="1200" dirty="0"/>
          </a:p>
        </p:txBody>
      </p:sp>
      <p:sp>
        <p:nvSpPr>
          <p:cNvPr id="6" name="TextBox 5">
            <a:extLst>
              <a:ext uri="{FF2B5EF4-FFF2-40B4-BE49-F238E27FC236}">
                <a16:creationId xmlns:a16="http://schemas.microsoft.com/office/drawing/2014/main" id="{121B671D-973B-1549-932F-4B879C5AC0E6}"/>
              </a:ext>
            </a:extLst>
          </p:cNvPr>
          <p:cNvSpPr txBox="1"/>
          <p:nvPr/>
        </p:nvSpPr>
        <p:spPr>
          <a:xfrm>
            <a:off x="775127" y="481693"/>
            <a:ext cx="7593745" cy="4801314"/>
          </a:xfrm>
          <a:prstGeom prst="rect">
            <a:avLst/>
          </a:prstGeom>
          <a:noFill/>
        </p:spPr>
        <p:txBody>
          <a:bodyPr wrap="none" rtlCol="0">
            <a:spAutoFit/>
          </a:bodyPr>
          <a:lstStyle/>
          <a:p>
            <a:r>
              <a:rPr lang="en-GB" b="1" dirty="0"/>
              <a:t>Future simple </a:t>
            </a:r>
            <a:r>
              <a:rPr lang="en-GB" dirty="0"/>
              <a:t>– when talking about facts in the future (e.g. formal information)</a:t>
            </a:r>
          </a:p>
          <a:p>
            <a:r>
              <a:rPr lang="en-GB" dirty="0"/>
              <a:t>or spontaneous decisions (e.g. informal conversation)</a:t>
            </a:r>
          </a:p>
          <a:p>
            <a:endParaRPr lang="en-GB" dirty="0"/>
          </a:p>
          <a:p>
            <a:r>
              <a:rPr lang="en-GB" dirty="0"/>
              <a:t>Fact in the future</a:t>
            </a:r>
          </a:p>
          <a:p>
            <a:r>
              <a:rPr lang="en-GB" dirty="0"/>
              <a:t>A high temperature event will occur </a:t>
            </a:r>
          </a:p>
          <a:p>
            <a:r>
              <a:rPr lang="en-GB" b="1" dirty="0"/>
              <a:t>Sb 					+ will + verb infinitive</a:t>
            </a:r>
          </a:p>
          <a:p>
            <a:r>
              <a:rPr lang="en-GB" b="1" dirty="0"/>
              <a:t> </a:t>
            </a:r>
          </a:p>
          <a:p>
            <a:r>
              <a:rPr lang="en-GB" dirty="0"/>
              <a:t>Spontaneous decision</a:t>
            </a:r>
          </a:p>
          <a:p>
            <a:r>
              <a:rPr lang="en-GB" dirty="0"/>
              <a:t>I’ll go to get some more beers</a:t>
            </a:r>
          </a:p>
          <a:p>
            <a:endParaRPr lang="en-GB" dirty="0"/>
          </a:p>
          <a:p>
            <a:r>
              <a:rPr lang="en-GB" b="1" dirty="0"/>
              <a:t>Sb + will/’ll + </a:t>
            </a:r>
            <a:r>
              <a:rPr lang="en-GB" b="1" dirty="0" err="1"/>
              <a:t>vb</a:t>
            </a:r>
            <a:r>
              <a:rPr lang="en-GB" b="1" dirty="0"/>
              <a:t> infinitive</a:t>
            </a:r>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5992882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FE5D75F-CDD3-4185-9C31-46D89C08E29F}"/>
              </a:ext>
            </a:extLst>
          </p:cNvPr>
          <p:cNvSpPr>
            <a:spLocks noGrp="1"/>
          </p:cNvSpPr>
          <p:nvPr>
            <p:ph idx="1"/>
          </p:nvPr>
        </p:nvSpPr>
        <p:spPr>
          <a:xfrm>
            <a:off x="678865" y="292147"/>
            <a:ext cx="6497425" cy="3777239"/>
          </a:xfrm>
        </p:spPr>
        <p:txBody>
          <a:bodyPr>
            <a:normAutofit/>
          </a:bodyPr>
          <a:lstStyle/>
          <a:p>
            <a:pPr marL="342900" lvl="1" indent="0">
              <a:buNone/>
            </a:pPr>
            <a:endParaRPr lang="en-US" sz="1200" dirty="0">
              <a:latin typeface="Calibri" panose="020F0502020204030204" pitchFamily="34" charset="0"/>
              <a:ea typeface="Calibri" panose="020F0502020204030204" pitchFamily="34" charset="0"/>
            </a:endParaRPr>
          </a:p>
          <a:p>
            <a:pPr marL="342900" lvl="1" indent="0">
              <a:buNone/>
            </a:pPr>
            <a:endParaRPr lang="en-US" sz="1200" dirty="0">
              <a:latin typeface="Calibri" panose="020F0502020204030204" pitchFamily="34" charset="0"/>
              <a:ea typeface="Calibri" panose="020F0502020204030204" pitchFamily="34" charset="0"/>
            </a:endParaRPr>
          </a:p>
          <a:p>
            <a:pPr marL="342900" lvl="1" indent="0">
              <a:buNone/>
            </a:pPr>
            <a:endParaRPr lang="en-US" sz="1200" dirty="0">
              <a:latin typeface="Calibri" panose="020F0502020204030204" pitchFamily="34" charset="0"/>
              <a:ea typeface="Calibri" panose="020F0502020204030204" pitchFamily="34" charset="0"/>
            </a:endParaRPr>
          </a:p>
          <a:p>
            <a:pPr lvl="1"/>
            <a:endParaRPr lang="en-US" sz="1200" dirty="0">
              <a:latin typeface="Calibri" panose="020F0502020204030204" pitchFamily="34" charset="0"/>
              <a:ea typeface="Calibri" panose="020F0502020204030204" pitchFamily="34" charset="0"/>
            </a:endParaRPr>
          </a:p>
          <a:p>
            <a:pPr marL="600075" lvl="1" indent="-257175">
              <a:buFont typeface="Symbol" panose="05050102010706020507" pitchFamily="18" charset="2"/>
              <a:buChar char=""/>
            </a:pPr>
            <a:endParaRPr lang="en-US" sz="1200" dirty="0">
              <a:latin typeface="Calibri" panose="020F0502020204030204" pitchFamily="34" charset="0"/>
              <a:ea typeface="Calibri" panose="020F0502020204030204" pitchFamily="34" charset="0"/>
            </a:endParaRPr>
          </a:p>
          <a:p>
            <a:pPr marL="0" indent="0">
              <a:buNone/>
            </a:pPr>
            <a:endParaRPr lang="en-GB" sz="1200" dirty="0">
              <a:latin typeface="Calibri" panose="020F0502020204030204" pitchFamily="34" charset="0"/>
              <a:ea typeface="Calibri" panose="020F0502020204030204" pitchFamily="34" charset="0"/>
            </a:endParaRPr>
          </a:p>
          <a:p>
            <a:pPr marL="257175" indent="-257175">
              <a:buFont typeface="Symbol" panose="05050102010706020507" pitchFamily="18" charset="2"/>
              <a:buChar char=""/>
            </a:pPr>
            <a:endParaRPr lang="en-GB" sz="1200" dirty="0">
              <a:latin typeface="Calibri" panose="020F0502020204030204" pitchFamily="34" charset="0"/>
              <a:ea typeface="Calibri" panose="020F0502020204030204" pitchFamily="34" charset="0"/>
            </a:endParaRPr>
          </a:p>
          <a:p>
            <a:pPr marL="257175" indent="-257175">
              <a:buFont typeface="Symbol" panose="05050102010706020507" pitchFamily="18" charset="2"/>
              <a:buChar char=""/>
            </a:pPr>
            <a:endParaRPr lang="en-GB" sz="1200" dirty="0">
              <a:latin typeface="Calibri" panose="020F0502020204030204" pitchFamily="34" charset="0"/>
              <a:ea typeface="Calibri" panose="020F0502020204030204" pitchFamily="34" charset="0"/>
            </a:endParaRPr>
          </a:p>
          <a:p>
            <a:endParaRPr lang="en-GB" sz="1200" dirty="0"/>
          </a:p>
        </p:txBody>
      </p:sp>
      <p:sp>
        <p:nvSpPr>
          <p:cNvPr id="6" name="TextBox 5">
            <a:extLst>
              <a:ext uri="{FF2B5EF4-FFF2-40B4-BE49-F238E27FC236}">
                <a16:creationId xmlns:a16="http://schemas.microsoft.com/office/drawing/2014/main" id="{121B671D-973B-1549-932F-4B879C5AC0E6}"/>
              </a:ext>
            </a:extLst>
          </p:cNvPr>
          <p:cNvSpPr txBox="1"/>
          <p:nvPr/>
        </p:nvSpPr>
        <p:spPr>
          <a:xfrm>
            <a:off x="776833" y="481692"/>
            <a:ext cx="7743082" cy="5355312"/>
          </a:xfrm>
          <a:prstGeom prst="rect">
            <a:avLst/>
          </a:prstGeom>
          <a:noFill/>
        </p:spPr>
        <p:txBody>
          <a:bodyPr wrap="none" rtlCol="0">
            <a:spAutoFit/>
          </a:bodyPr>
          <a:lstStyle/>
          <a:p>
            <a:r>
              <a:rPr lang="en-GB" b="1" dirty="0"/>
              <a:t>Future continuous</a:t>
            </a:r>
          </a:p>
          <a:p>
            <a:r>
              <a:rPr lang="en-GB" dirty="0"/>
              <a:t>We can use the future continuous (</a:t>
            </a:r>
            <a:r>
              <a:rPr lang="en-GB" i="1" dirty="0"/>
              <a:t>will/won't be</a:t>
            </a:r>
            <a:r>
              <a:rPr lang="en-GB" dirty="0"/>
              <a:t> + -</a:t>
            </a:r>
            <a:r>
              <a:rPr lang="en-GB" i="1" dirty="0" err="1"/>
              <a:t>ing</a:t>
            </a:r>
            <a:r>
              <a:rPr lang="en-GB" dirty="0"/>
              <a:t> form) </a:t>
            </a:r>
          </a:p>
          <a:p>
            <a:r>
              <a:rPr lang="en-GB" dirty="0"/>
              <a:t>to talk about </a:t>
            </a:r>
            <a:r>
              <a:rPr lang="en-GB" b="1" dirty="0"/>
              <a:t>future actions </a:t>
            </a:r>
            <a:r>
              <a:rPr lang="en-GB" dirty="0"/>
              <a:t>that: </a:t>
            </a:r>
          </a:p>
          <a:p>
            <a:endParaRPr lang="en-GB" dirty="0"/>
          </a:p>
          <a:p>
            <a:r>
              <a:rPr lang="en-GB" b="1" dirty="0"/>
              <a:t>will be in progress at a specific time in the future:</a:t>
            </a:r>
          </a:p>
          <a:p>
            <a:r>
              <a:rPr lang="en-GB" i="1" dirty="0"/>
              <a:t>When you come out of school tomorrow, I'll be boarding a plane.</a:t>
            </a:r>
            <a:br>
              <a:rPr lang="en-GB" i="1" dirty="0"/>
            </a:br>
            <a:r>
              <a:rPr lang="en-GB" i="1" dirty="0"/>
              <a:t>Try to call before 8 o'clock. After that, we'll be watching the match.</a:t>
            </a:r>
            <a:br>
              <a:rPr lang="en-GB" i="1" dirty="0"/>
            </a:br>
            <a:r>
              <a:rPr lang="en-GB" i="1" dirty="0"/>
              <a:t>You can visit us during the first week of July. I won't be working then.</a:t>
            </a:r>
            <a:endParaRPr lang="en-GB" dirty="0"/>
          </a:p>
          <a:p>
            <a:endParaRPr lang="en-GB" dirty="0"/>
          </a:p>
          <a:p>
            <a:r>
              <a:rPr lang="en-GB" b="1" dirty="0"/>
              <a:t>we see as new, different or temporary</a:t>
            </a:r>
            <a:r>
              <a:rPr lang="en-GB" dirty="0"/>
              <a:t>:</a:t>
            </a:r>
          </a:p>
          <a:p>
            <a:r>
              <a:rPr lang="en-GB" i="1" dirty="0"/>
              <a:t>Today we're taking the bus but next week we'll be taking the train.</a:t>
            </a:r>
            <a:br>
              <a:rPr lang="en-GB" i="1" dirty="0"/>
            </a:br>
            <a:r>
              <a:rPr lang="en-GB" i="1" dirty="0"/>
              <a:t>He'll be staying with his parents for several months while his father is in recovery.</a:t>
            </a:r>
            <a:br>
              <a:rPr lang="en-GB" i="1" dirty="0"/>
            </a:br>
            <a:r>
              <a:rPr lang="en-GB" i="1" dirty="0"/>
              <a:t>Will you be starting work earlier with your new job?</a:t>
            </a:r>
            <a:endParaRPr lang="en-GB" dirty="0"/>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9992735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FE5D75F-CDD3-4185-9C31-46D89C08E29F}"/>
              </a:ext>
            </a:extLst>
          </p:cNvPr>
          <p:cNvSpPr>
            <a:spLocks noGrp="1"/>
          </p:cNvSpPr>
          <p:nvPr>
            <p:ph idx="1"/>
          </p:nvPr>
        </p:nvSpPr>
        <p:spPr>
          <a:xfrm>
            <a:off x="678865" y="292147"/>
            <a:ext cx="6497425" cy="3777239"/>
          </a:xfrm>
        </p:spPr>
        <p:txBody>
          <a:bodyPr>
            <a:normAutofit/>
          </a:bodyPr>
          <a:lstStyle/>
          <a:p>
            <a:pPr marL="342900" lvl="1" indent="0">
              <a:buNone/>
            </a:pPr>
            <a:endParaRPr lang="en-US" sz="1200" dirty="0">
              <a:latin typeface="Calibri" panose="020F0502020204030204" pitchFamily="34" charset="0"/>
              <a:ea typeface="Calibri" panose="020F0502020204030204" pitchFamily="34" charset="0"/>
            </a:endParaRPr>
          </a:p>
          <a:p>
            <a:pPr marL="342900" lvl="1" indent="0">
              <a:buNone/>
            </a:pPr>
            <a:endParaRPr lang="en-US" sz="1200" dirty="0">
              <a:latin typeface="Calibri" panose="020F0502020204030204" pitchFamily="34" charset="0"/>
              <a:ea typeface="Calibri" panose="020F0502020204030204" pitchFamily="34" charset="0"/>
            </a:endParaRPr>
          </a:p>
          <a:p>
            <a:pPr marL="342900" lvl="1" indent="0">
              <a:buNone/>
            </a:pPr>
            <a:endParaRPr lang="en-US" sz="1200" dirty="0">
              <a:latin typeface="Calibri" panose="020F0502020204030204" pitchFamily="34" charset="0"/>
              <a:ea typeface="Calibri" panose="020F0502020204030204" pitchFamily="34" charset="0"/>
            </a:endParaRPr>
          </a:p>
          <a:p>
            <a:pPr lvl="1"/>
            <a:endParaRPr lang="en-US" sz="1200" dirty="0">
              <a:latin typeface="Calibri" panose="020F0502020204030204" pitchFamily="34" charset="0"/>
              <a:ea typeface="Calibri" panose="020F0502020204030204" pitchFamily="34" charset="0"/>
            </a:endParaRPr>
          </a:p>
          <a:p>
            <a:pPr marL="600075" lvl="1" indent="-257175">
              <a:buFont typeface="Symbol" panose="05050102010706020507" pitchFamily="18" charset="2"/>
              <a:buChar char=""/>
            </a:pPr>
            <a:endParaRPr lang="en-US" sz="1200" dirty="0">
              <a:latin typeface="Calibri" panose="020F0502020204030204" pitchFamily="34" charset="0"/>
              <a:ea typeface="Calibri" panose="020F0502020204030204" pitchFamily="34" charset="0"/>
            </a:endParaRPr>
          </a:p>
          <a:p>
            <a:pPr marL="0" indent="0">
              <a:buNone/>
            </a:pPr>
            <a:endParaRPr lang="en-GB" sz="1200" dirty="0">
              <a:latin typeface="Calibri" panose="020F0502020204030204" pitchFamily="34" charset="0"/>
              <a:ea typeface="Calibri" panose="020F0502020204030204" pitchFamily="34" charset="0"/>
            </a:endParaRPr>
          </a:p>
          <a:p>
            <a:pPr marL="0" indent="0">
              <a:buNone/>
            </a:pPr>
            <a:endParaRPr lang="en-GB" sz="1200" dirty="0">
              <a:latin typeface="Calibri" panose="020F0502020204030204" pitchFamily="34" charset="0"/>
              <a:ea typeface="Calibri" panose="020F0502020204030204" pitchFamily="34" charset="0"/>
            </a:endParaRPr>
          </a:p>
        </p:txBody>
      </p:sp>
      <p:sp>
        <p:nvSpPr>
          <p:cNvPr id="6" name="TextBox 5">
            <a:extLst>
              <a:ext uri="{FF2B5EF4-FFF2-40B4-BE49-F238E27FC236}">
                <a16:creationId xmlns:a16="http://schemas.microsoft.com/office/drawing/2014/main" id="{121B671D-973B-1549-932F-4B879C5AC0E6}"/>
              </a:ext>
            </a:extLst>
          </p:cNvPr>
          <p:cNvSpPr txBox="1"/>
          <p:nvPr/>
        </p:nvSpPr>
        <p:spPr>
          <a:xfrm>
            <a:off x="1404257" y="693964"/>
            <a:ext cx="184731" cy="1754326"/>
          </a:xfrm>
          <a:prstGeom prst="rect">
            <a:avLst/>
          </a:prstGeom>
          <a:noFill/>
        </p:spPr>
        <p:txBody>
          <a:bodyPr wrap="none" rtlCol="0">
            <a:spAutoFit/>
          </a:bodyPr>
          <a:lstStyle/>
          <a:p>
            <a:endParaRPr lang="en-GB" dirty="0"/>
          </a:p>
          <a:p>
            <a:endParaRPr lang="en-GB" dirty="0"/>
          </a:p>
          <a:p>
            <a:endParaRPr lang="en-GB" dirty="0"/>
          </a:p>
          <a:p>
            <a:endParaRPr lang="en-GB" dirty="0"/>
          </a:p>
          <a:p>
            <a:endParaRPr lang="en-GB" dirty="0"/>
          </a:p>
          <a:p>
            <a:endParaRPr lang="en-GB" dirty="0"/>
          </a:p>
        </p:txBody>
      </p:sp>
      <p:sp>
        <p:nvSpPr>
          <p:cNvPr id="2" name="TextBox 1">
            <a:extLst>
              <a:ext uri="{FF2B5EF4-FFF2-40B4-BE49-F238E27FC236}">
                <a16:creationId xmlns:a16="http://schemas.microsoft.com/office/drawing/2014/main" id="{FC4A3DB1-1DB7-AB49-ACB3-2DD90D0A10E4}"/>
              </a:ext>
            </a:extLst>
          </p:cNvPr>
          <p:cNvSpPr txBox="1"/>
          <p:nvPr/>
        </p:nvSpPr>
        <p:spPr>
          <a:xfrm>
            <a:off x="678865" y="509298"/>
            <a:ext cx="5890908" cy="3693319"/>
          </a:xfrm>
          <a:prstGeom prst="rect">
            <a:avLst/>
          </a:prstGeom>
          <a:noFill/>
        </p:spPr>
        <p:txBody>
          <a:bodyPr wrap="none" rtlCol="0">
            <a:spAutoFit/>
          </a:bodyPr>
          <a:lstStyle/>
          <a:p>
            <a:r>
              <a:rPr lang="en-GB" b="1" dirty="0"/>
              <a:t>Example</a:t>
            </a:r>
          </a:p>
          <a:p>
            <a:endParaRPr lang="en-GB" dirty="0"/>
          </a:p>
          <a:p>
            <a:r>
              <a:rPr lang="en-GB" dirty="0"/>
              <a:t>By 2030, temperatures will be rising steadily</a:t>
            </a:r>
          </a:p>
          <a:p>
            <a:endParaRPr lang="en-GB" dirty="0"/>
          </a:p>
          <a:p>
            <a:r>
              <a:rPr lang="en-GB" dirty="0"/>
              <a:t>                </a:t>
            </a:r>
            <a:r>
              <a:rPr lang="en-GB" b="1" dirty="0" err="1"/>
              <a:t>sb</a:t>
            </a:r>
            <a:r>
              <a:rPr lang="en-GB" b="1" dirty="0"/>
              <a:t>                   + will be + </a:t>
            </a:r>
            <a:r>
              <a:rPr lang="en-GB" b="1" dirty="0" err="1"/>
              <a:t>vb</a:t>
            </a:r>
            <a:r>
              <a:rPr lang="en-GB" b="1" dirty="0"/>
              <a:t> + </a:t>
            </a:r>
            <a:r>
              <a:rPr lang="en-GB" b="1" dirty="0" err="1"/>
              <a:t>ing</a:t>
            </a:r>
            <a:r>
              <a:rPr lang="en-GB" b="1" dirty="0"/>
              <a:t> (rising)</a:t>
            </a:r>
          </a:p>
          <a:p>
            <a:endParaRPr lang="en-GB" b="1" dirty="0"/>
          </a:p>
          <a:p>
            <a:r>
              <a:rPr lang="en-GB" dirty="0"/>
              <a:t>Exercise </a:t>
            </a:r>
          </a:p>
          <a:p>
            <a:r>
              <a:rPr lang="en-GB" dirty="0"/>
              <a:t>Fill in the gap using the verb ‘see’:</a:t>
            </a:r>
          </a:p>
          <a:p>
            <a:r>
              <a:rPr lang="en-GB" dirty="0"/>
              <a:t>If nothing is done, we ______  _____ ______ many problems</a:t>
            </a:r>
          </a:p>
          <a:p>
            <a:endParaRPr lang="en-GB" dirty="0"/>
          </a:p>
          <a:p>
            <a:endParaRPr lang="en-GB" dirty="0"/>
          </a:p>
          <a:p>
            <a:endParaRPr lang="en-GB" b="1" dirty="0"/>
          </a:p>
          <a:p>
            <a:endParaRPr lang="en-GB" b="1" dirty="0"/>
          </a:p>
        </p:txBody>
      </p:sp>
    </p:spTree>
    <p:extLst>
      <p:ext uri="{BB962C8B-B14F-4D97-AF65-F5344CB8AC3E}">
        <p14:creationId xmlns:p14="http://schemas.microsoft.com/office/powerpoint/2010/main" val="30376278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FE5D75F-CDD3-4185-9C31-46D89C08E29F}"/>
              </a:ext>
            </a:extLst>
          </p:cNvPr>
          <p:cNvSpPr>
            <a:spLocks noGrp="1"/>
          </p:cNvSpPr>
          <p:nvPr>
            <p:ph idx="1"/>
          </p:nvPr>
        </p:nvSpPr>
        <p:spPr>
          <a:xfrm>
            <a:off x="678865" y="292147"/>
            <a:ext cx="6497425" cy="3777239"/>
          </a:xfrm>
        </p:spPr>
        <p:txBody>
          <a:bodyPr>
            <a:normAutofit/>
          </a:bodyPr>
          <a:lstStyle/>
          <a:p>
            <a:pPr marL="342900" lvl="1" indent="0">
              <a:buNone/>
            </a:pPr>
            <a:endParaRPr lang="en-US" sz="1200" dirty="0">
              <a:latin typeface="Calibri" panose="020F0502020204030204" pitchFamily="34" charset="0"/>
              <a:ea typeface="Calibri" panose="020F0502020204030204" pitchFamily="34" charset="0"/>
            </a:endParaRPr>
          </a:p>
          <a:p>
            <a:pPr marL="342900" lvl="1" indent="0">
              <a:buNone/>
            </a:pPr>
            <a:endParaRPr lang="en-US" sz="1200" dirty="0">
              <a:latin typeface="Calibri" panose="020F0502020204030204" pitchFamily="34" charset="0"/>
              <a:ea typeface="Calibri" panose="020F0502020204030204" pitchFamily="34" charset="0"/>
            </a:endParaRPr>
          </a:p>
          <a:p>
            <a:pPr marL="342900" lvl="1" indent="0">
              <a:buNone/>
            </a:pPr>
            <a:endParaRPr lang="en-US" sz="1200" dirty="0">
              <a:latin typeface="Calibri" panose="020F0502020204030204" pitchFamily="34" charset="0"/>
              <a:ea typeface="Calibri" panose="020F0502020204030204" pitchFamily="34" charset="0"/>
            </a:endParaRPr>
          </a:p>
          <a:p>
            <a:pPr lvl="1"/>
            <a:endParaRPr lang="en-US" sz="1200" dirty="0">
              <a:latin typeface="Calibri" panose="020F0502020204030204" pitchFamily="34" charset="0"/>
              <a:ea typeface="Calibri" panose="020F0502020204030204" pitchFamily="34" charset="0"/>
            </a:endParaRPr>
          </a:p>
          <a:p>
            <a:pPr marL="600075" lvl="1" indent="-257175">
              <a:buFont typeface="Symbol" panose="05050102010706020507" pitchFamily="18" charset="2"/>
              <a:buChar char=""/>
            </a:pPr>
            <a:endParaRPr lang="en-US" sz="1200" dirty="0">
              <a:latin typeface="Calibri" panose="020F0502020204030204" pitchFamily="34" charset="0"/>
              <a:ea typeface="Calibri" panose="020F0502020204030204" pitchFamily="34" charset="0"/>
            </a:endParaRPr>
          </a:p>
          <a:p>
            <a:pPr marL="0" indent="0">
              <a:buNone/>
            </a:pPr>
            <a:endParaRPr lang="en-GB" sz="1200" dirty="0">
              <a:latin typeface="Calibri" panose="020F0502020204030204" pitchFamily="34" charset="0"/>
              <a:ea typeface="Calibri" panose="020F0502020204030204" pitchFamily="34" charset="0"/>
            </a:endParaRPr>
          </a:p>
          <a:p>
            <a:pPr marL="257175" indent="-257175">
              <a:buFont typeface="Symbol" panose="05050102010706020507" pitchFamily="18" charset="2"/>
              <a:buChar char=""/>
            </a:pPr>
            <a:endParaRPr lang="en-GB" sz="1200" dirty="0">
              <a:latin typeface="Calibri" panose="020F0502020204030204" pitchFamily="34" charset="0"/>
              <a:ea typeface="Calibri" panose="020F0502020204030204" pitchFamily="34" charset="0"/>
            </a:endParaRPr>
          </a:p>
          <a:p>
            <a:pPr marL="257175" indent="-257175">
              <a:buFont typeface="Symbol" panose="05050102010706020507" pitchFamily="18" charset="2"/>
              <a:buChar char=""/>
            </a:pPr>
            <a:endParaRPr lang="en-GB" sz="1200" dirty="0">
              <a:latin typeface="Calibri" panose="020F0502020204030204" pitchFamily="34" charset="0"/>
              <a:ea typeface="Calibri" panose="020F0502020204030204" pitchFamily="34" charset="0"/>
            </a:endParaRPr>
          </a:p>
          <a:p>
            <a:endParaRPr lang="en-GB" sz="1200" dirty="0"/>
          </a:p>
        </p:txBody>
      </p:sp>
      <p:sp>
        <p:nvSpPr>
          <p:cNvPr id="6" name="TextBox 5">
            <a:extLst>
              <a:ext uri="{FF2B5EF4-FFF2-40B4-BE49-F238E27FC236}">
                <a16:creationId xmlns:a16="http://schemas.microsoft.com/office/drawing/2014/main" id="{121B671D-973B-1549-932F-4B879C5AC0E6}"/>
              </a:ext>
            </a:extLst>
          </p:cNvPr>
          <p:cNvSpPr txBox="1"/>
          <p:nvPr/>
        </p:nvSpPr>
        <p:spPr>
          <a:xfrm>
            <a:off x="344126" y="292147"/>
            <a:ext cx="8384347" cy="6247864"/>
          </a:xfrm>
          <a:prstGeom prst="rect">
            <a:avLst/>
          </a:prstGeom>
          <a:noFill/>
        </p:spPr>
        <p:txBody>
          <a:bodyPr wrap="none" rtlCol="0">
            <a:spAutoFit/>
          </a:bodyPr>
          <a:lstStyle/>
          <a:p>
            <a:r>
              <a:rPr lang="en-GB" sz="1600" b="1" dirty="0"/>
              <a:t>Future perfect</a:t>
            </a:r>
          </a:p>
          <a:p>
            <a:r>
              <a:rPr lang="en-GB" sz="1600" dirty="0"/>
              <a:t>We use the future perfect simple (</a:t>
            </a:r>
            <a:r>
              <a:rPr lang="en-GB" sz="1600" i="1" dirty="0"/>
              <a:t>will/won't have</a:t>
            </a:r>
            <a:r>
              <a:rPr lang="en-GB" sz="1600" dirty="0"/>
              <a:t> + past participle) </a:t>
            </a:r>
          </a:p>
          <a:p>
            <a:r>
              <a:rPr lang="en-GB" sz="1600" dirty="0"/>
              <a:t>to talk about something that </a:t>
            </a:r>
            <a:r>
              <a:rPr lang="en-GB" sz="1600" i="1" dirty="0"/>
              <a:t>will be completed before a specific time in the future</a:t>
            </a:r>
            <a:r>
              <a:rPr lang="en-GB" sz="1600" dirty="0"/>
              <a:t>.</a:t>
            </a:r>
          </a:p>
          <a:p>
            <a:endParaRPr lang="en-GB" sz="1600" i="1" dirty="0"/>
          </a:p>
          <a:p>
            <a:r>
              <a:rPr lang="en-GB" sz="1600" i="1" dirty="0"/>
              <a:t>(+ </a:t>
            </a:r>
            <a:r>
              <a:rPr lang="en-GB" sz="1600" i="1" dirty="0" err="1"/>
              <a:t>ve</a:t>
            </a:r>
            <a:r>
              <a:rPr lang="en-GB" sz="1600" i="1" dirty="0"/>
              <a:t> )	The guests are coming at 8 p.m. I'll have finished cooking by then.</a:t>
            </a:r>
            <a:br>
              <a:rPr lang="en-GB" sz="1600" i="1" dirty="0"/>
            </a:br>
            <a:r>
              <a:rPr lang="en-GB" sz="1600" i="1" dirty="0"/>
              <a:t>(-</a:t>
            </a:r>
            <a:r>
              <a:rPr lang="en-GB" sz="1600" i="1" dirty="0" err="1"/>
              <a:t>ve</a:t>
            </a:r>
            <a:r>
              <a:rPr lang="en-GB" sz="1600" i="1" dirty="0"/>
              <a:t>) 		By easter we won’t have had a drink for six weeks</a:t>
            </a:r>
          </a:p>
          <a:p>
            <a:r>
              <a:rPr lang="en-GB" sz="1600" i="1" dirty="0"/>
              <a:t>(?)    		Will you have gone to bed when I get back?</a:t>
            </a:r>
          </a:p>
          <a:p>
            <a:endParaRPr lang="en-GB" sz="1600" i="1" dirty="0"/>
          </a:p>
          <a:p>
            <a:r>
              <a:rPr lang="en-GB" sz="1600" dirty="0"/>
              <a:t>We can use phrases like </a:t>
            </a:r>
            <a:r>
              <a:rPr lang="en-GB" sz="1600" i="1" dirty="0"/>
              <a:t>by</a:t>
            </a:r>
            <a:r>
              <a:rPr lang="en-GB" sz="1600" dirty="0"/>
              <a:t> or </a:t>
            </a:r>
            <a:r>
              <a:rPr lang="en-GB" sz="1600" i="1" dirty="0"/>
              <a:t>by the time</a:t>
            </a:r>
            <a:r>
              <a:rPr lang="en-GB" sz="1600" dirty="0"/>
              <a:t> (meaning 'at some point before’) </a:t>
            </a:r>
          </a:p>
          <a:p>
            <a:r>
              <a:rPr lang="en-GB" sz="1600" dirty="0"/>
              <a:t>and </a:t>
            </a:r>
            <a:r>
              <a:rPr lang="en-GB" sz="1600" i="1" dirty="0"/>
              <a:t>in</a:t>
            </a:r>
            <a:r>
              <a:rPr lang="en-GB" sz="1600" dirty="0"/>
              <a:t> or </a:t>
            </a:r>
            <a:r>
              <a:rPr lang="en-GB" sz="1600" i="1" dirty="0"/>
              <a:t>in a day's time / in two months' time / in five years' time</a:t>
            </a:r>
            <a:r>
              <a:rPr lang="en-GB" sz="1600" dirty="0"/>
              <a:t> etc.</a:t>
            </a:r>
          </a:p>
          <a:p>
            <a:r>
              <a:rPr lang="en-GB" sz="1600" dirty="0"/>
              <a:t> (meaning 'at the end of this period') to give the time period in which the action will be completed.</a:t>
            </a:r>
          </a:p>
          <a:p>
            <a:endParaRPr lang="en-GB" sz="1600" i="1" dirty="0"/>
          </a:p>
          <a:p>
            <a:r>
              <a:rPr lang="en-GB" sz="1600" i="1" dirty="0"/>
              <a:t>I won't have written all the reports by next week.</a:t>
            </a:r>
            <a:br>
              <a:rPr lang="en-GB" sz="1600" i="1" dirty="0"/>
            </a:br>
            <a:r>
              <a:rPr lang="en-GB" sz="1600" i="1" dirty="0"/>
              <a:t>By the time we arrive, the kids will have gone to bed.</a:t>
            </a:r>
            <a:br>
              <a:rPr lang="en-GB" sz="1600" i="1" dirty="0"/>
            </a:br>
            <a:r>
              <a:rPr lang="en-GB" sz="1600" i="1" dirty="0"/>
              <a:t>I'll have finished in an hour and then we can watch a film.</a:t>
            </a:r>
            <a:br>
              <a:rPr lang="en-GB" sz="1600" i="1" dirty="0"/>
            </a:br>
            <a:r>
              <a:rPr lang="en-GB" sz="1600" i="1" dirty="0"/>
              <a:t>In three years' time, I'll have graduated from university.</a:t>
            </a:r>
            <a:endParaRPr lang="en-GB" sz="1600"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114788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FE5D75F-CDD3-4185-9C31-46D89C08E29F}"/>
              </a:ext>
            </a:extLst>
          </p:cNvPr>
          <p:cNvSpPr>
            <a:spLocks noGrp="1"/>
          </p:cNvSpPr>
          <p:nvPr>
            <p:ph idx="1"/>
          </p:nvPr>
        </p:nvSpPr>
        <p:spPr>
          <a:xfrm>
            <a:off x="678865" y="292147"/>
            <a:ext cx="6497425" cy="3777239"/>
          </a:xfrm>
        </p:spPr>
        <p:txBody>
          <a:bodyPr>
            <a:normAutofit/>
          </a:bodyPr>
          <a:lstStyle/>
          <a:p>
            <a:pPr marL="342900" lvl="1" indent="0">
              <a:buNone/>
            </a:pPr>
            <a:endParaRPr lang="en-US" sz="1200" dirty="0">
              <a:latin typeface="Calibri" panose="020F0502020204030204" pitchFamily="34" charset="0"/>
              <a:ea typeface="Calibri" panose="020F0502020204030204" pitchFamily="34" charset="0"/>
            </a:endParaRPr>
          </a:p>
          <a:p>
            <a:pPr marL="342900" lvl="1" indent="0">
              <a:buNone/>
            </a:pPr>
            <a:endParaRPr lang="en-US" sz="1200" dirty="0">
              <a:latin typeface="Calibri" panose="020F0502020204030204" pitchFamily="34" charset="0"/>
              <a:ea typeface="Calibri" panose="020F0502020204030204" pitchFamily="34" charset="0"/>
            </a:endParaRPr>
          </a:p>
          <a:p>
            <a:pPr marL="342900" lvl="1" indent="0">
              <a:buNone/>
            </a:pPr>
            <a:endParaRPr lang="en-US" sz="1200" dirty="0">
              <a:latin typeface="Calibri" panose="020F0502020204030204" pitchFamily="34" charset="0"/>
              <a:ea typeface="Calibri" panose="020F0502020204030204" pitchFamily="34" charset="0"/>
            </a:endParaRPr>
          </a:p>
          <a:p>
            <a:pPr lvl="1"/>
            <a:endParaRPr lang="en-US" sz="1200" dirty="0">
              <a:latin typeface="Calibri" panose="020F0502020204030204" pitchFamily="34" charset="0"/>
              <a:ea typeface="Calibri" panose="020F0502020204030204" pitchFamily="34" charset="0"/>
            </a:endParaRPr>
          </a:p>
          <a:p>
            <a:pPr marL="600075" lvl="1" indent="-257175">
              <a:buFont typeface="Symbol" panose="05050102010706020507" pitchFamily="18" charset="2"/>
              <a:buChar char=""/>
            </a:pPr>
            <a:endParaRPr lang="en-US" sz="1200" dirty="0">
              <a:latin typeface="Calibri" panose="020F0502020204030204" pitchFamily="34" charset="0"/>
              <a:ea typeface="Calibri" panose="020F0502020204030204" pitchFamily="34" charset="0"/>
            </a:endParaRPr>
          </a:p>
          <a:p>
            <a:pPr marL="0" indent="0">
              <a:buNone/>
            </a:pPr>
            <a:endParaRPr lang="en-GB" sz="1200" dirty="0">
              <a:latin typeface="Calibri" panose="020F0502020204030204" pitchFamily="34" charset="0"/>
              <a:ea typeface="Calibri" panose="020F0502020204030204" pitchFamily="34" charset="0"/>
            </a:endParaRPr>
          </a:p>
          <a:p>
            <a:pPr marL="257175" indent="-257175">
              <a:buFont typeface="Symbol" panose="05050102010706020507" pitchFamily="18" charset="2"/>
              <a:buChar char=""/>
            </a:pPr>
            <a:endParaRPr lang="en-GB" sz="1200" dirty="0">
              <a:latin typeface="Calibri" panose="020F0502020204030204" pitchFamily="34" charset="0"/>
              <a:ea typeface="Calibri" panose="020F0502020204030204" pitchFamily="34" charset="0"/>
            </a:endParaRPr>
          </a:p>
          <a:p>
            <a:pPr marL="257175" indent="-257175">
              <a:buFont typeface="Symbol" panose="05050102010706020507" pitchFamily="18" charset="2"/>
              <a:buChar char=""/>
            </a:pPr>
            <a:endParaRPr lang="en-GB" sz="1200" dirty="0">
              <a:latin typeface="Calibri" panose="020F0502020204030204" pitchFamily="34" charset="0"/>
              <a:ea typeface="Calibri" panose="020F0502020204030204" pitchFamily="34" charset="0"/>
            </a:endParaRPr>
          </a:p>
          <a:p>
            <a:endParaRPr lang="en-GB" sz="1200" dirty="0"/>
          </a:p>
        </p:txBody>
      </p:sp>
      <p:sp>
        <p:nvSpPr>
          <p:cNvPr id="6" name="TextBox 5">
            <a:extLst>
              <a:ext uri="{FF2B5EF4-FFF2-40B4-BE49-F238E27FC236}">
                <a16:creationId xmlns:a16="http://schemas.microsoft.com/office/drawing/2014/main" id="{121B671D-973B-1549-932F-4B879C5AC0E6}"/>
              </a:ext>
            </a:extLst>
          </p:cNvPr>
          <p:cNvSpPr txBox="1"/>
          <p:nvPr/>
        </p:nvSpPr>
        <p:spPr>
          <a:xfrm>
            <a:off x="344126" y="292147"/>
            <a:ext cx="8422370" cy="3785652"/>
          </a:xfrm>
          <a:prstGeom prst="rect">
            <a:avLst/>
          </a:prstGeom>
          <a:noFill/>
        </p:spPr>
        <p:txBody>
          <a:bodyPr wrap="none" rtlCol="0">
            <a:spAutoFit/>
          </a:bodyPr>
          <a:lstStyle/>
          <a:p>
            <a:r>
              <a:rPr lang="en-GB" sz="1600" b="1" dirty="0"/>
              <a:t>Future perfect</a:t>
            </a:r>
          </a:p>
          <a:p>
            <a:r>
              <a:rPr lang="en-GB" sz="1600" dirty="0"/>
              <a:t>We use the future perfect simple (</a:t>
            </a:r>
            <a:r>
              <a:rPr lang="en-GB" sz="1600" i="1" dirty="0"/>
              <a:t>will/won't have</a:t>
            </a:r>
            <a:r>
              <a:rPr lang="en-GB" sz="1600" dirty="0"/>
              <a:t> + past participle) </a:t>
            </a:r>
          </a:p>
          <a:p>
            <a:r>
              <a:rPr lang="en-GB" sz="1600" dirty="0"/>
              <a:t>to talk about something that </a:t>
            </a:r>
            <a:r>
              <a:rPr lang="en-GB" sz="1600" i="1" dirty="0"/>
              <a:t>will be completed before a specific time in the future</a:t>
            </a:r>
            <a:r>
              <a:rPr lang="en-GB" sz="1600" dirty="0"/>
              <a:t>.</a:t>
            </a:r>
          </a:p>
          <a:p>
            <a:endParaRPr lang="en-GB" sz="1600" dirty="0"/>
          </a:p>
          <a:p>
            <a:r>
              <a:rPr lang="en-GB" sz="1600" b="1" dirty="0"/>
              <a:t>Example</a:t>
            </a:r>
          </a:p>
          <a:p>
            <a:r>
              <a:rPr lang="en-GB" sz="1600" dirty="0"/>
              <a:t>By 2040 it is likely that sea levels </a:t>
            </a:r>
            <a:r>
              <a:rPr lang="en-GB" sz="1600" i="1" dirty="0"/>
              <a:t>will have risen </a:t>
            </a:r>
            <a:r>
              <a:rPr lang="en-GB" sz="1600" dirty="0"/>
              <a:t>significantly</a:t>
            </a:r>
          </a:p>
          <a:p>
            <a:r>
              <a:rPr lang="en-GB" sz="1600" dirty="0"/>
              <a:t>                                        </a:t>
            </a:r>
            <a:r>
              <a:rPr lang="en-GB" sz="1600" b="1" dirty="0" err="1"/>
              <a:t>sb</a:t>
            </a:r>
            <a:r>
              <a:rPr lang="en-GB" sz="1600" b="1" dirty="0"/>
              <a:t>           +  will have + pp</a:t>
            </a:r>
          </a:p>
          <a:p>
            <a:r>
              <a:rPr lang="en-GB" sz="1600" b="1" dirty="0"/>
              <a:t>Exercise</a:t>
            </a:r>
          </a:p>
          <a:p>
            <a:r>
              <a:rPr lang="en-GB" sz="1600" dirty="0"/>
              <a:t>Read the sentence and then fill the gaps in the new one, using the Future Perfect to give the </a:t>
            </a:r>
          </a:p>
          <a:p>
            <a:r>
              <a:rPr lang="en-GB" sz="1600" dirty="0"/>
              <a:t>same information:</a:t>
            </a:r>
          </a:p>
          <a:p>
            <a:r>
              <a:rPr lang="en-GB" sz="1600" dirty="0"/>
              <a:t>“Values for high temperature events are projected to increase at a similar rate by 2050”</a:t>
            </a:r>
          </a:p>
          <a:p>
            <a:endParaRPr lang="en-GB" sz="1600" dirty="0"/>
          </a:p>
          <a:p>
            <a:r>
              <a:rPr lang="en-GB" sz="1600" dirty="0"/>
              <a:t>“By 2050, it is highly likely that values for high temperature events ________  _________  _______ </a:t>
            </a:r>
          </a:p>
          <a:p>
            <a:r>
              <a:rPr lang="en-GB" sz="1600" dirty="0"/>
              <a:t>at a similar rate” </a:t>
            </a:r>
          </a:p>
          <a:p>
            <a:endParaRPr lang="en-GB" sz="1600" dirty="0"/>
          </a:p>
        </p:txBody>
      </p:sp>
    </p:spTree>
    <p:extLst>
      <p:ext uri="{BB962C8B-B14F-4D97-AF65-F5344CB8AC3E}">
        <p14:creationId xmlns:p14="http://schemas.microsoft.com/office/powerpoint/2010/main" val="36850107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FE5D75F-CDD3-4185-9C31-46D89C08E29F}"/>
              </a:ext>
            </a:extLst>
          </p:cNvPr>
          <p:cNvSpPr>
            <a:spLocks noGrp="1"/>
          </p:cNvSpPr>
          <p:nvPr>
            <p:ph idx="1"/>
          </p:nvPr>
        </p:nvSpPr>
        <p:spPr>
          <a:xfrm>
            <a:off x="678865" y="292147"/>
            <a:ext cx="8016099" cy="3777239"/>
          </a:xfrm>
        </p:spPr>
        <p:txBody>
          <a:bodyPr>
            <a:normAutofit/>
          </a:bodyPr>
          <a:lstStyle/>
          <a:p>
            <a:pPr marL="342900" lvl="1" indent="0">
              <a:buNone/>
            </a:pPr>
            <a:endParaRPr lang="en-US" sz="1200" dirty="0">
              <a:latin typeface="Calibri" panose="020F0502020204030204" pitchFamily="34" charset="0"/>
              <a:ea typeface="Calibri" panose="020F0502020204030204" pitchFamily="34" charset="0"/>
            </a:endParaRPr>
          </a:p>
          <a:p>
            <a:pPr marL="342900" lvl="1" indent="0">
              <a:buNone/>
            </a:pPr>
            <a:endParaRPr lang="en-US" sz="1200" dirty="0">
              <a:latin typeface="Calibri" panose="020F0502020204030204" pitchFamily="34" charset="0"/>
              <a:ea typeface="Calibri" panose="020F0502020204030204" pitchFamily="34" charset="0"/>
            </a:endParaRPr>
          </a:p>
          <a:p>
            <a:pPr marL="342900" lvl="1" indent="0">
              <a:buNone/>
            </a:pPr>
            <a:endParaRPr lang="en-US" sz="1200" dirty="0">
              <a:latin typeface="Calibri" panose="020F0502020204030204" pitchFamily="34" charset="0"/>
              <a:ea typeface="Calibri" panose="020F0502020204030204" pitchFamily="34" charset="0"/>
            </a:endParaRPr>
          </a:p>
          <a:p>
            <a:pPr lvl="1"/>
            <a:endParaRPr lang="en-US" sz="1200" dirty="0">
              <a:latin typeface="Calibri" panose="020F0502020204030204" pitchFamily="34" charset="0"/>
              <a:ea typeface="Calibri" panose="020F0502020204030204" pitchFamily="34" charset="0"/>
            </a:endParaRPr>
          </a:p>
          <a:p>
            <a:pPr marL="600075" lvl="1" indent="-257175">
              <a:buFont typeface="Symbol" panose="05050102010706020507" pitchFamily="18" charset="2"/>
              <a:buChar char=""/>
            </a:pPr>
            <a:endParaRPr lang="en-US" sz="1200" dirty="0">
              <a:latin typeface="Calibri" panose="020F0502020204030204" pitchFamily="34" charset="0"/>
              <a:ea typeface="Calibri" panose="020F0502020204030204" pitchFamily="34" charset="0"/>
            </a:endParaRPr>
          </a:p>
          <a:p>
            <a:pPr marL="0" indent="0">
              <a:buNone/>
            </a:pPr>
            <a:endParaRPr lang="en-GB" sz="1200" dirty="0">
              <a:latin typeface="Calibri" panose="020F0502020204030204" pitchFamily="34" charset="0"/>
              <a:ea typeface="Calibri" panose="020F0502020204030204" pitchFamily="34" charset="0"/>
            </a:endParaRPr>
          </a:p>
          <a:p>
            <a:pPr marL="257175" indent="-257175">
              <a:buFont typeface="Symbol" panose="05050102010706020507" pitchFamily="18" charset="2"/>
              <a:buChar char=""/>
            </a:pPr>
            <a:endParaRPr lang="en-GB" sz="1200" dirty="0">
              <a:latin typeface="Calibri" panose="020F0502020204030204" pitchFamily="34" charset="0"/>
              <a:ea typeface="Calibri" panose="020F0502020204030204" pitchFamily="34" charset="0"/>
            </a:endParaRPr>
          </a:p>
          <a:p>
            <a:pPr marL="257175" indent="-257175">
              <a:buFont typeface="Symbol" panose="05050102010706020507" pitchFamily="18" charset="2"/>
              <a:buChar char=""/>
            </a:pPr>
            <a:endParaRPr lang="en-GB" sz="1200" dirty="0">
              <a:latin typeface="Calibri" panose="020F0502020204030204" pitchFamily="34" charset="0"/>
              <a:ea typeface="Calibri" panose="020F0502020204030204" pitchFamily="34" charset="0"/>
            </a:endParaRPr>
          </a:p>
          <a:p>
            <a:endParaRPr lang="en-GB" sz="1200" dirty="0"/>
          </a:p>
          <a:p>
            <a:endParaRPr lang="en-GB" sz="1200" dirty="0"/>
          </a:p>
        </p:txBody>
      </p:sp>
      <p:sp>
        <p:nvSpPr>
          <p:cNvPr id="2" name="TextBox 1">
            <a:extLst>
              <a:ext uri="{FF2B5EF4-FFF2-40B4-BE49-F238E27FC236}">
                <a16:creationId xmlns:a16="http://schemas.microsoft.com/office/drawing/2014/main" id="{E9562C27-AB20-314B-AC9F-B3A6FA8A2D38}"/>
              </a:ext>
            </a:extLst>
          </p:cNvPr>
          <p:cNvSpPr txBox="1"/>
          <p:nvPr/>
        </p:nvSpPr>
        <p:spPr>
          <a:xfrm>
            <a:off x="987879" y="693964"/>
            <a:ext cx="6918304" cy="2215991"/>
          </a:xfrm>
          <a:prstGeom prst="rect">
            <a:avLst/>
          </a:prstGeom>
          <a:noFill/>
        </p:spPr>
        <p:txBody>
          <a:bodyPr wrap="none" rtlCol="0">
            <a:spAutoFit/>
          </a:bodyPr>
          <a:lstStyle/>
          <a:p>
            <a:r>
              <a:rPr lang="en-GB" dirty="0" err="1"/>
              <a:t>Exersise</a:t>
            </a:r>
            <a:r>
              <a:rPr lang="en-GB" dirty="0"/>
              <a:t> </a:t>
            </a:r>
          </a:p>
          <a:p>
            <a:endParaRPr lang="en-GB" dirty="0"/>
          </a:p>
          <a:p>
            <a:r>
              <a:rPr lang="en-GB" dirty="0"/>
              <a:t>Test your understanding in these grammar tests from the British Council</a:t>
            </a:r>
          </a:p>
          <a:p>
            <a:r>
              <a:rPr lang="en-GB" dirty="0"/>
              <a:t>Go to this link and find test 2</a:t>
            </a:r>
          </a:p>
          <a:p>
            <a:r>
              <a:rPr lang="en-GB" sz="1600" dirty="0">
                <a:hlinkClick r:id="rId2"/>
              </a:rPr>
              <a:t>https://learnenglish.britishcouncil.org/grammar/</a:t>
            </a:r>
          </a:p>
          <a:p>
            <a:r>
              <a:rPr lang="en-GB" sz="1600" dirty="0">
                <a:hlinkClick r:id="rId2"/>
              </a:rPr>
              <a:t>intermediate-to-upper-intermediate/future-continuous-and-future-perfect</a:t>
            </a:r>
            <a:endParaRPr lang="en-GB" sz="1600" dirty="0"/>
          </a:p>
          <a:p>
            <a:endParaRPr lang="en-GB" sz="1600" dirty="0"/>
          </a:p>
          <a:p>
            <a:r>
              <a:rPr lang="en-GB" dirty="0"/>
              <a:t>Complete the test</a:t>
            </a:r>
          </a:p>
        </p:txBody>
      </p:sp>
    </p:spTree>
    <p:extLst>
      <p:ext uri="{BB962C8B-B14F-4D97-AF65-F5344CB8AC3E}">
        <p14:creationId xmlns:p14="http://schemas.microsoft.com/office/powerpoint/2010/main" val="414299087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FE5D75F-CDD3-4185-9C31-46D89C08E29F}"/>
              </a:ext>
            </a:extLst>
          </p:cNvPr>
          <p:cNvSpPr>
            <a:spLocks noGrp="1"/>
          </p:cNvSpPr>
          <p:nvPr>
            <p:ph idx="1"/>
          </p:nvPr>
        </p:nvSpPr>
        <p:spPr>
          <a:xfrm>
            <a:off x="678865" y="292147"/>
            <a:ext cx="8571271" cy="3777239"/>
          </a:xfrm>
        </p:spPr>
        <p:txBody>
          <a:bodyPr>
            <a:normAutofit/>
          </a:bodyPr>
          <a:lstStyle/>
          <a:p>
            <a:pPr marL="342900" lvl="1" indent="0">
              <a:buNone/>
            </a:pPr>
            <a:endParaRPr lang="en-US" sz="1200" dirty="0">
              <a:latin typeface="Calibri" panose="020F0502020204030204" pitchFamily="34" charset="0"/>
              <a:ea typeface="Calibri" panose="020F0502020204030204" pitchFamily="34" charset="0"/>
            </a:endParaRPr>
          </a:p>
          <a:p>
            <a:pPr marL="342900" lvl="1" indent="0">
              <a:buNone/>
            </a:pPr>
            <a:endParaRPr lang="en-US" sz="1200" dirty="0">
              <a:latin typeface="Calibri" panose="020F0502020204030204" pitchFamily="34" charset="0"/>
              <a:ea typeface="Calibri" panose="020F0502020204030204" pitchFamily="34" charset="0"/>
            </a:endParaRPr>
          </a:p>
          <a:p>
            <a:pPr marL="342900" lvl="1" indent="0">
              <a:buNone/>
            </a:pPr>
            <a:endParaRPr lang="en-US" sz="1200" dirty="0">
              <a:latin typeface="Calibri" panose="020F0502020204030204" pitchFamily="34" charset="0"/>
              <a:ea typeface="Calibri" panose="020F0502020204030204" pitchFamily="34" charset="0"/>
            </a:endParaRPr>
          </a:p>
          <a:p>
            <a:pPr lvl="1"/>
            <a:endParaRPr lang="en-US" sz="1200" dirty="0">
              <a:latin typeface="Calibri" panose="020F0502020204030204" pitchFamily="34" charset="0"/>
              <a:ea typeface="Calibri" panose="020F0502020204030204" pitchFamily="34" charset="0"/>
            </a:endParaRPr>
          </a:p>
          <a:p>
            <a:pPr marL="600075" lvl="1" indent="-257175">
              <a:buFont typeface="Symbol" panose="05050102010706020507" pitchFamily="18" charset="2"/>
              <a:buChar char=""/>
            </a:pPr>
            <a:endParaRPr lang="en-US" sz="1200" dirty="0">
              <a:latin typeface="Calibri" panose="020F0502020204030204" pitchFamily="34" charset="0"/>
              <a:ea typeface="Calibri" panose="020F0502020204030204" pitchFamily="34" charset="0"/>
            </a:endParaRPr>
          </a:p>
          <a:p>
            <a:pPr marL="0" indent="0">
              <a:buNone/>
            </a:pPr>
            <a:endParaRPr lang="en-GB" sz="1200" dirty="0">
              <a:latin typeface="Calibri" panose="020F0502020204030204" pitchFamily="34" charset="0"/>
              <a:ea typeface="Calibri" panose="020F0502020204030204" pitchFamily="34" charset="0"/>
            </a:endParaRPr>
          </a:p>
          <a:p>
            <a:pPr marL="257175" indent="-257175">
              <a:buFont typeface="Symbol" panose="05050102010706020507" pitchFamily="18" charset="2"/>
              <a:buChar char=""/>
            </a:pPr>
            <a:endParaRPr lang="en-GB" sz="1200" dirty="0">
              <a:latin typeface="Calibri" panose="020F0502020204030204" pitchFamily="34" charset="0"/>
              <a:ea typeface="Calibri" panose="020F0502020204030204" pitchFamily="34" charset="0"/>
            </a:endParaRPr>
          </a:p>
          <a:p>
            <a:pPr marL="257175" indent="-257175">
              <a:buFont typeface="Symbol" panose="05050102010706020507" pitchFamily="18" charset="2"/>
              <a:buChar char=""/>
            </a:pPr>
            <a:endParaRPr lang="en-GB" sz="1200" dirty="0">
              <a:latin typeface="Calibri" panose="020F0502020204030204" pitchFamily="34" charset="0"/>
              <a:ea typeface="Calibri" panose="020F0502020204030204" pitchFamily="34" charset="0"/>
            </a:endParaRPr>
          </a:p>
          <a:p>
            <a:endParaRPr lang="en-GB" sz="1200" dirty="0"/>
          </a:p>
          <a:p>
            <a:endParaRPr lang="en-GB" sz="1200" dirty="0"/>
          </a:p>
        </p:txBody>
      </p:sp>
      <p:sp>
        <p:nvSpPr>
          <p:cNvPr id="2" name="TextBox 1">
            <a:extLst>
              <a:ext uri="{FF2B5EF4-FFF2-40B4-BE49-F238E27FC236}">
                <a16:creationId xmlns:a16="http://schemas.microsoft.com/office/drawing/2014/main" id="{E9562C27-AB20-314B-AC9F-B3A6FA8A2D38}"/>
              </a:ext>
            </a:extLst>
          </p:cNvPr>
          <p:cNvSpPr txBox="1"/>
          <p:nvPr/>
        </p:nvSpPr>
        <p:spPr>
          <a:xfrm>
            <a:off x="987879" y="693964"/>
            <a:ext cx="7739742" cy="3508653"/>
          </a:xfrm>
          <a:prstGeom prst="rect">
            <a:avLst/>
          </a:prstGeom>
          <a:noFill/>
        </p:spPr>
        <p:txBody>
          <a:bodyPr wrap="square" rtlCol="0">
            <a:spAutoFit/>
          </a:bodyPr>
          <a:lstStyle/>
          <a:p>
            <a:r>
              <a:rPr lang="en-GB" dirty="0"/>
              <a:t>Now, we turn to</a:t>
            </a:r>
          </a:p>
          <a:p>
            <a:r>
              <a:rPr lang="en-GB" b="1" dirty="0"/>
              <a:t>probability</a:t>
            </a:r>
            <a:r>
              <a:rPr lang="en-GB" dirty="0"/>
              <a:t> (how likely something is to happen)</a:t>
            </a:r>
          </a:p>
          <a:p>
            <a:r>
              <a:rPr lang="en-GB" b="1" dirty="0"/>
              <a:t>confidence</a:t>
            </a:r>
            <a:r>
              <a:rPr lang="en-GB" dirty="0"/>
              <a:t> (how certain we can be about this assessment of the probability)</a:t>
            </a:r>
          </a:p>
          <a:p>
            <a:endParaRPr lang="en-GB" sz="1400" b="1" dirty="0"/>
          </a:p>
          <a:p>
            <a:r>
              <a:rPr lang="en-GB" dirty="0"/>
              <a:t>Look again at our exercise sentence:</a:t>
            </a:r>
          </a:p>
          <a:p>
            <a:endParaRPr lang="en-GB" sz="1400" dirty="0"/>
          </a:p>
          <a:p>
            <a:r>
              <a:rPr lang="en-GB" dirty="0"/>
              <a:t>“By 2050, it is </a:t>
            </a:r>
            <a:r>
              <a:rPr lang="en-GB" dirty="0">
                <a:highlight>
                  <a:srgbClr val="FFFF00"/>
                </a:highlight>
              </a:rPr>
              <a:t>highly likely </a:t>
            </a:r>
            <a:r>
              <a:rPr lang="en-GB" dirty="0"/>
              <a:t>that values for high temperature events will have increased at a similar rate.”</a:t>
            </a:r>
          </a:p>
          <a:p>
            <a:endParaRPr lang="en-GB" sz="1400" dirty="0"/>
          </a:p>
          <a:p>
            <a:r>
              <a:rPr lang="en-GB" dirty="0"/>
              <a:t>How likely is ‘highly likely”?</a:t>
            </a:r>
          </a:p>
          <a:p>
            <a:r>
              <a:rPr lang="en-GB" dirty="0"/>
              <a:t>Not very?   (e.g. 20% chance this will happen)</a:t>
            </a:r>
          </a:p>
          <a:p>
            <a:r>
              <a:rPr lang="en-GB" dirty="0"/>
              <a:t>Very?          (e.g. 80% chance this will happen)</a:t>
            </a:r>
          </a:p>
          <a:p>
            <a:r>
              <a:rPr lang="en-GB" dirty="0"/>
              <a:t>50/50?       (e.g. 50% chance this will happen)</a:t>
            </a:r>
          </a:p>
        </p:txBody>
      </p:sp>
    </p:spTree>
    <p:extLst>
      <p:ext uri="{BB962C8B-B14F-4D97-AF65-F5344CB8AC3E}">
        <p14:creationId xmlns:p14="http://schemas.microsoft.com/office/powerpoint/2010/main" val="72894652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FE5D75F-CDD3-4185-9C31-46D89C08E29F}"/>
              </a:ext>
            </a:extLst>
          </p:cNvPr>
          <p:cNvSpPr>
            <a:spLocks noGrp="1"/>
          </p:cNvSpPr>
          <p:nvPr>
            <p:ph idx="1"/>
          </p:nvPr>
        </p:nvSpPr>
        <p:spPr>
          <a:xfrm>
            <a:off x="678865" y="292147"/>
            <a:ext cx="8571271" cy="3777239"/>
          </a:xfrm>
        </p:spPr>
        <p:txBody>
          <a:bodyPr>
            <a:normAutofit/>
          </a:bodyPr>
          <a:lstStyle/>
          <a:p>
            <a:pPr marL="342900" lvl="1" indent="0">
              <a:buNone/>
            </a:pPr>
            <a:endParaRPr lang="en-US" sz="1200" dirty="0">
              <a:latin typeface="Calibri" panose="020F0502020204030204" pitchFamily="34" charset="0"/>
              <a:ea typeface="Calibri" panose="020F0502020204030204" pitchFamily="34" charset="0"/>
            </a:endParaRPr>
          </a:p>
          <a:p>
            <a:pPr marL="342900" lvl="1" indent="0">
              <a:buNone/>
            </a:pPr>
            <a:endParaRPr lang="en-US" sz="1200" dirty="0">
              <a:latin typeface="Calibri" panose="020F0502020204030204" pitchFamily="34" charset="0"/>
              <a:ea typeface="Calibri" panose="020F0502020204030204" pitchFamily="34" charset="0"/>
            </a:endParaRPr>
          </a:p>
          <a:p>
            <a:pPr marL="342900" lvl="1" indent="0">
              <a:buNone/>
            </a:pPr>
            <a:endParaRPr lang="en-US" sz="1200" dirty="0">
              <a:latin typeface="Calibri" panose="020F0502020204030204" pitchFamily="34" charset="0"/>
              <a:ea typeface="Calibri" panose="020F0502020204030204" pitchFamily="34" charset="0"/>
            </a:endParaRPr>
          </a:p>
          <a:p>
            <a:pPr lvl="1"/>
            <a:endParaRPr lang="en-US" sz="1200" dirty="0">
              <a:latin typeface="Calibri" panose="020F0502020204030204" pitchFamily="34" charset="0"/>
              <a:ea typeface="Calibri" panose="020F0502020204030204" pitchFamily="34" charset="0"/>
            </a:endParaRPr>
          </a:p>
          <a:p>
            <a:pPr marL="600075" lvl="1" indent="-257175">
              <a:buFont typeface="Symbol" panose="05050102010706020507" pitchFamily="18" charset="2"/>
              <a:buChar char=""/>
            </a:pPr>
            <a:endParaRPr lang="en-US" sz="1200" dirty="0">
              <a:latin typeface="Calibri" panose="020F0502020204030204" pitchFamily="34" charset="0"/>
              <a:ea typeface="Calibri" panose="020F0502020204030204" pitchFamily="34" charset="0"/>
            </a:endParaRPr>
          </a:p>
          <a:p>
            <a:pPr marL="0" indent="0">
              <a:buNone/>
            </a:pPr>
            <a:endParaRPr lang="en-GB" sz="1200" dirty="0">
              <a:latin typeface="Calibri" panose="020F0502020204030204" pitchFamily="34" charset="0"/>
              <a:ea typeface="Calibri" panose="020F0502020204030204" pitchFamily="34" charset="0"/>
            </a:endParaRPr>
          </a:p>
          <a:p>
            <a:pPr marL="257175" indent="-257175">
              <a:buFont typeface="Symbol" panose="05050102010706020507" pitchFamily="18" charset="2"/>
              <a:buChar char=""/>
            </a:pPr>
            <a:endParaRPr lang="en-GB" sz="1200" dirty="0">
              <a:latin typeface="Calibri" panose="020F0502020204030204" pitchFamily="34" charset="0"/>
              <a:ea typeface="Calibri" panose="020F0502020204030204" pitchFamily="34" charset="0"/>
            </a:endParaRPr>
          </a:p>
          <a:p>
            <a:pPr marL="257175" indent="-257175">
              <a:buFont typeface="Symbol" panose="05050102010706020507" pitchFamily="18" charset="2"/>
              <a:buChar char=""/>
            </a:pPr>
            <a:endParaRPr lang="en-GB" sz="1200" dirty="0">
              <a:latin typeface="Calibri" panose="020F0502020204030204" pitchFamily="34" charset="0"/>
              <a:ea typeface="Calibri" panose="020F0502020204030204" pitchFamily="34" charset="0"/>
            </a:endParaRPr>
          </a:p>
          <a:p>
            <a:endParaRPr lang="en-GB" sz="1200" dirty="0"/>
          </a:p>
          <a:p>
            <a:endParaRPr lang="en-GB" sz="1200" dirty="0"/>
          </a:p>
        </p:txBody>
      </p:sp>
      <p:sp>
        <p:nvSpPr>
          <p:cNvPr id="2" name="TextBox 1">
            <a:extLst>
              <a:ext uri="{FF2B5EF4-FFF2-40B4-BE49-F238E27FC236}">
                <a16:creationId xmlns:a16="http://schemas.microsoft.com/office/drawing/2014/main" id="{E9562C27-AB20-314B-AC9F-B3A6FA8A2D38}"/>
              </a:ext>
            </a:extLst>
          </p:cNvPr>
          <p:cNvSpPr txBox="1"/>
          <p:nvPr/>
        </p:nvSpPr>
        <p:spPr>
          <a:xfrm>
            <a:off x="465364" y="292147"/>
            <a:ext cx="8221435" cy="4616648"/>
          </a:xfrm>
          <a:prstGeom prst="rect">
            <a:avLst/>
          </a:prstGeom>
          <a:noFill/>
        </p:spPr>
        <p:txBody>
          <a:bodyPr wrap="square" rtlCol="0">
            <a:spAutoFit/>
          </a:bodyPr>
          <a:lstStyle/>
          <a:p>
            <a:endParaRPr lang="en-GB" sz="1400" dirty="0"/>
          </a:p>
          <a:p>
            <a:r>
              <a:rPr lang="en-GB" b="1" dirty="0"/>
              <a:t>Confidence</a:t>
            </a:r>
          </a:p>
          <a:p>
            <a:r>
              <a:rPr lang="en-GB" dirty="0"/>
              <a:t>“By 2050, it is </a:t>
            </a:r>
            <a:r>
              <a:rPr lang="en-GB" dirty="0">
                <a:highlight>
                  <a:srgbClr val="FFFF00"/>
                </a:highlight>
              </a:rPr>
              <a:t>highly likely </a:t>
            </a:r>
            <a:r>
              <a:rPr lang="en-GB" dirty="0"/>
              <a:t>that values for high temperature events will have increased at a similar rate.  This finding is supported by 90% of research.”</a:t>
            </a:r>
          </a:p>
          <a:p>
            <a:r>
              <a:rPr lang="en-GB" dirty="0"/>
              <a:t>If this statement is supported by 90% of research, how </a:t>
            </a:r>
            <a:r>
              <a:rPr lang="en-GB" b="1" dirty="0"/>
              <a:t>confident </a:t>
            </a:r>
            <a:r>
              <a:rPr lang="en-GB" dirty="0"/>
              <a:t> can we be that</a:t>
            </a:r>
          </a:p>
          <a:p>
            <a:r>
              <a:rPr lang="en-GB" dirty="0"/>
              <a:t>it is true?</a:t>
            </a:r>
          </a:p>
          <a:p>
            <a:endParaRPr lang="en-GB" dirty="0"/>
          </a:p>
          <a:p>
            <a:r>
              <a:rPr lang="en-GB" dirty="0"/>
              <a:t>Very confident?</a:t>
            </a:r>
          </a:p>
          <a:p>
            <a:r>
              <a:rPr lang="en-GB" dirty="0"/>
              <a:t>Moderately confident?</a:t>
            </a:r>
          </a:p>
          <a:p>
            <a:endParaRPr lang="en-GB" dirty="0"/>
          </a:p>
          <a:p>
            <a:r>
              <a:rPr lang="en-GB" dirty="0"/>
              <a:t>If this If this statement is supported by 20 % of research, how </a:t>
            </a:r>
            <a:r>
              <a:rPr lang="en-GB" b="1" dirty="0"/>
              <a:t>confident </a:t>
            </a:r>
            <a:r>
              <a:rPr lang="en-GB" dirty="0"/>
              <a:t> can we be that it is true?</a:t>
            </a:r>
          </a:p>
          <a:p>
            <a:r>
              <a:rPr lang="en-GB" dirty="0"/>
              <a:t>Moderately confident?</a:t>
            </a:r>
          </a:p>
          <a:p>
            <a:r>
              <a:rPr lang="en-GB" dirty="0"/>
              <a:t>Not very confident?</a:t>
            </a:r>
          </a:p>
          <a:p>
            <a:endParaRPr lang="en-GB" dirty="0"/>
          </a:p>
          <a:p>
            <a:endParaRPr lang="en-GB" sz="1400" dirty="0"/>
          </a:p>
          <a:p>
            <a:endParaRPr lang="en-GB" sz="1400" dirty="0"/>
          </a:p>
        </p:txBody>
      </p:sp>
    </p:spTree>
    <p:extLst>
      <p:ext uri="{BB962C8B-B14F-4D97-AF65-F5344CB8AC3E}">
        <p14:creationId xmlns:p14="http://schemas.microsoft.com/office/powerpoint/2010/main" val="426473353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FE5D75F-CDD3-4185-9C31-46D89C08E29F}"/>
              </a:ext>
            </a:extLst>
          </p:cNvPr>
          <p:cNvSpPr>
            <a:spLocks noGrp="1"/>
          </p:cNvSpPr>
          <p:nvPr>
            <p:ph idx="1"/>
          </p:nvPr>
        </p:nvSpPr>
        <p:spPr>
          <a:xfrm>
            <a:off x="678865" y="292147"/>
            <a:ext cx="8571271" cy="3777239"/>
          </a:xfrm>
        </p:spPr>
        <p:txBody>
          <a:bodyPr>
            <a:normAutofit/>
          </a:bodyPr>
          <a:lstStyle/>
          <a:p>
            <a:pPr marL="342900" lvl="1" indent="0">
              <a:buNone/>
            </a:pPr>
            <a:endParaRPr lang="en-US" sz="1200" dirty="0">
              <a:latin typeface="Calibri" panose="020F0502020204030204" pitchFamily="34" charset="0"/>
              <a:ea typeface="Calibri" panose="020F0502020204030204" pitchFamily="34" charset="0"/>
            </a:endParaRPr>
          </a:p>
          <a:p>
            <a:pPr marL="342900" lvl="1" indent="0">
              <a:buNone/>
            </a:pPr>
            <a:endParaRPr lang="en-US" sz="1200" dirty="0">
              <a:latin typeface="Calibri" panose="020F0502020204030204" pitchFamily="34" charset="0"/>
              <a:ea typeface="Calibri" panose="020F0502020204030204" pitchFamily="34" charset="0"/>
            </a:endParaRPr>
          </a:p>
          <a:p>
            <a:pPr marL="342900" lvl="1" indent="0">
              <a:buNone/>
            </a:pPr>
            <a:endParaRPr lang="en-US" sz="1200" dirty="0">
              <a:latin typeface="Calibri" panose="020F0502020204030204" pitchFamily="34" charset="0"/>
              <a:ea typeface="Calibri" panose="020F0502020204030204" pitchFamily="34" charset="0"/>
            </a:endParaRPr>
          </a:p>
          <a:p>
            <a:pPr lvl="1"/>
            <a:endParaRPr lang="en-US" sz="1200" dirty="0">
              <a:latin typeface="Calibri" panose="020F0502020204030204" pitchFamily="34" charset="0"/>
              <a:ea typeface="Calibri" panose="020F0502020204030204" pitchFamily="34" charset="0"/>
            </a:endParaRPr>
          </a:p>
          <a:p>
            <a:pPr marL="600075" lvl="1" indent="-257175">
              <a:buFont typeface="Symbol" panose="05050102010706020507" pitchFamily="18" charset="2"/>
              <a:buChar char=""/>
            </a:pPr>
            <a:endParaRPr lang="en-US" sz="1200" dirty="0">
              <a:latin typeface="Calibri" panose="020F0502020204030204" pitchFamily="34" charset="0"/>
              <a:ea typeface="Calibri" panose="020F0502020204030204" pitchFamily="34" charset="0"/>
            </a:endParaRPr>
          </a:p>
          <a:p>
            <a:pPr marL="0" indent="0">
              <a:buNone/>
            </a:pPr>
            <a:endParaRPr lang="en-GB" sz="1200" dirty="0">
              <a:latin typeface="Calibri" panose="020F0502020204030204" pitchFamily="34" charset="0"/>
              <a:ea typeface="Calibri" panose="020F0502020204030204" pitchFamily="34" charset="0"/>
            </a:endParaRPr>
          </a:p>
          <a:p>
            <a:pPr marL="257175" indent="-257175">
              <a:buFont typeface="Symbol" panose="05050102010706020507" pitchFamily="18" charset="2"/>
              <a:buChar char=""/>
            </a:pPr>
            <a:endParaRPr lang="en-GB" sz="1200" dirty="0">
              <a:latin typeface="Calibri" panose="020F0502020204030204" pitchFamily="34" charset="0"/>
              <a:ea typeface="Calibri" panose="020F0502020204030204" pitchFamily="34" charset="0"/>
            </a:endParaRPr>
          </a:p>
          <a:p>
            <a:pPr marL="257175" indent="-257175">
              <a:buFont typeface="Symbol" panose="05050102010706020507" pitchFamily="18" charset="2"/>
              <a:buChar char=""/>
            </a:pPr>
            <a:endParaRPr lang="en-GB" sz="1200" dirty="0">
              <a:latin typeface="Calibri" panose="020F0502020204030204" pitchFamily="34" charset="0"/>
              <a:ea typeface="Calibri" panose="020F0502020204030204" pitchFamily="34" charset="0"/>
            </a:endParaRPr>
          </a:p>
          <a:p>
            <a:endParaRPr lang="en-GB" sz="1200" dirty="0"/>
          </a:p>
          <a:p>
            <a:endParaRPr lang="en-GB" sz="1200" dirty="0"/>
          </a:p>
        </p:txBody>
      </p:sp>
      <p:sp>
        <p:nvSpPr>
          <p:cNvPr id="2" name="TextBox 1">
            <a:extLst>
              <a:ext uri="{FF2B5EF4-FFF2-40B4-BE49-F238E27FC236}">
                <a16:creationId xmlns:a16="http://schemas.microsoft.com/office/drawing/2014/main" id="{E9562C27-AB20-314B-AC9F-B3A6FA8A2D38}"/>
              </a:ext>
            </a:extLst>
          </p:cNvPr>
          <p:cNvSpPr txBox="1"/>
          <p:nvPr/>
        </p:nvSpPr>
        <p:spPr>
          <a:xfrm>
            <a:off x="465364" y="292147"/>
            <a:ext cx="8221435" cy="5016758"/>
          </a:xfrm>
          <a:prstGeom prst="rect">
            <a:avLst/>
          </a:prstGeom>
          <a:noFill/>
        </p:spPr>
        <p:txBody>
          <a:bodyPr wrap="square" rtlCol="0">
            <a:spAutoFit/>
          </a:bodyPr>
          <a:lstStyle/>
          <a:p>
            <a:endParaRPr lang="en-GB" sz="1600" dirty="0"/>
          </a:p>
          <a:p>
            <a:r>
              <a:rPr lang="en-GB" sz="1600" b="1" dirty="0"/>
              <a:t>Probability – useful terms</a:t>
            </a:r>
          </a:p>
          <a:p>
            <a:endParaRPr lang="en-GB" sz="1600" b="1" dirty="0"/>
          </a:p>
          <a:p>
            <a:r>
              <a:rPr lang="en-GB" sz="1600" b="1" dirty="0"/>
              <a:t>The IPCC report uses the following terms to describe differences is probability, or how </a:t>
            </a:r>
            <a:r>
              <a:rPr lang="en-GB" sz="1600" b="1" i="1" dirty="0"/>
              <a:t>likely</a:t>
            </a:r>
            <a:r>
              <a:rPr lang="en-GB" sz="1600" b="1" dirty="0"/>
              <a:t> a future event is:</a:t>
            </a:r>
          </a:p>
          <a:p>
            <a:endParaRPr lang="en-GB" sz="1600" b="1" dirty="0"/>
          </a:p>
          <a:p>
            <a:r>
              <a:rPr lang="en-GB" sz="1600" dirty="0"/>
              <a:t>Virtually certain 		99–100% probability</a:t>
            </a:r>
          </a:p>
          <a:p>
            <a:r>
              <a:rPr lang="en-GB" sz="1600" dirty="0"/>
              <a:t>Very likely 			90–100%</a:t>
            </a:r>
          </a:p>
          <a:p>
            <a:r>
              <a:rPr lang="en-GB" sz="1600" dirty="0"/>
              <a:t>Likely 				66–100%</a:t>
            </a:r>
          </a:p>
          <a:p>
            <a:r>
              <a:rPr lang="en-GB" sz="1600" dirty="0"/>
              <a:t>About as likely as not 	33–66%</a:t>
            </a:r>
          </a:p>
          <a:p>
            <a:r>
              <a:rPr lang="en-GB" sz="1600" dirty="0"/>
              <a:t>Unlikely 				0–33%</a:t>
            </a:r>
          </a:p>
          <a:p>
            <a:r>
              <a:rPr lang="en-GB" sz="1600" dirty="0"/>
              <a:t>Very unlikely			0–10%</a:t>
            </a:r>
          </a:p>
          <a:p>
            <a:r>
              <a:rPr lang="en-GB" sz="1600" dirty="0"/>
              <a:t>Exceptionally unlikely 	0–1%</a:t>
            </a:r>
          </a:p>
          <a:p>
            <a:r>
              <a:rPr lang="en-GB" sz="1600" dirty="0"/>
              <a:t>More likely than not	51-100%</a:t>
            </a:r>
          </a:p>
          <a:p>
            <a:endParaRPr lang="en-GB" sz="1600" b="1" dirty="0"/>
          </a:p>
          <a:p>
            <a:endParaRPr lang="en-GB" sz="1600" b="1" dirty="0"/>
          </a:p>
          <a:p>
            <a:endParaRPr lang="en-GB" sz="1600" b="1" dirty="0"/>
          </a:p>
          <a:p>
            <a:endParaRPr lang="en-GB" sz="1600" dirty="0"/>
          </a:p>
          <a:p>
            <a:endParaRPr lang="en-GB" sz="1600" dirty="0"/>
          </a:p>
          <a:p>
            <a:endParaRPr lang="en-GB" sz="1600" dirty="0"/>
          </a:p>
        </p:txBody>
      </p:sp>
    </p:spTree>
    <p:extLst>
      <p:ext uri="{BB962C8B-B14F-4D97-AF65-F5344CB8AC3E}">
        <p14:creationId xmlns:p14="http://schemas.microsoft.com/office/powerpoint/2010/main" val="208050255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FE5D75F-CDD3-4185-9C31-46D89C08E29F}"/>
              </a:ext>
            </a:extLst>
          </p:cNvPr>
          <p:cNvSpPr>
            <a:spLocks noGrp="1"/>
          </p:cNvSpPr>
          <p:nvPr>
            <p:ph idx="1"/>
          </p:nvPr>
        </p:nvSpPr>
        <p:spPr>
          <a:xfrm>
            <a:off x="678865" y="292147"/>
            <a:ext cx="8571271" cy="3777239"/>
          </a:xfrm>
        </p:spPr>
        <p:txBody>
          <a:bodyPr>
            <a:normAutofit/>
          </a:bodyPr>
          <a:lstStyle/>
          <a:p>
            <a:pPr marL="342900" lvl="1" indent="0">
              <a:buNone/>
            </a:pPr>
            <a:endParaRPr lang="en-US" sz="1200" dirty="0">
              <a:latin typeface="Calibri" panose="020F0502020204030204" pitchFamily="34" charset="0"/>
              <a:ea typeface="Calibri" panose="020F0502020204030204" pitchFamily="34" charset="0"/>
            </a:endParaRPr>
          </a:p>
          <a:p>
            <a:pPr marL="342900" lvl="1" indent="0">
              <a:buNone/>
            </a:pPr>
            <a:endParaRPr lang="en-US" sz="1200" dirty="0">
              <a:latin typeface="Calibri" panose="020F0502020204030204" pitchFamily="34" charset="0"/>
              <a:ea typeface="Calibri" panose="020F0502020204030204" pitchFamily="34" charset="0"/>
            </a:endParaRPr>
          </a:p>
          <a:p>
            <a:pPr marL="342900" lvl="1" indent="0">
              <a:buNone/>
            </a:pPr>
            <a:endParaRPr lang="en-US" sz="1200" dirty="0">
              <a:latin typeface="Calibri" panose="020F0502020204030204" pitchFamily="34" charset="0"/>
              <a:ea typeface="Calibri" panose="020F0502020204030204" pitchFamily="34" charset="0"/>
            </a:endParaRPr>
          </a:p>
          <a:p>
            <a:pPr lvl="1"/>
            <a:endParaRPr lang="en-US" sz="1200" dirty="0">
              <a:latin typeface="Calibri" panose="020F0502020204030204" pitchFamily="34" charset="0"/>
              <a:ea typeface="Calibri" panose="020F0502020204030204" pitchFamily="34" charset="0"/>
            </a:endParaRPr>
          </a:p>
          <a:p>
            <a:pPr marL="600075" lvl="1" indent="-257175">
              <a:buFont typeface="Symbol" panose="05050102010706020507" pitchFamily="18" charset="2"/>
              <a:buChar char=""/>
            </a:pPr>
            <a:endParaRPr lang="en-US" sz="1200" dirty="0">
              <a:latin typeface="Calibri" panose="020F0502020204030204" pitchFamily="34" charset="0"/>
              <a:ea typeface="Calibri" panose="020F0502020204030204" pitchFamily="34" charset="0"/>
            </a:endParaRPr>
          </a:p>
          <a:p>
            <a:pPr marL="0" indent="0">
              <a:buNone/>
            </a:pPr>
            <a:endParaRPr lang="en-GB" sz="1200" dirty="0">
              <a:latin typeface="Calibri" panose="020F0502020204030204" pitchFamily="34" charset="0"/>
              <a:ea typeface="Calibri" panose="020F0502020204030204" pitchFamily="34" charset="0"/>
            </a:endParaRPr>
          </a:p>
          <a:p>
            <a:pPr marL="257175" indent="-257175">
              <a:buFont typeface="Symbol" panose="05050102010706020507" pitchFamily="18" charset="2"/>
              <a:buChar char=""/>
            </a:pPr>
            <a:endParaRPr lang="en-GB" sz="1200" dirty="0">
              <a:latin typeface="Calibri" panose="020F0502020204030204" pitchFamily="34" charset="0"/>
              <a:ea typeface="Calibri" panose="020F0502020204030204" pitchFamily="34" charset="0"/>
            </a:endParaRPr>
          </a:p>
          <a:p>
            <a:pPr marL="257175" indent="-257175">
              <a:buFont typeface="Symbol" panose="05050102010706020507" pitchFamily="18" charset="2"/>
              <a:buChar char=""/>
            </a:pPr>
            <a:endParaRPr lang="en-GB" sz="1200" dirty="0">
              <a:latin typeface="Calibri" panose="020F0502020204030204" pitchFamily="34" charset="0"/>
              <a:ea typeface="Calibri" panose="020F0502020204030204" pitchFamily="34" charset="0"/>
            </a:endParaRPr>
          </a:p>
          <a:p>
            <a:endParaRPr lang="en-GB" sz="1200" dirty="0"/>
          </a:p>
          <a:p>
            <a:endParaRPr lang="en-GB" sz="1200" dirty="0"/>
          </a:p>
        </p:txBody>
      </p:sp>
      <p:sp>
        <p:nvSpPr>
          <p:cNvPr id="2" name="TextBox 1">
            <a:extLst>
              <a:ext uri="{FF2B5EF4-FFF2-40B4-BE49-F238E27FC236}">
                <a16:creationId xmlns:a16="http://schemas.microsoft.com/office/drawing/2014/main" id="{E9562C27-AB20-314B-AC9F-B3A6FA8A2D38}"/>
              </a:ext>
            </a:extLst>
          </p:cNvPr>
          <p:cNvSpPr txBox="1"/>
          <p:nvPr/>
        </p:nvSpPr>
        <p:spPr>
          <a:xfrm>
            <a:off x="465364" y="292147"/>
            <a:ext cx="8221435" cy="4616648"/>
          </a:xfrm>
          <a:prstGeom prst="rect">
            <a:avLst/>
          </a:prstGeom>
          <a:noFill/>
        </p:spPr>
        <p:txBody>
          <a:bodyPr wrap="square" rtlCol="0">
            <a:spAutoFit/>
          </a:bodyPr>
          <a:lstStyle/>
          <a:p>
            <a:r>
              <a:rPr lang="en-GB" sz="1400" b="1" dirty="0"/>
              <a:t>Confidence, probability and the future -  useful terms</a:t>
            </a:r>
          </a:p>
          <a:p>
            <a:endParaRPr lang="en-GB" sz="1400" b="1" dirty="0"/>
          </a:p>
          <a:p>
            <a:r>
              <a:rPr lang="en-GB" sz="1400" b="1" dirty="0"/>
              <a:t>The IPCC report uses the following terms to describe how much </a:t>
            </a:r>
            <a:r>
              <a:rPr lang="en-GB" sz="1400" b="1" i="1" dirty="0"/>
              <a:t>confidence</a:t>
            </a:r>
            <a:r>
              <a:rPr lang="en-GB" sz="1400" b="1" dirty="0"/>
              <a:t> they have in evidence – (i.e. how much we should trust or believe the evidence)</a:t>
            </a:r>
          </a:p>
          <a:p>
            <a:endParaRPr lang="en-GB" sz="1400" b="1" dirty="0"/>
          </a:p>
          <a:p>
            <a:r>
              <a:rPr lang="en-GB" sz="1400" dirty="0"/>
              <a:t>Very low confidence</a:t>
            </a:r>
          </a:p>
          <a:p>
            <a:r>
              <a:rPr lang="en-GB" sz="1400" dirty="0"/>
              <a:t>Low confidence</a:t>
            </a:r>
          </a:p>
          <a:p>
            <a:r>
              <a:rPr lang="en-GB" sz="1400" dirty="0"/>
              <a:t>Medium confidence</a:t>
            </a:r>
          </a:p>
          <a:p>
            <a:r>
              <a:rPr lang="en-GB" sz="1400" dirty="0"/>
              <a:t>High confidence</a:t>
            </a:r>
          </a:p>
          <a:p>
            <a:endParaRPr lang="en-GB" sz="1400" dirty="0"/>
          </a:p>
          <a:p>
            <a:r>
              <a:rPr lang="en-GB" sz="1400" dirty="0"/>
              <a:t>Levels of confidence change over time, so for example:</a:t>
            </a:r>
          </a:p>
          <a:p>
            <a:endParaRPr lang="en-GB" sz="1200" dirty="0"/>
          </a:p>
          <a:p>
            <a:r>
              <a:rPr lang="en-GB" sz="1400" i="1" dirty="0"/>
              <a:t>‘Growing evidence suggests we can say with high confidence that in 2040 levels will have risen by 25%.  It is virtually certain that at least some rise in levels will occur.’</a:t>
            </a:r>
          </a:p>
          <a:p>
            <a:endParaRPr lang="en-GB" sz="1400" dirty="0"/>
          </a:p>
          <a:p>
            <a:r>
              <a:rPr lang="en-GB" sz="1400" dirty="0"/>
              <a:t>Question:</a:t>
            </a:r>
          </a:p>
          <a:p>
            <a:r>
              <a:rPr lang="en-GB" sz="1400" dirty="0"/>
              <a:t>In the first sentence, where is the future perfect form?</a:t>
            </a:r>
          </a:p>
          <a:p>
            <a:r>
              <a:rPr lang="en-GB" sz="1400" dirty="0"/>
              <a:t>In second sentence, what % (percentage) of probability does it state?</a:t>
            </a:r>
          </a:p>
          <a:p>
            <a:r>
              <a:rPr lang="en-GB" sz="1400" dirty="0"/>
              <a:t>How confident about these predictions is the author of the report?</a:t>
            </a:r>
          </a:p>
          <a:p>
            <a:endParaRPr lang="en-GB" sz="1400" dirty="0"/>
          </a:p>
          <a:p>
            <a:endParaRPr lang="en-GB" sz="1400" dirty="0"/>
          </a:p>
        </p:txBody>
      </p:sp>
    </p:spTree>
    <p:extLst>
      <p:ext uri="{BB962C8B-B14F-4D97-AF65-F5344CB8AC3E}">
        <p14:creationId xmlns:p14="http://schemas.microsoft.com/office/powerpoint/2010/main" val="348384868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FE5D75F-CDD3-4185-9C31-46D89C08E29F}"/>
              </a:ext>
            </a:extLst>
          </p:cNvPr>
          <p:cNvSpPr>
            <a:spLocks noGrp="1"/>
          </p:cNvSpPr>
          <p:nvPr>
            <p:ph idx="1"/>
          </p:nvPr>
        </p:nvSpPr>
        <p:spPr>
          <a:xfrm>
            <a:off x="433936" y="300312"/>
            <a:ext cx="8016099" cy="3777239"/>
          </a:xfrm>
        </p:spPr>
        <p:txBody>
          <a:bodyPr>
            <a:normAutofit/>
          </a:bodyPr>
          <a:lstStyle/>
          <a:p>
            <a:pPr marL="342900" lvl="1" indent="0">
              <a:buNone/>
            </a:pPr>
            <a:endParaRPr lang="en-US" sz="1200" dirty="0">
              <a:latin typeface="Calibri" panose="020F0502020204030204" pitchFamily="34" charset="0"/>
              <a:ea typeface="Calibri" panose="020F0502020204030204" pitchFamily="34" charset="0"/>
            </a:endParaRPr>
          </a:p>
          <a:p>
            <a:pPr marL="342900" lvl="1" indent="0">
              <a:buNone/>
            </a:pPr>
            <a:endParaRPr lang="en-US" sz="1200" dirty="0">
              <a:latin typeface="Calibri" panose="020F0502020204030204" pitchFamily="34" charset="0"/>
              <a:ea typeface="Calibri" panose="020F0502020204030204" pitchFamily="34" charset="0"/>
            </a:endParaRPr>
          </a:p>
          <a:p>
            <a:pPr marL="342900" lvl="1" indent="0">
              <a:buNone/>
            </a:pPr>
            <a:endParaRPr lang="en-US" sz="1200" dirty="0">
              <a:latin typeface="Calibri" panose="020F0502020204030204" pitchFamily="34" charset="0"/>
              <a:ea typeface="Calibri" panose="020F0502020204030204" pitchFamily="34" charset="0"/>
            </a:endParaRPr>
          </a:p>
          <a:p>
            <a:pPr lvl="1"/>
            <a:endParaRPr lang="en-US" sz="1200" dirty="0">
              <a:latin typeface="Calibri" panose="020F0502020204030204" pitchFamily="34" charset="0"/>
              <a:ea typeface="Calibri" panose="020F0502020204030204" pitchFamily="34" charset="0"/>
            </a:endParaRPr>
          </a:p>
          <a:p>
            <a:pPr marL="600075" lvl="1" indent="-257175">
              <a:buFont typeface="Symbol" panose="05050102010706020507" pitchFamily="18" charset="2"/>
              <a:buChar char=""/>
            </a:pPr>
            <a:endParaRPr lang="en-US" sz="1200" dirty="0">
              <a:latin typeface="Calibri" panose="020F0502020204030204" pitchFamily="34" charset="0"/>
              <a:ea typeface="Calibri" panose="020F0502020204030204" pitchFamily="34" charset="0"/>
            </a:endParaRPr>
          </a:p>
          <a:p>
            <a:pPr marL="0" indent="0">
              <a:buNone/>
            </a:pPr>
            <a:endParaRPr lang="en-GB" sz="1200" dirty="0">
              <a:latin typeface="Calibri" panose="020F0502020204030204" pitchFamily="34" charset="0"/>
              <a:ea typeface="Calibri" panose="020F0502020204030204" pitchFamily="34" charset="0"/>
            </a:endParaRPr>
          </a:p>
          <a:p>
            <a:pPr marL="257175" indent="-257175">
              <a:buFont typeface="Symbol" panose="05050102010706020507" pitchFamily="18" charset="2"/>
              <a:buChar char=""/>
            </a:pPr>
            <a:endParaRPr lang="en-GB" sz="1200" dirty="0">
              <a:latin typeface="Calibri" panose="020F0502020204030204" pitchFamily="34" charset="0"/>
              <a:ea typeface="Calibri" panose="020F0502020204030204" pitchFamily="34" charset="0"/>
            </a:endParaRPr>
          </a:p>
          <a:p>
            <a:pPr marL="257175" indent="-257175">
              <a:buFont typeface="Symbol" panose="05050102010706020507" pitchFamily="18" charset="2"/>
              <a:buChar char=""/>
            </a:pPr>
            <a:endParaRPr lang="en-GB" sz="1200" dirty="0">
              <a:latin typeface="Calibri" panose="020F0502020204030204" pitchFamily="34" charset="0"/>
              <a:ea typeface="Calibri" panose="020F0502020204030204" pitchFamily="34" charset="0"/>
            </a:endParaRPr>
          </a:p>
          <a:p>
            <a:endParaRPr lang="en-GB" sz="1200" dirty="0"/>
          </a:p>
          <a:p>
            <a:endParaRPr lang="en-GB" sz="1200" dirty="0"/>
          </a:p>
        </p:txBody>
      </p:sp>
      <p:sp>
        <p:nvSpPr>
          <p:cNvPr id="2" name="TextBox 1">
            <a:extLst>
              <a:ext uri="{FF2B5EF4-FFF2-40B4-BE49-F238E27FC236}">
                <a16:creationId xmlns:a16="http://schemas.microsoft.com/office/drawing/2014/main" id="{E9562C27-AB20-314B-AC9F-B3A6FA8A2D38}"/>
              </a:ext>
            </a:extLst>
          </p:cNvPr>
          <p:cNvSpPr txBox="1"/>
          <p:nvPr/>
        </p:nvSpPr>
        <p:spPr>
          <a:xfrm>
            <a:off x="759279" y="653142"/>
            <a:ext cx="7879273" cy="3231654"/>
          </a:xfrm>
          <a:prstGeom prst="rect">
            <a:avLst/>
          </a:prstGeom>
          <a:noFill/>
        </p:spPr>
        <p:txBody>
          <a:bodyPr wrap="none" rtlCol="0">
            <a:spAutoFit/>
          </a:bodyPr>
          <a:lstStyle/>
          <a:p>
            <a:r>
              <a:rPr lang="en-GB" sz="1200" b="1" dirty="0"/>
              <a:t>References</a:t>
            </a:r>
          </a:p>
          <a:p>
            <a:endParaRPr lang="en-GB" sz="1200" dirty="0"/>
          </a:p>
          <a:p>
            <a:r>
              <a:rPr lang="en-GB" sz="1200" dirty="0"/>
              <a:t>Collins, M and </a:t>
            </a:r>
            <a:r>
              <a:rPr lang="en-GB" sz="1200" dirty="0" err="1"/>
              <a:t>Knutti</a:t>
            </a:r>
            <a:r>
              <a:rPr lang="en-GB" sz="1200" dirty="0"/>
              <a:t>, R (2012) ‘Long-term Climate Change: Projections, Commitments and Irreversibility’, </a:t>
            </a:r>
          </a:p>
          <a:p>
            <a:r>
              <a:rPr lang="en-GB" sz="1200" dirty="0"/>
              <a:t>Ch 12, </a:t>
            </a:r>
            <a:r>
              <a:rPr lang="en-GB" sz="1200" i="1" dirty="0"/>
              <a:t>Climate Change 2013: The Physical Science Basis. </a:t>
            </a:r>
          </a:p>
          <a:p>
            <a:r>
              <a:rPr lang="en-GB" sz="1200" i="1" dirty="0"/>
              <a:t>Contribution of Working Group I to the Fifth Assessment Report of the Intergovernmental Panel </a:t>
            </a:r>
          </a:p>
          <a:p>
            <a:r>
              <a:rPr lang="en-GB" sz="1200" i="1" dirty="0"/>
              <a:t>on Climate Change</a:t>
            </a:r>
            <a:r>
              <a:rPr lang="en-GB" sz="1200" dirty="0"/>
              <a:t> (IPCC)</a:t>
            </a:r>
          </a:p>
          <a:p>
            <a:r>
              <a:rPr lang="en-GB" sz="1200" dirty="0"/>
              <a:t>[Stocker, T.F., D. Qin, G.-K. Plattner, M. </a:t>
            </a:r>
            <a:r>
              <a:rPr lang="en-GB" sz="1200" dirty="0" err="1"/>
              <a:t>Tignor</a:t>
            </a:r>
            <a:r>
              <a:rPr lang="en-GB" sz="1200" dirty="0"/>
              <a:t>, S.K. Allen, J. </a:t>
            </a:r>
            <a:r>
              <a:rPr lang="en-GB" sz="1200" dirty="0" err="1"/>
              <a:t>Boschung</a:t>
            </a:r>
            <a:r>
              <a:rPr lang="en-GB" sz="1200" dirty="0"/>
              <a:t>, A. </a:t>
            </a:r>
            <a:r>
              <a:rPr lang="en-GB" sz="1200" dirty="0" err="1"/>
              <a:t>Nauels</a:t>
            </a:r>
            <a:r>
              <a:rPr lang="en-GB" sz="1200" dirty="0"/>
              <a:t>, Y. Xia, </a:t>
            </a:r>
          </a:p>
          <a:p>
            <a:r>
              <a:rPr lang="en-GB" sz="1200" dirty="0"/>
              <a:t>V. Bex and P.M. Midgley (eds.)]. Cambridge University Press, Cambridge </a:t>
            </a:r>
          </a:p>
          <a:p>
            <a:r>
              <a:rPr lang="en-GB" sz="1200" dirty="0"/>
              <a:t>[Accessed on 05 April 2022 at 0930]</a:t>
            </a:r>
          </a:p>
          <a:p>
            <a:endParaRPr lang="en-GB" sz="1200" dirty="0"/>
          </a:p>
          <a:p>
            <a:r>
              <a:rPr lang="en-GB" sz="1200" dirty="0"/>
              <a:t>IPCC (2013) Climate Change.  Available at https://</a:t>
            </a:r>
            <a:r>
              <a:rPr lang="en-GB" sz="1200" dirty="0" err="1"/>
              <a:t>youtu.be</a:t>
            </a:r>
            <a:r>
              <a:rPr lang="en-GB" sz="1200" dirty="0"/>
              <a:t>/6yiTZm0y1YA?t=72  </a:t>
            </a:r>
          </a:p>
          <a:p>
            <a:r>
              <a:rPr lang="en-GB" sz="1200" dirty="0"/>
              <a:t>[Accessed on 05 April 2022 at 1030]</a:t>
            </a:r>
          </a:p>
          <a:p>
            <a:endParaRPr lang="en-GB" sz="1200" dirty="0"/>
          </a:p>
          <a:p>
            <a:r>
              <a:rPr lang="en-GB" sz="1200" dirty="0"/>
              <a:t>British Council, Learn English (ND). Available at</a:t>
            </a:r>
          </a:p>
          <a:p>
            <a:r>
              <a:rPr lang="en-GB" sz="1200" dirty="0"/>
              <a:t>https://</a:t>
            </a:r>
            <a:r>
              <a:rPr lang="en-GB" sz="1200" dirty="0" err="1"/>
              <a:t>learnenglish.britishcouncil.org</a:t>
            </a:r>
            <a:r>
              <a:rPr lang="en-GB" sz="1200" dirty="0"/>
              <a:t>/grammar/intermediate-to-upper-intermediate/future-continuous-and-future-perfect</a:t>
            </a:r>
          </a:p>
          <a:p>
            <a:r>
              <a:rPr lang="en-GB" sz="1200" dirty="0"/>
              <a:t>[Accessed on 05 April 2022 </a:t>
            </a:r>
            <a:r>
              <a:rPr lang="en-GB" sz="1200" dirty="0" err="1"/>
              <a:t>zt</a:t>
            </a:r>
            <a:r>
              <a:rPr lang="en-GB" sz="1200" dirty="0"/>
              <a:t> 1100]</a:t>
            </a:r>
          </a:p>
          <a:p>
            <a:endParaRPr lang="en-GB" sz="1200" dirty="0"/>
          </a:p>
        </p:txBody>
      </p:sp>
    </p:spTree>
    <p:extLst>
      <p:ext uri="{BB962C8B-B14F-4D97-AF65-F5344CB8AC3E}">
        <p14:creationId xmlns:p14="http://schemas.microsoft.com/office/powerpoint/2010/main" val="2427606953"/>
      </p:ext>
    </p:extLst>
  </p:cSld>
  <p:clrMapOvr>
    <a:masterClrMapping/>
  </p:clrMapOvr>
</p:sld>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1_Sub Title 2">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1_Text 1">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4B39123-6EEF-44A3-BB4E-6DBCD963DCD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547D3B3-2CEC-47BE-8F2F-5C3164EBC5A8}">
  <ds:schemaRefs>
    <ds:schemaRef ds:uri="303dbf9b-b85b-46a0-94f1-894078c07ecd"/>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211f9404-bca0-4bcf-9c1d-965ccb6f8d2d"/>
    <ds:schemaRef ds:uri="http://www.w3.org/XML/1998/namespace"/>
    <ds:schemaRef ds:uri="http://purl.org/dc/dcmitype/"/>
  </ds:schemaRefs>
</ds:datastoreItem>
</file>

<file path=customXml/itemProps3.xml><?xml version="1.0" encoding="utf-8"?>
<ds:datastoreItem xmlns:ds="http://schemas.openxmlformats.org/officeDocument/2006/customXml" ds:itemID="{BAE1112E-EDC2-4AC9-9B76-EB457A03CEA7}">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TotalTime>4071</TotalTime>
  <Words>1950</Words>
  <Application>Microsoft Office PowerPoint</Application>
  <PresentationFormat>On-screen Show (16:9)</PresentationFormat>
  <Paragraphs>347</Paragraphs>
  <Slides>22</Slides>
  <Notes>0</Notes>
  <HiddenSlides>0</HiddenSlides>
  <MMClips>0</MMClips>
  <ScaleCrop>false</ScaleCrop>
  <HeadingPairs>
    <vt:vector size="6" baseType="variant">
      <vt:variant>
        <vt:lpstr>Fonts Used</vt:lpstr>
      </vt:variant>
      <vt:variant>
        <vt:i4>6</vt:i4>
      </vt:variant>
      <vt:variant>
        <vt:lpstr>Theme</vt:lpstr>
      </vt:variant>
      <vt:variant>
        <vt:i4>17</vt:i4>
      </vt:variant>
      <vt:variant>
        <vt:lpstr>Slide Titles</vt:lpstr>
      </vt:variant>
      <vt:variant>
        <vt:i4>22</vt:i4>
      </vt:variant>
    </vt:vector>
  </HeadingPairs>
  <TitlesOfParts>
    <vt:vector size="45" baseType="lpstr">
      <vt:lpstr>Arial</vt:lpstr>
      <vt:lpstr>Calibri</vt:lpstr>
      <vt:lpstr>Calibri Light</vt:lpstr>
      <vt:lpstr>FrutigerLTPro</vt:lpstr>
      <vt:lpstr>Helvetica</vt:lpstr>
      <vt:lpstr>Symbol</vt:lpstr>
      <vt:lpstr>Title Slide 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1_Sub Title 2</vt:lpstr>
      <vt:lpstr>1_Text 1</vt:lpstr>
      <vt:lpstr>Advanced Grammar Review</vt:lpstr>
      <vt:lpstr>Workshop - Grammar Review  </vt:lpstr>
      <vt:lpstr>Workshop - Grammar Review</vt:lpstr>
      <vt:lpstr>Workshop - Grammar Review</vt:lpstr>
      <vt:lpstr>Workshop - Grammar Review</vt:lpstr>
      <vt:lpstr>Workshop - Grammar Review</vt:lpstr>
      <vt:lpstr>Workshop - Grammar Review</vt:lpstr>
      <vt:lpstr>Workshop - Grammar Review</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Sylvia Hoffmann</cp:lastModifiedBy>
  <cp:revision>104</cp:revision>
  <dcterms:created xsi:type="dcterms:W3CDTF">2021-03-10T12:10:47Z</dcterms:created>
  <dcterms:modified xsi:type="dcterms:W3CDTF">2022-06-30T14:06:15Z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