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9.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0.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1.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8" r:id="rId3"/>
    <p:sldId id="259" r:id="rId4"/>
    <p:sldId id="260" r:id="rId5"/>
    <p:sldId id="261" r:id="rId6"/>
    <p:sldId id="262" r:id="rId7"/>
    <p:sldId id="263" r:id="rId8"/>
    <p:sldId id="265" r:id="rId9"/>
    <p:sldId id="264" r:id="rId10"/>
    <p:sldId id="266" r:id="rId11"/>
    <p:sldId id="267" r:id="rId12"/>
    <p:sldId id="268" r:id="rId13"/>
    <p:sldId id="269" r:id="rId14"/>
    <p:sldId id="270" r:id="rId15"/>
    <p:sldId id="257"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82C85F-1AD1-4DA2-A976-77E48D334A16}" v="220" dt="2025-11-28T17:11:56.1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651" autoAdjust="0"/>
    <p:restoredTop sz="94660"/>
  </p:normalViewPr>
  <p:slideViewPr>
    <p:cSldViewPr snapToGrid="0">
      <p:cViewPr varScale="1">
        <p:scale>
          <a:sx n="98" d="100"/>
          <a:sy n="98" d="100"/>
        </p:scale>
        <p:origin x="264"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diagrams/_rels/data4.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rawing4.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2E641D-0723-42DC-A6F5-82E53ED12093}" type="doc">
      <dgm:prSet loTypeId="urn:microsoft.com/office/officeart/2005/8/layout/vList2" loCatId="list" qsTypeId="urn:microsoft.com/office/officeart/2005/8/quickstyle/simple1" qsCatId="simple" csTypeId="urn:microsoft.com/office/officeart/2005/8/colors/accent2_2" csCatId="accent2"/>
      <dgm:spPr/>
      <dgm:t>
        <a:bodyPr/>
        <a:lstStyle/>
        <a:p>
          <a:endParaRPr lang="en-US"/>
        </a:p>
      </dgm:t>
    </dgm:pt>
    <dgm:pt modelId="{03BFFC0D-9777-49D7-9ECD-C9D67C11810F}">
      <dgm:prSet/>
      <dgm:spPr/>
      <dgm:t>
        <a:bodyPr/>
        <a:lstStyle/>
        <a:p>
          <a:r>
            <a:rPr lang="en-US"/>
            <a:t>Online surf increases the attack surface of organisations</a:t>
          </a:r>
        </a:p>
      </dgm:t>
    </dgm:pt>
    <dgm:pt modelId="{09D959D5-FCD2-4FA0-8D61-A34A78237D67}" type="parTrans" cxnId="{2BEFCE8F-1BBE-4A86-9849-E53495F412BE}">
      <dgm:prSet/>
      <dgm:spPr/>
      <dgm:t>
        <a:bodyPr/>
        <a:lstStyle/>
        <a:p>
          <a:endParaRPr lang="en-US"/>
        </a:p>
      </dgm:t>
    </dgm:pt>
    <dgm:pt modelId="{1677D04C-DA13-4886-8247-82564CE35B72}" type="sibTrans" cxnId="{2BEFCE8F-1BBE-4A86-9849-E53495F412BE}">
      <dgm:prSet/>
      <dgm:spPr/>
      <dgm:t>
        <a:bodyPr/>
        <a:lstStyle/>
        <a:p>
          <a:endParaRPr lang="en-US"/>
        </a:p>
      </dgm:t>
    </dgm:pt>
    <dgm:pt modelId="{AC99F2D5-7791-46FB-BC2F-FA1B50CCE468}">
      <dgm:prSet/>
      <dgm:spPr/>
      <dgm:t>
        <a:bodyPr/>
        <a:lstStyle/>
        <a:p>
          <a:r>
            <a:rPr lang="en-US"/>
            <a:t>Conventional defences becoming less and less effective [1]</a:t>
          </a:r>
        </a:p>
      </dgm:t>
    </dgm:pt>
    <dgm:pt modelId="{1AAF18A0-BA64-420F-B645-57CB195B6656}" type="parTrans" cxnId="{015CF00A-A077-4BBD-A40F-D7E4B73FB0DB}">
      <dgm:prSet/>
      <dgm:spPr/>
      <dgm:t>
        <a:bodyPr/>
        <a:lstStyle/>
        <a:p>
          <a:endParaRPr lang="en-US"/>
        </a:p>
      </dgm:t>
    </dgm:pt>
    <dgm:pt modelId="{41220A2F-7410-4DE7-97BB-95AF1AD6A10A}" type="sibTrans" cxnId="{015CF00A-A077-4BBD-A40F-D7E4B73FB0DB}">
      <dgm:prSet/>
      <dgm:spPr/>
      <dgm:t>
        <a:bodyPr/>
        <a:lstStyle/>
        <a:p>
          <a:endParaRPr lang="en-US"/>
        </a:p>
      </dgm:t>
    </dgm:pt>
    <dgm:pt modelId="{B50D2FC5-BC3C-42CF-B253-BC81C32E4662}">
      <dgm:prSet/>
      <dgm:spPr/>
      <dgm:t>
        <a:bodyPr/>
        <a:lstStyle/>
        <a:p>
          <a:r>
            <a:rPr lang="en-US"/>
            <a:t>Fragments of broken alerts suffixate SOCs [2]</a:t>
          </a:r>
        </a:p>
      </dgm:t>
    </dgm:pt>
    <dgm:pt modelId="{882A595E-A430-4144-9A6F-B332489BABDA}" type="parTrans" cxnId="{29E9C14D-E9CE-4446-B03F-129DBC531E3E}">
      <dgm:prSet/>
      <dgm:spPr/>
      <dgm:t>
        <a:bodyPr/>
        <a:lstStyle/>
        <a:p>
          <a:endParaRPr lang="en-US"/>
        </a:p>
      </dgm:t>
    </dgm:pt>
    <dgm:pt modelId="{7A9C2B4D-9116-4E7D-918B-D5E12A30208A}" type="sibTrans" cxnId="{29E9C14D-E9CE-4446-B03F-129DBC531E3E}">
      <dgm:prSet/>
      <dgm:spPr/>
      <dgm:t>
        <a:bodyPr/>
        <a:lstStyle/>
        <a:p>
          <a:endParaRPr lang="en-US"/>
        </a:p>
      </dgm:t>
    </dgm:pt>
    <dgm:pt modelId="{1EA75919-FE9D-4902-AB19-252DAB7412DC}">
      <dgm:prSet/>
      <dgm:spPr/>
      <dgm:t>
        <a:bodyPr/>
        <a:lstStyle/>
        <a:p>
          <a:r>
            <a:rPr lang="en-US"/>
            <a:t>ADWs developed in terms of secrecy and sophistication [3]</a:t>
          </a:r>
        </a:p>
      </dgm:t>
    </dgm:pt>
    <dgm:pt modelId="{BE56F800-C9F8-4F15-B2EF-58FB8126A77A}" type="parTrans" cxnId="{DD0E3995-BCD3-4CC6-9A13-A615E92C9949}">
      <dgm:prSet/>
      <dgm:spPr/>
      <dgm:t>
        <a:bodyPr/>
        <a:lstStyle/>
        <a:p>
          <a:endParaRPr lang="en-US"/>
        </a:p>
      </dgm:t>
    </dgm:pt>
    <dgm:pt modelId="{74FFEE2E-2B61-4900-BFD6-1AA83165747E}" type="sibTrans" cxnId="{DD0E3995-BCD3-4CC6-9A13-A615E92C9949}">
      <dgm:prSet/>
      <dgm:spPr/>
      <dgm:t>
        <a:bodyPr/>
        <a:lstStyle/>
        <a:p>
          <a:endParaRPr lang="en-US"/>
        </a:p>
      </dgm:t>
    </dgm:pt>
    <dgm:pt modelId="{F95636D6-0434-45E3-8AAD-9A04C4F9628A}">
      <dgm:prSet/>
      <dgm:spPr/>
      <dgm:t>
        <a:bodyPr/>
        <a:lstStyle/>
        <a:p>
          <a:r>
            <a:rPr lang="en-US"/>
            <a:t>Reactive defence is no longer effective</a:t>
          </a:r>
        </a:p>
      </dgm:t>
    </dgm:pt>
    <dgm:pt modelId="{4B990F74-2B18-402D-A36F-D25DFE3CEDF9}" type="parTrans" cxnId="{48972113-3442-4B14-BF86-72702633130C}">
      <dgm:prSet/>
      <dgm:spPr/>
      <dgm:t>
        <a:bodyPr/>
        <a:lstStyle/>
        <a:p>
          <a:endParaRPr lang="en-US"/>
        </a:p>
      </dgm:t>
    </dgm:pt>
    <dgm:pt modelId="{347C5261-70E1-4CBB-AF48-79F8A72D9573}" type="sibTrans" cxnId="{48972113-3442-4B14-BF86-72702633130C}">
      <dgm:prSet/>
      <dgm:spPr/>
      <dgm:t>
        <a:bodyPr/>
        <a:lstStyle/>
        <a:p>
          <a:endParaRPr lang="en-US"/>
        </a:p>
      </dgm:t>
    </dgm:pt>
    <dgm:pt modelId="{B713CE87-37D9-4550-BF55-CBB6956C34E7}">
      <dgm:prSet/>
      <dgm:spPr/>
      <dgm:t>
        <a:bodyPr/>
        <a:lstStyle/>
        <a:p>
          <a:r>
            <a:rPr lang="en-US"/>
            <a:t>Requirement of intelligence-Governed CTI</a:t>
          </a:r>
        </a:p>
      </dgm:t>
    </dgm:pt>
    <dgm:pt modelId="{3F582F50-3118-4FB5-9A93-74CFB925A169}" type="parTrans" cxnId="{F99A7351-98AD-46DD-98B4-347FB3966DD8}">
      <dgm:prSet/>
      <dgm:spPr/>
      <dgm:t>
        <a:bodyPr/>
        <a:lstStyle/>
        <a:p>
          <a:endParaRPr lang="en-US"/>
        </a:p>
      </dgm:t>
    </dgm:pt>
    <dgm:pt modelId="{C7AA7B2D-2AAA-44EA-A5C9-9FB5422CAFB0}" type="sibTrans" cxnId="{F99A7351-98AD-46DD-98B4-347FB3966DD8}">
      <dgm:prSet/>
      <dgm:spPr/>
      <dgm:t>
        <a:bodyPr/>
        <a:lstStyle/>
        <a:p>
          <a:endParaRPr lang="en-US"/>
        </a:p>
      </dgm:t>
    </dgm:pt>
    <dgm:pt modelId="{A87A92AC-EE9D-4EE3-B2D6-7B793993225E}" type="pres">
      <dgm:prSet presAssocID="{AB2E641D-0723-42DC-A6F5-82E53ED12093}" presName="linear" presStyleCnt="0">
        <dgm:presLayoutVars>
          <dgm:animLvl val="lvl"/>
          <dgm:resizeHandles val="exact"/>
        </dgm:presLayoutVars>
      </dgm:prSet>
      <dgm:spPr/>
    </dgm:pt>
    <dgm:pt modelId="{CF4C208B-AC70-48EF-8EB6-5D12C355BFE3}" type="pres">
      <dgm:prSet presAssocID="{03BFFC0D-9777-49D7-9ECD-C9D67C11810F}" presName="parentText" presStyleLbl="node1" presStyleIdx="0" presStyleCnt="6">
        <dgm:presLayoutVars>
          <dgm:chMax val="0"/>
          <dgm:bulletEnabled val="1"/>
        </dgm:presLayoutVars>
      </dgm:prSet>
      <dgm:spPr/>
    </dgm:pt>
    <dgm:pt modelId="{AEC9D3BC-234A-42C4-B1FD-233192C92AD8}" type="pres">
      <dgm:prSet presAssocID="{1677D04C-DA13-4886-8247-82564CE35B72}" presName="spacer" presStyleCnt="0"/>
      <dgm:spPr/>
    </dgm:pt>
    <dgm:pt modelId="{126C91D4-4FC4-4FD0-9EC5-2C034D1FA37E}" type="pres">
      <dgm:prSet presAssocID="{AC99F2D5-7791-46FB-BC2F-FA1B50CCE468}" presName="parentText" presStyleLbl="node1" presStyleIdx="1" presStyleCnt="6">
        <dgm:presLayoutVars>
          <dgm:chMax val="0"/>
          <dgm:bulletEnabled val="1"/>
        </dgm:presLayoutVars>
      </dgm:prSet>
      <dgm:spPr/>
    </dgm:pt>
    <dgm:pt modelId="{0277AFF5-0478-4F16-A7C5-EC4D51FA9175}" type="pres">
      <dgm:prSet presAssocID="{41220A2F-7410-4DE7-97BB-95AF1AD6A10A}" presName="spacer" presStyleCnt="0"/>
      <dgm:spPr/>
    </dgm:pt>
    <dgm:pt modelId="{4B21ADF3-E3D5-441F-B510-5C41747AD75F}" type="pres">
      <dgm:prSet presAssocID="{B50D2FC5-BC3C-42CF-B253-BC81C32E4662}" presName="parentText" presStyleLbl="node1" presStyleIdx="2" presStyleCnt="6">
        <dgm:presLayoutVars>
          <dgm:chMax val="0"/>
          <dgm:bulletEnabled val="1"/>
        </dgm:presLayoutVars>
      </dgm:prSet>
      <dgm:spPr/>
    </dgm:pt>
    <dgm:pt modelId="{B8F71067-2305-4275-B7DE-6601A6EB304D}" type="pres">
      <dgm:prSet presAssocID="{7A9C2B4D-9116-4E7D-918B-D5E12A30208A}" presName="spacer" presStyleCnt="0"/>
      <dgm:spPr/>
    </dgm:pt>
    <dgm:pt modelId="{40640A20-2B9E-4550-B292-E4A2F14C670F}" type="pres">
      <dgm:prSet presAssocID="{1EA75919-FE9D-4902-AB19-252DAB7412DC}" presName="parentText" presStyleLbl="node1" presStyleIdx="3" presStyleCnt="6">
        <dgm:presLayoutVars>
          <dgm:chMax val="0"/>
          <dgm:bulletEnabled val="1"/>
        </dgm:presLayoutVars>
      </dgm:prSet>
      <dgm:spPr/>
    </dgm:pt>
    <dgm:pt modelId="{DA9A7C69-084F-47F6-AE83-B8C7CABF1B52}" type="pres">
      <dgm:prSet presAssocID="{74FFEE2E-2B61-4900-BFD6-1AA83165747E}" presName="spacer" presStyleCnt="0"/>
      <dgm:spPr/>
    </dgm:pt>
    <dgm:pt modelId="{A7C04E03-712F-4895-A386-65CFF8B6971C}" type="pres">
      <dgm:prSet presAssocID="{F95636D6-0434-45E3-8AAD-9A04C4F9628A}" presName="parentText" presStyleLbl="node1" presStyleIdx="4" presStyleCnt="6">
        <dgm:presLayoutVars>
          <dgm:chMax val="0"/>
          <dgm:bulletEnabled val="1"/>
        </dgm:presLayoutVars>
      </dgm:prSet>
      <dgm:spPr/>
    </dgm:pt>
    <dgm:pt modelId="{DC4E6A42-AE38-40CD-9276-96B95E2257AB}" type="pres">
      <dgm:prSet presAssocID="{347C5261-70E1-4CBB-AF48-79F8A72D9573}" presName="spacer" presStyleCnt="0"/>
      <dgm:spPr/>
    </dgm:pt>
    <dgm:pt modelId="{A0B3CE41-83DE-4C5F-A1EA-B7B5BC3EDFFF}" type="pres">
      <dgm:prSet presAssocID="{B713CE87-37D9-4550-BF55-CBB6956C34E7}" presName="parentText" presStyleLbl="node1" presStyleIdx="5" presStyleCnt="6">
        <dgm:presLayoutVars>
          <dgm:chMax val="0"/>
          <dgm:bulletEnabled val="1"/>
        </dgm:presLayoutVars>
      </dgm:prSet>
      <dgm:spPr/>
    </dgm:pt>
  </dgm:ptLst>
  <dgm:cxnLst>
    <dgm:cxn modelId="{015CF00A-A077-4BBD-A40F-D7E4B73FB0DB}" srcId="{AB2E641D-0723-42DC-A6F5-82E53ED12093}" destId="{AC99F2D5-7791-46FB-BC2F-FA1B50CCE468}" srcOrd="1" destOrd="0" parTransId="{1AAF18A0-BA64-420F-B645-57CB195B6656}" sibTransId="{41220A2F-7410-4DE7-97BB-95AF1AD6A10A}"/>
    <dgm:cxn modelId="{B7948D10-BF79-4440-A215-6AC5B2D8E26C}" type="presOf" srcId="{03BFFC0D-9777-49D7-9ECD-C9D67C11810F}" destId="{CF4C208B-AC70-48EF-8EB6-5D12C355BFE3}" srcOrd="0" destOrd="0" presId="urn:microsoft.com/office/officeart/2005/8/layout/vList2"/>
    <dgm:cxn modelId="{48972113-3442-4B14-BF86-72702633130C}" srcId="{AB2E641D-0723-42DC-A6F5-82E53ED12093}" destId="{F95636D6-0434-45E3-8AAD-9A04C4F9628A}" srcOrd="4" destOrd="0" parTransId="{4B990F74-2B18-402D-A36F-D25DFE3CEDF9}" sibTransId="{347C5261-70E1-4CBB-AF48-79F8A72D9573}"/>
    <dgm:cxn modelId="{29E9C14D-E9CE-4446-B03F-129DBC531E3E}" srcId="{AB2E641D-0723-42DC-A6F5-82E53ED12093}" destId="{B50D2FC5-BC3C-42CF-B253-BC81C32E4662}" srcOrd="2" destOrd="0" parTransId="{882A595E-A430-4144-9A6F-B332489BABDA}" sibTransId="{7A9C2B4D-9116-4E7D-918B-D5E12A30208A}"/>
    <dgm:cxn modelId="{19F7674F-6A43-4F74-BB2A-83D7F5E62EE1}" type="presOf" srcId="{AC99F2D5-7791-46FB-BC2F-FA1B50CCE468}" destId="{126C91D4-4FC4-4FD0-9EC5-2C034D1FA37E}" srcOrd="0" destOrd="0" presId="urn:microsoft.com/office/officeart/2005/8/layout/vList2"/>
    <dgm:cxn modelId="{F484866F-0C8A-470A-90AC-34B49B81257B}" type="presOf" srcId="{B713CE87-37D9-4550-BF55-CBB6956C34E7}" destId="{A0B3CE41-83DE-4C5F-A1EA-B7B5BC3EDFFF}" srcOrd="0" destOrd="0" presId="urn:microsoft.com/office/officeart/2005/8/layout/vList2"/>
    <dgm:cxn modelId="{FFADDE6F-519F-41CB-8FD4-4A86F1DC7D6F}" type="presOf" srcId="{1EA75919-FE9D-4902-AB19-252DAB7412DC}" destId="{40640A20-2B9E-4550-B292-E4A2F14C670F}" srcOrd="0" destOrd="0" presId="urn:microsoft.com/office/officeart/2005/8/layout/vList2"/>
    <dgm:cxn modelId="{F99A7351-98AD-46DD-98B4-347FB3966DD8}" srcId="{AB2E641D-0723-42DC-A6F5-82E53ED12093}" destId="{B713CE87-37D9-4550-BF55-CBB6956C34E7}" srcOrd="5" destOrd="0" parTransId="{3F582F50-3118-4FB5-9A93-74CFB925A169}" sibTransId="{C7AA7B2D-2AAA-44EA-A5C9-9FB5422CAFB0}"/>
    <dgm:cxn modelId="{85CEC58E-9877-4089-9183-A5A1F1AAF4EC}" type="presOf" srcId="{F95636D6-0434-45E3-8AAD-9A04C4F9628A}" destId="{A7C04E03-712F-4895-A386-65CFF8B6971C}" srcOrd="0" destOrd="0" presId="urn:microsoft.com/office/officeart/2005/8/layout/vList2"/>
    <dgm:cxn modelId="{2BEFCE8F-1BBE-4A86-9849-E53495F412BE}" srcId="{AB2E641D-0723-42DC-A6F5-82E53ED12093}" destId="{03BFFC0D-9777-49D7-9ECD-C9D67C11810F}" srcOrd="0" destOrd="0" parTransId="{09D959D5-FCD2-4FA0-8D61-A34A78237D67}" sibTransId="{1677D04C-DA13-4886-8247-82564CE35B72}"/>
    <dgm:cxn modelId="{D085FB91-2DED-4A02-ACCF-B9FEDEFFE41B}" type="presOf" srcId="{B50D2FC5-BC3C-42CF-B253-BC81C32E4662}" destId="{4B21ADF3-E3D5-441F-B510-5C41747AD75F}" srcOrd="0" destOrd="0" presId="urn:microsoft.com/office/officeart/2005/8/layout/vList2"/>
    <dgm:cxn modelId="{DD0E3995-BCD3-4CC6-9A13-A615E92C9949}" srcId="{AB2E641D-0723-42DC-A6F5-82E53ED12093}" destId="{1EA75919-FE9D-4902-AB19-252DAB7412DC}" srcOrd="3" destOrd="0" parTransId="{BE56F800-C9F8-4F15-B2EF-58FB8126A77A}" sibTransId="{74FFEE2E-2B61-4900-BFD6-1AA83165747E}"/>
    <dgm:cxn modelId="{8C3258E2-2A86-4EB1-AEB3-1DB7A33276BC}" type="presOf" srcId="{AB2E641D-0723-42DC-A6F5-82E53ED12093}" destId="{A87A92AC-EE9D-4EE3-B2D6-7B793993225E}" srcOrd="0" destOrd="0" presId="urn:microsoft.com/office/officeart/2005/8/layout/vList2"/>
    <dgm:cxn modelId="{40CB7468-C8FC-41FF-8CF5-0CFCC84D33FC}" type="presParOf" srcId="{A87A92AC-EE9D-4EE3-B2D6-7B793993225E}" destId="{CF4C208B-AC70-48EF-8EB6-5D12C355BFE3}" srcOrd="0" destOrd="0" presId="urn:microsoft.com/office/officeart/2005/8/layout/vList2"/>
    <dgm:cxn modelId="{7E68289A-0223-4722-907E-AABA6BBC9266}" type="presParOf" srcId="{A87A92AC-EE9D-4EE3-B2D6-7B793993225E}" destId="{AEC9D3BC-234A-42C4-B1FD-233192C92AD8}" srcOrd="1" destOrd="0" presId="urn:microsoft.com/office/officeart/2005/8/layout/vList2"/>
    <dgm:cxn modelId="{463C68AD-9264-42A4-96A6-9E8A0EEF091F}" type="presParOf" srcId="{A87A92AC-EE9D-4EE3-B2D6-7B793993225E}" destId="{126C91D4-4FC4-4FD0-9EC5-2C034D1FA37E}" srcOrd="2" destOrd="0" presId="urn:microsoft.com/office/officeart/2005/8/layout/vList2"/>
    <dgm:cxn modelId="{164338B6-E86C-4796-8C97-2CFB5A1A8D52}" type="presParOf" srcId="{A87A92AC-EE9D-4EE3-B2D6-7B793993225E}" destId="{0277AFF5-0478-4F16-A7C5-EC4D51FA9175}" srcOrd="3" destOrd="0" presId="urn:microsoft.com/office/officeart/2005/8/layout/vList2"/>
    <dgm:cxn modelId="{D8159196-3F81-4E83-8A6F-EFB851388799}" type="presParOf" srcId="{A87A92AC-EE9D-4EE3-B2D6-7B793993225E}" destId="{4B21ADF3-E3D5-441F-B510-5C41747AD75F}" srcOrd="4" destOrd="0" presId="urn:microsoft.com/office/officeart/2005/8/layout/vList2"/>
    <dgm:cxn modelId="{0D6D719F-98B9-4F93-ABED-60EAE3DB3AED}" type="presParOf" srcId="{A87A92AC-EE9D-4EE3-B2D6-7B793993225E}" destId="{B8F71067-2305-4275-B7DE-6601A6EB304D}" srcOrd="5" destOrd="0" presId="urn:microsoft.com/office/officeart/2005/8/layout/vList2"/>
    <dgm:cxn modelId="{58850A9C-8D84-4EB1-BC8C-326EC911F21C}" type="presParOf" srcId="{A87A92AC-EE9D-4EE3-B2D6-7B793993225E}" destId="{40640A20-2B9E-4550-B292-E4A2F14C670F}" srcOrd="6" destOrd="0" presId="urn:microsoft.com/office/officeart/2005/8/layout/vList2"/>
    <dgm:cxn modelId="{DC2C147E-78C6-4E2A-BC7E-3E6582C70E21}" type="presParOf" srcId="{A87A92AC-EE9D-4EE3-B2D6-7B793993225E}" destId="{DA9A7C69-084F-47F6-AE83-B8C7CABF1B52}" srcOrd="7" destOrd="0" presId="urn:microsoft.com/office/officeart/2005/8/layout/vList2"/>
    <dgm:cxn modelId="{06EA323B-F86F-4C90-A491-6999F0CE7D0C}" type="presParOf" srcId="{A87A92AC-EE9D-4EE3-B2D6-7B793993225E}" destId="{A7C04E03-712F-4895-A386-65CFF8B6971C}" srcOrd="8" destOrd="0" presId="urn:microsoft.com/office/officeart/2005/8/layout/vList2"/>
    <dgm:cxn modelId="{017080E1-DB6B-41F9-B2E8-A5B936623EE5}" type="presParOf" srcId="{A87A92AC-EE9D-4EE3-B2D6-7B793993225E}" destId="{DC4E6A42-AE38-40CD-9276-96B95E2257AB}" srcOrd="9" destOrd="0" presId="urn:microsoft.com/office/officeart/2005/8/layout/vList2"/>
    <dgm:cxn modelId="{4FCE15E2-2D31-4303-9141-E9C4892D43D2}" type="presParOf" srcId="{A87A92AC-EE9D-4EE3-B2D6-7B793993225E}" destId="{A0B3CE41-83DE-4C5F-A1EA-B7B5BC3EDFFF}"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D631B9-C4B2-404B-AFB8-64AD979EE6B8}" type="doc">
      <dgm:prSet loTypeId="urn:microsoft.com/office/officeart/2008/layout/LinedList" loCatId="list" qsTypeId="urn:microsoft.com/office/officeart/2005/8/quickstyle/simple4" qsCatId="simple" csTypeId="urn:microsoft.com/office/officeart/2005/8/colors/colorful1" csCatId="colorful" phldr="1"/>
      <dgm:spPr/>
      <dgm:t>
        <a:bodyPr/>
        <a:lstStyle/>
        <a:p>
          <a:endParaRPr lang="en-US"/>
        </a:p>
      </dgm:t>
    </dgm:pt>
    <dgm:pt modelId="{E725D03D-DEE1-4636-9757-EC4AF61B3F3A}">
      <dgm:prSet/>
      <dgm:spPr/>
      <dgm:t>
        <a:bodyPr/>
        <a:lstStyle/>
        <a:p>
          <a:r>
            <a:rPr lang="en-US" dirty="0"/>
            <a:t>Too many CTI false alarms </a:t>
          </a:r>
        </a:p>
      </dgm:t>
    </dgm:pt>
    <dgm:pt modelId="{67FDB6AC-F606-43E0-9F31-37DFA8C3DF91}" type="parTrans" cxnId="{0D59FD40-9AD0-4037-BEF3-8B0916617122}">
      <dgm:prSet/>
      <dgm:spPr/>
      <dgm:t>
        <a:bodyPr/>
        <a:lstStyle/>
        <a:p>
          <a:endParaRPr lang="en-US"/>
        </a:p>
      </dgm:t>
    </dgm:pt>
    <dgm:pt modelId="{8B617D4C-5F8C-45CB-B55A-AE069FCE66D2}" type="sibTrans" cxnId="{0D59FD40-9AD0-4037-BEF3-8B0916617122}">
      <dgm:prSet/>
      <dgm:spPr/>
      <dgm:t>
        <a:bodyPr/>
        <a:lstStyle/>
        <a:p>
          <a:endParaRPr lang="en-US"/>
        </a:p>
      </dgm:t>
    </dgm:pt>
    <dgm:pt modelId="{9E219835-CCB6-49EE-BC75-FE3BA3363C49}">
      <dgm:prSet/>
      <dgm:spPr/>
      <dgm:t>
        <a:bodyPr/>
        <a:lstStyle/>
        <a:p>
          <a:r>
            <a:rPr lang="en-US" dirty="0"/>
            <a:t>Multi-feed correlation at a low rate</a:t>
          </a:r>
        </a:p>
      </dgm:t>
    </dgm:pt>
    <dgm:pt modelId="{E4F233DC-F02C-45AA-B242-BE7344364572}" type="parTrans" cxnId="{7AA2F0FC-E3C8-46C0-9289-DA5521DE398E}">
      <dgm:prSet/>
      <dgm:spPr/>
      <dgm:t>
        <a:bodyPr/>
        <a:lstStyle/>
        <a:p>
          <a:endParaRPr lang="en-US"/>
        </a:p>
      </dgm:t>
    </dgm:pt>
    <dgm:pt modelId="{11063D9E-19BA-4BC5-90EE-E4A1656200E3}" type="sibTrans" cxnId="{7AA2F0FC-E3C8-46C0-9289-DA5521DE398E}">
      <dgm:prSet/>
      <dgm:spPr/>
      <dgm:t>
        <a:bodyPr/>
        <a:lstStyle/>
        <a:p>
          <a:endParaRPr lang="en-US"/>
        </a:p>
      </dgm:t>
    </dgm:pt>
    <dgm:pt modelId="{E19EB0F4-1CE4-4E74-9268-31B50C4E6FDA}">
      <dgm:prSet/>
      <dgm:spPr/>
      <dgm:t>
        <a:bodyPr/>
        <a:lstStyle/>
        <a:p>
          <a:r>
            <a:rPr lang="en-US"/>
            <a:t>Proactive as opposed to reactive</a:t>
          </a:r>
        </a:p>
      </dgm:t>
    </dgm:pt>
    <dgm:pt modelId="{ADEFE539-0ABC-4A0D-BA00-0A3AF201A3C3}" type="parTrans" cxnId="{BED227DC-94F1-4899-B03F-B28CBD285413}">
      <dgm:prSet/>
      <dgm:spPr/>
      <dgm:t>
        <a:bodyPr/>
        <a:lstStyle/>
        <a:p>
          <a:endParaRPr lang="en-US"/>
        </a:p>
      </dgm:t>
    </dgm:pt>
    <dgm:pt modelId="{EFBB7FC6-B32A-4D61-8D3E-BDDDB4C573DC}" type="sibTrans" cxnId="{BED227DC-94F1-4899-B03F-B28CBD285413}">
      <dgm:prSet/>
      <dgm:spPr/>
      <dgm:t>
        <a:bodyPr/>
        <a:lstStyle/>
        <a:p>
          <a:endParaRPr lang="en-US"/>
        </a:p>
      </dgm:t>
    </dgm:pt>
    <dgm:pt modelId="{1D9CD61C-8B25-4F7A-A1A6-CE3FB3F75824}">
      <dgm:prSet/>
      <dgm:spPr/>
      <dgm:t>
        <a:bodyPr/>
        <a:lstStyle/>
        <a:p>
          <a:r>
            <a:rPr lang="en-US"/>
            <a:t>Considerable and varied threat datasets</a:t>
          </a:r>
        </a:p>
      </dgm:t>
    </dgm:pt>
    <dgm:pt modelId="{D15FA0DD-7592-4C1F-83D2-221A1060BBF6}" type="parTrans" cxnId="{F1A52049-C3BD-4801-AF6C-41277205601E}">
      <dgm:prSet/>
      <dgm:spPr/>
      <dgm:t>
        <a:bodyPr/>
        <a:lstStyle/>
        <a:p>
          <a:endParaRPr lang="en-US"/>
        </a:p>
      </dgm:t>
    </dgm:pt>
    <dgm:pt modelId="{48589283-395E-4E4C-878A-B3DC5E731812}" type="sibTrans" cxnId="{F1A52049-C3BD-4801-AF6C-41277205601E}">
      <dgm:prSet/>
      <dgm:spPr/>
      <dgm:t>
        <a:bodyPr/>
        <a:lstStyle/>
        <a:p>
          <a:endParaRPr lang="en-US"/>
        </a:p>
      </dgm:t>
    </dgm:pt>
    <dgm:pt modelId="{BBB2CAF2-3385-44BD-910C-C5DE1C470806}">
      <dgm:prSet/>
      <dgm:spPr/>
      <dgm:t>
        <a:bodyPr/>
        <a:lstStyle/>
        <a:p>
          <a:r>
            <a:rPr lang="en-US" dirty="0"/>
            <a:t>Inconsistency of manual analysis [4]</a:t>
          </a:r>
        </a:p>
      </dgm:t>
    </dgm:pt>
    <dgm:pt modelId="{6795AD53-9B27-44BC-80EF-6CDEA71BFD90}" type="parTrans" cxnId="{9597D625-2C75-4BD7-BF07-FE9DC23915FC}">
      <dgm:prSet/>
      <dgm:spPr/>
      <dgm:t>
        <a:bodyPr/>
        <a:lstStyle/>
        <a:p>
          <a:endParaRPr lang="en-US"/>
        </a:p>
      </dgm:t>
    </dgm:pt>
    <dgm:pt modelId="{16AB8B44-9EB5-4FB4-8050-53E6B06F7F08}" type="sibTrans" cxnId="{9597D625-2C75-4BD7-BF07-FE9DC23915FC}">
      <dgm:prSet/>
      <dgm:spPr/>
      <dgm:t>
        <a:bodyPr/>
        <a:lstStyle/>
        <a:p>
          <a:endParaRPr lang="en-US"/>
        </a:p>
      </dgm:t>
    </dgm:pt>
    <dgm:pt modelId="{24A63DDD-33AA-441E-B40E-3BDF2FA7CDB3}">
      <dgm:prSet/>
      <dgm:spPr/>
      <dgm:t>
        <a:bodyPr/>
        <a:lstStyle/>
        <a:p>
          <a:r>
            <a:rPr lang="en-US"/>
            <a:t>Demand to automatize and scale</a:t>
          </a:r>
        </a:p>
      </dgm:t>
    </dgm:pt>
    <dgm:pt modelId="{A22D731C-BCA4-4F70-92BD-354D2F596EC5}" type="parTrans" cxnId="{E4B84AF1-9E45-4295-9F56-6767BCE14FAB}">
      <dgm:prSet/>
      <dgm:spPr/>
      <dgm:t>
        <a:bodyPr/>
        <a:lstStyle/>
        <a:p>
          <a:endParaRPr lang="en-US"/>
        </a:p>
      </dgm:t>
    </dgm:pt>
    <dgm:pt modelId="{6693655E-3BD4-4AC0-B327-D7BD86186B91}" type="sibTrans" cxnId="{E4B84AF1-9E45-4295-9F56-6767BCE14FAB}">
      <dgm:prSet/>
      <dgm:spPr/>
      <dgm:t>
        <a:bodyPr/>
        <a:lstStyle/>
        <a:p>
          <a:endParaRPr lang="en-US"/>
        </a:p>
      </dgm:t>
    </dgm:pt>
    <dgm:pt modelId="{A35B42EE-5A8D-41CF-9EF7-90C10DCF7A05}" type="pres">
      <dgm:prSet presAssocID="{66D631B9-C4B2-404B-AFB8-64AD979EE6B8}" presName="vert0" presStyleCnt="0">
        <dgm:presLayoutVars>
          <dgm:dir/>
          <dgm:animOne val="branch"/>
          <dgm:animLvl val="lvl"/>
        </dgm:presLayoutVars>
      </dgm:prSet>
      <dgm:spPr/>
    </dgm:pt>
    <dgm:pt modelId="{A7258DDD-81EC-444A-9DDA-A25BBB3DC3D5}" type="pres">
      <dgm:prSet presAssocID="{E725D03D-DEE1-4636-9757-EC4AF61B3F3A}" presName="thickLine" presStyleLbl="alignNode1" presStyleIdx="0" presStyleCnt="6"/>
      <dgm:spPr/>
    </dgm:pt>
    <dgm:pt modelId="{386AF3DE-9437-4940-9218-1C515047BE72}" type="pres">
      <dgm:prSet presAssocID="{E725D03D-DEE1-4636-9757-EC4AF61B3F3A}" presName="horz1" presStyleCnt="0"/>
      <dgm:spPr/>
    </dgm:pt>
    <dgm:pt modelId="{064A3B48-277F-4A7D-906E-96263EC0B0B0}" type="pres">
      <dgm:prSet presAssocID="{E725D03D-DEE1-4636-9757-EC4AF61B3F3A}" presName="tx1" presStyleLbl="revTx" presStyleIdx="0" presStyleCnt="6"/>
      <dgm:spPr/>
    </dgm:pt>
    <dgm:pt modelId="{6DCF6DF9-AD83-43BC-AACE-B4EB4EB72A1C}" type="pres">
      <dgm:prSet presAssocID="{E725D03D-DEE1-4636-9757-EC4AF61B3F3A}" presName="vert1" presStyleCnt="0"/>
      <dgm:spPr/>
    </dgm:pt>
    <dgm:pt modelId="{DC081F94-A61C-448F-B3A7-37F91AA8B189}" type="pres">
      <dgm:prSet presAssocID="{9E219835-CCB6-49EE-BC75-FE3BA3363C49}" presName="thickLine" presStyleLbl="alignNode1" presStyleIdx="1" presStyleCnt="6"/>
      <dgm:spPr/>
    </dgm:pt>
    <dgm:pt modelId="{A3FDD003-7E18-4877-BE91-273A958082EF}" type="pres">
      <dgm:prSet presAssocID="{9E219835-CCB6-49EE-BC75-FE3BA3363C49}" presName="horz1" presStyleCnt="0"/>
      <dgm:spPr/>
    </dgm:pt>
    <dgm:pt modelId="{30D5AEC1-E85D-4264-A6B6-5A18CF93A288}" type="pres">
      <dgm:prSet presAssocID="{9E219835-CCB6-49EE-BC75-FE3BA3363C49}" presName="tx1" presStyleLbl="revTx" presStyleIdx="1" presStyleCnt="6"/>
      <dgm:spPr/>
    </dgm:pt>
    <dgm:pt modelId="{58BC5ED3-8CA2-40F6-B6F6-A96E69A1C0EB}" type="pres">
      <dgm:prSet presAssocID="{9E219835-CCB6-49EE-BC75-FE3BA3363C49}" presName="vert1" presStyleCnt="0"/>
      <dgm:spPr/>
    </dgm:pt>
    <dgm:pt modelId="{EB2337A5-7C0C-41E1-A1F1-839B67358DFA}" type="pres">
      <dgm:prSet presAssocID="{E19EB0F4-1CE4-4E74-9268-31B50C4E6FDA}" presName="thickLine" presStyleLbl="alignNode1" presStyleIdx="2" presStyleCnt="6"/>
      <dgm:spPr/>
    </dgm:pt>
    <dgm:pt modelId="{477CD2B3-7EF8-471B-B5B4-DD6380C9C50A}" type="pres">
      <dgm:prSet presAssocID="{E19EB0F4-1CE4-4E74-9268-31B50C4E6FDA}" presName="horz1" presStyleCnt="0"/>
      <dgm:spPr/>
    </dgm:pt>
    <dgm:pt modelId="{B37014F0-7D24-4466-99FD-1B359ADF1229}" type="pres">
      <dgm:prSet presAssocID="{E19EB0F4-1CE4-4E74-9268-31B50C4E6FDA}" presName="tx1" presStyleLbl="revTx" presStyleIdx="2" presStyleCnt="6"/>
      <dgm:spPr/>
    </dgm:pt>
    <dgm:pt modelId="{C6568773-03DF-419A-A30B-20B1E73F3A79}" type="pres">
      <dgm:prSet presAssocID="{E19EB0F4-1CE4-4E74-9268-31B50C4E6FDA}" presName="vert1" presStyleCnt="0"/>
      <dgm:spPr/>
    </dgm:pt>
    <dgm:pt modelId="{8ADC3417-41C1-4373-980A-B758BE03611E}" type="pres">
      <dgm:prSet presAssocID="{1D9CD61C-8B25-4F7A-A1A6-CE3FB3F75824}" presName="thickLine" presStyleLbl="alignNode1" presStyleIdx="3" presStyleCnt="6"/>
      <dgm:spPr/>
    </dgm:pt>
    <dgm:pt modelId="{33EBAA59-3581-4318-9AC4-80C360D55E6A}" type="pres">
      <dgm:prSet presAssocID="{1D9CD61C-8B25-4F7A-A1A6-CE3FB3F75824}" presName="horz1" presStyleCnt="0"/>
      <dgm:spPr/>
    </dgm:pt>
    <dgm:pt modelId="{3A93E667-5088-4064-B621-F715A798FB7C}" type="pres">
      <dgm:prSet presAssocID="{1D9CD61C-8B25-4F7A-A1A6-CE3FB3F75824}" presName="tx1" presStyleLbl="revTx" presStyleIdx="3" presStyleCnt="6"/>
      <dgm:spPr/>
    </dgm:pt>
    <dgm:pt modelId="{90B0AB56-2607-4137-87B9-877C1395CEDC}" type="pres">
      <dgm:prSet presAssocID="{1D9CD61C-8B25-4F7A-A1A6-CE3FB3F75824}" presName="vert1" presStyleCnt="0"/>
      <dgm:spPr/>
    </dgm:pt>
    <dgm:pt modelId="{0499DE98-BF23-4D03-9571-B28F87309579}" type="pres">
      <dgm:prSet presAssocID="{BBB2CAF2-3385-44BD-910C-C5DE1C470806}" presName="thickLine" presStyleLbl="alignNode1" presStyleIdx="4" presStyleCnt="6"/>
      <dgm:spPr/>
    </dgm:pt>
    <dgm:pt modelId="{35DA34A8-D4A6-4458-BD16-B9E112636A08}" type="pres">
      <dgm:prSet presAssocID="{BBB2CAF2-3385-44BD-910C-C5DE1C470806}" presName="horz1" presStyleCnt="0"/>
      <dgm:spPr/>
    </dgm:pt>
    <dgm:pt modelId="{B3688AF0-A83F-4785-84ED-02560F187A21}" type="pres">
      <dgm:prSet presAssocID="{BBB2CAF2-3385-44BD-910C-C5DE1C470806}" presName="tx1" presStyleLbl="revTx" presStyleIdx="4" presStyleCnt="6"/>
      <dgm:spPr/>
    </dgm:pt>
    <dgm:pt modelId="{2497DC0B-5464-43B1-AA52-9EE18999FD5B}" type="pres">
      <dgm:prSet presAssocID="{BBB2CAF2-3385-44BD-910C-C5DE1C470806}" presName="vert1" presStyleCnt="0"/>
      <dgm:spPr/>
    </dgm:pt>
    <dgm:pt modelId="{3F8E9CFF-A517-4913-BE74-29E183F77BB8}" type="pres">
      <dgm:prSet presAssocID="{24A63DDD-33AA-441E-B40E-3BDF2FA7CDB3}" presName="thickLine" presStyleLbl="alignNode1" presStyleIdx="5" presStyleCnt="6"/>
      <dgm:spPr/>
    </dgm:pt>
    <dgm:pt modelId="{B3E597BD-639C-4261-8891-388266F04450}" type="pres">
      <dgm:prSet presAssocID="{24A63DDD-33AA-441E-B40E-3BDF2FA7CDB3}" presName="horz1" presStyleCnt="0"/>
      <dgm:spPr/>
    </dgm:pt>
    <dgm:pt modelId="{7632F1FF-E3CF-4E9F-9AFD-F5A1A0B52F2B}" type="pres">
      <dgm:prSet presAssocID="{24A63DDD-33AA-441E-B40E-3BDF2FA7CDB3}" presName="tx1" presStyleLbl="revTx" presStyleIdx="5" presStyleCnt="6"/>
      <dgm:spPr/>
    </dgm:pt>
    <dgm:pt modelId="{9B30B580-F5E0-407F-A1DC-9B3C10F5B75A}" type="pres">
      <dgm:prSet presAssocID="{24A63DDD-33AA-441E-B40E-3BDF2FA7CDB3}" presName="vert1" presStyleCnt="0"/>
      <dgm:spPr/>
    </dgm:pt>
  </dgm:ptLst>
  <dgm:cxnLst>
    <dgm:cxn modelId="{8658B003-E3C3-4D68-AA7C-13B3765C6FAD}" type="presOf" srcId="{E19EB0F4-1CE4-4E74-9268-31B50C4E6FDA}" destId="{B37014F0-7D24-4466-99FD-1B359ADF1229}" srcOrd="0" destOrd="0" presId="urn:microsoft.com/office/officeart/2008/layout/LinedList"/>
    <dgm:cxn modelId="{9597D625-2C75-4BD7-BF07-FE9DC23915FC}" srcId="{66D631B9-C4B2-404B-AFB8-64AD979EE6B8}" destId="{BBB2CAF2-3385-44BD-910C-C5DE1C470806}" srcOrd="4" destOrd="0" parTransId="{6795AD53-9B27-44BC-80EF-6CDEA71BFD90}" sibTransId="{16AB8B44-9EB5-4FB4-8050-53E6B06F7F08}"/>
    <dgm:cxn modelId="{971CAD27-1361-4A6A-9688-5EF585023DDF}" type="presOf" srcId="{BBB2CAF2-3385-44BD-910C-C5DE1C470806}" destId="{B3688AF0-A83F-4785-84ED-02560F187A21}" srcOrd="0" destOrd="0" presId="urn:microsoft.com/office/officeart/2008/layout/LinedList"/>
    <dgm:cxn modelId="{0D59FD40-9AD0-4037-BEF3-8B0916617122}" srcId="{66D631B9-C4B2-404B-AFB8-64AD979EE6B8}" destId="{E725D03D-DEE1-4636-9757-EC4AF61B3F3A}" srcOrd="0" destOrd="0" parTransId="{67FDB6AC-F606-43E0-9F31-37DFA8C3DF91}" sibTransId="{8B617D4C-5F8C-45CB-B55A-AE069FCE66D2}"/>
    <dgm:cxn modelId="{F1A52049-C3BD-4801-AF6C-41277205601E}" srcId="{66D631B9-C4B2-404B-AFB8-64AD979EE6B8}" destId="{1D9CD61C-8B25-4F7A-A1A6-CE3FB3F75824}" srcOrd="3" destOrd="0" parTransId="{D15FA0DD-7592-4C1F-83D2-221A1060BBF6}" sibTransId="{48589283-395E-4E4C-878A-B3DC5E731812}"/>
    <dgm:cxn modelId="{C895D479-9018-492A-ACE0-71A188FD16D0}" type="presOf" srcId="{66D631B9-C4B2-404B-AFB8-64AD979EE6B8}" destId="{A35B42EE-5A8D-41CF-9EF7-90C10DCF7A05}" srcOrd="0" destOrd="0" presId="urn:microsoft.com/office/officeart/2008/layout/LinedList"/>
    <dgm:cxn modelId="{0D4745D9-D128-453D-8316-8F83D7447EAF}" type="presOf" srcId="{9E219835-CCB6-49EE-BC75-FE3BA3363C49}" destId="{30D5AEC1-E85D-4264-A6B6-5A18CF93A288}" srcOrd="0" destOrd="0" presId="urn:microsoft.com/office/officeart/2008/layout/LinedList"/>
    <dgm:cxn modelId="{BED227DC-94F1-4899-B03F-B28CBD285413}" srcId="{66D631B9-C4B2-404B-AFB8-64AD979EE6B8}" destId="{E19EB0F4-1CE4-4E74-9268-31B50C4E6FDA}" srcOrd="2" destOrd="0" parTransId="{ADEFE539-0ABC-4A0D-BA00-0A3AF201A3C3}" sibTransId="{EFBB7FC6-B32A-4D61-8D3E-BDDDB4C573DC}"/>
    <dgm:cxn modelId="{E4B84AF1-9E45-4295-9F56-6767BCE14FAB}" srcId="{66D631B9-C4B2-404B-AFB8-64AD979EE6B8}" destId="{24A63DDD-33AA-441E-B40E-3BDF2FA7CDB3}" srcOrd="5" destOrd="0" parTransId="{A22D731C-BCA4-4F70-92BD-354D2F596EC5}" sibTransId="{6693655E-3BD4-4AC0-B327-D7BD86186B91}"/>
    <dgm:cxn modelId="{EEFFD1F5-1565-4543-A7CE-708523A8700E}" type="presOf" srcId="{24A63DDD-33AA-441E-B40E-3BDF2FA7CDB3}" destId="{7632F1FF-E3CF-4E9F-9AFD-F5A1A0B52F2B}" srcOrd="0" destOrd="0" presId="urn:microsoft.com/office/officeart/2008/layout/LinedList"/>
    <dgm:cxn modelId="{FB5F05F6-EC7F-4DF2-9F9D-FB2D855C0F6B}" type="presOf" srcId="{E725D03D-DEE1-4636-9757-EC4AF61B3F3A}" destId="{064A3B48-277F-4A7D-906E-96263EC0B0B0}" srcOrd="0" destOrd="0" presId="urn:microsoft.com/office/officeart/2008/layout/LinedList"/>
    <dgm:cxn modelId="{7AA2F0FC-E3C8-46C0-9289-DA5521DE398E}" srcId="{66D631B9-C4B2-404B-AFB8-64AD979EE6B8}" destId="{9E219835-CCB6-49EE-BC75-FE3BA3363C49}" srcOrd="1" destOrd="0" parTransId="{E4F233DC-F02C-45AA-B242-BE7344364572}" sibTransId="{11063D9E-19BA-4BC5-90EE-E4A1656200E3}"/>
    <dgm:cxn modelId="{41876BFF-5AC9-44B9-8C4B-9E61F8EDE108}" type="presOf" srcId="{1D9CD61C-8B25-4F7A-A1A6-CE3FB3F75824}" destId="{3A93E667-5088-4064-B621-F715A798FB7C}" srcOrd="0" destOrd="0" presId="urn:microsoft.com/office/officeart/2008/layout/LinedList"/>
    <dgm:cxn modelId="{900E17FA-163D-4E52-8A9F-C5681114DF1C}" type="presParOf" srcId="{A35B42EE-5A8D-41CF-9EF7-90C10DCF7A05}" destId="{A7258DDD-81EC-444A-9DDA-A25BBB3DC3D5}" srcOrd="0" destOrd="0" presId="urn:microsoft.com/office/officeart/2008/layout/LinedList"/>
    <dgm:cxn modelId="{D7DD2699-0CE4-48AD-B023-FC0338783A9F}" type="presParOf" srcId="{A35B42EE-5A8D-41CF-9EF7-90C10DCF7A05}" destId="{386AF3DE-9437-4940-9218-1C515047BE72}" srcOrd="1" destOrd="0" presId="urn:microsoft.com/office/officeart/2008/layout/LinedList"/>
    <dgm:cxn modelId="{7F14EDEE-9671-4BFE-AF23-43DE75A9BF79}" type="presParOf" srcId="{386AF3DE-9437-4940-9218-1C515047BE72}" destId="{064A3B48-277F-4A7D-906E-96263EC0B0B0}" srcOrd="0" destOrd="0" presId="urn:microsoft.com/office/officeart/2008/layout/LinedList"/>
    <dgm:cxn modelId="{5ED35485-0E8A-4FC7-86C5-D89122F12633}" type="presParOf" srcId="{386AF3DE-9437-4940-9218-1C515047BE72}" destId="{6DCF6DF9-AD83-43BC-AACE-B4EB4EB72A1C}" srcOrd="1" destOrd="0" presId="urn:microsoft.com/office/officeart/2008/layout/LinedList"/>
    <dgm:cxn modelId="{B48510B9-1C82-4CD4-AF0F-F1665A9FBCBB}" type="presParOf" srcId="{A35B42EE-5A8D-41CF-9EF7-90C10DCF7A05}" destId="{DC081F94-A61C-448F-B3A7-37F91AA8B189}" srcOrd="2" destOrd="0" presId="urn:microsoft.com/office/officeart/2008/layout/LinedList"/>
    <dgm:cxn modelId="{C5623242-11D7-4524-898A-F16890F2DC6C}" type="presParOf" srcId="{A35B42EE-5A8D-41CF-9EF7-90C10DCF7A05}" destId="{A3FDD003-7E18-4877-BE91-273A958082EF}" srcOrd="3" destOrd="0" presId="urn:microsoft.com/office/officeart/2008/layout/LinedList"/>
    <dgm:cxn modelId="{7CC3B503-AF92-4B96-9B0E-7569D909627E}" type="presParOf" srcId="{A3FDD003-7E18-4877-BE91-273A958082EF}" destId="{30D5AEC1-E85D-4264-A6B6-5A18CF93A288}" srcOrd="0" destOrd="0" presId="urn:microsoft.com/office/officeart/2008/layout/LinedList"/>
    <dgm:cxn modelId="{14585588-A37C-4D7F-93DC-6D66D48AA6FD}" type="presParOf" srcId="{A3FDD003-7E18-4877-BE91-273A958082EF}" destId="{58BC5ED3-8CA2-40F6-B6F6-A96E69A1C0EB}" srcOrd="1" destOrd="0" presId="urn:microsoft.com/office/officeart/2008/layout/LinedList"/>
    <dgm:cxn modelId="{CF517190-F821-41F7-935F-6181717A2CE1}" type="presParOf" srcId="{A35B42EE-5A8D-41CF-9EF7-90C10DCF7A05}" destId="{EB2337A5-7C0C-41E1-A1F1-839B67358DFA}" srcOrd="4" destOrd="0" presId="urn:microsoft.com/office/officeart/2008/layout/LinedList"/>
    <dgm:cxn modelId="{B24DBD7A-4111-471F-8555-3F46F2B714FE}" type="presParOf" srcId="{A35B42EE-5A8D-41CF-9EF7-90C10DCF7A05}" destId="{477CD2B3-7EF8-471B-B5B4-DD6380C9C50A}" srcOrd="5" destOrd="0" presId="urn:microsoft.com/office/officeart/2008/layout/LinedList"/>
    <dgm:cxn modelId="{6352A389-A5FF-4A28-B5A7-4A93F3988093}" type="presParOf" srcId="{477CD2B3-7EF8-471B-B5B4-DD6380C9C50A}" destId="{B37014F0-7D24-4466-99FD-1B359ADF1229}" srcOrd="0" destOrd="0" presId="urn:microsoft.com/office/officeart/2008/layout/LinedList"/>
    <dgm:cxn modelId="{6A6CBE1E-955D-45A3-B53D-FF684AFACA64}" type="presParOf" srcId="{477CD2B3-7EF8-471B-B5B4-DD6380C9C50A}" destId="{C6568773-03DF-419A-A30B-20B1E73F3A79}" srcOrd="1" destOrd="0" presId="urn:microsoft.com/office/officeart/2008/layout/LinedList"/>
    <dgm:cxn modelId="{76A96015-B969-4B4A-BD23-69400D2118A3}" type="presParOf" srcId="{A35B42EE-5A8D-41CF-9EF7-90C10DCF7A05}" destId="{8ADC3417-41C1-4373-980A-B758BE03611E}" srcOrd="6" destOrd="0" presId="urn:microsoft.com/office/officeart/2008/layout/LinedList"/>
    <dgm:cxn modelId="{02544360-4F4F-483D-91D1-2FDC2782BDA8}" type="presParOf" srcId="{A35B42EE-5A8D-41CF-9EF7-90C10DCF7A05}" destId="{33EBAA59-3581-4318-9AC4-80C360D55E6A}" srcOrd="7" destOrd="0" presId="urn:microsoft.com/office/officeart/2008/layout/LinedList"/>
    <dgm:cxn modelId="{121032B9-1673-4150-B142-6F17331A8E7E}" type="presParOf" srcId="{33EBAA59-3581-4318-9AC4-80C360D55E6A}" destId="{3A93E667-5088-4064-B621-F715A798FB7C}" srcOrd="0" destOrd="0" presId="urn:microsoft.com/office/officeart/2008/layout/LinedList"/>
    <dgm:cxn modelId="{A24EAEB7-F1C5-4AFC-AE27-C43787A8AC66}" type="presParOf" srcId="{33EBAA59-3581-4318-9AC4-80C360D55E6A}" destId="{90B0AB56-2607-4137-87B9-877C1395CEDC}" srcOrd="1" destOrd="0" presId="urn:microsoft.com/office/officeart/2008/layout/LinedList"/>
    <dgm:cxn modelId="{CE6B4AB1-05B1-4AA4-B877-D309BEEC4A95}" type="presParOf" srcId="{A35B42EE-5A8D-41CF-9EF7-90C10DCF7A05}" destId="{0499DE98-BF23-4D03-9571-B28F87309579}" srcOrd="8" destOrd="0" presId="urn:microsoft.com/office/officeart/2008/layout/LinedList"/>
    <dgm:cxn modelId="{E1281390-0ADD-465A-949C-D7C9A690F61A}" type="presParOf" srcId="{A35B42EE-5A8D-41CF-9EF7-90C10DCF7A05}" destId="{35DA34A8-D4A6-4458-BD16-B9E112636A08}" srcOrd="9" destOrd="0" presId="urn:microsoft.com/office/officeart/2008/layout/LinedList"/>
    <dgm:cxn modelId="{52735698-5B60-4A3B-8CE8-3CBF2CC284C1}" type="presParOf" srcId="{35DA34A8-D4A6-4458-BD16-B9E112636A08}" destId="{B3688AF0-A83F-4785-84ED-02560F187A21}" srcOrd="0" destOrd="0" presId="urn:microsoft.com/office/officeart/2008/layout/LinedList"/>
    <dgm:cxn modelId="{FAAB0DFD-24C9-48A4-8B29-C118516C44CD}" type="presParOf" srcId="{35DA34A8-D4A6-4458-BD16-B9E112636A08}" destId="{2497DC0B-5464-43B1-AA52-9EE18999FD5B}" srcOrd="1" destOrd="0" presId="urn:microsoft.com/office/officeart/2008/layout/LinedList"/>
    <dgm:cxn modelId="{3FAF3C04-5536-41B8-9FCC-4141EF0A530F}" type="presParOf" srcId="{A35B42EE-5A8D-41CF-9EF7-90C10DCF7A05}" destId="{3F8E9CFF-A517-4913-BE74-29E183F77BB8}" srcOrd="10" destOrd="0" presId="urn:microsoft.com/office/officeart/2008/layout/LinedList"/>
    <dgm:cxn modelId="{9E088910-66F4-40FE-9C35-0A9DBBC4425A}" type="presParOf" srcId="{A35B42EE-5A8D-41CF-9EF7-90C10DCF7A05}" destId="{B3E597BD-639C-4261-8891-388266F04450}" srcOrd="11" destOrd="0" presId="urn:microsoft.com/office/officeart/2008/layout/LinedList"/>
    <dgm:cxn modelId="{B0759D2A-48B3-4690-A054-077A1BD53718}" type="presParOf" srcId="{B3E597BD-639C-4261-8891-388266F04450}" destId="{7632F1FF-E3CF-4E9F-9AFD-F5A1A0B52F2B}" srcOrd="0" destOrd="0" presId="urn:microsoft.com/office/officeart/2008/layout/LinedList"/>
    <dgm:cxn modelId="{B2A8A60A-7304-4DEF-B1E1-0DED6E4CFEAB}" type="presParOf" srcId="{B3E597BD-639C-4261-8891-388266F04450}" destId="{9B30B580-F5E0-407F-A1DC-9B3C10F5B75A}"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D144BA6-5521-464A-992F-4227D44839F6}" type="doc">
      <dgm:prSet loTypeId="urn:microsoft.com/office/officeart/2008/layout/LinedList" loCatId="list" qsTypeId="urn:microsoft.com/office/officeart/2005/8/quickstyle/simple4" qsCatId="simple" csTypeId="urn:microsoft.com/office/officeart/2005/8/colors/colorful1" csCatId="colorful" phldr="1"/>
      <dgm:spPr/>
      <dgm:t>
        <a:bodyPr/>
        <a:lstStyle/>
        <a:p>
          <a:endParaRPr lang="en-US"/>
        </a:p>
      </dgm:t>
    </dgm:pt>
    <dgm:pt modelId="{3319FE50-D554-4A21-A54C-83C069129CFA}">
      <dgm:prSet/>
      <dgm:spPr/>
      <dgm:t>
        <a:bodyPr/>
        <a:lstStyle/>
        <a:p>
          <a:r>
            <a:rPr lang="en-US"/>
            <a:t>ML used but still limited</a:t>
          </a:r>
        </a:p>
      </dgm:t>
    </dgm:pt>
    <dgm:pt modelId="{B1A5153E-7B23-4D34-811A-7112DD3FA6D9}" type="parTrans" cxnId="{CEA806A3-D9D1-41A3-ACFD-7D3F18466B88}">
      <dgm:prSet/>
      <dgm:spPr/>
      <dgm:t>
        <a:bodyPr/>
        <a:lstStyle/>
        <a:p>
          <a:endParaRPr lang="en-US"/>
        </a:p>
      </dgm:t>
    </dgm:pt>
    <dgm:pt modelId="{B81ED0B5-6630-4961-8150-047AF20BCEC1}" type="sibTrans" cxnId="{CEA806A3-D9D1-41A3-ACFD-7D3F18466B88}">
      <dgm:prSet/>
      <dgm:spPr/>
      <dgm:t>
        <a:bodyPr/>
        <a:lstStyle/>
        <a:p>
          <a:endParaRPr lang="en-US"/>
        </a:p>
      </dgm:t>
    </dgm:pt>
    <dgm:pt modelId="{D1FD180E-79D6-4D9D-A47C-BF972DFC8648}">
      <dgm:prSet/>
      <dgm:spPr/>
      <dgm:t>
        <a:bodyPr/>
        <a:lstStyle/>
        <a:p>
          <a:r>
            <a:rPr lang="en-US" dirty="0"/>
            <a:t>Rape generalization </a:t>
          </a:r>
        </a:p>
      </dgm:t>
    </dgm:pt>
    <dgm:pt modelId="{9466A085-F22E-47B9-A388-7DF4BEDD017D}" type="parTrans" cxnId="{3030030A-5263-4871-8055-2FC1A2698237}">
      <dgm:prSet/>
      <dgm:spPr/>
      <dgm:t>
        <a:bodyPr/>
        <a:lstStyle/>
        <a:p>
          <a:endParaRPr lang="en-US"/>
        </a:p>
      </dgm:t>
    </dgm:pt>
    <dgm:pt modelId="{4125AE7A-DCAB-4C07-999E-364228B4CB91}" type="sibTrans" cxnId="{3030030A-5263-4871-8055-2FC1A2698237}">
      <dgm:prSet/>
      <dgm:spPr/>
      <dgm:t>
        <a:bodyPr/>
        <a:lstStyle/>
        <a:p>
          <a:endParaRPr lang="en-US"/>
        </a:p>
      </dgm:t>
    </dgm:pt>
    <dgm:pt modelId="{73DA0514-D87B-4410-BDF2-E641313A97B3}">
      <dgm:prSet/>
      <dgm:spPr/>
      <dgm:t>
        <a:bodyPr/>
        <a:lstStyle/>
        <a:p>
          <a:r>
            <a:rPr lang="en-US" dirty="0"/>
            <a:t>Noisy datasets of CTI in small sizes [5]</a:t>
          </a:r>
        </a:p>
      </dgm:t>
    </dgm:pt>
    <dgm:pt modelId="{3A72779B-4EE3-4135-BCF0-F9D8E9475200}" type="parTrans" cxnId="{7DFBFF61-8438-420D-AB35-CA095260EC32}">
      <dgm:prSet/>
      <dgm:spPr/>
      <dgm:t>
        <a:bodyPr/>
        <a:lstStyle/>
        <a:p>
          <a:endParaRPr lang="en-US"/>
        </a:p>
      </dgm:t>
    </dgm:pt>
    <dgm:pt modelId="{5F71918F-9AB8-4898-B8C6-5E657BAE7F55}" type="sibTrans" cxnId="{7DFBFF61-8438-420D-AB35-CA095260EC32}">
      <dgm:prSet/>
      <dgm:spPr/>
      <dgm:t>
        <a:bodyPr/>
        <a:lstStyle/>
        <a:p>
          <a:endParaRPr lang="en-US"/>
        </a:p>
      </dgm:t>
    </dgm:pt>
    <dgm:pt modelId="{B96710AA-F31A-4856-B1EC-EAFC3D1649F2}">
      <dgm:prSet/>
      <dgm:spPr/>
      <dgm:t>
        <a:bodyPr/>
        <a:lstStyle/>
        <a:p>
          <a:r>
            <a:rPr lang="en-US" dirty="0"/>
            <a:t>Poor time performance [6]</a:t>
          </a:r>
        </a:p>
      </dgm:t>
    </dgm:pt>
    <dgm:pt modelId="{6CB2BDC5-9E5D-4A86-8AA4-024897D302F3}" type="parTrans" cxnId="{F782940D-B473-4E9C-9448-8CF7A3637D8B}">
      <dgm:prSet/>
      <dgm:spPr/>
      <dgm:t>
        <a:bodyPr/>
        <a:lstStyle/>
        <a:p>
          <a:endParaRPr lang="en-US"/>
        </a:p>
      </dgm:t>
    </dgm:pt>
    <dgm:pt modelId="{19984A4B-AED0-4FFD-BF93-7D2415C6E384}" type="sibTrans" cxnId="{F782940D-B473-4E9C-9448-8CF7A3637D8B}">
      <dgm:prSet/>
      <dgm:spPr/>
      <dgm:t>
        <a:bodyPr/>
        <a:lstStyle/>
        <a:p>
          <a:endParaRPr lang="en-US"/>
        </a:p>
      </dgm:t>
    </dgm:pt>
    <dgm:pt modelId="{8A0F5CF1-415D-46ED-B4D3-259F9C1E73F8}">
      <dgm:prSet/>
      <dgm:spPr/>
      <dgm:t>
        <a:bodyPr/>
        <a:lstStyle/>
        <a:p>
          <a:r>
            <a:rPr lang="en-US" dirty="0"/>
            <a:t>None of the integrated Python CTI pipelines </a:t>
          </a:r>
        </a:p>
      </dgm:t>
    </dgm:pt>
    <dgm:pt modelId="{C5735C5F-D709-4F01-A841-36F722B15A72}" type="parTrans" cxnId="{BB1E9095-B278-44D0-9632-7CAEA78F5C95}">
      <dgm:prSet/>
      <dgm:spPr/>
      <dgm:t>
        <a:bodyPr/>
        <a:lstStyle/>
        <a:p>
          <a:endParaRPr lang="en-US"/>
        </a:p>
      </dgm:t>
    </dgm:pt>
    <dgm:pt modelId="{A05AD763-8E9C-4E63-B92A-7DE0E7C7583E}" type="sibTrans" cxnId="{BB1E9095-B278-44D0-9632-7CAEA78F5C95}">
      <dgm:prSet/>
      <dgm:spPr/>
      <dgm:t>
        <a:bodyPr/>
        <a:lstStyle/>
        <a:p>
          <a:endParaRPr lang="en-US"/>
        </a:p>
      </dgm:t>
    </dgm:pt>
    <dgm:pt modelId="{E4BE2810-B0A9-48AF-9025-0D77E7B4B39D}">
      <dgm:prSet/>
      <dgm:spPr/>
      <dgm:t>
        <a:bodyPr/>
        <a:lstStyle/>
        <a:p>
          <a:r>
            <a:rPr lang="en-US"/>
            <a:t>Requirement built-in identification + forecasting</a:t>
          </a:r>
        </a:p>
      </dgm:t>
    </dgm:pt>
    <dgm:pt modelId="{614EBF34-8F74-4800-9902-B3CF636B6BE7}" type="parTrans" cxnId="{385AC9AE-6BB9-428B-96BC-7BC55309613A}">
      <dgm:prSet/>
      <dgm:spPr/>
      <dgm:t>
        <a:bodyPr/>
        <a:lstStyle/>
        <a:p>
          <a:endParaRPr lang="en-US"/>
        </a:p>
      </dgm:t>
    </dgm:pt>
    <dgm:pt modelId="{4B52C2D3-FA89-427C-BF1F-F2C643156904}" type="sibTrans" cxnId="{385AC9AE-6BB9-428B-96BC-7BC55309613A}">
      <dgm:prSet/>
      <dgm:spPr/>
      <dgm:t>
        <a:bodyPr/>
        <a:lstStyle/>
        <a:p>
          <a:endParaRPr lang="en-US"/>
        </a:p>
      </dgm:t>
    </dgm:pt>
    <dgm:pt modelId="{A86F878E-9DC1-4E36-9F64-3F34196C4864}" type="pres">
      <dgm:prSet presAssocID="{ED144BA6-5521-464A-992F-4227D44839F6}" presName="vert0" presStyleCnt="0">
        <dgm:presLayoutVars>
          <dgm:dir/>
          <dgm:animOne val="branch"/>
          <dgm:animLvl val="lvl"/>
        </dgm:presLayoutVars>
      </dgm:prSet>
      <dgm:spPr/>
    </dgm:pt>
    <dgm:pt modelId="{ADA219CD-9B00-43BE-B931-A36376C92D48}" type="pres">
      <dgm:prSet presAssocID="{3319FE50-D554-4A21-A54C-83C069129CFA}" presName="thickLine" presStyleLbl="alignNode1" presStyleIdx="0" presStyleCnt="6"/>
      <dgm:spPr/>
    </dgm:pt>
    <dgm:pt modelId="{B6DAE423-0BF4-466B-97D9-4FE405EDE9AF}" type="pres">
      <dgm:prSet presAssocID="{3319FE50-D554-4A21-A54C-83C069129CFA}" presName="horz1" presStyleCnt="0"/>
      <dgm:spPr/>
    </dgm:pt>
    <dgm:pt modelId="{068B3992-FCF7-44ED-8B25-9D3DB0D74924}" type="pres">
      <dgm:prSet presAssocID="{3319FE50-D554-4A21-A54C-83C069129CFA}" presName="tx1" presStyleLbl="revTx" presStyleIdx="0" presStyleCnt="6"/>
      <dgm:spPr/>
    </dgm:pt>
    <dgm:pt modelId="{716259D8-D9C5-447A-9131-6ED9A9D5B634}" type="pres">
      <dgm:prSet presAssocID="{3319FE50-D554-4A21-A54C-83C069129CFA}" presName="vert1" presStyleCnt="0"/>
      <dgm:spPr/>
    </dgm:pt>
    <dgm:pt modelId="{63D18476-E6BE-4081-BB15-8DF56E57AD07}" type="pres">
      <dgm:prSet presAssocID="{D1FD180E-79D6-4D9D-A47C-BF972DFC8648}" presName="thickLine" presStyleLbl="alignNode1" presStyleIdx="1" presStyleCnt="6"/>
      <dgm:spPr/>
    </dgm:pt>
    <dgm:pt modelId="{BBF3028D-4053-4051-87E4-5C6C881F411D}" type="pres">
      <dgm:prSet presAssocID="{D1FD180E-79D6-4D9D-A47C-BF972DFC8648}" presName="horz1" presStyleCnt="0"/>
      <dgm:spPr/>
    </dgm:pt>
    <dgm:pt modelId="{16C662A7-4FB0-49D3-BC44-F62A9DCF9E1E}" type="pres">
      <dgm:prSet presAssocID="{D1FD180E-79D6-4D9D-A47C-BF972DFC8648}" presName="tx1" presStyleLbl="revTx" presStyleIdx="1" presStyleCnt="6"/>
      <dgm:spPr/>
    </dgm:pt>
    <dgm:pt modelId="{34598F3F-3D67-4376-9107-95899B562E9A}" type="pres">
      <dgm:prSet presAssocID="{D1FD180E-79D6-4D9D-A47C-BF972DFC8648}" presName="vert1" presStyleCnt="0"/>
      <dgm:spPr/>
    </dgm:pt>
    <dgm:pt modelId="{8C135ABC-A2C2-4C3A-A392-7901681A9B89}" type="pres">
      <dgm:prSet presAssocID="{73DA0514-D87B-4410-BDF2-E641313A97B3}" presName="thickLine" presStyleLbl="alignNode1" presStyleIdx="2" presStyleCnt="6"/>
      <dgm:spPr/>
    </dgm:pt>
    <dgm:pt modelId="{665AD9E7-08FE-413B-BB20-7CFBD8163795}" type="pres">
      <dgm:prSet presAssocID="{73DA0514-D87B-4410-BDF2-E641313A97B3}" presName="horz1" presStyleCnt="0"/>
      <dgm:spPr/>
    </dgm:pt>
    <dgm:pt modelId="{1F44BED4-BB5A-4964-A26B-67EC94523A2D}" type="pres">
      <dgm:prSet presAssocID="{73DA0514-D87B-4410-BDF2-E641313A97B3}" presName="tx1" presStyleLbl="revTx" presStyleIdx="2" presStyleCnt="6"/>
      <dgm:spPr/>
    </dgm:pt>
    <dgm:pt modelId="{525FA8BC-9BDD-4DAB-AFD9-37859758DCAD}" type="pres">
      <dgm:prSet presAssocID="{73DA0514-D87B-4410-BDF2-E641313A97B3}" presName="vert1" presStyleCnt="0"/>
      <dgm:spPr/>
    </dgm:pt>
    <dgm:pt modelId="{8FC84299-8494-4EA6-BFF3-FF6B0260208D}" type="pres">
      <dgm:prSet presAssocID="{B96710AA-F31A-4856-B1EC-EAFC3D1649F2}" presName="thickLine" presStyleLbl="alignNode1" presStyleIdx="3" presStyleCnt="6"/>
      <dgm:spPr/>
    </dgm:pt>
    <dgm:pt modelId="{6FEF1018-5012-42BF-ADEF-350AC4C37EB3}" type="pres">
      <dgm:prSet presAssocID="{B96710AA-F31A-4856-B1EC-EAFC3D1649F2}" presName="horz1" presStyleCnt="0"/>
      <dgm:spPr/>
    </dgm:pt>
    <dgm:pt modelId="{157F7640-3E73-4CDF-9653-097678B3E054}" type="pres">
      <dgm:prSet presAssocID="{B96710AA-F31A-4856-B1EC-EAFC3D1649F2}" presName="tx1" presStyleLbl="revTx" presStyleIdx="3" presStyleCnt="6"/>
      <dgm:spPr/>
    </dgm:pt>
    <dgm:pt modelId="{EEE30626-3143-4FAA-B17C-3D8F7AA0B924}" type="pres">
      <dgm:prSet presAssocID="{B96710AA-F31A-4856-B1EC-EAFC3D1649F2}" presName="vert1" presStyleCnt="0"/>
      <dgm:spPr/>
    </dgm:pt>
    <dgm:pt modelId="{B4F3DC13-5D1F-45CC-A219-689BAF8D5B4B}" type="pres">
      <dgm:prSet presAssocID="{8A0F5CF1-415D-46ED-B4D3-259F9C1E73F8}" presName="thickLine" presStyleLbl="alignNode1" presStyleIdx="4" presStyleCnt="6"/>
      <dgm:spPr/>
    </dgm:pt>
    <dgm:pt modelId="{5E3C0486-28F2-48EA-A8AE-44B516EB00CE}" type="pres">
      <dgm:prSet presAssocID="{8A0F5CF1-415D-46ED-B4D3-259F9C1E73F8}" presName="horz1" presStyleCnt="0"/>
      <dgm:spPr/>
    </dgm:pt>
    <dgm:pt modelId="{33DBE2BF-E7F9-4363-8CC8-14EB582FB210}" type="pres">
      <dgm:prSet presAssocID="{8A0F5CF1-415D-46ED-B4D3-259F9C1E73F8}" presName="tx1" presStyleLbl="revTx" presStyleIdx="4" presStyleCnt="6"/>
      <dgm:spPr/>
    </dgm:pt>
    <dgm:pt modelId="{8507A4B5-570B-4391-A649-ABA7D893779D}" type="pres">
      <dgm:prSet presAssocID="{8A0F5CF1-415D-46ED-B4D3-259F9C1E73F8}" presName="vert1" presStyleCnt="0"/>
      <dgm:spPr/>
    </dgm:pt>
    <dgm:pt modelId="{949C3C38-02D9-42EB-A011-B0E641714EA4}" type="pres">
      <dgm:prSet presAssocID="{E4BE2810-B0A9-48AF-9025-0D77E7B4B39D}" presName="thickLine" presStyleLbl="alignNode1" presStyleIdx="5" presStyleCnt="6"/>
      <dgm:spPr/>
    </dgm:pt>
    <dgm:pt modelId="{B2E0A11F-CAFE-47D5-AFAF-5B046D2976D0}" type="pres">
      <dgm:prSet presAssocID="{E4BE2810-B0A9-48AF-9025-0D77E7B4B39D}" presName="horz1" presStyleCnt="0"/>
      <dgm:spPr/>
    </dgm:pt>
    <dgm:pt modelId="{13CDF1D2-6EC4-45ED-B805-0C94CB54233F}" type="pres">
      <dgm:prSet presAssocID="{E4BE2810-B0A9-48AF-9025-0D77E7B4B39D}" presName="tx1" presStyleLbl="revTx" presStyleIdx="5" presStyleCnt="6"/>
      <dgm:spPr/>
    </dgm:pt>
    <dgm:pt modelId="{3687C8BF-4F7E-4889-87A2-F742F63C8F49}" type="pres">
      <dgm:prSet presAssocID="{E4BE2810-B0A9-48AF-9025-0D77E7B4B39D}" presName="vert1" presStyleCnt="0"/>
      <dgm:spPr/>
    </dgm:pt>
  </dgm:ptLst>
  <dgm:cxnLst>
    <dgm:cxn modelId="{3030030A-5263-4871-8055-2FC1A2698237}" srcId="{ED144BA6-5521-464A-992F-4227D44839F6}" destId="{D1FD180E-79D6-4D9D-A47C-BF972DFC8648}" srcOrd="1" destOrd="0" parTransId="{9466A085-F22E-47B9-A388-7DF4BEDD017D}" sibTransId="{4125AE7A-DCAB-4C07-999E-364228B4CB91}"/>
    <dgm:cxn modelId="{F782940D-B473-4E9C-9448-8CF7A3637D8B}" srcId="{ED144BA6-5521-464A-992F-4227D44839F6}" destId="{B96710AA-F31A-4856-B1EC-EAFC3D1649F2}" srcOrd="3" destOrd="0" parTransId="{6CB2BDC5-9E5D-4A86-8AA4-024897D302F3}" sibTransId="{19984A4B-AED0-4FFD-BF93-7D2415C6E384}"/>
    <dgm:cxn modelId="{21B2E812-C0ED-429D-8A8D-1AE494A11B37}" type="presOf" srcId="{ED144BA6-5521-464A-992F-4227D44839F6}" destId="{A86F878E-9DC1-4E36-9F64-3F34196C4864}" srcOrd="0" destOrd="0" presId="urn:microsoft.com/office/officeart/2008/layout/LinedList"/>
    <dgm:cxn modelId="{7DFBFF61-8438-420D-AB35-CA095260EC32}" srcId="{ED144BA6-5521-464A-992F-4227D44839F6}" destId="{73DA0514-D87B-4410-BDF2-E641313A97B3}" srcOrd="2" destOrd="0" parTransId="{3A72779B-4EE3-4135-BCF0-F9D8E9475200}" sibTransId="{5F71918F-9AB8-4898-B8C6-5E657BAE7F55}"/>
    <dgm:cxn modelId="{A58A4B8B-9612-4222-97A7-F067A3BFEA20}" type="presOf" srcId="{E4BE2810-B0A9-48AF-9025-0D77E7B4B39D}" destId="{13CDF1D2-6EC4-45ED-B805-0C94CB54233F}" srcOrd="0" destOrd="0" presId="urn:microsoft.com/office/officeart/2008/layout/LinedList"/>
    <dgm:cxn modelId="{BB1E9095-B278-44D0-9632-7CAEA78F5C95}" srcId="{ED144BA6-5521-464A-992F-4227D44839F6}" destId="{8A0F5CF1-415D-46ED-B4D3-259F9C1E73F8}" srcOrd="4" destOrd="0" parTransId="{C5735C5F-D709-4F01-A841-36F722B15A72}" sibTransId="{A05AD763-8E9C-4E63-B92A-7DE0E7C7583E}"/>
    <dgm:cxn modelId="{CEA806A3-D9D1-41A3-ACFD-7D3F18466B88}" srcId="{ED144BA6-5521-464A-992F-4227D44839F6}" destId="{3319FE50-D554-4A21-A54C-83C069129CFA}" srcOrd="0" destOrd="0" parTransId="{B1A5153E-7B23-4D34-811A-7112DD3FA6D9}" sibTransId="{B81ED0B5-6630-4961-8150-047AF20BCEC1}"/>
    <dgm:cxn modelId="{7116E4AD-02B5-4CA2-9622-BF1FBACD4311}" type="presOf" srcId="{73DA0514-D87B-4410-BDF2-E641313A97B3}" destId="{1F44BED4-BB5A-4964-A26B-67EC94523A2D}" srcOrd="0" destOrd="0" presId="urn:microsoft.com/office/officeart/2008/layout/LinedList"/>
    <dgm:cxn modelId="{385AC9AE-6BB9-428B-96BC-7BC55309613A}" srcId="{ED144BA6-5521-464A-992F-4227D44839F6}" destId="{E4BE2810-B0A9-48AF-9025-0D77E7B4B39D}" srcOrd="5" destOrd="0" parTransId="{614EBF34-8F74-4800-9902-B3CF636B6BE7}" sibTransId="{4B52C2D3-FA89-427C-BF1F-F2C643156904}"/>
    <dgm:cxn modelId="{57EE26C7-5CB7-4008-8631-2C94A36A2E03}" type="presOf" srcId="{3319FE50-D554-4A21-A54C-83C069129CFA}" destId="{068B3992-FCF7-44ED-8B25-9D3DB0D74924}" srcOrd="0" destOrd="0" presId="urn:microsoft.com/office/officeart/2008/layout/LinedList"/>
    <dgm:cxn modelId="{186874E0-956A-4C0A-B98A-C956B6A4E761}" type="presOf" srcId="{8A0F5CF1-415D-46ED-B4D3-259F9C1E73F8}" destId="{33DBE2BF-E7F9-4363-8CC8-14EB582FB210}" srcOrd="0" destOrd="0" presId="urn:microsoft.com/office/officeart/2008/layout/LinedList"/>
    <dgm:cxn modelId="{DE3B67F0-DA50-4D84-995A-AB2F64492C6A}" type="presOf" srcId="{D1FD180E-79D6-4D9D-A47C-BF972DFC8648}" destId="{16C662A7-4FB0-49D3-BC44-F62A9DCF9E1E}" srcOrd="0" destOrd="0" presId="urn:microsoft.com/office/officeart/2008/layout/LinedList"/>
    <dgm:cxn modelId="{EE13B0F8-A847-4500-90B8-0613B5663854}" type="presOf" srcId="{B96710AA-F31A-4856-B1EC-EAFC3D1649F2}" destId="{157F7640-3E73-4CDF-9653-097678B3E054}" srcOrd="0" destOrd="0" presId="urn:microsoft.com/office/officeart/2008/layout/LinedList"/>
    <dgm:cxn modelId="{BA5D43C1-CA79-4DAE-A271-2DC982CFC15D}" type="presParOf" srcId="{A86F878E-9DC1-4E36-9F64-3F34196C4864}" destId="{ADA219CD-9B00-43BE-B931-A36376C92D48}" srcOrd="0" destOrd="0" presId="urn:microsoft.com/office/officeart/2008/layout/LinedList"/>
    <dgm:cxn modelId="{7F351DBA-C4D5-4665-A6E7-F619A87B1FDD}" type="presParOf" srcId="{A86F878E-9DC1-4E36-9F64-3F34196C4864}" destId="{B6DAE423-0BF4-466B-97D9-4FE405EDE9AF}" srcOrd="1" destOrd="0" presId="urn:microsoft.com/office/officeart/2008/layout/LinedList"/>
    <dgm:cxn modelId="{E2550A53-75F1-48FF-A092-2CD70CD1AC27}" type="presParOf" srcId="{B6DAE423-0BF4-466B-97D9-4FE405EDE9AF}" destId="{068B3992-FCF7-44ED-8B25-9D3DB0D74924}" srcOrd="0" destOrd="0" presId="urn:microsoft.com/office/officeart/2008/layout/LinedList"/>
    <dgm:cxn modelId="{8B16B179-2EBE-476E-BC0D-E948DD9F1BB7}" type="presParOf" srcId="{B6DAE423-0BF4-466B-97D9-4FE405EDE9AF}" destId="{716259D8-D9C5-447A-9131-6ED9A9D5B634}" srcOrd="1" destOrd="0" presId="urn:microsoft.com/office/officeart/2008/layout/LinedList"/>
    <dgm:cxn modelId="{987707FE-E39C-4CC1-8FFA-B7DE3CA14142}" type="presParOf" srcId="{A86F878E-9DC1-4E36-9F64-3F34196C4864}" destId="{63D18476-E6BE-4081-BB15-8DF56E57AD07}" srcOrd="2" destOrd="0" presId="urn:microsoft.com/office/officeart/2008/layout/LinedList"/>
    <dgm:cxn modelId="{50FF1233-4A2F-4953-8F42-A699BCD6DA52}" type="presParOf" srcId="{A86F878E-9DC1-4E36-9F64-3F34196C4864}" destId="{BBF3028D-4053-4051-87E4-5C6C881F411D}" srcOrd="3" destOrd="0" presId="urn:microsoft.com/office/officeart/2008/layout/LinedList"/>
    <dgm:cxn modelId="{FC2B510F-0CDF-4366-B654-3DC6E2DA9859}" type="presParOf" srcId="{BBF3028D-4053-4051-87E4-5C6C881F411D}" destId="{16C662A7-4FB0-49D3-BC44-F62A9DCF9E1E}" srcOrd="0" destOrd="0" presId="urn:microsoft.com/office/officeart/2008/layout/LinedList"/>
    <dgm:cxn modelId="{7EE82EE7-270C-4ABB-A91C-F325D7C5323F}" type="presParOf" srcId="{BBF3028D-4053-4051-87E4-5C6C881F411D}" destId="{34598F3F-3D67-4376-9107-95899B562E9A}" srcOrd="1" destOrd="0" presId="urn:microsoft.com/office/officeart/2008/layout/LinedList"/>
    <dgm:cxn modelId="{07A28441-51F5-4075-875B-3EAB5066651B}" type="presParOf" srcId="{A86F878E-9DC1-4E36-9F64-3F34196C4864}" destId="{8C135ABC-A2C2-4C3A-A392-7901681A9B89}" srcOrd="4" destOrd="0" presId="urn:microsoft.com/office/officeart/2008/layout/LinedList"/>
    <dgm:cxn modelId="{D4862865-D1EC-4CBE-97F3-F4579374B201}" type="presParOf" srcId="{A86F878E-9DC1-4E36-9F64-3F34196C4864}" destId="{665AD9E7-08FE-413B-BB20-7CFBD8163795}" srcOrd="5" destOrd="0" presId="urn:microsoft.com/office/officeart/2008/layout/LinedList"/>
    <dgm:cxn modelId="{48145E1C-9CD7-4B73-9367-B313CF0DA894}" type="presParOf" srcId="{665AD9E7-08FE-413B-BB20-7CFBD8163795}" destId="{1F44BED4-BB5A-4964-A26B-67EC94523A2D}" srcOrd="0" destOrd="0" presId="urn:microsoft.com/office/officeart/2008/layout/LinedList"/>
    <dgm:cxn modelId="{C7189504-A041-4DA7-AAA0-054CDD520C63}" type="presParOf" srcId="{665AD9E7-08FE-413B-BB20-7CFBD8163795}" destId="{525FA8BC-9BDD-4DAB-AFD9-37859758DCAD}" srcOrd="1" destOrd="0" presId="urn:microsoft.com/office/officeart/2008/layout/LinedList"/>
    <dgm:cxn modelId="{0577AFED-C95C-40DA-93F6-420438C2C5EB}" type="presParOf" srcId="{A86F878E-9DC1-4E36-9F64-3F34196C4864}" destId="{8FC84299-8494-4EA6-BFF3-FF6B0260208D}" srcOrd="6" destOrd="0" presId="urn:microsoft.com/office/officeart/2008/layout/LinedList"/>
    <dgm:cxn modelId="{ED3FE035-620B-4242-A4F4-9A87B54EB0A5}" type="presParOf" srcId="{A86F878E-9DC1-4E36-9F64-3F34196C4864}" destId="{6FEF1018-5012-42BF-ADEF-350AC4C37EB3}" srcOrd="7" destOrd="0" presId="urn:microsoft.com/office/officeart/2008/layout/LinedList"/>
    <dgm:cxn modelId="{B3576210-C3A6-441F-B016-8BB6B47C9C33}" type="presParOf" srcId="{6FEF1018-5012-42BF-ADEF-350AC4C37EB3}" destId="{157F7640-3E73-4CDF-9653-097678B3E054}" srcOrd="0" destOrd="0" presId="urn:microsoft.com/office/officeart/2008/layout/LinedList"/>
    <dgm:cxn modelId="{9569A1CE-948D-41D7-9FDE-0BFEEEBA8B66}" type="presParOf" srcId="{6FEF1018-5012-42BF-ADEF-350AC4C37EB3}" destId="{EEE30626-3143-4FAA-B17C-3D8F7AA0B924}" srcOrd="1" destOrd="0" presId="urn:microsoft.com/office/officeart/2008/layout/LinedList"/>
    <dgm:cxn modelId="{5A253478-F5A3-4B13-8AC0-D145043DBEED}" type="presParOf" srcId="{A86F878E-9DC1-4E36-9F64-3F34196C4864}" destId="{B4F3DC13-5D1F-45CC-A219-689BAF8D5B4B}" srcOrd="8" destOrd="0" presId="urn:microsoft.com/office/officeart/2008/layout/LinedList"/>
    <dgm:cxn modelId="{7F5FAC8E-582F-4660-B3CC-AD49D086827D}" type="presParOf" srcId="{A86F878E-9DC1-4E36-9F64-3F34196C4864}" destId="{5E3C0486-28F2-48EA-A8AE-44B516EB00CE}" srcOrd="9" destOrd="0" presId="urn:microsoft.com/office/officeart/2008/layout/LinedList"/>
    <dgm:cxn modelId="{B4047705-CB7D-4128-B3FF-9BC47E61C694}" type="presParOf" srcId="{5E3C0486-28F2-48EA-A8AE-44B516EB00CE}" destId="{33DBE2BF-E7F9-4363-8CC8-14EB582FB210}" srcOrd="0" destOrd="0" presId="urn:microsoft.com/office/officeart/2008/layout/LinedList"/>
    <dgm:cxn modelId="{B828F438-B0AB-4A47-A3BA-6B6C76094066}" type="presParOf" srcId="{5E3C0486-28F2-48EA-A8AE-44B516EB00CE}" destId="{8507A4B5-570B-4391-A649-ABA7D893779D}" srcOrd="1" destOrd="0" presId="urn:microsoft.com/office/officeart/2008/layout/LinedList"/>
    <dgm:cxn modelId="{6CC50D58-9EEF-4167-9CB9-2F6A398A48E1}" type="presParOf" srcId="{A86F878E-9DC1-4E36-9F64-3F34196C4864}" destId="{949C3C38-02D9-42EB-A011-B0E641714EA4}" srcOrd="10" destOrd="0" presId="urn:microsoft.com/office/officeart/2008/layout/LinedList"/>
    <dgm:cxn modelId="{60AF12D3-B20B-4CF1-8DF5-435044B91104}" type="presParOf" srcId="{A86F878E-9DC1-4E36-9F64-3F34196C4864}" destId="{B2E0A11F-CAFE-47D5-AFAF-5B046D2976D0}" srcOrd="11" destOrd="0" presId="urn:microsoft.com/office/officeart/2008/layout/LinedList"/>
    <dgm:cxn modelId="{D2C7FB47-80C9-49A4-817A-ED0546B62119}" type="presParOf" srcId="{B2E0A11F-CAFE-47D5-AFAF-5B046D2976D0}" destId="{13CDF1D2-6EC4-45ED-B805-0C94CB54233F}" srcOrd="0" destOrd="0" presId="urn:microsoft.com/office/officeart/2008/layout/LinedList"/>
    <dgm:cxn modelId="{5376FBD3-A2C1-4A09-91CD-BCE9076669B8}" type="presParOf" srcId="{B2E0A11F-CAFE-47D5-AFAF-5B046D2976D0}" destId="{3687C8BF-4F7E-4889-87A2-F742F63C8F49}"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D5F6B50-6D80-42C6-B14B-7A258575FDAF}"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92A3E680-7C92-44C2-B7B9-1C625BE2D5C9}">
      <dgm:prSet/>
      <dgm:spPr/>
      <dgm:t>
        <a:bodyPr/>
        <a:lstStyle/>
        <a:p>
          <a:pPr>
            <a:lnSpc>
              <a:spcPct val="100000"/>
            </a:lnSpc>
          </a:pPr>
          <a:r>
            <a:rPr lang="en-US"/>
            <a:t>Establish computerized CTI infrastructure</a:t>
          </a:r>
        </a:p>
      </dgm:t>
    </dgm:pt>
    <dgm:pt modelId="{C2CD6802-C890-4B8C-B4FC-2C9CEFE94051}" type="parTrans" cxnId="{F7AB829F-8F6C-4D4B-A3AC-ADB399EA2649}">
      <dgm:prSet/>
      <dgm:spPr/>
      <dgm:t>
        <a:bodyPr/>
        <a:lstStyle/>
        <a:p>
          <a:endParaRPr lang="en-US"/>
        </a:p>
      </dgm:t>
    </dgm:pt>
    <dgm:pt modelId="{47494C79-DCA1-4B34-9018-D2B53DD55B9F}" type="sibTrans" cxnId="{F7AB829F-8F6C-4D4B-A3AC-ADB399EA2649}">
      <dgm:prSet/>
      <dgm:spPr/>
      <dgm:t>
        <a:bodyPr/>
        <a:lstStyle/>
        <a:p>
          <a:endParaRPr lang="en-US"/>
        </a:p>
      </dgm:t>
    </dgm:pt>
    <dgm:pt modelId="{BB9770EC-67BF-4997-8D85-A8B59821EFBD}">
      <dgm:prSet/>
      <dgm:spPr/>
      <dgm:t>
        <a:bodyPr/>
        <a:lstStyle/>
        <a:p>
          <a:pPr>
            <a:lnSpc>
              <a:spcPct val="100000"/>
            </a:lnSpc>
          </a:pPr>
          <a:r>
            <a:rPr lang="en-US"/>
            <a:t>Python based intelligence pipeline</a:t>
          </a:r>
        </a:p>
      </dgm:t>
    </dgm:pt>
    <dgm:pt modelId="{46D6566E-9AAF-452B-8B01-D56D61EE02D8}" type="parTrans" cxnId="{AF30F40D-B397-4CA0-80E0-C057D383CE88}">
      <dgm:prSet/>
      <dgm:spPr/>
      <dgm:t>
        <a:bodyPr/>
        <a:lstStyle/>
        <a:p>
          <a:endParaRPr lang="en-US"/>
        </a:p>
      </dgm:t>
    </dgm:pt>
    <dgm:pt modelId="{1DDB016E-149C-4AAB-BEF0-220438521EB0}" type="sibTrans" cxnId="{AF30F40D-B397-4CA0-80E0-C057D383CE88}">
      <dgm:prSet/>
      <dgm:spPr/>
      <dgm:t>
        <a:bodyPr/>
        <a:lstStyle/>
        <a:p>
          <a:endParaRPr lang="en-US"/>
        </a:p>
      </dgm:t>
    </dgm:pt>
    <dgm:pt modelId="{C85438D6-3146-4D4A-A376-4544607F2275}">
      <dgm:prSet/>
      <dgm:spPr/>
      <dgm:t>
        <a:bodyPr/>
        <a:lstStyle/>
        <a:p>
          <a:pPr>
            <a:lnSpc>
              <a:spcPct val="100000"/>
            </a:lnSpc>
          </a:pPr>
          <a:r>
            <a:rPr lang="en-US" dirty="0"/>
            <a:t>Include use of machine-learning techniques </a:t>
          </a:r>
        </a:p>
      </dgm:t>
    </dgm:pt>
    <dgm:pt modelId="{4092953A-C2C6-49D7-B73E-52F96A5FFDAF}" type="parTrans" cxnId="{044482E3-C22E-4519-BEC6-6FC6B2EF5532}">
      <dgm:prSet/>
      <dgm:spPr/>
      <dgm:t>
        <a:bodyPr/>
        <a:lstStyle/>
        <a:p>
          <a:endParaRPr lang="en-US"/>
        </a:p>
      </dgm:t>
    </dgm:pt>
    <dgm:pt modelId="{1610CD04-A8A4-4C73-B424-DACEF5FE9BC0}" type="sibTrans" cxnId="{044482E3-C22E-4519-BEC6-6FC6B2EF5532}">
      <dgm:prSet/>
      <dgm:spPr/>
      <dgm:t>
        <a:bodyPr/>
        <a:lstStyle/>
        <a:p>
          <a:endParaRPr lang="en-US"/>
        </a:p>
      </dgm:t>
    </dgm:pt>
    <dgm:pt modelId="{959BAC4F-2F43-4C4E-9A40-5619122E0228}">
      <dgm:prSet/>
      <dgm:spPr/>
      <dgm:t>
        <a:bodyPr/>
        <a:lstStyle/>
        <a:p>
          <a:pPr>
            <a:lnSpc>
              <a:spcPct val="100000"/>
            </a:lnSpc>
          </a:pPr>
          <a:r>
            <a:rPr lang="en-US"/>
            <a:t>Improve detection accuracy</a:t>
          </a:r>
        </a:p>
      </dgm:t>
    </dgm:pt>
    <dgm:pt modelId="{2A49159D-145B-42E0-9F5A-EED6A6C07956}" type="parTrans" cxnId="{AD5F2D1E-3B4E-4399-B788-ED1206F3DB2D}">
      <dgm:prSet/>
      <dgm:spPr/>
      <dgm:t>
        <a:bodyPr/>
        <a:lstStyle/>
        <a:p>
          <a:endParaRPr lang="en-US"/>
        </a:p>
      </dgm:t>
    </dgm:pt>
    <dgm:pt modelId="{8DB9C4A4-75F4-4767-86C0-E41D5C96CB0F}" type="sibTrans" cxnId="{AD5F2D1E-3B4E-4399-B788-ED1206F3DB2D}">
      <dgm:prSet/>
      <dgm:spPr/>
      <dgm:t>
        <a:bodyPr/>
        <a:lstStyle/>
        <a:p>
          <a:endParaRPr lang="en-US"/>
        </a:p>
      </dgm:t>
    </dgm:pt>
    <dgm:pt modelId="{ABFF28E7-BE7C-4A39-9110-C929C648A709}">
      <dgm:prSet/>
      <dgm:spPr/>
      <dgm:t>
        <a:bodyPr/>
        <a:lstStyle/>
        <a:p>
          <a:pPr>
            <a:lnSpc>
              <a:spcPct val="100000"/>
            </a:lnSpc>
          </a:pPr>
          <a:r>
            <a:rPr lang="en-US" dirty="0"/>
            <a:t>Availability of foresight (threat analysis prediction) </a:t>
          </a:r>
        </a:p>
      </dgm:t>
    </dgm:pt>
    <dgm:pt modelId="{57D582D1-AB50-42C2-A1DB-84AC664D3966}" type="parTrans" cxnId="{F549B18F-DC31-4260-A0F1-E775E4EFB2C8}">
      <dgm:prSet/>
      <dgm:spPr/>
      <dgm:t>
        <a:bodyPr/>
        <a:lstStyle/>
        <a:p>
          <a:endParaRPr lang="en-US"/>
        </a:p>
      </dgm:t>
    </dgm:pt>
    <dgm:pt modelId="{81A00B01-5B5B-4270-A4BF-E50AD788F090}" type="sibTrans" cxnId="{F549B18F-DC31-4260-A0F1-E775E4EFB2C8}">
      <dgm:prSet/>
      <dgm:spPr/>
      <dgm:t>
        <a:bodyPr/>
        <a:lstStyle/>
        <a:p>
          <a:endParaRPr lang="en-US"/>
        </a:p>
      </dgm:t>
    </dgm:pt>
    <dgm:pt modelId="{99B8569F-9AEB-4C1D-81E8-5EC36631FCF7}">
      <dgm:prSet/>
      <dgm:spPr/>
      <dgm:t>
        <a:bodyPr/>
        <a:lstStyle/>
        <a:p>
          <a:pPr>
            <a:lnSpc>
              <a:spcPct val="100000"/>
            </a:lnSpc>
          </a:pPr>
          <a:r>
            <a:rPr lang="en-US"/>
            <a:t>Improve correlation and response</a:t>
          </a:r>
        </a:p>
      </dgm:t>
    </dgm:pt>
    <dgm:pt modelId="{9461C3A4-3C81-4F3C-A240-F5C148BFBC70}" type="parTrans" cxnId="{7E439FFF-68FF-4DA7-8978-E90D4CAC541A}">
      <dgm:prSet/>
      <dgm:spPr/>
      <dgm:t>
        <a:bodyPr/>
        <a:lstStyle/>
        <a:p>
          <a:endParaRPr lang="en-US"/>
        </a:p>
      </dgm:t>
    </dgm:pt>
    <dgm:pt modelId="{27F901DF-C21B-4FCC-9544-4759C32418A1}" type="sibTrans" cxnId="{7E439FFF-68FF-4DA7-8978-E90D4CAC541A}">
      <dgm:prSet/>
      <dgm:spPr/>
      <dgm:t>
        <a:bodyPr/>
        <a:lstStyle/>
        <a:p>
          <a:endParaRPr lang="en-US"/>
        </a:p>
      </dgm:t>
    </dgm:pt>
    <dgm:pt modelId="{06B9FA0A-C4B5-403C-B43D-A639B3363598}" type="pres">
      <dgm:prSet presAssocID="{FD5F6B50-6D80-42C6-B14B-7A258575FDAF}" presName="root" presStyleCnt="0">
        <dgm:presLayoutVars>
          <dgm:dir/>
          <dgm:resizeHandles val="exact"/>
        </dgm:presLayoutVars>
      </dgm:prSet>
      <dgm:spPr/>
    </dgm:pt>
    <dgm:pt modelId="{C7D18DE3-5146-40FF-851D-F5AB512E16BA}" type="pres">
      <dgm:prSet presAssocID="{92A3E680-7C92-44C2-B7B9-1C625BE2D5C9}" presName="compNode" presStyleCnt="0"/>
      <dgm:spPr/>
    </dgm:pt>
    <dgm:pt modelId="{A2841F89-084E-476C-8740-2B4A8A96D2A0}" type="pres">
      <dgm:prSet presAssocID="{92A3E680-7C92-44C2-B7B9-1C625BE2D5C9}"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omputer"/>
        </a:ext>
      </dgm:extLst>
    </dgm:pt>
    <dgm:pt modelId="{5573ADFF-BAAA-466A-9725-179B01CBF953}" type="pres">
      <dgm:prSet presAssocID="{92A3E680-7C92-44C2-B7B9-1C625BE2D5C9}" presName="spaceRect" presStyleCnt="0"/>
      <dgm:spPr/>
    </dgm:pt>
    <dgm:pt modelId="{35539DD0-7F13-4278-A062-B77AC244F5B9}" type="pres">
      <dgm:prSet presAssocID="{92A3E680-7C92-44C2-B7B9-1C625BE2D5C9}" presName="textRect" presStyleLbl="revTx" presStyleIdx="0" presStyleCnt="6">
        <dgm:presLayoutVars>
          <dgm:chMax val="1"/>
          <dgm:chPref val="1"/>
        </dgm:presLayoutVars>
      </dgm:prSet>
      <dgm:spPr/>
    </dgm:pt>
    <dgm:pt modelId="{10FDA728-46AE-4D1E-B036-FC5FAA71FD28}" type="pres">
      <dgm:prSet presAssocID="{47494C79-DCA1-4B34-9018-D2B53DD55B9F}" presName="sibTrans" presStyleCnt="0"/>
      <dgm:spPr/>
    </dgm:pt>
    <dgm:pt modelId="{BC62FBFA-6C95-4E29-92B0-F11000B197BA}" type="pres">
      <dgm:prSet presAssocID="{BB9770EC-67BF-4997-8D85-A8B59821EFBD}" presName="compNode" presStyleCnt="0"/>
      <dgm:spPr/>
    </dgm:pt>
    <dgm:pt modelId="{A6E9A030-418D-439C-BA2F-9DF7C324248F}" type="pres">
      <dgm:prSet presAssocID="{BB9770EC-67BF-4997-8D85-A8B59821EFBD}"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atabase"/>
        </a:ext>
      </dgm:extLst>
    </dgm:pt>
    <dgm:pt modelId="{83B963ED-43A7-4113-9FE2-795890725B25}" type="pres">
      <dgm:prSet presAssocID="{BB9770EC-67BF-4997-8D85-A8B59821EFBD}" presName="spaceRect" presStyleCnt="0"/>
      <dgm:spPr/>
    </dgm:pt>
    <dgm:pt modelId="{6A5887DC-02F0-4867-A91A-C382DEBD92A1}" type="pres">
      <dgm:prSet presAssocID="{BB9770EC-67BF-4997-8D85-A8B59821EFBD}" presName="textRect" presStyleLbl="revTx" presStyleIdx="1" presStyleCnt="6">
        <dgm:presLayoutVars>
          <dgm:chMax val="1"/>
          <dgm:chPref val="1"/>
        </dgm:presLayoutVars>
      </dgm:prSet>
      <dgm:spPr/>
    </dgm:pt>
    <dgm:pt modelId="{3AF47A53-5704-4FE7-8E4E-14447A23E55D}" type="pres">
      <dgm:prSet presAssocID="{1DDB016E-149C-4AAB-BEF0-220438521EB0}" presName="sibTrans" presStyleCnt="0"/>
      <dgm:spPr/>
    </dgm:pt>
    <dgm:pt modelId="{6E7FB795-2EA6-4C54-8DCF-74AD7FA921B2}" type="pres">
      <dgm:prSet presAssocID="{C85438D6-3146-4D4A-A376-4544607F2275}" presName="compNode" presStyleCnt="0"/>
      <dgm:spPr/>
    </dgm:pt>
    <dgm:pt modelId="{2D98DDD7-8A59-4043-946C-DDA3D401D727}" type="pres">
      <dgm:prSet presAssocID="{C85438D6-3146-4D4A-A376-4544607F2275}"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Gears"/>
        </a:ext>
      </dgm:extLst>
    </dgm:pt>
    <dgm:pt modelId="{D3F4BF3A-B484-49EA-9152-CBB95290E807}" type="pres">
      <dgm:prSet presAssocID="{C85438D6-3146-4D4A-A376-4544607F2275}" presName="spaceRect" presStyleCnt="0"/>
      <dgm:spPr/>
    </dgm:pt>
    <dgm:pt modelId="{ACA27D38-C66C-43BB-96CC-D1D0D742B7B9}" type="pres">
      <dgm:prSet presAssocID="{C85438D6-3146-4D4A-A376-4544607F2275}" presName="textRect" presStyleLbl="revTx" presStyleIdx="2" presStyleCnt="6">
        <dgm:presLayoutVars>
          <dgm:chMax val="1"/>
          <dgm:chPref val="1"/>
        </dgm:presLayoutVars>
      </dgm:prSet>
      <dgm:spPr/>
    </dgm:pt>
    <dgm:pt modelId="{5A68B27D-C5E3-4868-8EEC-B4D9AE2292CA}" type="pres">
      <dgm:prSet presAssocID="{1610CD04-A8A4-4C73-B424-DACEF5FE9BC0}" presName="sibTrans" presStyleCnt="0"/>
      <dgm:spPr/>
    </dgm:pt>
    <dgm:pt modelId="{2F39FDAE-A5FC-4876-8D38-65033A0A4AA7}" type="pres">
      <dgm:prSet presAssocID="{959BAC4F-2F43-4C4E-9A40-5619122E0228}" presName="compNode" presStyleCnt="0"/>
      <dgm:spPr/>
    </dgm:pt>
    <dgm:pt modelId="{923F2F93-A6A1-40C1-B419-67386CDAE6CB}" type="pres">
      <dgm:prSet presAssocID="{959BAC4F-2F43-4C4E-9A40-5619122E0228}"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ullseye"/>
        </a:ext>
      </dgm:extLst>
    </dgm:pt>
    <dgm:pt modelId="{427FE912-DC7A-410A-95C0-F9C8D6F36413}" type="pres">
      <dgm:prSet presAssocID="{959BAC4F-2F43-4C4E-9A40-5619122E0228}" presName="spaceRect" presStyleCnt="0"/>
      <dgm:spPr/>
    </dgm:pt>
    <dgm:pt modelId="{E253FC4E-BD10-4EEC-9566-6C9CE77611B8}" type="pres">
      <dgm:prSet presAssocID="{959BAC4F-2F43-4C4E-9A40-5619122E0228}" presName="textRect" presStyleLbl="revTx" presStyleIdx="3" presStyleCnt="6">
        <dgm:presLayoutVars>
          <dgm:chMax val="1"/>
          <dgm:chPref val="1"/>
        </dgm:presLayoutVars>
      </dgm:prSet>
      <dgm:spPr/>
    </dgm:pt>
    <dgm:pt modelId="{32AC4351-768D-464F-B289-C43F9F878954}" type="pres">
      <dgm:prSet presAssocID="{8DB9C4A4-75F4-4767-86C0-E41D5C96CB0F}" presName="sibTrans" presStyleCnt="0"/>
      <dgm:spPr/>
    </dgm:pt>
    <dgm:pt modelId="{E9F612C7-4924-4928-8032-9F687FD90A51}" type="pres">
      <dgm:prSet presAssocID="{ABFF28E7-BE7C-4A39-9110-C929C648A709}" presName="compNode" presStyleCnt="0"/>
      <dgm:spPr/>
    </dgm:pt>
    <dgm:pt modelId="{E496F9C6-9BBC-4D72-9F19-29BB563110BD}" type="pres">
      <dgm:prSet presAssocID="{ABFF28E7-BE7C-4A39-9110-C929C648A709}"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Light Bulb and Gear"/>
        </a:ext>
      </dgm:extLst>
    </dgm:pt>
    <dgm:pt modelId="{B9C59490-2999-45E0-A4A1-C34DEF67DE82}" type="pres">
      <dgm:prSet presAssocID="{ABFF28E7-BE7C-4A39-9110-C929C648A709}" presName="spaceRect" presStyleCnt="0"/>
      <dgm:spPr/>
    </dgm:pt>
    <dgm:pt modelId="{EE5FCA31-699E-40AC-ABFB-82E01C3F3386}" type="pres">
      <dgm:prSet presAssocID="{ABFF28E7-BE7C-4A39-9110-C929C648A709}" presName="textRect" presStyleLbl="revTx" presStyleIdx="4" presStyleCnt="6">
        <dgm:presLayoutVars>
          <dgm:chMax val="1"/>
          <dgm:chPref val="1"/>
        </dgm:presLayoutVars>
      </dgm:prSet>
      <dgm:spPr/>
    </dgm:pt>
    <dgm:pt modelId="{C05B4CED-2702-419B-8C93-676BC7CA54F0}" type="pres">
      <dgm:prSet presAssocID="{81A00B01-5B5B-4270-A4BF-E50AD788F090}" presName="sibTrans" presStyleCnt="0"/>
      <dgm:spPr/>
    </dgm:pt>
    <dgm:pt modelId="{4AEEFED4-25AD-4EC6-8C10-E8302244783F}" type="pres">
      <dgm:prSet presAssocID="{99B8569F-9AEB-4C1D-81E8-5EC36631FCF7}" presName="compNode" presStyleCnt="0"/>
      <dgm:spPr/>
    </dgm:pt>
    <dgm:pt modelId="{01022BC1-FA8E-462C-9311-17670B62449D}" type="pres">
      <dgm:prSet presAssocID="{99B8569F-9AEB-4C1D-81E8-5EC36631FCF7}"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Upward trend"/>
        </a:ext>
      </dgm:extLst>
    </dgm:pt>
    <dgm:pt modelId="{8D838411-A4D6-49C3-8F0E-2D9425A7D587}" type="pres">
      <dgm:prSet presAssocID="{99B8569F-9AEB-4C1D-81E8-5EC36631FCF7}" presName="spaceRect" presStyleCnt="0"/>
      <dgm:spPr/>
    </dgm:pt>
    <dgm:pt modelId="{EB7304AF-16C8-48FD-B278-FE09FB503C7A}" type="pres">
      <dgm:prSet presAssocID="{99B8569F-9AEB-4C1D-81E8-5EC36631FCF7}" presName="textRect" presStyleLbl="revTx" presStyleIdx="5" presStyleCnt="6">
        <dgm:presLayoutVars>
          <dgm:chMax val="1"/>
          <dgm:chPref val="1"/>
        </dgm:presLayoutVars>
      </dgm:prSet>
      <dgm:spPr/>
    </dgm:pt>
  </dgm:ptLst>
  <dgm:cxnLst>
    <dgm:cxn modelId="{AF30F40D-B397-4CA0-80E0-C057D383CE88}" srcId="{FD5F6B50-6D80-42C6-B14B-7A258575FDAF}" destId="{BB9770EC-67BF-4997-8D85-A8B59821EFBD}" srcOrd="1" destOrd="0" parTransId="{46D6566E-9AAF-452B-8B01-D56D61EE02D8}" sibTransId="{1DDB016E-149C-4AAB-BEF0-220438521EB0}"/>
    <dgm:cxn modelId="{AD5F2D1E-3B4E-4399-B788-ED1206F3DB2D}" srcId="{FD5F6B50-6D80-42C6-B14B-7A258575FDAF}" destId="{959BAC4F-2F43-4C4E-9A40-5619122E0228}" srcOrd="3" destOrd="0" parTransId="{2A49159D-145B-42E0-9F5A-EED6A6C07956}" sibTransId="{8DB9C4A4-75F4-4767-86C0-E41D5C96CB0F}"/>
    <dgm:cxn modelId="{233C9745-2F3F-4512-963C-2C825375BA29}" type="presOf" srcId="{BB9770EC-67BF-4997-8D85-A8B59821EFBD}" destId="{6A5887DC-02F0-4867-A91A-C382DEBD92A1}" srcOrd="0" destOrd="0" presId="urn:microsoft.com/office/officeart/2018/2/layout/IconLabelList"/>
    <dgm:cxn modelId="{1DDABA7F-7A69-45B1-8746-90A3AB8087DB}" type="presOf" srcId="{C85438D6-3146-4D4A-A376-4544607F2275}" destId="{ACA27D38-C66C-43BB-96CC-D1D0D742B7B9}" srcOrd="0" destOrd="0" presId="urn:microsoft.com/office/officeart/2018/2/layout/IconLabelList"/>
    <dgm:cxn modelId="{44E1AE8D-621D-4AF9-A403-6C4E5696E25A}" type="presOf" srcId="{959BAC4F-2F43-4C4E-9A40-5619122E0228}" destId="{E253FC4E-BD10-4EEC-9566-6C9CE77611B8}" srcOrd="0" destOrd="0" presId="urn:microsoft.com/office/officeart/2018/2/layout/IconLabelList"/>
    <dgm:cxn modelId="{F549B18F-DC31-4260-A0F1-E775E4EFB2C8}" srcId="{FD5F6B50-6D80-42C6-B14B-7A258575FDAF}" destId="{ABFF28E7-BE7C-4A39-9110-C929C648A709}" srcOrd="4" destOrd="0" parTransId="{57D582D1-AB50-42C2-A1DB-84AC664D3966}" sibTransId="{81A00B01-5B5B-4270-A4BF-E50AD788F090}"/>
    <dgm:cxn modelId="{F7AB829F-8F6C-4D4B-A3AC-ADB399EA2649}" srcId="{FD5F6B50-6D80-42C6-B14B-7A258575FDAF}" destId="{92A3E680-7C92-44C2-B7B9-1C625BE2D5C9}" srcOrd="0" destOrd="0" parTransId="{C2CD6802-C890-4B8C-B4FC-2C9CEFE94051}" sibTransId="{47494C79-DCA1-4B34-9018-D2B53DD55B9F}"/>
    <dgm:cxn modelId="{84CB2ABC-8D22-4AC1-998C-F021C09B069C}" type="presOf" srcId="{ABFF28E7-BE7C-4A39-9110-C929C648A709}" destId="{EE5FCA31-699E-40AC-ABFB-82E01C3F3386}" srcOrd="0" destOrd="0" presId="urn:microsoft.com/office/officeart/2018/2/layout/IconLabelList"/>
    <dgm:cxn modelId="{044482E3-C22E-4519-BEC6-6FC6B2EF5532}" srcId="{FD5F6B50-6D80-42C6-B14B-7A258575FDAF}" destId="{C85438D6-3146-4D4A-A376-4544607F2275}" srcOrd="2" destOrd="0" parTransId="{4092953A-C2C6-49D7-B73E-52F96A5FFDAF}" sibTransId="{1610CD04-A8A4-4C73-B424-DACEF5FE9BC0}"/>
    <dgm:cxn modelId="{155B25E9-640A-42E7-A3BA-FA226929C9BA}" type="presOf" srcId="{92A3E680-7C92-44C2-B7B9-1C625BE2D5C9}" destId="{35539DD0-7F13-4278-A062-B77AC244F5B9}" srcOrd="0" destOrd="0" presId="urn:microsoft.com/office/officeart/2018/2/layout/IconLabelList"/>
    <dgm:cxn modelId="{9FA583E9-55AF-474E-8585-0CA552A6689B}" type="presOf" srcId="{FD5F6B50-6D80-42C6-B14B-7A258575FDAF}" destId="{06B9FA0A-C4B5-403C-B43D-A639B3363598}" srcOrd="0" destOrd="0" presId="urn:microsoft.com/office/officeart/2018/2/layout/IconLabelList"/>
    <dgm:cxn modelId="{C473F5FB-7483-4560-A01D-5F57D9701C2F}" type="presOf" srcId="{99B8569F-9AEB-4C1D-81E8-5EC36631FCF7}" destId="{EB7304AF-16C8-48FD-B278-FE09FB503C7A}" srcOrd="0" destOrd="0" presId="urn:microsoft.com/office/officeart/2018/2/layout/IconLabelList"/>
    <dgm:cxn modelId="{7E439FFF-68FF-4DA7-8978-E90D4CAC541A}" srcId="{FD5F6B50-6D80-42C6-B14B-7A258575FDAF}" destId="{99B8569F-9AEB-4C1D-81E8-5EC36631FCF7}" srcOrd="5" destOrd="0" parTransId="{9461C3A4-3C81-4F3C-A240-F5C148BFBC70}" sibTransId="{27F901DF-C21B-4FCC-9544-4759C32418A1}"/>
    <dgm:cxn modelId="{0C74A830-0ECF-4B78-97E2-FFBB7C76CFAF}" type="presParOf" srcId="{06B9FA0A-C4B5-403C-B43D-A639B3363598}" destId="{C7D18DE3-5146-40FF-851D-F5AB512E16BA}" srcOrd="0" destOrd="0" presId="urn:microsoft.com/office/officeart/2018/2/layout/IconLabelList"/>
    <dgm:cxn modelId="{4D66C83F-76C5-4E31-A31C-06524DC43E29}" type="presParOf" srcId="{C7D18DE3-5146-40FF-851D-F5AB512E16BA}" destId="{A2841F89-084E-476C-8740-2B4A8A96D2A0}" srcOrd="0" destOrd="0" presId="urn:microsoft.com/office/officeart/2018/2/layout/IconLabelList"/>
    <dgm:cxn modelId="{1AE1B3D4-4A7F-448B-8B22-B448EA10E654}" type="presParOf" srcId="{C7D18DE3-5146-40FF-851D-F5AB512E16BA}" destId="{5573ADFF-BAAA-466A-9725-179B01CBF953}" srcOrd="1" destOrd="0" presId="urn:microsoft.com/office/officeart/2018/2/layout/IconLabelList"/>
    <dgm:cxn modelId="{06081169-067C-4D28-8144-7F5D6E72719B}" type="presParOf" srcId="{C7D18DE3-5146-40FF-851D-F5AB512E16BA}" destId="{35539DD0-7F13-4278-A062-B77AC244F5B9}" srcOrd="2" destOrd="0" presId="urn:microsoft.com/office/officeart/2018/2/layout/IconLabelList"/>
    <dgm:cxn modelId="{AB468266-0CC2-47E6-9790-7AC1012953E3}" type="presParOf" srcId="{06B9FA0A-C4B5-403C-B43D-A639B3363598}" destId="{10FDA728-46AE-4D1E-B036-FC5FAA71FD28}" srcOrd="1" destOrd="0" presId="urn:microsoft.com/office/officeart/2018/2/layout/IconLabelList"/>
    <dgm:cxn modelId="{1774B7A7-F26F-440A-BFF9-4B03BB158DB2}" type="presParOf" srcId="{06B9FA0A-C4B5-403C-B43D-A639B3363598}" destId="{BC62FBFA-6C95-4E29-92B0-F11000B197BA}" srcOrd="2" destOrd="0" presId="urn:microsoft.com/office/officeart/2018/2/layout/IconLabelList"/>
    <dgm:cxn modelId="{AA7D46A6-7C86-4866-8AC1-44FF13B2B887}" type="presParOf" srcId="{BC62FBFA-6C95-4E29-92B0-F11000B197BA}" destId="{A6E9A030-418D-439C-BA2F-9DF7C324248F}" srcOrd="0" destOrd="0" presId="urn:microsoft.com/office/officeart/2018/2/layout/IconLabelList"/>
    <dgm:cxn modelId="{960DE1B7-073A-4E51-866B-A77129562666}" type="presParOf" srcId="{BC62FBFA-6C95-4E29-92B0-F11000B197BA}" destId="{83B963ED-43A7-4113-9FE2-795890725B25}" srcOrd="1" destOrd="0" presId="urn:microsoft.com/office/officeart/2018/2/layout/IconLabelList"/>
    <dgm:cxn modelId="{9FD5C84C-69C2-4C1C-8D2A-70A2ADD2EF76}" type="presParOf" srcId="{BC62FBFA-6C95-4E29-92B0-F11000B197BA}" destId="{6A5887DC-02F0-4867-A91A-C382DEBD92A1}" srcOrd="2" destOrd="0" presId="urn:microsoft.com/office/officeart/2018/2/layout/IconLabelList"/>
    <dgm:cxn modelId="{D8712B6C-7696-49BE-B67F-9AFDE8C275E4}" type="presParOf" srcId="{06B9FA0A-C4B5-403C-B43D-A639B3363598}" destId="{3AF47A53-5704-4FE7-8E4E-14447A23E55D}" srcOrd="3" destOrd="0" presId="urn:microsoft.com/office/officeart/2018/2/layout/IconLabelList"/>
    <dgm:cxn modelId="{3A28CE3E-2493-4892-A3F3-60E2CFDDEEC0}" type="presParOf" srcId="{06B9FA0A-C4B5-403C-B43D-A639B3363598}" destId="{6E7FB795-2EA6-4C54-8DCF-74AD7FA921B2}" srcOrd="4" destOrd="0" presId="urn:microsoft.com/office/officeart/2018/2/layout/IconLabelList"/>
    <dgm:cxn modelId="{EDEC2DD0-F1A4-414D-B191-98B9D73429A6}" type="presParOf" srcId="{6E7FB795-2EA6-4C54-8DCF-74AD7FA921B2}" destId="{2D98DDD7-8A59-4043-946C-DDA3D401D727}" srcOrd="0" destOrd="0" presId="urn:microsoft.com/office/officeart/2018/2/layout/IconLabelList"/>
    <dgm:cxn modelId="{BA66F928-7FA7-443A-91DD-C25B53220E67}" type="presParOf" srcId="{6E7FB795-2EA6-4C54-8DCF-74AD7FA921B2}" destId="{D3F4BF3A-B484-49EA-9152-CBB95290E807}" srcOrd="1" destOrd="0" presId="urn:microsoft.com/office/officeart/2018/2/layout/IconLabelList"/>
    <dgm:cxn modelId="{915A39EC-A782-4AEC-A2D5-6B7A30834582}" type="presParOf" srcId="{6E7FB795-2EA6-4C54-8DCF-74AD7FA921B2}" destId="{ACA27D38-C66C-43BB-96CC-D1D0D742B7B9}" srcOrd="2" destOrd="0" presId="urn:microsoft.com/office/officeart/2018/2/layout/IconLabelList"/>
    <dgm:cxn modelId="{D9C6FC12-DF03-4FBC-9245-FDCCF350BC4F}" type="presParOf" srcId="{06B9FA0A-C4B5-403C-B43D-A639B3363598}" destId="{5A68B27D-C5E3-4868-8EEC-B4D9AE2292CA}" srcOrd="5" destOrd="0" presId="urn:microsoft.com/office/officeart/2018/2/layout/IconLabelList"/>
    <dgm:cxn modelId="{0EAC40B2-6321-4AB5-A3BA-9A49EDA9E161}" type="presParOf" srcId="{06B9FA0A-C4B5-403C-B43D-A639B3363598}" destId="{2F39FDAE-A5FC-4876-8D38-65033A0A4AA7}" srcOrd="6" destOrd="0" presId="urn:microsoft.com/office/officeart/2018/2/layout/IconLabelList"/>
    <dgm:cxn modelId="{4A4E189A-5572-4FF6-B80F-CBAF3169B58D}" type="presParOf" srcId="{2F39FDAE-A5FC-4876-8D38-65033A0A4AA7}" destId="{923F2F93-A6A1-40C1-B419-67386CDAE6CB}" srcOrd="0" destOrd="0" presId="urn:microsoft.com/office/officeart/2018/2/layout/IconLabelList"/>
    <dgm:cxn modelId="{FB184789-2606-4F69-9845-6B4DA8EA579D}" type="presParOf" srcId="{2F39FDAE-A5FC-4876-8D38-65033A0A4AA7}" destId="{427FE912-DC7A-410A-95C0-F9C8D6F36413}" srcOrd="1" destOrd="0" presId="urn:microsoft.com/office/officeart/2018/2/layout/IconLabelList"/>
    <dgm:cxn modelId="{5341FE69-AE66-41A8-8D49-D44767DF6525}" type="presParOf" srcId="{2F39FDAE-A5FC-4876-8D38-65033A0A4AA7}" destId="{E253FC4E-BD10-4EEC-9566-6C9CE77611B8}" srcOrd="2" destOrd="0" presId="urn:microsoft.com/office/officeart/2018/2/layout/IconLabelList"/>
    <dgm:cxn modelId="{92613773-9012-4619-B8FB-FED19DF816A8}" type="presParOf" srcId="{06B9FA0A-C4B5-403C-B43D-A639B3363598}" destId="{32AC4351-768D-464F-B289-C43F9F878954}" srcOrd="7" destOrd="0" presId="urn:microsoft.com/office/officeart/2018/2/layout/IconLabelList"/>
    <dgm:cxn modelId="{A3A8AA97-2D94-41F5-A9F9-88511165E1B9}" type="presParOf" srcId="{06B9FA0A-C4B5-403C-B43D-A639B3363598}" destId="{E9F612C7-4924-4928-8032-9F687FD90A51}" srcOrd="8" destOrd="0" presId="urn:microsoft.com/office/officeart/2018/2/layout/IconLabelList"/>
    <dgm:cxn modelId="{F0AA54C0-DC8F-4302-B47E-81486ECFE94B}" type="presParOf" srcId="{E9F612C7-4924-4928-8032-9F687FD90A51}" destId="{E496F9C6-9BBC-4D72-9F19-29BB563110BD}" srcOrd="0" destOrd="0" presId="urn:microsoft.com/office/officeart/2018/2/layout/IconLabelList"/>
    <dgm:cxn modelId="{EA89835E-44EF-40C4-9B8B-30054D9FD980}" type="presParOf" srcId="{E9F612C7-4924-4928-8032-9F687FD90A51}" destId="{B9C59490-2999-45E0-A4A1-C34DEF67DE82}" srcOrd="1" destOrd="0" presId="urn:microsoft.com/office/officeart/2018/2/layout/IconLabelList"/>
    <dgm:cxn modelId="{D801361F-A9EE-48A7-BA1D-A1C9681674F2}" type="presParOf" srcId="{E9F612C7-4924-4928-8032-9F687FD90A51}" destId="{EE5FCA31-699E-40AC-ABFB-82E01C3F3386}" srcOrd="2" destOrd="0" presId="urn:microsoft.com/office/officeart/2018/2/layout/IconLabelList"/>
    <dgm:cxn modelId="{82E4D0B5-E1AE-401D-A3EF-DEB4884CA424}" type="presParOf" srcId="{06B9FA0A-C4B5-403C-B43D-A639B3363598}" destId="{C05B4CED-2702-419B-8C93-676BC7CA54F0}" srcOrd="9" destOrd="0" presId="urn:microsoft.com/office/officeart/2018/2/layout/IconLabelList"/>
    <dgm:cxn modelId="{34BA157B-1FB0-4E29-BB95-6177DE5B04A6}" type="presParOf" srcId="{06B9FA0A-C4B5-403C-B43D-A639B3363598}" destId="{4AEEFED4-25AD-4EC6-8C10-E8302244783F}" srcOrd="10" destOrd="0" presId="urn:microsoft.com/office/officeart/2018/2/layout/IconLabelList"/>
    <dgm:cxn modelId="{E3A4FF7B-F85F-4CBF-B441-0B727E6D4B9B}" type="presParOf" srcId="{4AEEFED4-25AD-4EC6-8C10-E8302244783F}" destId="{01022BC1-FA8E-462C-9311-17670B62449D}" srcOrd="0" destOrd="0" presId="urn:microsoft.com/office/officeart/2018/2/layout/IconLabelList"/>
    <dgm:cxn modelId="{F9E94127-7CE2-4B88-84DA-FD2628CD14DD}" type="presParOf" srcId="{4AEEFED4-25AD-4EC6-8C10-E8302244783F}" destId="{8D838411-A4D6-49C3-8F0E-2D9425A7D587}" srcOrd="1" destOrd="0" presId="urn:microsoft.com/office/officeart/2018/2/layout/IconLabelList"/>
    <dgm:cxn modelId="{3B2C1191-EAB3-4FA3-B20C-D75CDE07E79E}" type="presParOf" srcId="{4AEEFED4-25AD-4EC6-8C10-E8302244783F}" destId="{EB7304AF-16C8-48FD-B278-FE09FB503C7A}"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A0BF8FE-F450-4747-BF88-DA864E93E140}"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8F36F95A-5C5C-4E35-8C42-DAEF6C88F8E0}">
      <dgm:prSet/>
      <dgm:spPr/>
      <dgm:t>
        <a:bodyPr/>
        <a:lstStyle/>
        <a:p>
          <a:r>
            <a:rPr lang="en-US" dirty="0"/>
            <a:t>Examine the current CTI restrictions </a:t>
          </a:r>
        </a:p>
      </dgm:t>
    </dgm:pt>
    <dgm:pt modelId="{33E448D3-49B8-485B-80CA-FCCB6F5664A8}" type="parTrans" cxnId="{4B94EDA6-8FC8-47D3-B246-EF04C325E570}">
      <dgm:prSet/>
      <dgm:spPr/>
      <dgm:t>
        <a:bodyPr/>
        <a:lstStyle/>
        <a:p>
          <a:endParaRPr lang="en-US"/>
        </a:p>
      </dgm:t>
    </dgm:pt>
    <dgm:pt modelId="{886F2C9A-6F37-4B39-AD2D-40714BC5C39A}" type="sibTrans" cxnId="{4B94EDA6-8FC8-47D3-B246-EF04C325E570}">
      <dgm:prSet/>
      <dgm:spPr/>
      <dgm:t>
        <a:bodyPr/>
        <a:lstStyle/>
        <a:p>
          <a:endParaRPr lang="en-US"/>
        </a:p>
      </dgm:t>
    </dgm:pt>
    <dgm:pt modelId="{B32311DC-D3D4-49B2-9716-2C2AD7E52497}">
      <dgm:prSet/>
      <dgm:spPr/>
      <dgm:t>
        <a:bodyPr/>
        <a:lstStyle/>
        <a:p>
          <a:r>
            <a:rPr lang="en-US"/>
            <a:t>Preprocess and collect CTI data</a:t>
          </a:r>
        </a:p>
      </dgm:t>
    </dgm:pt>
    <dgm:pt modelId="{D3461F00-4EB4-46BE-86E9-8F9B2F009C8C}" type="parTrans" cxnId="{68E04945-52DC-407C-903B-F8A71E0C8AFB}">
      <dgm:prSet/>
      <dgm:spPr/>
      <dgm:t>
        <a:bodyPr/>
        <a:lstStyle/>
        <a:p>
          <a:endParaRPr lang="en-US"/>
        </a:p>
      </dgm:t>
    </dgm:pt>
    <dgm:pt modelId="{F8EB2384-340C-4E95-B8DC-8F6973C87FFD}" type="sibTrans" cxnId="{68E04945-52DC-407C-903B-F8A71E0C8AFB}">
      <dgm:prSet/>
      <dgm:spPr/>
      <dgm:t>
        <a:bodyPr/>
        <a:lstStyle/>
        <a:p>
          <a:endParaRPr lang="en-US"/>
        </a:p>
      </dgm:t>
    </dgm:pt>
    <dgm:pt modelId="{2C7C63B5-0CC2-4E46-B6CB-005926C79F7B}">
      <dgm:prSet/>
      <dgm:spPr/>
      <dgm:t>
        <a:bodyPr/>
        <a:lstStyle/>
        <a:p>
          <a:r>
            <a:rPr lang="en-US" dirty="0"/>
            <a:t>Training of ML detection model </a:t>
          </a:r>
        </a:p>
      </dgm:t>
    </dgm:pt>
    <dgm:pt modelId="{34F7C780-024F-4807-8631-16B011E0FF62}" type="parTrans" cxnId="{2EEE1D8D-D9B7-45E9-9599-B862E307ADFA}">
      <dgm:prSet/>
      <dgm:spPr/>
      <dgm:t>
        <a:bodyPr/>
        <a:lstStyle/>
        <a:p>
          <a:endParaRPr lang="en-US"/>
        </a:p>
      </dgm:t>
    </dgm:pt>
    <dgm:pt modelId="{69D52F35-2DE5-43FB-BD11-C864BEBE5091}" type="sibTrans" cxnId="{2EEE1D8D-D9B7-45E9-9599-B862E307ADFA}">
      <dgm:prSet/>
      <dgm:spPr/>
      <dgm:t>
        <a:bodyPr/>
        <a:lstStyle/>
        <a:p>
          <a:endParaRPr lang="en-US"/>
        </a:p>
      </dgm:t>
    </dgm:pt>
    <dgm:pt modelId="{060B4E59-D77F-487E-9F6A-5FFAEC3BE5BD}">
      <dgm:prSet/>
      <dgm:spPr/>
      <dgm:t>
        <a:bodyPr/>
        <a:lstStyle/>
        <a:p>
          <a:r>
            <a:rPr lang="en-US"/>
            <a:t>Performance in train and test model</a:t>
          </a:r>
        </a:p>
      </dgm:t>
    </dgm:pt>
    <dgm:pt modelId="{B5DD2F4A-7F2C-4B88-98E8-5B8A824646D2}" type="parTrans" cxnId="{A1409E63-3555-4457-B55F-FE3BB5C416E7}">
      <dgm:prSet/>
      <dgm:spPr/>
      <dgm:t>
        <a:bodyPr/>
        <a:lstStyle/>
        <a:p>
          <a:endParaRPr lang="en-US"/>
        </a:p>
      </dgm:t>
    </dgm:pt>
    <dgm:pt modelId="{CDB4DB85-4722-4333-966B-20D33D8795B7}" type="sibTrans" cxnId="{A1409E63-3555-4457-B55F-FE3BB5C416E7}">
      <dgm:prSet/>
      <dgm:spPr/>
      <dgm:t>
        <a:bodyPr/>
        <a:lstStyle/>
        <a:p>
          <a:endParaRPr lang="en-US"/>
        </a:p>
      </dgm:t>
    </dgm:pt>
    <dgm:pt modelId="{8F70A0FF-D5B8-432E-BB43-AC044466EC70}">
      <dgm:prSet/>
      <dgm:spPr/>
      <dgm:t>
        <a:bodyPr/>
        <a:lstStyle/>
        <a:p>
          <a:r>
            <a:rPr lang="en-US"/>
            <a:t>Evaluate using key metrics</a:t>
          </a:r>
        </a:p>
      </dgm:t>
    </dgm:pt>
    <dgm:pt modelId="{7A6F8289-CFE1-4C64-BDB2-AEA5FAE9E03A}" type="parTrans" cxnId="{9363F475-E1D6-45BC-A976-30A5C39A7AC0}">
      <dgm:prSet/>
      <dgm:spPr/>
      <dgm:t>
        <a:bodyPr/>
        <a:lstStyle/>
        <a:p>
          <a:endParaRPr lang="en-US"/>
        </a:p>
      </dgm:t>
    </dgm:pt>
    <dgm:pt modelId="{2EA969AD-80BD-4742-9E12-138D2EB24E0D}" type="sibTrans" cxnId="{9363F475-E1D6-45BC-A976-30A5C39A7AC0}">
      <dgm:prSet/>
      <dgm:spPr/>
      <dgm:t>
        <a:bodyPr/>
        <a:lstStyle/>
        <a:p>
          <a:endParaRPr lang="en-US"/>
        </a:p>
      </dgm:t>
    </dgm:pt>
    <dgm:pt modelId="{2B7636E1-7580-4064-A994-1B3B3382DC41}">
      <dgm:prSet/>
      <dgm:spPr/>
      <dgm:t>
        <a:bodyPr/>
        <a:lstStyle/>
        <a:p>
          <a:r>
            <a:rPr lang="en-US"/>
            <a:t>Propose automated CTI structure</a:t>
          </a:r>
        </a:p>
      </dgm:t>
    </dgm:pt>
    <dgm:pt modelId="{98239C1E-71A4-438F-B386-2A6BCF2C7B6F}" type="parTrans" cxnId="{C86C05B5-27FA-4077-B260-68F5489862F6}">
      <dgm:prSet/>
      <dgm:spPr/>
      <dgm:t>
        <a:bodyPr/>
        <a:lstStyle/>
        <a:p>
          <a:endParaRPr lang="en-US"/>
        </a:p>
      </dgm:t>
    </dgm:pt>
    <dgm:pt modelId="{C1C8EC22-4AD7-424D-A7EE-DC7E2B9102B9}" type="sibTrans" cxnId="{C86C05B5-27FA-4077-B260-68F5489862F6}">
      <dgm:prSet/>
      <dgm:spPr/>
      <dgm:t>
        <a:bodyPr/>
        <a:lstStyle/>
        <a:p>
          <a:endParaRPr lang="en-US"/>
        </a:p>
      </dgm:t>
    </dgm:pt>
    <dgm:pt modelId="{E4EE71E2-16DC-469F-834C-61E2B092AE6D}" type="pres">
      <dgm:prSet presAssocID="{2A0BF8FE-F450-4747-BF88-DA864E93E140}" presName="diagram" presStyleCnt="0">
        <dgm:presLayoutVars>
          <dgm:dir/>
          <dgm:resizeHandles val="exact"/>
        </dgm:presLayoutVars>
      </dgm:prSet>
      <dgm:spPr/>
    </dgm:pt>
    <dgm:pt modelId="{1D6C1883-57E2-49C5-9D25-82A8F7FC211F}" type="pres">
      <dgm:prSet presAssocID="{8F36F95A-5C5C-4E35-8C42-DAEF6C88F8E0}" presName="node" presStyleLbl="node1" presStyleIdx="0" presStyleCnt="6">
        <dgm:presLayoutVars>
          <dgm:bulletEnabled val="1"/>
        </dgm:presLayoutVars>
      </dgm:prSet>
      <dgm:spPr/>
    </dgm:pt>
    <dgm:pt modelId="{03241CED-D6EF-4858-9F72-953D1F3CD679}" type="pres">
      <dgm:prSet presAssocID="{886F2C9A-6F37-4B39-AD2D-40714BC5C39A}" presName="sibTrans" presStyleCnt="0"/>
      <dgm:spPr/>
    </dgm:pt>
    <dgm:pt modelId="{F61BF44B-166B-4D65-BD4B-0B10B3CFEA4C}" type="pres">
      <dgm:prSet presAssocID="{B32311DC-D3D4-49B2-9716-2C2AD7E52497}" presName="node" presStyleLbl="node1" presStyleIdx="1" presStyleCnt="6">
        <dgm:presLayoutVars>
          <dgm:bulletEnabled val="1"/>
        </dgm:presLayoutVars>
      </dgm:prSet>
      <dgm:spPr/>
    </dgm:pt>
    <dgm:pt modelId="{58473504-AD0B-4F0D-A643-512A89373830}" type="pres">
      <dgm:prSet presAssocID="{F8EB2384-340C-4E95-B8DC-8F6973C87FFD}" presName="sibTrans" presStyleCnt="0"/>
      <dgm:spPr/>
    </dgm:pt>
    <dgm:pt modelId="{63DC8650-9E9B-4FF0-88FC-0AD67490A22B}" type="pres">
      <dgm:prSet presAssocID="{2C7C63B5-0CC2-4E46-B6CB-005926C79F7B}" presName="node" presStyleLbl="node1" presStyleIdx="2" presStyleCnt="6">
        <dgm:presLayoutVars>
          <dgm:bulletEnabled val="1"/>
        </dgm:presLayoutVars>
      </dgm:prSet>
      <dgm:spPr/>
    </dgm:pt>
    <dgm:pt modelId="{8356B15D-C70F-44F4-97B4-CE33F2A3C916}" type="pres">
      <dgm:prSet presAssocID="{69D52F35-2DE5-43FB-BD11-C864BEBE5091}" presName="sibTrans" presStyleCnt="0"/>
      <dgm:spPr/>
    </dgm:pt>
    <dgm:pt modelId="{1BA90507-A907-4E29-9BD0-617D751653F7}" type="pres">
      <dgm:prSet presAssocID="{060B4E59-D77F-487E-9F6A-5FFAEC3BE5BD}" presName="node" presStyleLbl="node1" presStyleIdx="3" presStyleCnt="6">
        <dgm:presLayoutVars>
          <dgm:bulletEnabled val="1"/>
        </dgm:presLayoutVars>
      </dgm:prSet>
      <dgm:spPr/>
    </dgm:pt>
    <dgm:pt modelId="{1F6AF256-3AC5-4028-A5D8-72707E08C2C2}" type="pres">
      <dgm:prSet presAssocID="{CDB4DB85-4722-4333-966B-20D33D8795B7}" presName="sibTrans" presStyleCnt="0"/>
      <dgm:spPr/>
    </dgm:pt>
    <dgm:pt modelId="{B481D194-CEA8-4A21-8E5E-27181F3EBBED}" type="pres">
      <dgm:prSet presAssocID="{8F70A0FF-D5B8-432E-BB43-AC044466EC70}" presName="node" presStyleLbl="node1" presStyleIdx="4" presStyleCnt="6">
        <dgm:presLayoutVars>
          <dgm:bulletEnabled val="1"/>
        </dgm:presLayoutVars>
      </dgm:prSet>
      <dgm:spPr/>
    </dgm:pt>
    <dgm:pt modelId="{92847294-9028-4581-AFEB-2990155E1055}" type="pres">
      <dgm:prSet presAssocID="{2EA969AD-80BD-4742-9E12-138D2EB24E0D}" presName="sibTrans" presStyleCnt="0"/>
      <dgm:spPr/>
    </dgm:pt>
    <dgm:pt modelId="{99CA5356-11E3-40E4-9CC6-5C614E6403E0}" type="pres">
      <dgm:prSet presAssocID="{2B7636E1-7580-4064-A994-1B3B3382DC41}" presName="node" presStyleLbl="node1" presStyleIdx="5" presStyleCnt="6">
        <dgm:presLayoutVars>
          <dgm:bulletEnabled val="1"/>
        </dgm:presLayoutVars>
      </dgm:prSet>
      <dgm:spPr/>
    </dgm:pt>
  </dgm:ptLst>
  <dgm:cxnLst>
    <dgm:cxn modelId="{444B4234-49AB-4280-9642-47CC7DC27B41}" type="presOf" srcId="{B32311DC-D3D4-49B2-9716-2C2AD7E52497}" destId="{F61BF44B-166B-4D65-BD4B-0B10B3CFEA4C}" srcOrd="0" destOrd="0" presId="urn:microsoft.com/office/officeart/2005/8/layout/default"/>
    <dgm:cxn modelId="{A1409E63-3555-4457-B55F-FE3BB5C416E7}" srcId="{2A0BF8FE-F450-4747-BF88-DA864E93E140}" destId="{060B4E59-D77F-487E-9F6A-5FFAEC3BE5BD}" srcOrd="3" destOrd="0" parTransId="{B5DD2F4A-7F2C-4B88-98E8-5B8A824646D2}" sibTransId="{CDB4DB85-4722-4333-966B-20D33D8795B7}"/>
    <dgm:cxn modelId="{68E04945-52DC-407C-903B-F8A71E0C8AFB}" srcId="{2A0BF8FE-F450-4747-BF88-DA864E93E140}" destId="{B32311DC-D3D4-49B2-9716-2C2AD7E52497}" srcOrd="1" destOrd="0" parTransId="{D3461F00-4EB4-46BE-86E9-8F9B2F009C8C}" sibTransId="{F8EB2384-340C-4E95-B8DC-8F6973C87FFD}"/>
    <dgm:cxn modelId="{3111C847-5C52-4914-9FBB-3BE6ABD2C39C}" type="presOf" srcId="{060B4E59-D77F-487E-9F6A-5FFAEC3BE5BD}" destId="{1BA90507-A907-4E29-9BD0-617D751653F7}" srcOrd="0" destOrd="0" presId="urn:microsoft.com/office/officeart/2005/8/layout/default"/>
    <dgm:cxn modelId="{9363F475-E1D6-45BC-A976-30A5C39A7AC0}" srcId="{2A0BF8FE-F450-4747-BF88-DA864E93E140}" destId="{8F70A0FF-D5B8-432E-BB43-AC044466EC70}" srcOrd="4" destOrd="0" parTransId="{7A6F8289-CFE1-4C64-BDB2-AEA5FAE9E03A}" sibTransId="{2EA969AD-80BD-4742-9E12-138D2EB24E0D}"/>
    <dgm:cxn modelId="{51FBB956-98C7-47EE-9908-257889E2F094}" type="presOf" srcId="{2C7C63B5-0CC2-4E46-B6CB-005926C79F7B}" destId="{63DC8650-9E9B-4FF0-88FC-0AD67490A22B}" srcOrd="0" destOrd="0" presId="urn:microsoft.com/office/officeart/2005/8/layout/default"/>
    <dgm:cxn modelId="{3EB6A285-2228-4CCE-AB42-373D533BBE2A}" type="presOf" srcId="{8F36F95A-5C5C-4E35-8C42-DAEF6C88F8E0}" destId="{1D6C1883-57E2-49C5-9D25-82A8F7FC211F}" srcOrd="0" destOrd="0" presId="urn:microsoft.com/office/officeart/2005/8/layout/default"/>
    <dgm:cxn modelId="{2EEE1D8D-D9B7-45E9-9599-B862E307ADFA}" srcId="{2A0BF8FE-F450-4747-BF88-DA864E93E140}" destId="{2C7C63B5-0CC2-4E46-B6CB-005926C79F7B}" srcOrd="2" destOrd="0" parTransId="{34F7C780-024F-4807-8631-16B011E0FF62}" sibTransId="{69D52F35-2DE5-43FB-BD11-C864BEBE5091}"/>
    <dgm:cxn modelId="{8C2D3297-178B-49FA-AF56-5A376E13B71E}" type="presOf" srcId="{2B7636E1-7580-4064-A994-1B3B3382DC41}" destId="{99CA5356-11E3-40E4-9CC6-5C614E6403E0}" srcOrd="0" destOrd="0" presId="urn:microsoft.com/office/officeart/2005/8/layout/default"/>
    <dgm:cxn modelId="{4B94EDA6-8FC8-47D3-B246-EF04C325E570}" srcId="{2A0BF8FE-F450-4747-BF88-DA864E93E140}" destId="{8F36F95A-5C5C-4E35-8C42-DAEF6C88F8E0}" srcOrd="0" destOrd="0" parTransId="{33E448D3-49B8-485B-80CA-FCCB6F5664A8}" sibTransId="{886F2C9A-6F37-4B39-AD2D-40714BC5C39A}"/>
    <dgm:cxn modelId="{1A7C1BB2-D0E2-4943-A50D-119427C21229}" type="presOf" srcId="{8F70A0FF-D5B8-432E-BB43-AC044466EC70}" destId="{B481D194-CEA8-4A21-8E5E-27181F3EBBED}" srcOrd="0" destOrd="0" presId="urn:microsoft.com/office/officeart/2005/8/layout/default"/>
    <dgm:cxn modelId="{C86C05B5-27FA-4077-B260-68F5489862F6}" srcId="{2A0BF8FE-F450-4747-BF88-DA864E93E140}" destId="{2B7636E1-7580-4064-A994-1B3B3382DC41}" srcOrd="5" destOrd="0" parTransId="{98239C1E-71A4-438F-B386-2A6BCF2C7B6F}" sibTransId="{C1C8EC22-4AD7-424D-A7EE-DC7E2B9102B9}"/>
    <dgm:cxn modelId="{10F4EBDA-3A07-4DBC-B0DE-080AD8EF9E16}" type="presOf" srcId="{2A0BF8FE-F450-4747-BF88-DA864E93E140}" destId="{E4EE71E2-16DC-469F-834C-61E2B092AE6D}" srcOrd="0" destOrd="0" presId="urn:microsoft.com/office/officeart/2005/8/layout/default"/>
    <dgm:cxn modelId="{E0928C94-D93D-4CD7-9F11-E3679A626F0A}" type="presParOf" srcId="{E4EE71E2-16DC-469F-834C-61E2B092AE6D}" destId="{1D6C1883-57E2-49C5-9D25-82A8F7FC211F}" srcOrd="0" destOrd="0" presId="urn:microsoft.com/office/officeart/2005/8/layout/default"/>
    <dgm:cxn modelId="{684B783B-6623-4E20-A1F4-7440C9513915}" type="presParOf" srcId="{E4EE71E2-16DC-469F-834C-61E2B092AE6D}" destId="{03241CED-D6EF-4858-9F72-953D1F3CD679}" srcOrd="1" destOrd="0" presId="urn:microsoft.com/office/officeart/2005/8/layout/default"/>
    <dgm:cxn modelId="{5EC7E2AB-0833-4AED-9A71-C3D20CF8C5DF}" type="presParOf" srcId="{E4EE71E2-16DC-469F-834C-61E2B092AE6D}" destId="{F61BF44B-166B-4D65-BD4B-0B10B3CFEA4C}" srcOrd="2" destOrd="0" presId="urn:microsoft.com/office/officeart/2005/8/layout/default"/>
    <dgm:cxn modelId="{1B746F96-AFA7-4B50-BE9E-E87C628A15DD}" type="presParOf" srcId="{E4EE71E2-16DC-469F-834C-61E2B092AE6D}" destId="{58473504-AD0B-4F0D-A643-512A89373830}" srcOrd="3" destOrd="0" presId="urn:microsoft.com/office/officeart/2005/8/layout/default"/>
    <dgm:cxn modelId="{A8A8DE33-7FA6-416E-8B8F-157875883C51}" type="presParOf" srcId="{E4EE71E2-16DC-469F-834C-61E2B092AE6D}" destId="{63DC8650-9E9B-4FF0-88FC-0AD67490A22B}" srcOrd="4" destOrd="0" presId="urn:microsoft.com/office/officeart/2005/8/layout/default"/>
    <dgm:cxn modelId="{763129FC-208E-419C-8AF1-59DB6AFBFF28}" type="presParOf" srcId="{E4EE71E2-16DC-469F-834C-61E2B092AE6D}" destId="{8356B15D-C70F-44F4-97B4-CE33F2A3C916}" srcOrd="5" destOrd="0" presId="urn:microsoft.com/office/officeart/2005/8/layout/default"/>
    <dgm:cxn modelId="{BA18429E-21BE-40A2-94FA-58ED71FA8B8E}" type="presParOf" srcId="{E4EE71E2-16DC-469F-834C-61E2B092AE6D}" destId="{1BA90507-A907-4E29-9BD0-617D751653F7}" srcOrd="6" destOrd="0" presId="urn:microsoft.com/office/officeart/2005/8/layout/default"/>
    <dgm:cxn modelId="{2208DA54-FB1D-4537-A0AF-DA6F2F65AD78}" type="presParOf" srcId="{E4EE71E2-16DC-469F-834C-61E2B092AE6D}" destId="{1F6AF256-3AC5-4028-A5D8-72707E08C2C2}" srcOrd="7" destOrd="0" presId="urn:microsoft.com/office/officeart/2005/8/layout/default"/>
    <dgm:cxn modelId="{0E15BD6B-2D75-47AD-BE3A-58C37E024855}" type="presParOf" srcId="{E4EE71E2-16DC-469F-834C-61E2B092AE6D}" destId="{B481D194-CEA8-4A21-8E5E-27181F3EBBED}" srcOrd="8" destOrd="0" presId="urn:microsoft.com/office/officeart/2005/8/layout/default"/>
    <dgm:cxn modelId="{208DD016-B0B2-4D2C-A2A7-D562D0AFCB8A}" type="presParOf" srcId="{E4EE71E2-16DC-469F-834C-61E2B092AE6D}" destId="{92847294-9028-4581-AFEB-2990155E1055}" srcOrd="9" destOrd="0" presId="urn:microsoft.com/office/officeart/2005/8/layout/default"/>
    <dgm:cxn modelId="{CB71BED9-1F59-4859-BD7D-7E3945D33ACF}" type="presParOf" srcId="{E4EE71E2-16DC-469F-834C-61E2B092AE6D}" destId="{99CA5356-11E3-40E4-9CC6-5C614E6403E0}"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833FD99-A020-477C-8EFA-342E4A20B671}"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C8A121A2-BE34-4E47-B708-35EBE0B710B2}">
      <dgm:prSet/>
      <dgm:spPr/>
      <dgm:t>
        <a:bodyPr/>
        <a:lstStyle/>
        <a:p>
          <a:r>
            <a:rPr lang="en-US"/>
            <a:t>Four types of CTI summarize [3]</a:t>
          </a:r>
        </a:p>
      </dgm:t>
    </dgm:pt>
    <dgm:pt modelId="{E90074C5-F94E-48C5-8790-BCB5319CDA0D}" type="parTrans" cxnId="{4EFFA67E-6947-4ADF-AF33-71A8B6BC50BF}">
      <dgm:prSet/>
      <dgm:spPr/>
      <dgm:t>
        <a:bodyPr/>
        <a:lstStyle/>
        <a:p>
          <a:endParaRPr lang="en-US"/>
        </a:p>
      </dgm:t>
    </dgm:pt>
    <dgm:pt modelId="{24E326E2-1B1B-4BA2-866D-50A79FBD944E}" type="sibTrans" cxnId="{4EFFA67E-6947-4ADF-AF33-71A8B6BC50BF}">
      <dgm:prSet/>
      <dgm:spPr/>
      <dgm:t>
        <a:bodyPr/>
        <a:lstStyle/>
        <a:p>
          <a:endParaRPr lang="en-US"/>
        </a:p>
      </dgm:t>
    </dgm:pt>
    <dgm:pt modelId="{1C363F8D-B675-4631-BD66-771FF78ABEBB}">
      <dgm:prSet/>
      <dgm:spPr/>
      <dgm:t>
        <a:bodyPr/>
        <a:lstStyle/>
        <a:p>
          <a:r>
            <a:rPr lang="en-US"/>
            <a:t>Underlying analytical models in CTI [2]</a:t>
          </a:r>
        </a:p>
      </dgm:t>
    </dgm:pt>
    <dgm:pt modelId="{FB386574-87F0-415E-A18F-5B30854718B5}" type="parTrans" cxnId="{AD6D6378-4178-4FC7-8C61-B61758D9DB17}">
      <dgm:prSet/>
      <dgm:spPr/>
      <dgm:t>
        <a:bodyPr/>
        <a:lstStyle/>
        <a:p>
          <a:endParaRPr lang="en-US"/>
        </a:p>
      </dgm:t>
    </dgm:pt>
    <dgm:pt modelId="{E0A277DB-737F-4989-A309-A8985D92EFCE}" type="sibTrans" cxnId="{AD6D6378-4178-4FC7-8C61-B61758D9DB17}">
      <dgm:prSet/>
      <dgm:spPr/>
      <dgm:t>
        <a:bodyPr/>
        <a:lstStyle/>
        <a:p>
          <a:endParaRPr lang="en-US"/>
        </a:p>
      </dgm:t>
    </dgm:pt>
    <dgm:pt modelId="{3585A5B8-BB96-4B5F-81BD-082A1541FA9C}">
      <dgm:prSet/>
      <dgm:spPr/>
      <dgm:t>
        <a:bodyPr/>
        <a:lstStyle/>
        <a:p>
          <a:r>
            <a:rPr lang="en-US"/>
            <a:t>MISP and OpenCTI platforms</a:t>
          </a:r>
        </a:p>
      </dgm:t>
    </dgm:pt>
    <dgm:pt modelId="{2FD40A21-F2CF-4476-9704-CA6241736C82}" type="parTrans" cxnId="{40F1C4AA-FD95-45EE-979E-B8A6AB76CF11}">
      <dgm:prSet/>
      <dgm:spPr/>
      <dgm:t>
        <a:bodyPr/>
        <a:lstStyle/>
        <a:p>
          <a:endParaRPr lang="en-US"/>
        </a:p>
      </dgm:t>
    </dgm:pt>
    <dgm:pt modelId="{B600D736-0FE9-4836-9269-FBBE28E088F6}" type="sibTrans" cxnId="{40F1C4AA-FD95-45EE-979E-B8A6AB76CF11}">
      <dgm:prSet/>
      <dgm:spPr/>
      <dgm:t>
        <a:bodyPr/>
        <a:lstStyle/>
        <a:p>
          <a:endParaRPr lang="en-US"/>
        </a:p>
      </dgm:t>
    </dgm:pt>
    <dgm:pt modelId="{A4FED5EA-A13F-4CE0-A614-F7C7B725BE40}">
      <dgm:prSet/>
      <dgm:spPr/>
      <dgm:t>
        <a:bodyPr/>
        <a:lstStyle/>
        <a:p>
          <a:r>
            <a:rPr lang="en-US"/>
            <a:t>Threat enrichment made with SIEM</a:t>
          </a:r>
        </a:p>
      </dgm:t>
    </dgm:pt>
    <dgm:pt modelId="{1EA50E87-6640-4C20-B4FB-AB997612605C}" type="parTrans" cxnId="{67DF8097-74C4-4D5B-867D-43565856B623}">
      <dgm:prSet/>
      <dgm:spPr/>
      <dgm:t>
        <a:bodyPr/>
        <a:lstStyle/>
        <a:p>
          <a:endParaRPr lang="en-US"/>
        </a:p>
      </dgm:t>
    </dgm:pt>
    <dgm:pt modelId="{2ED6236C-8325-428B-8688-4C8FBDC7E6B5}" type="sibTrans" cxnId="{67DF8097-74C4-4D5B-867D-43565856B623}">
      <dgm:prSet/>
      <dgm:spPr/>
      <dgm:t>
        <a:bodyPr/>
        <a:lstStyle/>
        <a:p>
          <a:endParaRPr lang="en-US"/>
        </a:p>
      </dgm:t>
    </dgm:pt>
    <dgm:pt modelId="{D97A8E22-2F1D-49BD-A87E-274C3726B271}">
      <dgm:prSet/>
      <dgm:spPr/>
      <dgm:t>
        <a:bodyPr/>
        <a:lstStyle/>
        <a:p>
          <a:r>
            <a:rPr lang="en-US"/>
            <a:t>ML in CTI automation</a:t>
          </a:r>
        </a:p>
      </dgm:t>
    </dgm:pt>
    <dgm:pt modelId="{6075CEED-F9CF-4A2D-B5DC-1522722A353D}" type="parTrans" cxnId="{F2F85F78-8641-424A-AADC-7CF325FDEFCA}">
      <dgm:prSet/>
      <dgm:spPr/>
      <dgm:t>
        <a:bodyPr/>
        <a:lstStyle/>
        <a:p>
          <a:endParaRPr lang="en-US"/>
        </a:p>
      </dgm:t>
    </dgm:pt>
    <dgm:pt modelId="{EF2D1FB4-C702-4F00-AE74-C550617AE53E}" type="sibTrans" cxnId="{F2F85F78-8641-424A-AADC-7CF325FDEFCA}">
      <dgm:prSet/>
      <dgm:spPr/>
      <dgm:t>
        <a:bodyPr/>
        <a:lstStyle/>
        <a:p>
          <a:endParaRPr lang="en-US"/>
        </a:p>
      </dgm:t>
    </dgm:pt>
    <dgm:pt modelId="{F5CC5C3E-2A05-46AE-8E66-78D872D61EAA}">
      <dgm:prSet/>
      <dgm:spPr/>
      <dgm:t>
        <a:bodyPr/>
        <a:lstStyle/>
        <a:p>
          <a:r>
            <a:rPr lang="en-US" dirty="0"/>
            <a:t>NLP and outlier detection [6]</a:t>
          </a:r>
        </a:p>
      </dgm:t>
    </dgm:pt>
    <dgm:pt modelId="{7EF63CBE-A1F5-4783-9C82-21CB56D0FF61}" type="parTrans" cxnId="{1A280301-E7B0-4E55-B559-9829ECF9D45D}">
      <dgm:prSet/>
      <dgm:spPr/>
      <dgm:t>
        <a:bodyPr/>
        <a:lstStyle/>
        <a:p>
          <a:endParaRPr lang="en-US"/>
        </a:p>
      </dgm:t>
    </dgm:pt>
    <dgm:pt modelId="{478CBE3B-D5BA-4EB8-92DA-2CD53FCE4084}" type="sibTrans" cxnId="{1A280301-E7B0-4E55-B559-9829ECF9D45D}">
      <dgm:prSet/>
      <dgm:spPr/>
      <dgm:t>
        <a:bodyPr/>
        <a:lstStyle/>
        <a:p>
          <a:endParaRPr lang="en-US"/>
        </a:p>
      </dgm:t>
    </dgm:pt>
    <dgm:pt modelId="{F20B44C6-A56B-4A36-B1B3-1FFE67F6E60F}">
      <dgm:prSet/>
      <dgm:spPr/>
      <dgm:t>
        <a:bodyPr/>
        <a:lstStyle/>
        <a:p>
          <a:r>
            <a:rPr lang="en-US"/>
            <a:t>The behavioural modelling develops</a:t>
          </a:r>
        </a:p>
      </dgm:t>
    </dgm:pt>
    <dgm:pt modelId="{40B18CD8-AF9C-494E-903E-C4276167D002}" type="parTrans" cxnId="{767E9304-1ECC-4CA1-B349-79DBFC2375C5}">
      <dgm:prSet/>
      <dgm:spPr/>
      <dgm:t>
        <a:bodyPr/>
        <a:lstStyle/>
        <a:p>
          <a:endParaRPr lang="en-US"/>
        </a:p>
      </dgm:t>
    </dgm:pt>
    <dgm:pt modelId="{DC6D30B6-E236-44EF-A178-2B41DAA605C3}" type="sibTrans" cxnId="{767E9304-1ECC-4CA1-B349-79DBFC2375C5}">
      <dgm:prSet/>
      <dgm:spPr/>
      <dgm:t>
        <a:bodyPr/>
        <a:lstStyle/>
        <a:p>
          <a:endParaRPr lang="en-US"/>
        </a:p>
      </dgm:t>
    </dgm:pt>
    <dgm:pt modelId="{DC3560F4-95A6-4DB4-9121-154C51686CEB}" type="pres">
      <dgm:prSet presAssocID="{7833FD99-A020-477C-8EFA-342E4A20B671}" presName="diagram" presStyleCnt="0">
        <dgm:presLayoutVars>
          <dgm:dir/>
          <dgm:resizeHandles val="exact"/>
        </dgm:presLayoutVars>
      </dgm:prSet>
      <dgm:spPr/>
    </dgm:pt>
    <dgm:pt modelId="{AA08DA8D-24BE-492C-B430-909218631B02}" type="pres">
      <dgm:prSet presAssocID="{C8A121A2-BE34-4E47-B708-35EBE0B710B2}" presName="node" presStyleLbl="node1" presStyleIdx="0" presStyleCnt="7">
        <dgm:presLayoutVars>
          <dgm:bulletEnabled val="1"/>
        </dgm:presLayoutVars>
      </dgm:prSet>
      <dgm:spPr/>
    </dgm:pt>
    <dgm:pt modelId="{8FB51981-3733-4005-A6CB-ECCEAB92480C}" type="pres">
      <dgm:prSet presAssocID="{24E326E2-1B1B-4BA2-866D-50A79FBD944E}" presName="sibTrans" presStyleCnt="0"/>
      <dgm:spPr/>
    </dgm:pt>
    <dgm:pt modelId="{743891E2-61ED-4AAB-8170-E4C7066317A3}" type="pres">
      <dgm:prSet presAssocID="{1C363F8D-B675-4631-BD66-771FF78ABEBB}" presName="node" presStyleLbl="node1" presStyleIdx="1" presStyleCnt="7">
        <dgm:presLayoutVars>
          <dgm:bulletEnabled val="1"/>
        </dgm:presLayoutVars>
      </dgm:prSet>
      <dgm:spPr/>
    </dgm:pt>
    <dgm:pt modelId="{AFB5A81D-94FC-4215-839A-8B623B4B95E1}" type="pres">
      <dgm:prSet presAssocID="{E0A277DB-737F-4989-A309-A8985D92EFCE}" presName="sibTrans" presStyleCnt="0"/>
      <dgm:spPr/>
    </dgm:pt>
    <dgm:pt modelId="{2872BF0F-CFF3-4C31-A13B-55003337F466}" type="pres">
      <dgm:prSet presAssocID="{3585A5B8-BB96-4B5F-81BD-082A1541FA9C}" presName="node" presStyleLbl="node1" presStyleIdx="2" presStyleCnt="7">
        <dgm:presLayoutVars>
          <dgm:bulletEnabled val="1"/>
        </dgm:presLayoutVars>
      </dgm:prSet>
      <dgm:spPr/>
    </dgm:pt>
    <dgm:pt modelId="{A7FD7B8E-A8CB-423A-AF93-BFDD7EBC001D}" type="pres">
      <dgm:prSet presAssocID="{B600D736-0FE9-4836-9269-FBBE28E088F6}" presName="sibTrans" presStyleCnt="0"/>
      <dgm:spPr/>
    </dgm:pt>
    <dgm:pt modelId="{BD87FBBB-71AD-41B3-90EA-F7783D1913AF}" type="pres">
      <dgm:prSet presAssocID="{A4FED5EA-A13F-4CE0-A614-F7C7B725BE40}" presName="node" presStyleLbl="node1" presStyleIdx="3" presStyleCnt="7">
        <dgm:presLayoutVars>
          <dgm:bulletEnabled val="1"/>
        </dgm:presLayoutVars>
      </dgm:prSet>
      <dgm:spPr/>
    </dgm:pt>
    <dgm:pt modelId="{B605CE63-CC68-44AD-9EFE-E2F1283555C4}" type="pres">
      <dgm:prSet presAssocID="{2ED6236C-8325-428B-8688-4C8FBDC7E6B5}" presName="sibTrans" presStyleCnt="0"/>
      <dgm:spPr/>
    </dgm:pt>
    <dgm:pt modelId="{0A47A204-206B-4641-9F41-F497FD45CB97}" type="pres">
      <dgm:prSet presAssocID="{D97A8E22-2F1D-49BD-A87E-274C3726B271}" presName="node" presStyleLbl="node1" presStyleIdx="4" presStyleCnt="7">
        <dgm:presLayoutVars>
          <dgm:bulletEnabled val="1"/>
        </dgm:presLayoutVars>
      </dgm:prSet>
      <dgm:spPr/>
    </dgm:pt>
    <dgm:pt modelId="{F0323193-C8FD-4F28-922C-E008FBCCF281}" type="pres">
      <dgm:prSet presAssocID="{EF2D1FB4-C702-4F00-AE74-C550617AE53E}" presName="sibTrans" presStyleCnt="0"/>
      <dgm:spPr/>
    </dgm:pt>
    <dgm:pt modelId="{6066E971-5F03-4E84-A23B-65428CD8CD66}" type="pres">
      <dgm:prSet presAssocID="{F5CC5C3E-2A05-46AE-8E66-78D872D61EAA}" presName="node" presStyleLbl="node1" presStyleIdx="5" presStyleCnt="7">
        <dgm:presLayoutVars>
          <dgm:bulletEnabled val="1"/>
        </dgm:presLayoutVars>
      </dgm:prSet>
      <dgm:spPr/>
    </dgm:pt>
    <dgm:pt modelId="{87FF5809-B095-4019-97A8-192A16CD5A0B}" type="pres">
      <dgm:prSet presAssocID="{478CBE3B-D5BA-4EB8-92DA-2CD53FCE4084}" presName="sibTrans" presStyleCnt="0"/>
      <dgm:spPr/>
    </dgm:pt>
    <dgm:pt modelId="{F7F555B9-5B42-4B53-AF93-5AF77B93B2B7}" type="pres">
      <dgm:prSet presAssocID="{F20B44C6-A56B-4A36-B1B3-1FFE67F6E60F}" presName="node" presStyleLbl="node1" presStyleIdx="6" presStyleCnt="7">
        <dgm:presLayoutVars>
          <dgm:bulletEnabled val="1"/>
        </dgm:presLayoutVars>
      </dgm:prSet>
      <dgm:spPr/>
    </dgm:pt>
  </dgm:ptLst>
  <dgm:cxnLst>
    <dgm:cxn modelId="{1A280301-E7B0-4E55-B559-9829ECF9D45D}" srcId="{7833FD99-A020-477C-8EFA-342E4A20B671}" destId="{F5CC5C3E-2A05-46AE-8E66-78D872D61EAA}" srcOrd="5" destOrd="0" parTransId="{7EF63CBE-A1F5-4783-9C82-21CB56D0FF61}" sibTransId="{478CBE3B-D5BA-4EB8-92DA-2CD53FCE4084}"/>
    <dgm:cxn modelId="{767E9304-1ECC-4CA1-B349-79DBFC2375C5}" srcId="{7833FD99-A020-477C-8EFA-342E4A20B671}" destId="{F20B44C6-A56B-4A36-B1B3-1FFE67F6E60F}" srcOrd="6" destOrd="0" parTransId="{40B18CD8-AF9C-494E-903E-C4276167D002}" sibTransId="{DC6D30B6-E236-44EF-A178-2B41DAA605C3}"/>
    <dgm:cxn modelId="{92229211-E49B-4169-982A-64AAC99EA1AE}" type="presOf" srcId="{A4FED5EA-A13F-4CE0-A614-F7C7B725BE40}" destId="{BD87FBBB-71AD-41B3-90EA-F7783D1913AF}" srcOrd="0" destOrd="0" presId="urn:microsoft.com/office/officeart/2005/8/layout/default"/>
    <dgm:cxn modelId="{F415A61F-29C0-4813-82AC-2D6601034BDC}" type="presOf" srcId="{C8A121A2-BE34-4E47-B708-35EBE0B710B2}" destId="{AA08DA8D-24BE-492C-B430-909218631B02}" srcOrd="0" destOrd="0" presId="urn:microsoft.com/office/officeart/2005/8/layout/default"/>
    <dgm:cxn modelId="{8B41183E-E12D-4377-8835-ED540CE6B98E}" type="presOf" srcId="{F20B44C6-A56B-4A36-B1B3-1FFE67F6E60F}" destId="{F7F555B9-5B42-4B53-AF93-5AF77B93B2B7}" srcOrd="0" destOrd="0" presId="urn:microsoft.com/office/officeart/2005/8/layout/default"/>
    <dgm:cxn modelId="{F2F85F78-8641-424A-AADC-7CF325FDEFCA}" srcId="{7833FD99-A020-477C-8EFA-342E4A20B671}" destId="{D97A8E22-2F1D-49BD-A87E-274C3726B271}" srcOrd="4" destOrd="0" parTransId="{6075CEED-F9CF-4A2D-B5DC-1522722A353D}" sibTransId="{EF2D1FB4-C702-4F00-AE74-C550617AE53E}"/>
    <dgm:cxn modelId="{AD6D6378-4178-4FC7-8C61-B61758D9DB17}" srcId="{7833FD99-A020-477C-8EFA-342E4A20B671}" destId="{1C363F8D-B675-4631-BD66-771FF78ABEBB}" srcOrd="1" destOrd="0" parTransId="{FB386574-87F0-415E-A18F-5B30854718B5}" sibTransId="{E0A277DB-737F-4989-A309-A8985D92EFCE}"/>
    <dgm:cxn modelId="{4EFFA67E-6947-4ADF-AF33-71A8B6BC50BF}" srcId="{7833FD99-A020-477C-8EFA-342E4A20B671}" destId="{C8A121A2-BE34-4E47-B708-35EBE0B710B2}" srcOrd="0" destOrd="0" parTransId="{E90074C5-F94E-48C5-8790-BCB5319CDA0D}" sibTransId="{24E326E2-1B1B-4BA2-866D-50A79FBD944E}"/>
    <dgm:cxn modelId="{5ED59F91-518C-4002-B191-9716B1993657}" type="presOf" srcId="{D97A8E22-2F1D-49BD-A87E-274C3726B271}" destId="{0A47A204-206B-4641-9F41-F497FD45CB97}" srcOrd="0" destOrd="0" presId="urn:microsoft.com/office/officeart/2005/8/layout/default"/>
    <dgm:cxn modelId="{7EE87594-727F-4455-B678-4F16E5D5727F}" type="presOf" srcId="{1C363F8D-B675-4631-BD66-771FF78ABEBB}" destId="{743891E2-61ED-4AAB-8170-E4C7066317A3}" srcOrd="0" destOrd="0" presId="urn:microsoft.com/office/officeart/2005/8/layout/default"/>
    <dgm:cxn modelId="{67DF8097-74C4-4D5B-867D-43565856B623}" srcId="{7833FD99-A020-477C-8EFA-342E4A20B671}" destId="{A4FED5EA-A13F-4CE0-A614-F7C7B725BE40}" srcOrd="3" destOrd="0" parTransId="{1EA50E87-6640-4C20-B4FB-AB997612605C}" sibTransId="{2ED6236C-8325-428B-8688-4C8FBDC7E6B5}"/>
    <dgm:cxn modelId="{619064A3-1525-49A9-A454-0F9B300624B4}" type="presOf" srcId="{7833FD99-A020-477C-8EFA-342E4A20B671}" destId="{DC3560F4-95A6-4DB4-9121-154C51686CEB}" srcOrd="0" destOrd="0" presId="urn:microsoft.com/office/officeart/2005/8/layout/default"/>
    <dgm:cxn modelId="{40F1C4AA-FD95-45EE-979E-B8A6AB76CF11}" srcId="{7833FD99-A020-477C-8EFA-342E4A20B671}" destId="{3585A5B8-BB96-4B5F-81BD-082A1541FA9C}" srcOrd="2" destOrd="0" parTransId="{2FD40A21-F2CF-4476-9704-CA6241736C82}" sibTransId="{B600D736-0FE9-4836-9269-FBBE28E088F6}"/>
    <dgm:cxn modelId="{1BFC80D4-FF8E-4D1E-9FE9-6F7FAAD577B8}" type="presOf" srcId="{F5CC5C3E-2A05-46AE-8E66-78D872D61EAA}" destId="{6066E971-5F03-4E84-A23B-65428CD8CD66}" srcOrd="0" destOrd="0" presId="urn:microsoft.com/office/officeart/2005/8/layout/default"/>
    <dgm:cxn modelId="{3C2A93F7-36C5-4EE0-B84F-70587C6F18EF}" type="presOf" srcId="{3585A5B8-BB96-4B5F-81BD-082A1541FA9C}" destId="{2872BF0F-CFF3-4C31-A13B-55003337F466}" srcOrd="0" destOrd="0" presId="urn:microsoft.com/office/officeart/2005/8/layout/default"/>
    <dgm:cxn modelId="{B8E952F7-2DF1-4610-AB63-1CE2FB58AE0C}" type="presParOf" srcId="{DC3560F4-95A6-4DB4-9121-154C51686CEB}" destId="{AA08DA8D-24BE-492C-B430-909218631B02}" srcOrd="0" destOrd="0" presId="urn:microsoft.com/office/officeart/2005/8/layout/default"/>
    <dgm:cxn modelId="{2D937F57-D4DF-4B9D-8FF5-8A225D6424A6}" type="presParOf" srcId="{DC3560F4-95A6-4DB4-9121-154C51686CEB}" destId="{8FB51981-3733-4005-A6CB-ECCEAB92480C}" srcOrd="1" destOrd="0" presId="urn:microsoft.com/office/officeart/2005/8/layout/default"/>
    <dgm:cxn modelId="{82623828-8929-40BC-86BE-931BF890F6E9}" type="presParOf" srcId="{DC3560F4-95A6-4DB4-9121-154C51686CEB}" destId="{743891E2-61ED-4AAB-8170-E4C7066317A3}" srcOrd="2" destOrd="0" presId="urn:microsoft.com/office/officeart/2005/8/layout/default"/>
    <dgm:cxn modelId="{69659430-25FB-4129-A8E0-1B1637C5C628}" type="presParOf" srcId="{DC3560F4-95A6-4DB4-9121-154C51686CEB}" destId="{AFB5A81D-94FC-4215-839A-8B623B4B95E1}" srcOrd="3" destOrd="0" presId="urn:microsoft.com/office/officeart/2005/8/layout/default"/>
    <dgm:cxn modelId="{351B23D9-8A08-40E9-AA88-1181932EAEBB}" type="presParOf" srcId="{DC3560F4-95A6-4DB4-9121-154C51686CEB}" destId="{2872BF0F-CFF3-4C31-A13B-55003337F466}" srcOrd="4" destOrd="0" presId="urn:microsoft.com/office/officeart/2005/8/layout/default"/>
    <dgm:cxn modelId="{B2D9C3BC-64C1-4910-B5B7-A1A4E0416792}" type="presParOf" srcId="{DC3560F4-95A6-4DB4-9121-154C51686CEB}" destId="{A7FD7B8E-A8CB-423A-AF93-BFDD7EBC001D}" srcOrd="5" destOrd="0" presId="urn:microsoft.com/office/officeart/2005/8/layout/default"/>
    <dgm:cxn modelId="{CE894E69-5E2B-4358-AB9A-16480D921B12}" type="presParOf" srcId="{DC3560F4-95A6-4DB4-9121-154C51686CEB}" destId="{BD87FBBB-71AD-41B3-90EA-F7783D1913AF}" srcOrd="6" destOrd="0" presId="urn:microsoft.com/office/officeart/2005/8/layout/default"/>
    <dgm:cxn modelId="{0C9A2B92-D7A0-4ED7-BCA7-65D88E5353C0}" type="presParOf" srcId="{DC3560F4-95A6-4DB4-9121-154C51686CEB}" destId="{B605CE63-CC68-44AD-9EFE-E2F1283555C4}" srcOrd="7" destOrd="0" presId="urn:microsoft.com/office/officeart/2005/8/layout/default"/>
    <dgm:cxn modelId="{CC48D2A3-8EDB-4816-BD11-25C8134F96CB}" type="presParOf" srcId="{DC3560F4-95A6-4DB4-9121-154C51686CEB}" destId="{0A47A204-206B-4641-9F41-F497FD45CB97}" srcOrd="8" destOrd="0" presId="urn:microsoft.com/office/officeart/2005/8/layout/default"/>
    <dgm:cxn modelId="{401CB34A-BC2B-4506-A421-A6A62A64832A}" type="presParOf" srcId="{DC3560F4-95A6-4DB4-9121-154C51686CEB}" destId="{F0323193-C8FD-4F28-922C-E008FBCCF281}" srcOrd="9" destOrd="0" presId="urn:microsoft.com/office/officeart/2005/8/layout/default"/>
    <dgm:cxn modelId="{E7A5B686-F634-4F27-AB05-A72C2307E7E1}" type="presParOf" srcId="{DC3560F4-95A6-4DB4-9121-154C51686CEB}" destId="{6066E971-5F03-4E84-A23B-65428CD8CD66}" srcOrd="10" destOrd="0" presId="urn:microsoft.com/office/officeart/2005/8/layout/default"/>
    <dgm:cxn modelId="{C88DB0F9-6463-4585-8DC5-3043783F78C4}" type="presParOf" srcId="{DC3560F4-95A6-4DB4-9121-154C51686CEB}" destId="{87FF5809-B095-4019-97A8-192A16CD5A0B}" srcOrd="11" destOrd="0" presId="urn:microsoft.com/office/officeart/2005/8/layout/default"/>
    <dgm:cxn modelId="{BEC442A3-704E-4DFD-A218-55C327CA6D2B}" type="presParOf" srcId="{DC3560F4-95A6-4DB4-9121-154C51686CEB}" destId="{F7F555B9-5B42-4B53-AF93-5AF77B93B2B7}"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D877A63-73E3-4610-A324-19CBA4429F72}" type="doc">
      <dgm:prSet loTypeId="urn:microsoft.com/office/officeart/2008/layout/LinedList" loCatId="list" qsTypeId="urn:microsoft.com/office/officeart/2005/8/quickstyle/simple1" qsCatId="simple" csTypeId="urn:microsoft.com/office/officeart/2005/8/colors/colorful5" csCatId="colorful" phldr="1"/>
      <dgm:spPr/>
      <dgm:t>
        <a:bodyPr/>
        <a:lstStyle/>
        <a:p>
          <a:endParaRPr lang="en-US"/>
        </a:p>
      </dgm:t>
    </dgm:pt>
    <dgm:pt modelId="{D6E4A686-5508-477F-B29F-4DA87347613A}">
      <dgm:prSet/>
      <dgm:spPr/>
      <dgm:t>
        <a:bodyPr/>
        <a:lstStyle/>
        <a:p>
          <a:r>
            <a:rPr lang="en-US"/>
            <a:t>Design Science Research methodology</a:t>
          </a:r>
        </a:p>
      </dgm:t>
    </dgm:pt>
    <dgm:pt modelId="{F6C54CC1-9C6C-4DF2-BCE3-E935BD847496}" type="parTrans" cxnId="{E947BA58-50B6-4B9F-AD33-7D29EA6883E4}">
      <dgm:prSet/>
      <dgm:spPr/>
      <dgm:t>
        <a:bodyPr/>
        <a:lstStyle/>
        <a:p>
          <a:endParaRPr lang="en-US"/>
        </a:p>
      </dgm:t>
    </dgm:pt>
    <dgm:pt modelId="{A60888EB-4C6A-45CD-9E12-04192EF436A2}" type="sibTrans" cxnId="{E947BA58-50B6-4B9F-AD33-7D29EA6883E4}">
      <dgm:prSet/>
      <dgm:spPr/>
      <dgm:t>
        <a:bodyPr/>
        <a:lstStyle/>
        <a:p>
          <a:endParaRPr lang="en-US"/>
        </a:p>
      </dgm:t>
    </dgm:pt>
    <dgm:pt modelId="{38C0FCE5-4343-4AFF-976D-6B69310F070E}">
      <dgm:prSet/>
      <dgm:spPr/>
      <dgm:t>
        <a:bodyPr/>
        <a:lstStyle/>
        <a:p>
          <a:r>
            <a:rPr lang="en-US" dirty="0"/>
            <a:t>Refinement of the development process </a:t>
          </a:r>
        </a:p>
      </dgm:t>
    </dgm:pt>
    <dgm:pt modelId="{61B2C6E3-9879-4B03-AA25-18E0C0625CA9}" type="parTrans" cxnId="{F1E96BFE-F35C-4BAF-9DC7-B3AD00EADC22}">
      <dgm:prSet/>
      <dgm:spPr/>
      <dgm:t>
        <a:bodyPr/>
        <a:lstStyle/>
        <a:p>
          <a:endParaRPr lang="en-US"/>
        </a:p>
      </dgm:t>
    </dgm:pt>
    <dgm:pt modelId="{9A1E07AA-CCEC-456D-A086-E744216F644C}" type="sibTrans" cxnId="{F1E96BFE-F35C-4BAF-9DC7-B3AD00EADC22}">
      <dgm:prSet/>
      <dgm:spPr/>
      <dgm:t>
        <a:bodyPr/>
        <a:lstStyle/>
        <a:p>
          <a:endParaRPr lang="en-US"/>
        </a:p>
      </dgm:t>
    </dgm:pt>
    <dgm:pt modelId="{29EDF7E1-5B69-4662-A6FA-E35721F00BB4}">
      <dgm:prSet/>
      <dgm:spPr/>
      <dgm:t>
        <a:bodyPr/>
        <a:lstStyle/>
        <a:p>
          <a:r>
            <a:rPr lang="en-US"/>
            <a:t>Real-world CTI problem focus</a:t>
          </a:r>
        </a:p>
      </dgm:t>
    </dgm:pt>
    <dgm:pt modelId="{CD7FEA0B-A755-4BE6-AC31-F538F209E139}" type="parTrans" cxnId="{F4F8D932-1BD3-460B-821F-75778898850B}">
      <dgm:prSet/>
      <dgm:spPr/>
      <dgm:t>
        <a:bodyPr/>
        <a:lstStyle/>
        <a:p>
          <a:endParaRPr lang="en-US"/>
        </a:p>
      </dgm:t>
    </dgm:pt>
    <dgm:pt modelId="{ABCA1B9F-5DE5-4970-B62A-BA855A8FBF43}" type="sibTrans" cxnId="{F4F8D932-1BD3-460B-821F-75778898850B}">
      <dgm:prSet/>
      <dgm:spPr/>
      <dgm:t>
        <a:bodyPr/>
        <a:lstStyle/>
        <a:p>
          <a:endParaRPr lang="en-US"/>
        </a:p>
      </dgm:t>
    </dgm:pt>
    <dgm:pt modelId="{285E37B8-7EBA-4AE0-BE94-9E91A68DB56C}">
      <dgm:prSet/>
      <dgm:spPr/>
      <dgm:t>
        <a:bodyPr/>
        <a:lstStyle/>
        <a:p>
          <a:r>
            <a:rPr lang="en-US"/>
            <a:t>Design/implementation of artefact</a:t>
          </a:r>
        </a:p>
      </dgm:t>
    </dgm:pt>
    <dgm:pt modelId="{09EBA7EC-6E01-4AD4-ADE6-B19F15513945}" type="parTrans" cxnId="{A040D4B0-6D01-4952-8FB2-05820F85BD34}">
      <dgm:prSet/>
      <dgm:spPr/>
      <dgm:t>
        <a:bodyPr/>
        <a:lstStyle/>
        <a:p>
          <a:endParaRPr lang="en-US"/>
        </a:p>
      </dgm:t>
    </dgm:pt>
    <dgm:pt modelId="{1E52E3D8-4168-45EA-A268-2362DCDE9979}" type="sibTrans" cxnId="{A040D4B0-6D01-4952-8FB2-05820F85BD34}">
      <dgm:prSet/>
      <dgm:spPr/>
      <dgm:t>
        <a:bodyPr/>
        <a:lstStyle/>
        <a:p>
          <a:endParaRPr lang="en-US"/>
        </a:p>
      </dgm:t>
    </dgm:pt>
    <dgm:pt modelId="{67F922E6-6C34-4A35-96D7-9269969EC094}">
      <dgm:prSet/>
      <dgm:spPr/>
      <dgm:t>
        <a:bodyPr/>
        <a:lstStyle/>
        <a:p>
          <a:r>
            <a:rPr lang="en-US"/>
            <a:t>Evaluation using ML metrics</a:t>
          </a:r>
        </a:p>
      </dgm:t>
    </dgm:pt>
    <dgm:pt modelId="{E96FF34D-CC40-4119-8F6B-D9CEF0E12A1D}" type="parTrans" cxnId="{0B9E0B5C-B6EC-4D34-8C53-DEC2D06DAAE4}">
      <dgm:prSet/>
      <dgm:spPr/>
      <dgm:t>
        <a:bodyPr/>
        <a:lstStyle/>
        <a:p>
          <a:endParaRPr lang="en-US"/>
        </a:p>
      </dgm:t>
    </dgm:pt>
    <dgm:pt modelId="{93765BC5-19DD-45F5-BF54-3926F651EC05}" type="sibTrans" cxnId="{0B9E0B5C-B6EC-4D34-8C53-DEC2D06DAAE4}">
      <dgm:prSet/>
      <dgm:spPr/>
      <dgm:t>
        <a:bodyPr/>
        <a:lstStyle/>
        <a:p>
          <a:endParaRPr lang="en-US"/>
        </a:p>
      </dgm:t>
    </dgm:pt>
    <dgm:pt modelId="{192FB3CB-CE81-40FE-B024-382988451E0F}">
      <dgm:prSet/>
      <dgm:spPr/>
      <dgm:t>
        <a:bodyPr/>
        <a:lstStyle/>
        <a:p>
          <a:r>
            <a:rPr lang="en-US"/>
            <a:t>Refinement based on results</a:t>
          </a:r>
        </a:p>
      </dgm:t>
    </dgm:pt>
    <dgm:pt modelId="{57F5CFCF-E127-4B32-BF8F-D681101D8455}" type="parTrans" cxnId="{429F5E98-6DAC-4E8D-8D8D-809FE61B3856}">
      <dgm:prSet/>
      <dgm:spPr/>
      <dgm:t>
        <a:bodyPr/>
        <a:lstStyle/>
        <a:p>
          <a:endParaRPr lang="en-US"/>
        </a:p>
      </dgm:t>
    </dgm:pt>
    <dgm:pt modelId="{8996C5BE-A2DA-448D-B125-7B5577E71C51}" type="sibTrans" cxnId="{429F5E98-6DAC-4E8D-8D8D-809FE61B3856}">
      <dgm:prSet/>
      <dgm:spPr/>
      <dgm:t>
        <a:bodyPr/>
        <a:lstStyle/>
        <a:p>
          <a:endParaRPr lang="en-US"/>
        </a:p>
      </dgm:t>
    </dgm:pt>
    <dgm:pt modelId="{CCFC8D64-23DA-45A5-A336-2FE20136C4AC}">
      <dgm:prSet/>
      <dgm:spPr/>
      <dgm:t>
        <a:bodyPr/>
        <a:lstStyle/>
        <a:p>
          <a:r>
            <a:rPr lang="en-US"/>
            <a:t>Scientific practical CTI solution</a:t>
          </a:r>
        </a:p>
      </dgm:t>
    </dgm:pt>
    <dgm:pt modelId="{F744F977-522B-46EF-9EB8-5ED659D38E2C}" type="parTrans" cxnId="{0FC494CB-74BB-4C07-8A75-DC652FB1FC5F}">
      <dgm:prSet/>
      <dgm:spPr/>
      <dgm:t>
        <a:bodyPr/>
        <a:lstStyle/>
        <a:p>
          <a:endParaRPr lang="en-US"/>
        </a:p>
      </dgm:t>
    </dgm:pt>
    <dgm:pt modelId="{B9E50AB1-32A1-471B-9A38-BDE069DE778B}" type="sibTrans" cxnId="{0FC494CB-74BB-4C07-8A75-DC652FB1FC5F}">
      <dgm:prSet/>
      <dgm:spPr/>
      <dgm:t>
        <a:bodyPr/>
        <a:lstStyle/>
        <a:p>
          <a:endParaRPr lang="en-US"/>
        </a:p>
      </dgm:t>
    </dgm:pt>
    <dgm:pt modelId="{37E2C1EA-527D-477A-A90B-FA7DDBF3D6F2}" type="pres">
      <dgm:prSet presAssocID="{8D877A63-73E3-4610-A324-19CBA4429F72}" presName="vert0" presStyleCnt="0">
        <dgm:presLayoutVars>
          <dgm:dir/>
          <dgm:animOne val="branch"/>
          <dgm:animLvl val="lvl"/>
        </dgm:presLayoutVars>
      </dgm:prSet>
      <dgm:spPr/>
    </dgm:pt>
    <dgm:pt modelId="{BB5FBA67-11D9-4379-B658-895E1BF98322}" type="pres">
      <dgm:prSet presAssocID="{D6E4A686-5508-477F-B29F-4DA87347613A}" presName="thickLine" presStyleLbl="alignNode1" presStyleIdx="0" presStyleCnt="7"/>
      <dgm:spPr/>
    </dgm:pt>
    <dgm:pt modelId="{5B2904BD-BCD8-4018-BD23-F0E61910728F}" type="pres">
      <dgm:prSet presAssocID="{D6E4A686-5508-477F-B29F-4DA87347613A}" presName="horz1" presStyleCnt="0"/>
      <dgm:spPr/>
    </dgm:pt>
    <dgm:pt modelId="{FA8D4D20-DC47-47A1-9A14-8B7B6D390947}" type="pres">
      <dgm:prSet presAssocID="{D6E4A686-5508-477F-B29F-4DA87347613A}" presName="tx1" presStyleLbl="revTx" presStyleIdx="0" presStyleCnt="7"/>
      <dgm:spPr/>
    </dgm:pt>
    <dgm:pt modelId="{288C3548-859F-4D9D-A795-3DDD74808F72}" type="pres">
      <dgm:prSet presAssocID="{D6E4A686-5508-477F-B29F-4DA87347613A}" presName="vert1" presStyleCnt="0"/>
      <dgm:spPr/>
    </dgm:pt>
    <dgm:pt modelId="{F2EEB684-B762-4198-973F-E4096465F32C}" type="pres">
      <dgm:prSet presAssocID="{38C0FCE5-4343-4AFF-976D-6B69310F070E}" presName="thickLine" presStyleLbl="alignNode1" presStyleIdx="1" presStyleCnt="7"/>
      <dgm:spPr/>
    </dgm:pt>
    <dgm:pt modelId="{E0A2FE71-DC73-406E-BFC5-D97833CFBD33}" type="pres">
      <dgm:prSet presAssocID="{38C0FCE5-4343-4AFF-976D-6B69310F070E}" presName="horz1" presStyleCnt="0"/>
      <dgm:spPr/>
    </dgm:pt>
    <dgm:pt modelId="{B1DAA7F0-4BA8-42B5-8E2B-5BE45FFB334A}" type="pres">
      <dgm:prSet presAssocID="{38C0FCE5-4343-4AFF-976D-6B69310F070E}" presName="tx1" presStyleLbl="revTx" presStyleIdx="1" presStyleCnt="7"/>
      <dgm:spPr/>
    </dgm:pt>
    <dgm:pt modelId="{531FF76E-B3D6-4494-A5D7-620CE5E25210}" type="pres">
      <dgm:prSet presAssocID="{38C0FCE5-4343-4AFF-976D-6B69310F070E}" presName="vert1" presStyleCnt="0"/>
      <dgm:spPr/>
    </dgm:pt>
    <dgm:pt modelId="{E78A996A-78E6-42E6-8CA4-798C1BCA2EC2}" type="pres">
      <dgm:prSet presAssocID="{29EDF7E1-5B69-4662-A6FA-E35721F00BB4}" presName="thickLine" presStyleLbl="alignNode1" presStyleIdx="2" presStyleCnt="7"/>
      <dgm:spPr/>
    </dgm:pt>
    <dgm:pt modelId="{BD946EBE-08E4-4F5D-BAD5-6BF3ED96EE7C}" type="pres">
      <dgm:prSet presAssocID="{29EDF7E1-5B69-4662-A6FA-E35721F00BB4}" presName="horz1" presStyleCnt="0"/>
      <dgm:spPr/>
    </dgm:pt>
    <dgm:pt modelId="{B25C2A3F-B3FB-43D9-8DFF-125923F357F0}" type="pres">
      <dgm:prSet presAssocID="{29EDF7E1-5B69-4662-A6FA-E35721F00BB4}" presName="tx1" presStyleLbl="revTx" presStyleIdx="2" presStyleCnt="7"/>
      <dgm:spPr/>
    </dgm:pt>
    <dgm:pt modelId="{D8E387F1-20BD-4C15-9992-541380D54666}" type="pres">
      <dgm:prSet presAssocID="{29EDF7E1-5B69-4662-A6FA-E35721F00BB4}" presName="vert1" presStyleCnt="0"/>
      <dgm:spPr/>
    </dgm:pt>
    <dgm:pt modelId="{C4477488-A1CF-4426-AC7B-454BD370A480}" type="pres">
      <dgm:prSet presAssocID="{285E37B8-7EBA-4AE0-BE94-9E91A68DB56C}" presName="thickLine" presStyleLbl="alignNode1" presStyleIdx="3" presStyleCnt="7"/>
      <dgm:spPr/>
    </dgm:pt>
    <dgm:pt modelId="{2487DC49-ACD8-449D-B0B4-96594A1176F4}" type="pres">
      <dgm:prSet presAssocID="{285E37B8-7EBA-4AE0-BE94-9E91A68DB56C}" presName="horz1" presStyleCnt="0"/>
      <dgm:spPr/>
    </dgm:pt>
    <dgm:pt modelId="{0B85B0CA-B58C-45ED-ACEF-B23D7EAF5EDB}" type="pres">
      <dgm:prSet presAssocID="{285E37B8-7EBA-4AE0-BE94-9E91A68DB56C}" presName="tx1" presStyleLbl="revTx" presStyleIdx="3" presStyleCnt="7"/>
      <dgm:spPr/>
    </dgm:pt>
    <dgm:pt modelId="{8A23A108-A1C1-4CF1-9471-CEC2B7731ECD}" type="pres">
      <dgm:prSet presAssocID="{285E37B8-7EBA-4AE0-BE94-9E91A68DB56C}" presName="vert1" presStyleCnt="0"/>
      <dgm:spPr/>
    </dgm:pt>
    <dgm:pt modelId="{E3C95E28-0052-4EA3-ADFA-A0D96E6B1F29}" type="pres">
      <dgm:prSet presAssocID="{67F922E6-6C34-4A35-96D7-9269969EC094}" presName="thickLine" presStyleLbl="alignNode1" presStyleIdx="4" presStyleCnt="7"/>
      <dgm:spPr/>
    </dgm:pt>
    <dgm:pt modelId="{3E02CCD6-F213-48B4-A4D5-DA0DD6E0D7C1}" type="pres">
      <dgm:prSet presAssocID="{67F922E6-6C34-4A35-96D7-9269969EC094}" presName="horz1" presStyleCnt="0"/>
      <dgm:spPr/>
    </dgm:pt>
    <dgm:pt modelId="{A23763B7-1183-429A-843A-B409E5FC7E66}" type="pres">
      <dgm:prSet presAssocID="{67F922E6-6C34-4A35-96D7-9269969EC094}" presName="tx1" presStyleLbl="revTx" presStyleIdx="4" presStyleCnt="7"/>
      <dgm:spPr/>
    </dgm:pt>
    <dgm:pt modelId="{883B69F3-87D2-4FE3-80C1-6196862C3FDE}" type="pres">
      <dgm:prSet presAssocID="{67F922E6-6C34-4A35-96D7-9269969EC094}" presName="vert1" presStyleCnt="0"/>
      <dgm:spPr/>
    </dgm:pt>
    <dgm:pt modelId="{F0AD5425-B1BC-4717-BE4B-C63808EC40E8}" type="pres">
      <dgm:prSet presAssocID="{192FB3CB-CE81-40FE-B024-382988451E0F}" presName="thickLine" presStyleLbl="alignNode1" presStyleIdx="5" presStyleCnt="7"/>
      <dgm:spPr/>
    </dgm:pt>
    <dgm:pt modelId="{877BCAFB-C116-4D88-8F06-D2385758659D}" type="pres">
      <dgm:prSet presAssocID="{192FB3CB-CE81-40FE-B024-382988451E0F}" presName="horz1" presStyleCnt="0"/>
      <dgm:spPr/>
    </dgm:pt>
    <dgm:pt modelId="{8B784A10-8C7A-4897-8AED-5CE1D5AE3EB0}" type="pres">
      <dgm:prSet presAssocID="{192FB3CB-CE81-40FE-B024-382988451E0F}" presName="tx1" presStyleLbl="revTx" presStyleIdx="5" presStyleCnt="7"/>
      <dgm:spPr/>
    </dgm:pt>
    <dgm:pt modelId="{1608847B-F914-4804-A66D-D8A64986C036}" type="pres">
      <dgm:prSet presAssocID="{192FB3CB-CE81-40FE-B024-382988451E0F}" presName="vert1" presStyleCnt="0"/>
      <dgm:spPr/>
    </dgm:pt>
    <dgm:pt modelId="{CCC03079-9FEC-4184-97CB-68B2DC66C37F}" type="pres">
      <dgm:prSet presAssocID="{CCFC8D64-23DA-45A5-A336-2FE20136C4AC}" presName="thickLine" presStyleLbl="alignNode1" presStyleIdx="6" presStyleCnt="7"/>
      <dgm:spPr/>
    </dgm:pt>
    <dgm:pt modelId="{6D5E5E38-2DAE-4AEC-84B0-E7977F3A968F}" type="pres">
      <dgm:prSet presAssocID="{CCFC8D64-23DA-45A5-A336-2FE20136C4AC}" presName="horz1" presStyleCnt="0"/>
      <dgm:spPr/>
    </dgm:pt>
    <dgm:pt modelId="{C8E3B57D-C3F8-4953-9709-CFAC9A3F3939}" type="pres">
      <dgm:prSet presAssocID="{CCFC8D64-23DA-45A5-A336-2FE20136C4AC}" presName="tx1" presStyleLbl="revTx" presStyleIdx="6" presStyleCnt="7"/>
      <dgm:spPr/>
    </dgm:pt>
    <dgm:pt modelId="{F600CAF0-D320-4D29-AE84-6B7AA946148D}" type="pres">
      <dgm:prSet presAssocID="{CCFC8D64-23DA-45A5-A336-2FE20136C4AC}" presName="vert1" presStyleCnt="0"/>
      <dgm:spPr/>
    </dgm:pt>
  </dgm:ptLst>
  <dgm:cxnLst>
    <dgm:cxn modelId="{93489A1F-E990-40C6-865B-7A63296D0367}" type="presOf" srcId="{192FB3CB-CE81-40FE-B024-382988451E0F}" destId="{8B784A10-8C7A-4897-8AED-5CE1D5AE3EB0}" srcOrd="0" destOrd="0" presId="urn:microsoft.com/office/officeart/2008/layout/LinedList"/>
    <dgm:cxn modelId="{F4F8D932-1BD3-460B-821F-75778898850B}" srcId="{8D877A63-73E3-4610-A324-19CBA4429F72}" destId="{29EDF7E1-5B69-4662-A6FA-E35721F00BB4}" srcOrd="2" destOrd="0" parTransId="{CD7FEA0B-A755-4BE6-AC31-F538F209E139}" sibTransId="{ABCA1B9F-5DE5-4970-B62A-BA855A8FBF43}"/>
    <dgm:cxn modelId="{76C45A37-0877-41C7-9A71-0EE4C3337D8E}" type="presOf" srcId="{38C0FCE5-4343-4AFF-976D-6B69310F070E}" destId="{B1DAA7F0-4BA8-42B5-8E2B-5BE45FFB334A}" srcOrd="0" destOrd="0" presId="urn:microsoft.com/office/officeart/2008/layout/LinedList"/>
    <dgm:cxn modelId="{0B9E0B5C-B6EC-4D34-8C53-DEC2D06DAAE4}" srcId="{8D877A63-73E3-4610-A324-19CBA4429F72}" destId="{67F922E6-6C34-4A35-96D7-9269969EC094}" srcOrd="4" destOrd="0" parTransId="{E96FF34D-CC40-4119-8F6B-D9CEF0E12A1D}" sibTransId="{93765BC5-19DD-45F5-BF54-3926F651EC05}"/>
    <dgm:cxn modelId="{17665C61-972B-4503-ADA0-8722A168313C}" type="presOf" srcId="{29EDF7E1-5B69-4662-A6FA-E35721F00BB4}" destId="{B25C2A3F-B3FB-43D9-8DFF-125923F357F0}" srcOrd="0" destOrd="0" presId="urn:microsoft.com/office/officeart/2008/layout/LinedList"/>
    <dgm:cxn modelId="{7814C247-AF4F-4B24-805B-3C7B6D439AB9}" type="presOf" srcId="{285E37B8-7EBA-4AE0-BE94-9E91A68DB56C}" destId="{0B85B0CA-B58C-45ED-ACEF-B23D7EAF5EDB}" srcOrd="0" destOrd="0" presId="urn:microsoft.com/office/officeart/2008/layout/LinedList"/>
    <dgm:cxn modelId="{2AB32368-AB9F-4D12-836B-9F3C22ADB27C}" type="presOf" srcId="{8D877A63-73E3-4610-A324-19CBA4429F72}" destId="{37E2C1EA-527D-477A-A90B-FA7DDBF3D6F2}" srcOrd="0" destOrd="0" presId="urn:microsoft.com/office/officeart/2008/layout/LinedList"/>
    <dgm:cxn modelId="{E947BA58-50B6-4B9F-AD33-7D29EA6883E4}" srcId="{8D877A63-73E3-4610-A324-19CBA4429F72}" destId="{D6E4A686-5508-477F-B29F-4DA87347613A}" srcOrd="0" destOrd="0" parTransId="{F6C54CC1-9C6C-4DF2-BCE3-E935BD847496}" sibTransId="{A60888EB-4C6A-45CD-9E12-04192EF436A2}"/>
    <dgm:cxn modelId="{90F86A7B-12F6-4EA3-9FE9-70F49A1A3A2B}" type="presOf" srcId="{CCFC8D64-23DA-45A5-A336-2FE20136C4AC}" destId="{C8E3B57D-C3F8-4953-9709-CFAC9A3F3939}" srcOrd="0" destOrd="0" presId="urn:microsoft.com/office/officeart/2008/layout/LinedList"/>
    <dgm:cxn modelId="{429F5E98-6DAC-4E8D-8D8D-809FE61B3856}" srcId="{8D877A63-73E3-4610-A324-19CBA4429F72}" destId="{192FB3CB-CE81-40FE-B024-382988451E0F}" srcOrd="5" destOrd="0" parTransId="{57F5CFCF-E127-4B32-BF8F-D681101D8455}" sibTransId="{8996C5BE-A2DA-448D-B125-7B5577E71C51}"/>
    <dgm:cxn modelId="{E245589C-EFBC-4DC8-ABAF-7DC2586D2983}" type="presOf" srcId="{D6E4A686-5508-477F-B29F-4DA87347613A}" destId="{FA8D4D20-DC47-47A1-9A14-8B7B6D390947}" srcOrd="0" destOrd="0" presId="urn:microsoft.com/office/officeart/2008/layout/LinedList"/>
    <dgm:cxn modelId="{38A495A9-7C5D-4405-97A2-187A6EA65EA1}" type="presOf" srcId="{67F922E6-6C34-4A35-96D7-9269969EC094}" destId="{A23763B7-1183-429A-843A-B409E5FC7E66}" srcOrd="0" destOrd="0" presId="urn:microsoft.com/office/officeart/2008/layout/LinedList"/>
    <dgm:cxn modelId="{A040D4B0-6D01-4952-8FB2-05820F85BD34}" srcId="{8D877A63-73E3-4610-A324-19CBA4429F72}" destId="{285E37B8-7EBA-4AE0-BE94-9E91A68DB56C}" srcOrd="3" destOrd="0" parTransId="{09EBA7EC-6E01-4AD4-ADE6-B19F15513945}" sibTransId="{1E52E3D8-4168-45EA-A268-2362DCDE9979}"/>
    <dgm:cxn modelId="{0FC494CB-74BB-4C07-8A75-DC652FB1FC5F}" srcId="{8D877A63-73E3-4610-A324-19CBA4429F72}" destId="{CCFC8D64-23DA-45A5-A336-2FE20136C4AC}" srcOrd="6" destOrd="0" parTransId="{F744F977-522B-46EF-9EB8-5ED659D38E2C}" sibTransId="{B9E50AB1-32A1-471B-9A38-BDE069DE778B}"/>
    <dgm:cxn modelId="{F1E96BFE-F35C-4BAF-9DC7-B3AD00EADC22}" srcId="{8D877A63-73E3-4610-A324-19CBA4429F72}" destId="{38C0FCE5-4343-4AFF-976D-6B69310F070E}" srcOrd="1" destOrd="0" parTransId="{61B2C6E3-9879-4B03-AA25-18E0C0625CA9}" sibTransId="{9A1E07AA-CCEC-456D-A086-E744216F644C}"/>
    <dgm:cxn modelId="{300CEBA3-FB7B-4F65-8C30-6591F1D40684}" type="presParOf" srcId="{37E2C1EA-527D-477A-A90B-FA7DDBF3D6F2}" destId="{BB5FBA67-11D9-4379-B658-895E1BF98322}" srcOrd="0" destOrd="0" presId="urn:microsoft.com/office/officeart/2008/layout/LinedList"/>
    <dgm:cxn modelId="{94700E48-81E2-49CE-9E8E-18E4C3C35A7B}" type="presParOf" srcId="{37E2C1EA-527D-477A-A90B-FA7DDBF3D6F2}" destId="{5B2904BD-BCD8-4018-BD23-F0E61910728F}" srcOrd="1" destOrd="0" presId="urn:microsoft.com/office/officeart/2008/layout/LinedList"/>
    <dgm:cxn modelId="{FEBB8D04-A105-4612-B0B2-7219E0E28200}" type="presParOf" srcId="{5B2904BD-BCD8-4018-BD23-F0E61910728F}" destId="{FA8D4D20-DC47-47A1-9A14-8B7B6D390947}" srcOrd="0" destOrd="0" presId="urn:microsoft.com/office/officeart/2008/layout/LinedList"/>
    <dgm:cxn modelId="{98C5711E-63AF-4503-8E1D-122F4B768D19}" type="presParOf" srcId="{5B2904BD-BCD8-4018-BD23-F0E61910728F}" destId="{288C3548-859F-4D9D-A795-3DDD74808F72}" srcOrd="1" destOrd="0" presId="urn:microsoft.com/office/officeart/2008/layout/LinedList"/>
    <dgm:cxn modelId="{079F5440-1480-4EA8-A168-F0129A3D6877}" type="presParOf" srcId="{37E2C1EA-527D-477A-A90B-FA7DDBF3D6F2}" destId="{F2EEB684-B762-4198-973F-E4096465F32C}" srcOrd="2" destOrd="0" presId="urn:microsoft.com/office/officeart/2008/layout/LinedList"/>
    <dgm:cxn modelId="{70C29503-9FCE-4CAD-B083-168CF3514FF7}" type="presParOf" srcId="{37E2C1EA-527D-477A-A90B-FA7DDBF3D6F2}" destId="{E0A2FE71-DC73-406E-BFC5-D97833CFBD33}" srcOrd="3" destOrd="0" presId="urn:microsoft.com/office/officeart/2008/layout/LinedList"/>
    <dgm:cxn modelId="{805A4BA0-F88A-42D7-916C-55E9B8DEEBEF}" type="presParOf" srcId="{E0A2FE71-DC73-406E-BFC5-D97833CFBD33}" destId="{B1DAA7F0-4BA8-42B5-8E2B-5BE45FFB334A}" srcOrd="0" destOrd="0" presId="urn:microsoft.com/office/officeart/2008/layout/LinedList"/>
    <dgm:cxn modelId="{F0041C2F-1EEA-42AC-91E6-E511830A5CDA}" type="presParOf" srcId="{E0A2FE71-DC73-406E-BFC5-D97833CFBD33}" destId="{531FF76E-B3D6-4494-A5D7-620CE5E25210}" srcOrd="1" destOrd="0" presId="urn:microsoft.com/office/officeart/2008/layout/LinedList"/>
    <dgm:cxn modelId="{FE431421-EA63-4397-9204-CF098CB4E4A1}" type="presParOf" srcId="{37E2C1EA-527D-477A-A90B-FA7DDBF3D6F2}" destId="{E78A996A-78E6-42E6-8CA4-798C1BCA2EC2}" srcOrd="4" destOrd="0" presId="urn:microsoft.com/office/officeart/2008/layout/LinedList"/>
    <dgm:cxn modelId="{96662DC5-14DB-43D5-B84E-8F2AA39D2FBA}" type="presParOf" srcId="{37E2C1EA-527D-477A-A90B-FA7DDBF3D6F2}" destId="{BD946EBE-08E4-4F5D-BAD5-6BF3ED96EE7C}" srcOrd="5" destOrd="0" presId="urn:microsoft.com/office/officeart/2008/layout/LinedList"/>
    <dgm:cxn modelId="{7974DEE5-A2EB-45CD-818D-5562B2BA16F2}" type="presParOf" srcId="{BD946EBE-08E4-4F5D-BAD5-6BF3ED96EE7C}" destId="{B25C2A3F-B3FB-43D9-8DFF-125923F357F0}" srcOrd="0" destOrd="0" presId="urn:microsoft.com/office/officeart/2008/layout/LinedList"/>
    <dgm:cxn modelId="{044BB60C-0F63-48C0-8C28-B496D05C6411}" type="presParOf" srcId="{BD946EBE-08E4-4F5D-BAD5-6BF3ED96EE7C}" destId="{D8E387F1-20BD-4C15-9992-541380D54666}" srcOrd="1" destOrd="0" presId="urn:microsoft.com/office/officeart/2008/layout/LinedList"/>
    <dgm:cxn modelId="{4518EA4C-BD04-4079-BCF1-705FB88AE498}" type="presParOf" srcId="{37E2C1EA-527D-477A-A90B-FA7DDBF3D6F2}" destId="{C4477488-A1CF-4426-AC7B-454BD370A480}" srcOrd="6" destOrd="0" presId="urn:microsoft.com/office/officeart/2008/layout/LinedList"/>
    <dgm:cxn modelId="{B881C0DB-3B44-49CE-AB72-216C57471C03}" type="presParOf" srcId="{37E2C1EA-527D-477A-A90B-FA7DDBF3D6F2}" destId="{2487DC49-ACD8-449D-B0B4-96594A1176F4}" srcOrd="7" destOrd="0" presId="urn:microsoft.com/office/officeart/2008/layout/LinedList"/>
    <dgm:cxn modelId="{EA0F95EA-FF87-41CC-8D3D-8BE1D840BF8E}" type="presParOf" srcId="{2487DC49-ACD8-449D-B0B4-96594A1176F4}" destId="{0B85B0CA-B58C-45ED-ACEF-B23D7EAF5EDB}" srcOrd="0" destOrd="0" presId="urn:microsoft.com/office/officeart/2008/layout/LinedList"/>
    <dgm:cxn modelId="{88F3B5D2-E216-4A88-BCD0-4CA61BA86320}" type="presParOf" srcId="{2487DC49-ACD8-449D-B0B4-96594A1176F4}" destId="{8A23A108-A1C1-4CF1-9471-CEC2B7731ECD}" srcOrd="1" destOrd="0" presId="urn:microsoft.com/office/officeart/2008/layout/LinedList"/>
    <dgm:cxn modelId="{B4F23678-6858-459E-9659-46CE5E8F949A}" type="presParOf" srcId="{37E2C1EA-527D-477A-A90B-FA7DDBF3D6F2}" destId="{E3C95E28-0052-4EA3-ADFA-A0D96E6B1F29}" srcOrd="8" destOrd="0" presId="urn:microsoft.com/office/officeart/2008/layout/LinedList"/>
    <dgm:cxn modelId="{2CC13EF7-D1E0-424D-A086-340C8293FFBD}" type="presParOf" srcId="{37E2C1EA-527D-477A-A90B-FA7DDBF3D6F2}" destId="{3E02CCD6-F213-48B4-A4D5-DA0DD6E0D7C1}" srcOrd="9" destOrd="0" presId="urn:microsoft.com/office/officeart/2008/layout/LinedList"/>
    <dgm:cxn modelId="{D03F7533-9354-48FC-BEF9-B43CB3B0DE27}" type="presParOf" srcId="{3E02CCD6-F213-48B4-A4D5-DA0DD6E0D7C1}" destId="{A23763B7-1183-429A-843A-B409E5FC7E66}" srcOrd="0" destOrd="0" presId="urn:microsoft.com/office/officeart/2008/layout/LinedList"/>
    <dgm:cxn modelId="{D7C54967-8760-4E8C-BBAA-0E94D2A9442B}" type="presParOf" srcId="{3E02CCD6-F213-48B4-A4D5-DA0DD6E0D7C1}" destId="{883B69F3-87D2-4FE3-80C1-6196862C3FDE}" srcOrd="1" destOrd="0" presId="urn:microsoft.com/office/officeart/2008/layout/LinedList"/>
    <dgm:cxn modelId="{E3CDB30B-2148-42CF-AEC2-47F7F71F776B}" type="presParOf" srcId="{37E2C1EA-527D-477A-A90B-FA7DDBF3D6F2}" destId="{F0AD5425-B1BC-4717-BE4B-C63808EC40E8}" srcOrd="10" destOrd="0" presId="urn:microsoft.com/office/officeart/2008/layout/LinedList"/>
    <dgm:cxn modelId="{465F484E-DDA9-498D-8D60-55A9188E7669}" type="presParOf" srcId="{37E2C1EA-527D-477A-A90B-FA7DDBF3D6F2}" destId="{877BCAFB-C116-4D88-8F06-D2385758659D}" srcOrd="11" destOrd="0" presId="urn:microsoft.com/office/officeart/2008/layout/LinedList"/>
    <dgm:cxn modelId="{CE387F5D-CA53-4A66-9113-D0F34ADCD16F}" type="presParOf" srcId="{877BCAFB-C116-4D88-8F06-D2385758659D}" destId="{8B784A10-8C7A-4897-8AED-5CE1D5AE3EB0}" srcOrd="0" destOrd="0" presId="urn:microsoft.com/office/officeart/2008/layout/LinedList"/>
    <dgm:cxn modelId="{0769446B-D3FD-4096-BC02-00B0A9B425BA}" type="presParOf" srcId="{877BCAFB-C116-4D88-8F06-D2385758659D}" destId="{1608847B-F914-4804-A66D-D8A64986C036}" srcOrd="1" destOrd="0" presId="urn:microsoft.com/office/officeart/2008/layout/LinedList"/>
    <dgm:cxn modelId="{29EA3592-7A6C-440B-842F-9218B634A6D7}" type="presParOf" srcId="{37E2C1EA-527D-477A-A90B-FA7DDBF3D6F2}" destId="{CCC03079-9FEC-4184-97CB-68B2DC66C37F}" srcOrd="12" destOrd="0" presId="urn:microsoft.com/office/officeart/2008/layout/LinedList"/>
    <dgm:cxn modelId="{187CC7FB-7C26-45DA-B549-BBF8D1FA5BE0}" type="presParOf" srcId="{37E2C1EA-527D-477A-A90B-FA7DDBF3D6F2}" destId="{6D5E5E38-2DAE-4AEC-84B0-E7977F3A968F}" srcOrd="13" destOrd="0" presId="urn:microsoft.com/office/officeart/2008/layout/LinedList"/>
    <dgm:cxn modelId="{49ED0A8F-A8E7-40F4-8E08-93E74DEB7BE0}" type="presParOf" srcId="{6D5E5E38-2DAE-4AEC-84B0-E7977F3A968F}" destId="{C8E3B57D-C3F8-4953-9709-CFAC9A3F3939}" srcOrd="0" destOrd="0" presId="urn:microsoft.com/office/officeart/2008/layout/LinedList"/>
    <dgm:cxn modelId="{453BC29E-485B-4F6B-9228-6453B964C13D}" type="presParOf" srcId="{6D5E5E38-2DAE-4AEC-84B0-E7977F3A968F}" destId="{F600CAF0-D320-4D29-AE84-6B7AA946148D}"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75E9146-5838-42EB-B04E-6C4555A3C903}" type="doc">
      <dgm:prSet loTypeId="urn:microsoft.com/office/officeart/2008/layout/LinedList" loCatId="list" qsTypeId="urn:microsoft.com/office/officeart/2005/8/quickstyle/simple4" qsCatId="simple" csTypeId="urn:microsoft.com/office/officeart/2005/8/colors/colorful1" csCatId="colorful" phldr="1"/>
      <dgm:spPr/>
      <dgm:t>
        <a:bodyPr/>
        <a:lstStyle/>
        <a:p>
          <a:endParaRPr lang="en-US"/>
        </a:p>
      </dgm:t>
    </dgm:pt>
    <dgm:pt modelId="{ECCA19A5-260F-4028-8D34-79FFA5F6550C}">
      <dgm:prSet/>
      <dgm:spPr/>
      <dgm:t>
        <a:bodyPr/>
        <a:lstStyle/>
        <a:p>
          <a:r>
            <a:rPr lang="en-US" dirty="0"/>
            <a:t>Manual CTI analysis is not very efficient [4]</a:t>
          </a:r>
        </a:p>
      </dgm:t>
    </dgm:pt>
    <dgm:pt modelId="{9F02E013-9179-4BA6-860B-EB53132B3CB2}" type="parTrans" cxnId="{5427FA11-9E8D-4AB6-B09F-1BF24F18CEF6}">
      <dgm:prSet/>
      <dgm:spPr/>
      <dgm:t>
        <a:bodyPr/>
        <a:lstStyle/>
        <a:p>
          <a:endParaRPr lang="en-US"/>
        </a:p>
      </dgm:t>
    </dgm:pt>
    <dgm:pt modelId="{824848B7-26AA-4A19-A4C8-4E458A650200}" type="sibTrans" cxnId="{5427FA11-9E8D-4AB6-B09F-1BF24F18CEF6}">
      <dgm:prSet/>
      <dgm:spPr/>
      <dgm:t>
        <a:bodyPr/>
        <a:lstStyle/>
        <a:p>
          <a:endParaRPr lang="en-US"/>
        </a:p>
      </dgm:t>
    </dgm:pt>
    <dgm:pt modelId="{8345EA71-2DFE-4C51-8143-E7A2690BCFFF}">
      <dgm:prSet/>
      <dgm:spPr/>
      <dgm:t>
        <a:bodyPr/>
        <a:lstStyle/>
        <a:p>
          <a:r>
            <a:rPr lang="en-US" dirty="0"/>
            <a:t>Threat feeds are not structured siloed </a:t>
          </a:r>
        </a:p>
      </dgm:t>
    </dgm:pt>
    <dgm:pt modelId="{3FA083D9-353D-4DE1-90D3-0B892DD90352}" type="parTrans" cxnId="{5098810E-B7BE-4B01-BB09-BDDF93C37A0F}">
      <dgm:prSet/>
      <dgm:spPr/>
      <dgm:t>
        <a:bodyPr/>
        <a:lstStyle/>
        <a:p>
          <a:endParaRPr lang="en-US"/>
        </a:p>
      </dgm:t>
    </dgm:pt>
    <dgm:pt modelId="{4DB46236-ED9A-4FE9-97F8-F5EF292006BD}" type="sibTrans" cxnId="{5098810E-B7BE-4B01-BB09-BDDF93C37A0F}">
      <dgm:prSet/>
      <dgm:spPr/>
      <dgm:t>
        <a:bodyPr/>
        <a:lstStyle/>
        <a:p>
          <a:endParaRPr lang="en-US"/>
        </a:p>
      </dgm:t>
    </dgm:pt>
    <dgm:pt modelId="{20631EE8-1361-44AF-B8F7-FD034781014C}">
      <dgm:prSet/>
      <dgm:spPr/>
      <dgm:t>
        <a:bodyPr/>
        <a:lstStyle/>
        <a:p>
          <a:r>
            <a:rPr lang="en-US"/>
            <a:t>The lack of correlation background</a:t>
          </a:r>
        </a:p>
      </dgm:t>
    </dgm:pt>
    <dgm:pt modelId="{B20A29C3-5BBD-4EB2-B7AD-ABC3D92EFBB2}" type="parTrans" cxnId="{FE693795-FD46-41C0-BC6E-E56B53651AFC}">
      <dgm:prSet/>
      <dgm:spPr/>
      <dgm:t>
        <a:bodyPr/>
        <a:lstStyle/>
        <a:p>
          <a:endParaRPr lang="en-US"/>
        </a:p>
      </dgm:t>
    </dgm:pt>
    <dgm:pt modelId="{5A4A6428-40E9-4399-865A-147EC501C994}" type="sibTrans" cxnId="{FE693795-FD46-41C0-BC6E-E56B53651AFC}">
      <dgm:prSet/>
      <dgm:spPr/>
      <dgm:t>
        <a:bodyPr/>
        <a:lstStyle/>
        <a:p>
          <a:endParaRPr lang="en-US"/>
        </a:p>
      </dgm:t>
    </dgm:pt>
    <dgm:pt modelId="{B712D0C3-4317-49D9-92AC-77E94778A0D3}">
      <dgm:prSet/>
      <dgm:spPr/>
      <dgm:t>
        <a:bodyPr/>
        <a:lstStyle/>
        <a:p>
          <a:r>
            <a:rPr lang="en-US" dirty="0"/>
            <a:t>ML models that are noise-sensitive </a:t>
          </a:r>
        </a:p>
      </dgm:t>
    </dgm:pt>
    <dgm:pt modelId="{4E253537-0CC4-45C3-AE4D-9D2EFF0FAECD}" type="parTrans" cxnId="{5DEED1D0-07BF-4B62-9190-88A130BBBC4D}">
      <dgm:prSet/>
      <dgm:spPr/>
      <dgm:t>
        <a:bodyPr/>
        <a:lstStyle/>
        <a:p>
          <a:endParaRPr lang="en-US"/>
        </a:p>
      </dgm:t>
    </dgm:pt>
    <dgm:pt modelId="{7F658F65-D282-4963-9408-7B7CF30641A8}" type="sibTrans" cxnId="{5DEED1D0-07BF-4B62-9190-88A130BBBC4D}">
      <dgm:prSet/>
      <dgm:spPr/>
      <dgm:t>
        <a:bodyPr/>
        <a:lstStyle/>
        <a:p>
          <a:endParaRPr lang="en-US"/>
        </a:p>
      </dgm:t>
    </dgm:pt>
    <dgm:pt modelId="{61245150-70AF-40A3-B336-E43C37E02CD2}">
      <dgm:prSet/>
      <dgm:spPr/>
      <dgm:t>
        <a:bodyPr/>
        <a:lstStyle/>
        <a:p>
          <a:r>
            <a:rPr lang="en-US"/>
            <a:t>Debilitations in generalising to new threats</a:t>
          </a:r>
        </a:p>
      </dgm:t>
    </dgm:pt>
    <dgm:pt modelId="{9BFCF664-1D1E-4DDC-8A52-6E14E0C39563}" type="parTrans" cxnId="{C9E53005-B3F7-4DBB-A5C2-9C8CB3E03CAC}">
      <dgm:prSet/>
      <dgm:spPr/>
      <dgm:t>
        <a:bodyPr/>
        <a:lstStyle/>
        <a:p>
          <a:endParaRPr lang="en-US"/>
        </a:p>
      </dgm:t>
    </dgm:pt>
    <dgm:pt modelId="{17F87DF2-FF2D-43EE-ABFA-6491F8973E13}" type="sibTrans" cxnId="{C9E53005-B3F7-4DBB-A5C2-9C8CB3E03CAC}">
      <dgm:prSet/>
      <dgm:spPr/>
      <dgm:t>
        <a:bodyPr/>
        <a:lstStyle/>
        <a:p>
          <a:endParaRPr lang="en-US"/>
        </a:p>
      </dgm:t>
    </dgm:pt>
    <dgm:pt modelId="{4A00CAA3-FE28-49BB-8F6C-F5B513AFD95D}">
      <dgm:prSet/>
      <dgm:spPr/>
      <dgm:t>
        <a:bodyPr/>
        <a:lstStyle/>
        <a:p>
          <a:r>
            <a:rPr lang="en-US" dirty="0"/>
            <a:t>No combined intelligent pipeline </a:t>
          </a:r>
        </a:p>
      </dgm:t>
    </dgm:pt>
    <dgm:pt modelId="{B7F8BCAD-DEE5-4E59-AAE3-70618276BD1D}" type="parTrans" cxnId="{38379FAF-0FE9-4488-AF42-91849C0A031A}">
      <dgm:prSet/>
      <dgm:spPr/>
      <dgm:t>
        <a:bodyPr/>
        <a:lstStyle/>
        <a:p>
          <a:endParaRPr lang="en-US"/>
        </a:p>
      </dgm:t>
    </dgm:pt>
    <dgm:pt modelId="{7A35687F-B25C-4315-B4C5-B821375A30AC}" type="sibTrans" cxnId="{38379FAF-0FE9-4488-AF42-91849C0A031A}">
      <dgm:prSet/>
      <dgm:spPr/>
      <dgm:t>
        <a:bodyPr/>
        <a:lstStyle/>
        <a:p>
          <a:endParaRPr lang="en-US"/>
        </a:p>
      </dgm:t>
    </dgm:pt>
    <dgm:pt modelId="{4670AC41-A2A9-45EC-B0CB-51AE5AF3FF1E}">
      <dgm:prSet/>
      <dgm:spPr/>
      <dgm:t>
        <a:bodyPr/>
        <a:lstStyle/>
        <a:p>
          <a:r>
            <a:rPr lang="en-US"/>
            <a:t>Require CTI automation that is scalable</a:t>
          </a:r>
        </a:p>
      </dgm:t>
    </dgm:pt>
    <dgm:pt modelId="{2ADF1F53-339A-4AC1-BBEB-40A8139B1C37}" type="parTrans" cxnId="{7FE2CB88-29E3-46F8-9E95-2931DC7D786B}">
      <dgm:prSet/>
      <dgm:spPr/>
      <dgm:t>
        <a:bodyPr/>
        <a:lstStyle/>
        <a:p>
          <a:endParaRPr lang="en-US"/>
        </a:p>
      </dgm:t>
    </dgm:pt>
    <dgm:pt modelId="{FF7DA540-F7A0-44A9-8108-CD1BE67D0CB6}" type="sibTrans" cxnId="{7FE2CB88-29E3-46F8-9E95-2931DC7D786B}">
      <dgm:prSet/>
      <dgm:spPr/>
      <dgm:t>
        <a:bodyPr/>
        <a:lstStyle/>
        <a:p>
          <a:endParaRPr lang="en-US"/>
        </a:p>
      </dgm:t>
    </dgm:pt>
    <dgm:pt modelId="{1A85445E-063E-47A7-823D-EBFE440E1C79}" type="pres">
      <dgm:prSet presAssocID="{A75E9146-5838-42EB-B04E-6C4555A3C903}" presName="vert0" presStyleCnt="0">
        <dgm:presLayoutVars>
          <dgm:dir/>
          <dgm:animOne val="branch"/>
          <dgm:animLvl val="lvl"/>
        </dgm:presLayoutVars>
      </dgm:prSet>
      <dgm:spPr/>
    </dgm:pt>
    <dgm:pt modelId="{5CC728E1-7984-4CDD-9822-86B17C1F7D74}" type="pres">
      <dgm:prSet presAssocID="{ECCA19A5-260F-4028-8D34-79FFA5F6550C}" presName="thickLine" presStyleLbl="alignNode1" presStyleIdx="0" presStyleCnt="7"/>
      <dgm:spPr/>
    </dgm:pt>
    <dgm:pt modelId="{ED9578A1-8671-4DEF-BBC7-B48BD7B3D4B7}" type="pres">
      <dgm:prSet presAssocID="{ECCA19A5-260F-4028-8D34-79FFA5F6550C}" presName="horz1" presStyleCnt="0"/>
      <dgm:spPr/>
    </dgm:pt>
    <dgm:pt modelId="{1B57274C-8DA5-4AA6-A210-B541A5C1099A}" type="pres">
      <dgm:prSet presAssocID="{ECCA19A5-260F-4028-8D34-79FFA5F6550C}" presName="tx1" presStyleLbl="revTx" presStyleIdx="0" presStyleCnt="7"/>
      <dgm:spPr/>
    </dgm:pt>
    <dgm:pt modelId="{A32C5D77-9545-460E-9061-6CAA1D11B5E4}" type="pres">
      <dgm:prSet presAssocID="{ECCA19A5-260F-4028-8D34-79FFA5F6550C}" presName="vert1" presStyleCnt="0"/>
      <dgm:spPr/>
    </dgm:pt>
    <dgm:pt modelId="{62079A12-A9A4-4A92-968C-90081B250AA9}" type="pres">
      <dgm:prSet presAssocID="{8345EA71-2DFE-4C51-8143-E7A2690BCFFF}" presName="thickLine" presStyleLbl="alignNode1" presStyleIdx="1" presStyleCnt="7"/>
      <dgm:spPr/>
    </dgm:pt>
    <dgm:pt modelId="{E6DE6BED-90A6-4DB9-ABA5-CE997AD136FB}" type="pres">
      <dgm:prSet presAssocID="{8345EA71-2DFE-4C51-8143-E7A2690BCFFF}" presName="horz1" presStyleCnt="0"/>
      <dgm:spPr/>
    </dgm:pt>
    <dgm:pt modelId="{90891C8C-65E3-493F-B3BA-8CA37F38B102}" type="pres">
      <dgm:prSet presAssocID="{8345EA71-2DFE-4C51-8143-E7A2690BCFFF}" presName="tx1" presStyleLbl="revTx" presStyleIdx="1" presStyleCnt="7"/>
      <dgm:spPr/>
    </dgm:pt>
    <dgm:pt modelId="{405A2D12-8826-41CA-85FF-443BF9BAD64B}" type="pres">
      <dgm:prSet presAssocID="{8345EA71-2DFE-4C51-8143-E7A2690BCFFF}" presName="vert1" presStyleCnt="0"/>
      <dgm:spPr/>
    </dgm:pt>
    <dgm:pt modelId="{16E1AE65-B430-4569-A875-049AA5CE1488}" type="pres">
      <dgm:prSet presAssocID="{20631EE8-1361-44AF-B8F7-FD034781014C}" presName="thickLine" presStyleLbl="alignNode1" presStyleIdx="2" presStyleCnt="7"/>
      <dgm:spPr/>
    </dgm:pt>
    <dgm:pt modelId="{99B3C511-AB4E-47F5-8F03-805BE222EBF9}" type="pres">
      <dgm:prSet presAssocID="{20631EE8-1361-44AF-B8F7-FD034781014C}" presName="horz1" presStyleCnt="0"/>
      <dgm:spPr/>
    </dgm:pt>
    <dgm:pt modelId="{D7A63C08-4A77-4047-B345-E7538A1C9704}" type="pres">
      <dgm:prSet presAssocID="{20631EE8-1361-44AF-B8F7-FD034781014C}" presName="tx1" presStyleLbl="revTx" presStyleIdx="2" presStyleCnt="7"/>
      <dgm:spPr/>
    </dgm:pt>
    <dgm:pt modelId="{FFDDB24E-53B8-4328-81E5-8D4751725B3A}" type="pres">
      <dgm:prSet presAssocID="{20631EE8-1361-44AF-B8F7-FD034781014C}" presName="vert1" presStyleCnt="0"/>
      <dgm:spPr/>
    </dgm:pt>
    <dgm:pt modelId="{DCC94EF7-3185-4AF9-81A8-AF37C97013D6}" type="pres">
      <dgm:prSet presAssocID="{B712D0C3-4317-49D9-92AC-77E94778A0D3}" presName="thickLine" presStyleLbl="alignNode1" presStyleIdx="3" presStyleCnt="7"/>
      <dgm:spPr/>
    </dgm:pt>
    <dgm:pt modelId="{78AF11FD-ADD5-439C-AEC6-B6EDEAA47763}" type="pres">
      <dgm:prSet presAssocID="{B712D0C3-4317-49D9-92AC-77E94778A0D3}" presName="horz1" presStyleCnt="0"/>
      <dgm:spPr/>
    </dgm:pt>
    <dgm:pt modelId="{50D399B8-750C-43E8-8F25-0193B27EE385}" type="pres">
      <dgm:prSet presAssocID="{B712D0C3-4317-49D9-92AC-77E94778A0D3}" presName="tx1" presStyleLbl="revTx" presStyleIdx="3" presStyleCnt="7"/>
      <dgm:spPr/>
    </dgm:pt>
    <dgm:pt modelId="{0D5B3CAC-411B-4635-B8EA-3ECDBBE0DB08}" type="pres">
      <dgm:prSet presAssocID="{B712D0C3-4317-49D9-92AC-77E94778A0D3}" presName="vert1" presStyleCnt="0"/>
      <dgm:spPr/>
    </dgm:pt>
    <dgm:pt modelId="{60755E17-CCBB-4973-ADD0-187664E62A8D}" type="pres">
      <dgm:prSet presAssocID="{61245150-70AF-40A3-B336-E43C37E02CD2}" presName="thickLine" presStyleLbl="alignNode1" presStyleIdx="4" presStyleCnt="7"/>
      <dgm:spPr/>
    </dgm:pt>
    <dgm:pt modelId="{ECE22B9C-F3ED-4206-96B4-A331B38EF0FD}" type="pres">
      <dgm:prSet presAssocID="{61245150-70AF-40A3-B336-E43C37E02CD2}" presName="horz1" presStyleCnt="0"/>
      <dgm:spPr/>
    </dgm:pt>
    <dgm:pt modelId="{3C318805-ED2D-44F3-A7D8-9309001BE5A0}" type="pres">
      <dgm:prSet presAssocID="{61245150-70AF-40A3-B336-E43C37E02CD2}" presName="tx1" presStyleLbl="revTx" presStyleIdx="4" presStyleCnt="7"/>
      <dgm:spPr/>
    </dgm:pt>
    <dgm:pt modelId="{D4498E8A-C235-4124-B5FB-14F64D231920}" type="pres">
      <dgm:prSet presAssocID="{61245150-70AF-40A3-B336-E43C37E02CD2}" presName="vert1" presStyleCnt="0"/>
      <dgm:spPr/>
    </dgm:pt>
    <dgm:pt modelId="{E78BF0DD-52E5-4050-91DA-053D79A4923A}" type="pres">
      <dgm:prSet presAssocID="{4A00CAA3-FE28-49BB-8F6C-F5B513AFD95D}" presName="thickLine" presStyleLbl="alignNode1" presStyleIdx="5" presStyleCnt="7"/>
      <dgm:spPr/>
    </dgm:pt>
    <dgm:pt modelId="{C4F02582-4731-4A62-9056-044A9DCFF8DC}" type="pres">
      <dgm:prSet presAssocID="{4A00CAA3-FE28-49BB-8F6C-F5B513AFD95D}" presName="horz1" presStyleCnt="0"/>
      <dgm:spPr/>
    </dgm:pt>
    <dgm:pt modelId="{D1F888F8-0B8C-454D-B82D-B582B2D137DC}" type="pres">
      <dgm:prSet presAssocID="{4A00CAA3-FE28-49BB-8F6C-F5B513AFD95D}" presName="tx1" presStyleLbl="revTx" presStyleIdx="5" presStyleCnt="7"/>
      <dgm:spPr/>
    </dgm:pt>
    <dgm:pt modelId="{DFEE1C9D-84E0-4D97-AAAD-4D7BFDC6FFDA}" type="pres">
      <dgm:prSet presAssocID="{4A00CAA3-FE28-49BB-8F6C-F5B513AFD95D}" presName="vert1" presStyleCnt="0"/>
      <dgm:spPr/>
    </dgm:pt>
    <dgm:pt modelId="{5F8CB686-805A-4664-8EC5-076A3F875C71}" type="pres">
      <dgm:prSet presAssocID="{4670AC41-A2A9-45EC-B0CB-51AE5AF3FF1E}" presName="thickLine" presStyleLbl="alignNode1" presStyleIdx="6" presStyleCnt="7"/>
      <dgm:spPr/>
    </dgm:pt>
    <dgm:pt modelId="{CE9F411A-1A31-42B7-AD73-BBFD2376359F}" type="pres">
      <dgm:prSet presAssocID="{4670AC41-A2A9-45EC-B0CB-51AE5AF3FF1E}" presName="horz1" presStyleCnt="0"/>
      <dgm:spPr/>
    </dgm:pt>
    <dgm:pt modelId="{07AEE6DC-6F10-4AF8-9E38-EA177198669A}" type="pres">
      <dgm:prSet presAssocID="{4670AC41-A2A9-45EC-B0CB-51AE5AF3FF1E}" presName="tx1" presStyleLbl="revTx" presStyleIdx="6" presStyleCnt="7"/>
      <dgm:spPr/>
    </dgm:pt>
    <dgm:pt modelId="{0A8DD857-8D07-4BFF-A727-72F6A8EF1588}" type="pres">
      <dgm:prSet presAssocID="{4670AC41-A2A9-45EC-B0CB-51AE5AF3FF1E}" presName="vert1" presStyleCnt="0"/>
      <dgm:spPr/>
    </dgm:pt>
  </dgm:ptLst>
  <dgm:cxnLst>
    <dgm:cxn modelId="{C9E53005-B3F7-4DBB-A5C2-9C8CB3E03CAC}" srcId="{A75E9146-5838-42EB-B04E-6C4555A3C903}" destId="{61245150-70AF-40A3-B336-E43C37E02CD2}" srcOrd="4" destOrd="0" parTransId="{9BFCF664-1D1E-4DDC-8A52-6E14E0C39563}" sibTransId="{17F87DF2-FF2D-43EE-ABFA-6491F8973E13}"/>
    <dgm:cxn modelId="{5098810E-B7BE-4B01-BB09-BDDF93C37A0F}" srcId="{A75E9146-5838-42EB-B04E-6C4555A3C903}" destId="{8345EA71-2DFE-4C51-8143-E7A2690BCFFF}" srcOrd="1" destOrd="0" parTransId="{3FA083D9-353D-4DE1-90D3-0B892DD90352}" sibTransId="{4DB46236-ED9A-4FE9-97F8-F5EF292006BD}"/>
    <dgm:cxn modelId="{5427FA11-9E8D-4AB6-B09F-1BF24F18CEF6}" srcId="{A75E9146-5838-42EB-B04E-6C4555A3C903}" destId="{ECCA19A5-260F-4028-8D34-79FFA5F6550C}" srcOrd="0" destOrd="0" parTransId="{9F02E013-9179-4BA6-860B-EB53132B3CB2}" sibTransId="{824848B7-26AA-4A19-A4C8-4E458A650200}"/>
    <dgm:cxn modelId="{B6A97C18-AE3B-4C7B-9D0A-E421553BBFA3}" type="presOf" srcId="{20631EE8-1361-44AF-B8F7-FD034781014C}" destId="{D7A63C08-4A77-4047-B345-E7538A1C9704}" srcOrd="0" destOrd="0" presId="urn:microsoft.com/office/officeart/2008/layout/LinedList"/>
    <dgm:cxn modelId="{7FE2CB88-29E3-46F8-9E95-2931DC7D786B}" srcId="{A75E9146-5838-42EB-B04E-6C4555A3C903}" destId="{4670AC41-A2A9-45EC-B0CB-51AE5AF3FF1E}" srcOrd="6" destOrd="0" parTransId="{2ADF1F53-339A-4AC1-BBEB-40A8139B1C37}" sibTransId="{FF7DA540-F7A0-44A9-8108-CD1BE67D0CB6}"/>
    <dgm:cxn modelId="{E53D9092-64D3-406A-9404-EDB7031C1CB1}" type="presOf" srcId="{61245150-70AF-40A3-B336-E43C37E02CD2}" destId="{3C318805-ED2D-44F3-A7D8-9309001BE5A0}" srcOrd="0" destOrd="0" presId="urn:microsoft.com/office/officeart/2008/layout/LinedList"/>
    <dgm:cxn modelId="{FE693795-FD46-41C0-BC6E-E56B53651AFC}" srcId="{A75E9146-5838-42EB-B04E-6C4555A3C903}" destId="{20631EE8-1361-44AF-B8F7-FD034781014C}" srcOrd="2" destOrd="0" parTransId="{B20A29C3-5BBD-4EB2-B7AD-ABC3D92EFBB2}" sibTransId="{5A4A6428-40E9-4399-865A-147EC501C994}"/>
    <dgm:cxn modelId="{427C639B-98F4-4968-B8E1-BCB373273FE9}" type="presOf" srcId="{4670AC41-A2A9-45EC-B0CB-51AE5AF3FF1E}" destId="{07AEE6DC-6F10-4AF8-9E38-EA177198669A}" srcOrd="0" destOrd="0" presId="urn:microsoft.com/office/officeart/2008/layout/LinedList"/>
    <dgm:cxn modelId="{38379FAF-0FE9-4488-AF42-91849C0A031A}" srcId="{A75E9146-5838-42EB-B04E-6C4555A3C903}" destId="{4A00CAA3-FE28-49BB-8F6C-F5B513AFD95D}" srcOrd="5" destOrd="0" parTransId="{B7F8BCAD-DEE5-4E59-AAE3-70618276BD1D}" sibTransId="{7A35687F-B25C-4315-B4C5-B821375A30AC}"/>
    <dgm:cxn modelId="{1983D1B9-2F68-4083-A719-E6BBB253AB51}" type="presOf" srcId="{ECCA19A5-260F-4028-8D34-79FFA5F6550C}" destId="{1B57274C-8DA5-4AA6-A210-B541A5C1099A}" srcOrd="0" destOrd="0" presId="urn:microsoft.com/office/officeart/2008/layout/LinedList"/>
    <dgm:cxn modelId="{FFD384BD-2BFE-491B-A937-D55EF74F9B24}" type="presOf" srcId="{8345EA71-2DFE-4C51-8143-E7A2690BCFFF}" destId="{90891C8C-65E3-493F-B3BA-8CA37F38B102}" srcOrd="0" destOrd="0" presId="urn:microsoft.com/office/officeart/2008/layout/LinedList"/>
    <dgm:cxn modelId="{F80ACCC9-9B75-416E-8A6A-97E098CDF881}" type="presOf" srcId="{A75E9146-5838-42EB-B04E-6C4555A3C903}" destId="{1A85445E-063E-47A7-823D-EBFE440E1C79}" srcOrd="0" destOrd="0" presId="urn:microsoft.com/office/officeart/2008/layout/LinedList"/>
    <dgm:cxn modelId="{5DEED1D0-07BF-4B62-9190-88A130BBBC4D}" srcId="{A75E9146-5838-42EB-B04E-6C4555A3C903}" destId="{B712D0C3-4317-49D9-92AC-77E94778A0D3}" srcOrd="3" destOrd="0" parTransId="{4E253537-0CC4-45C3-AE4D-9D2EFF0FAECD}" sibTransId="{7F658F65-D282-4963-9408-7B7CF30641A8}"/>
    <dgm:cxn modelId="{E51C92E0-768C-47E4-83A5-7730C16B0425}" type="presOf" srcId="{B712D0C3-4317-49D9-92AC-77E94778A0D3}" destId="{50D399B8-750C-43E8-8F25-0193B27EE385}" srcOrd="0" destOrd="0" presId="urn:microsoft.com/office/officeart/2008/layout/LinedList"/>
    <dgm:cxn modelId="{92789AFE-9D8F-40B5-8C06-CFFEE72CF028}" type="presOf" srcId="{4A00CAA3-FE28-49BB-8F6C-F5B513AFD95D}" destId="{D1F888F8-0B8C-454D-B82D-B582B2D137DC}" srcOrd="0" destOrd="0" presId="urn:microsoft.com/office/officeart/2008/layout/LinedList"/>
    <dgm:cxn modelId="{9F8FA4E9-3151-475F-972F-C5BFC6EF38C4}" type="presParOf" srcId="{1A85445E-063E-47A7-823D-EBFE440E1C79}" destId="{5CC728E1-7984-4CDD-9822-86B17C1F7D74}" srcOrd="0" destOrd="0" presId="urn:microsoft.com/office/officeart/2008/layout/LinedList"/>
    <dgm:cxn modelId="{29CC3802-47EC-4315-9D91-477B4E84A520}" type="presParOf" srcId="{1A85445E-063E-47A7-823D-EBFE440E1C79}" destId="{ED9578A1-8671-4DEF-BBC7-B48BD7B3D4B7}" srcOrd="1" destOrd="0" presId="urn:microsoft.com/office/officeart/2008/layout/LinedList"/>
    <dgm:cxn modelId="{3E32CA57-3D5D-483E-AAF0-CC757E76DC27}" type="presParOf" srcId="{ED9578A1-8671-4DEF-BBC7-B48BD7B3D4B7}" destId="{1B57274C-8DA5-4AA6-A210-B541A5C1099A}" srcOrd="0" destOrd="0" presId="urn:microsoft.com/office/officeart/2008/layout/LinedList"/>
    <dgm:cxn modelId="{7CD11B17-0685-49A0-943A-74E64FEA0F0E}" type="presParOf" srcId="{ED9578A1-8671-4DEF-BBC7-B48BD7B3D4B7}" destId="{A32C5D77-9545-460E-9061-6CAA1D11B5E4}" srcOrd="1" destOrd="0" presId="urn:microsoft.com/office/officeart/2008/layout/LinedList"/>
    <dgm:cxn modelId="{40F8C845-EC75-41DA-B763-C02BA08B31D1}" type="presParOf" srcId="{1A85445E-063E-47A7-823D-EBFE440E1C79}" destId="{62079A12-A9A4-4A92-968C-90081B250AA9}" srcOrd="2" destOrd="0" presId="urn:microsoft.com/office/officeart/2008/layout/LinedList"/>
    <dgm:cxn modelId="{EB699100-0118-43EE-9757-233190566787}" type="presParOf" srcId="{1A85445E-063E-47A7-823D-EBFE440E1C79}" destId="{E6DE6BED-90A6-4DB9-ABA5-CE997AD136FB}" srcOrd="3" destOrd="0" presId="urn:microsoft.com/office/officeart/2008/layout/LinedList"/>
    <dgm:cxn modelId="{81D57AB7-A50E-437D-AE74-14D3DAC2F36B}" type="presParOf" srcId="{E6DE6BED-90A6-4DB9-ABA5-CE997AD136FB}" destId="{90891C8C-65E3-493F-B3BA-8CA37F38B102}" srcOrd="0" destOrd="0" presId="urn:microsoft.com/office/officeart/2008/layout/LinedList"/>
    <dgm:cxn modelId="{66A12F29-6851-4AB2-B192-10B5D1E15F5F}" type="presParOf" srcId="{E6DE6BED-90A6-4DB9-ABA5-CE997AD136FB}" destId="{405A2D12-8826-41CA-85FF-443BF9BAD64B}" srcOrd="1" destOrd="0" presId="urn:microsoft.com/office/officeart/2008/layout/LinedList"/>
    <dgm:cxn modelId="{516EF0DE-95C3-46DB-8F73-9F7CA503C168}" type="presParOf" srcId="{1A85445E-063E-47A7-823D-EBFE440E1C79}" destId="{16E1AE65-B430-4569-A875-049AA5CE1488}" srcOrd="4" destOrd="0" presId="urn:microsoft.com/office/officeart/2008/layout/LinedList"/>
    <dgm:cxn modelId="{FC79A5A9-EB51-4E49-950A-9188E39C4A51}" type="presParOf" srcId="{1A85445E-063E-47A7-823D-EBFE440E1C79}" destId="{99B3C511-AB4E-47F5-8F03-805BE222EBF9}" srcOrd="5" destOrd="0" presId="urn:microsoft.com/office/officeart/2008/layout/LinedList"/>
    <dgm:cxn modelId="{A1100DE7-8198-4D5A-9021-D34458CCCFE5}" type="presParOf" srcId="{99B3C511-AB4E-47F5-8F03-805BE222EBF9}" destId="{D7A63C08-4A77-4047-B345-E7538A1C9704}" srcOrd="0" destOrd="0" presId="urn:microsoft.com/office/officeart/2008/layout/LinedList"/>
    <dgm:cxn modelId="{96D8718C-39E1-4294-8EA2-40BB7A3ACF68}" type="presParOf" srcId="{99B3C511-AB4E-47F5-8F03-805BE222EBF9}" destId="{FFDDB24E-53B8-4328-81E5-8D4751725B3A}" srcOrd="1" destOrd="0" presId="urn:microsoft.com/office/officeart/2008/layout/LinedList"/>
    <dgm:cxn modelId="{10360C6D-CC2C-441E-B2AD-0D40BE8EE7D1}" type="presParOf" srcId="{1A85445E-063E-47A7-823D-EBFE440E1C79}" destId="{DCC94EF7-3185-4AF9-81A8-AF37C97013D6}" srcOrd="6" destOrd="0" presId="urn:microsoft.com/office/officeart/2008/layout/LinedList"/>
    <dgm:cxn modelId="{AB831C22-534B-4D38-83BA-356056C6DF67}" type="presParOf" srcId="{1A85445E-063E-47A7-823D-EBFE440E1C79}" destId="{78AF11FD-ADD5-439C-AEC6-B6EDEAA47763}" srcOrd="7" destOrd="0" presId="urn:microsoft.com/office/officeart/2008/layout/LinedList"/>
    <dgm:cxn modelId="{1EBDD67B-1BA4-4CC3-92E7-0EEFB9085E44}" type="presParOf" srcId="{78AF11FD-ADD5-439C-AEC6-B6EDEAA47763}" destId="{50D399B8-750C-43E8-8F25-0193B27EE385}" srcOrd="0" destOrd="0" presId="urn:microsoft.com/office/officeart/2008/layout/LinedList"/>
    <dgm:cxn modelId="{9A8CD35C-1D33-4D5D-8F80-3B7065F2A7E3}" type="presParOf" srcId="{78AF11FD-ADD5-439C-AEC6-B6EDEAA47763}" destId="{0D5B3CAC-411B-4635-B8EA-3ECDBBE0DB08}" srcOrd="1" destOrd="0" presId="urn:microsoft.com/office/officeart/2008/layout/LinedList"/>
    <dgm:cxn modelId="{3C51C6E5-1F53-45D1-BD74-10C2B6EB8F5C}" type="presParOf" srcId="{1A85445E-063E-47A7-823D-EBFE440E1C79}" destId="{60755E17-CCBB-4973-ADD0-187664E62A8D}" srcOrd="8" destOrd="0" presId="urn:microsoft.com/office/officeart/2008/layout/LinedList"/>
    <dgm:cxn modelId="{E5108AB9-160D-46CA-909E-8193E65BCB54}" type="presParOf" srcId="{1A85445E-063E-47A7-823D-EBFE440E1C79}" destId="{ECE22B9C-F3ED-4206-96B4-A331B38EF0FD}" srcOrd="9" destOrd="0" presId="urn:microsoft.com/office/officeart/2008/layout/LinedList"/>
    <dgm:cxn modelId="{77E29D59-7DBE-43DC-9222-107E7A605F01}" type="presParOf" srcId="{ECE22B9C-F3ED-4206-96B4-A331B38EF0FD}" destId="{3C318805-ED2D-44F3-A7D8-9309001BE5A0}" srcOrd="0" destOrd="0" presId="urn:microsoft.com/office/officeart/2008/layout/LinedList"/>
    <dgm:cxn modelId="{78B70493-447B-4FAF-941E-8CB41E89168C}" type="presParOf" srcId="{ECE22B9C-F3ED-4206-96B4-A331B38EF0FD}" destId="{D4498E8A-C235-4124-B5FB-14F64D231920}" srcOrd="1" destOrd="0" presId="urn:microsoft.com/office/officeart/2008/layout/LinedList"/>
    <dgm:cxn modelId="{95578255-315D-439D-868B-6A4860E426E8}" type="presParOf" srcId="{1A85445E-063E-47A7-823D-EBFE440E1C79}" destId="{E78BF0DD-52E5-4050-91DA-053D79A4923A}" srcOrd="10" destOrd="0" presId="urn:microsoft.com/office/officeart/2008/layout/LinedList"/>
    <dgm:cxn modelId="{0E99F3D2-4D59-46F6-8C0E-6D3E539211DC}" type="presParOf" srcId="{1A85445E-063E-47A7-823D-EBFE440E1C79}" destId="{C4F02582-4731-4A62-9056-044A9DCFF8DC}" srcOrd="11" destOrd="0" presId="urn:microsoft.com/office/officeart/2008/layout/LinedList"/>
    <dgm:cxn modelId="{FC5607B2-4EA2-497C-8F55-D4CC8F14F9AC}" type="presParOf" srcId="{C4F02582-4731-4A62-9056-044A9DCFF8DC}" destId="{D1F888F8-0B8C-454D-B82D-B582B2D137DC}" srcOrd="0" destOrd="0" presId="urn:microsoft.com/office/officeart/2008/layout/LinedList"/>
    <dgm:cxn modelId="{90850099-DAD9-4E51-955A-038014023521}" type="presParOf" srcId="{C4F02582-4731-4A62-9056-044A9DCFF8DC}" destId="{DFEE1C9D-84E0-4D97-AAAD-4D7BFDC6FFDA}" srcOrd="1" destOrd="0" presId="urn:microsoft.com/office/officeart/2008/layout/LinedList"/>
    <dgm:cxn modelId="{A8450873-E407-4BF4-9E90-E037024D270E}" type="presParOf" srcId="{1A85445E-063E-47A7-823D-EBFE440E1C79}" destId="{5F8CB686-805A-4664-8EC5-076A3F875C71}" srcOrd="12" destOrd="0" presId="urn:microsoft.com/office/officeart/2008/layout/LinedList"/>
    <dgm:cxn modelId="{DA13E4C5-413E-4D2D-AC5B-C5917024480A}" type="presParOf" srcId="{1A85445E-063E-47A7-823D-EBFE440E1C79}" destId="{CE9F411A-1A31-42B7-AD73-BBFD2376359F}" srcOrd="13" destOrd="0" presId="urn:microsoft.com/office/officeart/2008/layout/LinedList"/>
    <dgm:cxn modelId="{8E497731-89D8-4490-9C0C-C069568B43B1}" type="presParOf" srcId="{CE9F411A-1A31-42B7-AD73-BBFD2376359F}" destId="{07AEE6DC-6F10-4AF8-9E38-EA177198669A}" srcOrd="0" destOrd="0" presId="urn:microsoft.com/office/officeart/2008/layout/LinedList"/>
    <dgm:cxn modelId="{B75B3F19-B504-4EF7-B4C1-1E09AE81327F}" type="presParOf" srcId="{CE9F411A-1A31-42B7-AD73-BBFD2376359F}" destId="{0A8DD857-8D07-4BFF-A727-72F6A8EF1588}"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26A3F14-7612-4667-8AA6-B06EFF651BDD}"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9FC61870-C640-4C9B-8439-A12B42514EEC}">
      <dgm:prSet/>
      <dgm:spPr/>
      <dgm:t>
        <a:bodyPr/>
        <a:lstStyle/>
        <a:p>
          <a:r>
            <a:rPr lang="en-US"/>
            <a:t>Quantitative experimental research methodology</a:t>
          </a:r>
        </a:p>
      </dgm:t>
    </dgm:pt>
    <dgm:pt modelId="{0D33366A-86EA-4EE6-9D30-4E37B2875DC1}" type="parTrans" cxnId="{96FB07AB-B780-4B59-B9D8-742747BFE262}">
      <dgm:prSet/>
      <dgm:spPr/>
      <dgm:t>
        <a:bodyPr/>
        <a:lstStyle/>
        <a:p>
          <a:endParaRPr lang="en-US"/>
        </a:p>
      </dgm:t>
    </dgm:pt>
    <dgm:pt modelId="{E39D66E8-B362-4BE6-BC95-F119220B3F0C}" type="sibTrans" cxnId="{96FB07AB-B780-4B59-B9D8-742747BFE262}">
      <dgm:prSet/>
      <dgm:spPr/>
      <dgm:t>
        <a:bodyPr/>
        <a:lstStyle/>
        <a:p>
          <a:endParaRPr lang="en-US"/>
        </a:p>
      </dgm:t>
    </dgm:pt>
    <dgm:pt modelId="{AD6F5081-A2DB-4446-B917-106B4CB9A69F}">
      <dgm:prSet/>
      <dgm:spPr/>
      <dgm:t>
        <a:bodyPr/>
        <a:lstStyle/>
        <a:p>
          <a:r>
            <a:rPr lang="en-US" dirty="0"/>
            <a:t>Separate datasets of MISP, OTX, CIC-IDS</a:t>
          </a:r>
        </a:p>
      </dgm:t>
    </dgm:pt>
    <dgm:pt modelId="{7599BBDC-7627-4120-95F6-30291BA214A5}" type="parTrans" cxnId="{47CBFED7-5D70-4462-96F5-BA4C11B2F742}">
      <dgm:prSet/>
      <dgm:spPr/>
      <dgm:t>
        <a:bodyPr/>
        <a:lstStyle/>
        <a:p>
          <a:endParaRPr lang="en-US"/>
        </a:p>
      </dgm:t>
    </dgm:pt>
    <dgm:pt modelId="{51E44C12-3CCB-48AC-ABD9-C778334501F6}" type="sibTrans" cxnId="{47CBFED7-5D70-4462-96F5-BA4C11B2F742}">
      <dgm:prSet/>
      <dgm:spPr/>
      <dgm:t>
        <a:bodyPr/>
        <a:lstStyle/>
        <a:p>
          <a:endParaRPr lang="en-US"/>
        </a:p>
      </dgm:t>
    </dgm:pt>
    <dgm:pt modelId="{A06B13C0-9EF5-4849-AB58-0013E0E87D48}">
      <dgm:prSet/>
      <dgm:spPr/>
      <dgm:t>
        <a:bodyPr/>
        <a:lstStyle/>
        <a:p>
          <a:r>
            <a:rPr lang="en-US"/>
            <a:t>The feature engineering is done using python</a:t>
          </a:r>
        </a:p>
      </dgm:t>
    </dgm:pt>
    <dgm:pt modelId="{6289B784-A96F-4E6B-93B9-106103D49E45}" type="parTrans" cxnId="{29D32EB1-CBF3-4890-86CE-535FEBE7B37E}">
      <dgm:prSet/>
      <dgm:spPr/>
      <dgm:t>
        <a:bodyPr/>
        <a:lstStyle/>
        <a:p>
          <a:endParaRPr lang="en-US"/>
        </a:p>
      </dgm:t>
    </dgm:pt>
    <dgm:pt modelId="{1BD8E660-7409-429D-815F-70C8FF461545}" type="sibTrans" cxnId="{29D32EB1-CBF3-4890-86CE-535FEBE7B37E}">
      <dgm:prSet/>
      <dgm:spPr/>
      <dgm:t>
        <a:bodyPr/>
        <a:lstStyle/>
        <a:p>
          <a:endParaRPr lang="en-US"/>
        </a:p>
      </dgm:t>
    </dgm:pt>
    <dgm:pt modelId="{8D7DA3E7-C60B-43DB-B0F6-F96731A773B3}">
      <dgm:prSet/>
      <dgm:spPr/>
      <dgm:t>
        <a:bodyPr/>
        <a:lstStyle/>
        <a:p>
          <a:r>
            <a:rPr lang="en-US" dirty="0"/>
            <a:t>Compare ML algorithms</a:t>
          </a:r>
        </a:p>
      </dgm:t>
    </dgm:pt>
    <dgm:pt modelId="{5BC9283B-B536-4668-AE77-D5738540FDFA}" type="parTrans" cxnId="{FE381208-E90E-410A-AE61-04F3C9B0E59E}">
      <dgm:prSet/>
      <dgm:spPr/>
      <dgm:t>
        <a:bodyPr/>
        <a:lstStyle/>
        <a:p>
          <a:endParaRPr lang="en-US"/>
        </a:p>
      </dgm:t>
    </dgm:pt>
    <dgm:pt modelId="{DF9A9B22-44D2-4079-9D8F-ABE3CC210513}" type="sibTrans" cxnId="{FE381208-E90E-410A-AE61-04F3C9B0E59E}">
      <dgm:prSet/>
      <dgm:spPr/>
      <dgm:t>
        <a:bodyPr/>
        <a:lstStyle/>
        <a:p>
          <a:endParaRPr lang="en-US"/>
        </a:p>
      </dgm:t>
    </dgm:pt>
    <dgm:pt modelId="{75FCFEDF-75A0-485C-BFB6-953583A188A9}">
      <dgm:prSet/>
      <dgm:spPr/>
      <dgm:t>
        <a:bodyPr/>
        <a:lstStyle/>
        <a:p>
          <a:r>
            <a:rPr lang="en-US"/>
            <a:t>Training and testing phases</a:t>
          </a:r>
        </a:p>
      </dgm:t>
    </dgm:pt>
    <dgm:pt modelId="{ACE7E0D0-9BE2-428A-8324-2C17BDE14C39}" type="parTrans" cxnId="{64625E20-E2A9-4F62-AAC3-8222A27E063D}">
      <dgm:prSet/>
      <dgm:spPr/>
      <dgm:t>
        <a:bodyPr/>
        <a:lstStyle/>
        <a:p>
          <a:endParaRPr lang="en-US"/>
        </a:p>
      </dgm:t>
    </dgm:pt>
    <dgm:pt modelId="{7C045F08-9893-4A28-A93B-F3643278E76D}" type="sibTrans" cxnId="{64625E20-E2A9-4F62-AAC3-8222A27E063D}">
      <dgm:prSet/>
      <dgm:spPr/>
      <dgm:t>
        <a:bodyPr/>
        <a:lstStyle/>
        <a:p>
          <a:endParaRPr lang="en-US"/>
        </a:p>
      </dgm:t>
    </dgm:pt>
    <dgm:pt modelId="{B4546813-FF0E-4A9F-BC9C-41736877F595}">
      <dgm:prSet/>
      <dgm:spPr/>
      <dgm:t>
        <a:bodyPr/>
        <a:lstStyle/>
        <a:p>
          <a:r>
            <a:rPr lang="en-US" dirty="0"/>
            <a:t>Recall, precision, F1 evaluation</a:t>
          </a:r>
        </a:p>
      </dgm:t>
    </dgm:pt>
    <dgm:pt modelId="{86103F4E-AD05-41DB-B946-22953DCA7B03}" type="parTrans" cxnId="{AE8730A7-9FA8-4B6D-B25E-02FB67C82E4B}">
      <dgm:prSet/>
      <dgm:spPr/>
      <dgm:t>
        <a:bodyPr/>
        <a:lstStyle/>
        <a:p>
          <a:endParaRPr lang="en-US"/>
        </a:p>
      </dgm:t>
    </dgm:pt>
    <dgm:pt modelId="{98EF853C-E100-45BD-A6CF-29F97EB3B36B}" type="sibTrans" cxnId="{AE8730A7-9FA8-4B6D-B25E-02FB67C82E4B}">
      <dgm:prSet/>
      <dgm:spPr/>
      <dgm:t>
        <a:bodyPr/>
        <a:lstStyle/>
        <a:p>
          <a:endParaRPr lang="en-US"/>
        </a:p>
      </dgm:t>
    </dgm:pt>
    <dgm:pt modelId="{9449D743-E598-4AEC-A9E9-32ECC317A7CB}">
      <dgm:prSet/>
      <dgm:spPr/>
      <dgm:t>
        <a:bodyPr/>
        <a:lstStyle/>
        <a:p>
          <a:r>
            <a:rPr lang="en-US"/>
            <a:t>ROC-AUC for model robustness</a:t>
          </a:r>
        </a:p>
      </dgm:t>
    </dgm:pt>
    <dgm:pt modelId="{66935DD5-1ED4-4AAD-AEDE-9769AE6EF19B}" type="parTrans" cxnId="{A9390FE2-8F53-4159-BFBC-0932F210CD1E}">
      <dgm:prSet/>
      <dgm:spPr/>
      <dgm:t>
        <a:bodyPr/>
        <a:lstStyle/>
        <a:p>
          <a:endParaRPr lang="en-US"/>
        </a:p>
      </dgm:t>
    </dgm:pt>
    <dgm:pt modelId="{FCE5266C-3C66-45DA-B316-CC641BF556C4}" type="sibTrans" cxnId="{A9390FE2-8F53-4159-BFBC-0932F210CD1E}">
      <dgm:prSet/>
      <dgm:spPr/>
      <dgm:t>
        <a:bodyPr/>
        <a:lstStyle/>
        <a:p>
          <a:endParaRPr lang="en-US"/>
        </a:p>
      </dgm:t>
    </dgm:pt>
    <dgm:pt modelId="{E115CFF5-562B-4D65-AE0F-C3B23A2E5572}" type="pres">
      <dgm:prSet presAssocID="{426A3F14-7612-4667-8AA6-B06EFF651BDD}" presName="diagram" presStyleCnt="0">
        <dgm:presLayoutVars>
          <dgm:dir/>
          <dgm:resizeHandles val="exact"/>
        </dgm:presLayoutVars>
      </dgm:prSet>
      <dgm:spPr/>
    </dgm:pt>
    <dgm:pt modelId="{1853E6C2-C036-471E-AECB-D0DC5E4FCFAA}" type="pres">
      <dgm:prSet presAssocID="{9FC61870-C640-4C9B-8439-A12B42514EEC}" presName="node" presStyleLbl="node1" presStyleIdx="0" presStyleCnt="7">
        <dgm:presLayoutVars>
          <dgm:bulletEnabled val="1"/>
        </dgm:presLayoutVars>
      </dgm:prSet>
      <dgm:spPr/>
    </dgm:pt>
    <dgm:pt modelId="{ED17DDF3-FE5F-42AD-9C26-E1DAD6FB98D7}" type="pres">
      <dgm:prSet presAssocID="{E39D66E8-B362-4BE6-BC95-F119220B3F0C}" presName="sibTrans" presStyleCnt="0"/>
      <dgm:spPr/>
    </dgm:pt>
    <dgm:pt modelId="{462128A9-AE27-4A95-9EC0-F09E70A938FC}" type="pres">
      <dgm:prSet presAssocID="{AD6F5081-A2DB-4446-B917-106B4CB9A69F}" presName="node" presStyleLbl="node1" presStyleIdx="1" presStyleCnt="7">
        <dgm:presLayoutVars>
          <dgm:bulletEnabled val="1"/>
        </dgm:presLayoutVars>
      </dgm:prSet>
      <dgm:spPr/>
    </dgm:pt>
    <dgm:pt modelId="{C3B657D0-21AD-4394-B145-C713858F052F}" type="pres">
      <dgm:prSet presAssocID="{51E44C12-3CCB-48AC-ABD9-C778334501F6}" presName="sibTrans" presStyleCnt="0"/>
      <dgm:spPr/>
    </dgm:pt>
    <dgm:pt modelId="{F6C704A3-BA94-4E6A-AB7F-8521C9892C06}" type="pres">
      <dgm:prSet presAssocID="{A06B13C0-9EF5-4849-AB58-0013E0E87D48}" presName="node" presStyleLbl="node1" presStyleIdx="2" presStyleCnt="7">
        <dgm:presLayoutVars>
          <dgm:bulletEnabled val="1"/>
        </dgm:presLayoutVars>
      </dgm:prSet>
      <dgm:spPr/>
    </dgm:pt>
    <dgm:pt modelId="{DE3CA858-4D76-4488-97B6-EA2E52453140}" type="pres">
      <dgm:prSet presAssocID="{1BD8E660-7409-429D-815F-70C8FF461545}" presName="sibTrans" presStyleCnt="0"/>
      <dgm:spPr/>
    </dgm:pt>
    <dgm:pt modelId="{049C5224-C732-4F9F-8C41-A341D6721F4F}" type="pres">
      <dgm:prSet presAssocID="{8D7DA3E7-C60B-43DB-B0F6-F96731A773B3}" presName="node" presStyleLbl="node1" presStyleIdx="3" presStyleCnt="7">
        <dgm:presLayoutVars>
          <dgm:bulletEnabled val="1"/>
        </dgm:presLayoutVars>
      </dgm:prSet>
      <dgm:spPr/>
    </dgm:pt>
    <dgm:pt modelId="{D2D7267C-6007-4082-9D32-C08CD272ADE7}" type="pres">
      <dgm:prSet presAssocID="{DF9A9B22-44D2-4079-9D8F-ABE3CC210513}" presName="sibTrans" presStyleCnt="0"/>
      <dgm:spPr/>
    </dgm:pt>
    <dgm:pt modelId="{EB4ED775-3E46-4B6E-A8AD-6474C765443A}" type="pres">
      <dgm:prSet presAssocID="{75FCFEDF-75A0-485C-BFB6-953583A188A9}" presName="node" presStyleLbl="node1" presStyleIdx="4" presStyleCnt="7">
        <dgm:presLayoutVars>
          <dgm:bulletEnabled val="1"/>
        </dgm:presLayoutVars>
      </dgm:prSet>
      <dgm:spPr/>
    </dgm:pt>
    <dgm:pt modelId="{C4A8B28F-AD2D-4911-8CC5-9BBEB168507C}" type="pres">
      <dgm:prSet presAssocID="{7C045F08-9893-4A28-A93B-F3643278E76D}" presName="sibTrans" presStyleCnt="0"/>
      <dgm:spPr/>
    </dgm:pt>
    <dgm:pt modelId="{CC5E3C63-82A8-4EBF-B70F-963636245588}" type="pres">
      <dgm:prSet presAssocID="{B4546813-FF0E-4A9F-BC9C-41736877F595}" presName="node" presStyleLbl="node1" presStyleIdx="5" presStyleCnt="7">
        <dgm:presLayoutVars>
          <dgm:bulletEnabled val="1"/>
        </dgm:presLayoutVars>
      </dgm:prSet>
      <dgm:spPr/>
    </dgm:pt>
    <dgm:pt modelId="{2FF444C9-18A8-4CFA-ABB8-D2114C0C0E52}" type="pres">
      <dgm:prSet presAssocID="{98EF853C-E100-45BD-A6CF-29F97EB3B36B}" presName="sibTrans" presStyleCnt="0"/>
      <dgm:spPr/>
    </dgm:pt>
    <dgm:pt modelId="{B9A610B8-664F-4EED-998F-90E517C7B015}" type="pres">
      <dgm:prSet presAssocID="{9449D743-E598-4AEC-A9E9-32ECC317A7CB}" presName="node" presStyleLbl="node1" presStyleIdx="6" presStyleCnt="7">
        <dgm:presLayoutVars>
          <dgm:bulletEnabled val="1"/>
        </dgm:presLayoutVars>
      </dgm:prSet>
      <dgm:spPr/>
    </dgm:pt>
  </dgm:ptLst>
  <dgm:cxnLst>
    <dgm:cxn modelId="{FE381208-E90E-410A-AE61-04F3C9B0E59E}" srcId="{426A3F14-7612-4667-8AA6-B06EFF651BDD}" destId="{8D7DA3E7-C60B-43DB-B0F6-F96731A773B3}" srcOrd="3" destOrd="0" parTransId="{5BC9283B-B536-4668-AE77-D5738540FDFA}" sibTransId="{DF9A9B22-44D2-4079-9D8F-ABE3CC210513}"/>
    <dgm:cxn modelId="{1D728F14-2DB2-4F69-B2A7-82C3A3732521}" type="presOf" srcId="{A06B13C0-9EF5-4849-AB58-0013E0E87D48}" destId="{F6C704A3-BA94-4E6A-AB7F-8521C9892C06}" srcOrd="0" destOrd="0" presId="urn:microsoft.com/office/officeart/2005/8/layout/default"/>
    <dgm:cxn modelId="{12E38817-5390-46ED-AEA4-D90AC64AEA79}" type="presOf" srcId="{8D7DA3E7-C60B-43DB-B0F6-F96731A773B3}" destId="{049C5224-C732-4F9F-8C41-A341D6721F4F}" srcOrd="0" destOrd="0" presId="urn:microsoft.com/office/officeart/2005/8/layout/default"/>
    <dgm:cxn modelId="{64625E20-E2A9-4F62-AAC3-8222A27E063D}" srcId="{426A3F14-7612-4667-8AA6-B06EFF651BDD}" destId="{75FCFEDF-75A0-485C-BFB6-953583A188A9}" srcOrd="4" destOrd="0" parTransId="{ACE7E0D0-9BE2-428A-8324-2C17BDE14C39}" sibTransId="{7C045F08-9893-4A28-A93B-F3643278E76D}"/>
    <dgm:cxn modelId="{D25F7A62-0016-42A1-A26A-7744FB11D4FB}" type="presOf" srcId="{75FCFEDF-75A0-485C-BFB6-953583A188A9}" destId="{EB4ED775-3E46-4B6E-A8AD-6474C765443A}" srcOrd="0" destOrd="0" presId="urn:microsoft.com/office/officeart/2005/8/layout/default"/>
    <dgm:cxn modelId="{44BD3B97-6828-431C-B85C-7918F629F2C2}" type="presOf" srcId="{B4546813-FF0E-4A9F-BC9C-41736877F595}" destId="{CC5E3C63-82A8-4EBF-B70F-963636245588}" srcOrd="0" destOrd="0" presId="urn:microsoft.com/office/officeart/2005/8/layout/default"/>
    <dgm:cxn modelId="{FD11B997-47BF-4B8C-BE79-0D3BF3D18A29}" type="presOf" srcId="{AD6F5081-A2DB-4446-B917-106B4CB9A69F}" destId="{462128A9-AE27-4A95-9EC0-F09E70A938FC}" srcOrd="0" destOrd="0" presId="urn:microsoft.com/office/officeart/2005/8/layout/default"/>
    <dgm:cxn modelId="{AE8730A7-9FA8-4B6D-B25E-02FB67C82E4B}" srcId="{426A3F14-7612-4667-8AA6-B06EFF651BDD}" destId="{B4546813-FF0E-4A9F-BC9C-41736877F595}" srcOrd="5" destOrd="0" parTransId="{86103F4E-AD05-41DB-B946-22953DCA7B03}" sibTransId="{98EF853C-E100-45BD-A6CF-29F97EB3B36B}"/>
    <dgm:cxn modelId="{1A4C64A8-62DE-4DAD-9C96-D9E2E0E49101}" type="presOf" srcId="{426A3F14-7612-4667-8AA6-B06EFF651BDD}" destId="{E115CFF5-562B-4D65-AE0F-C3B23A2E5572}" srcOrd="0" destOrd="0" presId="urn:microsoft.com/office/officeart/2005/8/layout/default"/>
    <dgm:cxn modelId="{96FB07AB-B780-4B59-B9D8-742747BFE262}" srcId="{426A3F14-7612-4667-8AA6-B06EFF651BDD}" destId="{9FC61870-C640-4C9B-8439-A12B42514EEC}" srcOrd="0" destOrd="0" parTransId="{0D33366A-86EA-4EE6-9D30-4E37B2875DC1}" sibTransId="{E39D66E8-B362-4BE6-BC95-F119220B3F0C}"/>
    <dgm:cxn modelId="{29D32EB1-CBF3-4890-86CE-535FEBE7B37E}" srcId="{426A3F14-7612-4667-8AA6-B06EFF651BDD}" destId="{A06B13C0-9EF5-4849-AB58-0013E0E87D48}" srcOrd="2" destOrd="0" parTransId="{6289B784-A96F-4E6B-93B9-106103D49E45}" sibTransId="{1BD8E660-7409-429D-815F-70C8FF461545}"/>
    <dgm:cxn modelId="{DAAFC7BD-425E-4C26-9830-3ADCDCFF1CEC}" type="presOf" srcId="{9FC61870-C640-4C9B-8439-A12B42514EEC}" destId="{1853E6C2-C036-471E-AECB-D0DC5E4FCFAA}" srcOrd="0" destOrd="0" presId="urn:microsoft.com/office/officeart/2005/8/layout/default"/>
    <dgm:cxn modelId="{47CBFED7-5D70-4462-96F5-BA4C11B2F742}" srcId="{426A3F14-7612-4667-8AA6-B06EFF651BDD}" destId="{AD6F5081-A2DB-4446-B917-106B4CB9A69F}" srcOrd="1" destOrd="0" parTransId="{7599BBDC-7627-4120-95F6-30291BA214A5}" sibTransId="{51E44C12-3CCB-48AC-ABD9-C778334501F6}"/>
    <dgm:cxn modelId="{A37A6FD9-4AD4-4256-87AF-35E0B0F57D6A}" type="presOf" srcId="{9449D743-E598-4AEC-A9E9-32ECC317A7CB}" destId="{B9A610B8-664F-4EED-998F-90E517C7B015}" srcOrd="0" destOrd="0" presId="urn:microsoft.com/office/officeart/2005/8/layout/default"/>
    <dgm:cxn modelId="{A9390FE2-8F53-4159-BFBC-0932F210CD1E}" srcId="{426A3F14-7612-4667-8AA6-B06EFF651BDD}" destId="{9449D743-E598-4AEC-A9E9-32ECC317A7CB}" srcOrd="6" destOrd="0" parTransId="{66935DD5-1ED4-4AAD-AEDE-9769AE6EF19B}" sibTransId="{FCE5266C-3C66-45DA-B316-CC641BF556C4}"/>
    <dgm:cxn modelId="{B1280031-C82C-4EA4-8934-43586CA93B13}" type="presParOf" srcId="{E115CFF5-562B-4D65-AE0F-C3B23A2E5572}" destId="{1853E6C2-C036-471E-AECB-D0DC5E4FCFAA}" srcOrd="0" destOrd="0" presId="urn:microsoft.com/office/officeart/2005/8/layout/default"/>
    <dgm:cxn modelId="{AFAD2774-57FA-465B-8908-317738179AB2}" type="presParOf" srcId="{E115CFF5-562B-4D65-AE0F-C3B23A2E5572}" destId="{ED17DDF3-FE5F-42AD-9C26-E1DAD6FB98D7}" srcOrd="1" destOrd="0" presId="urn:microsoft.com/office/officeart/2005/8/layout/default"/>
    <dgm:cxn modelId="{B4E7C480-F729-48FA-A666-D51296BB6CED}" type="presParOf" srcId="{E115CFF5-562B-4D65-AE0F-C3B23A2E5572}" destId="{462128A9-AE27-4A95-9EC0-F09E70A938FC}" srcOrd="2" destOrd="0" presId="urn:microsoft.com/office/officeart/2005/8/layout/default"/>
    <dgm:cxn modelId="{20A9EAC5-876F-4494-BFEB-3A9DB9C83A40}" type="presParOf" srcId="{E115CFF5-562B-4D65-AE0F-C3B23A2E5572}" destId="{C3B657D0-21AD-4394-B145-C713858F052F}" srcOrd="3" destOrd="0" presId="urn:microsoft.com/office/officeart/2005/8/layout/default"/>
    <dgm:cxn modelId="{D789F30A-566D-4873-9266-E82788EB56AE}" type="presParOf" srcId="{E115CFF5-562B-4D65-AE0F-C3B23A2E5572}" destId="{F6C704A3-BA94-4E6A-AB7F-8521C9892C06}" srcOrd="4" destOrd="0" presId="urn:microsoft.com/office/officeart/2005/8/layout/default"/>
    <dgm:cxn modelId="{3F54EDFB-759E-4157-990A-DEC3F97C5A50}" type="presParOf" srcId="{E115CFF5-562B-4D65-AE0F-C3B23A2E5572}" destId="{DE3CA858-4D76-4488-97B6-EA2E52453140}" srcOrd="5" destOrd="0" presId="urn:microsoft.com/office/officeart/2005/8/layout/default"/>
    <dgm:cxn modelId="{D236E3E6-DEB9-41AF-BD54-92B09E20F8F1}" type="presParOf" srcId="{E115CFF5-562B-4D65-AE0F-C3B23A2E5572}" destId="{049C5224-C732-4F9F-8C41-A341D6721F4F}" srcOrd="6" destOrd="0" presId="urn:microsoft.com/office/officeart/2005/8/layout/default"/>
    <dgm:cxn modelId="{62FF844C-217B-47D9-B27B-DDDC6C9B941B}" type="presParOf" srcId="{E115CFF5-562B-4D65-AE0F-C3B23A2E5572}" destId="{D2D7267C-6007-4082-9D32-C08CD272ADE7}" srcOrd="7" destOrd="0" presId="urn:microsoft.com/office/officeart/2005/8/layout/default"/>
    <dgm:cxn modelId="{A7DDC05B-F194-4D4C-9CB7-408F9874DC87}" type="presParOf" srcId="{E115CFF5-562B-4D65-AE0F-C3B23A2E5572}" destId="{EB4ED775-3E46-4B6E-A8AD-6474C765443A}" srcOrd="8" destOrd="0" presId="urn:microsoft.com/office/officeart/2005/8/layout/default"/>
    <dgm:cxn modelId="{5F4C03C5-95C9-4A4A-A875-BB4CB92FDEBB}" type="presParOf" srcId="{E115CFF5-562B-4D65-AE0F-C3B23A2E5572}" destId="{C4A8B28F-AD2D-4911-8CC5-9BBEB168507C}" srcOrd="9" destOrd="0" presId="urn:microsoft.com/office/officeart/2005/8/layout/default"/>
    <dgm:cxn modelId="{89894B94-D065-4DE0-9511-6A7FA00F0011}" type="presParOf" srcId="{E115CFF5-562B-4D65-AE0F-C3B23A2E5572}" destId="{CC5E3C63-82A8-4EBF-B70F-963636245588}" srcOrd="10" destOrd="0" presId="urn:microsoft.com/office/officeart/2005/8/layout/default"/>
    <dgm:cxn modelId="{18327ECC-7767-46A4-A2AD-598650573BF9}" type="presParOf" srcId="{E115CFF5-562B-4D65-AE0F-C3B23A2E5572}" destId="{2FF444C9-18A8-4CFA-ABB8-D2114C0C0E52}" srcOrd="11" destOrd="0" presId="urn:microsoft.com/office/officeart/2005/8/layout/default"/>
    <dgm:cxn modelId="{00179EC9-E7DA-41A7-BDD7-8CB4F68233D9}" type="presParOf" srcId="{E115CFF5-562B-4D65-AE0F-C3B23A2E5572}" destId="{B9A610B8-664F-4EED-998F-90E517C7B015}"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06B5942-4CC7-497B-BD3E-55A30FE8BA26}"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46B39EAF-07A4-47A6-9AA0-53F2F4F5A453}">
      <dgm:prSet/>
      <dgm:spPr/>
      <dgm:t>
        <a:bodyPr/>
        <a:lstStyle/>
        <a:p>
          <a:r>
            <a:rPr lang="en-US" dirty="0"/>
            <a:t>Analysis Python libraries </a:t>
          </a:r>
        </a:p>
      </dgm:t>
    </dgm:pt>
    <dgm:pt modelId="{E09FDD69-E33B-44BA-85D5-D5FBB5AB1122}" type="parTrans" cxnId="{31188917-CF49-4F17-9266-EA6238D2F2C8}">
      <dgm:prSet/>
      <dgm:spPr/>
      <dgm:t>
        <a:bodyPr/>
        <a:lstStyle/>
        <a:p>
          <a:endParaRPr lang="en-US"/>
        </a:p>
      </dgm:t>
    </dgm:pt>
    <dgm:pt modelId="{05CCAD26-ECB8-457B-889B-B4818C9116C0}" type="sibTrans" cxnId="{31188917-CF49-4F17-9266-EA6238D2F2C8}">
      <dgm:prSet/>
      <dgm:spPr/>
      <dgm:t>
        <a:bodyPr/>
        <a:lstStyle/>
        <a:p>
          <a:endParaRPr lang="en-US"/>
        </a:p>
      </dgm:t>
    </dgm:pt>
    <dgm:pt modelId="{76AD201E-96D8-4792-AADE-CADFC16C2E71}">
      <dgm:prSet/>
      <dgm:spPr/>
      <dgm:t>
        <a:bodyPr/>
        <a:lstStyle/>
        <a:p>
          <a:r>
            <a:rPr lang="en-US"/>
            <a:t>Jupyter Notebook workflow</a:t>
          </a:r>
        </a:p>
      </dgm:t>
    </dgm:pt>
    <dgm:pt modelId="{4969300B-D23A-422B-AA1E-5B04FC1CFC3D}" type="parTrans" cxnId="{AB3C2AEC-6F28-4E51-8428-BF09AEFB6376}">
      <dgm:prSet/>
      <dgm:spPr/>
      <dgm:t>
        <a:bodyPr/>
        <a:lstStyle/>
        <a:p>
          <a:endParaRPr lang="en-US"/>
        </a:p>
      </dgm:t>
    </dgm:pt>
    <dgm:pt modelId="{035F2659-67F9-4252-8F44-69E1836A17E8}" type="sibTrans" cxnId="{AB3C2AEC-6F28-4E51-8428-BF09AEFB6376}">
      <dgm:prSet/>
      <dgm:spPr/>
      <dgm:t>
        <a:bodyPr/>
        <a:lstStyle/>
        <a:p>
          <a:endParaRPr lang="en-US"/>
        </a:p>
      </dgm:t>
    </dgm:pt>
    <dgm:pt modelId="{49209208-0525-4800-A535-F30F1847B082}">
      <dgm:prSet/>
      <dgm:spPr/>
      <dgm:t>
        <a:bodyPr/>
        <a:lstStyle/>
        <a:p>
          <a:r>
            <a:rPr lang="en-US" dirty="0"/>
            <a:t>MISP data and OSINT data [4]</a:t>
          </a:r>
        </a:p>
      </dgm:t>
    </dgm:pt>
    <dgm:pt modelId="{8332C79A-8429-4E81-9138-2AD10346368E}" type="parTrans" cxnId="{34168E81-B554-44B8-910F-1E07584C4B24}">
      <dgm:prSet/>
      <dgm:spPr/>
      <dgm:t>
        <a:bodyPr/>
        <a:lstStyle/>
        <a:p>
          <a:endParaRPr lang="en-US"/>
        </a:p>
      </dgm:t>
    </dgm:pt>
    <dgm:pt modelId="{773C598D-56A0-4818-B61E-13FC3CA1EB02}" type="sibTrans" cxnId="{34168E81-B554-44B8-910F-1E07584C4B24}">
      <dgm:prSet/>
      <dgm:spPr/>
      <dgm:t>
        <a:bodyPr/>
        <a:lstStyle/>
        <a:p>
          <a:endParaRPr lang="en-US"/>
        </a:p>
      </dgm:t>
    </dgm:pt>
    <dgm:pt modelId="{92CC957D-00B8-4070-92D6-9036B67455D6}">
      <dgm:prSet/>
      <dgm:spPr/>
      <dgm:t>
        <a:bodyPr/>
        <a:lstStyle/>
        <a:p>
          <a:r>
            <a:rPr lang="en-US"/>
            <a:t>CIC-IDS traffic logs</a:t>
          </a:r>
        </a:p>
      </dgm:t>
    </dgm:pt>
    <dgm:pt modelId="{2256C5C8-7592-4CD4-BE57-4F1187CFC428}" type="parTrans" cxnId="{FC5C5561-E93D-456D-AEF5-6B1E976AAE05}">
      <dgm:prSet/>
      <dgm:spPr/>
      <dgm:t>
        <a:bodyPr/>
        <a:lstStyle/>
        <a:p>
          <a:endParaRPr lang="en-US"/>
        </a:p>
      </dgm:t>
    </dgm:pt>
    <dgm:pt modelId="{4E64A7DF-C100-40E2-A1EF-16FA3F010736}" type="sibTrans" cxnId="{FC5C5561-E93D-456D-AEF5-6B1E976AAE05}">
      <dgm:prSet/>
      <dgm:spPr/>
      <dgm:t>
        <a:bodyPr/>
        <a:lstStyle/>
        <a:p>
          <a:endParaRPr lang="en-US"/>
        </a:p>
      </dgm:t>
    </dgm:pt>
    <dgm:pt modelId="{C67862BE-89FF-4380-90A1-8F6AAC5DC6E8}">
      <dgm:prSet/>
      <dgm:spPr/>
      <dgm:t>
        <a:bodyPr/>
        <a:lstStyle/>
        <a:p>
          <a:r>
            <a:rPr lang="en-US"/>
            <a:t>AlienVault OTX indicators</a:t>
          </a:r>
        </a:p>
      </dgm:t>
    </dgm:pt>
    <dgm:pt modelId="{58C7A6B6-6F97-4B05-9057-A6425718CF5C}" type="parTrans" cxnId="{13C16245-6D95-404A-A3ED-63524063B469}">
      <dgm:prSet/>
      <dgm:spPr/>
      <dgm:t>
        <a:bodyPr/>
        <a:lstStyle/>
        <a:p>
          <a:endParaRPr lang="en-US"/>
        </a:p>
      </dgm:t>
    </dgm:pt>
    <dgm:pt modelId="{15D8FDA1-106D-4D3C-87E9-D5D06EA9B949}" type="sibTrans" cxnId="{13C16245-6D95-404A-A3ED-63524063B469}">
      <dgm:prSet/>
      <dgm:spPr/>
      <dgm:t>
        <a:bodyPr/>
        <a:lstStyle/>
        <a:p>
          <a:endParaRPr lang="en-US"/>
        </a:p>
      </dgm:t>
    </dgm:pt>
    <dgm:pt modelId="{A5848623-E618-4F10-8A48-1DF36CFF4B4F}">
      <dgm:prSet/>
      <dgm:spPr/>
      <dgm:t>
        <a:bodyPr/>
        <a:lstStyle/>
        <a:p>
          <a:r>
            <a:rPr lang="en-US"/>
            <a:t>Laptop/GPU for computation</a:t>
          </a:r>
        </a:p>
      </dgm:t>
    </dgm:pt>
    <dgm:pt modelId="{0610CD5F-DA5D-42E4-9344-007DE844BBC4}" type="parTrans" cxnId="{45B25825-B772-4B60-AC60-F0FF8CE2EF20}">
      <dgm:prSet/>
      <dgm:spPr/>
      <dgm:t>
        <a:bodyPr/>
        <a:lstStyle/>
        <a:p>
          <a:endParaRPr lang="en-US"/>
        </a:p>
      </dgm:t>
    </dgm:pt>
    <dgm:pt modelId="{A1086A95-60CD-49AF-8245-DB7A92347E92}" type="sibTrans" cxnId="{45B25825-B772-4B60-AC60-F0FF8CE2EF20}">
      <dgm:prSet/>
      <dgm:spPr/>
      <dgm:t>
        <a:bodyPr/>
        <a:lstStyle/>
        <a:p>
          <a:endParaRPr lang="en-US"/>
        </a:p>
      </dgm:t>
    </dgm:pt>
    <dgm:pt modelId="{96A19C0A-3103-430A-9BC8-9111C80AF408}">
      <dgm:prSet/>
      <dgm:spPr/>
      <dgm:t>
        <a:bodyPr/>
        <a:lstStyle/>
        <a:p>
          <a:r>
            <a:rPr lang="en-US" dirty="0"/>
            <a:t>Safe data processing  </a:t>
          </a:r>
        </a:p>
      </dgm:t>
    </dgm:pt>
    <dgm:pt modelId="{4C8E459A-CECA-44FB-9069-31A8BFEEB5F8}" type="parTrans" cxnId="{666F7E60-598D-459A-8D87-727D344E93E0}">
      <dgm:prSet/>
      <dgm:spPr/>
      <dgm:t>
        <a:bodyPr/>
        <a:lstStyle/>
        <a:p>
          <a:endParaRPr lang="en-US"/>
        </a:p>
      </dgm:t>
    </dgm:pt>
    <dgm:pt modelId="{D5D60D2F-851C-4232-B86C-0FD7C6A99539}" type="sibTrans" cxnId="{666F7E60-598D-459A-8D87-727D344E93E0}">
      <dgm:prSet/>
      <dgm:spPr/>
      <dgm:t>
        <a:bodyPr/>
        <a:lstStyle/>
        <a:p>
          <a:endParaRPr lang="en-US"/>
        </a:p>
      </dgm:t>
    </dgm:pt>
    <dgm:pt modelId="{3259918E-EBCA-4F46-B1E2-100BC6609B34}" type="pres">
      <dgm:prSet presAssocID="{F06B5942-4CC7-497B-BD3E-55A30FE8BA26}" presName="diagram" presStyleCnt="0">
        <dgm:presLayoutVars>
          <dgm:dir/>
          <dgm:resizeHandles val="exact"/>
        </dgm:presLayoutVars>
      </dgm:prSet>
      <dgm:spPr/>
    </dgm:pt>
    <dgm:pt modelId="{8FF87702-EC6B-47A6-81E2-9AD59AF11D53}" type="pres">
      <dgm:prSet presAssocID="{46B39EAF-07A4-47A6-9AA0-53F2F4F5A453}" presName="node" presStyleLbl="node1" presStyleIdx="0" presStyleCnt="7">
        <dgm:presLayoutVars>
          <dgm:bulletEnabled val="1"/>
        </dgm:presLayoutVars>
      </dgm:prSet>
      <dgm:spPr/>
    </dgm:pt>
    <dgm:pt modelId="{6B0459FF-57B1-4542-B9FF-F6FC93FCCC23}" type="pres">
      <dgm:prSet presAssocID="{05CCAD26-ECB8-457B-889B-B4818C9116C0}" presName="sibTrans" presStyleCnt="0"/>
      <dgm:spPr/>
    </dgm:pt>
    <dgm:pt modelId="{332135F2-48C5-4C78-B512-5BC311C3895F}" type="pres">
      <dgm:prSet presAssocID="{76AD201E-96D8-4792-AADE-CADFC16C2E71}" presName="node" presStyleLbl="node1" presStyleIdx="1" presStyleCnt="7">
        <dgm:presLayoutVars>
          <dgm:bulletEnabled val="1"/>
        </dgm:presLayoutVars>
      </dgm:prSet>
      <dgm:spPr/>
    </dgm:pt>
    <dgm:pt modelId="{3144AB2A-2C6E-4699-88F3-1FD5775F52B2}" type="pres">
      <dgm:prSet presAssocID="{035F2659-67F9-4252-8F44-69E1836A17E8}" presName="sibTrans" presStyleCnt="0"/>
      <dgm:spPr/>
    </dgm:pt>
    <dgm:pt modelId="{7DE51AAC-F962-456E-9A3C-614D1DC41B8F}" type="pres">
      <dgm:prSet presAssocID="{49209208-0525-4800-A535-F30F1847B082}" presName="node" presStyleLbl="node1" presStyleIdx="2" presStyleCnt="7">
        <dgm:presLayoutVars>
          <dgm:bulletEnabled val="1"/>
        </dgm:presLayoutVars>
      </dgm:prSet>
      <dgm:spPr/>
    </dgm:pt>
    <dgm:pt modelId="{2E00EEAE-2244-4126-869E-BD3D2EF67C0F}" type="pres">
      <dgm:prSet presAssocID="{773C598D-56A0-4818-B61E-13FC3CA1EB02}" presName="sibTrans" presStyleCnt="0"/>
      <dgm:spPr/>
    </dgm:pt>
    <dgm:pt modelId="{A7DFBA1B-C877-41EC-A9AC-02B413E4028D}" type="pres">
      <dgm:prSet presAssocID="{92CC957D-00B8-4070-92D6-9036B67455D6}" presName="node" presStyleLbl="node1" presStyleIdx="3" presStyleCnt="7">
        <dgm:presLayoutVars>
          <dgm:bulletEnabled val="1"/>
        </dgm:presLayoutVars>
      </dgm:prSet>
      <dgm:spPr/>
    </dgm:pt>
    <dgm:pt modelId="{8F15D633-1101-4337-B465-F2FCEE63D918}" type="pres">
      <dgm:prSet presAssocID="{4E64A7DF-C100-40E2-A1EF-16FA3F010736}" presName="sibTrans" presStyleCnt="0"/>
      <dgm:spPr/>
    </dgm:pt>
    <dgm:pt modelId="{D3DFD524-9DCB-490E-829F-542FF4E372A3}" type="pres">
      <dgm:prSet presAssocID="{C67862BE-89FF-4380-90A1-8F6AAC5DC6E8}" presName="node" presStyleLbl="node1" presStyleIdx="4" presStyleCnt="7">
        <dgm:presLayoutVars>
          <dgm:bulletEnabled val="1"/>
        </dgm:presLayoutVars>
      </dgm:prSet>
      <dgm:spPr/>
    </dgm:pt>
    <dgm:pt modelId="{BAE394E4-5981-48DC-8CA4-E0D34B0EC3EC}" type="pres">
      <dgm:prSet presAssocID="{15D8FDA1-106D-4D3C-87E9-D5D06EA9B949}" presName="sibTrans" presStyleCnt="0"/>
      <dgm:spPr/>
    </dgm:pt>
    <dgm:pt modelId="{81D36411-13E5-427F-956E-8814DCD3B4DE}" type="pres">
      <dgm:prSet presAssocID="{A5848623-E618-4F10-8A48-1DF36CFF4B4F}" presName="node" presStyleLbl="node1" presStyleIdx="5" presStyleCnt="7">
        <dgm:presLayoutVars>
          <dgm:bulletEnabled val="1"/>
        </dgm:presLayoutVars>
      </dgm:prSet>
      <dgm:spPr/>
    </dgm:pt>
    <dgm:pt modelId="{BB50901F-B54E-4A4D-8013-A2685F07CADF}" type="pres">
      <dgm:prSet presAssocID="{A1086A95-60CD-49AF-8245-DB7A92347E92}" presName="sibTrans" presStyleCnt="0"/>
      <dgm:spPr/>
    </dgm:pt>
    <dgm:pt modelId="{23CB34E8-3BF9-4A97-A98B-5871E0E9BAF8}" type="pres">
      <dgm:prSet presAssocID="{96A19C0A-3103-430A-9BC8-9111C80AF408}" presName="node" presStyleLbl="node1" presStyleIdx="6" presStyleCnt="7">
        <dgm:presLayoutVars>
          <dgm:bulletEnabled val="1"/>
        </dgm:presLayoutVars>
      </dgm:prSet>
      <dgm:spPr/>
    </dgm:pt>
  </dgm:ptLst>
  <dgm:cxnLst>
    <dgm:cxn modelId="{FF7E990E-A90F-4955-961B-CFF0C20F33A9}" type="presOf" srcId="{46B39EAF-07A4-47A6-9AA0-53F2F4F5A453}" destId="{8FF87702-EC6B-47A6-81E2-9AD59AF11D53}" srcOrd="0" destOrd="0" presId="urn:microsoft.com/office/officeart/2005/8/layout/default"/>
    <dgm:cxn modelId="{31188917-CF49-4F17-9266-EA6238D2F2C8}" srcId="{F06B5942-4CC7-497B-BD3E-55A30FE8BA26}" destId="{46B39EAF-07A4-47A6-9AA0-53F2F4F5A453}" srcOrd="0" destOrd="0" parTransId="{E09FDD69-E33B-44BA-85D5-D5FBB5AB1122}" sibTransId="{05CCAD26-ECB8-457B-889B-B4818C9116C0}"/>
    <dgm:cxn modelId="{45B25825-B772-4B60-AC60-F0FF8CE2EF20}" srcId="{F06B5942-4CC7-497B-BD3E-55A30FE8BA26}" destId="{A5848623-E618-4F10-8A48-1DF36CFF4B4F}" srcOrd="5" destOrd="0" parTransId="{0610CD5F-DA5D-42E4-9344-007DE844BBC4}" sibTransId="{A1086A95-60CD-49AF-8245-DB7A92347E92}"/>
    <dgm:cxn modelId="{A08B3132-DE22-47DE-87A7-B9D51FF72F45}" type="presOf" srcId="{C67862BE-89FF-4380-90A1-8F6AAC5DC6E8}" destId="{D3DFD524-9DCB-490E-829F-542FF4E372A3}" srcOrd="0" destOrd="0" presId="urn:microsoft.com/office/officeart/2005/8/layout/default"/>
    <dgm:cxn modelId="{666F7E60-598D-459A-8D87-727D344E93E0}" srcId="{F06B5942-4CC7-497B-BD3E-55A30FE8BA26}" destId="{96A19C0A-3103-430A-9BC8-9111C80AF408}" srcOrd="6" destOrd="0" parTransId="{4C8E459A-CECA-44FB-9069-31A8BFEEB5F8}" sibTransId="{D5D60D2F-851C-4232-B86C-0FD7C6A99539}"/>
    <dgm:cxn modelId="{FC5C5561-E93D-456D-AEF5-6B1E976AAE05}" srcId="{F06B5942-4CC7-497B-BD3E-55A30FE8BA26}" destId="{92CC957D-00B8-4070-92D6-9036B67455D6}" srcOrd="3" destOrd="0" parTransId="{2256C5C8-7592-4CD4-BE57-4F1187CFC428}" sibTransId="{4E64A7DF-C100-40E2-A1EF-16FA3F010736}"/>
    <dgm:cxn modelId="{13C16245-6D95-404A-A3ED-63524063B469}" srcId="{F06B5942-4CC7-497B-BD3E-55A30FE8BA26}" destId="{C67862BE-89FF-4380-90A1-8F6AAC5DC6E8}" srcOrd="4" destOrd="0" parTransId="{58C7A6B6-6F97-4B05-9057-A6425718CF5C}" sibTransId="{15D8FDA1-106D-4D3C-87E9-D5D06EA9B949}"/>
    <dgm:cxn modelId="{A0F18A48-CC7F-41DD-A2C6-9068E8BC883F}" type="presOf" srcId="{49209208-0525-4800-A535-F30F1847B082}" destId="{7DE51AAC-F962-456E-9A3C-614D1DC41B8F}" srcOrd="0" destOrd="0" presId="urn:microsoft.com/office/officeart/2005/8/layout/default"/>
    <dgm:cxn modelId="{D1576070-E83B-4180-BAB8-F1F769BF0CD5}" type="presOf" srcId="{92CC957D-00B8-4070-92D6-9036B67455D6}" destId="{A7DFBA1B-C877-41EC-A9AC-02B413E4028D}" srcOrd="0" destOrd="0" presId="urn:microsoft.com/office/officeart/2005/8/layout/default"/>
    <dgm:cxn modelId="{7E3B567C-F632-49C2-890D-656B13BC81E3}" type="presOf" srcId="{A5848623-E618-4F10-8A48-1DF36CFF4B4F}" destId="{81D36411-13E5-427F-956E-8814DCD3B4DE}" srcOrd="0" destOrd="0" presId="urn:microsoft.com/office/officeart/2005/8/layout/default"/>
    <dgm:cxn modelId="{34168E81-B554-44B8-910F-1E07584C4B24}" srcId="{F06B5942-4CC7-497B-BD3E-55A30FE8BA26}" destId="{49209208-0525-4800-A535-F30F1847B082}" srcOrd="2" destOrd="0" parTransId="{8332C79A-8429-4E81-9138-2AD10346368E}" sibTransId="{773C598D-56A0-4818-B61E-13FC3CA1EB02}"/>
    <dgm:cxn modelId="{6F10CE99-B263-4168-B56F-E81E4C1F607D}" type="presOf" srcId="{F06B5942-4CC7-497B-BD3E-55A30FE8BA26}" destId="{3259918E-EBCA-4F46-B1E2-100BC6609B34}" srcOrd="0" destOrd="0" presId="urn:microsoft.com/office/officeart/2005/8/layout/default"/>
    <dgm:cxn modelId="{E2AE1CA0-B49E-4768-AC44-AAB1968398EB}" type="presOf" srcId="{76AD201E-96D8-4792-AADE-CADFC16C2E71}" destId="{332135F2-48C5-4C78-B512-5BC311C3895F}" srcOrd="0" destOrd="0" presId="urn:microsoft.com/office/officeart/2005/8/layout/default"/>
    <dgm:cxn modelId="{5C0E3EAD-1F32-4FE5-B589-A49DD8FB8235}" type="presOf" srcId="{96A19C0A-3103-430A-9BC8-9111C80AF408}" destId="{23CB34E8-3BF9-4A97-A98B-5871E0E9BAF8}" srcOrd="0" destOrd="0" presId="urn:microsoft.com/office/officeart/2005/8/layout/default"/>
    <dgm:cxn modelId="{AB3C2AEC-6F28-4E51-8428-BF09AEFB6376}" srcId="{F06B5942-4CC7-497B-BD3E-55A30FE8BA26}" destId="{76AD201E-96D8-4792-AADE-CADFC16C2E71}" srcOrd="1" destOrd="0" parTransId="{4969300B-D23A-422B-AA1E-5B04FC1CFC3D}" sibTransId="{035F2659-67F9-4252-8F44-69E1836A17E8}"/>
    <dgm:cxn modelId="{535A0209-F763-4FE6-9516-557B2B3BE4AC}" type="presParOf" srcId="{3259918E-EBCA-4F46-B1E2-100BC6609B34}" destId="{8FF87702-EC6B-47A6-81E2-9AD59AF11D53}" srcOrd="0" destOrd="0" presId="urn:microsoft.com/office/officeart/2005/8/layout/default"/>
    <dgm:cxn modelId="{78598C28-633C-4DD7-9505-4C0C802A1818}" type="presParOf" srcId="{3259918E-EBCA-4F46-B1E2-100BC6609B34}" destId="{6B0459FF-57B1-4542-B9FF-F6FC93FCCC23}" srcOrd="1" destOrd="0" presId="urn:microsoft.com/office/officeart/2005/8/layout/default"/>
    <dgm:cxn modelId="{8EA6502B-9BEE-488E-AAD3-9AEBE9D3CC9F}" type="presParOf" srcId="{3259918E-EBCA-4F46-B1E2-100BC6609B34}" destId="{332135F2-48C5-4C78-B512-5BC311C3895F}" srcOrd="2" destOrd="0" presId="urn:microsoft.com/office/officeart/2005/8/layout/default"/>
    <dgm:cxn modelId="{6D9CEF8A-A736-45E9-B66D-C02EEF04C476}" type="presParOf" srcId="{3259918E-EBCA-4F46-B1E2-100BC6609B34}" destId="{3144AB2A-2C6E-4699-88F3-1FD5775F52B2}" srcOrd="3" destOrd="0" presId="urn:microsoft.com/office/officeart/2005/8/layout/default"/>
    <dgm:cxn modelId="{8E4CB303-0125-42F7-8FC3-AF24B67B250D}" type="presParOf" srcId="{3259918E-EBCA-4F46-B1E2-100BC6609B34}" destId="{7DE51AAC-F962-456E-9A3C-614D1DC41B8F}" srcOrd="4" destOrd="0" presId="urn:microsoft.com/office/officeart/2005/8/layout/default"/>
    <dgm:cxn modelId="{2DBE058F-4F93-45BE-B1F1-65B1491DA0F8}" type="presParOf" srcId="{3259918E-EBCA-4F46-B1E2-100BC6609B34}" destId="{2E00EEAE-2244-4126-869E-BD3D2EF67C0F}" srcOrd="5" destOrd="0" presId="urn:microsoft.com/office/officeart/2005/8/layout/default"/>
    <dgm:cxn modelId="{C495199B-F929-4386-A498-B6FA9370F402}" type="presParOf" srcId="{3259918E-EBCA-4F46-B1E2-100BC6609B34}" destId="{A7DFBA1B-C877-41EC-A9AC-02B413E4028D}" srcOrd="6" destOrd="0" presId="urn:microsoft.com/office/officeart/2005/8/layout/default"/>
    <dgm:cxn modelId="{6337ACF8-F021-42C9-BC74-C5034F6F7FE6}" type="presParOf" srcId="{3259918E-EBCA-4F46-B1E2-100BC6609B34}" destId="{8F15D633-1101-4337-B465-F2FCEE63D918}" srcOrd="7" destOrd="0" presId="urn:microsoft.com/office/officeart/2005/8/layout/default"/>
    <dgm:cxn modelId="{87F9D8C8-7626-4F39-A856-C87C48C0FDAE}" type="presParOf" srcId="{3259918E-EBCA-4F46-B1E2-100BC6609B34}" destId="{D3DFD524-9DCB-490E-829F-542FF4E372A3}" srcOrd="8" destOrd="0" presId="urn:microsoft.com/office/officeart/2005/8/layout/default"/>
    <dgm:cxn modelId="{A25173BB-D763-4F6C-A181-8F4F04EEA250}" type="presParOf" srcId="{3259918E-EBCA-4F46-B1E2-100BC6609B34}" destId="{BAE394E4-5981-48DC-8CA4-E0D34B0EC3EC}" srcOrd="9" destOrd="0" presId="urn:microsoft.com/office/officeart/2005/8/layout/default"/>
    <dgm:cxn modelId="{5F81DE6E-C3D4-4BDB-ACCF-12608239E8A1}" type="presParOf" srcId="{3259918E-EBCA-4F46-B1E2-100BC6609B34}" destId="{81D36411-13E5-427F-956E-8814DCD3B4DE}" srcOrd="10" destOrd="0" presId="urn:microsoft.com/office/officeart/2005/8/layout/default"/>
    <dgm:cxn modelId="{F4120670-3398-4CC4-8103-B832343698B4}" type="presParOf" srcId="{3259918E-EBCA-4F46-B1E2-100BC6609B34}" destId="{BB50901F-B54E-4A4D-8013-A2685F07CADF}" srcOrd="11" destOrd="0" presId="urn:microsoft.com/office/officeart/2005/8/layout/default"/>
    <dgm:cxn modelId="{6DF005CD-B5E9-4FFE-959C-E7683FB92269}" type="presParOf" srcId="{3259918E-EBCA-4F46-B1E2-100BC6609B34}" destId="{23CB34E8-3BF9-4A97-A98B-5871E0E9BAF8}"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057974C-EF8D-4FF4-854F-E14AE2A1AA9E}"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EA6F9AAD-AAFB-40A4-9EFC-0F384F893DEC}">
      <dgm:prSet/>
      <dgm:spPr/>
      <dgm:t>
        <a:bodyPr/>
        <a:lstStyle/>
        <a:p>
          <a:r>
            <a:rPr lang="en-US" dirty="0"/>
            <a:t>Increased detection of threat [6]</a:t>
          </a:r>
        </a:p>
      </dgm:t>
    </dgm:pt>
    <dgm:pt modelId="{A5043516-6F55-49C7-A4FD-CDAE63C71B0A}" type="parTrans" cxnId="{3D059B80-E812-40BC-8BC7-7D4EA04AB3C2}">
      <dgm:prSet/>
      <dgm:spPr/>
      <dgm:t>
        <a:bodyPr/>
        <a:lstStyle/>
        <a:p>
          <a:endParaRPr lang="en-US"/>
        </a:p>
      </dgm:t>
    </dgm:pt>
    <dgm:pt modelId="{FBB68FBA-67A0-4C3B-AABD-13399A838202}" type="sibTrans" cxnId="{3D059B80-E812-40BC-8BC7-7D4EA04AB3C2}">
      <dgm:prSet/>
      <dgm:spPr/>
      <dgm:t>
        <a:bodyPr/>
        <a:lstStyle/>
        <a:p>
          <a:endParaRPr lang="en-US"/>
        </a:p>
      </dgm:t>
    </dgm:pt>
    <dgm:pt modelId="{C7048088-4E09-4627-8CAA-D0D6B6CBB04C}">
      <dgm:prSet/>
      <dgm:spPr/>
      <dgm:t>
        <a:bodyPr/>
        <a:lstStyle/>
        <a:p>
          <a:r>
            <a:rPr lang="en-US"/>
            <a:t>Fewer CTI false positives</a:t>
          </a:r>
        </a:p>
      </dgm:t>
    </dgm:pt>
    <dgm:pt modelId="{EBCBA7B6-AFE3-4D2D-BC3A-0C24D7D3AABC}" type="parTrans" cxnId="{850AC9EB-B5A4-4807-96AC-8C3F4E6825C4}">
      <dgm:prSet/>
      <dgm:spPr/>
      <dgm:t>
        <a:bodyPr/>
        <a:lstStyle/>
        <a:p>
          <a:endParaRPr lang="en-US"/>
        </a:p>
      </dgm:t>
    </dgm:pt>
    <dgm:pt modelId="{A787DA76-4285-42BF-83A3-929027682671}" type="sibTrans" cxnId="{850AC9EB-B5A4-4807-96AC-8C3F4E6825C4}">
      <dgm:prSet/>
      <dgm:spPr/>
      <dgm:t>
        <a:bodyPr/>
        <a:lstStyle/>
        <a:p>
          <a:endParaRPr lang="en-US"/>
        </a:p>
      </dgm:t>
    </dgm:pt>
    <dgm:pt modelId="{FD511A09-4FD3-401E-B0E0-D2238F7F603A}">
      <dgm:prSet/>
      <dgm:spPr/>
      <dgm:t>
        <a:bodyPr/>
        <a:lstStyle/>
        <a:p>
          <a:r>
            <a:rPr lang="en-US" dirty="0"/>
            <a:t>Emerging threat predictive insight has been made </a:t>
          </a:r>
        </a:p>
      </dgm:t>
    </dgm:pt>
    <dgm:pt modelId="{582799A1-2357-4CAD-92CB-AD0F9490926F}" type="parTrans" cxnId="{26A2008B-0F54-45B6-8D40-4FFB78029ADD}">
      <dgm:prSet/>
      <dgm:spPr/>
      <dgm:t>
        <a:bodyPr/>
        <a:lstStyle/>
        <a:p>
          <a:endParaRPr lang="en-US"/>
        </a:p>
      </dgm:t>
    </dgm:pt>
    <dgm:pt modelId="{0AF909CD-CF86-4ADE-8786-48C07F1E01B2}" type="sibTrans" cxnId="{26A2008B-0F54-45B6-8D40-4FFB78029ADD}">
      <dgm:prSet/>
      <dgm:spPr/>
      <dgm:t>
        <a:bodyPr/>
        <a:lstStyle/>
        <a:p>
          <a:endParaRPr lang="en-US"/>
        </a:p>
      </dgm:t>
    </dgm:pt>
    <dgm:pt modelId="{D0FEC11C-E2A9-4D30-9A82-31BA615D90BF}">
      <dgm:prSet/>
      <dgm:spPr/>
      <dgm:t>
        <a:bodyPr/>
        <a:lstStyle/>
        <a:p>
          <a:r>
            <a:rPr lang="en-US" dirty="0"/>
            <a:t>Quickened SOC triage</a:t>
          </a:r>
        </a:p>
      </dgm:t>
    </dgm:pt>
    <dgm:pt modelId="{EB48B1D7-5E47-4CC8-82E4-0FCCA2C1BB6F}" type="parTrans" cxnId="{9921AE0E-16B8-4278-907E-FC4E8A7B91B0}">
      <dgm:prSet/>
      <dgm:spPr/>
      <dgm:t>
        <a:bodyPr/>
        <a:lstStyle/>
        <a:p>
          <a:endParaRPr lang="en-US"/>
        </a:p>
      </dgm:t>
    </dgm:pt>
    <dgm:pt modelId="{7EA91FDD-6790-4305-BAF0-B98FD1F6539D}" type="sibTrans" cxnId="{9921AE0E-16B8-4278-907E-FC4E8A7B91B0}">
      <dgm:prSet/>
      <dgm:spPr/>
      <dgm:t>
        <a:bodyPr/>
        <a:lstStyle/>
        <a:p>
          <a:endParaRPr lang="en-US"/>
        </a:p>
      </dgm:t>
    </dgm:pt>
    <dgm:pt modelId="{99A294D1-F367-43DD-8CC3-B2E2A227EED9}">
      <dgm:prSet/>
      <dgm:spPr/>
      <dgm:t>
        <a:bodyPr/>
        <a:lstStyle/>
        <a:p>
          <a:r>
            <a:rPr lang="en-US"/>
            <a:t>Reduced analyst workload</a:t>
          </a:r>
        </a:p>
      </dgm:t>
    </dgm:pt>
    <dgm:pt modelId="{C7D4B5D0-14A9-4762-912B-4820F865B84C}" type="parTrans" cxnId="{8B68B511-8F6F-42CD-8E13-03577561FF09}">
      <dgm:prSet/>
      <dgm:spPr/>
      <dgm:t>
        <a:bodyPr/>
        <a:lstStyle/>
        <a:p>
          <a:endParaRPr lang="en-US"/>
        </a:p>
      </dgm:t>
    </dgm:pt>
    <dgm:pt modelId="{61B3BD99-14C2-4D52-B078-B0E8A112402E}" type="sibTrans" cxnId="{8B68B511-8F6F-42CD-8E13-03577561FF09}">
      <dgm:prSet/>
      <dgm:spPr/>
      <dgm:t>
        <a:bodyPr/>
        <a:lstStyle/>
        <a:p>
          <a:endParaRPr lang="en-US"/>
        </a:p>
      </dgm:t>
    </dgm:pt>
    <dgm:pt modelId="{FB8F0F69-3D32-49F7-832A-AFB7E6E1B256}">
      <dgm:prSet/>
      <dgm:spPr/>
      <dgm:t>
        <a:bodyPr/>
        <a:lstStyle/>
        <a:p>
          <a:r>
            <a:rPr lang="en-US"/>
            <a:t>Evidence of better automation of CTI</a:t>
          </a:r>
        </a:p>
      </dgm:t>
    </dgm:pt>
    <dgm:pt modelId="{0D6F6EC3-EF41-4DFC-AAFE-492E221BB56E}" type="parTrans" cxnId="{C6F8B534-F502-4A44-A02C-63FF833D23D7}">
      <dgm:prSet/>
      <dgm:spPr/>
      <dgm:t>
        <a:bodyPr/>
        <a:lstStyle/>
        <a:p>
          <a:endParaRPr lang="en-US"/>
        </a:p>
      </dgm:t>
    </dgm:pt>
    <dgm:pt modelId="{7EB07595-837C-467E-8C7C-0141C8F38FA6}" type="sibTrans" cxnId="{C6F8B534-F502-4A44-A02C-63FF833D23D7}">
      <dgm:prSet/>
      <dgm:spPr/>
      <dgm:t>
        <a:bodyPr/>
        <a:lstStyle/>
        <a:p>
          <a:endParaRPr lang="en-US"/>
        </a:p>
      </dgm:t>
    </dgm:pt>
    <dgm:pt modelId="{1BC6B563-E04D-41F2-A8D4-7B0CA402A16A}">
      <dgm:prSet/>
      <dgm:spPr/>
      <dgm:t>
        <a:bodyPr/>
        <a:lstStyle/>
        <a:p>
          <a:r>
            <a:rPr lang="en-US"/>
            <a:t>Effective operational and academic influence</a:t>
          </a:r>
        </a:p>
      </dgm:t>
    </dgm:pt>
    <dgm:pt modelId="{C29B656F-8793-4EDE-96F9-C12FC9A4710F}" type="parTrans" cxnId="{31826800-206C-42CF-AC37-F1E57DCC140C}">
      <dgm:prSet/>
      <dgm:spPr/>
      <dgm:t>
        <a:bodyPr/>
        <a:lstStyle/>
        <a:p>
          <a:endParaRPr lang="en-US"/>
        </a:p>
      </dgm:t>
    </dgm:pt>
    <dgm:pt modelId="{551896B8-23B6-41DF-BC43-9AFB6EB11E58}" type="sibTrans" cxnId="{31826800-206C-42CF-AC37-F1E57DCC140C}">
      <dgm:prSet/>
      <dgm:spPr/>
      <dgm:t>
        <a:bodyPr/>
        <a:lstStyle/>
        <a:p>
          <a:endParaRPr lang="en-US"/>
        </a:p>
      </dgm:t>
    </dgm:pt>
    <dgm:pt modelId="{390C10DD-27D2-4FDE-85A7-19E65DE7D6D6}" type="pres">
      <dgm:prSet presAssocID="{9057974C-EF8D-4FF4-854F-E14AE2A1AA9E}" presName="diagram" presStyleCnt="0">
        <dgm:presLayoutVars>
          <dgm:dir/>
          <dgm:resizeHandles val="exact"/>
        </dgm:presLayoutVars>
      </dgm:prSet>
      <dgm:spPr/>
    </dgm:pt>
    <dgm:pt modelId="{1D7AF356-8CCD-4E4C-85D0-E4E121A648FF}" type="pres">
      <dgm:prSet presAssocID="{EA6F9AAD-AAFB-40A4-9EFC-0F384F893DEC}" presName="node" presStyleLbl="node1" presStyleIdx="0" presStyleCnt="7">
        <dgm:presLayoutVars>
          <dgm:bulletEnabled val="1"/>
        </dgm:presLayoutVars>
      </dgm:prSet>
      <dgm:spPr/>
    </dgm:pt>
    <dgm:pt modelId="{DD5FF0F1-4FD3-4C70-B975-64B4F7B54BF4}" type="pres">
      <dgm:prSet presAssocID="{FBB68FBA-67A0-4C3B-AABD-13399A838202}" presName="sibTrans" presStyleCnt="0"/>
      <dgm:spPr/>
    </dgm:pt>
    <dgm:pt modelId="{A08288DE-C23F-4DA5-B63F-FBF7CEA130CE}" type="pres">
      <dgm:prSet presAssocID="{C7048088-4E09-4627-8CAA-D0D6B6CBB04C}" presName="node" presStyleLbl="node1" presStyleIdx="1" presStyleCnt="7">
        <dgm:presLayoutVars>
          <dgm:bulletEnabled val="1"/>
        </dgm:presLayoutVars>
      </dgm:prSet>
      <dgm:spPr/>
    </dgm:pt>
    <dgm:pt modelId="{5F2EA01C-53DC-48A9-80D7-D4A296D4CBEC}" type="pres">
      <dgm:prSet presAssocID="{A787DA76-4285-42BF-83A3-929027682671}" presName="sibTrans" presStyleCnt="0"/>
      <dgm:spPr/>
    </dgm:pt>
    <dgm:pt modelId="{E13C356D-ED9E-4028-A39B-6C94D5BDDC46}" type="pres">
      <dgm:prSet presAssocID="{FD511A09-4FD3-401E-B0E0-D2238F7F603A}" presName="node" presStyleLbl="node1" presStyleIdx="2" presStyleCnt="7">
        <dgm:presLayoutVars>
          <dgm:bulletEnabled val="1"/>
        </dgm:presLayoutVars>
      </dgm:prSet>
      <dgm:spPr/>
    </dgm:pt>
    <dgm:pt modelId="{9E7336B9-161B-493A-BDFC-B7F32760640C}" type="pres">
      <dgm:prSet presAssocID="{0AF909CD-CF86-4ADE-8786-48C07F1E01B2}" presName="sibTrans" presStyleCnt="0"/>
      <dgm:spPr/>
    </dgm:pt>
    <dgm:pt modelId="{6123B210-E2ED-4F1F-A7B8-CAE5D2DDD77A}" type="pres">
      <dgm:prSet presAssocID="{D0FEC11C-E2A9-4D30-9A82-31BA615D90BF}" presName="node" presStyleLbl="node1" presStyleIdx="3" presStyleCnt="7">
        <dgm:presLayoutVars>
          <dgm:bulletEnabled val="1"/>
        </dgm:presLayoutVars>
      </dgm:prSet>
      <dgm:spPr/>
    </dgm:pt>
    <dgm:pt modelId="{83DC8231-BAA8-4A3C-BD8D-730BDEE06C96}" type="pres">
      <dgm:prSet presAssocID="{7EA91FDD-6790-4305-BAF0-B98FD1F6539D}" presName="sibTrans" presStyleCnt="0"/>
      <dgm:spPr/>
    </dgm:pt>
    <dgm:pt modelId="{2E200270-3E28-4384-88ED-1B9614F85009}" type="pres">
      <dgm:prSet presAssocID="{99A294D1-F367-43DD-8CC3-B2E2A227EED9}" presName="node" presStyleLbl="node1" presStyleIdx="4" presStyleCnt="7">
        <dgm:presLayoutVars>
          <dgm:bulletEnabled val="1"/>
        </dgm:presLayoutVars>
      </dgm:prSet>
      <dgm:spPr/>
    </dgm:pt>
    <dgm:pt modelId="{C0E6B92C-1112-424F-AC59-326D0295FF2C}" type="pres">
      <dgm:prSet presAssocID="{61B3BD99-14C2-4D52-B078-B0E8A112402E}" presName="sibTrans" presStyleCnt="0"/>
      <dgm:spPr/>
    </dgm:pt>
    <dgm:pt modelId="{9156D185-7F79-49B4-A64F-1D27FCDC30E7}" type="pres">
      <dgm:prSet presAssocID="{FB8F0F69-3D32-49F7-832A-AFB7E6E1B256}" presName="node" presStyleLbl="node1" presStyleIdx="5" presStyleCnt="7">
        <dgm:presLayoutVars>
          <dgm:bulletEnabled val="1"/>
        </dgm:presLayoutVars>
      </dgm:prSet>
      <dgm:spPr/>
    </dgm:pt>
    <dgm:pt modelId="{806F3ECA-4F2F-4B6C-B532-504880E3AE90}" type="pres">
      <dgm:prSet presAssocID="{7EB07595-837C-467E-8C7C-0141C8F38FA6}" presName="sibTrans" presStyleCnt="0"/>
      <dgm:spPr/>
    </dgm:pt>
    <dgm:pt modelId="{C0A30DED-9BAB-4001-9827-A8E193891E09}" type="pres">
      <dgm:prSet presAssocID="{1BC6B563-E04D-41F2-A8D4-7B0CA402A16A}" presName="node" presStyleLbl="node1" presStyleIdx="6" presStyleCnt="7">
        <dgm:presLayoutVars>
          <dgm:bulletEnabled val="1"/>
        </dgm:presLayoutVars>
      </dgm:prSet>
      <dgm:spPr/>
    </dgm:pt>
  </dgm:ptLst>
  <dgm:cxnLst>
    <dgm:cxn modelId="{31826800-206C-42CF-AC37-F1E57DCC140C}" srcId="{9057974C-EF8D-4FF4-854F-E14AE2A1AA9E}" destId="{1BC6B563-E04D-41F2-A8D4-7B0CA402A16A}" srcOrd="6" destOrd="0" parTransId="{C29B656F-8793-4EDE-96F9-C12FC9A4710F}" sibTransId="{551896B8-23B6-41DF-BC43-9AFB6EB11E58}"/>
    <dgm:cxn modelId="{9921AE0E-16B8-4278-907E-FC4E8A7B91B0}" srcId="{9057974C-EF8D-4FF4-854F-E14AE2A1AA9E}" destId="{D0FEC11C-E2A9-4D30-9A82-31BA615D90BF}" srcOrd="3" destOrd="0" parTransId="{EB48B1D7-5E47-4CC8-82E4-0FCCA2C1BB6F}" sibTransId="{7EA91FDD-6790-4305-BAF0-B98FD1F6539D}"/>
    <dgm:cxn modelId="{8B68B511-8F6F-42CD-8E13-03577561FF09}" srcId="{9057974C-EF8D-4FF4-854F-E14AE2A1AA9E}" destId="{99A294D1-F367-43DD-8CC3-B2E2A227EED9}" srcOrd="4" destOrd="0" parTransId="{C7D4B5D0-14A9-4762-912B-4820F865B84C}" sibTransId="{61B3BD99-14C2-4D52-B078-B0E8A112402E}"/>
    <dgm:cxn modelId="{748C7714-A8A6-441A-8390-41ABEFA82F5E}" type="presOf" srcId="{FD511A09-4FD3-401E-B0E0-D2238F7F603A}" destId="{E13C356D-ED9E-4028-A39B-6C94D5BDDC46}" srcOrd="0" destOrd="0" presId="urn:microsoft.com/office/officeart/2005/8/layout/default"/>
    <dgm:cxn modelId="{B0ABB431-5EBA-4542-ABC2-C4E07234C67D}" type="presOf" srcId="{FB8F0F69-3D32-49F7-832A-AFB7E6E1B256}" destId="{9156D185-7F79-49B4-A64F-1D27FCDC30E7}" srcOrd="0" destOrd="0" presId="urn:microsoft.com/office/officeart/2005/8/layout/default"/>
    <dgm:cxn modelId="{C6F8B534-F502-4A44-A02C-63FF833D23D7}" srcId="{9057974C-EF8D-4FF4-854F-E14AE2A1AA9E}" destId="{FB8F0F69-3D32-49F7-832A-AFB7E6E1B256}" srcOrd="5" destOrd="0" parTransId="{0D6F6EC3-EF41-4DFC-AAFE-492E221BB56E}" sibTransId="{7EB07595-837C-467E-8C7C-0141C8F38FA6}"/>
    <dgm:cxn modelId="{A7D02E37-A78F-427B-B900-CF3B3B599092}" type="presOf" srcId="{99A294D1-F367-43DD-8CC3-B2E2A227EED9}" destId="{2E200270-3E28-4384-88ED-1B9614F85009}" srcOrd="0" destOrd="0" presId="urn:microsoft.com/office/officeart/2005/8/layout/default"/>
    <dgm:cxn modelId="{49AAE93A-0241-45C3-9EF8-AD0DC752CCAE}" type="presOf" srcId="{D0FEC11C-E2A9-4D30-9A82-31BA615D90BF}" destId="{6123B210-E2ED-4F1F-A7B8-CAE5D2DDD77A}" srcOrd="0" destOrd="0" presId="urn:microsoft.com/office/officeart/2005/8/layout/default"/>
    <dgm:cxn modelId="{640C607D-E1AD-4D91-B8BC-B8434C2A0B38}" type="presOf" srcId="{9057974C-EF8D-4FF4-854F-E14AE2A1AA9E}" destId="{390C10DD-27D2-4FDE-85A7-19E65DE7D6D6}" srcOrd="0" destOrd="0" presId="urn:microsoft.com/office/officeart/2005/8/layout/default"/>
    <dgm:cxn modelId="{3D059B80-E812-40BC-8BC7-7D4EA04AB3C2}" srcId="{9057974C-EF8D-4FF4-854F-E14AE2A1AA9E}" destId="{EA6F9AAD-AAFB-40A4-9EFC-0F384F893DEC}" srcOrd="0" destOrd="0" parTransId="{A5043516-6F55-49C7-A4FD-CDAE63C71B0A}" sibTransId="{FBB68FBA-67A0-4C3B-AABD-13399A838202}"/>
    <dgm:cxn modelId="{26A2008B-0F54-45B6-8D40-4FFB78029ADD}" srcId="{9057974C-EF8D-4FF4-854F-E14AE2A1AA9E}" destId="{FD511A09-4FD3-401E-B0E0-D2238F7F603A}" srcOrd="2" destOrd="0" parTransId="{582799A1-2357-4CAD-92CB-AD0F9490926F}" sibTransId="{0AF909CD-CF86-4ADE-8786-48C07F1E01B2}"/>
    <dgm:cxn modelId="{84744A91-45DB-4374-86D8-0CC988C36318}" type="presOf" srcId="{EA6F9AAD-AAFB-40A4-9EFC-0F384F893DEC}" destId="{1D7AF356-8CCD-4E4C-85D0-E4E121A648FF}" srcOrd="0" destOrd="0" presId="urn:microsoft.com/office/officeart/2005/8/layout/default"/>
    <dgm:cxn modelId="{4DB63CCE-54D8-4D62-89A7-A1962BF1FDD5}" type="presOf" srcId="{C7048088-4E09-4627-8CAA-D0D6B6CBB04C}" destId="{A08288DE-C23F-4DA5-B63F-FBF7CEA130CE}" srcOrd="0" destOrd="0" presId="urn:microsoft.com/office/officeart/2005/8/layout/default"/>
    <dgm:cxn modelId="{A2BE99D0-680B-4E5D-915B-845209426820}" type="presOf" srcId="{1BC6B563-E04D-41F2-A8D4-7B0CA402A16A}" destId="{C0A30DED-9BAB-4001-9827-A8E193891E09}" srcOrd="0" destOrd="0" presId="urn:microsoft.com/office/officeart/2005/8/layout/default"/>
    <dgm:cxn modelId="{850AC9EB-B5A4-4807-96AC-8C3F4E6825C4}" srcId="{9057974C-EF8D-4FF4-854F-E14AE2A1AA9E}" destId="{C7048088-4E09-4627-8CAA-D0D6B6CBB04C}" srcOrd="1" destOrd="0" parTransId="{EBCBA7B6-AFE3-4D2D-BC3A-0C24D7D3AABC}" sibTransId="{A787DA76-4285-42BF-83A3-929027682671}"/>
    <dgm:cxn modelId="{2AF8E7CB-16BF-4799-B3F2-3F5E426B8787}" type="presParOf" srcId="{390C10DD-27D2-4FDE-85A7-19E65DE7D6D6}" destId="{1D7AF356-8CCD-4E4C-85D0-E4E121A648FF}" srcOrd="0" destOrd="0" presId="urn:microsoft.com/office/officeart/2005/8/layout/default"/>
    <dgm:cxn modelId="{15829162-F259-4BFA-8704-3D5308EB9CE7}" type="presParOf" srcId="{390C10DD-27D2-4FDE-85A7-19E65DE7D6D6}" destId="{DD5FF0F1-4FD3-4C70-B975-64B4F7B54BF4}" srcOrd="1" destOrd="0" presId="urn:microsoft.com/office/officeart/2005/8/layout/default"/>
    <dgm:cxn modelId="{167E2CDA-9844-42D0-AA45-100F79EE2400}" type="presParOf" srcId="{390C10DD-27D2-4FDE-85A7-19E65DE7D6D6}" destId="{A08288DE-C23F-4DA5-B63F-FBF7CEA130CE}" srcOrd="2" destOrd="0" presId="urn:microsoft.com/office/officeart/2005/8/layout/default"/>
    <dgm:cxn modelId="{589BD040-626D-4736-B6B0-BA603B03E17B}" type="presParOf" srcId="{390C10DD-27D2-4FDE-85A7-19E65DE7D6D6}" destId="{5F2EA01C-53DC-48A9-80D7-D4A296D4CBEC}" srcOrd="3" destOrd="0" presId="urn:microsoft.com/office/officeart/2005/8/layout/default"/>
    <dgm:cxn modelId="{8CDAE3CF-97AD-4AF8-9DCE-A605CD507AF9}" type="presParOf" srcId="{390C10DD-27D2-4FDE-85A7-19E65DE7D6D6}" destId="{E13C356D-ED9E-4028-A39B-6C94D5BDDC46}" srcOrd="4" destOrd="0" presId="urn:microsoft.com/office/officeart/2005/8/layout/default"/>
    <dgm:cxn modelId="{998EF14D-CE31-4D56-B0DB-3A9E04D54036}" type="presParOf" srcId="{390C10DD-27D2-4FDE-85A7-19E65DE7D6D6}" destId="{9E7336B9-161B-493A-BDFC-B7F32760640C}" srcOrd="5" destOrd="0" presId="urn:microsoft.com/office/officeart/2005/8/layout/default"/>
    <dgm:cxn modelId="{18CA7F07-1EF7-4194-87BC-1737A158B51C}" type="presParOf" srcId="{390C10DD-27D2-4FDE-85A7-19E65DE7D6D6}" destId="{6123B210-E2ED-4F1F-A7B8-CAE5D2DDD77A}" srcOrd="6" destOrd="0" presId="urn:microsoft.com/office/officeart/2005/8/layout/default"/>
    <dgm:cxn modelId="{930D4B5C-2047-407E-9C84-244B76818286}" type="presParOf" srcId="{390C10DD-27D2-4FDE-85A7-19E65DE7D6D6}" destId="{83DC8231-BAA8-4A3C-BD8D-730BDEE06C96}" srcOrd="7" destOrd="0" presId="urn:microsoft.com/office/officeart/2005/8/layout/default"/>
    <dgm:cxn modelId="{521B1E06-5479-4578-9936-EC47DAF48F60}" type="presParOf" srcId="{390C10DD-27D2-4FDE-85A7-19E65DE7D6D6}" destId="{2E200270-3E28-4384-88ED-1B9614F85009}" srcOrd="8" destOrd="0" presId="urn:microsoft.com/office/officeart/2005/8/layout/default"/>
    <dgm:cxn modelId="{2F663662-BC8E-4CAE-97B0-D650E19DA9F7}" type="presParOf" srcId="{390C10DD-27D2-4FDE-85A7-19E65DE7D6D6}" destId="{C0E6B92C-1112-424F-AC59-326D0295FF2C}" srcOrd="9" destOrd="0" presId="urn:microsoft.com/office/officeart/2005/8/layout/default"/>
    <dgm:cxn modelId="{E4E47B08-5996-42DC-9D14-7777FADB01DE}" type="presParOf" srcId="{390C10DD-27D2-4FDE-85A7-19E65DE7D6D6}" destId="{9156D185-7F79-49B4-A64F-1D27FCDC30E7}" srcOrd="10" destOrd="0" presId="urn:microsoft.com/office/officeart/2005/8/layout/default"/>
    <dgm:cxn modelId="{1482D387-5EF4-4659-89F1-D76261D79DB5}" type="presParOf" srcId="{390C10DD-27D2-4FDE-85A7-19E65DE7D6D6}" destId="{806F3ECA-4F2F-4B6C-B532-504880E3AE90}" srcOrd="11" destOrd="0" presId="urn:microsoft.com/office/officeart/2005/8/layout/default"/>
    <dgm:cxn modelId="{7178FDC4-F1C2-4454-A383-2F9807DE51D2}" type="presParOf" srcId="{390C10DD-27D2-4FDE-85A7-19E65DE7D6D6}" destId="{C0A30DED-9BAB-4001-9827-A8E193891E09}"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1D282CE-2D37-414D-8338-90F862BF45A7}" type="doc">
      <dgm:prSet loTypeId="urn:microsoft.com/office/officeart/2008/layout/LinedList" loCatId="list" qsTypeId="urn:microsoft.com/office/officeart/2005/8/quickstyle/simple4" qsCatId="simple" csTypeId="urn:microsoft.com/office/officeart/2005/8/colors/colorful1" csCatId="colorful" phldr="1"/>
      <dgm:spPr/>
      <dgm:t>
        <a:bodyPr/>
        <a:lstStyle/>
        <a:p>
          <a:endParaRPr lang="en-US"/>
        </a:p>
      </dgm:t>
    </dgm:pt>
    <dgm:pt modelId="{FB1FED79-1492-4138-8AF4-B2CA762C5B3F}">
      <dgm:prSet/>
      <dgm:spPr/>
      <dgm:t>
        <a:bodyPr/>
        <a:lstStyle/>
        <a:p>
          <a:r>
            <a:rPr lang="en-US" dirty="0"/>
            <a:t>Overcomes critical CTI shortcomings</a:t>
          </a:r>
        </a:p>
      </dgm:t>
    </dgm:pt>
    <dgm:pt modelId="{E6AC6647-371F-45AB-88D3-3DD47ABCF952}" type="parTrans" cxnId="{158079BB-F0F7-4AD1-84FE-ADC0AEBC7B92}">
      <dgm:prSet/>
      <dgm:spPr/>
      <dgm:t>
        <a:bodyPr/>
        <a:lstStyle/>
        <a:p>
          <a:endParaRPr lang="en-US"/>
        </a:p>
      </dgm:t>
    </dgm:pt>
    <dgm:pt modelId="{4C3A34A1-B563-465F-B818-2EAD9807843B}" type="sibTrans" cxnId="{158079BB-F0F7-4AD1-84FE-ADC0AEBC7B92}">
      <dgm:prSet/>
      <dgm:spPr/>
      <dgm:t>
        <a:bodyPr/>
        <a:lstStyle/>
        <a:p>
          <a:endParaRPr lang="en-US"/>
        </a:p>
      </dgm:t>
    </dgm:pt>
    <dgm:pt modelId="{6EABB065-BB4F-435F-B20F-D6C2D01C88F6}">
      <dgm:prSet/>
      <dgm:spPr/>
      <dgm:t>
        <a:bodyPr/>
        <a:lstStyle/>
        <a:p>
          <a:r>
            <a:rPr lang="en-US" dirty="0"/>
            <a:t>Python ML+ ML improvements detection</a:t>
          </a:r>
        </a:p>
      </dgm:t>
    </dgm:pt>
    <dgm:pt modelId="{EE569BAF-EDF9-4A6C-B9A5-0FCE643B2685}" type="parTrans" cxnId="{CB941341-3178-4744-AE1C-0A60BFDABD16}">
      <dgm:prSet/>
      <dgm:spPr/>
      <dgm:t>
        <a:bodyPr/>
        <a:lstStyle/>
        <a:p>
          <a:endParaRPr lang="en-US"/>
        </a:p>
      </dgm:t>
    </dgm:pt>
    <dgm:pt modelId="{95A7BB7C-8C77-4554-A0F2-9D8196D10193}" type="sibTrans" cxnId="{CB941341-3178-4744-AE1C-0A60BFDABD16}">
      <dgm:prSet/>
      <dgm:spPr/>
      <dgm:t>
        <a:bodyPr/>
        <a:lstStyle/>
        <a:p>
          <a:endParaRPr lang="en-US"/>
        </a:p>
      </dgm:t>
    </dgm:pt>
    <dgm:pt modelId="{C3ECCC8C-37F9-4320-A286-6C004AFC61B7}">
      <dgm:prSet/>
      <dgm:spPr/>
      <dgm:t>
        <a:bodyPr/>
        <a:lstStyle/>
        <a:p>
          <a:r>
            <a:rPr lang="en-US" dirty="0"/>
            <a:t>Automated intelligent pipeline that is scalable</a:t>
          </a:r>
        </a:p>
      </dgm:t>
    </dgm:pt>
    <dgm:pt modelId="{88369AFC-8ECB-483F-A13E-5FF7438FCB1E}" type="parTrans" cxnId="{D218AD24-F2E8-42C3-816F-56F1BF226749}">
      <dgm:prSet/>
      <dgm:spPr/>
      <dgm:t>
        <a:bodyPr/>
        <a:lstStyle/>
        <a:p>
          <a:endParaRPr lang="en-US"/>
        </a:p>
      </dgm:t>
    </dgm:pt>
    <dgm:pt modelId="{5F5599CC-E0C7-44F7-B460-A0FE4C8956C3}" type="sibTrans" cxnId="{D218AD24-F2E8-42C3-816F-56F1BF226749}">
      <dgm:prSet/>
      <dgm:spPr/>
      <dgm:t>
        <a:bodyPr/>
        <a:lstStyle/>
        <a:p>
          <a:endParaRPr lang="en-US"/>
        </a:p>
      </dgm:t>
    </dgm:pt>
    <dgm:pt modelId="{9B7DF581-B7A5-4FD0-B881-8013E6EC8483}">
      <dgm:prSet/>
      <dgm:spPr/>
      <dgm:t>
        <a:bodyPr/>
        <a:lstStyle/>
        <a:p>
          <a:r>
            <a:rPr lang="en-US" dirty="0"/>
            <a:t>Sponsors active cyber </a:t>
          </a:r>
          <a:r>
            <a:rPr lang="en-US" dirty="0" err="1"/>
            <a:t>defence</a:t>
          </a:r>
          <a:endParaRPr lang="en-US" dirty="0"/>
        </a:p>
      </dgm:t>
    </dgm:pt>
    <dgm:pt modelId="{773AFF17-78D0-4E9D-9DF4-4A3CB979D668}" type="parTrans" cxnId="{13E0562D-FB28-46E8-8B6A-B56754F4F680}">
      <dgm:prSet/>
      <dgm:spPr/>
      <dgm:t>
        <a:bodyPr/>
        <a:lstStyle/>
        <a:p>
          <a:endParaRPr lang="en-US"/>
        </a:p>
      </dgm:t>
    </dgm:pt>
    <dgm:pt modelId="{46F3E2DB-22F4-4A86-B80C-FE5FF2C8CF41}" type="sibTrans" cxnId="{13E0562D-FB28-46E8-8B6A-B56754F4F680}">
      <dgm:prSet/>
      <dgm:spPr/>
      <dgm:t>
        <a:bodyPr/>
        <a:lstStyle/>
        <a:p>
          <a:endParaRPr lang="en-US"/>
        </a:p>
      </dgm:t>
    </dgm:pt>
    <dgm:pt modelId="{908342EC-2B8E-4D51-880D-FB80CCA2A95C}">
      <dgm:prSet/>
      <dgm:spPr/>
      <dgm:t>
        <a:bodyPr/>
        <a:lstStyle/>
        <a:p>
          <a:r>
            <a:rPr lang="en-US"/>
            <a:t>Reduces SOC workload</a:t>
          </a:r>
        </a:p>
      </dgm:t>
    </dgm:pt>
    <dgm:pt modelId="{D3A7CDDC-8059-4F14-ADC9-9265D9C83103}" type="parTrans" cxnId="{EB108EF5-7CAD-4711-B012-7B1EB414D227}">
      <dgm:prSet/>
      <dgm:spPr/>
      <dgm:t>
        <a:bodyPr/>
        <a:lstStyle/>
        <a:p>
          <a:endParaRPr lang="en-US"/>
        </a:p>
      </dgm:t>
    </dgm:pt>
    <dgm:pt modelId="{F4D61BFF-BD8B-47AB-9D44-D819EF786D08}" type="sibTrans" cxnId="{EB108EF5-7CAD-4711-B012-7B1EB414D227}">
      <dgm:prSet/>
      <dgm:spPr/>
      <dgm:t>
        <a:bodyPr/>
        <a:lstStyle/>
        <a:p>
          <a:endParaRPr lang="en-US"/>
        </a:p>
      </dgm:t>
    </dgm:pt>
    <dgm:pt modelId="{A7D7753D-6808-4230-B455-E40919EFEAEA}">
      <dgm:prSet/>
      <dgm:spPr/>
      <dgm:t>
        <a:bodyPr/>
        <a:lstStyle/>
        <a:p>
          <a:r>
            <a:rPr lang="en-US" dirty="0"/>
            <a:t>Good academic contribution</a:t>
          </a:r>
        </a:p>
      </dgm:t>
    </dgm:pt>
    <dgm:pt modelId="{16EC4079-C114-402E-8E65-656702D68FB7}" type="parTrans" cxnId="{BD4976B1-1736-4B85-9737-BC84886931BA}">
      <dgm:prSet/>
      <dgm:spPr/>
      <dgm:t>
        <a:bodyPr/>
        <a:lstStyle/>
        <a:p>
          <a:endParaRPr lang="en-US"/>
        </a:p>
      </dgm:t>
    </dgm:pt>
    <dgm:pt modelId="{BA9229B0-47D8-4529-B983-F7DD7E11BC7F}" type="sibTrans" cxnId="{BD4976B1-1736-4B85-9737-BC84886931BA}">
      <dgm:prSet/>
      <dgm:spPr/>
      <dgm:t>
        <a:bodyPr/>
        <a:lstStyle/>
        <a:p>
          <a:endParaRPr lang="en-US"/>
        </a:p>
      </dgm:t>
    </dgm:pt>
    <dgm:pt modelId="{A3962E35-6855-4429-82BD-27BDD8897086}">
      <dgm:prSet/>
      <dgm:spPr/>
      <dgm:t>
        <a:bodyPr/>
        <a:lstStyle/>
        <a:p>
          <a:r>
            <a:rPr lang="en-US" dirty="0"/>
            <a:t>Enhances security, which is intelligence-led</a:t>
          </a:r>
        </a:p>
      </dgm:t>
    </dgm:pt>
    <dgm:pt modelId="{C3197928-2C03-4B6A-BE8C-49B81EBCA24E}" type="parTrans" cxnId="{020B1ECE-4BB9-42E0-8954-BA7094654902}">
      <dgm:prSet/>
      <dgm:spPr/>
      <dgm:t>
        <a:bodyPr/>
        <a:lstStyle/>
        <a:p>
          <a:endParaRPr lang="en-US"/>
        </a:p>
      </dgm:t>
    </dgm:pt>
    <dgm:pt modelId="{177BD368-9E76-499F-9CDB-A37B97C39050}" type="sibTrans" cxnId="{020B1ECE-4BB9-42E0-8954-BA7094654902}">
      <dgm:prSet/>
      <dgm:spPr/>
      <dgm:t>
        <a:bodyPr/>
        <a:lstStyle/>
        <a:p>
          <a:endParaRPr lang="en-US"/>
        </a:p>
      </dgm:t>
    </dgm:pt>
    <dgm:pt modelId="{62462E6B-B0CD-480F-B44A-C715D08DB064}" type="pres">
      <dgm:prSet presAssocID="{E1D282CE-2D37-414D-8338-90F862BF45A7}" presName="vert0" presStyleCnt="0">
        <dgm:presLayoutVars>
          <dgm:dir/>
          <dgm:animOne val="branch"/>
          <dgm:animLvl val="lvl"/>
        </dgm:presLayoutVars>
      </dgm:prSet>
      <dgm:spPr/>
    </dgm:pt>
    <dgm:pt modelId="{AC9A5DF8-9D66-4C9A-9278-C3E81DFCF9C1}" type="pres">
      <dgm:prSet presAssocID="{FB1FED79-1492-4138-8AF4-B2CA762C5B3F}" presName="thickLine" presStyleLbl="alignNode1" presStyleIdx="0" presStyleCnt="7"/>
      <dgm:spPr/>
    </dgm:pt>
    <dgm:pt modelId="{090E9885-3799-4F47-BD98-27D74F2C49B2}" type="pres">
      <dgm:prSet presAssocID="{FB1FED79-1492-4138-8AF4-B2CA762C5B3F}" presName="horz1" presStyleCnt="0"/>
      <dgm:spPr/>
    </dgm:pt>
    <dgm:pt modelId="{3C26D6F6-6E18-4899-A653-4736598773B1}" type="pres">
      <dgm:prSet presAssocID="{FB1FED79-1492-4138-8AF4-B2CA762C5B3F}" presName="tx1" presStyleLbl="revTx" presStyleIdx="0" presStyleCnt="7"/>
      <dgm:spPr/>
    </dgm:pt>
    <dgm:pt modelId="{97EEA674-3E3B-4A54-B6E4-3AA1DD86D745}" type="pres">
      <dgm:prSet presAssocID="{FB1FED79-1492-4138-8AF4-B2CA762C5B3F}" presName="vert1" presStyleCnt="0"/>
      <dgm:spPr/>
    </dgm:pt>
    <dgm:pt modelId="{B7BE4304-97B7-4CA1-8D48-1A35DA8C4496}" type="pres">
      <dgm:prSet presAssocID="{6EABB065-BB4F-435F-B20F-D6C2D01C88F6}" presName="thickLine" presStyleLbl="alignNode1" presStyleIdx="1" presStyleCnt="7"/>
      <dgm:spPr/>
    </dgm:pt>
    <dgm:pt modelId="{B02819B8-F623-4CD1-A6A9-CAD75BA64373}" type="pres">
      <dgm:prSet presAssocID="{6EABB065-BB4F-435F-B20F-D6C2D01C88F6}" presName="horz1" presStyleCnt="0"/>
      <dgm:spPr/>
    </dgm:pt>
    <dgm:pt modelId="{EBFDC070-3A22-4CC4-9122-E1EA1BE2B127}" type="pres">
      <dgm:prSet presAssocID="{6EABB065-BB4F-435F-B20F-D6C2D01C88F6}" presName="tx1" presStyleLbl="revTx" presStyleIdx="1" presStyleCnt="7"/>
      <dgm:spPr/>
    </dgm:pt>
    <dgm:pt modelId="{71EA82FD-8272-44E6-8F3B-5ED8A11B7F4D}" type="pres">
      <dgm:prSet presAssocID="{6EABB065-BB4F-435F-B20F-D6C2D01C88F6}" presName="vert1" presStyleCnt="0"/>
      <dgm:spPr/>
    </dgm:pt>
    <dgm:pt modelId="{6E2A48EA-7F83-4977-84A7-BC04387E749A}" type="pres">
      <dgm:prSet presAssocID="{C3ECCC8C-37F9-4320-A286-6C004AFC61B7}" presName="thickLine" presStyleLbl="alignNode1" presStyleIdx="2" presStyleCnt="7"/>
      <dgm:spPr/>
    </dgm:pt>
    <dgm:pt modelId="{3BD10A17-B181-47A2-8BBC-93675A1A0F5E}" type="pres">
      <dgm:prSet presAssocID="{C3ECCC8C-37F9-4320-A286-6C004AFC61B7}" presName="horz1" presStyleCnt="0"/>
      <dgm:spPr/>
    </dgm:pt>
    <dgm:pt modelId="{3FBA736C-2D85-4D64-A053-3AA43BDD802A}" type="pres">
      <dgm:prSet presAssocID="{C3ECCC8C-37F9-4320-A286-6C004AFC61B7}" presName="tx1" presStyleLbl="revTx" presStyleIdx="2" presStyleCnt="7"/>
      <dgm:spPr/>
    </dgm:pt>
    <dgm:pt modelId="{FC087359-E7CA-4CE5-BAE0-E016A695ABE3}" type="pres">
      <dgm:prSet presAssocID="{C3ECCC8C-37F9-4320-A286-6C004AFC61B7}" presName="vert1" presStyleCnt="0"/>
      <dgm:spPr/>
    </dgm:pt>
    <dgm:pt modelId="{EF2496BA-1678-4872-9A9D-7BA18C737E96}" type="pres">
      <dgm:prSet presAssocID="{9B7DF581-B7A5-4FD0-B881-8013E6EC8483}" presName="thickLine" presStyleLbl="alignNode1" presStyleIdx="3" presStyleCnt="7"/>
      <dgm:spPr/>
    </dgm:pt>
    <dgm:pt modelId="{DC2C0C78-2285-41FD-8CCB-E1CEC4C3919C}" type="pres">
      <dgm:prSet presAssocID="{9B7DF581-B7A5-4FD0-B881-8013E6EC8483}" presName="horz1" presStyleCnt="0"/>
      <dgm:spPr/>
    </dgm:pt>
    <dgm:pt modelId="{A4E13DBC-8006-4D5F-9676-FF8952D31F3E}" type="pres">
      <dgm:prSet presAssocID="{9B7DF581-B7A5-4FD0-B881-8013E6EC8483}" presName="tx1" presStyleLbl="revTx" presStyleIdx="3" presStyleCnt="7"/>
      <dgm:spPr/>
    </dgm:pt>
    <dgm:pt modelId="{15FB242A-2B32-45D6-B853-F8E5F6D0C114}" type="pres">
      <dgm:prSet presAssocID="{9B7DF581-B7A5-4FD0-B881-8013E6EC8483}" presName="vert1" presStyleCnt="0"/>
      <dgm:spPr/>
    </dgm:pt>
    <dgm:pt modelId="{8A73F183-7BE0-49AE-96A0-30918816346C}" type="pres">
      <dgm:prSet presAssocID="{908342EC-2B8E-4D51-880D-FB80CCA2A95C}" presName="thickLine" presStyleLbl="alignNode1" presStyleIdx="4" presStyleCnt="7"/>
      <dgm:spPr/>
    </dgm:pt>
    <dgm:pt modelId="{51F3C321-BD70-40E9-AFC7-82F3A2B819A4}" type="pres">
      <dgm:prSet presAssocID="{908342EC-2B8E-4D51-880D-FB80CCA2A95C}" presName="horz1" presStyleCnt="0"/>
      <dgm:spPr/>
    </dgm:pt>
    <dgm:pt modelId="{8DE5BD26-7E03-44BF-B71D-4F98BFFE196A}" type="pres">
      <dgm:prSet presAssocID="{908342EC-2B8E-4D51-880D-FB80CCA2A95C}" presName="tx1" presStyleLbl="revTx" presStyleIdx="4" presStyleCnt="7"/>
      <dgm:spPr/>
    </dgm:pt>
    <dgm:pt modelId="{5B7E7F4C-C22C-4D13-BD54-5A046908257C}" type="pres">
      <dgm:prSet presAssocID="{908342EC-2B8E-4D51-880D-FB80CCA2A95C}" presName="vert1" presStyleCnt="0"/>
      <dgm:spPr/>
    </dgm:pt>
    <dgm:pt modelId="{DB150601-2B35-4063-8A0E-6A952BF993DA}" type="pres">
      <dgm:prSet presAssocID="{A7D7753D-6808-4230-B455-E40919EFEAEA}" presName="thickLine" presStyleLbl="alignNode1" presStyleIdx="5" presStyleCnt="7"/>
      <dgm:spPr/>
    </dgm:pt>
    <dgm:pt modelId="{9F6D9EBF-C4E6-4C3B-B2EA-34B83BD78067}" type="pres">
      <dgm:prSet presAssocID="{A7D7753D-6808-4230-B455-E40919EFEAEA}" presName="horz1" presStyleCnt="0"/>
      <dgm:spPr/>
    </dgm:pt>
    <dgm:pt modelId="{180D5B67-7E50-48F1-B0AF-4507C4303232}" type="pres">
      <dgm:prSet presAssocID="{A7D7753D-6808-4230-B455-E40919EFEAEA}" presName="tx1" presStyleLbl="revTx" presStyleIdx="5" presStyleCnt="7"/>
      <dgm:spPr/>
    </dgm:pt>
    <dgm:pt modelId="{53913B50-5132-46BC-9E3D-9FE2929C7BAE}" type="pres">
      <dgm:prSet presAssocID="{A7D7753D-6808-4230-B455-E40919EFEAEA}" presName="vert1" presStyleCnt="0"/>
      <dgm:spPr/>
    </dgm:pt>
    <dgm:pt modelId="{52368169-E7B0-4899-8525-5D78A25F028D}" type="pres">
      <dgm:prSet presAssocID="{A3962E35-6855-4429-82BD-27BDD8897086}" presName="thickLine" presStyleLbl="alignNode1" presStyleIdx="6" presStyleCnt="7"/>
      <dgm:spPr/>
    </dgm:pt>
    <dgm:pt modelId="{F3D700D7-7B9B-408C-9D52-5370BFFA2093}" type="pres">
      <dgm:prSet presAssocID="{A3962E35-6855-4429-82BD-27BDD8897086}" presName="horz1" presStyleCnt="0"/>
      <dgm:spPr/>
    </dgm:pt>
    <dgm:pt modelId="{55E6F8D5-51DC-485F-9051-07471B33B26F}" type="pres">
      <dgm:prSet presAssocID="{A3962E35-6855-4429-82BD-27BDD8897086}" presName="tx1" presStyleLbl="revTx" presStyleIdx="6" presStyleCnt="7"/>
      <dgm:spPr/>
    </dgm:pt>
    <dgm:pt modelId="{B96BF141-DD80-44CC-9B4C-2307FA104D20}" type="pres">
      <dgm:prSet presAssocID="{A3962E35-6855-4429-82BD-27BDD8897086}" presName="vert1" presStyleCnt="0"/>
      <dgm:spPr/>
    </dgm:pt>
  </dgm:ptLst>
  <dgm:cxnLst>
    <dgm:cxn modelId="{5CEF950F-E31B-4D18-851F-2CE0ACADAE70}" type="presOf" srcId="{A3962E35-6855-4429-82BD-27BDD8897086}" destId="{55E6F8D5-51DC-485F-9051-07471B33B26F}" srcOrd="0" destOrd="0" presId="urn:microsoft.com/office/officeart/2008/layout/LinedList"/>
    <dgm:cxn modelId="{D218AD24-F2E8-42C3-816F-56F1BF226749}" srcId="{E1D282CE-2D37-414D-8338-90F862BF45A7}" destId="{C3ECCC8C-37F9-4320-A286-6C004AFC61B7}" srcOrd="2" destOrd="0" parTransId="{88369AFC-8ECB-483F-A13E-5FF7438FCB1E}" sibTransId="{5F5599CC-E0C7-44F7-B460-A0FE4C8956C3}"/>
    <dgm:cxn modelId="{13E0562D-FB28-46E8-8B6A-B56754F4F680}" srcId="{E1D282CE-2D37-414D-8338-90F862BF45A7}" destId="{9B7DF581-B7A5-4FD0-B881-8013E6EC8483}" srcOrd="3" destOrd="0" parTransId="{773AFF17-78D0-4E9D-9DF4-4A3CB979D668}" sibTransId="{46F3E2DB-22F4-4A86-B80C-FE5FF2C8CF41}"/>
    <dgm:cxn modelId="{97A83139-B38B-4439-ADBC-68108FFB351F}" type="presOf" srcId="{E1D282CE-2D37-414D-8338-90F862BF45A7}" destId="{62462E6B-B0CD-480F-B44A-C715D08DB064}" srcOrd="0" destOrd="0" presId="urn:microsoft.com/office/officeart/2008/layout/LinedList"/>
    <dgm:cxn modelId="{CB941341-3178-4744-AE1C-0A60BFDABD16}" srcId="{E1D282CE-2D37-414D-8338-90F862BF45A7}" destId="{6EABB065-BB4F-435F-B20F-D6C2D01C88F6}" srcOrd="1" destOrd="0" parTransId="{EE569BAF-EDF9-4A6C-B9A5-0FCE643B2685}" sibTransId="{95A7BB7C-8C77-4554-A0F2-9D8196D10193}"/>
    <dgm:cxn modelId="{F011266A-2AE5-4AC6-A6E5-9468F2205F6F}" type="presOf" srcId="{C3ECCC8C-37F9-4320-A286-6C004AFC61B7}" destId="{3FBA736C-2D85-4D64-A053-3AA43BDD802A}" srcOrd="0" destOrd="0" presId="urn:microsoft.com/office/officeart/2008/layout/LinedList"/>
    <dgm:cxn modelId="{A2967487-2B0A-4345-B9D8-454CD501085B}" type="presOf" srcId="{A7D7753D-6808-4230-B455-E40919EFEAEA}" destId="{180D5B67-7E50-48F1-B0AF-4507C4303232}" srcOrd="0" destOrd="0" presId="urn:microsoft.com/office/officeart/2008/layout/LinedList"/>
    <dgm:cxn modelId="{8905BCA0-D01A-4BFD-B6CD-F5DB6D9B326C}" type="presOf" srcId="{9B7DF581-B7A5-4FD0-B881-8013E6EC8483}" destId="{A4E13DBC-8006-4D5F-9676-FF8952D31F3E}" srcOrd="0" destOrd="0" presId="urn:microsoft.com/office/officeart/2008/layout/LinedList"/>
    <dgm:cxn modelId="{BD4976B1-1736-4B85-9737-BC84886931BA}" srcId="{E1D282CE-2D37-414D-8338-90F862BF45A7}" destId="{A7D7753D-6808-4230-B455-E40919EFEAEA}" srcOrd="5" destOrd="0" parTransId="{16EC4079-C114-402E-8E65-656702D68FB7}" sibTransId="{BA9229B0-47D8-4529-B983-F7DD7E11BC7F}"/>
    <dgm:cxn modelId="{158079BB-F0F7-4AD1-84FE-ADC0AEBC7B92}" srcId="{E1D282CE-2D37-414D-8338-90F862BF45A7}" destId="{FB1FED79-1492-4138-8AF4-B2CA762C5B3F}" srcOrd="0" destOrd="0" parTransId="{E6AC6647-371F-45AB-88D3-3DD47ABCF952}" sibTransId="{4C3A34A1-B563-465F-B818-2EAD9807843B}"/>
    <dgm:cxn modelId="{2D4E14C9-A383-49F4-9D95-D5F134293063}" type="presOf" srcId="{6EABB065-BB4F-435F-B20F-D6C2D01C88F6}" destId="{EBFDC070-3A22-4CC4-9122-E1EA1BE2B127}" srcOrd="0" destOrd="0" presId="urn:microsoft.com/office/officeart/2008/layout/LinedList"/>
    <dgm:cxn modelId="{020B1ECE-4BB9-42E0-8954-BA7094654902}" srcId="{E1D282CE-2D37-414D-8338-90F862BF45A7}" destId="{A3962E35-6855-4429-82BD-27BDD8897086}" srcOrd="6" destOrd="0" parTransId="{C3197928-2C03-4B6A-BE8C-49B81EBCA24E}" sibTransId="{177BD368-9E76-499F-9CDB-A37B97C39050}"/>
    <dgm:cxn modelId="{DEF1AED0-2856-4D28-BE2E-8DF1A35305EF}" type="presOf" srcId="{908342EC-2B8E-4D51-880D-FB80CCA2A95C}" destId="{8DE5BD26-7E03-44BF-B71D-4F98BFFE196A}" srcOrd="0" destOrd="0" presId="urn:microsoft.com/office/officeart/2008/layout/LinedList"/>
    <dgm:cxn modelId="{F92E55D7-20F2-47B2-987C-23427F2AAEA8}" type="presOf" srcId="{FB1FED79-1492-4138-8AF4-B2CA762C5B3F}" destId="{3C26D6F6-6E18-4899-A653-4736598773B1}" srcOrd="0" destOrd="0" presId="urn:microsoft.com/office/officeart/2008/layout/LinedList"/>
    <dgm:cxn modelId="{EB108EF5-7CAD-4711-B012-7B1EB414D227}" srcId="{E1D282CE-2D37-414D-8338-90F862BF45A7}" destId="{908342EC-2B8E-4D51-880D-FB80CCA2A95C}" srcOrd="4" destOrd="0" parTransId="{D3A7CDDC-8059-4F14-ADC9-9265D9C83103}" sibTransId="{F4D61BFF-BD8B-47AB-9D44-D819EF786D08}"/>
    <dgm:cxn modelId="{5771819D-09EA-4C23-853F-21A6FD5D3A03}" type="presParOf" srcId="{62462E6B-B0CD-480F-B44A-C715D08DB064}" destId="{AC9A5DF8-9D66-4C9A-9278-C3E81DFCF9C1}" srcOrd="0" destOrd="0" presId="urn:microsoft.com/office/officeart/2008/layout/LinedList"/>
    <dgm:cxn modelId="{3DDFF673-1642-4F3D-B1E6-2FC80BA45FEE}" type="presParOf" srcId="{62462E6B-B0CD-480F-B44A-C715D08DB064}" destId="{090E9885-3799-4F47-BD98-27D74F2C49B2}" srcOrd="1" destOrd="0" presId="urn:microsoft.com/office/officeart/2008/layout/LinedList"/>
    <dgm:cxn modelId="{B7877488-69BD-4B15-A0A9-3E9A9BAFCF4C}" type="presParOf" srcId="{090E9885-3799-4F47-BD98-27D74F2C49B2}" destId="{3C26D6F6-6E18-4899-A653-4736598773B1}" srcOrd="0" destOrd="0" presId="urn:microsoft.com/office/officeart/2008/layout/LinedList"/>
    <dgm:cxn modelId="{0800D811-8F5D-40C9-A0BA-C25BACF6752C}" type="presParOf" srcId="{090E9885-3799-4F47-BD98-27D74F2C49B2}" destId="{97EEA674-3E3B-4A54-B6E4-3AA1DD86D745}" srcOrd="1" destOrd="0" presId="urn:microsoft.com/office/officeart/2008/layout/LinedList"/>
    <dgm:cxn modelId="{66916DB0-3880-430F-9686-4A309833D51F}" type="presParOf" srcId="{62462E6B-B0CD-480F-B44A-C715D08DB064}" destId="{B7BE4304-97B7-4CA1-8D48-1A35DA8C4496}" srcOrd="2" destOrd="0" presId="urn:microsoft.com/office/officeart/2008/layout/LinedList"/>
    <dgm:cxn modelId="{009FFB9F-7C5A-4BF2-B2B3-9D7D3BB91950}" type="presParOf" srcId="{62462E6B-B0CD-480F-B44A-C715D08DB064}" destId="{B02819B8-F623-4CD1-A6A9-CAD75BA64373}" srcOrd="3" destOrd="0" presId="urn:microsoft.com/office/officeart/2008/layout/LinedList"/>
    <dgm:cxn modelId="{41B16BBA-3633-4E23-8ABE-D6E08F0A9E0B}" type="presParOf" srcId="{B02819B8-F623-4CD1-A6A9-CAD75BA64373}" destId="{EBFDC070-3A22-4CC4-9122-E1EA1BE2B127}" srcOrd="0" destOrd="0" presId="urn:microsoft.com/office/officeart/2008/layout/LinedList"/>
    <dgm:cxn modelId="{0384C6D3-83E5-46F0-9972-CBDD5D0AA22B}" type="presParOf" srcId="{B02819B8-F623-4CD1-A6A9-CAD75BA64373}" destId="{71EA82FD-8272-44E6-8F3B-5ED8A11B7F4D}" srcOrd="1" destOrd="0" presId="urn:microsoft.com/office/officeart/2008/layout/LinedList"/>
    <dgm:cxn modelId="{0745F7FA-D985-4703-A824-529312DE8E7A}" type="presParOf" srcId="{62462E6B-B0CD-480F-B44A-C715D08DB064}" destId="{6E2A48EA-7F83-4977-84A7-BC04387E749A}" srcOrd="4" destOrd="0" presId="urn:microsoft.com/office/officeart/2008/layout/LinedList"/>
    <dgm:cxn modelId="{16F9A6BF-BE6D-4D8D-A3CA-B1D19DEC9E4B}" type="presParOf" srcId="{62462E6B-B0CD-480F-B44A-C715D08DB064}" destId="{3BD10A17-B181-47A2-8BBC-93675A1A0F5E}" srcOrd="5" destOrd="0" presId="urn:microsoft.com/office/officeart/2008/layout/LinedList"/>
    <dgm:cxn modelId="{36290C8C-E352-4BFE-A4DB-1ADDB9BCD9FE}" type="presParOf" srcId="{3BD10A17-B181-47A2-8BBC-93675A1A0F5E}" destId="{3FBA736C-2D85-4D64-A053-3AA43BDD802A}" srcOrd="0" destOrd="0" presId="urn:microsoft.com/office/officeart/2008/layout/LinedList"/>
    <dgm:cxn modelId="{762FA388-E9EB-45FD-8AD0-55939EB56716}" type="presParOf" srcId="{3BD10A17-B181-47A2-8BBC-93675A1A0F5E}" destId="{FC087359-E7CA-4CE5-BAE0-E016A695ABE3}" srcOrd="1" destOrd="0" presId="urn:microsoft.com/office/officeart/2008/layout/LinedList"/>
    <dgm:cxn modelId="{D836FDA2-85CC-4EE5-9AC8-7AFC38C7F8FE}" type="presParOf" srcId="{62462E6B-B0CD-480F-B44A-C715D08DB064}" destId="{EF2496BA-1678-4872-9A9D-7BA18C737E96}" srcOrd="6" destOrd="0" presId="urn:microsoft.com/office/officeart/2008/layout/LinedList"/>
    <dgm:cxn modelId="{12332438-79A2-4832-AA9B-5BBFDA3F9798}" type="presParOf" srcId="{62462E6B-B0CD-480F-B44A-C715D08DB064}" destId="{DC2C0C78-2285-41FD-8CCB-E1CEC4C3919C}" srcOrd="7" destOrd="0" presId="urn:microsoft.com/office/officeart/2008/layout/LinedList"/>
    <dgm:cxn modelId="{47F6736F-842B-4EB0-A55F-D26A02F208C5}" type="presParOf" srcId="{DC2C0C78-2285-41FD-8CCB-E1CEC4C3919C}" destId="{A4E13DBC-8006-4D5F-9676-FF8952D31F3E}" srcOrd="0" destOrd="0" presId="urn:microsoft.com/office/officeart/2008/layout/LinedList"/>
    <dgm:cxn modelId="{4846937F-F0F2-4456-95BD-050886CCD176}" type="presParOf" srcId="{DC2C0C78-2285-41FD-8CCB-E1CEC4C3919C}" destId="{15FB242A-2B32-45D6-B853-F8E5F6D0C114}" srcOrd="1" destOrd="0" presId="urn:microsoft.com/office/officeart/2008/layout/LinedList"/>
    <dgm:cxn modelId="{31E075B7-5E2B-4672-AACE-A337E6838C45}" type="presParOf" srcId="{62462E6B-B0CD-480F-B44A-C715D08DB064}" destId="{8A73F183-7BE0-49AE-96A0-30918816346C}" srcOrd="8" destOrd="0" presId="urn:microsoft.com/office/officeart/2008/layout/LinedList"/>
    <dgm:cxn modelId="{5E16AC7B-1883-409E-9453-DEE1576B79C3}" type="presParOf" srcId="{62462E6B-B0CD-480F-B44A-C715D08DB064}" destId="{51F3C321-BD70-40E9-AFC7-82F3A2B819A4}" srcOrd="9" destOrd="0" presId="urn:microsoft.com/office/officeart/2008/layout/LinedList"/>
    <dgm:cxn modelId="{15E69FA5-A0E1-4B55-B5A9-8A91569BF108}" type="presParOf" srcId="{51F3C321-BD70-40E9-AFC7-82F3A2B819A4}" destId="{8DE5BD26-7E03-44BF-B71D-4F98BFFE196A}" srcOrd="0" destOrd="0" presId="urn:microsoft.com/office/officeart/2008/layout/LinedList"/>
    <dgm:cxn modelId="{5A018170-AEC8-4AF1-93A0-4752E71D505B}" type="presParOf" srcId="{51F3C321-BD70-40E9-AFC7-82F3A2B819A4}" destId="{5B7E7F4C-C22C-4D13-BD54-5A046908257C}" srcOrd="1" destOrd="0" presId="urn:microsoft.com/office/officeart/2008/layout/LinedList"/>
    <dgm:cxn modelId="{0A909EC4-C927-444D-8777-9D64E799E771}" type="presParOf" srcId="{62462E6B-B0CD-480F-B44A-C715D08DB064}" destId="{DB150601-2B35-4063-8A0E-6A952BF993DA}" srcOrd="10" destOrd="0" presId="urn:microsoft.com/office/officeart/2008/layout/LinedList"/>
    <dgm:cxn modelId="{BC6DF0FF-4372-48CA-8682-8EB951D0BE52}" type="presParOf" srcId="{62462E6B-B0CD-480F-B44A-C715D08DB064}" destId="{9F6D9EBF-C4E6-4C3B-B2EA-34B83BD78067}" srcOrd="11" destOrd="0" presId="urn:microsoft.com/office/officeart/2008/layout/LinedList"/>
    <dgm:cxn modelId="{A8D06258-959E-49D9-9BCD-A687621A5BA5}" type="presParOf" srcId="{9F6D9EBF-C4E6-4C3B-B2EA-34B83BD78067}" destId="{180D5B67-7E50-48F1-B0AF-4507C4303232}" srcOrd="0" destOrd="0" presId="urn:microsoft.com/office/officeart/2008/layout/LinedList"/>
    <dgm:cxn modelId="{B58D145F-9E6B-4B8F-ADCB-3B94DC31264A}" type="presParOf" srcId="{9F6D9EBF-C4E6-4C3B-B2EA-34B83BD78067}" destId="{53913B50-5132-46BC-9E3D-9FE2929C7BAE}" srcOrd="1" destOrd="0" presId="urn:microsoft.com/office/officeart/2008/layout/LinedList"/>
    <dgm:cxn modelId="{06FEC3F9-9065-4A36-85D6-48ABEF9B91B5}" type="presParOf" srcId="{62462E6B-B0CD-480F-B44A-C715D08DB064}" destId="{52368169-E7B0-4899-8525-5D78A25F028D}" srcOrd="12" destOrd="0" presId="urn:microsoft.com/office/officeart/2008/layout/LinedList"/>
    <dgm:cxn modelId="{D3974E77-8E41-4981-889C-1CAACE49F026}" type="presParOf" srcId="{62462E6B-B0CD-480F-B44A-C715D08DB064}" destId="{F3D700D7-7B9B-408C-9D52-5370BFFA2093}" srcOrd="13" destOrd="0" presId="urn:microsoft.com/office/officeart/2008/layout/LinedList"/>
    <dgm:cxn modelId="{80080A82-2B89-456E-B053-F5F9CCE79C60}" type="presParOf" srcId="{F3D700D7-7B9B-408C-9D52-5370BFFA2093}" destId="{55E6F8D5-51DC-485F-9051-07471B33B26F}" srcOrd="0" destOrd="0" presId="urn:microsoft.com/office/officeart/2008/layout/LinedList"/>
    <dgm:cxn modelId="{FD349FD3-9B87-4C02-A886-54109DBCA4DA}" type="presParOf" srcId="{F3D700D7-7B9B-408C-9D52-5370BFFA2093}" destId="{B96BF141-DD80-44CC-9B4C-2307FA104D20}"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4C208B-AC70-48EF-8EB6-5D12C355BFE3}">
      <dsp:nvSpPr>
        <dsp:cNvPr id="0" name=""/>
        <dsp:cNvSpPr/>
      </dsp:nvSpPr>
      <dsp:spPr>
        <a:xfrm>
          <a:off x="0" y="72008"/>
          <a:ext cx="10515600" cy="63882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Online surf increases the attack surface of organisations</a:t>
          </a:r>
        </a:p>
      </dsp:txBody>
      <dsp:txXfrm>
        <a:off x="31185" y="103193"/>
        <a:ext cx="10453230" cy="576450"/>
      </dsp:txXfrm>
    </dsp:sp>
    <dsp:sp modelId="{126C91D4-4FC4-4FD0-9EC5-2C034D1FA37E}">
      <dsp:nvSpPr>
        <dsp:cNvPr id="0" name=""/>
        <dsp:cNvSpPr/>
      </dsp:nvSpPr>
      <dsp:spPr>
        <a:xfrm>
          <a:off x="0" y="785709"/>
          <a:ext cx="10515600" cy="63882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Conventional defences becoming less and less effective [1]</a:t>
          </a:r>
        </a:p>
      </dsp:txBody>
      <dsp:txXfrm>
        <a:off x="31185" y="816894"/>
        <a:ext cx="10453230" cy="576450"/>
      </dsp:txXfrm>
    </dsp:sp>
    <dsp:sp modelId="{4B21ADF3-E3D5-441F-B510-5C41747AD75F}">
      <dsp:nvSpPr>
        <dsp:cNvPr id="0" name=""/>
        <dsp:cNvSpPr/>
      </dsp:nvSpPr>
      <dsp:spPr>
        <a:xfrm>
          <a:off x="0" y="1499409"/>
          <a:ext cx="10515600" cy="63882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Fragments of broken alerts suffixate SOCs [2]</a:t>
          </a:r>
        </a:p>
      </dsp:txBody>
      <dsp:txXfrm>
        <a:off x="31185" y="1530594"/>
        <a:ext cx="10453230" cy="576450"/>
      </dsp:txXfrm>
    </dsp:sp>
    <dsp:sp modelId="{40640A20-2B9E-4550-B292-E4A2F14C670F}">
      <dsp:nvSpPr>
        <dsp:cNvPr id="0" name=""/>
        <dsp:cNvSpPr/>
      </dsp:nvSpPr>
      <dsp:spPr>
        <a:xfrm>
          <a:off x="0" y="2213109"/>
          <a:ext cx="10515600" cy="63882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ADWs developed in terms of secrecy and sophistication [3]</a:t>
          </a:r>
        </a:p>
      </dsp:txBody>
      <dsp:txXfrm>
        <a:off x="31185" y="2244294"/>
        <a:ext cx="10453230" cy="576450"/>
      </dsp:txXfrm>
    </dsp:sp>
    <dsp:sp modelId="{A7C04E03-712F-4895-A386-65CFF8B6971C}">
      <dsp:nvSpPr>
        <dsp:cNvPr id="0" name=""/>
        <dsp:cNvSpPr/>
      </dsp:nvSpPr>
      <dsp:spPr>
        <a:xfrm>
          <a:off x="0" y="2926809"/>
          <a:ext cx="10515600" cy="63882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Reactive defence is no longer effective</a:t>
          </a:r>
        </a:p>
      </dsp:txBody>
      <dsp:txXfrm>
        <a:off x="31185" y="2957994"/>
        <a:ext cx="10453230" cy="576450"/>
      </dsp:txXfrm>
    </dsp:sp>
    <dsp:sp modelId="{A0B3CE41-83DE-4C5F-A1EA-B7B5BC3EDFFF}">
      <dsp:nvSpPr>
        <dsp:cNvPr id="0" name=""/>
        <dsp:cNvSpPr/>
      </dsp:nvSpPr>
      <dsp:spPr>
        <a:xfrm>
          <a:off x="0" y="3640509"/>
          <a:ext cx="10515600" cy="63882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Requirement of intelligence-Governed CTI</a:t>
          </a:r>
        </a:p>
      </dsp:txBody>
      <dsp:txXfrm>
        <a:off x="31185" y="3671694"/>
        <a:ext cx="10453230" cy="5764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258DDD-81EC-444A-9DDA-A25BBB3DC3D5}">
      <dsp:nvSpPr>
        <dsp:cNvPr id="0" name=""/>
        <dsp:cNvSpPr/>
      </dsp:nvSpPr>
      <dsp:spPr>
        <a:xfrm>
          <a:off x="0" y="2663"/>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064A3B48-277F-4A7D-906E-96263EC0B0B0}">
      <dsp:nvSpPr>
        <dsp:cNvPr id="0" name=""/>
        <dsp:cNvSpPr/>
      </dsp:nvSpPr>
      <dsp:spPr>
        <a:xfrm>
          <a:off x="0" y="2663"/>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dirty="0"/>
            <a:t>Too many CTI false alarms </a:t>
          </a:r>
        </a:p>
      </dsp:txBody>
      <dsp:txXfrm>
        <a:off x="0" y="2663"/>
        <a:ext cx="6666833" cy="908098"/>
      </dsp:txXfrm>
    </dsp:sp>
    <dsp:sp modelId="{DC081F94-A61C-448F-B3A7-37F91AA8B189}">
      <dsp:nvSpPr>
        <dsp:cNvPr id="0" name=""/>
        <dsp:cNvSpPr/>
      </dsp:nvSpPr>
      <dsp:spPr>
        <a:xfrm>
          <a:off x="0" y="910762"/>
          <a:ext cx="6666833"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1270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0D5AEC1-E85D-4264-A6B6-5A18CF93A288}">
      <dsp:nvSpPr>
        <dsp:cNvPr id="0" name=""/>
        <dsp:cNvSpPr/>
      </dsp:nvSpPr>
      <dsp:spPr>
        <a:xfrm>
          <a:off x="0" y="910762"/>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dirty="0"/>
            <a:t>Multi-feed correlation at a low rate</a:t>
          </a:r>
        </a:p>
      </dsp:txBody>
      <dsp:txXfrm>
        <a:off x="0" y="910762"/>
        <a:ext cx="6666833" cy="908098"/>
      </dsp:txXfrm>
    </dsp:sp>
    <dsp:sp modelId="{EB2337A5-7C0C-41E1-A1F1-839B67358DFA}">
      <dsp:nvSpPr>
        <dsp:cNvPr id="0" name=""/>
        <dsp:cNvSpPr/>
      </dsp:nvSpPr>
      <dsp:spPr>
        <a:xfrm>
          <a:off x="0" y="1818861"/>
          <a:ext cx="6666833" cy="0"/>
        </a:xfrm>
        <a:prstGeom prst="lin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1270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37014F0-7D24-4466-99FD-1B359ADF1229}">
      <dsp:nvSpPr>
        <dsp:cNvPr id="0" name=""/>
        <dsp:cNvSpPr/>
      </dsp:nvSpPr>
      <dsp:spPr>
        <a:xfrm>
          <a:off x="0" y="1818861"/>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Proactive as opposed to reactive</a:t>
          </a:r>
        </a:p>
      </dsp:txBody>
      <dsp:txXfrm>
        <a:off x="0" y="1818861"/>
        <a:ext cx="6666833" cy="908098"/>
      </dsp:txXfrm>
    </dsp:sp>
    <dsp:sp modelId="{8ADC3417-41C1-4373-980A-B758BE03611E}">
      <dsp:nvSpPr>
        <dsp:cNvPr id="0" name=""/>
        <dsp:cNvSpPr/>
      </dsp:nvSpPr>
      <dsp:spPr>
        <a:xfrm>
          <a:off x="0" y="2726960"/>
          <a:ext cx="6666833"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1270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A93E667-5088-4064-B621-F715A798FB7C}">
      <dsp:nvSpPr>
        <dsp:cNvPr id="0" name=""/>
        <dsp:cNvSpPr/>
      </dsp:nvSpPr>
      <dsp:spPr>
        <a:xfrm>
          <a:off x="0" y="2726960"/>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Considerable and varied threat datasets</a:t>
          </a:r>
        </a:p>
      </dsp:txBody>
      <dsp:txXfrm>
        <a:off x="0" y="2726960"/>
        <a:ext cx="6666833" cy="908098"/>
      </dsp:txXfrm>
    </dsp:sp>
    <dsp:sp modelId="{0499DE98-BF23-4D03-9571-B28F87309579}">
      <dsp:nvSpPr>
        <dsp:cNvPr id="0" name=""/>
        <dsp:cNvSpPr/>
      </dsp:nvSpPr>
      <dsp:spPr>
        <a:xfrm>
          <a:off x="0" y="3635058"/>
          <a:ext cx="6666833" cy="0"/>
        </a:xfrm>
        <a:prstGeom prst="line">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12700" cap="flat" cmpd="sng" algn="ctr">
          <a:solidFill>
            <a:schemeClr val="accent6">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3688AF0-A83F-4785-84ED-02560F187A21}">
      <dsp:nvSpPr>
        <dsp:cNvPr id="0" name=""/>
        <dsp:cNvSpPr/>
      </dsp:nvSpPr>
      <dsp:spPr>
        <a:xfrm>
          <a:off x="0" y="3635058"/>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dirty="0"/>
            <a:t>Inconsistency of manual analysis [4]</a:t>
          </a:r>
        </a:p>
      </dsp:txBody>
      <dsp:txXfrm>
        <a:off x="0" y="3635058"/>
        <a:ext cx="6666833" cy="908098"/>
      </dsp:txXfrm>
    </dsp:sp>
    <dsp:sp modelId="{3F8E9CFF-A517-4913-BE74-29E183F77BB8}">
      <dsp:nvSpPr>
        <dsp:cNvPr id="0" name=""/>
        <dsp:cNvSpPr/>
      </dsp:nvSpPr>
      <dsp:spPr>
        <a:xfrm>
          <a:off x="0" y="4543157"/>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632F1FF-E3CF-4E9F-9AFD-F5A1A0B52F2B}">
      <dsp:nvSpPr>
        <dsp:cNvPr id="0" name=""/>
        <dsp:cNvSpPr/>
      </dsp:nvSpPr>
      <dsp:spPr>
        <a:xfrm>
          <a:off x="0" y="4543157"/>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Demand to automatize and scale</a:t>
          </a:r>
        </a:p>
      </dsp:txBody>
      <dsp:txXfrm>
        <a:off x="0" y="4543157"/>
        <a:ext cx="6666833" cy="90809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A219CD-9B00-43BE-B931-A36376C92D48}">
      <dsp:nvSpPr>
        <dsp:cNvPr id="0" name=""/>
        <dsp:cNvSpPr/>
      </dsp:nvSpPr>
      <dsp:spPr>
        <a:xfrm>
          <a:off x="0" y="2663"/>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068B3992-FCF7-44ED-8B25-9D3DB0D74924}">
      <dsp:nvSpPr>
        <dsp:cNvPr id="0" name=""/>
        <dsp:cNvSpPr/>
      </dsp:nvSpPr>
      <dsp:spPr>
        <a:xfrm>
          <a:off x="0" y="2663"/>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ML used but still limited</a:t>
          </a:r>
        </a:p>
      </dsp:txBody>
      <dsp:txXfrm>
        <a:off x="0" y="2663"/>
        <a:ext cx="6666833" cy="908098"/>
      </dsp:txXfrm>
    </dsp:sp>
    <dsp:sp modelId="{63D18476-E6BE-4081-BB15-8DF56E57AD07}">
      <dsp:nvSpPr>
        <dsp:cNvPr id="0" name=""/>
        <dsp:cNvSpPr/>
      </dsp:nvSpPr>
      <dsp:spPr>
        <a:xfrm>
          <a:off x="0" y="910762"/>
          <a:ext cx="6666833"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1270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6C662A7-4FB0-49D3-BC44-F62A9DCF9E1E}">
      <dsp:nvSpPr>
        <dsp:cNvPr id="0" name=""/>
        <dsp:cNvSpPr/>
      </dsp:nvSpPr>
      <dsp:spPr>
        <a:xfrm>
          <a:off x="0" y="910762"/>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Rape generalization </a:t>
          </a:r>
        </a:p>
      </dsp:txBody>
      <dsp:txXfrm>
        <a:off x="0" y="910762"/>
        <a:ext cx="6666833" cy="908098"/>
      </dsp:txXfrm>
    </dsp:sp>
    <dsp:sp modelId="{8C135ABC-A2C2-4C3A-A392-7901681A9B89}">
      <dsp:nvSpPr>
        <dsp:cNvPr id="0" name=""/>
        <dsp:cNvSpPr/>
      </dsp:nvSpPr>
      <dsp:spPr>
        <a:xfrm>
          <a:off x="0" y="1818861"/>
          <a:ext cx="6666833" cy="0"/>
        </a:xfrm>
        <a:prstGeom prst="lin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1270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F44BED4-BB5A-4964-A26B-67EC94523A2D}">
      <dsp:nvSpPr>
        <dsp:cNvPr id="0" name=""/>
        <dsp:cNvSpPr/>
      </dsp:nvSpPr>
      <dsp:spPr>
        <a:xfrm>
          <a:off x="0" y="1818861"/>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Noisy datasets of CTI in small sizes [5]</a:t>
          </a:r>
        </a:p>
      </dsp:txBody>
      <dsp:txXfrm>
        <a:off x="0" y="1818861"/>
        <a:ext cx="6666833" cy="908098"/>
      </dsp:txXfrm>
    </dsp:sp>
    <dsp:sp modelId="{8FC84299-8494-4EA6-BFF3-FF6B0260208D}">
      <dsp:nvSpPr>
        <dsp:cNvPr id="0" name=""/>
        <dsp:cNvSpPr/>
      </dsp:nvSpPr>
      <dsp:spPr>
        <a:xfrm>
          <a:off x="0" y="2726960"/>
          <a:ext cx="6666833"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1270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57F7640-3E73-4CDF-9653-097678B3E054}">
      <dsp:nvSpPr>
        <dsp:cNvPr id="0" name=""/>
        <dsp:cNvSpPr/>
      </dsp:nvSpPr>
      <dsp:spPr>
        <a:xfrm>
          <a:off x="0" y="2726960"/>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Poor time performance [6]</a:t>
          </a:r>
        </a:p>
      </dsp:txBody>
      <dsp:txXfrm>
        <a:off x="0" y="2726960"/>
        <a:ext cx="6666833" cy="908098"/>
      </dsp:txXfrm>
    </dsp:sp>
    <dsp:sp modelId="{B4F3DC13-5D1F-45CC-A219-689BAF8D5B4B}">
      <dsp:nvSpPr>
        <dsp:cNvPr id="0" name=""/>
        <dsp:cNvSpPr/>
      </dsp:nvSpPr>
      <dsp:spPr>
        <a:xfrm>
          <a:off x="0" y="3635058"/>
          <a:ext cx="6666833" cy="0"/>
        </a:xfrm>
        <a:prstGeom prst="line">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12700" cap="flat" cmpd="sng" algn="ctr">
          <a:solidFill>
            <a:schemeClr val="accent6">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3DBE2BF-E7F9-4363-8CC8-14EB582FB210}">
      <dsp:nvSpPr>
        <dsp:cNvPr id="0" name=""/>
        <dsp:cNvSpPr/>
      </dsp:nvSpPr>
      <dsp:spPr>
        <a:xfrm>
          <a:off x="0" y="3635058"/>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None of the integrated Python CTI pipelines </a:t>
          </a:r>
        </a:p>
      </dsp:txBody>
      <dsp:txXfrm>
        <a:off x="0" y="3635058"/>
        <a:ext cx="6666833" cy="908098"/>
      </dsp:txXfrm>
    </dsp:sp>
    <dsp:sp modelId="{949C3C38-02D9-42EB-A011-B0E641714EA4}">
      <dsp:nvSpPr>
        <dsp:cNvPr id="0" name=""/>
        <dsp:cNvSpPr/>
      </dsp:nvSpPr>
      <dsp:spPr>
        <a:xfrm>
          <a:off x="0" y="4543157"/>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3CDF1D2-6EC4-45ED-B805-0C94CB54233F}">
      <dsp:nvSpPr>
        <dsp:cNvPr id="0" name=""/>
        <dsp:cNvSpPr/>
      </dsp:nvSpPr>
      <dsp:spPr>
        <a:xfrm>
          <a:off x="0" y="4543157"/>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Requirement built-in identification + forecasting</a:t>
          </a:r>
        </a:p>
      </dsp:txBody>
      <dsp:txXfrm>
        <a:off x="0" y="4543157"/>
        <a:ext cx="6666833" cy="90809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841F89-084E-476C-8740-2B4A8A96D2A0}">
      <dsp:nvSpPr>
        <dsp:cNvPr id="0" name=""/>
        <dsp:cNvSpPr/>
      </dsp:nvSpPr>
      <dsp:spPr>
        <a:xfrm>
          <a:off x="421398" y="1395177"/>
          <a:ext cx="688183" cy="68818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5539DD0-7F13-4278-A062-B77AC244F5B9}">
      <dsp:nvSpPr>
        <dsp:cNvPr id="0" name=""/>
        <dsp:cNvSpPr/>
      </dsp:nvSpPr>
      <dsp:spPr>
        <a:xfrm>
          <a:off x="841" y="2344441"/>
          <a:ext cx="1529296" cy="611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pPr>
          <a:r>
            <a:rPr lang="en-US" sz="1300" kern="1200"/>
            <a:t>Establish computerized CTI infrastructure</a:t>
          </a:r>
        </a:p>
      </dsp:txBody>
      <dsp:txXfrm>
        <a:off x="841" y="2344441"/>
        <a:ext cx="1529296" cy="611718"/>
      </dsp:txXfrm>
    </dsp:sp>
    <dsp:sp modelId="{A6E9A030-418D-439C-BA2F-9DF7C324248F}">
      <dsp:nvSpPr>
        <dsp:cNvPr id="0" name=""/>
        <dsp:cNvSpPr/>
      </dsp:nvSpPr>
      <dsp:spPr>
        <a:xfrm>
          <a:off x="2218322" y="1395177"/>
          <a:ext cx="688183" cy="68818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5887DC-02F0-4867-A91A-C382DEBD92A1}">
      <dsp:nvSpPr>
        <dsp:cNvPr id="0" name=""/>
        <dsp:cNvSpPr/>
      </dsp:nvSpPr>
      <dsp:spPr>
        <a:xfrm>
          <a:off x="1797765" y="2344441"/>
          <a:ext cx="1529296" cy="611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pPr>
          <a:r>
            <a:rPr lang="en-US" sz="1300" kern="1200"/>
            <a:t>Python based intelligence pipeline</a:t>
          </a:r>
        </a:p>
      </dsp:txBody>
      <dsp:txXfrm>
        <a:off x="1797765" y="2344441"/>
        <a:ext cx="1529296" cy="611718"/>
      </dsp:txXfrm>
    </dsp:sp>
    <dsp:sp modelId="{2D98DDD7-8A59-4043-946C-DDA3D401D727}">
      <dsp:nvSpPr>
        <dsp:cNvPr id="0" name=""/>
        <dsp:cNvSpPr/>
      </dsp:nvSpPr>
      <dsp:spPr>
        <a:xfrm>
          <a:off x="4015246" y="1395177"/>
          <a:ext cx="688183" cy="68818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A27D38-C66C-43BB-96CC-D1D0D742B7B9}">
      <dsp:nvSpPr>
        <dsp:cNvPr id="0" name=""/>
        <dsp:cNvSpPr/>
      </dsp:nvSpPr>
      <dsp:spPr>
        <a:xfrm>
          <a:off x="3594689" y="2344441"/>
          <a:ext cx="1529296" cy="611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pPr>
          <a:r>
            <a:rPr lang="en-US" sz="1300" kern="1200" dirty="0"/>
            <a:t>Include use of machine-learning techniques </a:t>
          </a:r>
        </a:p>
      </dsp:txBody>
      <dsp:txXfrm>
        <a:off x="3594689" y="2344441"/>
        <a:ext cx="1529296" cy="611718"/>
      </dsp:txXfrm>
    </dsp:sp>
    <dsp:sp modelId="{923F2F93-A6A1-40C1-B419-67386CDAE6CB}">
      <dsp:nvSpPr>
        <dsp:cNvPr id="0" name=""/>
        <dsp:cNvSpPr/>
      </dsp:nvSpPr>
      <dsp:spPr>
        <a:xfrm>
          <a:off x="5812170" y="1395177"/>
          <a:ext cx="688183" cy="68818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53FC4E-BD10-4EEC-9566-6C9CE77611B8}">
      <dsp:nvSpPr>
        <dsp:cNvPr id="0" name=""/>
        <dsp:cNvSpPr/>
      </dsp:nvSpPr>
      <dsp:spPr>
        <a:xfrm>
          <a:off x="5391613" y="2344441"/>
          <a:ext cx="1529296" cy="611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pPr>
          <a:r>
            <a:rPr lang="en-US" sz="1300" kern="1200"/>
            <a:t>Improve detection accuracy</a:t>
          </a:r>
        </a:p>
      </dsp:txBody>
      <dsp:txXfrm>
        <a:off x="5391613" y="2344441"/>
        <a:ext cx="1529296" cy="611718"/>
      </dsp:txXfrm>
    </dsp:sp>
    <dsp:sp modelId="{E496F9C6-9BBC-4D72-9F19-29BB563110BD}">
      <dsp:nvSpPr>
        <dsp:cNvPr id="0" name=""/>
        <dsp:cNvSpPr/>
      </dsp:nvSpPr>
      <dsp:spPr>
        <a:xfrm>
          <a:off x="7609093" y="1395177"/>
          <a:ext cx="688183" cy="68818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5FCA31-699E-40AC-ABFB-82E01C3F3386}">
      <dsp:nvSpPr>
        <dsp:cNvPr id="0" name=""/>
        <dsp:cNvSpPr/>
      </dsp:nvSpPr>
      <dsp:spPr>
        <a:xfrm>
          <a:off x="7188537" y="2344441"/>
          <a:ext cx="1529296" cy="611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pPr>
          <a:r>
            <a:rPr lang="en-US" sz="1300" kern="1200" dirty="0"/>
            <a:t>Availability of foresight (threat analysis prediction) </a:t>
          </a:r>
        </a:p>
      </dsp:txBody>
      <dsp:txXfrm>
        <a:off x="7188537" y="2344441"/>
        <a:ext cx="1529296" cy="611718"/>
      </dsp:txXfrm>
    </dsp:sp>
    <dsp:sp modelId="{01022BC1-FA8E-462C-9311-17670B62449D}">
      <dsp:nvSpPr>
        <dsp:cNvPr id="0" name=""/>
        <dsp:cNvSpPr/>
      </dsp:nvSpPr>
      <dsp:spPr>
        <a:xfrm>
          <a:off x="9406017" y="1395177"/>
          <a:ext cx="688183" cy="688183"/>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B7304AF-16C8-48FD-B278-FE09FB503C7A}">
      <dsp:nvSpPr>
        <dsp:cNvPr id="0" name=""/>
        <dsp:cNvSpPr/>
      </dsp:nvSpPr>
      <dsp:spPr>
        <a:xfrm>
          <a:off x="8985461" y="2344441"/>
          <a:ext cx="1529296" cy="611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pPr>
          <a:r>
            <a:rPr lang="en-US" sz="1300" kern="1200"/>
            <a:t>Improve correlation and response</a:t>
          </a:r>
        </a:p>
      </dsp:txBody>
      <dsp:txXfrm>
        <a:off x="8985461" y="2344441"/>
        <a:ext cx="1529296" cy="61171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6C1883-57E2-49C5-9D25-82A8F7FC211F}">
      <dsp:nvSpPr>
        <dsp:cNvPr id="0" name=""/>
        <dsp:cNvSpPr/>
      </dsp:nvSpPr>
      <dsp:spPr>
        <a:xfrm>
          <a:off x="930572" y="3032"/>
          <a:ext cx="2833338" cy="1700003"/>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kern="1200" dirty="0"/>
            <a:t>Examine the current CTI restrictions </a:t>
          </a:r>
        </a:p>
      </dsp:txBody>
      <dsp:txXfrm>
        <a:off x="930572" y="3032"/>
        <a:ext cx="2833338" cy="1700003"/>
      </dsp:txXfrm>
    </dsp:sp>
    <dsp:sp modelId="{F61BF44B-166B-4D65-BD4B-0B10B3CFEA4C}">
      <dsp:nvSpPr>
        <dsp:cNvPr id="0" name=""/>
        <dsp:cNvSpPr/>
      </dsp:nvSpPr>
      <dsp:spPr>
        <a:xfrm>
          <a:off x="4047245" y="3032"/>
          <a:ext cx="2833338" cy="1700003"/>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kern="1200"/>
            <a:t>Preprocess and collect CTI data</a:t>
          </a:r>
        </a:p>
      </dsp:txBody>
      <dsp:txXfrm>
        <a:off x="4047245" y="3032"/>
        <a:ext cx="2833338" cy="1700003"/>
      </dsp:txXfrm>
    </dsp:sp>
    <dsp:sp modelId="{63DC8650-9E9B-4FF0-88FC-0AD67490A22B}">
      <dsp:nvSpPr>
        <dsp:cNvPr id="0" name=""/>
        <dsp:cNvSpPr/>
      </dsp:nvSpPr>
      <dsp:spPr>
        <a:xfrm>
          <a:off x="7163917" y="3032"/>
          <a:ext cx="2833338" cy="1700003"/>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kern="1200" dirty="0"/>
            <a:t>Training of ML detection model </a:t>
          </a:r>
        </a:p>
      </dsp:txBody>
      <dsp:txXfrm>
        <a:off x="7163917" y="3032"/>
        <a:ext cx="2833338" cy="1700003"/>
      </dsp:txXfrm>
    </dsp:sp>
    <dsp:sp modelId="{1BA90507-A907-4E29-9BD0-617D751653F7}">
      <dsp:nvSpPr>
        <dsp:cNvPr id="0" name=""/>
        <dsp:cNvSpPr/>
      </dsp:nvSpPr>
      <dsp:spPr>
        <a:xfrm>
          <a:off x="930572" y="1986369"/>
          <a:ext cx="2833338" cy="1700003"/>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kern="1200"/>
            <a:t>Performance in train and test model</a:t>
          </a:r>
        </a:p>
      </dsp:txBody>
      <dsp:txXfrm>
        <a:off x="930572" y="1986369"/>
        <a:ext cx="2833338" cy="1700003"/>
      </dsp:txXfrm>
    </dsp:sp>
    <dsp:sp modelId="{B481D194-CEA8-4A21-8E5E-27181F3EBBED}">
      <dsp:nvSpPr>
        <dsp:cNvPr id="0" name=""/>
        <dsp:cNvSpPr/>
      </dsp:nvSpPr>
      <dsp:spPr>
        <a:xfrm>
          <a:off x="4047245" y="1986369"/>
          <a:ext cx="2833338" cy="1700003"/>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kern="1200"/>
            <a:t>Evaluate using key metrics</a:t>
          </a:r>
        </a:p>
      </dsp:txBody>
      <dsp:txXfrm>
        <a:off x="4047245" y="1986369"/>
        <a:ext cx="2833338" cy="1700003"/>
      </dsp:txXfrm>
    </dsp:sp>
    <dsp:sp modelId="{99CA5356-11E3-40E4-9CC6-5C614E6403E0}">
      <dsp:nvSpPr>
        <dsp:cNvPr id="0" name=""/>
        <dsp:cNvSpPr/>
      </dsp:nvSpPr>
      <dsp:spPr>
        <a:xfrm>
          <a:off x="7163917" y="1986369"/>
          <a:ext cx="2833338" cy="1700003"/>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kern="1200"/>
            <a:t>Propose automated CTI structure</a:t>
          </a:r>
        </a:p>
      </dsp:txBody>
      <dsp:txXfrm>
        <a:off x="7163917" y="1986369"/>
        <a:ext cx="2833338" cy="170000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08DA8D-24BE-492C-B430-909218631B02}">
      <dsp:nvSpPr>
        <dsp:cNvPr id="0" name=""/>
        <dsp:cNvSpPr/>
      </dsp:nvSpPr>
      <dsp:spPr>
        <a:xfrm>
          <a:off x="3201" y="445489"/>
          <a:ext cx="2539866" cy="1523919"/>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a:t>Four types of CTI summarize [3]</a:t>
          </a:r>
        </a:p>
      </dsp:txBody>
      <dsp:txXfrm>
        <a:off x="3201" y="445489"/>
        <a:ext cx="2539866" cy="1523919"/>
      </dsp:txXfrm>
    </dsp:sp>
    <dsp:sp modelId="{743891E2-61ED-4AAB-8170-E4C7066317A3}">
      <dsp:nvSpPr>
        <dsp:cNvPr id="0" name=""/>
        <dsp:cNvSpPr/>
      </dsp:nvSpPr>
      <dsp:spPr>
        <a:xfrm>
          <a:off x="2797054" y="445489"/>
          <a:ext cx="2539866" cy="1523919"/>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a:t>Underlying analytical models in CTI [2]</a:t>
          </a:r>
        </a:p>
      </dsp:txBody>
      <dsp:txXfrm>
        <a:off x="2797054" y="445489"/>
        <a:ext cx="2539866" cy="1523919"/>
      </dsp:txXfrm>
    </dsp:sp>
    <dsp:sp modelId="{2872BF0F-CFF3-4C31-A13B-55003337F466}">
      <dsp:nvSpPr>
        <dsp:cNvPr id="0" name=""/>
        <dsp:cNvSpPr/>
      </dsp:nvSpPr>
      <dsp:spPr>
        <a:xfrm>
          <a:off x="5590907" y="445489"/>
          <a:ext cx="2539866" cy="1523919"/>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a:t>MISP and OpenCTI platforms</a:t>
          </a:r>
        </a:p>
      </dsp:txBody>
      <dsp:txXfrm>
        <a:off x="5590907" y="445489"/>
        <a:ext cx="2539866" cy="1523919"/>
      </dsp:txXfrm>
    </dsp:sp>
    <dsp:sp modelId="{BD87FBBB-71AD-41B3-90EA-F7783D1913AF}">
      <dsp:nvSpPr>
        <dsp:cNvPr id="0" name=""/>
        <dsp:cNvSpPr/>
      </dsp:nvSpPr>
      <dsp:spPr>
        <a:xfrm>
          <a:off x="8384760" y="445489"/>
          <a:ext cx="2539866" cy="1523919"/>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a:t>Threat enrichment made with SIEM</a:t>
          </a:r>
        </a:p>
      </dsp:txBody>
      <dsp:txXfrm>
        <a:off x="8384760" y="445489"/>
        <a:ext cx="2539866" cy="1523919"/>
      </dsp:txXfrm>
    </dsp:sp>
    <dsp:sp modelId="{0A47A204-206B-4641-9F41-F497FD45CB97}">
      <dsp:nvSpPr>
        <dsp:cNvPr id="0" name=""/>
        <dsp:cNvSpPr/>
      </dsp:nvSpPr>
      <dsp:spPr>
        <a:xfrm>
          <a:off x="1400128" y="2223395"/>
          <a:ext cx="2539866" cy="1523919"/>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a:t>ML in CTI automation</a:t>
          </a:r>
        </a:p>
      </dsp:txBody>
      <dsp:txXfrm>
        <a:off x="1400128" y="2223395"/>
        <a:ext cx="2539866" cy="1523919"/>
      </dsp:txXfrm>
    </dsp:sp>
    <dsp:sp modelId="{6066E971-5F03-4E84-A23B-65428CD8CD66}">
      <dsp:nvSpPr>
        <dsp:cNvPr id="0" name=""/>
        <dsp:cNvSpPr/>
      </dsp:nvSpPr>
      <dsp:spPr>
        <a:xfrm>
          <a:off x="4193981" y="2223395"/>
          <a:ext cx="2539866" cy="1523919"/>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NLP and outlier detection [6]</a:t>
          </a:r>
        </a:p>
      </dsp:txBody>
      <dsp:txXfrm>
        <a:off x="4193981" y="2223395"/>
        <a:ext cx="2539866" cy="1523919"/>
      </dsp:txXfrm>
    </dsp:sp>
    <dsp:sp modelId="{F7F555B9-5B42-4B53-AF93-5AF77B93B2B7}">
      <dsp:nvSpPr>
        <dsp:cNvPr id="0" name=""/>
        <dsp:cNvSpPr/>
      </dsp:nvSpPr>
      <dsp:spPr>
        <a:xfrm>
          <a:off x="6987834" y="2223395"/>
          <a:ext cx="2539866" cy="1523919"/>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a:t>The behavioural modelling develops</a:t>
          </a:r>
        </a:p>
      </dsp:txBody>
      <dsp:txXfrm>
        <a:off x="6987834" y="2223395"/>
        <a:ext cx="2539866" cy="152391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5FBA67-11D9-4379-B658-895E1BF98322}">
      <dsp:nvSpPr>
        <dsp:cNvPr id="0" name=""/>
        <dsp:cNvSpPr/>
      </dsp:nvSpPr>
      <dsp:spPr>
        <a:xfrm>
          <a:off x="0" y="671"/>
          <a:ext cx="6263640" cy="0"/>
        </a:xfrm>
        <a:prstGeom prst="line">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8D4D20-DC47-47A1-9A14-8B7B6D390947}">
      <dsp:nvSpPr>
        <dsp:cNvPr id="0" name=""/>
        <dsp:cNvSpPr/>
      </dsp:nvSpPr>
      <dsp:spPr>
        <a:xfrm>
          <a:off x="0" y="671"/>
          <a:ext cx="6263640" cy="7861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Design Science Research methodology</a:t>
          </a:r>
        </a:p>
      </dsp:txBody>
      <dsp:txXfrm>
        <a:off x="0" y="671"/>
        <a:ext cx="6263640" cy="786192"/>
      </dsp:txXfrm>
    </dsp:sp>
    <dsp:sp modelId="{F2EEB684-B762-4198-973F-E4096465F32C}">
      <dsp:nvSpPr>
        <dsp:cNvPr id="0" name=""/>
        <dsp:cNvSpPr/>
      </dsp:nvSpPr>
      <dsp:spPr>
        <a:xfrm>
          <a:off x="0" y="786863"/>
          <a:ext cx="6263640" cy="0"/>
        </a:xfrm>
        <a:prstGeom prst="line">
          <a:avLst/>
        </a:prstGeom>
        <a:solidFill>
          <a:schemeClr val="accent5">
            <a:hueOff val="-2025358"/>
            <a:satOff val="-138"/>
            <a:lumOff val="327"/>
            <a:alphaOff val="0"/>
          </a:schemeClr>
        </a:solidFill>
        <a:ln w="19050" cap="flat" cmpd="sng" algn="ctr">
          <a:solidFill>
            <a:schemeClr val="accent5">
              <a:hueOff val="-2025358"/>
              <a:satOff val="-138"/>
              <a:lumOff val="32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DAA7F0-4BA8-42B5-8E2B-5BE45FFB334A}">
      <dsp:nvSpPr>
        <dsp:cNvPr id="0" name=""/>
        <dsp:cNvSpPr/>
      </dsp:nvSpPr>
      <dsp:spPr>
        <a:xfrm>
          <a:off x="0" y="786863"/>
          <a:ext cx="6263640" cy="7861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dirty="0"/>
            <a:t>Refinement of the development process </a:t>
          </a:r>
        </a:p>
      </dsp:txBody>
      <dsp:txXfrm>
        <a:off x="0" y="786863"/>
        <a:ext cx="6263640" cy="786192"/>
      </dsp:txXfrm>
    </dsp:sp>
    <dsp:sp modelId="{E78A996A-78E6-42E6-8CA4-798C1BCA2EC2}">
      <dsp:nvSpPr>
        <dsp:cNvPr id="0" name=""/>
        <dsp:cNvSpPr/>
      </dsp:nvSpPr>
      <dsp:spPr>
        <a:xfrm>
          <a:off x="0" y="1573055"/>
          <a:ext cx="6263640" cy="0"/>
        </a:xfrm>
        <a:prstGeom prst="line">
          <a:avLst/>
        </a:prstGeom>
        <a:solidFill>
          <a:schemeClr val="accent5">
            <a:hueOff val="-4050717"/>
            <a:satOff val="-275"/>
            <a:lumOff val="654"/>
            <a:alphaOff val="0"/>
          </a:schemeClr>
        </a:solidFill>
        <a:ln w="19050" cap="flat" cmpd="sng" algn="ctr">
          <a:solidFill>
            <a:schemeClr val="accent5">
              <a:hueOff val="-4050717"/>
              <a:satOff val="-275"/>
              <a:lumOff val="65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5C2A3F-B3FB-43D9-8DFF-125923F357F0}">
      <dsp:nvSpPr>
        <dsp:cNvPr id="0" name=""/>
        <dsp:cNvSpPr/>
      </dsp:nvSpPr>
      <dsp:spPr>
        <a:xfrm>
          <a:off x="0" y="1573055"/>
          <a:ext cx="6263640" cy="7861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Real-world CTI problem focus</a:t>
          </a:r>
        </a:p>
      </dsp:txBody>
      <dsp:txXfrm>
        <a:off x="0" y="1573055"/>
        <a:ext cx="6263640" cy="786192"/>
      </dsp:txXfrm>
    </dsp:sp>
    <dsp:sp modelId="{C4477488-A1CF-4426-AC7B-454BD370A480}">
      <dsp:nvSpPr>
        <dsp:cNvPr id="0" name=""/>
        <dsp:cNvSpPr/>
      </dsp:nvSpPr>
      <dsp:spPr>
        <a:xfrm>
          <a:off x="0" y="2359247"/>
          <a:ext cx="6263640" cy="0"/>
        </a:xfrm>
        <a:prstGeom prst="line">
          <a:avLst/>
        </a:prstGeom>
        <a:solidFill>
          <a:schemeClr val="accent5">
            <a:hueOff val="-6076075"/>
            <a:satOff val="-413"/>
            <a:lumOff val="981"/>
            <a:alphaOff val="0"/>
          </a:schemeClr>
        </a:solidFill>
        <a:ln w="19050" cap="flat" cmpd="sng" algn="ctr">
          <a:solidFill>
            <a:schemeClr val="accent5">
              <a:hueOff val="-6076075"/>
              <a:satOff val="-413"/>
              <a:lumOff val="98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85B0CA-B58C-45ED-ACEF-B23D7EAF5EDB}">
      <dsp:nvSpPr>
        <dsp:cNvPr id="0" name=""/>
        <dsp:cNvSpPr/>
      </dsp:nvSpPr>
      <dsp:spPr>
        <a:xfrm>
          <a:off x="0" y="2359247"/>
          <a:ext cx="6263640" cy="7861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Design/implementation of artefact</a:t>
          </a:r>
        </a:p>
      </dsp:txBody>
      <dsp:txXfrm>
        <a:off x="0" y="2359247"/>
        <a:ext cx="6263640" cy="786192"/>
      </dsp:txXfrm>
    </dsp:sp>
    <dsp:sp modelId="{E3C95E28-0052-4EA3-ADFA-A0D96E6B1F29}">
      <dsp:nvSpPr>
        <dsp:cNvPr id="0" name=""/>
        <dsp:cNvSpPr/>
      </dsp:nvSpPr>
      <dsp:spPr>
        <a:xfrm>
          <a:off x="0" y="3145440"/>
          <a:ext cx="6263640" cy="0"/>
        </a:xfrm>
        <a:prstGeom prst="line">
          <a:avLst/>
        </a:prstGeom>
        <a:solidFill>
          <a:schemeClr val="accent5">
            <a:hueOff val="-8101434"/>
            <a:satOff val="-551"/>
            <a:lumOff val="1307"/>
            <a:alphaOff val="0"/>
          </a:schemeClr>
        </a:solidFill>
        <a:ln w="19050" cap="flat" cmpd="sng" algn="ctr">
          <a:solidFill>
            <a:schemeClr val="accent5">
              <a:hueOff val="-8101434"/>
              <a:satOff val="-551"/>
              <a:lumOff val="130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3763B7-1183-429A-843A-B409E5FC7E66}">
      <dsp:nvSpPr>
        <dsp:cNvPr id="0" name=""/>
        <dsp:cNvSpPr/>
      </dsp:nvSpPr>
      <dsp:spPr>
        <a:xfrm>
          <a:off x="0" y="3145440"/>
          <a:ext cx="6263640" cy="7861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Evaluation using ML metrics</a:t>
          </a:r>
        </a:p>
      </dsp:txBody>
      <dsp:txXfrm>
        <a:off x="0" y="3145440"/>
        <a:ext cx="6263640" cy="786192"/>
      </dsp:txXfrm>
    </dsp:sp>
    <dsp:sp modelId="{F0AD5425-B1BC-4717-BE4B-C63808EC40E8}">
      <dsp:nvSpPr>
        <dsp:cNvPr id="0" name=""/>
        <dsp:cNvSpPr/>
      </dsp:nvSpPr>
      <dsp:spPr>
        <a:xfrm>
          <a:off x="0" y="3931632"/>
          <a:ext cx="6263640" cy="0"/>
        </a:xfrm>
        <a:prstGeom prst="line">
          <a:avLst/>
        </a:prstGeom>
        <a:solidFill>
          <a:schemeClr val="accent5">
            <a:hueOff val="-10126791"/>
            <a:satOff val="-688"/>
            <a:lumOff val="1634"/>
            <a:alphaOff val="0"/>
          </a:schemeClr>
        </a:solidFill>
        <a:ln w="19050" cap="flat" cmpd="sng" algn="ctr">
          <a:solidFill>
            <a:schemeClr val="accent5">
              <a:hueOff val="-10126791"/>
              <a:satOff val="-688"/>
              <a:lumOff val="163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B784A10-8C7A-4897-8AED-5CE1D5AE3EB0}">
      <dsp:nvSpPr>
        <dsp:cNvPr id="0" name=""/>
        <dsp:cNvSpPr/>
      </dsp:nvSpPr>
      <dsp:spPr>
        <a:xfrm>
          <a:off x="0" y="3931632"/>
          <a:ext cx="6263640" cy="7861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Refinement based on results</a:t>
          </a:r>
        </a:p>
      </dsp:txBody>
      <dsp:txXfrm>
        <a:off x="0" y="3931632"/>
        <a:ext cx="6263640" cy="786192"/>
      </dsp:txXfrm>
    </dsp:sp>
    <dsp:sp modelId="{CCC03079-9FEC-4184-97CB-68B2DC66C37F}">
      <dsp:nvSpPr>
        <dsp:cNvPr id="0" name=""/>
        <dsp:cNvSpPr/>
      </dsp:nvSpPr>
      <dsp:spPr>
        <a:xfrm>
          <a:off x="0" y="4717824"/>
          <a:ext cx="6263640" cy="0"/>
        </a:xfrm>
        <a:prstGeom prst="line">
          <a:avLst/>
        </a:prstGeom>
        <a:solidFill>
          <a:schemeClr val="accent5">
            <a:hueOff val="-12152150"/>
            <a:satOff val="-826"/>
            <a:lumOff val="1961"/>
            <a:alphaOff val="0"/>
          </a:schemeClr>
        </a:solidFill>
        <a:ln w="19050" cap="flat" cmpd="sng" algn="ctr">
          <a:solidFill>
            <a:schemeClr val="accent5">
              <a:hueOff val="-12152150"/>
              <a:satOff val="-826"/>
              <a:lumOff val="196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E3B57D-C3F8-4953-9709-CFAC9A3F3939}">
      <dsp:nvSpPr>
        <dsp:cNvPr id="0" name=""/>
        <dsp:cNvSpPr/>
      </dsp:nvSpPr>
      <dsp:spPr>
        <a:xfrm>
          <a:off x="0" y="4717824"/>
          <a:ext cx="6263640" cy="7861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Scientific practical CTI solution</a:t>
          </a:r>
        </a:p>
      </dsp:txBody>
      <dsp:txXfrm>
        <a:off x="0" y="4717824"/>
        <a:ext cx="6263640" cy="78619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C728E1-7984-4CDD-9822-86B17C1F7D74}">
      <dsp:nvSpPr>
        <dsp:cNvPr id="0" name=""/>
        <dsp:cNvSpPr/>
      </dsp:nvSpPr>
      <dsp:spPr>
        <a:xfrm>
          <a:off x="0" y="665"/>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B57274C-8DA5-4AA6-A210-B541A5C1099A}">
      <dsp:nvSpPr>
        <dsp:cNvPr id="0" name=""/>
        <dsp:cNvSpPr/>
      </dsp:nvSpPr>
      <dsp:spPr>
        <a:xfrm>
          <a:off x="0" y="665"/>
          <a:ext cx="6666833" cy="778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dirty="0"/>
            <a:t>Manual CTI analysis is not very efficient [4]</a:t>
          </a:r>
        </a:p>
      </dsp:txBody>
      <dsp:txXfrm>
        <a:off x="0" y="665"/>
        <a:ext cx="6666833" cy="778941"/>
      </dsp:txXfrm>
    </dsp:sp>
    <dsp:sp modelId="{62079A12-A9A4-4A92-968C-90081B250AA9}">
      <dsp:nvSpPr>
        <dsp:cNvPr id="0" name=""/>
        <dsp:cNvSpPr/>
      </dsp:nvSpPr>
      <dsp:spPr>
        <a:xfrm>
          <a:off x="0" y="779606"/>
          <a:ext cx="6666833"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1270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0891C8C-65E3-493F-B3BA-8CA37F38B102}">
      <dsp:nvSpPr>
        <dsp:cNvPr id="0" name=""/>
        <dsp:cNvSpPr/>
      </dsp:nvSpPr>
      <dsp:spPr>
        <a:xfrm>
          <a:off x="0" y="779606"/>
          <a:ext cx="6666833" cy="778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dirty="0"/>
            <a:t>Threat feeds are not structured siloed </a:t>
          </a:r>
        </a:p>
      </dsp:txBody>
      <dsp:txXfrm>
        <a:off x="0" y="779606"/>
        <a:ext cx="6666833" cy="778941"/>
      </dsp:txXfrm>
    </dsp:sp>
    <dsp:sp modelId="{16E1AE65-B430-4569-A875-049AA5CE1488}">
      <dsp:nvSpPr>
        <dsp:cNvPr id="0" name=""/>
        <dsp:cNvSpPr/>
      </dsp:nvSpPr>
      <dsp:spPr>
        <a:xfrm>
          <a:off x="0" y="1558548"/>
          <a:ext cx="6666833" cy="0"/>
        </a:xfrm>
        <a:prstGeom prst="lin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1270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D7A63C08-4A77-4047-B345-E7538A1C9704}">
      <dsp:nvSpPr>
        <dsp:cNvPr id="0" name=""/>
        <dsp:cNvSpPr/>
      </dsp:nvSpPr>
      <dsp:spPr>
        <a:xfrm>
          <a:off x="0" y="1558548"/>
          <a:ext cx="6666833" cy="778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The lack of correlation background</a:t>
          </a:r>
        </a:p>
      </dsp:txBody>
      <dsp:txXfrm>
        <a:off x="0" y="1558548"/>
        <a:ext cx="6666833" cy="778941"/>
      </dsp:txXfrm>
    </dsp:sp>
    <dsp:sp modelId="{DCC94EF7-3185-4AF9-81A8-AF37C97013D6}">
      <dsp:nvSpPr>
        <dsp:cNvPr id="0" name=""/>
        <dsp:cNvSpPr/>
      </dsp:nvSpPr>
      <dsp:spPr>
        <a:xfrm>
          <a:off x="0" y="2337489"/>
          <a:ext cx="6666833"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1270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50D399B8-750C-43E8-8F25-0193B27EE385}">
      <dsp:nvSpPr>
        <dsp:cNvPr id="0" name=""/>
        <dsp:cNvSpPr/>
      </dsp:nvSpPr>
      <dsp:spPr>
        <a:xfrm>
          <a:off x="0" y="2337489"/>
          <a:ext cx="6666833" cy="778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dirty="0"/>
            <a:t>ML models that are noise-sensitive </a:t>
          </a:r>
        </a:p>
      </dsp:txBody>
      <dsp:txXfrm>
        <a:off x="0" y="2337489"/>
        <a:ext cx="6666833" cy="778941"/>
      </dsp:txXfrm>
    </dsp:sp>
    <dsp:sp modelId="{60755E17-CCBB-4973-ADD0-187664E62A8D}">
      <dsp:nvSpPr>
        <dsp:cNvPr id="0" name=""/>
        <dsp:cNvSpPr/>
      </dsp:nvSpPr>
      <dsp:spPr>
        <a:xfrm>
          <a:off x="0" y="3116430"/>
          <a:ext cx="6666833" cy="0"/>
        </a:xfrm>
        <a:prstGeom prst="line">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12700" cap="flat" cmpd="sng" algn="ctr">
          <a:solidFill>
            <a:schemeClr val="accent6">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C318805-ED2D-44F3-A7D8-9309001BE5A0}">
      <dsp:nvSpPr>
        <dsp:cNvPr id="0" name=""/>
        <dsp:cNvSpPr/>
      </dsp:nvSpPr>
      <dsp:spPr>
        <a:xfrm>
          <a:off x="0" y="3116430"/>
          <a:ext cx="6666833" cy="778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Debilitations in generalising to new threats</a:t>
          </a:r>
        </a:p>
      </dsp:txBody>
      <dsp:txXfrm>
        <a:off x="0" y="3116430"/>
        <a:ext cx="6666833" cy="778941"/>
      </dsp:txXfrm>
    </dsp:sp>
    <dsp:sp modelId="{E78BF0DD-52E5-4050-91DA-053D79A4923A}">
      <dsp:nvSpPr>
        <dsp:cNvPr id="0" name=""/>
        <dsp:cNvSpPr/>
      </dsp:nvSpPr>
      <dsp:spPr>
        <a:xfrm>
          <a:off x="0" y="3895371"/>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D1F888F8-0B8C-454D-B82D-B582B2D137DC}">
      <dsp:nvSpPr>
        <dsp:cNvPr id="0" name=""/>
        <dsp:cNvSpPr/>
      </dsp:nvSpPr>
      <dsp:spPr>
        <a:xfrm>
          <a:off x="0" y="3895371"/>
          <a:ext cx="6666833" cy="778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dirty="0"/>
            <a:t>No combined intelligent pipeline </a:t>
          </a:r>
        </a:p>
      </dsp:txBody>
      <dsp:txXfrm>
        <a:off x="0" y="3895371"/>
        <a:ext cx="6666833" cy="778941"/>
      </dsp:txXfrm>
    </dsp:sp>
    <dsp:sp modelId="{5F8CB686-805A-4664-8EC5-076A3F875C71}">
      <dsp:nvSpPr>
        <dsp:cNvPr id="0" name=""/>
        <dsp:cNvSpPr/>
      </dsp:nvSpPr>
      <dsp:spPr>
        <a:xfrm>
          <a:off x="0" y="4674313"/>
          <a:ext cx="6666833"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1270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07AEE6DC-6F10-4AF8-9E38-EA177198669A}">
      <dsp:nvSpPr>
        <dsp:cNvPr id="0" name=""/>
        <dsp:cNvSpPr/>
      </dsp:nvSpPr>
      <dsp:spPr>
        <a:xfrm>
          <a:off x="0" y="4674313"/>
          <a:ext cx="6666833" cy="778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Require CTI automation that is scalable</a:t>
          </a:r>
        </a:p>
      </dsp:txBody>
      <dsp:txXfrm>
        <a:off x="0" y="4674313"/>
        <a:ext cx="6666833" cy="77894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53E6C2-C036-471E-AECB-D0DC5E4FCFAA}">
      <dsp:nvSpPr>
        <dsp:cNvPr id="0" name=""/>
        <dsp:cNvSpPr/>
      </dsp:nvSpPr>
      <dsp:spPr>
        <a:xfrm>
          <a:off x="3201" y="193789"/>
          <a:ext cx="2539866" cy="1523919"/>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Quantitative experimental research methodology</a:t>
          </a:r>
        </a:p>
      </dsp:txBody>
      <dsp:txXfrm>
        <a:off x="3201" y="193789"/>
        <a:ext cx="2539866" cy="1523919"/>
      </dsp:txXfrm>
    </dsp:sp>
    <dsp:sp modelId="{462128A9-AE27-4A95-9EC0-F09E70A938FC}">
      <dsp:nvSpPr>
        <dsp:cNvPr id="0" name=""/>
        <dsp:cNvSpPr/>
      </dsp:nvSpPr>
      <dsp:spPr>
        <a:xfrm>
          <a:off x="2797054" y="193789"/>
          <a:ext cx="2539866" cy="1523919"/>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Separate datasets of MISP, OTX, CIC-IDS</a:t>
          </a:r>
        </a:p>
      </dsp:txBody>
      <dsp:txXfrm>
        <a:off x="2797054" y="193789"/>
        <a:ext cx="2539866" cy="1523919"/>
      </dsp:txXfrm>
    </dsp:sp>
    <dsp:sp modelId="{F6C704A3-BA94-4E6A-AB7F-8521C9892C06}">
      <dsp:nvSpPr>
        <dsp:cNvPr id="0" name=""/>
        <dsp:cNvSpPr/>
      </dsp:nvSpPr>
      <dsp:spPr>
        <a:xfrm>
          <a:off x="5590907" y="193789"/>
          <a:ext cx="2539866" cy="1523919"/>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The feature engineering is done using python</a:t>
          </a:r>
        </a:p>
      </dsp:txBody>
      <dsp:txXfrm>
        <a:off x="5590907" y="193789"/>
        <a:ext cx="2539866" cy="1523919"/>
      </dsp:txXfrm>
    </dsp:sp>
    <dsp:sp modelId="{049C5224-C732-4F9F-8C41-A341D6721F4F}">
      <dsp:nvSpPr>
        <dsp:cNvPr id="0" name=""/>
        <dsp:cNvSpPr/>
      </dsp:nvSpPr>
      <dsp:spPr>
        <a:xfrm>
          <a:off x="8384760" y="193789"/>
          <a:ext cx="2539866" cy="1523919"/>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Compare ML algorithms</a:t>
          </a:r>
        </a:p>
      </dsp:txBody>
      <dsp:txXfrm>
        <a:off x="8384760" y="193789"/>
        <a:ext cx="2539866" cy="1523919"/>
      </dsp:txXfrm>
    </dsp:sp>
    <dsp:sp modelId="{EB4ED775-3E46-4B6E-A8AD-6474C765443A}">
      <dsp:nvSpPr>
        <dsp:cNvPr id="0" name=""/>
        <dsp:cNvSpPr/>
      </dsp:nvSpPr>
      <dsp:spPr>
        <a:xfrm>
          <a:off x="1400128" y="1971695"/>
          <a:ext cx="2539866" cy="1523919"/>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Training and testing phases</a:t>
          </a:r>
        </a:p>
      </dsp:txBody>
      <dsp:txXfrm>
        <a:off x="1400128" y="1971695"/>
        <a:ext cx="2539866" cy="1523919"/>
      </dsp:txXfrm>
    </dsp:sp>
    <dsp:sp modelId="{CC5E3C63-82A8-4EBF-B70F-963636245588}">
      <dsp:nvSpPr>
        <dsp:cNvPr id="0" name=""/>
        <dsp:cNvSpPr/>
      </dsp:nvSpPr>
      <dsp:spPr>
        <a:xfrm>
          <a:off x="4193981" y="1971695"/>
          <a:ext cx="2539866" cy="1523919"/>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Recall, precision, F1 evaluation</a:t>
          </a:r>
        </a:p>
      </dsp:txBody>
      <dsp:txXfrm>
        <a:off x="4193981" y="1971695"/>
        <a:ext cx="2539866" cy="1523919"/>
      </dsp:txXfrm>
    </dsp:sp>
    <dsp:sp modelId="{B9A610B8-664F-4EED-998F-90E517C7B015}">
      <dsp:nvSpPr>
        <dsp:cNvPr id="0" name=""/>
        <dsp:cNvSpPr/>
      </dsp:nvSpPr>
      <dsp:spPr>
        <a:xfrm>
          <a:off x="6987834" y="1971695"/>
          <a:ext cx="2539866" cy="1523919"/>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ROC-AUC for model robustness</a:t>
          </a:r>
        </a:p>
      </dsp:txBody>
      <dsp:txXfrm>
        <a:off x="6987834" y="1971695"/>
        <a:ext cx="2539866" cy="152391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F87702-EC6B-47A6-81E2-9AD59AF11D53}">
      <dsp:nvSpPr>
        <dsp:cNvPr id="0" name=""/>
        <dsp:cNvSpPr/>
      </dsp:nvSpPr>
      <dsp:spPr>
        <a:xfrm>
          <a:off x="3201" y="193789"/>
          <a:ext cx="2539866" cy="1523919"/>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Analysis Python libraries </a:t>
          </a:r>
        </a:p>
      </dsp:txBody>
      <dsp:txXfrm>
        <a:off x="3201" y="193789"/>
        <a:ext cx="2539866" cy="1523919"/>
      </dsp:txXfrm>
    </dsp:sp>
    <dsp:sp modelId="{332135F2-48C5-4C78-B512-5BC311C3895F}">
      <dsp:nvSpPr>
        <dsp:cNvPr id="0" name=""/>
        <dsp:cNvSpPr/>
      </dsp:nvSpPr>
      <dsp:spPr>
        <a:xfrm>
          <a:off x="2797054" y="193789"/>
          <a:ext cx="2539866" cy="1523919"/>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a:t>Jupyter Notebook workflow</a:t>
          </a:r>
        </a:p>
      </dsp:txBody>
      <dsp:txXfrm>
        <a:off x="2797054" y="193789"/>
        <a:ext cx="2539866" cy="1523919"/>
      </dsp:txXfrm>
    </dsp:sp>
    <dsp:sp modelId="{7DE51AAC-F962-456E-9A3C-614D1DC41B8F}">
      <dsp:nvSpPr>
        <dsp:cNvPr id="0" name=""/>
        <dsp:cNvSpPr/>
      </dsp:nvSpPr>
      <dsp:spPr>
        <a:xfrm>
          <a:off x="5590907" y="193789"/>
          <a:ext cx="2539866" cy="1523919"/>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MISP data and OSINT data [4]</a:t>
          </a:r>
        </a:p>
      </dsp:txBody>
      <dsp:txXfrm>
        <a:off x="5590907" y="193789"/>
        <a:ext cx="2539866" cy="1523919"/>
      </dsp:txXfrm>
    </dsp:sp>
    <dsp:sp modelId="{A7DFBA1B-C877-41EC-A9AC-02B413E4028D}">
      <dsp:nvSpPr>
        <dsp:cNvPr id="0" name=""/>
        <dsp:cNvSpPr/>
      </dsp:nvSpPr>
      <dsp:spPr>
        <a:xfrm>
          <a:off x="8384760" y="193789"/>
          <a:ext cx="2539866" cy="1523919"/>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a:t>CIC-IDS traffic logs</a:t>
          </a:r>
        </a:p>
      </dsp:txBody>
      <dsp:txXfrm>
        <a:off x="8384760" y="193789"/>
        <a:ext cx="2539866" cy="1523919"/>
      </dsp:txXfrm>
    </dsp:sp>
    <dsp:sp modelId="{D3DFD524-9DCB-490E-829F-542FF4E372A3}">
      <dsp:nvSpPr>
        <dsp:cNvPr id="0" name=""/>
        <dsp:cNvSpPr/>
      </dsp:nvSpPr>
      <dsp:spPr>
        <a:xfrm>
          <a:off x="1400128" y="1971695"/>
          <a:ext cx="2539866" cy="1523919"/>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a:t>AlienVault OTX indicators</a:t>
          </a:r>
        </a:p>
      </dsp:txBody>
      <dsp:txXfrm>
        <a:off x="1400128" y="1971695"/>
        <a:ext cx="2539866" cy="1523919"/>
      </dsp:txXfrm>
    </dsp:sp>
    <dsp:sp modelId="{81D36411-13E5-427F-956E-8814DCD3B4DE}">
      <dsp:nvSpPr>
        <dsp:cNvPr id="0" name=""/>
        <dsp:cNvSpPr/>
      </dsp:nvSpPr>
      <dsp:spPr>
        <a:xfrm>
          <a:off x="4193981" y="1971695"/>
          <a:ext cx="2539866" cy="1523919"/>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a:t>Laptop/GPU for computation</a:t>
          </a:r>
        </a:p>
      </dsp:txBody>
      <dsp:txXfrm>
        <a:off x="4193981" y="1971695"/>
        <a:ext cx="2539866" cy="1523919"/>
      </dsp:txXfrm>
    </dsp:sp>
    <dsp:sp modelId="{23CB34E8-3BF9-4A97-A98B-5871E0E9BAF8}">
      <dsp:nvSpPr>
        <dsp:cNvPr id="0" name=""/>
        <dsp:cNvSpPr/>
      </dsp:nvSpPr>
      <dsp:spPr>
        <a:xfrm>
          <a:off x="6987834" y="1971695"/>
          <a:ext cx="2539866" cy="1523919"/>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Safe data processing  </a:t>
          </a:r>
        </a:p>
      </dsp:txBody>
      <dsp:txXfrm>
        <a:off x="6987834" y="1971695"/>
        <a:ext cx="2539866" cy="152391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7AF356-8CCD-4E4C-85D0-E4E121A648FF}">
      <dsp:nvSpPr>
        <dsp:cNvPr id="0" name=""/>
        <dsp:cNvSpPr/>
      </dsp:nvSpPr>
      <dsp:spPr>
        <a:xfrm>
          <a:off x="3201" y="445489"/>
          <a:ext cx="2539866" cy="1523919"/>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Increased detection of threat [6]</a:t>
          </a:r>
        </a:p>
      </dsp:txBody>
      <dsp:txXfrm>
        <a:off x="3201" y="445489"/>
        <a:ext cx="2539866" cy="1523919"/>
      </dsp:txXfrm>
    </dsp:sp>
    <dsp:sp modelId="{A08288DE-C23F-4DA5-B63F-FBF7CEA130CE}">
      <dsp:nvSpPr>
        <dsp:cNvPr id="0" name=""/>
        <dsp:cNvSpPr/>
      </dsp:nvSpPr>
      <dsp:spPr>
        <a:xfrm>
          <a:off x="2797054" y="445489"/>
          <a:ext cx="2539866" cy="1523919"/>
        </a:xfrm>
        <a:prstGeom prst="rect">
          <a:avLst/>
        </a:prstGeom>
        <a:solidFill>
          <a:schemeClr val="accent5">
            <a:hueOff val="-2025358"/>
            <a:satOff val="-138"/>
            <a:lumOff val="32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Fewer CTI false positives</a:t>
          </a:r>
        </a:p>
      </dsp:txBody>
      <dsp:txXfrm>
        <a:off x="2797054" y="445489"/>
        <a:ext cx="2539866" cy="1523919"/>
      </dsp:txXfrm>
    </dsp:sp>
    <dsp:sp modelId="{E13C356D-ED9E-4028-A39B-6C94D5BDDC46}">
      <dsp:nvSpPr>
        <dsp:cNvPr id="0" name=""/>
        <dsp:cNvSpPr/>
      </dsp:nvSpPr>
      <dsp:spPr>
        <a:xfrm>
          <a:off x="5590907" y="445489"/>
          <a:ext cx="2539866" cy="1523919"/>
        </a:xfrm>
        <a:prstGeom prst="rect">
          <a:avLst/>
        </a:prstGeom>
        <a:solidFill>
          <a:schemeClr val="accent5">
            <a:hueOff val="-4050717"/>
            <a:satOff val="-275"/>
            <a:lumOff val="65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Emerging threat predictive insight has been made </a:t>
          </a:r>
        </a:p>
      </dsp:txBody>
      <dsp:txXfrm>
        <a:off x="5590907" y="445489"/>
        <a:ext cx="2539866" cy="1523919"/>
      </dsp:txXfrm>
    </dsp:sp>
    <dsp:sp modelId="{6123B210-E2ED-4F1F-A7B8-CAE5D2DDD77A}">
      <dsp:nvSpPr>
        <dsp:cNvPr id="0" name=""/>
        <dsp:cNvSpPr/>
      </dsp:nvSpPr>
      <dsp:spPr>
        <a:xfrm>
          <a:off x="8384760" y="445489"/>
          <a:ext cx="2539866" cy="1523919"/>
        </a:xfrm>
        <a:prstGeom prst="rect">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Quickened SOC triage</a:t>
          </a:r>
        </a:p>
      </dsp:txBody>
      <dsp:txXfrm>
        <a:off x="8384760" y="445489"/>
        <a:ext cx="2539866" cy="1523919"/>
      </dsp:txXfrm>
    </dsp:sp>
    <dsp:sp modelId="{2E200270-3E28-4384-88ED-1B9614F85009}">
      <dsp:nvSpPr>
        <dsp:cNvPr id="0" name=""/>
        <dsp:cNvSpPr/>
      </dsp:nvSpPr>
      <dsp:spPr>
        <a:xfrm>
          <a:off x="1400128" y="2223395"/>
          <a:ext cx="2539866" cy="1523919"/>
        </a:xfrm>
        <a:prstGeom prst="rect">
          <a:avLst/>
        </a:prstGeom>
        <a:solidFill>
          <a:schemeClr val="accent5">
            <a:hueOff val="-8101434"/>
            <a:satOff val="-551"/>
            <a:lumOff val="130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Reduced analyst workload</a:t>
          </a:r>
        </a:p>
      </dsp:txBody>
      <dsp:txXfrm>
        <a:off x="1400128" y="2223395"/>
        <a:ext cx="2539866" cy="1523919"/>
      </dsp:txXfrm>
    </dsp:sp>
    <dsp:sp modelId="{9156D185-7F79-49B4-A64F-1D27FCDC30E7}">
      <dsp:nvSpPr>
        <dsp:cNvPr id="0" name=""/>
        <dsp:cNvSpPr/>
      </dsp:nvSpPr>
      <dsp:spPr>
        <a:xfrm>
          <a:off x="4193981" y="2223395"/>
          <a:ext cx="2539866" cy="1523919"/>
        </a:xfrm>
        <a:prstGeom prst="rect">
          <a:avLst/>
        </a:prstGeom>
        <a:solidFill>
          <a:schemeClr val="accent5">
            <a:hueOff val="-10126791"/>
            <a:satOff val="-688"/>
            <a:lumOff val="163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Evidence of better automation of CTI</a:t>
          </a:r>
        </a:p>
      </dsp:txBody>
      <dsp:txXfrm>
        <a:off x="4193981" y="2223395"/>
        <a:ext cx="2539866" cy="1523919"/>
      </dsp:txXfrm>
    </dsp:sp>
    <dsp:sp modelId="{C0A30DED-9BAB-4001-9827-A8E193891E09}">
      <dsp:nvSpPr>
        <dsp:cNvPr id="0" name=""/>
        <dsp:cNvSpPr/>
      </dsp:nvSpPr>
      <dsp:spPr>
        <a:xfrm>
          <a:off x="6987834" y="2223395"/>
          <a:ext cx="2539866" cy="1523919"/>
        </a:xfrm>
        <a:prstGeom prst="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Effective operational and academic influence</a:t>
          </a:r>
        </a:p>
      </dsp:txBody>
      <dsp:txXfrm>
        <a:off x="6987834" y="2223395"/>
        <a:ext cx="2539866" cy="152391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9A5DF8-9D66-4C9A-9278-C3E81DFCF9C1}">
      <dsp:nvSpPr>
        <dsp:cNvPr id="0" name=""/>
        <dsp:cNvSpPr/>
      </dsp:nvSpPr>
      <dsp:spPr>
        <a:xfrm>
          <a:off x="0" y="665"/>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C26D6F6-6E18-4899-A653-4736598773B1}">
      <dsp:nvSpPr>
        <dsp:cNvPr id="0" name=""/>
        <dsp:cNvSpPr/>
      </dsp:nvSpPr>
      <dsp:spPr>
        <a:xfrm>
          <a:off x="0" y="665"/>
          <a:ext cx="6666833" cy="778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Overcomes critical CTI shortcomings</a:t>
          </a:r>
        </a:p>
      </dsp:txBody>
      <dsp:txXfrm>
        <a:off x="0" y="665"/>
        <a:ext cx="6666833" cy="778941"/>
      </dsp:txXfrm>
    </dsp:sp>
    <dsp:sp modelId="{B7BE4304-97B7-4CA1-8D48-1A35DA8C4496}">
      <dsp:nvSpPr>
        <dsp:cNvPr id="0" name=""/>
        <dsp:cNvSpPr/>
      </dsp:nvSpPr>
      <dsp:spPr>
        <a:xfrm>
          <a:off x="0" y="779606"/>
          <a:ext cx="6666833"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1270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BFDC070-3A22-4CC4-9122-E1EA1BE2B127}">
      <dsp:nvSpPr>
        <dsp:cNvPr id="0" name=""/>
        <dsp:cNvSpPr/>
      </dsp:nvSpPr>
      <dsp:spPr>
        <a:xfrm>
          <a:off x="0" y="779606"/>
          <a:ext cx="6666833" cy="778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Python ML+ ML improvements detection</a:t>
          </a:r>
        </a:p>
      </dsp:txBody>
      <dsp:txXfrm>
        <a:off x="0" y="779606"/>
        <a:ext cx="6666833" cy="778941"/>
      </dsp:txXfrm>
    </dsp:sp>
    <dsp:sp modelId="{6E2A48EA-7F83-4977-84A7-BC04387E749A}">
      <dsp:nvSpPr>
        <dsp:cNvPr id="0" name=""/>
        <dsp:cNvSpPr/>
      </dsp:nvSpPr>
      <dsp:spPr>
        <a:xfrm>
          <a:off x="0" y="1558548"/>
          <a:ext cx="6666833" cy="0"/>
        </a:xfrm>
        <a:prstGeom prst="lin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1270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FBA736C-2D85-4D64-A053-3AA43BDD802A}">
      <dsp:nvSpPr>
        <dsp:cNvPr id="0" name=""/>
        <dsp:cNvSpPr/>
      </dsp:nvSpPr>
      <dsp:spPr>
        <a:xfrm>
          <a:off x="0" y="1558548"/>
          <a:ext cx="6666833" cy="778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Automated intelligent pipeline that is scalable</a:t>
          </a:r>
        </a:p>
      </dsp:txBody>
      <dsp:txXfrm>
        <a:off x="0" y="1558548"/>
        <a:ext cx="6666833" cy="778941"/>
      </dsp:txXfrm>
    </dsp:sp>
    <dsp:sp modelId="{EF2496BA-1678-4872-9A9D-7BA18C737E96}">
      <dsp:nvSpPr>
        <dsp:cNvPr id="0" name=""/>
        <dsp:cNvSpPr/>
      </dsp:nvSpPr>
      <dsp:spPr>
        <a:xfrm>
          <a:off x="0" y="2337489"/>
          <a:ext cx="6666833"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1270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A4E13DBC-8006-4D5F-9676-FF8952D31F3E}">
      <dsp:nvSpPr>
        <dsp:cNvPr id="0" name=""/>
        <dsp:cNvSpPr/>
      </dsp:nvSpPr>
      <dsp:spPr>
        <a:xfrm>
          <a:off x="0" y="2337489"/>
          <a:ext cx="6666833" cy="778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Sponsors active cyber </a:t>
          </a:r>
          <a:r>
            <a:rPr lang="en-US" sz="2500" kern="1200" dirty="0" err="1"/>
            <a:t>defence</a:t>
          </a:r>
          <a:endParaRPr lang="en-US" sz="2500" kern="1200" dirty="0"/>
        </a:p>
      </dsp:txBody>
      <dsp:txXfrm>
        <a:off x="0" y="2337489"/>
        <a:ext cx="6666833" cy="778941"/>
      </dsp:txXfrm>
    </dsp:sp>
    <dsp:sp modelId="{8A73F183-7BE0-49AE-96A0-30918816346C}">
      <dsp:nvSpPr>
        <dsp:cNvPr id="0" name=""/>
        <dsp:cNvSpPr/>
      </dsp:nvSpPr>
      <dsp:spPr>
        <a:xfrm>
          <a:off x="0" y="3116430"/>
          <a:ext cx="6666833" cy="0"/>
        </a:xfrm>
        <a:prstGeom prst="line">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12700" cap="flat" cmpd="sng" algn="ctr">
          <a:solidFill>
            <a:schemeClr val="accent6">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DE5BD26-7E03-44BF-B71D-4F98BFFE196A}">
      <dsp:nvSpPr>
        <dsp:cNvPr id="0" name=""/>
        <dsp:cNvSpPr/>
      </dsp:nvSpPr>
      <dsp:spPr>
        <a:xfrm>
          <a:off x="0" y="3116430"/>
          <a:ext cx="6666833" cy="778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Reduces SOC workload</a:t>
          </a:r>
        </a:p>
      </dsp:txBody>
      <dsp:txXfrm>
        <a:off x="0" y="3116430"/>
        <a:ext cx="6666833" cy="778941"/>
      </dsp:txXfrm>
    </dsp:sp>
    <dsp:sp modelId="{DB150601-2B35-4063-8A0E-6A952BF993DA}">
      <dsp:nvSpPr>
        <dsp:cNvPr id="0" name=""/>
        <dsp:cNvSpPr/>
      </dsp:nvSpPr>
      <dsp:spPr>
        <a:xfrm>
          <a:off x="0" y="3895371"/>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80D5B67-7E50-48F1-B0AF-4507C4303232}">
      <dsp:nvSpPr>
        <dsp:cNvPr id="0" name=""/>
        <dsp:cNvSpPr/>
      </dsp:nvSpPr>
      <dsp:spPr>
        <a:xfrm>
          <a:off x="0" y="3895371"/>
          <a:ext cx="6666833" cy="778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Good academic contribution</a:t>
          </a:r>
        </a:p>
      </dsp:txBody>
      <dsp:txXfrm>
        <a:off x="0" y="3895371"/>
        <a:ext cx="6666833" cy="778941"/>
      </dsp:txXfrm>
    </dsp:sp>
    <dsp:sp modelId="{52368169-E7B0-4899-8525-5D78A25F028D}">
      <dsp:nvSpPr>
        <dsp:cNvPr id="0" name=""/>
        <dsp:cNvSpPr/>
      </dsp:nvSpPr>
      <dsp:spPr>
        <a:xfrm>
          <a:off x="0" y="4674313"/>
          <a:ext cx="6666833"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1270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55E6F8D5-51DC-485F-9051-07471B33B26F}">
      <dsp:nvSpPr>
        <dsp:cNvPr id="0" name=""/>
        <dsp:cNvSpPr/>
      </dsp:nvSpPr>
      <dsp:spPr>
        <a:xfrm>
          <a:off x="0" y="4674313"/>
          <a:ext cx="6666833" cy="778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Enhances security, which is intelligence-led</a:t>
          </a:r>
        </a:p>
      </dsp:txBody>
      <dsp:txXfrm>
        <a:off x="0" y="4674313"/>
        <a:ext cx="6666833" cy="77894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BDA37C-B1B0-4B64-98F1-8ABCCF939968}" type="datetimeFigureOut">
              <a:t>12/6/2025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6FD511-3E40-4506-8C4B-B9C886192592}" type="slidenum">
              <a:t>‹#›</a:t>
            </a:fld>
            <a:endParaRPr lang="en-US"/>
          </a:p>
        </p:txBody>
      </p:sp>
    </p:spTree>
    <p:extLst>
      <p:ext uri="{BB962C8B-B14F-4D97-AF65-F5344CB8AC3E}">
        <p14:creationId xmlns:p14="http://schemas.microsoft.com/office/powerpoint/2010/main" val="36918330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modern cyber security environment has experienced a high rate of change because of enhanced </a:t>
            </a:r>
            <a:r>
              <a:rPr lang="en-US" dirty="0" err="1"/>
              <a:t>digitalisation</a:t>
            </a:r>
            <a:r>
              <a:rPr lang="en-US" dirty="0"/>
              <a:t>, cloud systems, and development of interconnected systems. This has resulted in much larger attack surfaces that subject </a:t>
            </a:r>
            <a:r>
              <a:rPr lang="en-US" dirty="0" err="1"/>
              <a:t>organisations</a:t>
            </a:r>
            <a:r>
              <a:rPr lang="en-US" dirty="0"/>
              <a:t> to an increased threat range. </a:t>
            </a:r>
            <a:r>
              <a:rPr lang="en-US" dirty="0" err="1"/>
              <a:t>Conventionary</a:t>
            </a:r>
            <a:r>
              <a:rPr lang="en-US" dirty="0"/>
              <a:t> firewalls, signature-based threat detection methods are becoming more and more ineffective [1] due to their tendency to depend on familiar patterns of threats and fail to react to changing methods of adversarial activity. Security Operation </a:t>
            </a:r>
            <a:r>
              <a:rPr lang="en-US" dirty="0" err="1"/>
              <a:t>Centres</a:t>
            </a:r>
            <a:r>
              <a:rPr lang="en-US" dirty="0"/>
              <a:t> (SOCs) are further burdened with excessive alerts, disjointed intelligence data, [2] and the technical issue of how to identify significant threats and the background noise. This complexity is increased by the emergence of high-level persistent threats (APTs) [3], which do so by stealth, persistence, and intent. Reactive </a:t>
            </a:r>
            <a:r>
              <a:rPr lang="en-US" dirty="0" err="1"/>
              <a:t>defence</a:t>
            </a:r>
            <a:r>
              <a:rPr lang="en-US" dirty="0"/>
              <a:t> models are no longer adequate in such environment. The </a:t>
            </a:r>
            <a:r>
              <a:rPr lang="en-US" dirty="0" err="1"/>
              <a:t>organisations</a:t>
            </a:r>
            <a:r>
              <a:rPr lang="en-US" dirty="0"/>
              <a:t> currently demand proactive information, intelligence-oriented effects that combine various threat information, aid in the timely detection and ensure robustness against advanced cyber attackers.</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B96FD511-3E40-4506-8C4B-B9C886192592}" type="slidenum">
              <a:t>2</a:t>
            </a:fld>
            <a:endParaRPr lang="en-US"/>
          </a:p>
        </p:txBody>
      </p:sp>
    </p:spTree>
    <p:extLst>
      <p:ext uri="{BB962C8B-B14F-4D97-AF65-F5344CB8AC3E}">
        <p14:creationId xmlns:p14="http://schemas.microsoft.com/office/powerpoint/2010/main" val="4429128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Although its relevance is increasing, there are severe operational and analytical constraints to the current Cyber Threat Intelligence (CTI) practice, which limit its usefulness. Most CTI systems produce lots of false positive [4], which overwhelm the analyst and hides real threats that must be taken urgent care of. The various feeds of the same intelligence are not always fast and reliable because they differ in the form of data, their quality as well as the detail of the context [5]. This has meant that the </a:t>
            </a:r>
            <a:r>
              <a:rPr lang="en-US" err="1"/>
              <a:t>organisations</a:t>
            </a:r>
            <a:r>
              <a:rPr lang="en-US"/>
              <a:t> are mostly reactive and therefore react to threats when the indicators are found instead of predicting the emergence of new pattern of attack. Moreover, the number and variety of threat data, including network logs and open-source intelligence, become huge burdens to manual analysis. Major part of the CTI processing remains a matter of human estimation [6], and is therefore inconsistent, time-consuming and prone to cognitive overload. These structural constraints raise the awareness of automated, scalable, predictive methods of CTI that will be able to aid faster, more precise decision-making of contemporary security work.</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B96FD511-3E40-4506-8C4B-B9C886192592}" type="slidenum">
              <a:t>3</a:t>
            </a:fld>
            <a:endParaRPr lang="en-US"/>
          </a:p>
        </p:txBody>
      </p:sp>
    </p:spTree>
    <p:extLst>
      <p:ext uri="{BB962C8B-B14F-4D97-AF65-F5344CB8AC3E}">
        <p14:creationId xmlns:p14="http://schemas.microsoft.com/office/powerpoint/2010/main" val="40714094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Despite the continued adoption of machine learning in Cyber Threat Intelligence (CTI), the current applications continue to have significant limitations that limit their efficiency at work. Most models face significant problems with inability to </a:t>
            </a:r>
            <a:r>
              <a:rPr lang="en-US" dirty="0" err="1"/>
              <a:t>generalise</a:t>
            </a:r>
            <a:r>
              <a:rPr lang="en-US" dirty="0"/>
              <a:t> [7] and they can effectively predict based on the training data but cannot detect new or changing dangers. The lack of available high-quality and labelled datasets can include this issue, and the existence of noise and inconsistencies in real-world intelligence sources can further increase this challenge [8]. Moreover, the majority of machine-learning-based CTI systems are not real-time [9], which means that it requires time to detect an actor and cannot be useful in situations associated with fast-moving threats. More importantly, the literature shows that there is no comprehensive, fully automated Python-based CTI pipeline that can consolidate various intelligence feeds [10], which will be preprocessed in a scalable way, and which both detects and predicts in an integrated system. This lapse indicates the necessity of a CTI architecture which is more powerful, more data driven to augment automation, accuracy, and response of its operations.</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B96FD511-3E40-4506-8C4B-B9C886192592}" type="slidenum">
              <a:t>4</a:t>
            </a:fld>
            <a:endParaRPr lang="en-US"/>
          </a:p>
        </p:txBody>
      </p:sp>
    </p:spTree>
    <p:extLst>
      <p:ext uri="{BB962C8B-B14F-4D97-AF65-F5344CB8AC3E}">
        <p14:creationId xmlns:p14="http://schemas.microsoft.com/office/powerpoint/2010/main" val="3088145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main task of the study is to plan and create an automated Cyber Threat Intelligence (CTI) architecture based on Python processing and machine-learning functionality [11] to increase the precision, effectiveness, and intelligence of the threat-identifying exercise. In this study, the authors aim to break the common reactive practices and instead combine them with predictive features that can be used to foresee the emerging trends of malicious activity [12]. The proposed framework will enhance correlation of various threat datasets in a single automated pipe, minimizing the cost of false positives, and providing the Security Operations </a:t>
            </a:r>
            <a:r>
              <a:rPr lang="en-US" dirty="0" err="1"/>
              <a:t>Centres</a:t>
            </a:r>
            <a:r>
              <a:rPr lang="en-US" dirty="0"/>
              <a:t> with improved information on how to respond timely and appropriately to incoming intelligence. By doing so, the study aims to show how a machine-learning-endowed data-driven architecture can help </a:t>
            </a:r>
            <a:r>
              <a:rPr lang="en-US" dirty="0" err="1"/>
              <a:t>organisations</a:t>
            </a:r>
            <a:r>
              <a:rPr lang="en-US" dirty="0"/>
              <a:t> to be more resilient to cyber threats and add to the future train of CTI practices.</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B96FD511-3E40-4506-8C4B-B9C886192592}" type="slidenum">
              <a:t>5</a:t>
            </a:fld>
            <a:endParaRPr lang="en-US"/>
          </a:p>
        </p:txBody>
      </p:sp>
    </p:spTree>
    <p:extLst>
      <p:ext uri="{BB962C8B-B14F-4D97-AF65-F5344CB8AC3E}">
        <p14:creationId xmlns:p14="http://schemas.microsoft.com/office/powerpoint/2010/main" val="19513006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research aims are well-designed and arranged in a way that the goal of creating an automated machine learning-enabled CTI framework is achieved in a systematic approach. The former aims at critically assessing the currently available CTI systems to determine weaknesses in its workings, including false positives, poor prediction [13], and slow correlation. On this basis, the second aim will be to extract and preprocess varieties of diverse CTI data in Python in order to provide high quality and structured inputs in modelling. The third goal will focus on the creation of a machine-learning model that will identify and forecasting threats with better precision [14]. The fourth goal presents stringent assessment where accuracy, precision, recall, F1-score and ROC-AUC are used to evaluate the performance of the model. Lastly, the fifth objective </a:t>
            </a:r>
            <a:r>
              <a:rPr lang="en-US" err="1"/>
              <a:t>summarises</a:t>
            </a:r>
            <a:r>
              <a:rPr lang="en-US"/>
              <a:t> these results into a proposed automated CTI framework that can be implemented into the SOC and SIEM infrastructures. The combined effect of these objectives constitutes a logical line on the way toward defining a problem and achieving its practical application.</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B96FD511-3E40-4506-8C4B-B9C886192592}" type="slidenum">
              <a:t>6</a:t>
            </a:fld>
            <a:endParaRPr lang="en-US"/>
          </a:p>
        </p:txBody>
      </p:sp>
    </p:spTree>
    <p:extLst>
      <p:ext uri="{BB962C8B-B14F-4D97-AF65-F5344CB8AC3E}">
        <p14:creationId xmlns:p14="http://schemas.microsoft.com/office/powerpoint/2010/main" val="13417366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literature review marks the extent and development of Cyber Threat Intellection, in terms of explaining its fundamental classifications, analytical frameworks and technology developments. CTI is frequently categorised into strategic, operational, tactical [3] and technical sectors, which deal with various </a:t>
            </a:r>
            <a:r>
              <a:rPr lang="en-US" err="1"/>
              <a:t>organisational</a:t>
            </a:r>
            <a:r>
              <a:rPr lang="en-US"/>
              <a:t> decision-making levels. The basic models like MITRE ATT&amp;CK, the Diamond Model, and the Cyber Kill Chain [2] are structured methods of knowing the adversary </a:t>
            </a:r>
            <a:r>
              <a:rPr lang="en-US" err="1"/>
              <a:t>behaviour</a:t>
            </a:r>
            <a:r>
              <a:rPr lang="en-US"/>
              <a:t>, tracing attack patterns, as well as assisting threat-hunting. More important CTI platforms that are reviewed are MISP and </a:t>
            </a:r>
            <a:r>
              <a:rPr lang="en-US" err="1"/>
              <a:t>OpenCTI</a:t>
            </a:r>
            <a:r>
              <a:rPr lang="en-US"/>
              <a:t> and how SIEM systems are used in enhancing and correlating intelligence. The recent trends revolve around the growing application of machine learning and automation, whether it is natural language processing to extract indicators or the modelling of </a:t>
            </a:r>
            <a:r>
              <a:rPr lang="en-US" err="1"/>
              <a:t>behaviour</a:t>
            </a:r>
            <a:r>
              <a:rPr lang="en-US"/>
              <a:t> [8] or the detection of anomalies [15]. All these themes point to the increased requirement of systemic, data-based CTI solutions that will be able to facilitate proactive and scalable </a:t>
            </a:r>
            <a:r>
              <a:rPr lang="en-US" err="1"/>
              <a:t>defence</a:t>
            </a:r>
            <a:r>
              <a:rPr lang="en-US"/>
              <a:t> measures.</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B96FD511-3E40-4506-8C4B-B9C886192592}" type="slidenum">
              <a:t>7</a:t>
            </a:fld>
            <a:endParaRPr lang="en-US"/>
          </a:p>
        </p:txBody>
      </p:sp>
    </p:spTree>
    <p:extLst>
      <p:ext uri="{BB962C8B-B14F-4D97-AF65-F5344CB8AC3E}">
        <p14:creationId xmlns:p14="http://schemas.microsoft.com/office/powerpoint/2010/main" val="1353639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research methodology applied is Design Science Research (DSR), which has been a proven approach to development and testing of technological artefacts, resolving real-world challenges. Cyber Threat Intelligence is particularly the right tool to apply DSR to since the challenges inherent in CTI include automation gaps, messy data, and slow analysis; means that an innovative [16], but nonetheless, practical solution is developed as opposed to conceptual exploration. These cycles of the methodology start out with the problem identification making sure that the research is based on the actual operational requirements. The next step is a development of artefacts, and the automated Python-based CTI pipeline is developed and implemented. This artefact will go through an extreme assessment with machine-learning performance metrics and working applicability standards applicable to SOC processes. However, evaluation provides insight into subsequent refinement to provide continuous improvement and strength. DSR through this iterative process facilitates the development of a CTI framework that is scientifically proven and operationally effective bridging the academic research and the operational cyber quality </a:t>
            </a:r>
            <a:r>
              <a:rPr lang="en-US" dirty="0" err="1"/>
              <a:t>defence</a:t>
            </a:r>
            <a:r>
              <a:rPr lang="en-US" dirty="0"/>
              <a:t>.</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B96FD511-3E40-4506-8C4B-B9C886192592}" type="slidenum">
              <a:t>8</a:t>
            </a:fld>
            <a:endParaRPr lang="en-US"/>
          </a:p>
        </p:txBody>
      </p:sp>
    </p:spTree>
    <p:extLst>
      <p:ext uri="{BB962C8B-B14F-4D97-AF65-F5344CB8AC3E}">
        <p14:creationId xmlns:p14="http://schemas.microsoft.com/office/powerpoint/2010/main" val="36763215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available literature has shown that there are severe gaps in the literature that put together constitute the basis of the research gap. The current CTI practice uses much of the manual analysis [6], which is, by nature, slow, inconsistent, and incapable of scaling to the exponential rate of cyber threats generated. OSINT threat feeds, commercial sources, and community-based sources tend to be in an unstructured format, siloed, and not enriched with contextual information, which limits their ability to be useful in correlation and operational decision-making [4]. Even though machine learning has been proposed in order to overcome certain of these issues, the existing models are extremely susceptible to negative feedback [7] (Kale and Thing, 2023), asymmetrical data and are prone to extrapolation to new or changed attack patterns. Notably, no literature contains the full, automated, CTI pipeline and opens up to data ingestion of multi-source data via Python-authorized habilitation, machine-learning-informed orthodox use, and predictive analytics in a single system. This lack of EL means that there is a need to have a more scalable, automated CTI architecture that can assist in real-time and intelligence-based </a:t>
            </a:r>
            <a:r>
              <a:rPr lang="en-US" err="1"/>
              <a:t>defence</a:t>
            </a:r>
            <a:r>
              <a:rPr lang="en-US"/>
              <a:t> [10]</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B96FD511-3E40-4506-8C4B-B9C886192592}" type="slidenum">
              <a:t>9</a:t>
            </a:fld>
            <a:endParaRPr lang="en-US"/>
          </a:p>
        </p:txBody>
      </p:sp>
    </p:spTree>
    <p:extLst>
      <p:ext uri="{BB962C8B-B14F-4D97-AF65-F5344CB8AC3E}">
        <p14:creationId xmlns:p14="http://schemas.microsoft.com/office/powerpoint/2010/main" val="4835571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study has a quantitative and experimental, which is aimed at developing and testing rigorously the performance of a machine-learning-enhanced CTI framework. This starts with the systematized gathering of various datasets, including MISP, AlienVault OTX, and the CIC-IDS package [4], to be sure to access both indicators-level and </a:t>
            </a:r>
            <a:r>
              <a:rPr lang="en-US" dirty="0" err="1"/>
              <a:t>behavioural</a:t>
            </a:r>
            <a:r>
              <a:rPr lang="en-US" dirty="0"/>
              <a:t> threat information. These datasets are subjected to massive feature engineering where python based pre-process is applied to clean, </a:t>
            </a:r>
            <a:r>
              <a:rPr lang="en-US" dirty="0" err="1"/>
              <a:t>normalise</a:t>
            </a:r>
            <a:r>
              <a:rPr lang="en-US" dirty="0"/>
              <a:t> and </a:t>
            </a:r>
            <a:r>
              <a:rPr lang="en-US" dirty="0" err="1"/>
              <a:t>organise</a:t>
            </a:r>
            <a:r>
              <a:rPr lang="en-US" dirty="0"/>
              <a:t> the data to be </a:t>
            </a:r>
            <a:r>
              <a:rPr lang="en-US" dirty="0" err="1"/>
              <a:t>analysed</a:t>
            </a:r>
            <a:r>
              <a:rPr lang="en-US" dirty="0"/>
              <a:t>. The research would then dive into the implementation of various machine-learning implementations, such as Random Forest, Support Vector Machines, Logistic Regression, and Gradient Boosting [14], to identify the best model to be implemented in its detection and prediction missions. The training and testing are carried out involving the conventional methods of validation to provide quality assurance in the performance assessment. The essential measures used to quantify model effectiveness comprise precision, recall, F1-score, and ROC-AUC which provides a solid, evidence-based insight into the accuracy and the </a:t>
            </a:r>
            <a:r>
              <a:rPr lang="en-US" dirty="0" err="1"/>
              <a:t>generalisation</a:t>
            </a:r>
            <a:r>
              <a:rPr lang="en-US" dirty="0"/>
              <a:t> potential of the pipeline [9]. Such experimental methodology will guarantee the </a:t>
            </a:r>
            <a:r>
              <a:rPr lang="en-US" dirty="0" err="1"/>
              <a:t>rigour</a:t>
            </a:r>
            <a:r>
              <a:rPr lang="en-US" dirty="0"/>
              <a:t> of the methodology and the formulation of a credible CTI solution.</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B96FD511-3E40-4506-8C4B-B9C886192592}" type="slidenum">
              <a:t>10</a:t>
            </a:fld>
            <a:endParaRPr lang="en-US"/>
          </a:p>
        </p:txBody>
      </p:sp>
    </p:spTree>
    <p:extLst>
      <p:ext uri="{BB962C8B-B14F-4D97-AF65-F5344CB8AC3E}">
        <p14:creationId xmlns:p14="http://schemas.microsoft.com/office/powerpoint/2010/main" val="39156779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study will be based on a series of software applications, data, and computing facilities to aid in the design of automated CTI pipeline. Python is the most likely to be the core systems environment because it has a rich set of data-science libraries, such as pandas and NumPy to prepare data, scikit-learn to implement machine-learning, and matplotlib to analyze data [17]. The entire experimentation is done in </a:t>
            </a:r>
            <a:r>
              <a:rPr lang="en-US" err="1"/>
              <a:t>Jupyter</a:t>
            </a:r>
            <a:r>
              <a:rPr lang="en-US"/>
              <a:t> Notebook, which supports the iterative development, clear workflows, and the reproducibility in experimentation. The literature uses a wide range of data which includes MISP threat indicators, OSINT-based intelligence feeds, CIC-IDS datasets of network traffic and an AlienVault OTX community data  [6] making sure that both technical and </a:t>
            </a:r>
            <a:r>
              <a:rPr lang="en-US" err="1"/>
              <a:t>behavioural</a:t>
            </a:r>
            <a:r>
              <a:rPr lang="en-US"/>
              <a:t> threat data are covered. Hardware needs are also unproblematic, but by access to the GPU, more complex models can be trained faster. The whole data utilization approach relies on ethical considerations: the data utilized must be publicly available and non-personal [5], and the artefacts with potential harm are contained in controlled and isolated conditions. The above materials can be credited to provide a solid, ethical, and technically sound basis of the research.</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B96FD511-3E40-4506-8C4B-B9C886192592}" type="slidenum">
              <a:t>11</a:t>
            </a:fld>
            <a:endParaRPr lang="en-US"/>
          </a:p>
        </p:txBody>
      </p:sp>
    </p:spTree>
    <p:extLst>
      <p:ext uri="{BB962C8B-B14F-4D97-AF65-F5344CB8AC3E}">
        <p14:creationId xmlns:p14="http://schemas.microsoft.com/office/powerpoint/2010/main" val="4374192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 is projected that the suggested automated CTI system will provide considerable enhancements in the analytical and working power. The system will obtain greater detection accuracy by incorporating machine learning into one single Python-based pipeline, which ought to find malicious </a:t>
            </a:r>
            <a:r>
              <a:rPr lang="en-US" dirty="0" err="1"/>
              <a:t>behaviours</a:t>
            </a:r>
            <a:r>
              <a:rPr lang="en-US" dirty="0"/>
              <a:t> that would otherwise be missed by traditional rule-based techniques [9]. One of the expectations is that false positives will decrease [11], which will relieve analysts of loaded cases and enable SOC teams to follow a real threat [18]. The modelling of predictive aspect should help predict new emerging patterns of attacks, to help in the prior and more informed defense measures. The structure will improve triage speed, incident investigation efficiency and minimize manual work, operationally. In addition to practical contribution, the project is an academic contribution to literature due to its ability to illustrate new methods of automated CTI, combine various data types, and use strict assessment methods. Generally, the findings are placed to enhance resiliency and academic knowledge on how to counter </a:t>
            </a:r>
            <a:r>
              <a:rPr lang="en-US" dirty="0" err="1"/>
              <a:t>cyber attacks</a:t>
            </a:r>
            <a:r>
              <a:rPr lang="en-US" dirty="0"/>
              <a:t> that are intelligence-led.</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B96FD511-3E40-4506-8C4B-B9C886192592}" type="slidenum">
              <a:t>12</a:t>
            </a:fld>
            <a:endParaRPr lang="en-US"/>
          </a:p>
        </p:txBody>
      </p:sp>
    </p:spTree>
    <p:extLst>
      <p:ext uri="{BB962C8B-B14F-4D97-AF65-F5344CB8AC3E}">
        <p14:creationId xmlns:p14="http://schemas.microsoft.com/office/powerpoint/2010/main" val="21379755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project schedule is systematic and has ordered development that will see methodological </a:t>
            </a:r>
            <a:r>
              <a:rPr lang="en-US" dirty="0" err="1"/>
              <a:t>rigour</a:t>
            </a:r>
            <a:r>
              <a:rPr lang="en-US" dirty="0"/>
              <a:t> and effectiveness in processes of carrying out all the research phases. It begins with a thorough literature review, which will form the theoretical basis and find the missing links that will help in the design of the CTI pipeline. The next stage is the data phase, during which informative datasets are obtained, cleaned, and pre-processed to obtain strong inputs to be used in machine-learning experimentation. The modelling phase is concerned with the implementation and </a:t>
            </a:r>
            <a:r>
              <a:rPr lang="en-US" dirty="0" err="1"/>
              <a:t>optimisation</a:t>
            </a:r>
            <a:r>
              <a:rPr lang="en-US" dirty="0"/>
              <a:t> of the choice of algorithm with the help of refinement processes (iterative training and testing). Evaluation stage involves the use of quantitative measures to measure performance, </a:t>
            </a:r>
            <a:r>
              <a:rPr lang="en-US" dirty="0" err="1"/>
              <a:t>generalisation</a:t>
            </a:r>
            <a:r>
              <a:rPr lang="en-US" dirty="0"/>
              <a:t>, and operational appropriateness. On the basis of those insights, findings are introduced by the framework phase into a better CTI architecture being in the SOC requirements. The final stage of the project is the write-up stage where the results, implications, and contributions are clearly written. This sequential process is visualized in the table that comes with the Gantt chart.</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B96FD511-3E40-4506-8C4B-B9C886192592}" type="slidenum">
              <a:t>13</a:t>
            </a:fld>
            <a:endParaRPr lang="en-US"/>
          </a:p>
        </p:txBody>
      </p:sp>
    </p:spTree>
    <p:extLst>
      <p:ext uri="{BB962C8B-B14F-4D97-AF65-F5344CB8AC3E}">
        <p14:creationId xmlns:p14="http://schemas.microsoft.com/office/powerpoint/2010/main" val="2798445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research proposal introduces a systematic methodology to overcome basic shortcomings of the present practices of Cyber Threat Intelligence i.e. there is a high false positive rate, sluggish correlation rate and limited predictability. Combining python based automation with machine-learning, the suggested CTI pipeline provides a scalable and data-driven solution that has the potential to enhance processing accuracy as well as functional practices. Predictive analytics feature in the framework allow organisations to pursue more proactive defence measures and gives them the ability to anticipate and respond to emerging threats instead of only responding to signs that they already know about. In addition to improvements in operations, the research has an academic contribution in order to develop methodological knowledge of automated CTI, prove the efficiency of data integration, and implement strict evaluation indicators. On the whole, the proposal will provide a line of research that will add significant value to the industry and research through enhancing intelligence-led cyber defence.</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B96FD511-3E40-4506-8C4B-B9C886192592}" type="slidenum">
              <a:t>14</a:t>
            </a:fld>
            <a:endParaRPr lang="en-US"/>
          </a:p>
        </p:txBody>
      </p:sp>
    </p:spTree>
    <p:extLst>
      <p:ext uri="{BB962C8B-B14F-4D97-AF65-F5344CB8AC3E}">
        <p14:creationId xmlns:p14="http://schemas.microsoft.com/office/powerpoint/2010/main" val="12418733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5.xml.rels><?xml version="1.0" encoding="UTF-8" standalone="yes"?>
<Relationships xmlns="http://schemas.openxmlformats.org/package/2006/relationships"><Relationship Id="rId2" Type="http://schemas.openxmlformats.org/officeDocument/2006/relationships/hyperlink" Target="2437474%20presentation.pptx"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diagram of a network&#10;&#10;AI-generated content may be incorrect.">
            <a:extLst>
              <a:ext uri="{FF2B5EF4-FFF2-40B4-BE49-F238E27FC236}">
                <a16:creationId xmlns:a16="http://schemas.microsoft.com/office/drawing/2014/main" id="{2080AEB2-68B1-9CFE-1C31-5013E346D1F0}"/>
              </a:ext>
            </a:extLst>
          </p:cNvPr>
          <p:cNvPicPr>
            <a:picLocks noChangeAspect="1"/>
          </p:cNvPicPr>
          <p:nvPr/>
        </p:nvPicPr>
        <p:blipFill>
          <a:blip r:embed="rId2"/>
          <a:srcRect t="2359" r="33862" b="4621"/>
          <a:stretch>
            <a:fillRect/>
          </a:stretch>
        </p:blipFill>
        <p:spPr>
          <a:xfrm>
            <a:off x="3523488" y="10"/>
            <a:ext cx="8668512" cy="6857990"/>
          </a:xfrm>
          <a:prstGeom prst="rect">
            <a:avLst/>
          </a:prstGeom>
        </p:spPr>
      </p:pic>
      <p:sp>
        <p:nvSpPr>
          <p:cNvPr id="18" name="Rectangle 17">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77981" y="1122363"/>
            <a:ext cx="4023360" cy="3204134"/>
          </a:xfrm>
        </p:spPr>
        <p:txBody>
          <a:bodyPr anchor="b">
            <a:normAutofit/>
          </a:bodyPr>
          <a:lstStyle/>
          <a:p>
            <a:pPr algn="l"/>
            <a:r>
              <a:rPr lang="en-US" sz="3700" dirty="0">
                <a:ea typeface="+mj-lt"/>
                <a:cs typeface="+mj-lt"/>
              </a:rPr>
              <a:t>Automated Python-Based Cyber Threat Intelligence Framework Using Machine Learning</a:t>
            </a:r>
            <a:endParaRPr lang="en-US" sz="3700" dirty="0"/>
          </a:p>
        </p:txBody>
      </p:sp>
      <p:sp>
        <p:nvSpPr>
          <p:cNvPr id="3" name="Subtitle 2"/>
          <p:cNvSpPr>
            <a:spLocks noGrp="1"/>
          </p:cNvSpPr>
          <p:nvPr>
            <p:ph type="subTitle" idx="1"/>
          </p:nvPr>
        </p:nvSpPr>
        <p:spPr>
          <a:xfrm>
            <a:off x="477980" y="4872922"/>
            <a:ext cx="4023359" cy="1208141"/>
          </a:xfrm>
        </p:spPr>
        <p:txBody>
          <a:bodyPr>
            <a:normAutofit fontScale="92500" lnSpcReduction="20000"/>
          </a:bodyPr>
          <a:lstStyle/>
          <a:p>
            <a:pPr algn="l"/>
            <a:r>
              <a:rPr lang="en-US" sz="2000" dirty="0"/>
              <a:t>STUDENT ID : 2437474</a:t>
            </a:r>
          </a:p>
          <a:p>
            <a:pPr algn="l"/>
            <a:r>
              <a:rPr lang="en-US" sz="2000" dirty="0"/>
              <a:t>STUDENT NAME : PARTH KUMBHANI</a:t>
            </a:r>
          </a:p>
          <a:p>
            <a:pPr algn="l"/>
            <a:r>
              <a:rPr lang="en-IN" sz="2000" dirty="0"/>
              <a:t>Module : </a:t>
            </a:r>
            <a:r>
              <a:rPr lang="en-US" sz="2000" dirty="0"/>
              <a:t>Research Methods and Professional Development </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D67CF6-4ED9-F6F9-0973-A64BA026FF1C}"/>
              </a:ext>
            </a:extLst>
          </p:cNvPr>
          <p:cNvSpPr>
            <a:spLocks noGrp="1"/>
          </p:cNvSpPr>
          <p:nvPr>
            <p:ph type="title"/>
          </p:nvPr>
        </p:nvSpPr>
        <p:spPr>
          <a:xfrm>
            <a:off x="838200" y="365125"/>
            <a:ext cx="10515600" cy="1325563"/>
          </a:xfrm>
        </p:spPr>
        <p:txBody>
          <a:bodyPr>
            <a:normAutofit/>
          </a:bodyPr>
          <a:lstStyle/>
          <a:p>
            <a:r>
              <a:rPr lang="en-US" b="1">
                <a:ea typeface="+mj-lt"/>
                <a:cs typeface="+mj-lt"/>
              </a:rPr>
              <a:t>Introduction </a:t>
            </a:r>
            <a:endParaRPr lang="en-US">
              <a:ea typeface="+mj-lt"/>
              <a:cs typeface="+mj-lt"/>
            </a:endParaRPr>
          </a:p>
        </p:txBody>
      </p:sp>
      <p:graphicFrame>
        <p:nvGraphicFramePr>
          <p:cNvPr id="5" name="Content Placeholder 2">
            <a:extLst>
              <a:ext uri="{FF2B5EF4-FFF2-40B4-BE49-F238E27FC236}">
                <a16:creationId xmlns:a16="http://schemas.microsoft.com/office/drawing/2014/main" id="{87DA515C-98E9-7D01-1B44-693407F25136}"/>
              </a:ext>
            </a:extLst>
          </p:cNvPr>
          <p:cNvGraphicFramePr>
            <a:graphicFrameLocks noGrp="1"/>
          </p:cNvGraphicFramePr>
          <p:nvPr>
            <p:ph idx="1"/>
            <p:extLst>
              <p:ext uri="{D42A27DB-BD31-4B8C-83A1-F6EECF244321}">
                <p14:modId xmlns:p14="http://schemas.microsoft.com/office/powerpoint/2010/main" val="59812778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394216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A16F32-1852-C372-B447-260473373DD8}"/>
              </a:ext>
            </a:extLst>
          </p:cNvPr>
          <p:cNvSpPr>
            <a:spLocks noGrp="1"/>
          </p:cNvSpPr>
          <p:nvPr>
            <p:ph type="title"/>
          </p:nvPr>
        </p:nvSpPr>
        <p:spPr>
          <a:xfrm>
            <a:off x="586478" y="1683756"/>
            <a:ext cx="3115265" cy="2396359"/>
          </a:xfrm>
        </p:spPr>
        <p:txBody>
          <a:bodyPr anchor="b">
            <a:normAutofit/>
          </a:bodyPr>
          <a:lstStyle/>
          <a:p>
            <a:pPr algn="r"/>
            <a:r>
              <a:rPr lang="en-US" sz="4000" b="1">
                <a:solidFill>
                  <a:srgbClr val="FFFFFF"/>
                </a:solidFill>
                <a:ea typeface="+mj-lt"/>
                <a:cs typeface="+mj-lt"/>
              </a:rPr>
              <a:t>Problem Context</a:t>
            </a:r>
            <a:endParaRPr lang="en-US" sz="4000">
              <a:solidFill>
                <a:srgbClr val="FFFFFF"/>
              </a:solidFill>
              <a:ea typeface="+mj-lt"/>
              <a:cs typeface="+mj-lt"/>
            </a:endParaRPr>
          </a:p>
        </p:txBody>
      </p:sp>
      <p:graphicFrame>
        <p:nvGraphicFramePr>
          <p:cNvPr id="5" name="Content Placeholder 2">
            <a:extLst>
              <a:ext uri="{FF2B5EF4-FFF2-40B4-BE49-F238E27FC236}">
                <a16:creationId xmlns:a16="http://schemas.microsoft.com/office/drawing/2014/main" id="{8D8DC210-89DD-EC73-3C5B-672F706D40CE}"/>
              </a:ext>
            </a:extLst>
          </p:cNvPr>
          <p:cNvGraphicFramePr>
            <a:graphicFrameLocks noGrp="1"/>
          </p:cNvGraphicFramePr>
          <p:nvPr>
            <p:ph idx="1"/>
            <p:extLst>
              <p:ext uri="{D42A27DB-BD31-4B8C-83A1-F6EECF244321}">
                <p14:modId xmlns:p14="http://schemas.microsoft.com/office/powerpoint/2010/main" val="1233879895"/>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941463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4CB45B-CDF2-060C-773B-28C8D5EE43FA}"/>
              </a:ext>
            </a:extLst>
          </p:cNvPr>
          <p:cNvSpPr>
            <a:spLocks noGrp="1"/>
          </p:cNvSpPr>
          <p:nvPr>
            <p:ph type="title"/>
          </p:nvPr>
        </p:nvSpPr>
        <p:spPr>
          <a:xfrm>
            <a:off x="586478" y="1668516"/>
            <a:ext cx="3115265" cy="2396359"/>
          </a:xfrm>
        </p:spPr>
        <p:txBody>
          <a:bodyPr anchor="b">
            <a:normAutofit/>
          </a:bodyPr>
          <a:lstStyle/>
          <a:p>
            <a:pPr algn="r"/>
            <a:r>
              <a:rPr lang="en-US" sz="4000" b="1">
                <a:solidFill>
                  <a:srgbClr val="FFFFFF"/>
                </a:solidFill>
                <a:ea typeface="+mj-lt"/>
                <a:cs typeface="+mj-lt"/>
              </a:rPr>
              <a:t>Research Problem Statement</a:t>
            </a:r>
            <a:endParaRPr lang="en-US" sz="4000">
              <a:solidFill>
                <a:srgbClr val="FFFFFF"/>
              </a:solidFill>
              <a:ea typeface="+mj-lt"/>
              <a:cs typeface="+mj-lt"/>
            </a:endParaRPr>
          </a:p>
        </p:txBody>
      </p:sp>
      <p:graphicFrame>
        <p:nvGraphicFramePr>
          <p:cNvPr id="5" name="Content Placeholder 2">
            <a:extLst>
              <a:ext uri="{FF2B5EF4-FFF2-40B4-BE49-F238E27FC236}">
                <a16:creationId xmlns:a16="http://schemas.microsoft.com/office/drawing/2014/main" id="{6FCB2ECB-8D1A-D0F5-CEFB-473E2E9148F1}"/>
              </a:ext>
            </a:extLst>
          </p:cNvPr>
          <p:cNvGraphicFramePr>
            <a:graphicFrameLocks noGrp="1"/>
          </p:cNvGraphicFramePr>
          <p:nvPr>
            <p:ph idx="1"/>
            <p:extLst>
              <p:ext uri="{D42A27DB-BD31-4B8C-83A1-F6EECF244321}">
                <p14:modId xmlns:p14="http://schemas.microsoft.com/office/powerpoint/2010/main" val="2989899659"/>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63276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E34E2-C4C7-99EA-1672-88B16D6F52F8}"/>
              </a:ext>
            </a:extLst>
          </p:cNvPr>
          <p:cNvSpPr>
            <a:spLocks noGrp="1"/>
          </p:cNvSpPr>
          <p:nvPr>
            <p:ph type="title"/>
          </p:nvPr>
        </p:nvSpPr>
        <p:spPr/>
        <p:txBody>
          <a:bodyPr>
            <a:normAutofit/>
          </a:bodyPr>
          <a:lstStyle/>
          <a:p>
            <a:r>
              <a:rPr lang="en-US" b="1" dirty="0">
                <a:ea typeface="+mj-lt"/>
                <a:cs typeface="+mj-lt"/>
              </a:rPr>
              <a:t>Research Aim</a:t>
            </a:r>
            <a:endParaRPr lang="en-US" dirty="0">
              <a:ea typeface="+mj-lt"/>
              <a:cs typeface="+mj-lt"/>
            </a:endParaRPr>
          </a:p>
        </p:txBody>
      </p:sp>
      <p:graphicFrame>
        <p:nvGraphicFramePr>
          <p:cNvPr id="21" name="Content Placeholder 2">
            <a:extLst>
              <a:ext uri="{FF2B5EF4-FFF2-40B4-BE49-F238E27FC236}">
                <a16:creationId xmlns:a16="http://schemas.microsoft.com/office/drawing/2014/main" id="{D49BF7F5-9F89-3267-6BA7-1BEEA6B7E907}"/>
              </a:ext>
            </a:extLst>
          </p:cNvPr>
          <p:cNvGraphicFramePr>
            <a:graphicFrameLocks noGrp="1"/>
          </p:cNvGraphicFramePr>
          <p:nvPr>
            <p:ph idx="1"/>
            <p:extLst>
              <p:ext uri="{D42A27DB-BD31-4B8C-83A1-F6EECF244321}">
                <p14:modId xmlns:p14="http://schemas.microsoft.com/office/powerpoint/2010/main" val="428865780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825860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26F8768-FAD0-EDAD-3A30-761D5853E553}"/>
              </a:ext>
            </a:extLst>
          </p:cNvPr>
          <p:cNvSpPr>
            <a:spLocks noGrp="1"/>
          </p:cNvSpPr>
          <p:nvPr>
            <p:ph type="title"/>
          </p:nvPr>
        </p:nvSpPr>
        <p:spPr>
          <a:xfrm>
            <a:off x="1383564" y="348865"/>
            <a:ext cx="9718111" cy="1576446"/>
          </a:xfrm>
        </p:spPr>
        <p:txBody>
          <a:bodyPr anchor="ctr">
            <a:normAutofit/>
          </a:bodyPr>
          <a:lstStyle/>
          <a:p>
            <a:r>
              <a:rPr lang="en-US" sz="4000" b="1">
                <a:solidFill>
                  <a:srgbClr val="FFFFFF"/>
                </a:solidFill>
                <a:ea typeface="+mj-lt"/>
                <a:cs typeface="+mj-lt"/>
              </a:rPr>
              <a:t>Research Objectives</a:t>
            </a:r>
            <a:endParaRPr lang="en-US" sz="4000">
              <a:solidFill>
                <a:srgbClr val="FFFFFF"/>
              </a:solidFill>
              <a:ea typeface="+mj-lt"/>
              <a:cs typeface="+mj-lt"/>
            </a:endParaRPr>
          </a:p>
        </p:txBody>
      </p:sp>
      <p:graphicFrame>
        <p:nvGraphicFramePr>
          <p:cNvPr id="5" name="Content Placeholder 2">
            <a:extLst>
              <a:ext uri="{FF2B5EF4-FFF2-40B4-BE49-F238E27FC236}">
                <a16:creationId xmlns:a16="http://schemas.microsoft.com/office/drawing/2014/main" id="{DDE6CC0E-B527-0E1F-CFE6-BE0941B7D3D1}"/>
              </a:ext>
            </a:extLst>
          </p:cNvPr>
          <p:cNvGraphicFramePr>
            <a:graphicFrameLocks noGrp="1"/>
          </p:cNvGraphicFramePr>
          <p:nvPr>
            <p:ph idx="1"/>
            <p:extLst>
              <p:ext uri="{D42A27DB-BD31-4B8C-83A1-F6EECF244321}">
                <p14:modId xmlns:p14="http://schemas.microsoft.com/office/powerpoint/2010/main" val="1053123507"/>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852379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85E51FE-2EAE-F08F-CBFF-330882A1C507}"/>
              </a:ext>
            </a:extLst>
          </p:cNvPr>
          <p:cNvSpPr>
            <a:spLocks noGrp="1"/>
          </p:cNvSpPr>
          <p:nvPr>
            <p:ph type="title"/>
          </p:nvPr>
        </p:nvSpPr>
        <p:spPr>
          <a:xfrm>
            <a:off x="1371597" y="348865"/>
            <a:ext cx="10044023" cy="877729"/>
          </a:xfrm>
        </p:spPr>
        <p:txBody>
          <a:bodyPr anchor="ctr">
            <a:normAutofit/>
          </a:bodyPr>
          <a:lstStyle/>
          <a:p>
            <a:r>
              <a:rPr lang="en-US" sz="4000" b="1">
                <a:solidFill>
                  <a:srgbClr val="FFFFFF"/>
                </a:solidFill>
                <a:ea typeface="+mj-lt"/>
                <a:cs typeface="+mj-lt"/>
              </a:rPr>
              <a:t>Literature Review Themes</a:t>
            </a:r>
            <a:endParaRPr lang="en-US" sz="4000">
              <a:solidFill>
                <a:srgbClr val="FFFFFF"/>
              </a:solidFill>
              <a:ea typeface="+mj-lt"/>
              <a:cs typeface="+mj-lt"/>
            </a:endParaRPr>
          </a:p>
        </p:txBody>
      </p:sp>
      <p:graphicFrame>
        <p:nvGraphicFramePr>
          <p:cNvPr id="5" name="Content Placeholder 2">
            <a:extLst>
              <a:ext uri="{FF2B5EF4-FFF2-40B4-BE49-F238E27FC236}">
                <a16:creationId xmlns:a16="http://schemas.microsoft.com/office/drawing/2014/main" id="{203F8996-6EFF-1497-02C2-A3EA5D83C64C}"/>
              </a:ext>
            </a:extLst>
          </p:cNvPr>
          <p:cNvGraphicFramePr>
            <a:graphicFrameLocks noGrp="1"/>
          </p:cNvGraphicFramePr>
          <p:nvPr>
            <p:ph idx="1"/>
            <p:extLst>
              <p:ext uri="{D42A27DB-BD31-4B8C-83A1-F6EECF244321}">
                <p14:modId xmlns:p14="http://schemas.microsoft.com/office/powerpoint/2010/main" val="508082519"/>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027534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DCC231C8-C761-4B31-9B1C-C6D19248C6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570940-E6E2-2CA0-2479-D02EC1E4B5C1}"/>
              </a:ext>
            </a:extLst>
          </p:cNvPr>
          <p:cNvSpPr>
            <a:spLocks noGrp="1"/>
          </p:cNvSpPr>
          <p:nvPr>
            <p:ph type="title"/>
          </p:nvPr>
        </p:nvSpPr>
        <p:spPr>
          <a:xfrm>
            <a:off x="838200" y="557189"/>
            <a:ext cx="3374136" cy="5567891"/>
          </a:xfrm>
        </p:spPr>
        <p:txBody>
          <a:bodyPr>
            <a:normAutofit/>
          </a:bodyPr>
          <a:lstStyle/>
          <a:p>
            <a:r>
              <a:rPr lang="en-US" sz="5200" b="1">
                <a:ea typeface="+mj-lt"/>
                <a:cs typeface="+mj-lt"/>
              </a:rPr>
              <a:t>Research Design</a:t>
            </a:r>
            <a:endParaRPr lang="en-US" sz="5200">
              <a:ea typeface="+mj-lt"/>
              <a:cs typeface="+mj-lt"/>
            </a:endParaRPr>
          </a:p>
        </p:txBody>
      </p:sp>
      <p:graphicFrame>
        <p:nvGraphicFramePr>
          <p:cNvPr id="5" name="Content Placeholder 2">
            <a:extLst>
              <a:ext uri="{FF2B5EF4-FFF2-40B4-BE49-F238E27FC236}">
                <a16:creationId xmlns:a16="http://schemas.microsoft.com/office/drawing/2014/main" id="{A844A264-C18E-578D-162F-EE1D4B57F790}"/>
              </a:ext>
            </a:extLst>
          </p:cNvPr>
          <p:cNvGraphicFramePr>
            <a:graphicFrameLocks noGrp="1"/>
          </p:cNvGraphicFramePr>
          <p:nvPr>
            <p:ph idx="1"/>
            <p:extLst>
              <p:ext uri="{D42A27DB-BD31-4B8C-83A1-F6EECF244321}">
                <p14:modId xmlns:p14="http://schemas.microsoft.com/office/powerpoint/2010/main" val="3030499954"/>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438200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683B5C-F09A-ADC6-6BAF-D9A8CD50DDC1}"/>
              </a:ext>
            </a:extLst>
          </p:cNvPr>
          <p:cNvSpPr>
            <a:spLocks noGrp="1"/>
          </p:cNvSpPr>
          <p:nvPr>
            <p:ph type="title"/>
          </p:nvPr>
        </p:nvSpPr>
        <p:spPr>
          <a:xfrm>
            <a:off x="586478" y="1676136"/>
            <a:ext cx="3115265" cy="2396359"/>
          </a:xfrm>
        </p:spPr>
        <p:txBody>
          <a:bodyPr anchor="b">
            <a:normAutofit/>
          </a:bodyPr>
          <a:lstStyle/>
          <a:p>
            <a:pPr algn="r"/>
            <a:r>
              <a:rPr lang="en-US" sz="4000" b="1">
                <a:solidFill>
                  <a:srgbClr val="FFFFFF"/>
                </a:solidFill>
                <a:ea typeface="+mj-lt"/>
                <a:cs typeface="+mj-lt"/>
              </a:rPr>
              <a:t>Research Gap</a:t>
            </a:r>
            <a:endParaRPr lang="en-US" sz="4000">
              <a:solidFill>
                <a:srgbClr val="FFFFFF"/>
              </a:solidFill>
              <a:ea typeface="+mj-lt"/>
              <a:cs typeface="+mj-lt"/>
            </a:endParaRPr>
          </a:p>
        </p:txBody>
      </p:sp>
      <p:graphicFrame>
        <p:nvGraphicFramePr>
          <p:cNvPr id="5" name="Content Placeholder 2">
            <a:extLst>
              <a:ext uri="{FF2B5EF4-FFF2-40B4-BE49-F238E27FC236}">
                <a16:creationId xmlns:a16="http://schemas.microsoft.com/office/drawing/2014/main" id="{0F2D5C29-5579-C677-93FB-4CC92B708524}"/>
              </a:ext>
            </a:extLst>
          </p:cNvPr>
          <p:cNvGraphicFramePr>
            <a:graphicFrameLocks noGrp="1"/>
          </p:cNvGraphicFramePr>
          <p:nvPr>
            <p:ph idx="1"/>
            <p:extLst>
              <p:ext uri="{D42A27DB-BD31-4B8C-83A1-F6EECF244321}">
                <p14:modId xmlns:p14="http://schemas.microsoft.com/office/powerpoint/2010/main" val="843224916"/>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641052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13DC0DC-D664-65E6-298B-28E15F97E521}"/>
              </a:ext>
            </a:extLst>
          </p:cNvPr>
          <p:cNvSpPr>
            <a:spLocks noGrp="1"/>
          </p:cNvSpPr>
          <p:nvPr>
            <p:ph type="title"/>
          </p:nvPr>
        </p:nvSpPr>
        <p:spPr>
          <a:xfrm>
            <a:off x="1383564" y="348865"/>
            <a:ext cx="9718111" cy="1576446"/>
          </a:xfrm>
        </p:spPr>
        <p:txBody>
          <a:bodyPr anchor="ctr">
            <a:normAutofit/>
          </a:bodyPr>
          <a:lstStyle/>
          <a:p>
            <a:r>
              <a:rPr lang="en-US" sz="4000" b="1">
                <a:solidFill>
                  <a:srgbClr val="FFFFFF"/>
                </a:solidFill>
                <a:ea typeface="+mj-lt"/>
                <a:cs typeface="+mj-lt"/>
              </a:rPr>
              <a:t>Research Methods</a:t>
            </a:r>
            <a:endParaRPr lang="en-US" sz="4000">
              <a:solidFill>
                <a:srgbClr val="FFFFFF"/>
              </a:solidFill>
              <a:ea typeface="+mj-lt"/>
              <a:cs typeface="+mj-lt"/>
            </a:endParaRPr>
          </a:p>
        </p:txBody>
      </p:sp>
      <p:graphicFrame>
        <p:nvGraphicFramePr>
          <p:cNvPr id="5" name="Content Placeholder 2">
            <a:extLst>
              <a:ext uri="{FF2B5EF4-FFF2-40B4-BE49-F238E27FC236}">
                <a16:creationId xmlns:a16="http://schemas.microsoft.com/office/drawing/2014/main" id="{DC61EACE-5A7F-86C8-FF10-355BF252497C}"/>
              </a:ext>
            </a:extLst>
          </p:cNvPr>
          <p:cNvGraphicFramePr>
            <a:graphicFrameLocks noGrp="1"/>
          </p:cNvGraphicFramePr>
          <p:nvPr>
            <p:ph idx="1"/>
            <p:extLst>
              <p:ext uri="{D42A27DB-BD31-4B8C-83A1-F6EECF244321}">
                <p14:modId xmlns:p14="http://schemas.microsoft.com/office/powerpoint/2010/main" val="962711970"/>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619043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6987670-ECA1-4ACB-30FA-92BA40086EC4}"/>
              </a:ext>
            </a:extLst>
          </p:cNvPr>
          <p:cNvSpPr>
            <a:spLocks noGrp="1"/>
          </p:cNvSpPr>
          <p:nvPr>
            <p:ph type="title"/>
          </p:nvPr>
        </p:nvSpPr>
        <p:spPr>
          <a:xfrm>
            <a:off x="1383564" y="348865"/>
            <a:ext cx="9718111" cy="1576446"/>
          </a:xfrm>
        </p:spPr>
        <p:txBody>
          <a:bodyPr anchor="ctr">
            <a:normAutofit/>
          </a:bodyPr>
          <a:lstStyle/>
          <a:p>
            <a:r>
              <a:rPr lang="en-US" sz="4000" b="1">
                <a:solidFill>
                  <a:srgbClr val="FFFFFF"/>
                </a:solidFill>
                <a:ea typeface="+mj-lt"/>
                <a:cs typeface="+mj-lt"/>
              </a:rPr>
              <a:t>Research Materials &amp; Tools</a:t>
            </a:r>
            <a:endParaRPr lang="en-US" sz="4000">
              <a:solidFill>
                <a:srgbClr val="FFFFFF"/>
              </a:solidFill>
              <a:ea typeface="+mj-lt"/>
              <a:cs typeface="+mj-lt"/>
            </a:endParaRPr>
          </a:p>
        </p:txBody>
      </p:sp>
      <p:graphicFrame>
        <p:nvGraphicFramePr>
          <p:cNvPr id="5" name="Content Placeholder 2">
            <a:extLst>
              <a:ext uri="{FF2B5EF4-FFF2-40B4-BE49-F238E27FC236}">
                <a16:creationId xmlns:a16="http://schemas.microsoft.com/office/drawing/2014/main" id="{7A9B7D3B-3459-1CC3-C47C-81F67D1581BC}"/>
              </a:ext>
            </a:extLst>
          </p:cNvPr>
          <p:cNvGraphicFramePr>
            <a:graphicFrameLocks noGrp="1"/>
          </p:cNvGraphicFramePr>
          <p:nvPr>
            <p:ph idx="1"/>
            <p:extLst>
              <p:ext uri="{D42A27DB-BD31-4B8C-83A1-F6EECF244321}">
                <p14:modId xmlns:p14="http://schemas.microsoft.com/office/powerpoint/2010/main" val="3098195607"/>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3801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853BC6A-3395-0060-0C95-8E577863D5E2}"/>
              </a:ext>
            </a:extLst>
          </p:cNvPr>
          <p:cNvSpPr>
            <a:spLocks noGrp="1"/>
          </p:cNvSpPr>
          <p:nvPr>
            <p:ph type="title"/>
          </p:nvPr>
        </p:nvSpPr>
        <p:spPr>
          <a:xfrm>
            <a:off x="1371597" y="348865"/>
            <a:ext cx="10044023" cy="877729"/>
          </a:xfrm>
        </p:spPr>
        <p:txBody>
          <a:bodyPr anchor="ctr">
            <a:normAutofit/>
          </a:bodyPr>
          <a:lstStyle/>
          <a:p>
            <a:r>
              <a:rPr lang="en-US" sz="4000" b="1">
                <a:solidFill>
                  <a:srgbClr val="FFFFFF"/>
                </a:solidFill>
                <a:ea typeface="+mj-lt"/>
                <a:cs typeface="+mj-lt"/>
              </a:rPr>
              <a:t>Expected Outcomes</a:t>
            </a:r>
            <a:endParaRPr lang="en-US" sz="4000">
              <a:solidFill>
                <a:srgbClr val="FFFFFF"/>
              </a:solidFill>
              <a:ea typeface="+mj-lt"/>
              <a:cs typeface="+mj-lt"/>
            </a:endParaRPr>
          </a:p>
        </p:txBody>
      </p:sp>
      <p:graphicFrame>
        <p:nvGraphicFramePr>
          <p:cNvPr id="25" name="Content Placeholder 2">
            <a:extLst>
              <a:ext uri="{FF2B5EF4-FFF2-40B4-BE49-F238E27FC236}">
                <a16:creationId xmlns:a16="http://schemas.microsoft.com/office/drawing/2014/main" id="{F7D03417-B00E-6C9A-04D7-81F9313920D4}"/>
              </a:ext>
            </a:extLst>
          </p:cNvPr>
          <p:cNvGraphicFramePr>
            <a:graphicFrameLocks noGrp="1"/>
          </p:cNvGraphicFramePr>
          <p:nvPr>
            <p:ph idx="1"/>
            <p:extLst>
              <p:ext uri="{D42A27DB-BD31-4B8C-83A1-F6EECF244321}">
                <p14:modId xmlns:p14="http://schemas.microsoft.com/office/powerpoint/2010/main" val="3792129712"/>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825062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4ECDE7A-6944-466D-8FFE-149A29BA6B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B3420082-9415-44EC-802E-C77D71D59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12700">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55A52C45-1FCB-4636-A80F-2849B8226C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0C04E4F-09A3-F668-DC0F-B812224F33F7}"/>
              </a:ext>
            </a:extLst>
          </p:cNvPr>
          <p:cNvSpPr>
            <a:spLocks noGrp="1"/>
          </p:cNvSpPr>
          <p:nvPr>
            <p:ph type="title"/>
          </p:nvPr>
        </p:nvSpPr>
        <p:spPr>
          <a:xfrm>
            <a:off x="1115568" y="548640"/>
            <a:ext cx="10168128" cy="1179576"/>
          </a:xfrm>
        </p:spPr>
        <p:txBody>
          <a:bodyPr>
            <a:normAutofit/>
          </a:bodyPr>
          <a:lstStyle/>
          <a:p>
            <a:r>
              <a:rPr lang="en-US" sz="4000" b="1">
                <a:ea typeface="+mj-lt"/>
                <a:cs typeface="+mj-lt"/>
              </a:rPr>
              <a:t>Project Timeline</a:t>
            </a:r>
            <a:endParaRPr lang="en-US" sz="4000"/>
          </a:p>
        </p:txBody>
      </p:sp>
      <p:sp>
        <p:nvSpPr>
          <p:cNvPr id="15" name="Rectangle 14">
            <a:extLst>
              <a:ext uri="{FF2B5EF4-FFF2-40B4-BE49-F238E27FC236}">
                <a16:creationId xmlns:a16="http://schemas.microsoft.com/office/drawing/2014/main" id="{768EB4DD-3704-43AD-92B3-C4E0C6EA92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70799"/>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A791F37C-1CBF-BAA4-8787-DD4375F0AB29}"/>
              </a:ext>
            </a:extLst>
          </p:cNvPr>
          <p:cNvPicPr>
            <a:picLocks noChangeAspect="1"/>
          </p:cNvPicPr>
          <p:nvPr/>
        </p:nvPicPr>
        <p:blipFill>
          <a:blip r:embed="rId3"/>
          <a:srcRect l="3203" r="2" b="2"/>
          <a:stretch>
            <a:fillRect/>
          </a:stretch>
        </p:blipFill>
        <p:spPr>
          <a:xfrm>
            <a:off x="908304" y="2478024"/>
            <a:ext cx="6009855" cy="3694176"/>
          </a:xfrm>
          <a:prstGeom prst="rect">
            <a:avLst/>
          </a:prstGeom>
        </p:spPr>
      </p:pic>
      <p:sp>
        <p:nvSpPr>
          <p:cNvPr id="3" name="Content Placeholder 2">
            <a:extLst>
              <a:ext uri="{FF2B5EF4-FFF2-40B4-BE49-F238E27FC236}">
                <a16:creationId xmlns:a16="http://schemas.microsoft.com/office/drawing/2014/main" id="{D667BA5A-E690-8F07-76DF-7CF0E566A6C4}"/>
              </a:ext>
            </a:extLst>
          </p:cNvPr>
          <p:cNvSpPr>
            <a:spLocks noGrp="1"/>
          </p:cNvSpPr>
          <p:nvPr>
            <p:ph idx="1"/>
          </p:nvPr>
        </p:nvSpPr>
        <p:spPr>
          <a:xfrm>
            <a:off x="7411453" y="2478024"/>
            <a:ext cx="3872243" cy="3694176"/>
          </a:xfrm>
        </p:spPr>
        <p:txBody>
          <a:bodyPr vert="horz" lIns="91440" tIns="45720" rIns="91440" bIns="45720" rtlCol="0" anchor="ctr">
            <a:normAutofit/>
          </a:bodyPr>
          <a:lstStyle/>
          <a:p>
            <a:r>
              <a:rPr lang="en-US" sz="1800">
                <a:ea typeface="+mn-lt"/>
                <a:cs typeface="+mn-lt"/>
              </a:rPr>
              <a:t>The foundation of literature review</a:t>
            </a:r>
          </a:p>
          <a:p>
            <a:r>
              <a:rPr lang="en-US" sz="1800">
                <a:ea typeface="+mn-lt"/>
                <a:cs typeface="+mn-lt"/>
              </a:rPr>
              <a:t>Preprocess databases and gather data</a:t>
            </a:r>
          </a:p>
          <a:p>
            <a:r>
              <a:rPr lang="en-US" sz="1800">
                <a:ea typeface="+mn-lt"/>
                <a:cs typeface="+mn-lt"/>
              </a:rPr>
              <a:t>Design machine-learning models</a:t>
            </a:r>
          </a:p>
          <a:p>
            <a:r>
              <a:rPr lang="en-US" sz="1800">
                <a:ea typeface="+mn-lt"/>
                <a:cs typeface="+mn-lt"/>
              </a:rPr>
              <a:t>Training and evaluation processes</a:t>
            </a:r>
          </a:p>
          <a:p>
            <a:r>
              <a:rPr lang="en-US" sz="1800">
                <a:ea typeface="+mn-lt"/>
                <a:cs typeface="+mn-lt"/>
              </a:rPr>
              <a:t>Introduce better CTI framework</a:t>
            </a:r>
          </a:p>
          <a:p>
            <a:r>
              <a:rPr lang="en-US" sz="1800">
                <a:ea typeface="+mn-lt"/>
                <a:cs typeface="+mn-lt"/>
              </a:rPr>
              <a:t>Full final report writing</a:t>
            </a:r>
          </a:p>
          <a:p>
            <a:r>
              <a:rPr lang="en-US" sz="1800">
                <a:ea typeface="+mn-lt"/>
                <a:cs typeface="+mn-lt"/>
              </a:rPr>
              <a:t>Gantt chart: Project Structure</a:t>
            </a:r>
          </a:p>
        </p:txBody>
      </p:sp>
    </p:spTree>
    <p:extLst>
      <p:ext uri="{BB962C8B-B14F-4D97-AF65-F5344CB8AC3E}">
        <p14:creationId xmlns:p14="http://schemas.microsoft.com/office/powerpoint/2010/main" val="20463235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C78C37-AAD7-AA8C-56DA-539B93D773C5}"/>
              </a:ext>
            </a:extLst>
          </p:cNvPr>
          <p:cNvSpPr>
            <a:spLocks noGrp="1"/>
          </p:cNvSpPr>
          <p:nvPr>
            <p:ph type="title"/>
          </p:nvPr>
        </p:nvSpPr>
        <p:spPr>
          <a:xfrm>
            <a:off x="586478" y="1683756"/>
            <a:ext cx="3115265" cy="2396359"/>
          </a:xfrm>
        </p:spPr>
        <p:txBody>
          <a:bodyPr anchor="b">
            <a:normAutofit/>
          </a:bodyPr>
          <a:lstStyle/>
          <a:p>
            <a:pPr algn="r"/>
            <a:r>
              <a:rPr lang="en-US" sz="4000" b="1">
                <a:solidFill>
                  <a:srgbClr val="FFFFFF"/>
                </a:solidFill>
                <a:ea typeface="+mj-lt"/>
                <a:cs typeface="+mj-lt"/>
              </a:rPr>
              <a:t>Conclusion</a:t>
            </a:r>
            <a:endParaRPr lang="en-US" sz="4000">
              <a:solidFill>
                <a:srgbClr val="FFFFFF"/>
              </a:solidFill>
              <a:ea typeface="+mj-lt"/>
              <a:cs typeface="+mj-lt"/>
            </a:endParaRPr>
          </a:p>
        </p:txBody>
      </p:sp>
      <p:graphicFrame>
        <p:nvGraphicFramePr>
          <p:cNvPr id="5" name="Content Placeholder 2">
            <a:extLst>
              <a:ext uri="{FF2B5EF4-FFF2-40B4-BE49-F238E27FC236}">
                <a16:creationId xmlns:a16="http://schemas.microsoft.com/office/drawing/2014/main" id="{36FFC02F-78FB-2F58-07C7-3806B377C8BE}"/>
              </a:ext>
            </a:extLst>
          </p:cNvPr>
          <p:cNvGraphicFramePr>
            <a:graphicFrameLocks noGrp="1"/>
          </p:cNvGraphicFramePr>
          <p:nvPr>
            <p:ph idx="1"/>
            <p:extLst>
              <p:ext uri="{D42A27DB-BD31-4B8C-83A1-F6EECF244321}">
                <p14:modId xmlns:p14="http://schemas.microsoft.com/office/powerpoint/2010/main" val="1574771857"/>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670258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7C32DF3D-3F59-481D-A237-77C31AD492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D1E9E7-510B-B2A2-EA80-79A7AE6934F0}"/>
              </a:ext>
            </a:extLst>
          </p:cNvPr>
          <p:cNvSpPr>
            <a:spLocks noGrp="1"/>
          </p:cNvSpPr>
          <p:nvPr>
            <p:ph type="title"/>
          </p:nvPr>
        </p:nvSpPr>
        <p:spPr>
          <a:xfrm>
            <a:off x="841248" y="643467"/>
            <a:ext cx="3840480" cy="5571066"/>
          </a:xfrm>
        </p:spPr>
        <p:txBody>
          <a:bodyPr anchor="ctr">
            <a:normAutofit/>
          </a:bodyPr>
          <a:lstStyle/>
          <a:p>
            <a:r>
              <a:rPr lang="en-US" sz="5400" b="1" dirty="0">
                <a:ea typeface="+mj-lt"/>
                <a:cs typeface="+mj-lt"/>
              </a:rPr>
              <a:t>References</a:t>
            </a:r>
          </a:p>
        </p:txBody>
      </p:sp>
      <p:sp>
        <p:nvSpPr>
          <p:cNvPr id="15" name="Freeform: Shape 14">
            <a:extLst>
              <a:ext uri="{FF2B5EF4-FFF2-40B4-BE49-F238E27FC236}">
                <a16:creationId xmlns:a16="http://schemas.microsoft.com/office/drawing/2014/main" id="{32F02326-30C4-4095-988F-932A425AE2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39686" y="0"/>
            <a:ext cx="7152315" cy="6858000"/>
          </a:xfrm>
          <a:custGeom>
            <a:avLst/>
            <a:gdLst>
              <a:gd name="connsiteX0" fmla="*/ 17101 w 7152315"/>
              <a:gd name="connsiteY0" fmla="*/ 0 h 6858000"/>
              <a:gd name="connsiteX1" fmla="*/ 7152315 w 7152315"/>
              <a:gd name="connsiteY1" fmla="*/ 0 h 6858000"/>
              <a:gd name="connsiteX2" fmla="*/ 7152315 w 7152315"/>
              <a:gd name="connsiteY2" fmla="*/ 6858000 h 6858000"/>
              <a:gd name="connsiteX3" fmla="*/ 15999 w 7152315"/>
              <a:gd name="connsiteY3" fmla="*/ 6858000 h 6858000"/>
              <a:gd name="connsiteX4" fmla="*/ 9729 w 7152315"/>
              <a:gd name="connsiteY4" fmla="*/ 6734157 h 6858000"/>
              <a:gd name="connsiteX5" fmla="*/ 15819 w 7152315"/>
              <a:gd name="connsiteY5" fmla="*/ 6122264 h 6858000"/>
              <a:gd name="connsiteX6" fmla="*/ 11379 w 7152315"/>
              <a:gd name="connsiteY6" fmla="*/ 5614784 h 6858000"/>
              <a:gd name="connsiteX7" fmla="*/ 20006 w 7152315"/>
              <a:gd name="connsiteY7" fmla="*/ 5204359 h 6858000"/>
              <a:gd name="connsiteX8" fmla="*/ 16962 w 7152315"/>
              <a:gd name="connsiteY8" fmla="*/ 4811696 h 6858000"/>
              <a:gd name="connsiteX9" fmla="*/ 13409 w 7152315"/>
              <a:gd name="connsiteY9" fmla="*/ 4358135 h 6858000"/>
              <a:gd name="connsiteX10" fmla="*/ 12774 w 7152315"/>
              <a:gd name="connsiteY10" fmla="*/ 4038423 h 6858000"/>
              <a:gd name="connsiteX11" fmla="*/ 10110 w 7152315"/>
              <a:gd name="connsiteY11" fmla="*/ 3630663 h 6858000"/>
              <a:gd name="connsiteX12" fmla="*/ 16581 w 7152315"/>
              <a:gd name="connsiteY12" fmla="*/ 3275427 h 6858000"/>
              <a:gd name="connsiteX13" fmla="*/ 27872 w 7152315"/>
              <a:gd name="connsiteY13" fmla="*/ 2871219 h 6858000"/>
              <a:gd name="connsiteX14" fmla="*/ 17596 w 7152315"/>
              <a:gd name="connsiteY14" fmla="*/ 2235600 h 6858000"/>
              <a:gd name="connsiteX15" fmla="*/ 14170 w 7152315"/>
              <a:gd name="connsiteY15" fmla="*/ 1894827 h 6858000"/>
              <a:gd name="connsiteX16" fmla="*/ 11632 w 7152315"/>
              <a:gd name="connsiteY16" fmla="*/ 1603026 h 6858000"/>
              <a:gd name="connsiteX17" fmla="*/ 14551 w 7152315"/>
              <a:gd name="connsiteY17" fmla="*/ 1307799 h 6858000"/>
              <a:gd name="connsiteX18" fmla="*/ 14551 w 7152315"/>
              <a:gd name="connsiteY18" fmla="*/ 887733 h 6858000"/>
              <a:gd name="connsiteX19" fmla="*/ 849 w 7152315"/>
              <a:gd name="connsiteY19" fmla="*/ 349169 h 6858000"/>
              <a:gd name="connsiteX20" fmla="*/ 1404 w 7152315"/>
              <a:gd name="connsiteY20" fmla="*/ 16059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152315" h="6858000">
                <a:moveTo>
                  <a:pt x="17101" y="0"/>
                </a:moveTo>
                <a:lnTo>
                  <a:pt x="7152315" y="0"/>
                </a:lnTo>
                <a:lnTo>
                  <a:pt x="7152315" y="6858000"/>
                </a:lnTo>
                <a:lnTo>
                  <a:pt x="15999" y="6858000"/>
                </a:lnTo>
                <a:lnTo>
                  <a:pt x="9729" y="6734157"/>
                </a:lnTo>
                <a:cubicBezTo>
                  <a:pt x="5924" y="6530150"/>
                  <a:pt x="12521" y="6326271"/>
                  <a:pt x="15819" y="6122264"/>
                </a:cubicBezTo>
                <a:cubicBezTo>
                  <a:pt x="18484" y="5952766"/>
                  <a:pt x="-1689" y="5783013"/>
                  <a:pt x="11379" y="5614784"/>
                </a:cubicBezTo>
                <a:cubicBezTo>
                  <a:pt x="22112" y="5478259"/>
                  <a:pt x="24992" y="5341214"/>
                  <a:pt x="20006" y="5204359"/>
                </a:cubicBezTo>
                <a:cubicBezTo>
                  <a:pt x="14932" y="5073429"/>
                  <a:pt x="13917" y="4942537"/>
                  <a:pt x="16962" y="4811696"/>
                </a:cubicBezTo>
                <a:cubicBezTo>
                  <a:pt x="20640" y="4660467"/>
                  <a:pt x="16962" y="4509238"/>
                  <a:pt x="13409" y="4358135"/>
                </a:cubicBezTo>
                <a:cubicBezTo>
                  <a:pt x="10872" y="4251565"/>
                  <a:pt x="10998" y="4144994"/>
                  <a:pt x="12774" y="4038423"/>
                </a:cubicBezTo>
                <a:cubicBezTo>
                  <a:pt x="15185" y="3902545"/>
                  <a:pt x="19879" y="3766540"/>
                  <a:pt x="10110" y="3630663"/>
                </a:cubicBezTo>
                <a:cubicBezTo>
                  <a:pt x="1178" y="3512306"/>
                  <a:pt x="3347" y="3393378"/>
                  <a:pt x="16581" y="3275427"/>
                </a:cubicBezTo>
                <a:cubicBezTo>
                  <a:pt x="33403" y="3141377"/>
                  <a:pt x="37183" y="3006006"/>
                  <a:pt x="27872" y="2871219"/>
                </a:cubicBezTo>
                <a:cubicBezTo>
                  <a:pt x="11315" y="2659765"/>
                  <a:pt x="7890" y="2447486"/>
                  <a:pt x="17596" y="2235600"/>
                </a:cubicBezTo>
                <a:cubicBezTo>
                  <a:pt x="22797" y="2122038"/>
                  <a:pt x="21655" y="2008261"/>
                  <a:pt x="14170" y="1894827"/>
                </a:cubicBezTo>
                <a:cubicBezTo>
                  <a:pt x="8144" y="1797670"/>
                  <a:pt x="7294" y="1700272"/>
                  <a:pt x="11632" y="1603026"/>
                </a:cubicBezTo>
                <a:cubicBezTo>
                  <a:pt x="15566" y="1504575"/>
                  <a:pt x="17215" y="1406124"/>
                  <a:pt x="14551" y="1307799"/>
                </a:cubicBezTo>
                <a:cubicBezTo>
                  <a:pt x="10872" y="1168242"/>
                  <a:pt x="10110" y="1027798"/>
                  <a:pt x="14551" y="887733"/>
                </a:cubicBezTo>
                <a:cubicBezTo>
                  <a:pt x="20894" y="708085"/>
                  <a:pt x="3132" y="528817"/>
                  <a:pt x="849" y="349169"/>
                </a:cubicBezTo>
                <a:cubicBezTo>
                  <a:pt x="24" y="286241"/>
                  <a:pt x="-769" y="223346"/>
                  <a:pt x="1404" y="160593"/>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65C04716-9EEF-F2A1-58CE-FACCB2F86A6D}"/>
              </a:ext>
            </a:extLst>
          </p:cNvPr>
          <p:cNvSpPr>
            <a:spLocks noGrp="1"/>
          </p:cNvSpPr>
          <p:nvPr>
            <p:ph idx="1"/>
          </p:nvPr>
        </p:nvSpPr>
        <p:spPr>
          <a:xfrm>
            <a:off x="5522976" y="432452"/>
            <a:ext cx="5788152" cy="5571066"/>
          </a:xfrm>
        </p:spPr>
        <p:txBody>
          <a:bodyPr vert="horz" lIns="91440" tIns="45720" rIns="91440" bIns="45720" rtlCol="0" anchor="ctr">
            <a:normAutofit/>
          </a:bodyPr>
          <a:lstStyle/>
          <a:p>
            <a:pPr marL="0" indent="0">
              <a:buNone/>
            </a:pPr>
            <a:r>
              <a:rPr lang="en-US" sz="1050" dirty="0">
                <a:solidFill>
                  <a:srgbClr val="FFFFFF"/>
                </a:solidFill>
                <a:ea typeface="+mn-lt"/>
                <a:cs typeface="+mn-lt"/>
              </a:rPr>
              <a:t>[1]        P. R. J. Trim and Y.-I. Lee, “Advances in Cybersecurity: Challenges and Solutions,” </a:t>
            </a:r>
            <a:r>
              <a:rPr lang="en-US" sz="1050" i="1" dirty="0">
                <a:solidFill>
                  <a:srgbClr val="FFFFFF"/>
                </a:solidFill>
                <a:ea typeface="+mn-lt"/>
                <a:cs typeface="+mn-lt"/>
              </a:rPr>
              <a:t>Appl. Sci.</a:t>
            </a:r>
            <a:r>
              <a:rPr lang="en-US" sz="1050" dirty="0">
                <a:solidFill>
                  <a:srgbClr val="FFFFFF"/>
                </a:solidFill>
                <a:ea typeface="+mn-lt"/>
                <a:cs typeface="+mn-lt"/>
              </a:rPr>
              <a:t>, vol. 14, no. 10, p. 4300, May 2024, </a:t>
            </a:r>
            <a:r>
              <a:rPr lang="en-US" sz="1050" dirty="0" err="1">
                <a:solidFill>
                  <a:srgbClr val="FFFFFF"/>
                </a:solidFill>
                <a:ea typeface="+mn-lt"/>
                <a:cs typeface="+mn-lt"/>
              </a:rPr>
              <a:t>doi</a:t>
            </a:r>
            <a:r>
              <a:rPr lang="en-US" sz="1050" dirty="0">
                <a:solidFill>
                  <a:srgbClr val="FFFFFF"/>
                </a:solidFill>
                <a:ea typeface="+mn-lt"/>
                <a:cs typeface="+mn-lt"/>
              </a:rPr>
              <a:t>: 10.3390/app14104300.</a:t>
            </a:r>
            <a:endParaRPr lang="en-US" sz="1050" dirty="0">
              <a:solidFill>
                <a:srgbClr val="FFFFFF"/>
              </a:solidFill>
            </a:endParaRPr>
          </a:p>
          <a:p>
            <a:pPr marL="0" indent="0">
              <a:buNone/>
            </a:pPr>
            <a:r>
              <a:rPr lang="en-US" sz="1050" dirty="0">
                <a:solidFill>
                  <a:srgbClr val="FFFFFF"/>
                </a:solidFill>
                <a:ea typeface="+mn-lt"/>
                <a:cs typeface="+mn-lt"/>
              </a:rPr>
              <a:t>[2]        Sushama Pawar, Yogita </a:t>
            </a:r>
            <a:r>
              <a:rPr lang="en-US" sz="1050" dirty="0" err="1">
                <a:solidFill>
                  <a:srgbClr val="FFFFFF"/>
                </a:solidFill>
                <a:ea typeface="+mn-lt"/>
                <a:cs typeface="+mn-lt"/>
              </a:rPr>
              <a:t>Khandagale</a:t>
            </a:r>
            <a:r>
              <a:rPr lang="en-US" sz="1050" dirty="0">
                <a:solidFill>
                  <a:srgbClr val="FFFFFF"/>
                </a:solidFill>
                <a:ea typeface="+mn-lt"/>
                <a:cs typeface="+mn-lt"/>
              </a:rPr>
              <a:t>, Archana </a:t>
            </a:r>
            <a:r>
              <a:rPr lang="en-US" sz="1050" dirty="0" err="1">
                <a:solidFill>
                  <a:srgbClr val="FFFFFF"/>
                </a:solidFill>
                <a:ea typeface="+mn-lt"/>
                <a:cs typeface="+mn-lt"/>
              </a:rPr>
              <a:t>Gopnarayan</a:t>
            </a:r>
            <a:r>
              <a:rPr lang="en-US" sz="1050" dirty="0">
                <a:solidFill>
                  <a:srgbClr val="FFFFFF"/>
                </a:solidFill>
                <a:ea typeface="+mn-lt"/>
                <a:cs typeface="+mn-lt"/>
              </a:rPr>
              <a:t>, and Manisha </a:t>
            </a:r>
            <a:r>
              <a:rPr lang="en-US" sz="1050" dirty="0" err="1">
                <a:solidFill>
                  <a:srgbClr val="FFFFFF"/>
                </a:solidFill>
                <a:ea typeface="+mn-lt"/>
                <a:cs typeface="+mn-lt"/>
              </a:rPr>
              <a:t>Pokharkar</a:t>
            </a:r>
            <a:r>
              <a:rPr lang="en-US" sz="1050" dirty="0">
                <a:solidFill>
                  <a:srgbClr val="FFFFFF"/>
                </a:solidFill>
                <a:ea typeface="+mn-lt"/>
                <a:cs typeface="+mn-lt"/>
              </a:rPr>
              <a:t>, “Cyber Threat Intelligence: A Comprehensive Overview and Practical Implementation,” </a:t>
            </a:r>
            <a:r>
              <a:rPr lang="en-US" sz="1050" i="1" dirty="0">
                <a:solidFill>
                  <a:srgbClr val="FFFFFF"/>
                </a:solidFill>
                <a:ea typeface="+mn-lt"/>
                <a:cs typeface="+mn-lt"/>
              </a:rPr>
              <a:t>Int. J. Adv. Res. Sci. Commun. Technol.</a:t>
            </a:r>
            <a:r>
              <a:rPr lang="en-US" sz="1050" dirty="0">
                <a:solidFill>
                  <a:srgbClr val="FFFFFF"/>
                </a:solidFill>
                <a:ea typeface="+mn-lt"/>
                <a:cs typeface="+mn-lt"/>
              </a:rPr>
              <a:t>, pp. 529–534, May 2024, </a:t>
            </a:r>
            <a:r>
              <a:rPr lang="en-US" sz="1050" dirty="0" err="1">
                <a:solidFill>
                  <a:srgbClr val="FFFFFF"/>
                </a:solidFill>
                <a:ea typeface="+mn-lt"/>
                <a:cs typeface="+mn-lt"/>
              </a:rPr>
              <a:t>doi</a:t>
            </a:r>
            <a:r>
              <a:rPr lang="en-US" sz="1050" dirty="0">
                <a:solidFill>
                  <a:srgbClr val="FFFFFF"/>
                </a:solidFill>
                <a:ea typeface="+mn-lt"/>
                <a:cs typeface="+mn-lt"/>
              </a:rPr>
              <a:t>: </a:t>
            </a:r>
            <a:r>
              <a:rPr lang="en-US" sz="1050" dirty="0">
                <a:solidFill>
                  <a:srgbClr val="FFFFFF"/>
                </a:solidFill>
                <a:ea typeface="+mn-lt"/>
                <a:cs typeface="+mn-lt"/>
                <a:hlinkClick r:id="rId2" action="ppaction://hlinkpres?slideindex=1&amp;slidetitle="/>
              </a:rPr>
              <a:t>10.48175/IJARSCT-18179</a:t>
            </a:r>
            <a:r>
              <a:rPr lang="en-US" sz="1050" dirty="0">
                <a:solidFill>
                  <a:srgbClr val="FFFFFF"/>
                </a:solidFill>
                <a:ea typeface="+mn-lt"/>
                <a:cs typeface="+mn-lt"/>
              </a:rPr>
              <a:t>.</a:t>
            </a:r>
          </a:p>
          <a:p>
            <a:pPr marL="0" indent="0">
              <a:buNone/>
            </a:pPr>
            <a:r>
              <a:rPr lang="en-US" sz="1050" dirty="0">
                <a:solidFill>
                  <a:srgbClr val="FFFFFF"/>
                </a:solidFill>
                <a:ea typeface="+mn-lt"/>
                <a:cs typeface="+mn-lt"/>
              </a:rPr>
              <a:t>[3]        O. E. O. Eltayeb, “The Crucial Significance of Cyber Threat Intelligence in Mitigating Cyber Attacks,” </a:t>
            </a:r>
            <a:r>
              <a:rPr lang="en-US" sz="1050" i="1" dirty="0">
                <a:solidFill>
                  <a:srgbClr val="FFFFFF"/>
                </a:solidFill>
                <a:ea typeface="+mn-lt"/>
                <a:cs typeface="+mn-lt"/>
                <a:hlinkClick r:id="rId2" action="ppaction://hlinkpres?slideindex=1&amp;slidetitle="/>
              </a:rPr>
              <a:t>J. </a:t>
            </a:r>
            <a:r>
              <a:rPr lang="en-US" sz="1050" i="1" dirty="0" err="1">
                <a:solidFill>
                  <a:srgbClr val="FFFFFF"/>
                </a:solidFill>
                <a:ea typeface="+mn-lt"/>
                <a:cs typeface="+mn-lt"/>
                <a:hlinkClick r:id="rId2" action="ppaction://hlinkpres?slideindex=1&amp;slidetitle="/>
              </a:rPr>
              <a:t>Ecohumanism</a:t>
            </a:r>
            <a:r>
              <a:rPr lang="en-US" sz="1050" dirty="0">
                <a:solidFill>
                  <a:srgbClr val="FFFFFF"/>
                </a:solidFill>
                <a:ea typeface="+mn-lt"/>
                <a:cs typeface="+mn-lt"/>
                <a:hlinkClick r:id="rId2" action="ppaction://hlinkpres?slideindex=1&amp;slidetitle="/>
              </a:rPr>
              <a:t>, vol. 3, no. 4, pp. 2422–2434, Aug. 2024, </a:t>
            </a:r>
            <a:r>
              <a:rPr lang="en-US" sz="1050" dirty="0" err="1">
                <a:solidFill>
                  <a:srgbClr val="FFFFFF"/>
                </a:solidFill>
                <a:ea typeface="+mn-lt"/>
                <a:cs typeface="+mn-lt"/>
                <a:hlinkClick r:id="rId2" action="ppaction://hlinkpres?slideindex=1&amp;slidetitle="/>
              </a:rPr>
              <a:t>doi</a:t>
            </a:r>
            <a:r>
              <a:rPr lang="en-US" sz="1050" dirty="0">
                <a:solidFill>
                  <a:srgbClr val="FFFFFF"/>
                </a:solidFill>
                <a:ea typeface="+mn-lt"/>
                <a:cs typeface="+mn-lt"/>
                <a:hlinkClick r:id="rId2" action="ppaction://hlinkpres?slideindex=1&amp;slidetitle="/>
              </a:rPr>
              <a:t>: 10.62754/joe.v3i4.3767</a:t>
            </a:r>
            <a:r>
              <a:rPr lang="en-US" sz="1050" dirty="0">
                <a:solidFill>
                  <a:srgbClr val="FFFFFF"/>
                </a:solidFill>
                <a:ea typeface="+mn-lt"/>
                <a:cs typeface="+mn-lt"/>
              </a:rPr>
              <a:t>.</a:t>
            </a:r>
          </a:p>
          <a:p>
            <a:pPr marL="0" indent="0">
              <a:buNone/>
            </a:pPr>
            <a:r>
              <a:rPr lang="en-US" sz="1050" dirty="0">
                <a:solidFill>
                  <a:srgbClr val="FFFFFF"/>
                </a:solidFill>
                <a:ea typeface="+mn-lt"/>
                <a:cs typeface="+mn-lt"/>
              </a:rPr>
              <a:t>[4]        J. H. Al-</a:t>
            </a:r>
            <a:r>
              <a:rPr lang="en-US" sz="1050" dirty="0" err="1">
                <a:solidFill>
                  <a:srgbClr val="FFFFFF"/>
                </a:solidFill>
                <a:ea typeface="+mn-lt"/>
                <a:cs typeface="+mn-lt"/>
              </a:rPr>
              <a:t>Yasiri</a:t>
            </a:r>
            <a:r>
              <a:rPr lang="en-US" sz="1050" dirty="0">
                <a:solidFill>
                  <a:srgbClr val="FFFFFF"/>
                </a:solidFill>
                <a:ea typeface="+mn-lt"/>
                <a:cs typeface="+mn-lt"/>
              </a:rPr>
              <a:t>, M. F. B. </a:t>
            </a:r>
            <a:r>
              <a:rPr lang="en-US" sz="1050" dirty="0" err="1">
                <a:solidFill>
                  <a:srgbClr val="FFFFFF"/>
                </a:solidFill>
                <a:ea typeface="+mn-lt"/>
                <a:cs typeface="+mn-lt"/>
              </a:rPr>
              <a:t>Zolkipli</a:t>
            </a:r>
            <a:r>
              <a:rPr lang="en-US" sz="1050" dirty="0">
                <a:solidFill>
                  <a:srgbClr val="FFFFFF"/>
                </a:solidFill>
                <a:ea typeface="+mn-lt"/>
                <a:cs typeface="+mn-lt"/>
              </a:rPr>
              <a:t>, and N. F. N. M. Farid, “Multilingual Cyber Threat Intelligence Feeds Preprocessing for Threat Intelligence Event Extraction: A Systematic Literature Review,” </a:t>
            </a:r>
            <a:r>
              <a:rPr lang="en-US" sz="1050" i="1" dirty="0">
                <a:solidFill>
                  <a:srgbClr val="FFFFFF"/>
                </a:solidFill>
                <a:ea typeface="+mn-lt"/>
                <a:cs typeface="+mn-lt"/>
              </a:rPr>
              <a:t>Karbala Int. J. Mod. Sci.</a:t>
            </a:r>
            <a:r>
              <a:rPr lang="en-US" sz="1050" dirty="0">
                <a:solidFill>
                  <a:srgbClr val="FFFFFF"/>
                </a:solidFill>
                <a:ea typeface="+mn-lt"/>
                <a:cs typeface="+mn-lt"/>
              </a:rPr>
              <a:t>, vol. 11, no. 3, July 2025, </a:t>
            </a:r>
            <a:r>
              <a:rPr lang="en-US" sz="1050" dirty="0" err="1">
                <a:solidFill>
                  <a:srgbClr val="FFFFFF"/>
                </a:solidFill>
                <a:ea typeface="+mn-lt"/>
                <a:cs typeface="+mn-lt"/>
              </a:rPr>
              <a:t>doi</a:t>
            </a:r>
            <a:r>
              <a:rPr lang="en-US" sz="1050" dirty="0">
                <a:solidFill>
                  <a:srgbClr val="FFFFFF"/>
                </a:solidFill>
                <a:ea typeface="+mn-lt"/>
                <a:cs typeface="+mn-lt"/>
              </a:rPr>
              <a:t>: 10.33640/2405-609X.3421.</a:t>
            </a:r>
          </a:p>
          <a:p>
            <a:pPr marL="0" indent="0">
              <a:buNone/>
            </a:pPr>
            <a:r>
              <a:rPr lang="en-US" sz="1050" dirty="0">
                <a:solidFill>
                  <a:srgbClr val="FFFFFF"/>
                </a:solidFill>
                <a:ea typeface="+mn-lt"/>
                <a:cs typeface="+mn-lt"/>
              </a:rPr>
              <a:t>[5]        M. </a:t>
            </a:r>
            <a:r>
              <a:rPr lang="en-US" sz="1050" dirty="0" err="1">
                <a:solidFill>
                  <a:srgbClr val="FFFFFF"/>
                </a:solidFill>
                <a:ea typeface="+mn-lt"/>
                <a:cs typeface="+mn-lt"/>
              </a:rPr>
              <a:t>Arazzi</a:t>
            </a:r>
            <a:r>
              <a:rPr lang="en-US" sz="1050" dirty="0">
                <a:solidFill>
                  <a:srgbClr val="FFFFFF"/>
                </a:solidFill>
                <a:ea typeface="+mn-lt"/>
                <a:cs typeface="+mn-lt"/>
              </a:rPr>
              <a:t> </a:t>
            </a:r>
            <a:r>
              <a:rPr lang="en-US" sz="1050" i="1" dirty="0">
                <a:solidFill>
                  <a:srgbClr val="FFFFFF"/>
                </a:solidFill>
                <a:ea typeface="+mn-lt"/>
                <a:cs typeface="+mn-lt"/>
              </a:rPr>
              <a:t>et al.</a:t>
            </a:r>
            <a:r>
              <a:rPr lang="en-US" sz="1050" dirty="0">
                <a:solidFill>
                  <a:srgbClr val="FFFFFF"/>
                </a:solidFill>
                <a:ea typeface="+mn-lt"/>
                <a:cs typeface="+mn-lt"/>
              </a:rPr>
              <a:t>, “NLP-Based Techniques for Cyber Threat Intelligence,” 2023, </a:t>
            </a:r>
            <a:r>
              <a:rPr lang="en-US" sz="1050" dirty="0" err="1">
                <a:solidFill>
                  <a:srgbClr val="FFFFFF"/>
                </a:solidFill>
                <a:ea typeface="+mn-lt"/>
                <a:cs typeface="+mn-lt"/>
              </a:rPr>
              <a:t>doi</a:t>
            </a:r>
            <a:r>
              <a:rPr lang="en-US" sz="1050" dirty="0">
                <a:solidFill>
                  <a:srgbClr val="FFFFFF"/>
                </a:solidFill>
                <a:ea typeface="+mn-lt"/>
                <a:cs typeface="+mn-lt"/>
              </a:rPr>
              <a:t>: 10.48550/ARXIV.2311.08807.</a:t>
            </a:r>
          </a:p>
          <a:p>
            <a:pPr marL="0" indent="0">
              <a:buNone/>
            </a:pPr>
            <a:r>
              <a:rPr lang="en-US" sz="1050" dirty="0">
                <a:solidFill>
                  <a:srgbClr val="FFFFFF"/>
                </a:solidFill>
                <a:ea typeface="+mn-lt"/>
                <a:cs typeface="+mn-lt"/>
              </a:rPr>
              <a:t>[6]        R. Mills, A. K. </a:t>
            </a:r>
            <a:r>
              <a:rPr lang="en-US" sz="1050" dirty="0" err="1">
                <a:solidFill>
                  <a:srgbClr val="FFFFFF"/>
                </a:solidFill>
                <a:ea typeface="+mn-lt"/>
                <a:cs typeface="+mn-lt"/>
              </a:rPr>
              <a:t>Marnerides</a:t>
            </a:r>
            <a:r>
              <a:rPr lang="en-US" sz="1050" dirty="0">
                <a:solidFill>
                  <a:srgbClr val="FFFFFF"/>
                </a:solidFill>
                <a:ea typeface="+mn-lt"/>
                <a:cs typeface="+mn-lt"/>
              </a:rPr>
              <a:t>, M. Broadbent, and N. Race, “Practical Intrusion Detection of Emerging Threats,” </a:t>
            </a:r>
            <a:r>
              <a:rPr lang="en-US" sz="1050" i="1" dirty="0">
                <a:solidFill>
                  <a:srgbClr val="FFFFFF"/>
                </a:solidFill>
                <a:ea typeface="+mn-lt"/>
                <a:cs typeface="+mn-lt"/>
              </a:rPr>
              <a:t>IEEE Trans. </a:t>
            </a:r>
            <a:r>
              <a:rPr lang="en-US" sz="1050" i="1" dirty="0" err="1">
                <a:solidFill>
                  <a:srgbClr val="FFFFFF"/>
                </a:solidFill>
                <a:ea typeface="+mn-lt"/>
                <a:cs typeface="+mn-lt"/>
              </a:rPr>
              <a:t>Netw</a:t>
            </a:r>
            <a:r>
              <a:rPr lang="en-US" sz="1050" i="1" dirty="0">
                <a:solidFill>
                  <a:srgbClr val="FFFFFF"/>
                </a:solidFill>
                <a:ea typeface="+mn-lt"/>
                <a:cs typeface="+mn-lt"/>
              </a:rPr>
              <a:t>. Serv. Manag.</a:t>
            </a:r>
            <a:r>
              <a:rPr lang="en-US" sz="1050" dirty="0">
                <a:solidFill>
                  <a:srgbClr val="FFFFFF"/>
                </a:solidFill>
                <a:ea typeface="+mn-lt"/>
                <a:cs typeface="+mn-lt"/>
              </a:rPr>
              <a:t>, vol. 19, no. 1, pp. 582–600, Mar. 2022, </a:t>
            </a:r>
            <a:r>
              <a:rPr lang="en-US" sz="1050" dirty="0" err="1">
                <a:solidFill>
                  <a:srgbClr val="FFFFFF"/>
                </a:solidFill>
                <a:ea typeface="+mn-lt"/>
                <a:cs typeface="+mn-lt"/>
              </a:rPr>
              <a:t>doi</a:t>
            </a:r>
            <a:r>
              <a:rPr lang="en-US" sz="1050" dirty="0">
                <a:solidFill>
                  <a:srgbClr val="FFFFFF"/>
                </a:solidFill>
                <a:ea typeface="+mn-lt"/>
                <a:cs typeface="+mn-lt"/>
              </a:rPr>
              <a:t>: 10.1109/TNSM.2021.3091517.</a:t>
            </a:r>
          </a:p>
          <a:p>
            <a:pPr marL="0" indent="0">
              <a:buNone/>
            </a:pPr>
            <a:endParaRPr lang="en-US" sz="700" dirty="0">
              <a:solidFill>
                <a:srgbClr val="FFFFFF"/>
              </a:solidFill>
              <a:ea typeface="+mn-lt"/>
              <a:cs typeface="+mn-lt"/>
            </a:endParaRPr>
          </a:p>
        </p:txBody>
      </p:sp>
    </p:spTree>
    <p:extLst>
      <p:ext uri="{BB962C8B-B14F-4D97-AF65-F5344CB8AC3E}">
        <p14:creationId xmlns:p14="http://schemas.microsoft.com/office/powerpoint/2010/main" val="25843494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69</TotalTime>
  <Words>3328</Words>
  <Application>Microsoft Office PowerPoint</Application>
  <PresentationFormat>Widescreen</PresentationFormat>
  <Paragraphs>136</Paragraphs>
  <Slides>15</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Aptos Display</vt:lpstr>
      <vt:lpstr>Arial</vt:lpstr>
      <vt:lpstr>Calibri</vt:lpstr>
      <vt:lpstr>office theme</vt:lpstr>
      <vt:lpstr>Automated Python-Based Cyber Threat Intelligence Framework Using Machine Learning</vt:lpstr>
      <vt:lpstr>Introduction </vt:lpstr>
      <vt:lpstr>Problem Context</vt:lpstr>
      <vt:lpstr>Research Problem Statement</vt:lpstr>
      <vt:lpstr>Research Aim</vt:lpstr>
      <vt:lpstr>Research Objectives</vt:lpstr>
      <vt:lpstr>Literature Review Themes</vt:lpstr>
      <vt:lpstr>Research Design</vt:lpstr>
      <vt:lpstr>Research Gap</vt:lpstr>
      <vt:lpstr>Research Methods</vt:lpstr>
      <vt:lpstr>Research Materials &amp; Tools</vt:lpstr>
      <vt:lpstr>Expected Outcomes</vt:lpstr>
      <vt:lpstr>Project Timeline</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Parth Kumbhani</cp:lastModifiedBy>
  <cp:revision>7</cp:revision>
  <dcterms:created xsi:type="dcterms:W3CDTF">2025-11-28T17:12:33Z</dcterms:created>
  <dcterms:modified xsi:type="dcterms:W3CDTF">2025-12-06T15:33:32Z</dcterms:modified>
</cp:coreProperties>
</file>