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8" r:id="rId3"/>
    <p:sldId id="262" r:id="rId4"/>
    <p:sldId id="265" r:id="rId5"/>
    <p:sldId id="269" r:id="rId6"/>
    <p:sldId id="271" r:id="rId7"/>
    <p:sldId id="267" r:id="rId8"/>
    <p:sldId id="276" r:id="rId9"/>
    <p:sldId id="263" r:id="rId10"/>
    <p:sldId id="257" r:id="rId11"/>
    <p:sldId id="258" r:id="rId12"/>
    <p:sldId id="259" r:id="rId13"/>
    <p:sldId id="261" r:id="rId14"/>
    <p:sldId id="275" r:id="rId15"/>
    <p:sldId id="264" r:id="rId16"/>
    <p:sldId id="272" r:id="rId17"/>
    <p:sldId id="273" r:id="rId18"/>
    <p:sldId id="260"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73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0F3512-2176-4149-9FCB-26D8928154F9}" v="78" dt="2024-03-14T00:26:20.476"/>
    <p1510:client id="{FA2CB180-0CF7-23BD-6BCB-99CFFA6C3901}" v="1715" dt="2024-03-13T13:46:21.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63" autoAdjust="0"/>
    <p:restoredTop sz="94660"/>
  </p:normalViewPr>
  <p:slideViewPr>
    <p:cSldViewPr snapToGrid="0">
      <p:cViewPr varScale="1">
        <p:scale>
          <a:sx n="78" d="100"/>
          <a:sy n="78" d="100"/>
        </p:scale>
        <p:origin x="64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yn Pugh" userId="S::colyn.pugh@uwtsd.ac.uk::9343d4de-7023-45e3-afb3-ea89584fbe1f" providerId="AD" clId="Web-{FA2CB180-0CF7-23BD-6BCB-99CFFA6C3901}"/>
    <pc:docChg chg="modSld">
      <pc:chgData name="Colyn Pugh" userId="S::colyn.pugh@uwtsd.ac.uk::9343d4de-7023-45e3-afb3-ea89584fbe1f" providerId="AD" clId="Web-{FA2CB180-0CF7-23BD-6BCB-99CFFA6C3901}" dt="2024-03-13T13:46:21.537" v="1400"/>
      <pc:docMkLst>
        <pc:docMk/>
      </pc:docMkLst>
      <pc:sldChg chg="modSp">
        <pc:chgData name="Colyn Pugh" userId="S::colyn.pugh@uwtsd.ac.uk::9343d4de-7023-45e3-afb3-ea89584fbe1f" providerId="AD" clId="Web-{FA2CB180-0CF7-23BD-6BCB-99CFFA6C3901}" dt="2024-03-13T13:42:30.688" v="1375" actId="20577"/>
        <pc:sldMkLst>
          <pc:docMk/>
          <pc:sldMk cId="3535820339" sldId="260"/>
        </pc:sldMkLst>
        <pc:spChg chg="mod">
          <ac:chgData name="Colyn Pugh" userId="S::colyn.pugh@uwtsd.ac.uk::9343d4de-7023-45e3-afb3-ea89584fbe1f" providerId="AD" clId="Web-{FA2CB180-0CF7-23BD-6BCB-99CFFA6C3901}" dt="2024-03-13T13:42:30.688" v="1375" actId="20577"/>
          <ac:spMkLst>
            <pc:docMk/>
            <pc:sldMk cId="3535820339" sldId="260"/>
            <ac:spMk id="3" creationId="{6D806AA7-82CA-BE6B-406D-A9D45B78019C}"/>
          </ac:spMkLst>
        </pc:spChg>
      </pc:sldChg>
      <pc:sldChg chg="addSp modSp modNotes">
        <pc:chgData name="Colyn Pugh" userId="S::colyn.pugh@uwtsd.ac.uk::9343d4de-7023-45e3-afb3-ea89584fbe1f" providerId="AD" clId="Web-{FA2CB180-0CF7-23BD-6BCB-99CFFA6C3901}" dt="2024-03-13T13:46:21.537" v="1400"/>
        <pc:sldMkLst>
          <pc:docMk/>
          <pc:sldMk cId="1715866364" sldId="267"/>
        </pc:sldMkLst>
        <pc:spChg chg="mod">
          <ac:chgData name="Colyn Pugh" userId="S::colyn.pugh@uwtsd.ac.uk::9343d4de-7023-45e3-afb3-ea89584fbe1f" providerId="AD" clId="Web-{FA2CB180-0CF7-23BD-6BCB-99CFFA6C3901}" dt="2024-03-13T12:29:30.589" v="248" actId="20577"/>
          <ac:spMkLst>
            <pc:docMk/>
            <pc:sldMk cId="1715866364" sldId="267"/>
            <ac:spMk id="2" creationId="{A0ACF150-593C-E614-E36A-34F46E71F872}"/>
          </ac:spMkLst>
        </pc:spChg>
        <pc:spChg chg="mod">
          <ac:chgData name="Colyn Pugh" userId="S::colyn.pugh@uwtsd.ac.uk::9343d4de-7023-45e3-afb3-ea89584fbe1f" providerId="AD" clId="Web-{FA2CB180-0CF7-23BD-6BCB-99CFFA6C3901}" dt="2024-03-13T12:33:42.560" v="441" actId="14100"/>
          <ac:spMkLst>
            <pc:docMk/>
            <pc:sldMk cId="1715866364" sldId="267"/>
            <ac:spMk id="3" creationId="{9D568A19-D662-0248-19CF-E080EDE4E39F}"/>
          </ac:spMkLst>
        </pc:spChg>
        <pc:spChg chg="add mod">
          <ac:chgData name="Colyn Pugh" userId="S::colyn.pugh@uwtsd.ac.uk::9343d4de-7023-45e3-afb3-ea89584fbe1f" providerId="AD" clId="Web-{FA2CB180-0CF7-23BD-6BCB-99CFFA6C3901}" dt="2024-03-13T12:25:01.709" v="237" actId="20577"/>
          <ac:spMkLst>
            <pc:docMk/>
            <pc:sldMk cId="1715866364" sldId="267"/>
            <ac:spMk id="4" creationId="{B4AB59F2-9AAF-9CB8-CB70-D288B4882E3D}"/>
          </ac:spMkLst>
        </pc:spChg>
        <pc:spChg chg="add mod">
          <ac:chgData name="Colyn Pugh" userId="S::colyn.pugh@uwtsd.ac.uk::9343d4de-7023-45e3-afb3-ea89584fbe1f" providerId="AD" clId="Web-{FA2CB180-0CF7-23BD-6BCB-99CFFA6C3901}" dt="2024-03-13T13:46:21.537" v="1400"/>
          <ac:spMkLst>
            <pc:docMk/>
            <pc:sldMk cId="1715866364" sldId="267"/>
            <ac:spMk id="6" creationId="{E2108BE7-9AB9-A9E4-8B4E-5DEA67964010}"/>
          </ac:spMkLst>
        </pc:spChg>
        <pc:picChg chg="add mod">
          <ac:chgData name="Colyn Pugh" userId="S::colyn.pugh@uwtsd.ac.uk::9343d4de-7023-45e3-afb3-ea89584fbe1f" providerId="AD" clId="Web-{FA2CB180-0CF7-23BD-6BCB-99CFFA6C3901}" dt="2024-03-13T12:24:45.677" v="235" actId="1076"/>
          <ac:picMkLst>
            <pc:docMk/>
            <pc:sldMk cId="1715866364" sldId="267"/>
            <ac:picMk id="5" creationId="{755AC700-AED9-324E-B846-AAC70AFD732A}"/>
          </ac:picMkLst>
        </pc:picChg>
      </pc:sldChg>
      <pc:sldChg chg="addSp modSp">
        <pc:chgData name="Colyn Pugh" userId="S::colyn.pugh@uwtsd.ac.uk::9343d4de-7023-45e3-afb3-ea89584fbe1f" providerId="AD" clId="Web-{FA2CB180-0CF7-23BD-6BCB-99CFFA6C3901}" dt="2024-03-13T13:45:19.661" v="1398"/>
        <pc:sldMkLst>
          <pc:docMk/>
          <pc:sldMk cId="3235559538" sldId="275"/>
        </pc:sldMkLst>
        <pc:spChg chg="mod">
          <ac:chgData name="Colyn Pugh" userId="S::colyn.pugh@uwtsd.ac.uk::9343d4de-7023-45e3-afb3-ea89584fbe1f" providerId="AD" clId="Web-{FA2CB180-0CF7-23BD-6BCB-99CFFA6C3901}" dt="2024-03-13T13:43:01.454" v="1380" actId="20577"/>
          <ac:spMkLst>
            <pc:docMk/>
            <pc:sldMk cId="3235559538" sldId="275"/>
            <ac:spMk id="2" creationId="{0B724FB5-8707-3E84-89A7-63F0EFCAFBB8}"/>
          </ac:spMkLst>
        </pc:spChg>
        <pc:spChg chg="mod">
          <ac:chgData name="Colyn Pugh" userId="S::colyn.pugh@uwtsd.ac.uk::9343d4de-7023-45e3-afb3-ea89584fbe1f" providerId="AD" clId="Web-{FA2CB180-0CF7-23BD-6BCB-99CFFA6C3901}" dt="2024-03-13T13:44:52.160" v="1393"/>
          <ac:spMkLst>
            <pc:docMk/>
            <pc:sldMk cId="3235559538" sldId="275"/>
            <ac:spMk id="3" creationId="{4E212D0F-4B98-0CE4-579C-5ED21BB58E6C}"/>
          </ac:spMkLst>
        </pc:spChg>
        <pc:spChg chg="add mod ord">
          <ac:chgData name="Colyn Pugh" userId="S::colyn.pugh@uwtsd.ac.uk::9343d4de-7023-45e3-afb3-ea89584fbe1f" providerId="AD" clId="Web-{FA2CB180-0CF7-23BD-6BCB-99CFFA6C3901}" dt="2024-03-13T13:43:44.440" v="1385"/>
          <ac:spMkLst>
            <pc:docMk/>
            <pc:sldMk cId="3235559538" sldId="275"/>
            <ac:spMk id="4" creationId="{EF6C8C5C-556D-3558-4B53-720B6C937FA9}"/>
          </ac:spMkLst>
        </pc:spChg>
        <pc:spChg chg="add mod ord">
          <ac:chgData name="Colyn Pugh" userId="S::colyn.pugh@uwtsd.ac.uk::9343d4de-7023-45e3-afb3-ea89584fbe1f" providerId="AD" clId="Web-{FA2CB180-0CF7-23BD-6BCB-99CFFA6C3901}" dt="2024-03-13T13:45:19.661" v="1398"/>
          <ac:spMkLst>
            <pc:docMk/>
            <pc:sldMk cId="3235559538" sldId="275"/>
            <ac:spMk id="5" creationId="{0EABA084-A7A9-5F45-533E-EB9E1277CB74}"/>
          </ac:spMkLst>
        </pc:spChg>
      </pc:sldChg>
    </pc:docChg>
  </pc:docChgLst>
  <pc:docChgLst>
    <pc:chgData name="Colyn Pugh" userId="S::colyn.pugh@uwtsd.ac.uk::9343d4de-7023-45e3-afb3-ea89584fbe1f" providerId="AD" clId="Web-{B4C7B2EE-8D81-72C5-4D61-719B352D3EBF}"/>
    <pc:docChg chg="addSld delSld modSld sldOrd">
      <pc:chgData name="Colyn Pugh" userId="S::colyn.pugh@uwtsd.ac.uk::9343d4de-7023-45e3-afb3-ea89584fbe1f" providerId="AD" clId="Web-{B4C7B2EE-8D81-72C5-4D61-719B352D3EBF}" dt="2024-03-06T13:54:17.730" v="1782" actId="1076"/>
      <pc:docMkLst>
        <pc:docMk/>
      </pc:docMkLst>
      <pc:sldChg chg="modSp">
        <pc:chgData name="Colyn Pugh" userId="S::colyn.pugh@uwtsd.ac.uk::9343d4de-7023-45e3-afb3-ea89584fbe1f" providerId="AD" clId="Web-{B4C7B2EE-8D81-72C5-4D61-719B352D3EBF}" dt="2024-03-06T13:54:17.730" v="1782" actId="1076"/>
        <pc:sldMkLst>
          <pc:docMk/>
          <pc:sldMk cId="3535820339" sldId="260"/>
        </pc:sldMkLst>
        <pc:spChg chg="mod">
          <ac:chgData name="Colyn Pugh" userId="S::colyn.pugh@uwtsd.ac.uk::9343d4de-7023-45e3-afb3-ea89584fbe1f" providerId="AD" clId="Web-{B4C7B2EE-8D81-72C5-4D61-719B352D3EBF}" dt="2024-03-06T13:54:17.730" v="1782" actId="1076"/>
          <ac:spMkLst>
            <pc:docMk/>
            <pc:sldMk cId="3535820339" sldId="260"/>
            <ac:spMk id="3" creationId="{6D806AA7-82CA-BE6B-406D-A9D45B78019C}"/>
          </ac:spMkLst>
        </pc:spChg>
      </pc:sldChg>
      <pc:sldChg chg="modSp ord">
        <pc:chgData name="Colyn Pugh" userId="S::colyn.pugh@uwtsd.ac.uk::9343d4de-7023-45e3-afb3-ea89584fbe1f" providerId="AD" clId="Web-{B4C7B2EE-8D81-72C5-4D61-719B352D3EBF}" dt="2024-03-06T13:53:47.557" v="1781" actId="20577"/>
        <pc:sldMkLst>
          <pc:docMk/>
          <pc:sldMk cId="3994691396" sldId="262"/>
        </pc:sldMkLst>
        <pc:spChg chg="mod">
          <ac:chgData name="Colyn Pugh" userId="S::colyn.pugh@uwtsd.ac.uk::9343d4de-7023-45e3-afb3-ea89584fbe1f" providerId="AD" clId="Web-{B4C7B2EE-8D81-72C5-4D61-719B352D3EBF}" dt="2024-03-06T13:53:47.557" v="1781" actId="20577"/>
          <ac:spMkLst>
            <pc:docMk/>
            <pc:sldMk cId="3994691396" sldId="262"/>
            <ac:spMk id="3" creationId="{2314165F-3CE8-6DB7-D364-CE4D4BCAC07F}"/>
          </ac:spMkLst>
        </pc:spChg>
      </pc:sldChg>
      <pc:sldChg chg="modSp">
        <pc:chgData name="Colyn Pugh" userId="S::colyn.pugh@uwtsd.ac.uk::9343d4de-7023-45e3-afb3-ea89584fbe1f" providerId="AD" clId="Web-{B4C7B2EE-8D81-72C5-4D61-719B352D3EBF}" dt="2024-03-06T13:49:26.378" v="1646" actId="14100"/>
        <pc:sldMkLst>
          <pc:docMk/>
          <pc:sldMk cId="818774680" sldId="263"/>
        </pc:sldMkLst>
        <pc:spChg chg="mod">
          <ac:chgData name="Colyn Pugh" userId="S::colyn.pugh@uwtsd.ac.uk::9343d4de-7023-45e3-afb3-ea89584fbe1f" providerId="AD" clId="Web-{B4C7B2EE-8D81-72C5-4D61-719B352D3EBF}" dt="2024-03-06T13:49:26.378" v="1646" actId="14100"/>
          <ac:spMkLst>
            <pc:docMk/>
            <pc:sldMk cId="818774680" sldId="263"/>
            <ac:spMk id="3" creationId="{4BF827B1-EAB1-7FCC-516D-CEFD78AB5BC9}"/>
          </ac:spMkLst>
        </pc:spChg>
      </pc:sldChg>
      <pc:sldChg chg="addSp modSp new">
        <pc:chgData name="Colyn Pugh" userId="S::colyn.pugh@uwtsd.ac.uk::9343d4de-7023-45e3-afb3-ea89584fbe1f" providerId="AD" clId="Web-{B4C7B2EE-8D81-72C5-4D61-719B352D3EBF}" dt="2024-03-06T12:09:54.422" v="25" actId="20577"/>
        <pc:sldMkLst>
          <pc:docMk/>
          <pc:sldMk cId="1018187041" sldId="264"/>
        </pc:sldMkLst>
        <pc:spChg chg="add mod">
          <ac:chgData name="Colyn Pugh" userId="S::colyn.pugh@uwtsd.ac.uk::9343d4de-7023-45e3-afb3-ea89584fbe1f" providerId="AD" clId="Web-{B4C7B2EE-8D81-72C5-4D61-719B352D3EBF}" dt="2024-03-06T12:09:54.422" v="25" actId="20577"/>
          <ac:spMkLst>
            <pc:docMk/>
            <pc:sldMk cId="1018187041" sldId="264"/>
            <ac:spMk id="2" creationId="{F6DCA7A8-6D56-4CB5-6FDB-77AA71CD3A25}"/>
          </ac:spMkLst>
        </pc:spChg>
      </pc:sldChg>
      <pc:sldChg chg="addSp modSp new modNotes">
        <pc:chgData name="Colyn Pugh" userId="S::colyn.pugh@uwtsd.ac.uk::9343d4de-7023-45e3-afb3-ea89584fbe1f" providerId="AD" clId="Web-{B4C7B2EE-8D81-72C5-4D61-719B352D3EBF}" dt="2024-03-06T12:59:44.611" v="920"/>
        <pc:sldMkLst>
          <pc:docMk/>
          <pc:sldMk cId="2316836845" sldId="265"/>
        </pc:sldMkLst>
        <pc:spChg chg="mod">
          <ac:chgData name="Colyn Pugh" userId="S::colyn.pugh@uwtsd.ac.uk::9343d4de-7023-45e3-afb3-ea89584fbe1f" providerId="AD" clId="Web-{B4C7B2EE-8D81-72C5-4D61-719B352D3EBF}" dt="2024-03-06T12:43:26.773" v="482" actId="1076"/>
          <ac:spMkLst>
            <pc:docMk/>
            <pc:sldMk cId="2316836845" sldId="265"/>
            <ac:spMk id="2" creationId="{95A301F8-78F3-CB07-C1A7-D3E85D3A92BB}"/>
          </ac:spMkLst>
        </pc:spChg>
        <pc:spChg chg="mod">
          <ac:chgData name="Colyn Pugh" userId="S::colyn.pugh@uwtsd.ac.uk::9343d4de-7023-45e3-afb3-ea89584fbe1f" providerId="AD" clId="Web-{B4C7B2EE-8D81-72C5-4D61-719B352D3EBF}" dt="2024-03-06T12:45:11.682" v="532" actId="20577"/>
          <ac:spMkLst>
            <pc:docMk/>
            <pc:sldMk cId="2316836845" sldId="265"/>
            <ac:spMk id="3" creationId="{9057B221-860D-3583-141E-00CA4790E350}"/>
          </ac:spMkLst>
        </pc:spChg>
        <pc:picChg chg="add mod ord">
          <ac:chgData name="Colyn Pugh" userId="S::colyn.pugh@uwtsd.ac.uk::9343d4de-7023-45e3-afb3-ea89584fbe1f" providerId="AD" clId="Web-{B4C7B2EE-8D81-72C5-4D61-719B352D3EBF}" dt="2024-03-06T12:43:59.914" v="490" actId="1076"/>
          <ac:picMkLst>
            <pc:docMk/>
            <pc:sldMk cId="2316836845" sldId="265"/>
            <ac:picMk id="4" creationId="{081A5A5D-0F57-A982-B3B3-D7D52E2D2EA2}"/>
          </ac:picMkLst>
        </pc:picChg>
      </pc:sldChg>
      <pc:sldChg chg="modSp new del">
        <pc:chgData name="Colyn Pugh" userId="S::colyn.pugh@uwtsd.ac.uk::9343d4de-7023-45e3-afb3-ea89584fbe1f" providerId="AD" clId="Web-{B4C7B2EE-8D81-72C5-4D61-719B352D3EBF}" dt="2024-03-06T13:11:58.631" v="968"/>
        <pc:sldMkLst>
          <pc:docMk/>
          <pc:sldMk cId="3865255611" sldId="266"/>
        </pc:sldMkLst>
        <pc:spChg chg="mod">
          <ac:chgData name="Colyn Pugh" userId="S::colyn.pugh@uwtsd.ac.uk::9343d4de-7023-45e3-afb3-ea89584fbe1f" providerId="AD" clId="Web-{B4C7B2EE-8D81-72C5-4D61-719B352D3EBF}" dt="2024-03-06T12:15:17.618" v="79" actId="20577"/>
          <ac:spMkLst>
            <pc:docMk/>
            <pc:sldMk cId="3865255611" sldId="266"/>
            <ac:spMk id="2" creationId="{F1264209-6986-935F-0A5F-6DD1FF18DCD3}"/>
          </ac:spMkLst>
        </pc:spChg>
      </pc:sldChg>
      <pc:sldChg chg="modSp new">
        <pc:chgData name="Colyn Pugh" userId="S::colyn.pugh@uwtsd.ac.uk::9343d4de-7023-45e3-afb3-ea89584fbe1f" providerId="AD" clId="Web-{B4C7B2EE-8D81-72C5-4D61-719B352D3EBF}" dt="2024-03-06T13:40:49.286" v="1641" actId="1076"/>
        <pc:sldMkLst>
          <pc:docMk/>
          <pc:sldMk cId="1715866364" sldId="267"/>
        </pc:sldMkLst>
        <pc:spChg chg="mod">
          <ac:chgData name="Colyn Pugh" userId="S::colyn.pugh@uwtsd.ac.uk::9343d4de-7023-45e3-afb3-ea89584fbe1f" providerId="AD" clId="Web-{B4C7B2EE-8D81-72C5-4D61-719B352D3EBF}" dt="2024-03-06T12:15:44.010" v="114" actId="20577"/>
          <ac:spMkLst>
            <pc:docMk/>
            <pc:sldMk cId="1715866364" sldId="267"/>
            <ac:spMk id="2" creationId="{A0ACF150-593C-E614-E36A-34F46E71F872}"/>
          </ac:spMkLst>
        </pc:spChg>
        <pc:spChg chg="mod">
          <ac:chgData name="Colyn Pugh" userId="S::colyn.pugh@uwtsd.ac.uk::9343d4de-7023-45e3-afb3-ea89584fbe1f" providerId="AD" clId="Web-{B4C7B2EE-8D81-72C5-4D61-719B352D3EBF}" dt="2024-03-06T13:40:49.286" v="1641" actId="1076"/>
          <ac:spMkLst>
            <pc:docMk/>
            <pc:sldMk cId="1715866364" sldId="267"/>
            <ac:spMk id="3" creationId="{9D568A19-D662-0248-19CF-E080EDE4E39F}"/>
          </ac:spMkLst>
        </pc:spChg>
      </pc:sldChg>
      <pc:sldChg chg="modSp new">
        <pc:chgData name="Colyn Pugh" userId="S::colyn.pugh@uwtsd.ac.uk::9343d4de-7023-45e3-afb3-ea89584fbe1f" providerId="AD" clId="Web-{B4C7B2EE-8D81-72C5-4D61-719B352D3EBF}" dt="2024-03-06T12:16:10.776" v="150" actId="20577"/>
        <pc:sldMkLst>
          <pc:docMk/>
          <pc:sldMk cId="3807784847" sldId="268"/>
        </pc:sldMkLst>
        <pc:spChg chg="mod">
          <ac:chgData name="Colyn Pugh" userId="S::colyn.pugh@uwtsd.ac.uk::9343d4de-7023-45e3-afb3-ea89584fbe1f" providerId="AD" clId="Web-{B4C7B2EE-8D81-72C5-4D61-719B352D3EBF}" dt="2024-03-06T12:16:10.776" v="150" actId="20577"/>
          <ac:spMkLst>
            <pc:docMk/>
            <pc:sldMk cId="3807784847" sldId="268"/>
            <ac:spMk id="2" creationId="{F060D993-2BDC-C875-0DB9-4AB33C883B35}"/>
          </ac:spMkLst>
        </pc:spChg>
      </pc:sldChg>
      <pc:sldChg chg="addSp delSp modSp new mod setBg">
        <pc:chgData name="Colyn Pugh" userId="S::colyn.pugh@uwtsd.ac.uk::9343d4de-7023-45e3-afb3-ea89584fbe1f" providerId="AD" clId="Web-{B4C7B2EE-8D81-72C5-4D61-719B352D3EBF}" dt="2024-03-06T13:10:15.237" v="963" actId="1076"/>
        <pc:sldMkLst>
          <pc:docMk/>
          <pc:sldMk cId="1492496534" sldId="269"/>
        </pc:sldMkLst>
        <pc:spChg chg="mod">
          <ac:chgData name="Colyn Pugh" userId="S::colyn.pugh@uwtsd.ac.uk::9343d4de-7023-45e3-afb3-ea89584fbe1f" providerId="AD" clId="Web-{B4C7B2EE-8D81-72C5-4D61-719B352D3EBF}" dt="2024-03-06T13:08:50.126" v="934"/>
          <ac:spMkLst>
            <pc:docMk/>
            <pc:sldMk cId="1492496534" sldId="269"/>
            <ac:spMk id="2" creationId="{93BE67FA-A3A6-A290-9619-ED97258638CC}"/>
          </ac:spMkLst>
        </pc:spChg>
        <pc:spChg chg="add del mod">
          <ac:chgData name="Colyn Pugh" userId="S::colyn.pugh@uwtsd.ac.uk::9343d4de-7023-45e3-afb3-ea89584fbe1f" providerId="AD" clId="Web-{B4C7B2EE-8D81-72C5-4D61-719B352D3EBF}" dt="2024-03-06T13:08:50.126" v="934"/>
          <ac:spMkLst>
            <pc:docMk/>
            <pc:sldMk cId="1492496534" sldId="269"/>
            <ac:spMk id="3" creationId="{C81742BD-E9AE-D70C-5C90-C4AB4D5A6622}"/>
          </ac:spMkLst>
        </pc:spChg>
        <pc:spChg chg="add mod">
          <ac:chgData name="Colyn Pugh" userId="S::colyn.pugh@uwtsd.ac.uk::9343d4de-7023-45e3-afb3-ea89584fbe1f" providerId="AD" clId="Web-{B4C7B2EE-8D81-72C5-4D61-719B352D3EBF}" dt="2024-03-06T13:10:15.237" v="963" actId="1076"/>
          <ac:spMkLst>
            <pc:docMk/>
            <pc:sldMk cId="1492496534" sldId="269"/>
            <ac:spMk id="7" creationId="{DA42FF00-A56B-E701-946F-24B3CA513382}"/>
          </ac:spMkLst>
        </pc:spChg>
        <pc:spChg chg="add">
          <ac:chgData name="Colyn Pugh" userId="S::colyn.pugh@uwtsd.ac.uk::9343d4de-7023-45e3-afb3-ea89584fbe1f" providerId="AD" clId="Web-{B4C7B2EE-8D81-72C5-4D61-719B352D3EBF}" dt="2024-03-06T13:08:50.126" v="934"/>
          <ac:spMkLst>
            <pc:docMk/>
            <pc:sldMk cId="1492496534" sldId="269"/>
            <ac:spMk id="11" creationId="{0B9EE3F3-89B7-43C3-8651-C4C96830993D}"/>
          </ac:spMkLst>
        </pc:spChg>
        <pc:spChg chg="add">
          <ac:chgData name="Colyn Pugh" userId="S::colyn.pugh@uwtsd.ac.uk::9343d4de-7023-45e3-afb3-ea89584fbe1f" providerId="AD" clId="Web-{B4C7B2EE-8D81-72C5-4D61-719B352D3EBF}" dt="2024-03-06T13:08:50.126" v="934"/>
          <ac:spMkLst>
            <pc:docMk/>
            <pc:sldMk cId="1492496534" sldId="269"/>
            <ac:spMk id="13" creationId="{33AE4636-AEEC-45D6-84D4-7AC2DA48ECF8}"/>
          </ac:spMkLst>
        </pc:spChg>
        <pc:spChg chg="add">
          <ac:chgData name="Colyn Pugh" userId="S::colyn.pugh@uwtsd.ac.uk::9343d4de-7023-45e3-afb3-ea89584fbe1f" providerId="AD" clId="Web-{B4C7B2EE-8D81-72C5-4D61-719B352D3EBF}" dt="2024-03-06T13:08:50.126" v="934"/>
          <ac:spMkLst>
            <pc:docMk/>
            <pc:sldMk cId="1492496534" sldId="269"/>
            <ac:spMk id="15" creationId="{8D9CE0F4-2EB2-4F1F-8AAC-DB3571D9FE10}"/>
          </ac:spMkLst>
        </pc:spChg>
        <pc:picChg chg="add del mod ord">
          <ac:chgData name="Colyn Pugh" userId="S::colyn.pugh@uwtsd.ac.uk::9343d4de-7023-45e3-afb3-ea89584fbe1f" providerId="AD" clId="Web-{B4C7B2EE-8D81-72C5-4D61-719B352D3EBF}" dt="2024-03-06T12:41:18.582" v="457"/>
          <ac:picMkLst>
            <pc:docMk/>
            <pc:sldMk cId="1492496534" sldId="269"/>
            <ac:picMk id="4" creationId="{68F45F95-B29B-1D43-34F4-C55D1FC5A46F}"/>
          </ac:picMkLst>
        </pc:picChg>
        <pc:picChg chg="add del mod">
          <ac:chgData name="Colyn Pugh" userId="S::colyn.pugh@uwtsd.ac.uk::9343d4de-7023-45e3-afb3-ea89584fbe1f" providerId="AD" clId="Web-{B4C7B2EE-8D81-72C5-4D61-719B352D3EBF}" dt="2024-03-06T13:07:24.920" v="931"/>
          <ac:picMkLst>
            <pc:docMk/>
            <pc:sldMk cId="1492496534" sldId="269"/>
            <ac:picMk id="5" creationId="{25649E30-D4B9-C46B-DE23-33C54661280B}"/>
          </ac:picMkLst>
        </pc:picChg>
        <pc:picChg chg="add mod">
          <ac:chgData name="Colyn Pugh" userId="S::colyn.pugh@uwtsd.ac.uk::9343d4de-7023-45e3-afb3-ea89584fbe1f" providerId="AD" clId="Web-{B4C7B2EE-8D81-72C5-4D61-719B352D3EBF}" dt="2024-03-06T13:08:50.126" v="934"/>
          <ac:picMkLst>
            <pc:docMk/>
            <pc:sldMk cId="1492496534" sldId="269"/>
            <ac:picMk id="6" creationId="{CD393452-A1A5-6416-1515-A07324F961EE}"/>
          </ac:picMkLst>
        </pc:picChg>
      </pc:sldChg>
      <pc:sldChg chg="modSp new modNotes">
        <pc:chgData name="Colyn Pugh" userId="S::colyn.pugh@uwtsd.ac.uk::9343d4de-7023-45e3-afb3-ea89584fbe1f" providerId="AD" clId="Web-{B4C7B2EE-8D81-72C5-4D61-719B352D3EBF}" dt="2024-03-06T12:55:19.948" v="674" actId="1076"/>
        <pc:sldMkLst>
          <pc:docMk/>
          <pc:sldMk cId="2664199255" sldId="270"/>
        </pc:sldMkLst>
        <pc:spChg chg="mod">
          <ac:chgData name="Colyn Pugh" userId="S::colyn.pugh@uwtsd.ac.uk::9343d4de-7023-45e3-afb3-ea89584fbe1f" providerId="AD" clId="Web-{B4C7B2EE-8D81-72C5-4D61-719B352D3EBF}" dt="2024-03-06T12:47:54.655" v="558" actId="20577"/>
          <ac:spMkLst>
            <pc:docMk/>
            <pc:sldMk cId="2664199255" sldId="270"/>
            <ac:spMk id="2" creationId="{55574BFA-13D1-5AC0-E217-CB35E4EA838B}"/>
          </ac:spMkLst>
        </pc:spChg>
        <pc:spChg chg="mod">
          <ac:chgData name="Colyn Pugh" userId="S::colyn.pugh@uwtsd.ac.uk::9343d4de-7023-45e3-afb3-ea89584fbe1f" providerId="AD" clId="Web-{B4C7B2EE-8D81-72C5-4D61-719B352D3EBF}" dt="2024-03-06T12:55:19.948" v="674" actId="1076"/>
          <ac:spMkLst>
            <pc:docMk/>
            <pc:sldMk cId="2664199255" sldId="270"/>
            <ac:spMk id="3" creationId="{3D871FD3-7677-F657-04C6-36941208137D}"/>
          </ac:spMkLst>
        </pc:spChg>
      </pc:sldChg>
      <pc:sldChg chg="addSp delSp modSp new mod setBg">
        <pc:chgData name="Colyn Pugh" userId="S::colyn.pugh@uwtsd.ac.uk::9343d4de-7023-45e3-afb3-ea89584fbe1f" providerId="AD" clId="Web-{B4C7B2EE-8D81-72C5-4D61-719B352D3EBF}" dt="2024-03-06T13:35:36.965" v="1478" actId="20577"/>
        <pc:sldMkLst>
          <pc:docMk/>
          <pc:sldMk cId="665864764" sldId="271"/>
        </pc:sldMkLst>
        <pc:spChg chg="mod">
          <ac:chgData name="Colyn Pugh" userId="S::colyn.pugh@uwtsd.ac.uk::9343d4de-7023-45e3-afb3-ea89584fbe1f" providerId="AD" clId="Web-{B4C7B2EE-8D81-72C5-4D61-719B352D3EBF}" dt="2024-03-06T13:27:29.109" v="1242"/>
          <ac:spMkLst>
            <pc:docMk/>
            <pc:sldMk cId="665864764" sldId="271"/>
            <ac:spMk id="2" creationId="{875C09FC-B7B6-4CC3-7A6C-33E774485207}"/>
          </ac:spMkLst>
        </pc:spChg>
        <pc:spChg chg="mod">
          <ac:chgData name="Colyn Pugh" userId="S::colyn.pugh@uwtsd.ac.uk::9343d4de-7023-45e3-afb3-ea89584fbe1f" providerId="AD" clId="Web-{B4C7B2EE-8D81-72C5-4D61-719B352D3EBF}" dt="2024-03-06T13:30:47.989" v="1332" actId="1076"/>
          <ac:spMkLst>
            <pc:docMk/>
            <pc:sldMk cId="665864764" sldId="271"/>
            <ac:spMk id="3" creationId="{04FFE5DC-A12D-41FC-EC2C-4A84304BF916}"/>
          </ac:spMkLst>
        </pc:spChg>
        <pc:spChg chg="add mod">
          <ac:chgData name="Colyn Pugh" userId="S::colyn.pugh@uwtsd.ac.uk::9343d4de-7023-45e3-afb3-ea89584fbe1f" providerId="AD" clId="Web-{B4C7B2EE-8D81-72C5-4D61-719B352D3EBF}" dt="2024-03-06T13:35:36.965" v="1478" actId="20577"/>
          <ac:spMkLst>
            <pc:docMk/>
            <pc:sldMk cId="665864764" sldId="271"/>
            <ac:spMk id="6" creationId="{5AEFCB6F-8178-D4A3-C399-26DE66A12540}"/>
          </ac:spMkLst>
        </pc:spChg>
        <pc:spChg chg="add mod">
          <ac:chgData name="Colyn Pugh" userId="S::colyn.pugh@uwtsd.ac.uk::9343d4de-7023-45e3-afb3-ea89584fbe1f" providerId="AD" clId="Web-{B4C7B2EE-8D81-72C5-4D61-719B352D3EBF}" dt="2024-03-06T13:34:48.667" v="1450" actId="20577"/>
          <ac:spMkLst>
            <pc:docMk/>
            <pc:sldMk cId="665864764" sldId="271"/>
            <ac:spMk id="7" creationId="{7405A78C-ED85-F96E-71BA-445EAF951BB9}"/>
          </ac:spMkLst>
        </pc:spChg>
        <pc:spChg chg="add del">
          <ac:chgData name="Colyn Pugh" userId="S::colyn.pugh@uwtsd.ac.uk::9343d4de-7023-45e3-afb3-ea89584fbe1f" providerId="AD" clId="Web-{B4C7B2EE-8D81-72C5-4D61-719B352D3EBF}" dt="2024-03-06T13:27:29.109" v="1242"/>
          <ac:spMkLst>
            <pc:docMk/>
            <pc:sldMk cId="665864764" sldId="271"/>
            <ac:spMk id="10" creationId="{A7AE9375-4664-4DB2-922D-2782A6E439AC}"/>
          </ac:spMkLst>
        </pc:spChg>
        <pc:spChg chg="add del">
          <ac:chgData name="Colyn Pugh" userId="S::colyn.pugh@uwtsd.ac.uk::9343d4de-7023-45e3-afb3-ea89584fbe1f" providerId="AD" clId="Web-{B4C7B2EE-8D81-72C5-4D61-719B352D3EBF}" dt="2024-03-06T13:27:29.109" v="1242"/>
          <ac:spMkLst>
            <pc:docMk/>
            <pc:sldMk cId="665864764" sldId="271"/>
            <ac:spMk id="14" creationId="{C87417AF-190E-4D6E-AFA6-7D3E84B0B430}"/>
          </ac:spMkLst>
        </pc:spChg>
        <pc:spChg chg="add del">
          <ac:chgData name="Colyn Pugh" userId="S::colyn.pugh@uwtsd.ac.uk::9343d4de-7023-45e3-afb3-ea89584fbe1f" providerId="AD" clId="Web-{B4C7B2EE-8D81-72C5-4D61-719B352D3EBF}" dt="2024-03-06T13:27:29.109" v="1242"/>
          <ac:spMkLst>
            <pc:docMk/>
            <pc:sldMk cId="665864764" sldId="271"/>
            <ac:spMk id="16" creationId="{80B30ED8-273E-4C07-8568-2FE5CC5C483D}"/>
          </ac:spMkLst>
        </pc:spChg>
        <pc:picChg chg="add mod">
          <ac:chgData name="Colyn Pugh" userId="S::colyn.pugh@uwtsd.ac.uk::9343d4de-7023-45e3-afb3-ea89584fbe1f" providerId="AD" clId="Web-{B4C7B2EE-8D81-72C5-4D61-719B352D3EBF}" dt="2024-03-06T13:31:03.146" v="1338" actId="1076"/>
          <ac:picMkLst>
            <pc:docMk/>
            <pc:sldMk cId="665864764" sldId="271"/>
            <ac:picMk id="4" creationId="{989E931C-1668-363D-AD8F-58DDEF64DE64}"/>
          </ac:picMkLst>
        </pc:picChg>
        <pc:picChg chg="add mod">
          <ac:chgData name="Colyn Pugh" userId="S::colyn.pugh@uwtsd.ac.uk::9343d4de-7023-45e3-afb3-ea89584fbe1f" providerId="AD" clId="Web-{B4C7B2EE-8D81-72C5-4D61-719B352D3EBF}" dt="2024-03-06T13:29:11.518" v="1330" actId="1076"/>
          <ac:picMkLst>
            <pc:docMk/>
            <pc:sldMk cId="665864764" sldId="271"/>
            <ac:picMk id="5" creationId="{B4F7E1BA-065A-D158-D015-7264C532AEC9}"/>
          </ac:picMkLst>
        </pc:picChg>
        <pc:cxnChg chg="add del">
          <ac:chgData name="Colyn Pugh" userId="S::colyn.pugh@uwtsd.ac.uk::9343d4de-7023-45e3-afb3-ea89584fbe1f" providerId="AD" clId="Web-{B4C7B2EE-8D81-72C5-4D61-719B352D3EBF}" dt="2024-03-06T13:27:29.109" v="1242"/>
          <ac:cxnSpMkLst>
            <pc:docMk/>
            <pc:sldMk cId="665864764" sldId="271"/>
            <ac:cxnSpMk id="12" creationId="{EE504C98-6397-41C1-A8D8-2D9C4ED307E0}"/>
          </ac:cxnSpMkLst>
        </pc:cxnChg>
      </pc:sldChg>
      <pc:sldChg chg="addSp delSp modSp new modNotes">
        <pc:chgData name="Colyn Pugh" userId="S::colyn.pugh@uwtsd.ac.uk::9343d4de-7023-45e3-afb3-ea89584fbe1f" providerId="AD" clId="Web-{B4C7B2EE-8D81-72C5-4D61-719B352D3EBF}" dt="2024-03-06T13:40:01.816" v="1595"/>
        <pc:sldMkLst>
          <pc:docMk/>
          <pc:sldMk cId="2156990054" sldId="272"/>
        </pc:sldMkLst>
        <pc:spChg chg="del">
          <ac:chgData name="Colyn Pugh" userId="S::colyn.pugh@uwtsd.ac.uk::9343d4de-7023-45e3-afb3-ea89584fbe1f" providerId="AD" clId="Web-{B4C7B2EE-8D81-72C5-4D61-719B352D3EBF}" dt="2024-03-06T13:38:17.876" v="1487"/>
          <ac:spMkLst>
            <pc:docMk/>
            <pc:sldMk cId="2156990054" sldId="272"/>
            <ac:spMk id="2" creationId="{3C7D34C6-5C85-2D3F-0BB9-092DCB484475}"/>
          </ac:spMkLst>
        </pc:spChg>
        <pc:spChg chg="del">
          <ac:chgData name="Colyn Pugh" userId="S::colyn.pugh@uwtsd.ac.uk::9343d4de-7023-45e3-afb3-ea89584fbe1f" providerId="AD" clId="Web-{B4C7B2EE-8D81-72C5-4D61-719B352D3EBF}" dt="2024-03-06T13:38:23.392" v="1489"/>
          <ac:spMkLst>
            <pc:docMk/>
            <pc:sldMk cId="2156990054" sldId="272"/>
            <ac:spMk id="3" creationId="{9B804074-CCEF-E9BF-741D-5091316C9E32}"/>
          </ac:spMkLst>
        </pc:spChg>
        <pc:picChg chg="add mod">
          <ac:chgData name="Colyn Pugh" userId="S::colyn.pugh@uwtsd.ac.uk::9343d4de-7023-45e3-afb3-ea89584fbe1f" providerId="AD" clId="Web-{B4C7B2EE-8D81-72C5-4D61-719B352D3EBF}" dt="2024-03-06T13:38:27.267" v="1490" actId="1076"/>
          <ac:picMkLst>
            <pc:docMk/>
            <pc:sldMk cId="2156990054" sldId="272"/>
            <ac:picMk id="5" creationId="{B191E5E0-693F-65AA-8B2C-20E39FE02EB8}"/>
          </ac:picMkLst>
        </pc:picChg>
      </pc:sldChg>
    </pc:docChg>
  </pc:docChgLst>
  <pc:docChgLst>
    <pc:chgData name="Cathryn Morgan (2100313)" userId="ecb937c3-08d4-4d28-a44f-97a26efd9d7e" providerId="ADAL" clId="{3B0F3512-2176-4149-9FCB-26D8928154F9}"/>
    <pc:docChg chg="undo custSel addSld delSld modSld sldOrd">
      <pc:chgData name="Cathryn Morgan (2100313)" userId="ecb937c3-08d4-4d28-a44f-97a26efd9d7e" providerId="ADAL" clId="{3B0F3512-2176-4149-9FCB-26D8928154F9}" dt="2024-03-14T00:33:24.206" v="17465" actId="114"/>
      <pc:docMkLst>
        <pc:docMk/>
      </pc:docMkLst>
      <pc:sldChg chg="addSp delSp modSp new mod setBg addAnim delAnim">
        <pc:chgData name="Cathryn Morgan (2100313)" userId="ecb937c3-08d4-4d28-a44f-97a26efd9d7e" providerId="ADAL" clId="{3B0F3512-2176-4149-9FCB-26D8928154F9}" dt="2024-03-11T20:32:32.813" v="8729" actId="26606"/>
        <pc:sldMkLst>
          <pc:docMk/>
          <pc:sldMk cId="3537265578" sldId="256"/>
        </pc:sldMkLst>
        <pc:spChg chg="mod">
          <ac:chgData name="Cathryn Morgan (2100313)" userId="ecb937c3-08d4-4d28-a44f-97a26efd9d7e" providerId="ADAL" clId="{3B0F3512-2176-4149-9FCB-26D8928154F9}" dt="2024-03-11T20:32:32.813" v="8729" actId="26606"/>
          <ac:spMkLst>
            <pc:docMk/>
            <pc:sldMk cId="3537265578" sldId="256"/>
            <ac:spMk id="2" creationId="{4E4932DE-2D48-7319-374C-5340D680ED1B}"/>
          </ac:spMkLst>
        </pc:spChg>
        <pc:spChg chg="mod">
          <ac:chgData name="Cathryn Morgan (2100313)" userId="ecb937c3-08d4-4d28-a44f-97a26efd9d7e" providerId="ADAL" clId="{3B0F3512-2176-4149-9FCB-26D8928154F9}" dt="2024-03-11T20:32:32.813" v="8729" actId="26606"/>
          <ac:spMkLst>
            <pc:docMk/>
            <pc:sldMk cId="3537265578" sldId="256"/>
            <ac:spMk id="3" creationId="{3DF6BF16-4FD0-E41A-5E5D-E7A82B91E10A}"/>
          </ac:spMkLst>
        </pc:spChg>
        <pc:spChg chg="add del">
          <ac:chgData name="Cathryn Morgan (2100313)" userId="ecb937c3-08d4-4d28-a44f-97a26efd9d7e" providerId="ADAL" clId="{3B0F3512-2176-4149-9FCB-26D8928154F9}" dt="2024-03-11T20:32:24.233" v="8724" actId="26606"/>
          <ac:spMkLst>
            <pc:docMk/>
            <pc:sldMk cId="3537265578" sldId="256"/>
            <ac:spMk id="8" creationId="{943CAA20-3569-4189-9E48-239A229A86CA}"/>
          </ac:spMkLst>
        </pc:spChg>
        <pc:spChg chg="add del">
          <ac:chgData name="Cathryn Morgan (2100313)" userId="ecb937c3-08d4-4d28-a44f-97a26efd9d7e" providerId="ADAL" clId="{3B0F3512-2176-4149-9FCB-26D8928154F9}" dt="2024-03-11T20:32:32.798" v="8728" actId="26606"/>
          <ac:spMkLst>
            <pc:docMk/>
            <pc:sldMk cId="3537265578" sldId="256"/>
            <ac:spMk id="9" creationId="{E91DC736-0EF8-4F87-9146-EBF1D2EE4D3D}"/>
          </ac:spMkLst>
        </pc:spChg>
        <pc:spChg chg="add del">
          <ac:chgData name="Cathryn Morgan (2100313)" userId="ecb937c3-08d4-4d28-a44f-97a26efd9d7e" providerId="ADAL" clId="{3B0F3512-2176-4149-9FCB-26D8928154F9}" dt="2024-03-11T20:32:24.233" v="8724" actId="26606"/>
          <ac:spMkLst>
            <pc:docMk/>
            <pc:sldMk cId="3537265578" sldId="256"/>
            <ac:spMk id="10" creationId="{DA542B6D-E775-4832-91DC-2D20F857813A}"/>
          </ac:spMkLst>
        </pc:spChg>
        <pc:spChg chg="add del">
          <ac:chgData name="Cathryn Morgan (2100313)" userId="ecb937c3-08d4-4d28-a44f-97a26efd9d7e" providerId="ADAL" clId="{3B0F3512-2176-4149-9FCB-26D8928154F9}" dt="2024-03-11T20:32:32.798" v="8728" actId="26606"/>
          <ac:spMkLst>
            <pc:docMk/>
            <pc:sldMk cId="3537265578" sldId="256"/>
            <ac:spMk id="11" creationId="{097CD68E-23E3-4007-8847-CD0944C4F7BE}"/>
          </ac:spMkLst>
        </pc:spChg>
        <pc:spChg chg="add del">
          <ac:chgData name="Cathryn Morgan (2100313)" userId="ecb937c3-08d4-4d28-a44f-97a26efd9d7e" providerId="ADAL" clId="{3B0F3512-2176-4149-9FCB-26D8928154F9}" dt="2024-03-11T20:32:32.798" v="8728" actId="26606"/>
          <ac:spMkLst>
            <pc:docMk/>
            <pc:sldMk cId="3537265578" sldId="256"/>
            <ac:spMk id="13" creationId="{AF2F604E-43BE-4DC3-B983-E071523364F8}"/>
          </ac:spMkLst>
        </pc:spChg>
        <pc:spChg chg="add del">
          <ac:chgData name="Cathryn Morgan (2100313)" userId="ecb937c3-08d4-4d28-a44f-97a26efd9d7e" providerId="ADAL" clId="{3B0F3512-2176-4149-9FCB-26D8928154F9}" dt="2024-03-11T20:32:32.798" v="8728" actId="26606"/>
          <ac:spMkLst>
            <pc:docMk/>
            <pc:sldMk cId="3537265578" sldId="256"/>
            <ac:spMk id="15" creationId="{08C9B587-E65E-4B52-B37C-ABEBB6E87928}"/>
          </ac:spMkLst>
        </pc:spChg>
        <pc:spChg chg="add">
          <ac:chgData name="Cathryn Morgan (2100313)" userId="ecb937c3-08d4-4d28-a44f-97a26efd9d7e" providerId="ADAL" clId="{3B0F3512-2176-4149-9FCB-26D8928154F9}" dt="2024-03-11T20:32:32.813" v="8729" actId="26606"/>
          <ac:spMkLst>
            <pc:docMk/>
            <pc:sldMk cId="3537265578" sldId="256"/>
            <ac:spMk id="17" creationId="{943CAA20-3569-4189-9E48-239A229A86CA}"/>
          </ac:spMkLst>
        </pc:spChg>
        <pc:spChg chg="add">
          <ac:chgData name="Cathryn Morgan (2100313)" userId="ecb937c3-08d4-4d28-a44f-97a26efd9d7e" providerId="ADAL" clId="{3B0F3512-2176-4149-9FCB-26D8928154F9}" dt="2024-03-11T20:32:32.813" v="8729" actId="26606"/>
          <ac:spMkLst>
            <pc:docMk/>
            <pc:sldMk cId="3537265578" sldId="256"/>
            <ac:spMk id="18" creationId="{DA542B6D-E775-4832-91DC-2D20F857813A}"/>
          </ac:spMkLst>
        </pc:spChg>
        <pc:picChg chg="add del">
          <ac:chgData name="Cathryn Morgan (2100313)" userId="ecb937c3-08d4-4d28-a44f-97a26efd9d7e" providerId="ADAL" clId="{3B0F3512-2176-4149-9FCB-26D8928154F9}" dt="2024-03-11T20:32:32.798" v="8728" actId="26606"/>
          <ac:picMkLst>
            <pc:docMk/>
            <pc:sldMk cId="3537265578" sldId="256"/>
            <ac:picMk id="5" creationId="{B5372144-5B56-B7BB-C280-03A3DE5708B5}"/>
          </ac:picMkLst>
        </pc:picChg>
      </pc:sldChg>
      <pc:sldChg chg="addSp modSp new mod">
        <pc:chgData name="Cathryn Morgan (2100313)" userId="ecb937c3-08d4-4d28-a44f-97a26efd9d7e" providerId="ADAL" clId="{3B0F3512-2176-4149-9FCB-26D8928154F9}" dt="2024-03-14T00:27:08.962" v="17375" actId="14100"/>
        <pc:sldMkLst>
          <pc:docMk/>
          <pc:sldMk cId="1437654363" sldId="257"/>
        </pc:sldMkLst>
        <pc:graphicFrameChg chg="add mod modGraphic">
          <ac:chgData name="Cathryn Morgan (2100313)" userId="ecb937c3-08d4-4d28-a44f-97a26efd9d7e" providerId="ADAL" clId="{3B0F3512-2176-4149-9FCB-26D8928154F9}" dt="2024-03-14T00:27:08.962" v="17375" actId="14100"/>
          <ac:graphicFrameMkLst>
            <pc:docMk/>
            <pc:sldMk cId="1437654363" sldId="257"/>
            <ac:graphicFrameMk id="2" creationId="{6E3BE72D-3403-9371-4B74-6A99B198FA09}"/>
          </ac:graphicFrameMkLst>
        </pc:graphicFrameChg>
      </pc:sldChg>
      <pc:sldChg chg="addSp modSp new mod">
        <pc:chgData name="Cathryn Morgan (2100313)" userId="ecb937c3-08d4-4d28-a44f-97a26efd9d7e" providerId="ADAL" clId="{3B0F3512-2176-4149-9FCB-26D8928154F9}" dt="2024-03-14T00:23:57.437" v="17085" actId="20577"/>
        <pc:sldMkLst>
          <pc:docMk/>
          <pc:sldMk cId="2474587607" sldId="258"/>
        </pc:sldMkLst>
        <pc:graphicFrameChg chg="add mod modGraphic">
          <ac:chgData name="Cathryn Morgan (2100313)" userId="ecb937c3-08d4-4d28-a44f-97a26efd9d7e" providerId="ADAL" clId="{3B0F3512-2176-4149-9FCB-26D8928154F9}" dt="2024-03-14T00:23:57.437" v="17085" actId="20577"/>
          <ac:graphicFrameMkLst>
            <pc:docMk/>
            <pc:sldMk cId="2474587607" sldId="258"/>
            <ac:graphicFrameMk id="3" creationId="{ED9235CF-EDED-A393-77BF-E54CDAC96643}"/>
          </ac:graphicFrameMkLst>
        </pc:graphicFrameChg>
        <pc:picChg chg="add">
          <ac:chgData name="Cathryn Morgan (2100313)" userId="ecb937c3-08d4-4d28-a44f-97a26efd9d7e" providerId="ADAL" clId="{3B0F3512-2176-4149-9FCB-26D8928154F9}" dt="2024-02-28T16:21:47.397" v="393"/>
          <ac:picMkLst>
            <pc:docMk/>
            <pc:sldMk cId="2474587607" sldId="258"/>
            <ac:picMk id="2" creationId="{75882819-AB8C-7FFC-7DD7-BF6CE29581CC}"/>
          </ac:picMkLst>
        </pc:picChg>
      </pc:sldChg>
      <pc:sldChg chg="addSp modSp new mod">
        <pc:chgData name="Cathryn Morgan (2100313)" userId="ecb937c3-08d4-4d28-a44f-97a26efd9d7e" providerId="ADAL" clId="{3B0F3512-2176-4149-9FCB-26D8928154F9}" dt="2024-03-14T00:27:03.342" v="17374" actId="14100"/>
        <pc:sldMkLst>
          <pc:docMk/>
          <pc:sldMk cId="1639527049" sldId="259"/>
        </pc:sldMkLst>
        <pc:graphicFrameChg chg="add mod modGraphic">
          <ac:chgData name="Cathryn Morgan (2100313)" userId="ecb937c3-08d4-4d28-a44f-97a26efd9d7e" providerId="ADAL" clId="{3B0F3512-2176-4149-9FCB-26D8928154F9}" dt="2024-03-14T00:27:03.342" v="17374" actId="14100"/>
          <ac:graphicFrameMkLst>
            <pc:docMk/>
            <pc:sldMk cId="1639527049" sldId="259"/>
            <ac:graphicFrameMk id="2" creationId="{A0242C60-C3B8-E131-BB3E-34BE7B7FDA8B}"/>
          </ac:graphicFrameMkLst>
        </pc:graphicFrameChg>
      </pc:sldChg>
      <pc:sldChg chg="addSp delSp modSp new mod chgLayout">
        <pc:chgData name="Cathryn Morgan (2100313)" userId="ecb937c3-08d4-4d28-a44f-97a26efd9d7e" providerId="ADAL" clId="{3B0F3512-2176-4149-9FCB-26D8928154F9}" dt="2024-03-13T23:50:21.650" v="16310" actId="1076"/>
        <pc:sldMkLst>
          <pc:docMk/>
          <pc:sldMk cId="3535820339" sldId="260"/>
        </pc:sldMkLst>
        <pc:spChg chg="mod ord">
          <ac:chgData name="Cathryn Morgan (2100313)" userId="ecb937c3-08d4-4d28-a44f-97a26efd9d7e" providerId="ADAL" clId="{3B0F3512-2176-4149-9FCB-26D8928154F9}" dt="2024-03-13T23:25:49.649" v="15797" actId="1076"/>
          <ac:spMkLst>
            <pc:docMk/>
            <pc:sldMk cId="3535820339" sldId="260"/>
            <ac:spMk id="2" creationId="{24795EC8-F555-71C9-81EE-386C5894AB98}"/>
          </ac:spMkLst>
        </pc:spChg>
        <pc:spChg chg="del mod">
          <ac:chgData name="Cathryn Morgan (2100313)" userId="ecb937c3-08d4-4d28-a44f-97a26efd9d7e" providerId="ADAL" clId="{3B0F3512-2176-4149-9FCB-26D8928154F9}" dt="2024-03-13T23:22:54.955" v="15761" actId="700"/>
          <ac:spMkLst>
            <pc:docMk/>
            <pc:sldMk cId="3535820339" sldId="260"/>
            <ac:spMk id="3" creationId="{6D806AA7-82CA-BE6B-406D-A9D45B78019C}"/>
          </ac:spMkLst>
        </pc:spChg>
        <pc:spChg chg="add mod ord">
          <ac:chgData name="Cathryn Morgan (2100313)" userId="ecb937c3-08d4-4d28-a44f-97a26efd9d7e" providerId="ADAL" clId="{3B0F3512-2176-4149-9FCB-26D8928154F9}" dt="2024-03-13T23:50:21.650" v="16310" actId="1076"/>
          <ac:spMkLst>
            <pc:docMk/>
            <pc:sldMk cId="3535820339" sldId="260"/>
            <ac:spMk id="4" creationId="{A354ED10-F04F-C351-94EC-2322B57D6D9E}"/>
          </ac:spMkLst>
        </pc:spChg>
      </pc:sldChg>
      <pc:sldChg chg="addSp modSp new mod">
        <pc:chgData name="Cathryn Morgan (2100313)" userId="ecb937c3-08d4-4d28-a44f-97a26efd9d7e" providerId="ADAL" clId="{3B0F3512-2176-4149-9FCB-26D8928154F9}" dt="2024-03-14T00:24:10.364" v="17091" actId="20577"/>
        <pc:sldMkLst>
          <pc:docMk/>
          <pc:sldMk cId="2821945188" sldId="261"/>
        </pc:sldMkLst>
        <pc:graphicFrameChg chg="add mod modGraphic">
          <ac:chgData name="Cathryn Morgan (2100313)" userId="ecb937c3-08d4-4d28-a44f-97a26efd9d7e" providerId="ADAL" clId="{3B0F3512-2176-4149-9FCB-26D8928154F9}" dt="2024-03-14T00:24:10.364" v="17091" actId="20577"/>
          <ac:graphicFrameMkLst>
            <pc:docMk/>
            <pc:sldMk cId="2821945188" sldId="261"/>
            <ac:graphicFrameMk id="2" creationId="{3DE21008-3A5E-807F-8044-D0FF0104BA5F}"/>
          </ac:graphicFrameMkLst>
        </pc:graphicFrameChg>
      </pc:sldChg>
      <pc:sldChg chg="addSp delSp modSp new mod ord setBg">
        <pc:chgData name="Cathryn Morgan (2100313)" userId="ecb937c3-08d4-4d28-a44f-97a26efd9d7e" providerId="ADAL" clId="{3B0F3512-2176-4149-9FCB-26D8928154F9}" dt="2024-03-14T00:28:21.761" v="17396" actId="114"/>
        <pc:sldMkLst>
          <pc:docMk/>
          <pc:sldMk cId="3994691396" sldId="262"/>
        </pc:sldMkLst>
        <pc:spChg chg="mod">
          <ac:chgData name="Cathryn Morgan (2100313)" userId="ecb937c3-08d4-4d28-a44f-97a26efd9d7e" providerId="ADAL" clId="{3B0F3512-2176-4149-9FCB-26D8928154F9}" dt="2024-03-13T19:31:17.978" v="14521" actId="26606"/>
          <ac:spMkLst>
            <pc:docMk/>
            <pc:sldMk cId="3994691396" sldId="262"/>
            <ac:spMk id="2" creationId="{8CC561E5-8411-14FF-7A46-991050C1A603}"/>
          </ac:spMkLst>
        </pc:spChg>
        <pc:spChg chg="add del mod">
          <ac:chgData name="Cathryn Morgan (2100313)" userId="ecb937c3-08d4-4d28-a44f-97a26efd9d7e" providerId="ADAL" clId="{3B0F3512-2176-4149-9FCB-26D8928154F9}" dt="2024-03-13T19:31:17.978" v="14521" actId="26606"/>
          <ac:spMkLst>
            <pc:docMk/>
            <pc:sldMk cId="3994691396" sldId="262"/>
            <ac:spMk id="3" creationId="{2314165F-3CE8-6DB7-D364-CE4D4BCAC07F}"/>
          </ac:spMkLst>
        </pc:spChg>
        <pc:spChg chg="add del">
          <ac:chgData name="Cathryn Morgan (2100313)" userId="ecb937c3-08d4-4d28-a44f-97a26efd9d7e" providerId="ADAL" clId="{3B0F3512-2176-4149-9FCB-26D8928154F9}" dt="2024-03-13T19:31:14.894" v="14518" actId="26606"/>
          <ac:spMkLst>
            <pc:docMk/>
            <pc:sldMk cId="3994691396" sldId="262"/>
            <ac:spMk id="8" creationId="{907EF6B7-1338-4443-8C46-6A318D952DFD}"/>
          </ac:spMkLst>
        </pc:spChg>
        <pc:spChg chg="add del">
          <ac:chgData name="Cathryn Morgan (2100313)" userId="ecb937c3-08d4-4d28-a44f-97a26efd9d7e" providerId="ADAL" clId="{3B0F3512-2176-4149-9FCB-26D8928154F9}" dt="2024-03-13T19:30:41.719" v="14514" actId="26606"/>
          <ac:spMkLst>
            <pc:docMk/>
            <pc:sldMk cId="3994691396" sldId="262"/>
            <ac:spMk id="9" creationId="{53B021B3-DE93-4AB7-8A18-CF5F1CED88B8}"/>
          </ac:spMkLst>
        </pc:spChg>
        <pc:spChg chg="add del">
          <ac:chgData name="Cathryn Morgan (2100313)" userId="ecb937c3-08d4-4d28-a44f-97a26efd9d7e" providerId="ADAL" clId="{3B0F3512-2176-4149-9FCB-26D8928154F9}" dt="2024-03-13T19:31:14.894" v="14518" actId="26606"/>
          <ac:spMkLst>
            <pc:docMk/>
            <pc:sldMk cId="3994691396" sldId="262"/>
            <ac:spMk id="10" creationId="{DAAE4CDD-124C-4DCF-9584-B6033B545DD5}"/>
          </ac:spMkLst>
        </pc:spChg>
        <pc:spChg chg="add del">
          <ac:chgData name="Cathryn Morgan (2100313)" userId="ecb937c3-08d4-4d28-a44f-97a26efd9d7e" providerId="ADAL" clId="{3B0F3512-2176-4149-9FCB-26D8928154F9}" dt="2024-03-13T19:30:41.719" v="14514" actId="26606"/>
          <ac:spMkLst>
            <pc:docMk/>
            <pc:sldMk cId="3994691396" sldId="262"/>
            <ac:spMk id="11" creationId="{52D502E5-F6B4-4D58-B4AE-FC466FF15EE8}"/>
          </ac:spMkLst>
        </pc:spChg>
        <pc:spChg chg="add del">
          <ac:chgData name="Cathryn Morgan (2100313)" userId="ecb937c3-08d4-4d28-a44f-97a26efd9d7e" providerId="ADAL" clId="{3B0F3512-2176-4149-9FCB-26D8928154F9}" dt="2024-03-13T19:31:14.894" v="14518" actId="26606"/>
          <ac:spMkLst>
            <pc:docMk/>
            <pc:sldMk cId="3994691396" sldId="262"/>
            <ac:spMk id="12" creationId="{081E4A58-353D-44AE-B2FC-2A74E2E400F7}"/>
          </ac:spMkLst>
        </pc:spChg>
        <pc:spChg chg="add del">
          <ac:chgData name="Cathryn Morgan (2100313)" userId="ecb937c3-08d4-4d28-a44f-97a26efd9d7e" providerId="ADAL" clId="{3B0F3512-2176-4149-9FCB-26D8928154F9}" dt="2024-03-13T19:30:41.719" v="14514" actId="26606"/>
          <ac:spMkLst>
            <pc:docMk/>
            <pc:sldMk cId="3994691396" sldId="262"/>
            <ac:spMk id="13" creationId="{9DECDBF4-02B6-4BB4-B65B-B8107AD6A9E8}"/>
          </ac:spMkLst>
        </pc:spChg>
        <pc:spChg chg="add del">
          <ac:chgData name="Cathryn Morgan (2100313)" userId="ecb937c3-08d4-4d28-a44f-97a26efd9d7e" providerId="ADAL" clId="{3B0F3512-2176-4149-9FCB-26D8928154F9}" dt="2024-03-13T19:31:17.960" v="14520" actId="26606"/>
          <ac:spMkLst>
            <pc:docMk/>
            <pc:sldMk cId="3994691396" sldId="262"/>
            <ac:spMk id="14" creationId="{074B4F7D-14B2-478B-8BF5-01E4E0C5D263}"/>
          </ac:spMkLst>
        </pc:spChg>
        <pc:spChg chg="add del">
          <ac:chgData name="Cathryn Morgan (2100313)" userId="ecb937c3-08d4-4d28-a44f-97a26efd9d7e" providerId="ADAL" clId="{3B0F3512-2176-4149-9FCB-26D8928154F9}" dt="2024-03-13T19:31:01.929" v="14516" actId="26606"/>
          <ac:spMkLst>
            <pc:docMk/>
            <pc:sldMk cId="3994691396" sldId="262"/>
            <ac:spMk id="15" creationId="{E0C28A69-9B26-45AC-AFF7-719A7A50A092}"/>
          </ac:spMkLst>
        </pc:spChg>
        <pc:spChg chg="add del">
          <ac:chgData name="Cathryn Morgan (2100313)" userId="ecb937c3-08d4-4d28-a44f-97a26efd9d7e" providerId="ADAL" clId="{3B0F3512-2176-4149-9FCB-26D8928154F9}" dt="2024-03-13T19:31:01.929" v="14516" actId="26606"/>
          <ac:spMkLst>
            <pc:docMk/>
            <pc:sldMk cId="3994691396" sldId="262"/>
            <ac:spMk id="17" creationId="{33AE4636-AEEC-45D6-84D4-7AC2DA48ECF8}"/>
          </ac:spMkLst>
        </pc:spChg>
        <pc:spChg chg="add del">
          <ac:chgData name="Cathryn Morgan (2100313)" userId="ecb937c3-08d4-4d28-a44f-97a26efd9d7e" providerId="ADAL" clId="{3B0F3512-2176-4149-9FCB-26D8928154F9}" dt="2024-03-13T19:31:01.929" v="14516" actId="26606"/>
          <ac:spMkLst>
            <pc:docMk/>
            <pc:sldMk cId="3994691396" sldId="262"/>
            <ac:spMk id="18" creationId="{8D9CE0F4-2EB2-4F1F-8AAC-DB3571D9FE10}"/>
          </ac:spMkLst>
        </pc:spChg>
        <pc:spChg chg="add del">
          <ac:chgData name="Cathryn Morgan (2100313)" userId="ecb937c3-08d4-4d28-a44f-97a26efd9d7e" providerId="ADAL" clId="{3B0F3512-2176-4149-9FCB-26D8928154F9}" dt="2024-03-13T19:31:01.929" v="14516" actId="26606"/>
          <ac:spMkLst>
            <pc:docMk/>
            <pc:sldMk cId="3994691396" sldId="262"/>
            <ac:spMk id="19" creationId="{2314165F-3CE8-6DB7-D364-CE4D4BCAC07F}"/>
          </ac:spMkLst>
        </pc:spChg>
        <pc:spChg chg="add del">
          <ac:chgData name="Cathryn Morgan (2100313)" userId="ecb937c3-08d4-4d28-a44f-97a26efd9d7e" providerId="ADAL" clId="{3B0F3512-2176-4149-9FCB-26D8928154F9}" dt="2024-03-13T19:31:14.894" v="14518" actId="26606"/>
          <ac:spMkLst>
            <pc:docMk/>
            <pc:sldMk cId="3994691396" sldId="262"/>
            <ac:spMk id="21" creationId="{2314165F-3CE8-6DB7-D364-CE4D4BCAC07F}"/>
          </ac:spMkLst>
        </pc:spChg>
        <pc:spChg chg="add del">
          <ac:chgData name="Cathryn Morgan (2100313)" userId="ecb937c3-08d4-4d28-a44f-97a26efd9d7e" providerId="ADAL" clId="{3B0F3512-2176-4149-9FCB-26D8928154F9}" dt="2024-03-13T19:31:17.960" v="14520" actId="26606"/>
          <ac:spMkLst>
            <pc:docMk/>
            <pc:sldMk cId="3994691396" sldId="262"/>
            <ac:spMk id="23" creationId="{DAF1966E-FD40-4A4A-B61B-C4DF7FA05F06}"/>
          </ac:spMkLst>
        </pc:spChg>
        <pc:spChg chg="add del">
          <ac:chgData name="Cathryn Morgan (2100313)" userId="ecb937c3-08d4-4d28-a44f-97a26efd9d7e" providerId="ADAL" clId="{3B0F3512-2176-4149-9FCB-26D8928154F9}" dt="2024-03-13T19:31:17.960" v="14520" actId="26606"/>
          <ac:spMkLst>
            <pc:docMk/>
            <pc:sldMk cId="3994691396" sldId="262"/>
            <ac:spMk id="24" creationId="{047BFA19-D45E-416B-A404-7AF2F3F27017}"/>
          </ac:spMkLst>
        </pc:spChg>
        <pc:spChg chg="add del">
          <ac:chgData name="Cathryn Morgan (2100313)" userId="ecb937c3-08d4-4d28-a44f-97a26efd9d7e" providerId="ADAL" clId="{3B0F3512-2176-4149-9FCB-26D8928154F9}" dt="2024-03-13T19:31:17.960" v="14520" actId="26606"/>
          <ac:spMkLst>
            <pc:docMk/>
            <pc:sldMk cId="3994691396" sldId="262"/>
            <ac:spMk id="25" creationId="{8E0105E7-23DB-4CF2-8258-FF47C7620F6E}"/>
          </ac:spMkLst>
        </pc:spChg>
        <pc:spChg chg="add del">
          <ac:chgData name="Cathryn Morgan (2100313)" userId="ecb937c3-08d4-4d28-a44f-97a26efd9d7e" providerId="ADAL" clId="{3B0F3512-2176-4149-9FCB-26D8928154F9}" dt="2024-03-13T19:31:17.960" v="14520" actId="26606"/>
          <ac:spMkLst>
            <pc:docMk/>
            <pc:sldMk cId="3994691396" sldId="262"/>
            <ac:spMk id="26" creationId="{2314165F-3CE8-6DB7-D364-CE4D4BCAC07F}"/>
          </ac:spMkLst>
        </pc:spChg>
        <pc:spChg chg="add">
          <ac:chgData name="Cathryn Morgan (2100313)" userId="ecb937c3-08d4-4d28-a44f-97a26efd9d7e" providerId="ADAL" clId="{3B0F3512-2176-4149-9FCB-26D8928154F9}" dt="2024-03-13T19:31:17.978" v="14521" actId="26606"/>
          <ac:spMkLst>
            <pc:docMk/>
            <pc:sldMk cId="3994691396" sldId="262"/>
            <ac:spMk id="28" creationId="{907EF6B7-1338-4443-8C46-6A318D952DFD}"/>
          </ac:spMkLst>
        </pc:spChg>
        <pc:spChg chg="add">
          <ac:chgData name="Cathryn Morgan (2100313)" userId="ecb937c3-08d4-4d28-a44f-97a26efd9d7e" providerId="ADAL" clId="{3B0F3512-2176-4149-9FCB-26D8928154F9}" dt="2024-03-13T19:31:17.978" v="14521" actId="26606"/>
          <ac:spMkLst>
            <pc:docMk/>
            <pc:sldMk cId="3994691396" sldId="262"/>
            <ac:spMk id="29" creationId="{DAAE4CDD-124C-4DCF-9584-B6033B545DD5}"/>
          </ac:spMkLst>
        </pc:spChg>
        <pc:spChg chg="add">
          <ac:chgData name="Cathryn Morgan (2100313)" userId="ecb937c3-08d4-4d28-a44f-97a26efd9d7e" providerId="ADAL" clId="{3B0F3512-2176-4149-9FCB-26D8928154F9}" dt="2024-03-13T19:31:17.978" v="14521" actId="26606"/>
          <ac:spMkLst>
            <pc:docMk/>
            <pc:sldMk cId="3994691396" sldId="262"/>
            <ac:spMk id="30" creationId="{081E4A58-353D-44AE-B2FC-2A74E2E400F7}"/>
          </ac:spMkLst>
        </pc:spChg>
        <pc:spChg chg="add mod">
          <ac:chgData name="Cathryn Morgan (2100313)" userId="ecb937c3-08d4-4d28-a44f-97a26efd9d7e" providerId="ADAL" clId="{3B0F3512-2176-4149-9FCB-26D8928154F9}" dt="2024-03-14T00:28:21.761" v="17396" actId="114"/>
          <ac:spMkLst>
            <pc:docMk/>
            <pc:sldMk cId="3994691396" sldId="262"/>
            <ac:spMk id="31" creationId="{2314165F-3CE8-6DB7-D364-CE4D4BCAC07F}"/>
          </ac:spMkLst>
        </pc:spChg>
        <pc:graphicFrameChg chg="add del">
          <ac:chgData name="Cathryn Morgan (2100313)" userId="ecb937c3-08d4-4d28-a44f-97a26efd9d7e" providerId="ADAL" clId="{3B0F3512-2176-4149-9FCB-26D8928154F9}" dt="2024-03-13T19:30:41.719" v="14514" actId="26606"/>
          <ac:graphicFrameMkLst>
            <pc:docMk/>
            <pc:sldMk cId="3994691396" sldId="262"/>
            <ac:graphicFrameMk id="5" creationId="{B13A8340-EC68-3715-202B-7ECB2C071361}"/>
          </ac:graphicFrameMkLst>
        </pc:graphicFrameChg>
        <pc:picChg chg="add del">
          <ac:chgData name="Cathryn Morgan (2100313)" userId="ecb937c3-08d4-4d28-a44f-97a26efd9d7e" providerId="ADAL" clId="{3B0F3512-2176-4149-9FCB-26D8928154F9}" dt="2024-03-13T19:31:01.929" v="14516" actId="26606"/>
          <ac:picMkLst>
            <pc:docMk/>
            <pc:sldMk cId="3994691396" sldId="262"/>
            <ac:picMk id="16" creationId="{55BA2E5B-C9C0-7273-05C7-EDB9EE8FD357}"/>
          </ac:picMkLst>
        </pc:picChg>
      </pc:sldChg>
      <pc:sldChg chg="addSp modSp new mod setBg modNotesTx">
        <pc:chgData name="Cathryn Morgan (2100313)" userId="ecb937c3-08d4-4d28-a44f-97a26efd9d7e" providerId="ADAL" clId="{3B0F3512-2176-4149-9FCB-26D8928154F9}" dt="2024-03-12T20:41:11.202" v="12945" actId="14100"/>
        <pc:sldMkLst>
          <pc:docMk/>
          <pc:sldMk cId="818774680" sldId="263"/>
        </pc:sldMkLst>
        <pc:spChg chg="mod">
          <ac:chgData name="Cathryn Morgan (2100313)" userId="ecb937c3-08d4-4d28-a44f-97a26efd9d7e" providerId="ADAL" clId="{3B0F3512-2176-4149-9FCB-26D8928154F9}" dt="2024-03-12T20:41:11.202" v="12945" actId="14100"/>
          <ac:spMkLst>
            <pc:docMk/>
            <pc:sldMk cId="818774680" sldId="263"/>
            <ac:spMk id="2" creationId="{1C04D76D-94F7-AAB1-BB9C-1AE28AD6314E}"/>
          </ac:spMkLst>
        </pc:spChg>
        <pc:spChg chg="mod">
          <ac:chgData name="Cathryn Morgan (2100313)" userId="ecb937c3-08d4-4d28-a44f-97a26efd9d7e" providerId="ADAL" clId="{3B0F3512-2176-4149-9FCB-26D8928154F9}" dt="2024-03-11T20:31:38.862" v="8722" actId="20577"/>
          <ac:spMkLst>
            <pc:docMk/>
            <pc:sldMk cId="818774680" sldId="263"/>
            <ac:spMk id="3" creationId="{4BF827B1-EAB1-7FCC-516D-CEFD78AB5BC9}"/>
          </ac:spMkLst>
        </pc:spChg>
        <pc:spChg chg="add">
          <ac:chgData name="Cathryn Morgan (2100313)" userId="ecb937c3-08d4-4d28-a44f-97a26efd9d7e" providerId="ADAL" clId="{3B0F3512-2176-4149-9FCB-26D8928154F9}" dt="2024-03-11T20:31:32.027" v="8720" actId="26606"/>
          <ac:spMkLst>
            <pc:docMk/>
            <pc:sldMk cId="818774680" sldId="263"/>
            <ac:spMk id="8" creationId="{E777E57D-6A88-4B5B-A068-2BA7FF4E8CCA}"/>
          </ac:spMkLst>
        </pc:spChg>
        <pc:spChg chg="add">
          <ac:chgData name="Cathryn Morgan (2100313)" userId="ecb937c3-08d4-4d28-a44f-97a26efd9d7e" providerId="ADAL" clId="{3B0F3512-2176-4149-9FCB-26D8928154F9}" dt="2024-03-11T20:31:32.027" v="8720" actId="26606"/>
          <ac:spMkLst>
            <pc:docMk/>
            <pc:sldMk cId="818774680" sldId="263"/>
            <ac:spMk id="10" creationId="{F7117410-A2A4-4085-9ADC-46744551DBDE}"/>
          </ac:spMkLst>
        </pc:spChg>
        <pc:spChg chg="add">
          <ac:chgData name="Cathryn Morgan (2100313)" userId="ecb937c3-08d4-4d28-a44f-97a26efd9d7e" providerId="ADAL" clId="{3B0F3512-2176-4149-9FCB-26D8928154F9}" dt="2024-03-11T20:31:32.027" v="8720" actId="26606"/>
          <ac:spMkLst>
            <pc:docMk/>
            <pc:sldMk cId="818774680" sldId="263"/>
            <ac:spMk id="12" creationId="{99F74EB5-E547-4FB4-95F5-BCC788F3C4A0}"/>
          </ac:spMkLst>
        </pc:spChg>
      </pc:sldChg>
      <pc:sldChg chg="addSp delSp modSp mod ord setBg modClrScheme chgLayout modNotesTx">
        <pc:chgData name="Cathryn Morgan (2100313)" userId="ecb937c3-08d4-4d28-a44f-97a26efd9d7e" providerId="ADAL" clId="{3B0F3512-2176-4149-9FCB-26D8928154F9}" dt="2024-03-14T00:32:53.313" v="17464" actId="114"/>
        <pc:sldMkLst>
          <pc:docMk/>
          <pc:sldMk cId="1018187041" sldId="264"/>
        </pc:sldMkLst>
        <pc:spChg chg="del">
          <ac:chgData name="Cathryn Morgan (2100313)" userId="ecb937c3-08d4-4d28-a44f-97a26efd9d7e" providerId="ADAL" clId="{3B0F3512-2176-4149-9FCB-26D8928154F9}" dt="2024-03-10T17:26:48.352" v="3454" actId="478"/>
          <ac:spMkLst>
            <pc:docMk/>
            <pc:sldMk cId="1018187041" sldId="264"/>
            <ac:spMk id="2" creationId="{F6DCA7A8-6D56-4CB5-6FDB-77AA71CD3A25}"/>
          </ac:spMkLst>
        </pc:spChg>
        <pc:spChg chg="add mod ord">
          <ac:chgData name="Cathryn Morgan (2100313)" userId="ecb937c3-08d4-4d28-a44f-97a26efd9d7e" providerId="ADAL" clId="{3B0F3512-2176-4149-9FCB-26D8928154F9}" dt="2024-03-13T23:07:19.274" v="15566" actId="26606"/>
          <ac:spMkLst>
            <pc:docMk/>
            <pc:sldMk cId="1018187041" sldId="264"/>
            <ac:spMk id="3" creationId="{9F1D1004-E2AD-9B2B-E52F-C59FD216183B}"/>
          </ac:spMkLst>
        </pc:spChg>
        <pc:spChg chg="add mod ord">
          <ac:chgData name="Cathryn Morgan (2100313)" userId="ecb937c3-08d4-4d28-a44f-97a26efd9d7e" providerId="ADAL" clId="{3B0F3512-2176-4149-9FCB-26D8928154F9}" dt="2024-03-14T00:32:53.313" v="17464" actId="114"/>
          <ac:spMkLst>
            <pc:docMk/>
            <pc:sldMk cId="1018187041" sldId="264"/>
            <ac:spMk id="4" creationId="{706BAB44-E0E8-21B4-324C-C953C33B5777}"/>
          </ac:spMkLst>
        </pc:spChg>
        <pc:spChg chg="add">
          <ac:chgData name="Cathryn Morgan (2100313)" userId="ecb937c3-08d4-4d28-a44f-97a26efd9d7e" providerId="ADAL" clId="{3B0F3512-2176-4149-9FCB-26D8928154F9}" dt="2024-03-13T23:07:19.274" v="15566" actId="26606"/>
          <ac:spMkLst>
            <pc:docMk/>
            <pc:sldMk cId="1018187041" sldId="264"/>
            <ac:spMk id="9" creationId="{100EDD19-6802-4EC3-95CE-CFFAB042CFD6}"/>
          </ac:spMkLst>
        </pc:spChg>
        <pc:spChg chg="add">
          <ac:chgData name="Cathryn Morgan (2100313)" userId="ecb937c3-08d4-4d28-a44f-97a26efd9d7e" providerId="ADAL" clId="{3B0F3512-2176-4149-9FCB-26D8928154F9}" dt="2024-03-13T23:07:19.274" v="15566" actId="26606"/>
          <ac:spMkLst>
            <pc:docMk/>
            <pc:sldMk cId="1018187041" sldId="264"/>
            <ac:spMk id="11" creationId="{DB17E863-922E-4C26-BD64-E8FD41D28661}"/>
          </ac:spMkLst>
        </pc:spChg>
      </pc:sldChg>
      <pc:sldChg chg="modSp mod modNotesTx">
        <pc:chgData name="Cathryn Morgan (2100313)" userId="ecb937c3-08d4-4d28-a44f-97a26efd9d7e" providerId="ADAL" clId="{3B0F3512-2176-4149-9FCB-26D8928154F9}" dt="2024-03-14T00:28:05.785" v="17395" actId="114"/>
        <pc:sldMkLst>
          <pc:docMk/>
          <pc:sldMk cId="2316836845" sldId="265"/>
        </pc:sldMkLst>
        <pc:spChg chg="mod">
          <ac:chgData name="Cathryn Morgan (2100313)" userId="ecb937c3-08d4-4d28-a44f-97a26efd9d7e" providerId="ADAL" clId="{3B0F3512-2176-4149-9FCB-26D8928154F9}" dt="2024-03-14T00:28:05.785" v="17395" actId="114"/>
          <ac:spMkLst>
            <pc:docMk/>
            <pc:sldMk cId="2316836845" sldId="265"/>
            <ac:spMk id="3" creationId="{9057B221-860D-3583-141E-00CA4790E350}"/>
          </ac:spMkLst>
        </pc:spChg>
      </pc:sldChg>
      <pc:sldChg chg="addSp delSp modSp mod ord setBg">
        <pc:chgData name="Cathryn Morgan (2100313)" userId="ecb937c3-08d4-4d28-a44f-97a26efd9d7e" providerId="ADAL" clId="{3B0F3512-2176-4149-9FCB-26D8928154F9}" dt="2024-03-14T00:29:08.562" v="17403" actId="114"/>
        <pc:sldMkLst>
          <pc:docMk/>
          <pc:sldMk cId="1715866364" sldId="267"/>
        </pc:sldMkLst>
        <pc:spChg chg="mod">
          <ac:chgData name="Cathryn Morgan (2100313)" userId="ecb937c3-08d4-4d28-a44f-97a26efd9d7e" providerId="ADAL" clId="{3B0F3512-2176-4149-9FCB-26D8928154F9}" dt="2024-03-13T19:25:32.675" v="14468" actId="26606"/>
          <ac:spMkLst>
            <pc:docMk/>
            <pc:sldMk cId="1715866364" sldId="267"/>
            <ac:spMk id="2" creationId="{A0ACF150-593C-E614-E36A-34F46E71F872}"/>
          </ac:spMkLst>
        </pc:spChg>
        <pc:spChg chg="mod">
          <ac:chgData name="Cathryn Morgan (2100313)" userId="ecb937c3-08d4-4d28-a44f-97a26efd9d7e" providerId="ADAL" clId="{3B0F3512-2176-4149-9FCB-26D8928154F9}" dt="2024-03-14T00:29:08.562" v="17403" actId="114"/>
          <ac:spMkLst>
            <pc:docMk/>
            <pc:sldMk cId="1715866364" sldId="267"/>
            <ac:spMk id="3" creationId="{9D568A19-D662-0248-19CF-E080EDE4E39F}"/>
          </ac:spMkLst>
        </pc:spChg>
        <pc:spChg chg="mod">
          <ac:chgData name="Cathryn Morgan (2100313)" userId="ecb937c3-08d4-4d28-a44f-97a26efd9d7e" providerId="ADAL" clId="{3B0F3512-2176-4149-9FCB-26D8928154F9}" dt="2024-03-13T19:26:41.520" v="14482" actId="1076"/>
          <ac:spMkLst>
            <pc:docMk/>
            <pc:sldMk cId="1715866364" sldId="267"/>
            <ac:spMk id="4" creationId="{B4AB59F2-9AAF-9CB8-CB70-D288B4882E3D}"/>
          </ac:spMkLst>
        </pc:spChg>
        <pc:spChg chg="add del mod">
          <ac:chgData name="Cathryn Morgan (2100313)" userId="ecb937c3-08d4-4d28-a44f-97a26efd9d7e" providerId="ADAL" clId="{3B0F3512-2176-4149-9FCB-26D8928154F9}" dt="2024-03-13T21:52:37.981" v="14589" actId="313"/>
          <ac:spMkLst>
            <pc:docMk/>
            <pc:sldMk cId="1715866364" sldId="267"/>
            <ac:spMk id="6" creationId="{E2108BE7-9AB9-A9E4-8B4E-5DEA67964010}"/>
          </ac:spMkLst>
        </pc:spChg>
        <pc:spChg chg="add">
          <ac:chgData name="Cathryn Morgan (2100313)" userId="ecb937c3-08d4-4d28-a44f-97a26efd9d7e" providerId="ADAL" clId="{3B0F3512-2176-4149-9FCB-26D8928154F9}" dt="2024-03-13T19:25:32.675" v="14468" actId="26606"/>
          <ac:spMkLst>
            <pc:docMk/>
            <pc:sldMk cId="1715866364" sldId="267"/>
            <ac:spMk id="12" creationId="{7301F447-EEF7-48F5-AF73-7566EE7F64AD}"/>
          </ac:spMkLst>
        </pc:spChg>
        <pc:spChg chg="add">
          <ac:chgData name="Cathryn Morgan (2100313)" userId="ecb937c3-08d4-4d28-a44f-97a26efd9d7e" providerId="ADAL" clId="{3B0F3512-2176-4149-9FCB-26D8928154F9}" dt="2024-03-13T19:25:32.675" v="14468" actId="26606"/>
          <ac:spMkLst>
            <pc:docMk/>
            <pc:sldMk cId="1715866364" sldId="267"/>
            <ac:spMk id="14" creationId="{F7117410-A2A4-4085-9ADC-46744551DBDE}"/>
          </ac:spMkLst>
        </pc:spChg>
        <pc:spChg chg="add">
          <ac:chgData name="Cathryn Morgan (2100313)" userId="ecb937c3-08d4-4d28-a44f-97a26efd9d7e" providerId="ADAL" clId="{3B0F3512-2176-4149-9FCB-26D8928154F9}" dt="2024-03-13T19:25:32.675" v="14468" actId="26606"/>
          <ac:spMkLst>
            <pc:docMk/>
            <pc:sldMk cId="1715866364" sldId="267"/>
            <ac:spMk id="16" creationId="{99F74EB5-E547-4FB4-95F5-BCC788F3C4A0}"/>
          </ac:spMkLst>
        </pc:spChg>
        <pc:picChg chg="mod">
          <ac:chgData name="Cathryn Morgan (2100313)" userId="ecb937c3-08d4-4d28-a44f-97a26efd9d7e" providerId="ADAL" clId="{3B0F3512-2176-4149-9FCB-26D8928154F9}" dt="2024-03-13T19:26:52.382" v="14483" actId="1076"/>
          <ac:picMkLst>
            <pc:docMk/>
            <pc:sldMk cId="1715866364" sldId="267"/>
            <ac:picMk id="5" creationId="{755AC700-AED9-324E-B846-AAC70AFD732A}"/>
          </ac:picMkLst>
        </pc:picChg>
      </pc:sldChg>
      <pc:sldChg chg="addSp delSp modSp mod ord setBg modNotesTx">
        <pc:chgData name="Cathryn Morgan (2100313)" userId="ecb937c3-08d4-4d28-a44f-97a26efd9d7e" providerId="ADAL" clId="{3B0F3512-2176-4149-9FCB-26D8928154F9}" dt="2024-03-13T21:03:07.852" v="14562" actId="20577"/>
        <pc:sldMkLst>
          <pc:docMk/>
          <pc:sldMk cId="3807784847" sldId="268"/>
        </pc:sldMkLst>
        <pc:spChg chg="mod">
          <ac:chgData name="Cathryn Morgan (2100313)" userId="ecb937c3-08d4-4d28-a44f-97a26efd9d7e" providerId="ADAL" clId="{3B0F3512-2176-4149-9FCB-26D8928154F9}" dt="2024-03-13T19:32:51.676" v="14533" actId="26606"/>
          <ac:spMkLst>
            <pc:docMk/>
            <pc:sldMk cId="3807784847" sldId="268"/>
            <ac:spMk id="2" creationId="{F060D993-2BDC-C875-0DB9-4AB33C883B35}"/>
          </ac:spMkLst>
        </pc:spChg>
        <pc:spChg chg="mod">
          <ac:chgData name="Cathryn Morgan (2100313)" userId="ecb937c3-08d4-4d28-a44f-97a26efd9d7e" providerId="ADAL" clId="{3B0F3512-2176-4149-9FCB-26D8928154F9}" dt="2024-03-13T19:32:58.290" v="14534" actId="14100"/>
          <ac:spMkLst>
            <pc:docMk/>
            <pc:sldMk cId="3807784847" sldId="268"/>
            <ac:spMk id="3" creationId="{7A29A910-C7DE-0E1A-FA07-9E1295B5D807}"/>
          </ac:spMkLst>
        </pc:spChg>
        <pc:spChg chg="add del">
          <ac:chgData name="Cathryn Morgan (2100313)" userId="ecb937c3-08d4-4d28-a44f-97a26efd9d7e" providerId="ADAL" clId="{3B0F3512-2176-4149-9FCB-26D8928154F9}" dt="2024-03-13T19:32:51.676" v="14533" actId="26606"/>
          <ac:spMkLst>
            <pc:docMk/>
            <pc:sldMk cId="3807784847" sldId="268"/>
            <ac:spMk id="8" creationId="{1709F1D5-B0F1-4714-A239-E5B61C161915}"/>
          </ac:spMkLst>
        </pc:spChg>
        <pc:spChg chg="add del">
          <ac:chgData name="Cathryn Morgan (2100313)" userId="ecb937c3-08d4-4d28-a44f-97a26efd9d7e" providerId="ADAL" clId="{3B0F3512-2176-4149-9FCB-26D8928154F9}" dt="2024-03-13T19:32:51.676" v="14533" actId="26606"/>
          <ac:spMkLst>
            <pc:docMk/>
            <pc:sldMk cId="3807784847" sldId="268"/>
            <ac:spMk id="10" creationId="{228FB460-D3FF-4440-A020-05982A09E517}"/>
          </ac:spMkLst>
        </pc:spChg>
        <pc:spChg chg="add del">
          <ac:chgData name="Cathryn Morgan (2100313)" userId="ecb937c3-08d4-4d28-a44f-97a26efd9d7e" providerId="ADAL" clId="{3B0F3512-2176-4149-9FCB-26D8928154F9}" dt="2024-03-13T19:32:51.676" v="14533" actId="26606"/>
          <ac:spMkLst>
            <pc:docMk/>
            <pc:sldMk cId="3807784847" sldId="268"/>
            <ac:spMk id="12" creationId="{14847E93-7DC1-4D4B-8829-B19AA7137C50}"/>
          </ac:spMkLst>
        </pc:spChg>
        <pc:spChg chg="add del">
          <ac:chgData name="Cathryn Morgan (2100313)" userId="ecb937c3-08d4-4d28-a44f-97a26efd9d7e" providerId="ADAL" clId="{3B0F3512-2176-4149-9FCB-26D8928154F9}" dt="2024-03-13T19:32:51.676" v="14533" actId="26606"/>
          <ac:spMkLst>
            <pc:docMk/>
            <pc:sldMk cId="3807784847" sldId="268"/>
            <ac:spMk id="14" creationId="{5566D6E1-03A1-4D73-A4E0-35D74D568A04}"/>
          </ac:spMkLst>
        </pc:spChg>
        <pc:spChg chg="add del">
          <ac:chgData name="Cathryn Morgan (2100313)" userId="ecb937c3-08d4-4d28-a44f-97a26efd9d7e" providerId="ADAL" clId="{3B0F3512-2176-4149-9FCB-26D8928154F9}" dt="2024-03-13T19:32:51.676" v="14533" actId="26606"/>
          <ac:spMkLst>
            <pc:docMk/>
            <pc:sldMk cId="3807784847" sldId="268"/>
            <ac:spMk id="16" creationId="{9F835A99-04AC-494A-A572-AFE8413CC938}"/>
          </ac:spMkLst>
        </pc:spChg>
        <pc:spChg chg="add del">
          <ac:chgData name="Cathryn Morgan (2100313)" userId="ecb937c3-08d4-4d28-a44f-97a26efd9d7e" providerId="ADAL" clId="{3B0F3512-2176-4149-9FCB-26D8928154F9}" dt="2024-03-13T19:32:51.676" v="14533" actId="26606"/>
          <ac:spMkLst>
            <pc:docMk/>
            <pc:sldMk cId="3807784847" sldId="268"/>
            <ac:spMk id="18" creationId="{7B786209-1B0B-4CA9-9BDD-F7327066A84D}"/>
          </ac:spMkLst>
        </pc:spChg>
        <pc:spChg chg="add del">
          <ac:chgData name="Cathryn Morgan (2100313)" userId="ecb937c3-08d4-4d28-a44f-97a26efd9d7e" providerId="ADAL" clId="{3B0F3512-2176-4149-9FCB-26D8928154F9}" dt="2024-03-13T19:32:51.676" v="14533" actId="26606"/>
          <ac:spMkLst>
            <pc:docMk/>
            <pc:sldMk cId="3807784847" sldId="268"/>
            <ac:spMk id="20" creationId="{2D2964BB-484D-45AE-AD66-D407D0629652}"/>
          </ac:spMkLst>
        </pc:spChg>
        <pc:spChg chg="add del">
          <ac:chgData name="Cathryn Morgan (2100313)" userId="ecb937c3-08d4-4d28-a44f-97a26efd9d7e" providerId="ADAL" clId="{3B0F3512-2176-4149-9FCB-26D8928154F9}" dt="2024-03-13T19:32:51.676" v="14533" actId="26606"/>
          <ac:spMkLst>
            <pc:docMk/>
            <pc:sldMk cId="3807784847" sldId="268"/>
            <ac:spMk id="22" creationId="{6691AC69-A76E-4DAB-B565-468B6B87ACF3}"/>
          </ac:spMkLst>
        </pc:spChg>
        <pc:spChg chg="add">
          <ac:chgData name="Cathryn Morgan (2100313)" userId="ecb937c3-08d4-4d28-a44f-97a26efd9d7e" providerId="ADAL" clId="{3B0F3512-2176-4149-9FCB-26D8928154F9}" dt="2024-03-13T19:32:51.676" v="14533" actId="26606"/>
          <ac:spMkLst>
            <pc:docMk/>
            <pc:sldMk cId="3807784847" sldId="268"/>
            <ac:spMk id="27" creationId="{E92FEB64-6EEA-4759-B4A4-BD2C1E660BA8}"/>
          </ac:spMkLst>
        </pc:spChg>
        <pc:spChg chg="add">
          <ac:chgData name="Cathryn Morgan (2100313)" userId="ecb937c3-08d4-4d28-a44f-97a26efd9d7e" providerId="ADAL" clId="{3B0F3512-2176-4149-9FCB-26D8928154F9}" dt="2024-03-13T19:32:51.676" v="14533" actId="26606"/>
          <ac:spMkLst>
            <pc:docMk/>
            <pc:sldMk cId="3807784847" sldId="268"/>
            <ac:spMk id="29" creationId="{B10BB131-AC8E-4A8E-A5D1-36260F720C3B}"/>
          </ac:spMkLst>
        </pc:spChg>
        <pc:spChg chg="add">
          <ac:chgData name="Cathryn Morgan (2100313)" userId="ecb937c3-08d4-4d28-a44f-97a26efd9d7e" providerId="ADAL" clId="{3B0F3512-2176-4149-9FCB-26D8928154F9}" dt="2024-03-13T19:32:51.676" v="14533" actId="26606"/>
          <ac:spMkLst>
            <pc:docMk/>
            <pc:sldMk cId="3807784847" sldId="268"/>
            <ac:spMk id="31" creationId="{14847E93-7DC1-4D4B-8829-B19AA7137C50}"/>
          </ac:spMkLst>
        </pc:spChg>
        <pc:spChg chg="add">
          <ac:chgData name="Cathryn Morgan (2100313)" userId="ecb937c3-08d4-4d28-a44f-97a26efd9d7e" providerId="ADAL" clId="{3B0F3512-2176-4149-9FCB-26D8928154F9}" dt="2024-03-13T19:32:51.676" v="14533" actId="26606"/>
          <ac:spMkLst>
            <pc:docMk/>
            <pc:sldMk cId="3807784847" sldId="268"/>
            <ac:spMk id="33" creationId="{5566D6E1-03A1-4D73-A4E0-35D74D568A04}"/>
          </ac:spMkLst>
        </pc:spChg>
        <pc:spChg chg="add">
          <ac:chgData name="Cathryn Morgan (2100313)" userId="ecb937c3-08d4-4d28-a44f-97a26efd9d7e" providerId="ADAL" clId="{3B0F3512-2176-4149-9FCB-26D8928154F9}" dt="2024-03-13T19:32:51.676" v="14533" actId="26606"/>
          <ac:spMkLst>
            <pc:docMk/>
            <pc:sldMk cId="3807784847" sldId="268"/>
            <ac:spMk id="35" creationId="{9F835A99-04AC-494A-A572-AFE8413CC938}"/>
          </ac:spMkLst>
        </pc:spChg>
        <pc:spChg chg="add">
          <ac:chgData name="Cathryn Morgan (2100313)" userId="ecb937c3-08d4-4d28-a44f-97a26efd9d7e" providerId="ADAL" clId="{3B0F3512-2176-4149-9FCB-26D8928154F9}" dt="2024-03-13T19:32:51.676" v="14533" actId="26606"/>
          <ac:spMkLst>
            <pc:docMk/>
            <pc:sldMk cId="3807784847" sldId="268"/>
            <ac:spMk id="37" creationId="{7B786209-1B0B-4CA9-9BDD-F7327066A84D}"/>
          </ac:spMkLst>
        </pc:spChg>
        <pc:spChg chg="add">
          <ac:chgData name="Cathryn Morgan (2100313)" userId="ecb937c3-08d4-4d28-a44f-97a26efd9d7e" providerId="ADAL" clId="{3B0F3512-2176-4149-9FCB-26D8928154F9}" dt="2024-03-13T19:32:51.676" v="14533" actId="26606"/>
          <ac:spMkLst>
            <pc:docMk/>
            <pc:sldMk cId="3807784847" sldId="268"/>
            <ac:spMk id="39" creationId="{2D2964BB-484D-45AE-AD66-D407D0629652}"/>
          </ac:spMkLst>
        </pc:spChg>
        <pc:spChg chg="add">
          <ac:chgData name="Cathryn Morgan (2100313)" userId="ecb937c3-08d4-4d28-a44f-97a26efd9d7e" providerId="ADAL" clId="{3B0F3512-2176-4149-9FCB-26D8928154F9}" dt="2024-03-13T19:32:51.676" v="14533" actId="26606"/>
          <ac:spMkLst>
            <pc:docMk/>
            <pc:sldMk cId="3807784847" sldId="268"/>
            <ac:spMk id="41" creationId="{6691AC69-A76E-4DAB-B565-468B6B87ACF3}"/>
          </ac:spMkLst>
        </pc:spChg>
      </pc:sldChg>
      <pc:sldChg chg="modSp mod">
        <pc:chgData name="Cathryn Morgan (2100313)" userId="ecb937c3-08d4-4d28-a44f-97a26efd9d7e" providerId="ADAL" clId="{3B0F3512-2176-4149-9FCB-26D8928154F9}" dt="2024-03-10T18:23:07.811" v="6830" actId="2711"/>
        <pc:sldMkLst>
          <pc:docMk/>
          <pc:sldMk cId="1492496534" sldId="269"/>
        </pc:sldMkLst>
        <pc:spChg chg="mod">
          <ac:chgData name="Cathryn Morgan (2100313)" userId="ecb937c3-08d4-4d28-a44f-97a26efd9d7e" providerId="ADAL" clId="{3B0F3512-2176-4149-9FCB-26D8928154F9}" dt="2024-03-10T18:23:07.811" v="6830" actId="2711"/>
          <ac:spMkLst>
            <pc:docMk/>
            <pc:sldMk cId="1492496534" sldId="269"/>
            <ac:spMk id="2" creationId="{93BE67FA-A3A6-A290-9619-ED97258638CC}"/>
          </ac:spMkLst>
        </pc:spChg>
        <pc:spChg chg="mod">
          <ac:chgData name="Cathryn Morgan (2100313)" userId="ecb937c3-08d4-4d28-a44f-97a26efd9d7e" providerId="ADAL" clId="{3B0F3512-2176-4149-9FCB-26D8928154F9}" dt="2024-03-10T18:23:02.537" v="6829" actId="2711"/>
          <ac:spMkLst>
            <pc:docMk/>
            <pc:sldMk cId="1492496534" sldId="269"/>
            <ac:spMk id="3" creationId="{C81742BD-E9AE-D70C-5C90-C4AB4D5A6622}"/>
          </ac:spMkLst>
        </pc:spChg>
      </pc:sldChg>
      <pc:sldChg chg="modSp del mod">
        <pc:chgData name="Cathryn Morgan (2100313)" userId="ecb937c3-08d4-4d28-a44f-97a26efd9d7e" providerId="ADAL" clId="{3B0F3512-2176-4149-9FCB-26D8928154F9}" dt="2024-03-10T17:24:55.815" v="3447" actId="2696"/>
        <pc:sldMkLst>
          <pc:docMk/>
          <pc:sldMk cId="2664199255" sldId="270"/>
        </pc:sldMkLst>
        <pc:spChg chg="mod">
          <ac:chgData name="Cathryn Morgan (2100313)" userId="ecb937c3-08d4-4d28-a44f-97a26efd9d7e" providerId="ADAL" clId="{3B0F3512-2176-4149-9FCB-26D8928154F9}" dt="2024-03-10T17:19:46.253" v="3402" actId="20577"/>
          <ac:spMkLst>
            <pc:docMk/>
            <pc:sldMk cId="2664199255" sldId="270"/>
            <ac:spMk id="2" creationId="{55574BFA-13D1-5AC0-E217-CB35E4EA838B}"/>
          </ac:spMkLst>
        </pc:spChg>
      </pc:sldChg>
      <pc:sldChg chg="addSp delSp modSp mod ord setBg">
        <pc:chgData name="Cathryn Morgan (2100313)" userId="ecb937c3-08d4-4d28-a44f-97a26efd9d7e" providerId="ADAL" clId="{3B0F3512-2176-4149-9FCB-26D8928154F9}" dt="2024-03-14T00:28:56.382" v="17401" actId="114"/>
        <pc:sldMkLst>
          <pc:docMk/>
          <pc:sldMk cId="665864764" sldId="271"/>
        </pc:sldMkLst>
        <pc:spChg chg="mod">
          <ac:chgData name="Cathryn Morgan (2100313)" userId="ecb937c3-08d4-4d28-a44f-97a26efd9d7e" providerId="ADAL" clId="{3B0F3512-2176-4149-9FCB-26D8928154F9}" dt="2024-03-11T20:11:32.476" v="8263" actId="26606"/>
          <ac:spMkLst>
            <pc:docMk/>
            <pc:sldMk cId="665864764" sldId="271"/>
            <ac:spMk id="2" creationId="{875C09FC-B7B6-4CC3-7A6C-33E774485207}"/>
          </ac:spMkLst>
        </pc:spChg>
        <pc:spChg chg="mod">
          <ac:chgData name="Cathryn Morgan (2100313)" userId="ecb937c3-08d4-4d28-a44f-97a26efd9d7e" providerId="ADAL" clId="{3B0F3512-2176-4149-9FCB-26D8928154F9}" dt="2024-03-14T00:28:49.203" v="17398" actId="114"/>
          <ac:spMkLst>
            <pc:docMk/>
            <pc:sldMk cId="665864764" sldId="271"/>
            <ac:spMk id="3" creationId="{04FFE5DC-A12D-41FC-EC2C-4A84304BF916}"/>
          </ac:spMkLst>
        </pc:spChg>
        <pc:spChg chg="del mod">
          <ac:chgData name="Cathryn Morgan (2100313)" userId="ecb937c3-08d4-4d28-a44f-97a26efd9d7e" providerId="ADAL" clId="{3B0F3512-2176-4149-9FCB-26D8928154F9}" dt="2024-03-11T20:09:17.335" v="8227" actId="478"/>
          <ac:spMkLst>
            <pc:docMk/>
            <pc:sldMk cId="665864764" sldId="271"/>
            <ac:spMk id="6" creationId="{5AEFCB6F-8178-D4A3-C399-26DE66A12540}"/>
          </ac:spMkLst>
        </pc:spChg>
        <pc:spChg chg="mod">
          <ac:chgData name="Cathryn Morgan (2100313)" userId="ecb937c3-08d4-4d28-a44f-97a26efd9d7e" providerId="ADAL" clId="{3B0F3512-2176-4149-9FCB-26D8928154F9}" dt="2024-03-14T00:28:56.382" v="17401" actId="114"/>
          <ac:spMkLst>
            <pc:docMk/>
            <pc:sldMk cId="665864764" sldId="271"/>
            <ac:spMk id="7" creationId="{7405A78C-ED85-F96E-71BA-445EAF951BB9}"/>
          </ac:spMkLst>
        </pc:spChg>
        <pc:spChg chg="add del">
          <ac:chgData name="Cathryn Morgan (2100313)" userId="ecb937c3-08d4-4d28-a44f-97a26efd9d7e" providerId="ADAL" clId="{3B0F3512-2176-4149-9FCB-26D8928154F9}" dt="2024-03-11T20:10:32.601" v="8242" actId="26606"/>
          <ac:spMkLst>
            <pc:docMk/>
            <pc:sldMk cId="665864764" sldId="271"/>
            <ac:spMk id="9" creationId="{7301F447-EEF7-48F5-AF73-7566EE7F64AD}"/>
          </ac:spMkLst>
        </pc:spChg>
        <pc:spChg chg="add del">
          <ac:chgData name="Cathryn Morgan (2100313)" userId="ecb937c3-08d4-4d28-a44f-97a26efd9d7e" providerId="ADAL" clId="{3B0F3512-2176-4149-9FCB-26D8928154F9}" dt="2024-03-11T20:10:32.601" v="8242" actId="26606"/>
          <ac:spMkLst>
            <pc:docMk/>
            <pc:sldMk cId="665864764" sldId="271"/>
            <ac:spMk id="11" creationId="{F7117410-A2A4-4085-9ADC-46744551DBDE}"/>
          </ac:spMkLst>
        </pc:spChg>
        <pc:spChg chg="add del">
          <ac:chgData name="Cathryn Morgan (2100313)" userId="ecb937c3-08d4-4d28-a44f-97a26efd9d7e" providerId="ADAL" clId="{3B0F3512-2176-4149-9FCB-26D8928154F9}" dt="2024-03-11T20:10:32.601" v="8242" actId="26606"/>
          <ac:spMkLst>
            <pc:docMk/>
            <pc:sldMk cId="665864764" sldId="271"/>
            <ac:spMk id="13" creationId="{99F74EB5-E547-4FB4-95F5-BCC788F3C4A0}"/>
          </ac:spMkLst>
        </pc:spChg>
        <pc:spChg chg="add del">
          <ac:chgData name="Cathryn Morgan (2100313)" userId="ecb937c3-08d4-4d28-a44f-97a26efd9d7e" providerId="ADAL" clId="{3B0F3512-2176-4149-9FCB-26D8928154F9}" dt="2024-03-11T20:10:37.007" v="8244" actId="26606"/>
          <ac:spMkLst>
            <pc:docMk/>
            <pc:sldMk cId="665864764" sldId="271"/>
            <ac:spMk id="15" creationId="{955A2079-FA98-4876-80F0-72364A7D2EA4}"/>
          </ac:spMkLst>
        </pc:spChg>
        <pc:spChg chg="add del">
          <ac:chgData name="Cathryn Morgan (2100313)" userId="ecb937c3-08d4-4d28-a44f-97a26efd9d7e" providerId="ADAL" clId="{3B0F3512-2176-4149-9FCB-26D8928154F9}" dt="2024-03-11T20:10:56.244" v="8246" actId="26606"/>
          <ac:spMkLst>
            <pc:docMk/>
            <pc:sldMk cId="665864764" sldId="271"/>
            <ac:spMk id="17" creationId="{7301F447-EEF7-48F5-AF73-7566EE7F64AD}"/>
          </ac:spMkLst>
        </pc:spChg>
        <pc:spChg chg="add del">
          <ac:chgData name="Cathryn Morgan (2100313)" userId="ecb937c3-08d4-4d28-a44f-97a26efd9d7e" providerId="ADAL" clId="{3B0F3512-2176-4149-9FCB-26D8928154F9}" dt="2024-03-11T20:10:56.244" v="8246" actId="26606"/>
          <ac:spMkLst>
            <pc:docMk/>
            <pc:sldMk cId="665864764" sldId="271"/>
            <ac:spMk id="18" creationId="{F7117410-A2A4-4085-9ADC-46744551DBDE}"/>
          </ac:spMkLst>
        </pc:spChg>
        <pc:spChg chg="add del">
          <ac:chgData name="Cathryn Morgan (2100313)" userId="ecb937c3-08d4-4d28-a44f-97a26efd9d7e" providerId="ADAL" clId="{3B0F3512-2176-4149-9FCB-26D8928154F9}" dt="2024-03-11T20:10:56.244" v="8246" actId="26606"/>
          <ac:spMkLst>
            <pc:docMk/>
            <pc:sldMk cId="665864764" sldId="271"/>
            <ac:spMk id="19" creationId="{99F74EB5-E547-4FB4-95F5-BCC788F3C4A0}"/>
          </ac:spMkLst>
        </pc:spChg>
        <pc:spChg chg="add del">
          <ac:chgData name="Cathryn Morgan (2100313)" userId="ecb937c3-08d4-4d28-a44f-97a26efd9d7e" providerId="ADAL" clId="{3B0F3512-2176-4149-9FCB-26D8928154F9}" dt="2024-03-11T20:10:59.962" v="8248" actId="26606"/>
          <ac:spMkLst>
            <pc:docMk/>
            <pc:sldMk cId="665864764" sldId="271"/>
            <ac:spMk id="21" creationId="{BACC6370-2D7E-4714-9D71-7542949D7D5D}"/>
          </ac:spMkLst>
        </pc:spChg>
        <pc:spChg chg="add del">
          <ac:chgData name="Cathryn Morgan (2100313)" userId="ecb937c3-08d4-4d28-a44f-97a26efd9d7e" providerId="ADAL" clId="{3B0F3512-2176-4149-9FCB-26D8928154F9}" dt="2024-03-11T20:10:59.962" v="8248" actId="26606"/>
          <ac:spMkLst>
            <pc:docMk/>
            <pc:sldMk cId="665864764" sldId="271"/>
            <ac:spMk id="22" creationId="{F68B3F68-107C-434F-AA38-110D5EA91B85}"/>
          </ac:spMkLst>
        </pc:spChg>
        <pc:spChg chg="add del">
          <ac:chgData name="Cathryn Morgan (2100313)" userId="ecb937c3-08d4-4d28-a44f-97a26efd9d7e" providerId="ADAL" clId="{3B0F3512-2176-4149-9FCB-26D8928154F9}" dt="2024-03-11T20:10:59.962" v="8248" actId="26606"/>
          <ac:spMkLst>
            <pc:docMk/>
            <pc:sldMk cId="665864764" sldId="271"/>
            <ac:spMk id="23" creationId="{AAD0DBB9-1A4B-4391-81D4-CB19F9AB918A}"/>
          </ac:spMkLst>
        </pc:spChg>
        <pc:spChg chg="add del">
          <ac:chgData name="Cathryn Morgan (2100313)" userId="ecb937c3-08d4-4d28-a44f-97a26efd9d7e" providerId="ADAL" clId="{3B0F3512-2176-4149-9FCB-26D8928154F9}" dt="2024-03-11T20:10:59.962" v="8248" actId="26606"/>
          <ac:spMkLst>
            <pc:docMk/>
            <pc:sldMk cId="665864764" sldId="271"/>
            <ac:spMk id="24" creationId="{063BBA22-50EA-4C4D-BE05-F1CE4E63AA56}"/>
          </ac:spMkLst>
        </pc:spChg>
        <pc:spChg chg="add del">
          <ac:chgData name="Cathryn Morgan (2100313)" userId="ecb937c3-08d4-4d28-a44f-97a26efd9d7e" providerId="ADAL" clId="{3B0F3512-2176-4149-9FCB-26D8928154F9}" dt="2024-03-11T20:11:05.446" v="8250" actId="26606"/>
          <ac:spMkLst>
            <pc:docMk/>
            <pc:sldMk cId="665864764" sldId="271"/>
            <ac:spMk id="26" creationId="{7301F447-EEF7-48F5-AF73-7566EE7F64AD}"/>
          </ac:spMkLst>
        </pc:spChg>
        <pc:spChg chg="add del">
          <ac:chgData name="Cathryn Morgan (2100313)" userId="ecb937c3-08d4-4d28-a44f-97a26efd9d7e" providerId="ADAL" clId="{3B0F3512-2176-4149-9FCB-26D8928154F9}" dt="2024-03-11T20:11:05.446" v="8250" actId="26606"/>
          <ac:spMkLst>
            <pc:docMk/>
            <pc:sldMk cId="665864764" sldId="271"/>
            <ac:spMk id="27" creationId="{F7117410-A2A4-4085-9ADC-46744551DBDE}"/>
          </ac:spMkLst>
        </pc:spChg>
        <pc:spChg chg="add del">
          <ac:chgData name="Cathryn Morgan (2100313)" userId="ecb937c3-08d4-4d28-a44f-97a26efd9d7e" providerId="ADAL" clId="{3B0F3512-2176-4149-9FCB-26D8928154F9}" dt="2024-03-11T20:11:05.446" v="8250" actId="26606"/>
          <ac:spMkLst>
            <pc:docMk/>
            <pc:sldMk cId="665864764" sldId="271"/>
            <ac:spMk id="28" creationId="{99F74EB5-E547-4FB4-95F5-BCC788F3C4A0}"/>
          </ac:spMkLst>
        </pc:spChg>
        <pc:spChg chg="add del">
          <ac:chgData name="Cathryn Morgan (2100313)" userId="ecb937c3-08d4-4d28-a44f-97a26efd9d7e" providerId="ADAL" clId="{3B0F3512-2176-4149-9FCB-26D8928154F9}" dt="2024-03-11T20:11:06.766" v="8252" actId="26606"/>
          <ac:spMkLst>
            <pc:docMk/>
            <pc:sldMk cId="665864764" sldId="271"/>
            <ac:spMk id="30" creationId="{955A2079-FA98-4876-80F0-72364A7D2EA4}"/>
          </ac:spMkLst>
        </pc:spChg>
        <pc:spChg chg="add del">
          <ac:chgData name="Cathryn Morgan (2100313)" userId="ecb937c3-08d4-4d28-a44f-97a26efd9d7e" providerId="ADAL" clId="{3B0F3512-2176-4149-9FCB-26D8928154F9}" dt="2024-03-11T20:11:17.157" v="8254" actId="26606"/>
          <ac:spMkLst>
            <pc:docMk/>
            <pc:sldMk cId="665864764" sldId="271"/>
            <ac:spMk id="32" creationId="{7301F447-EEF7-48F5-AF73-7566EE7F64AD}"/>
          </ac:spMkLst>
        </pc:spChg>
        <pc:spChg chg="add del">
          <ac:chgData name="Cathryn Morgan (2100313)" userId="ecb937c3-08d4-4d28-a44f-97a26efd9d7e" providerId="ADAL" clId="{3B0F3512-2176-4149-9FCB-26D8928154F9}" dt="2024-03-11T20:11:17.157" v="8254" actId="26606"/>
          <ac:spMkLst>
            <pc:docMk/>
            <pc:sldMk cId="665864764" sldId="271"/>
            <ac:spMk id="33" creationId="{F7117410-A2A4-4085-9ADC-46744551DBDE}"/>
          </ac:spMkLst>
        </pc:spChg>
        <pc:spChg chg="add del">
          <ac:chgData name="Cathryn Morgan (2100313)" userId="ecb937c3-08d4-4d28-a44f-97a26efd9d7e" providerId="ADAL" clId="{3B0F3512-2176-4149-9FCB-26D8928154F9}" dt="2024-03-11T20:11:17.157" v="8254" actId="26606"/>
          <ac:spMkLst>
            <pc:docMk/>
            <pc:sldMk cId="665864764" sldId="271"/>
            <ac:spMk id="34" creationId="{99F74EB5-E547-4FB4-95F5-BCC788F3C4A0}"/>
          </ac:spMkLst>
        </pc:spChg>
        <pc:spChg chg="add del">
          <ac:chgData name="Cathryn Morgan (2100313)" userId="ecb937c3-08d4-4d28-a44f-97a26efd9d7e" providerId="ADAL" clId="{3B0F3512-2176-4149-9FCB-26D8928154F9}" dt="2024-03-11T20:11:19.858" v="8256" actId="26606"/>
          <ac:spMkLst>
            <pc:docMk/>
            <pc:sldMk cId="665864764" sldId="271"/>
            <ac:spMk id="36" creationId="{955A2079-FA98-4876-80F0-72364A7D2EA4}"/>
          </ac:spMkLst>
        </pc:spChg>
        <pc:spChg chg="add del">
          <ac:chgData name="Cathryn Morgan (2100313)" userId="ecb937c3-08d4-4d28-a44f-97a26efd9d7e" providerId="ADAL" clId="{3B0F3512-2176-4149-9FCB-26D8928154F9}" dt="2024-03-11T20:11:29.128" v="8258" actId="26606"/>
          <ac:spMkLst>
            <pc:docMk/>
            <pc:sldMk cId="665864764" sldId="271"/>
            <ac:spMk id="38" creationId="{7301F447-EEF7-48F5-AF73-7566EE7F64AD}"/>
          </ac:spMkLst>
        </pc:spChg>
        <pc:spChg chg="add del">
          <ac:chgData name="Cathryn Morgan (2100313)" userId="ecb937c3-08d4-4d28-a44f-97a26efd9d7e" providerId="ADAL" clId="{3B0F3512-2176-4149-9FCB-26D8928154F9}" dt="2024-03-11T20:11:29.128" v="8258" actId="26606"/>
          <ac:spMkLst>
            <pc:docMk/>
            <pc:sldMk cId="665864764" sldId="271"/>
            <ac:spMk id="39" creationId="{F7117410-A2A4-4085-9ADC-46744551DBDE}"/>
          </ac:spMkLst>
        </pc:spChg>
        <pc:spChg chg="add del">
          <ac:chgData name="Cathryn Morgan (2100313)" userId="ecb937c3-08d4-4d28-a44f-97a26efd9d7e" providerId="ADAL" clId="{3B0F3512-2176-4149-9FCB-26D8928154F9}" dt="2024-03-11T20:11:29.128" v="8258" actId="26606"/>
          <ac:spMkLst>
            <pc:docMk/>
            <pc:sldMk cId="665864764" sldId="271"/>
            <ac:spMk id="40" creationId="{99F74EB5-E547-4FB4-95F5-BCC788F3C4A0}"/>
          </ac:spMkLst>
        </pc:spChg>
        <pc:spChg chg="add del">
          <ac:chgData name="Cathryn Morgan (2100313)" userId="ecb937c3-08d4-4d28-a44f-97a26efd9d7e" providerId="ADAL" clId="{3B0F3512-2176-4149-9FCB-26D8928154F9}" dt="2024-03-11T20:11:31.512" v="8260" actId="26606"/>
          <ac:spMkLst>
            <pc:docMk/>
            <pc:sldMk cId="665864764" sldId="271"/>
            <ac:spMk id="42" creationId="{738F59A4-4431-460D-8E49-6E65C189A566}"/>
          </ac:spMkLst>
        </pc:spChg>
        <pc:spChg chg="add del">
          <ac:chgData name="Cathryn Morgan (2100313)" userId="ecb937c3-08d4-4d28-a44f-97a26efd9d7e" providerId="ADAL" clId="{3B0F3512-2176-4149-9FCB-26D8928154F9}" dt="2024-03-11T20:11:32.456" v="8262" actId="26606"/>
          <ac:spMkLst>
            <pc:docMk/>
            <pc:sldMk cId="665864764" sldId="271"/>
            <ac:spMk id="47" creationId="{955A2079-FA98-4876-80F0-72364A7D2EA4}"/>
          </ac:spMkLst>
        </pc:spChg>
        <pc:spChg chg="add">
          <ac:chgData name="Cathryn Morgan (2100313)" userId="ecb937c3-08d4-4d28-a44f-97a26efd9d7e" providerId="ADAL" clId="{3B0F3512-2176-4149-9FCB-26D8928154F9}" dt="2024-03-11T20:11:32.476" v="8263" actId="26606"/>
          <ac:spMkLst>
            <pc:docMk/>
            <pc:sldMk cId="665864764" sldId="271"/>
            <ac:spMk id="49" creationId="{7301F447-EEF7-48F5-AF73-7566EE7F64AD}"/>
          </ac:spMkLst>
        </pc:spChg>
        <pc:spChg chg="add">
          <ac:chgData name="Cathryn Morgan (2100313)" userId="ecb937c3-08d4-4d28-a44f-97a26efd9d7e" providerId="ADAL" clId="{3B0F3512-2176-4149-9FCB-26D8928154F9}" dt="2024-03-11T20:11:32.476" v="8263" actId="26606"/>
          <ac:spMkLst>
            <pc:docMk/>
            <pc:sldMk cId="665864764" sldId="271"/>
            <ac:spMk id="50" creationId="{F7117410-A2A4-4085-9ADC-46744551DBDE}"/>
          </ac:spMkLst>
        </pc:spChg>
        <pc:spChg chg="add">
          <ac:chgData name="Cathryn Morgan (2100313)" userId="ecb937c3-08d4-4d28-a44f-97a26efd9d7e" providerId="ADAL" clId="{3B0F3512-2176-4149-9FCB-26D8928154F9}" dt="2024-03-11T20:11:32.476" v="8263" actId="26606"/>
          <ac:spMkLst>
            <pc:docMk/>
            <pc:sldMk cId="665864764" sldId="271"/>
            <ac:spMk id="51" creationId="{99F74EB5-E547-4FB4-95F5-BCC788F3C4A0}"/>
          </ac:spMkLst>
        </pc:spChg>
        <pc:grpChg chg="add del">
          <ac:chgData name="Cathryn Morgan (2100313)" userId="ecb937c3-08d4-4d28-a44f-97a26efd9d7e" providerId="ADAL" clId="{3B0F3512-2176-4149-9FCB-26D8928154F9}" dt="2024-03-11T20:11:31.512" v="8260" actId="26606"/>
          <ac:grpSpMkLst>
            <pc:docMk/>
            <pc:sldMk cId="665864764" sldId="271"/>
            <ac:grpSpMk id="43" creationId="{8A919B9C-5C01-47E4-B2F2-45F589208ABF}"/>
          </ac:grpSpMkLst>
        </pc:grpChg>
        <pc:picChg chg="mod">
          <ac:chgData name="Cathryn Morgan (2100313)" userId="ecb937c3-08d4-4d28-a44f-97a26efd9d7e" providerId="ADAL" clId="{3B0F3512-2176-4149-9FCB-26D8928154F9}" dt="2024-03-11T20:12:49.035" v="8276" actId="1076"/>
          <ac:picMkLst>
            <pc:docMk/>
            <pc:sldMk cId="665864764" sldId="271"/>
            <ac:picMk id="4" creationId="{989E931C-1668-363D-AD8F-58DDEF64DE64}"/>
          </ac:picMkLst>
        </pc:picChg>
        <pc:picChg chg="mod">
          <ac:chgData name="Cathryn Morgan (2100313)" userId="ecb937c3-08d4-4d28-a44f-97a26efd9d7e" providerId="ADAL" clId="{3B0F3512-2176-4149-9FCB-26D8928154F9}" dt="2024-03-11T20:12:53.359" v="8277" actId="1076"/>
          <ac:picMkLst>
            <pc:docMk/>
            <pc:sldMk cId="665864764" sldId="271"/>
            <ac:picMk id="5" creationId="{B4F7E1BA-065A-D158-D015-7264C532AEC9}"/>
          </ac:picMkLst>
        </pc:picChg>
      </pc:sldChg>
      <pc:sldChg chg="addSp modSp new mod ord setBg">
        <pc:chgData name="Cathryn Morgan (2100313)" userId="ecb937c3-08d4-4d28-a44f-97a26efd9d7e" providerId="ADAL" clId="{3B0F3512-2176-4149-9FCB-26D8928154F9}" dt="2024-03-14T00:33:24.206" v="17465" actId="114"/>
        <pc:sldMkLst>
          <pc:docMk/>
          <pc:sldMk cId="1231891418" sldId="272"/>
        </pc:sldMkLst>
        <pc:spChg chg="mod">
          <ac:chgData name="Cathryn Morgan (2100313)" userId="ecb937c3-08d4-4d28-a44f-97a26efd9d7e" providerId="ADAL" clId="{3B0F3512-2176-4149-9FCB-26D8928154F9}" dt="2024-03-14T00:01:40.952" v="16908" actId="26606"/>
          <ac:spMkLst>
            <pc:docMk/>
            <pc:sldMk cId="1231891418" sldId="272"/>
            <ac:spMk id="2" creationId="{277ED341-CEE1-CC61-14AE-72A7989FCBB8}"/>
          </ac:spMkLst>
        </pc:spChg>
        <pc:spChg chg="mod">
          <ac:chgData name="Cathryn Morgan (2100313)" userId="ecb937c3-08d4-4d28-a44f-97a26efd9d7e" providerId="ADAL" clId="{3B0F3512-2176-4149-9FCB-26D8928154F9}" dt="2024-03-14T00:33:24.206" v="17465" actId="114"/>
          <ac:spMkLst>
            <pc:docMk/>
            <pc:sldMk cId="1231891418" sldId="272"/>
            <ac:spMk id="3" creationId="{3C4F45E5-A4B6-87CA-60D8-893FDC4F7DA6}"/>
          </ac:spMkLst>
        </pc:spChg>
        <pc:spChg chg="add">
          <ac:chgData name="Cathryn Morgan (2100313)" userId="ecb937c3-08d4-4d28-a44f-97a26efd9d7e" providerId="ADAL" clId="{3B0F3512-2176-4149-9FCB-26D8928154F9}" dt="2024-03-14T00:01:40.952" v="16908" actId="26606"/>
          <ac:spMkLst>
            <pc:docMk/>
            <pc:sldMk cId="1231891418" sldId="272"/>
            <ac:spMk id="8" creationId="{C05CBC3C-2E5A-4839-8B9B-2E5A6ADF0F58}"/>
          </ac:spMkLst>
        </pc:spChg>
        <pc:spChg chg="add">
          <ac:chgData name="Cathryn Morgan (2100313)" userId="ecb937c3-08d4-4d28-a44f-97a26efd9d7e" providerId="ADAL" clId="{3B0F3512-2176-4149-9FCB-26D8928154F9}" dt="2024-03-14T00:01:40.952" v="16908" actId="26606"/>
          <ac:spMkLst>
            <pc:docMk/>
            <pc:sldMk cId="1231891418" sldId="272"/>
            <ac:spMk id="10" creationId="{827FF362-FC97-4BF5-949B-D4ADFA26E457}"/>
          </ac:spMkLst>
        </pc:spChg>
      </pc:sldChg>
      <pc:sldChg chg="del">
        <pc:chgData name="Cathryn Morgan (2100313)" userId="ecb937c3-08d4-4d28-a44f-97a26efd9d7e" providerId="ADAL" clId="{3B0F3512-2176-4149-9FCB-26D8928154F9}" dt="2024-03-10T17:22:45.562" v="3409" actId="2696"/>
        <pc:sldMkLst>
          <pc:docMk/>
          <pc:sldMk cId="2156990054" sldId="272"/>
        </pc:sldMkLst>
      </pc:sldChg>
      <pc:sldChg chg="addSp delSp modSp new mod ord setBg">
        <pc:chgData name="Cathryn Morgan (2100313)" userId="ecb937c3-08d4-4d28-a44f-97a26efd9d7e" providerId="ADAL" clId="{3B0F3512-2176-4149-9FCB-26D8928154F9}" dt="2024-03-13T23:59:35.353" v="16907" actId="14100"/>
        <pc:sldMkLst>
          <pc:docMk/>
          <pc:sldMk cId="2471532481" sldId="273"/>
        </pc:sldMkLst>
        <pc:spChg chg="mod">
          <ac:chgData name="Cathryn Morgan (2100313)" userId="ecb937c3-08d4-4d28-a44f-97a26efd9d7e" providerId="ADAL" clId="{3B0F3512-2176-4149-9FCB-26D8928154F9}" dt="2024-03-13T21:11:54.005" v="14580" actId="20577"/>
          <ac:spMkLst>
            <pc:docMk/>
            <pc:sldMk cId="2471532481" sldId="273"/>
            <ac:spMk id="2" creationId="{BAB560D9-4E97-70A5-DFC2-C7AF976F533E}"/>
          </ac:spMkLst>
        </pc:spChg>
        <pc:spChg chg="mod">
          <ac:chgData name="Cathryn Morgan (2100313)" userId="ecb937c3-08d4-4d28-a44f-97a26efd9d7e" providerId="ADAL" clId="{3B0F3512-2176-4149-9FCB-26D8928154F9}" dt="2024-03-13T23:59:35.353" v="16907" actId="14100"/>
          <ac:spMkLst>
            <pc:docMk/>
            <pc:sldMk cId="2471532481" sldId="273"/>
            <ac:spMk id="3" creationId="{3FFD7E4D-C660-A6DE-EBE6-E0B4E3CB7F6E}"/>
          </ac:spMkLst>
        </pc:spChg>
        <pc:spChg chg="add del mod">
          <ac:chgData name="Cathryn Morgan (2100313)" userId="ecb937c3-08d4-4d28-a44f-97a26efd9d7e" providerId="ADAL" clId="{3B0F3512-2176-4149-9FCB-26D8928154F9}" dt="2024-03-13T21:51:36.349" v="14587"/>
          <ac:spMkLst>
            <pc:docMk/>
            <pc:sldMk cId="2471532481" sldId="273"/>
            <ac:spMk id="8" creationId="{991D269E-327E-4B6D-492F-DBB9FF9B05B5}"/>
          </ac:spMkLst>
        </pc:spChg>
        <pc:spChg chg="add del">
          <ac:chgData name="Cathryn Morgan (2100313)" userId="ecb937c3-08d4-4d28-a44f-97a26efd9d7e" providerId="ADAL" clId="{3B0F3512-2176-4149-9FCB-26D8928154F9}" dt="2024-03-13T21:10:47.765" v="14573" actId="26606"/>
          <ac:spMkLst>
            <pc:docMk/>
            <pc:sldMk cId="2471532481" sldId="273"/>
            <ac:spMk id="14" creationId="{AEDD7960-4866-4399-BEF6-DD1431AB4E34}"/>
          </ac:spMkLst>
        </pc:spChg>
        <pc:spChg chg="add del">
          <ac:chgData name="Cathryn Morgan (2100313)" userId="ecb937c3-08d4-4d28-a44f-97a26efd9d7e" providerId="ADAL" clId="{3B0F3512-2176-4149-9FCB-26D8928154F9}" dt="2024-03-13T21:10:47.765" v="14573" actId="26606"/>
          <ac:spMkLst>
            <pc:docMk/>
            <pc:sldMk cId="2471532481" sldId="273"/>
            <ac:spMk id="15" creationId="{6B5E2835-4E47-45B3-9CFE-732FF7B05472}"/>
          </ac:spMkLst>
        </pc:spChg>
        <pc:spChg chg="add del">
          <ac:chgData name="Cathryn Morgan (2100313)" userId="ecb937c3-08d4-4d28-a44f-97a26efd9d7e" providerId="ADAL" clId="{3B0F3512-2176-4149-9FCB-26D8928154F9}" dt="2024-03-13T21:10:47.765" v="14573" actId="26606"/>
          <ac:spMkLst>
            <pc:docMk/>
            <pc:sldMk cId="2471532481" sldId="273"/>
            <ac:spMk id="16" creationId="{55D4142C-5077-457F-A6AD-3FECFDB39685}"/>
          </ac:spMkLst>
        </pc:spChg>
        <pc:spChg chg="add del">
          <ac:chgData name="Cathryn Morgan (2100313)" userId="ecb937c3-08d4-4d28-a44f-97a26efd9d7e" providerId="ADAL" clId="{3B0F3512-2176-4149-9FCB-26D8928154F9}" dt="2024-03-13T21:10:47.765" v="14573" actId="26606"/>
          <ac:spMkLst>
            <pc:docMk/>
            <pc:sldMk cId="2471532481" sldId="273"/>
            <ac:spMk id="17" creationId="{5B45AD5D-AA52-4F7B-9362-576A39AD9E09}"/>
          </ac:spMkLst>
        </pc:spChg>
        <pc:spChg chg="add del">
          <ac:chgData name="Cathryn Morgan (2100313)" userId="ecb937c3-08d4-4d28-a44f-97a26efd9d7e" providerId="ADAL" clId="{3B0F3512-2176-4149-9FCB-26D8928154F9}" dt="2024-03-13T21:10:47.765" v="14573" actId="26606"/>
          <ac:spMkLst>
            <pc:docMk/>
            <pc:sldMk cId="2471532481" sldId="273"/>
            <ac:spMk id="18" creationId="{7A5F0580-5EE9-419F-96EE-B6529EF6E7D0}"/>
          </ac:spMkLst>
        </pc:spChg>
        <pc:spChg chg="add del">
          <ac:chgData name="Cathryn Morgan (2100313)" userId="ecb937c3-08d4-4d28-a44f-97a26efd9d7e" providerId="ADAL" clId="{3B0F3512-2176-4149-9FCB-26D8928154F9}" dt="2024-03-13T21:10:47.749" v="14572" actId="26606"/>
          <ac:spMkLst>
            <pc:docMk/>
            <pc:sldMk cId="2471532481" sldId="273"/>
            <ac:spMk id="23" creationId="{E45CA849-654C-4173-AD99-B3A2528275F5}"/>
          </ac:spMkLst>
        </pc:spChg>
        <pc:spChg chg="add del">
          <ac:chgData name="Cathryn Morgan (2100313)" userId="ecb937c3-08d4-4d28-a44f-97a26efd9d7e" providerId="ADAL" clId="{3B0F3512-2176-4149-9FCB-26D8928154F9}" dt="2024-03-13T21:10:47.749" v="14572" actId="26606"/>
          <ac:spMkLst>
            <pc:docMk/>
            <pc:sldMk cId="2471532481" sldId="273"/>
            <ac:spMk id="25" creationId="{3E23A947-2D45-4208-AE2B-64948C87A3EB}"/>
          </ac:spMkLst>
        </pc:spChg>
        <pc:spChg chg="add del">
          <ac:chgData name="Cathryn Morgan (2100313)" userId="ecb937c3-08d4-4d28-a44f-97a26efd9d7e" providerId="ADAL" clId="{3B0F3512-2176-4149-9FCB-26D8928154F9}" dt="2024-03-13T21:10:47.749" v="14572" actId="26606"/>
          <ac:spMkLst>
            <pc:docMk/>
            <pc:sldMk cId="2471532481" sldId="273"/>
            <ac:spMk id="27" creationId="{E5BBB0F9-6A59-4D02-A9C7-A2D6516684CE}"/>
          </ac:spMkLst>
        </pc:spChg>
        <pc:spChg chg="add del">
          <ac:chgData name="Cathryn Morgan (2100313)" userId="ecb937c3-08d4-4d28-a44f-97a26efd9d7e" providerId="ADAL" clId="{3B0F3512-2176-4149-9FCB-26D8928154F9}" dt="2024-03-13T21:11:44.874" v="14579" actId="26606"/>
          <ac:spMkLst>
            <pc:docMk/>
            <pc:sldMk cId="2471532481" sldId="273"/>
            <ac:spMk id="29" creationId="{2B97F24A-32CE-4C1C-A50D-3016B394DCFB}"/>
          </ac:spMkLst>
        </pc:spChg>
        <pc:spChg chg="add del">
          <ac:chgData name="Cathryn Morgan (2100313)" userId="ecb937c3-08d4-4d28-a44f-97a26efd9d7e" providerId="ADAL" clId="{3B0F3512-2176-4149-9FCB-26D8928154F9}" dt="2024-03-13T21:11:44.874" v="14579" actId="26606"/>
          <ac:spMkLst>
            <pc:docMk/>
            <pc:sldMk cId="2471532481" sldId="273"/>
            <ac:spMk id="30" creationId="{CD8B4F24-440B-49E9-B85D-733523DC064B}"/>
          </ac:spMkLst>
        </pc:spChg>
        <pc:spChg chg="add">
          <ac:chgData name="Cathryn Morgan (2100313)" userId="ecb937c3-08d4-4d28-a44f-97a26efd9d7e" providerId="ADAL" clId="{3B0F3512-2176-4149-9FCB-26D8928154F9}" dt="2024-03-13T21:11:44.874" v="14579" actId="26606"/>
          <ac:spMkLst>
            <pc:docMk/>
            <pc:sldMk cId="2471532481" sldId="273"/>
            <ac:spMk id="35" creationId="{743AA782-23D1-4521-8CAD-47662984AA08}"/>
          </ac:spMkLst>
        </pc:spChg>
        <pc:spChg chg="add">
          <ac:chgData name="Cathryn Morgan (2100313)" userId="ecb937c3-08d4-4d28-a44f-97a26efd9d7e" providerId="ADAL" clId="{3B0F3512-2176-4149-9FCB-26D8928154F9}" dt="2024-03-13T21:11:44.874" v="14579" actId="26606"/>
          <ac:spMkLst>
            <pc:docMk/>
            <pc:sldMk cId="2471532481" sldId="273"/>
            <ac:spMk id="37" creationId="{650D18FE-0824-4A46-B22C-A86B52E5780A}"/>
          </ac:spMkLst>
        </pc:spChg>
        <pc:grpChg chg="add del">
          <ac:chgData name="Cathryn Morgan (2100313)" userId="ecb937c3-08d4-4d28-a44f-97a26efd9d7e" providerId="ADAL" clId="{3B0F3512-2176-4149-9FCB-26D8928154F9}" dt="2024-03-13T21:10:22.983" v="14567" actId="26606"/>
          <ac:grpSpMkLst>
            <pc:docMk/>
            <pc:sldMk cId="2471532481" sldId="273"/>
            <ac:grpSpMk id="10" creationId="{6258F736-B256-8039-9DC6-F4E49A5C5AD5}"/>
          </ac:grpSpMkLst>
        </pc:grpChg>
        <pc:picChg chg="add del mod ord">
          <ac:chgData name="Cathryn Morgan (2100313)" userId="ecb937c3-08d4-4d28-a44f-97a26efd9d7e" providerId="ADAL" clId="{3B0F3512-2176-4149-9FCB-26D8928154F9}" dt="2024-03-13T21:11:25.935" v="14576" actId="478"/>
          <ac:picMkLst>
            <pc:docMk/>
            <pc:sldMk cId="2471532481" sldId="273"/>
            <ac:picMk id="5" creationId="{8818C94C-AAD2-3220-D0A1-D152E222A598}"/>
          </ac:picMkLst>
        </pc:picChg>
        <pc:picChg chg="add mod">
          <ac:chgData name="Cathryn Morgan (2100313)" userId="ecb937c3-08d4-4d28-a44f-97a26efd9d7e" providerId="ADAL" clId="{3B0F3512-2176-4149-9FCB-26D8928154F9}" dt="2024-03-13T21:12:14.581" v="14584" actId="14100"/>
          <ac:picMkLst>
            <pc:docMk/>
            <pc:sldMk cId="2471532481" sldId="273"/>
            <ac:picMk id="7" creationId="{087C2C01-8D30-8F69-D06C-38496747E973}"/>
          </ac:picMkLst>
        </pc:picChg>
      </pc:sldChg>
      <pc:sldChg chg="modSp new del mod">
        <pc:chgData name="Cathryn Morgan (2100313)" userId="ecb937c3-08d4-4d28-a44f-97a26efd9d7e" providerId="ADAL" clId="{3B0F3512-2176-4149-9FCB-26D8928154F9}" dt="2024-03-13T23:16:50.848" v="15738" actId="2696"/>
        <pc:sldMkLst>
          <pc:docMk/>
          <pc:sldMk cId="1491788449" sldId="274"/>
        </pc:sldMkLst>
        <pc:spChg chg="mod">
          <ac:chgData name="Cathryn Morgan (2100313)" userId="ecb937c3-08d4-4d28-a44f-97a26efd9d7e" providerId="ADAL" clId="{3B0F3512-2176-4149-9FCB-26D8928154F9}" dt="2024-03-10T17:29:14.051" v="3590" actId="20577"/>
          <ac:spMkLst>
            <pc:docMk/>
            <pc:sldMk cId="1491788449" sldId="274"/>
            <ac:spMk id="2" creationId="{97A0C317-B6FD-16F5-C0CA-D0BE14409054}"/>
          </ac:spMkLst>
        </pc:spChg>
        <pc:spChg chg="mod">
          <ac:chgData name="Cathryn Morgan (2100313)" userId="ecb937c3-08d4-4d28-a44f-97a26efd9d7e" providerId="ADAL" clId="{3B0F3512-2176-4149-9FCB-26D8928154F9}" dt="2024-03-13T23:16:45.398" v="15737" actId="20577"/>
          <ac:spMkLst>
            <pc:docMk/>
            <pc:sldMk cId="1491788449" sldId="274"/>
            <ac:spMk id="3" creationId="{97D56D55-7063-C000-930B-91245BCA4EDB}"/>
          </ac:spMkLst>
        </pc:spChg>
      </pc:sldChg>
      <pc:sldChg chg="addSp delSp modSp new mod setBg modClrScheme chgLayout modNotesTx">
        <pc:chgData name="Cathryn Morgan (2100313)" userId="ecb937c3-08d4-4d28-a44f-97a26efd9d7e" providerId="ADAL" clId="{3B0F3512-2176-4149-9FCB-26D8928154F9}" dt="2024-03-14T00:29:49.172" v="17440" actId="20577"/>
        <pc:sldMkLst>
          <pc:docMk/>
          <pc:sldMk cId="3235559538" sldId="275"/>
        </pc:sldMkLst>
        <pc:spChg chg="mod ord">
          <ac:chgData name="Cathryn Morgan (2100313)" userId="ecb937c3-08d4-4d28-a44f-97a26efd9d7e" providerId="ADAL" clId="{3B0F3512-2176-4149-9FCB-26D8928154F9}" dt="2024-03-13T19:29:41.479" v="14512" actId="26606"/>
          <ac:spMkLst>
            <pc:docMk/>
            <pc:sldMk cId="3235559538" sldId="275"/>
            <ac:spMk id="2" creationId="{0B724FB5-8707-3E84-89A7-63F0EFCAFBB8}"/>
          </ac:spMkLst>
        </pc:spChg>
        <pc:spChg chg="mod ord">
          <ac:chgData name="Cathryn Morgan (2100313)" userId="ecb937c3-08d4-4d28-a44f-97a26efd9d7e" providerId="ADAL" clId="{3B0F3512-2176-4149-9FCB-26D8928154F9}" dt="2024-03-14T00:29:49.172" v="17440" actId="20577"/>
          <ac:spMkLst>
            <pc:docMk/>
            <pc:sldMk cId="3235559538" sldId="275"/>
            <ac:spMk id="3" creationId="{4E212D0F-4B98-0CE4-579C-5ED21BB58E6C}"/>
          </ac:spMkLst>
        </pc:spChg>
        <pc:spChg chg="del">
          <ac:chgData name="Cathryn Morgan (2100313)" userId="ecb937c3-08d4-4d28-a44f-97a26efd9d7e" providerId="ADAL" clId="{3B0F3512-2176-4149-9FCB-26D8928154F9}" dt="2024-03-13T19:21:09.318" v="14438" actId="478"/>
          <ac:spMkLst>
            <pc:docMk/>
            <pc:sldMk cId="3235559538" sldId="275"/>
            <ac:spMk id="4" creationId="{EF6C8C5C-556D-3558-4B53-720B6C937FA9}"/>
          </ac:spMkLst>
        </pc:spChg>
        <pc:spChg chg="del">
          <ac:chgData name="Cathryn Morgan (2100313)" userId="ecb937c3-08d4-4d28-a44f-97a26efd9d7e" providerId="ADAL" clId="{3B0F3512-2176-4149-9FCB-26D8928154F9}" dt="2024-03-13T19:21:06.966" v="14437" actId="478"/>
          <ac:spMkLst>
            <pc:docMk/>
            <pc:sldMk cId="3235559538" sldId="275"/>
            <ac:spMk id="5" creationId="{0EABA084-A7A9-5F45-533E-EB9E1277CB74}"/>
          </ac:spMkLst>
        </pc:spChg>
        <pc:spChg chg="add mod ord">
          <ac:chgData name="Cathryn Morgan (2100313)" userId="ecb937c3-08d4-4d28-a44f-97a26efd9d7e" providerId="ADAL" clId="{3B0F3512-2176-4149-9FCB-26D8928154F9}" dt="2024-03-14T00:29:46.576" v="17439" actId="114"/>
          <ac:spMkLst>
            <pc:docMk/>
            <pc:sldMk cId="3235559538" sldId="275"/>
            <ac:spMk id="6" creationId="{A7523CE5-C917-E16B-1B21-329F8D8ED245}"/>
          </ac:spMkLst>
        </pc:spChg>
        <pc:spChg chg="add mod">
          <ac:chgData name="Cathryn Morgan (2100313)" userId="ecb937c3-08d4-4d28-a44f-97a26efd9d7e" providerId="ADAL" clId="{3B0F3512-2176-4149-9FCB-26D8928154F9}" dt="2024-03-13T22:25:53.915" v="14857" actId="767"/>
          <ac:spMkLst>
            <pc:docMk/>
            <pc:sldMk cId="3235559538" sldId="275"/>
            <ac:spMk id="8" creationId="{7018DD01-C875-D7DE-0DBC-94DD2345F4C6}"/>
          </ac:spMkLst>
        </pc:spChg>
        <pc:spChg chg="add mod">
          <ac:chgData name="Cathryn Morgan (2100313)" userId="ecb937c3-08d4-4d28-a44f-97a26efd9d7e" providerId="ADAL" clId="{3B0F3512-2176-4149-9FCB-26D8928154F9}" dt="2024-03-13T22:27:15.861" v="14881" actId="1076"/>
          <ac:spMkLst>
            <pc:docMk/>
            <pc:sldMk cId="3235559538" sldId="275"/>
            <ac:spMk id="9" creationId="{867338E8-CFB4-FB12-5212-D76BA88EF3E2}"/>
          </ac:spMkLst>
        </pc:spChg>
        <pc:spChg chg="add del">
          <ac:chgData name="Cathryn Morgan (2100313)" userId="ecb937c3-08d4-4d28-a44f-97a26efd9d7e" providerId="ADAL" clId="{3B0F3512-2176-4149-9FCB-26D8928154F9}" dt="2024-03-13T19:29:33.373" v="14509" actId="26606"/>
          <ac:spMkLst>
            <pc:docMk/>
            <pc:sldMk cId="3235559538" sldId="275"/>
            <ac:spMk id="11" creationId="{428D436F-9ACD-4C92-AFC8-C934C527A6A4}"/>
          </ac:spMkLst>
        </pc:spChg>
        <pc:spChg chg="add del">
          <ac:chgData name="Cathryn Morgan (2100313)" userId="ecb937c3-08d4-4d28-a44f-97a26efd9d7e" providerId="ADAL" clId="{3B0F3512-2176-4149-9FCB-26D8928154F9}" dt="2024-03-13T19:29:33.373" v="14509" actId="26606"/>
          <ac:spMkLst>
            <pc:docMk/>
            <pc:sldMk cId="3235559538" sldId="275"/>
            <ac:spMk id="13" creationId="{090538E0-A884-4E60-A6AB-77D830E2FCED}"/>
          </ac:spMkLst>
        </pc:spChg>
        <pc:spChg chg="add del">
          <ac:chgData name="Cathryn Morgan (2100313)" userId="ecb937c3-08d4-4d28-a44f-97a26efd9d7e" providerId="ADAL" clId="{3B0F3512-2176-4149-9FCB-26D8928154F9}" dt="2024-03-13T19:29:33.373" v="14509" actId="26606"/>
          <ac:spMkLst>
            <pc:docMk/>
            <pc:sldMk cId="3235559538" sldId="275"/>
            <ac:spMk id="15" creationId="{DB0D7DD0-1C67-4D4C-9E06-678233DB8468}"/>
          </ac:spMkLst>
        </pc:spChg>
        <pc:spChg chg="add del">
          <ac:chgData name="Cathryn Morgan (2100313)" userId="ecb937c3-08d4-4d28-a44f-97a26efd9d7e" providerId="ADAL" clId="{3B0F3512-2176-4149-9FCB-26D8928154F9}" dt="2024-03-13T19:29:41.462" v="14511" actId="26606"/>
          <ac:spMkLst>
            <pc:docMk/>
            <pc:sldMk cId="3235559538" sldId="275"/>
            <ac:spMk id="17" creationId="{463EEC44-1BA3-44ED-81FC-A644B04B2A44}"/>
          </ac:spMkLst>
        </pc:spChg>
        <pc:spChg chg="add del">
          <ac:chgData name="Cathryn Morgan (2100313)" userId="ecb937c3-08d4-4d28-a44f-97a26efd9d7e" providerId="ADAL" clId="{3B0F3512-2176-4149-9FCB-26D8928154F9}" dt="2024-03-13T19:29:41.462" v="14511" actId="26606"/>
          <ac:spMkLst>
            <pc:docMk/>
            <pc:sldMk cId="3235559538" sldId="275"/>
            <ac:spMk id="18" creationId="{7517A47C-B2E5-4B79-8061-D74B1311AF6E}"/>
          </ac:spMkLst>
        </pc:spChg>
        <pc:spChg chg="add del">
          <ac:chgData name="Cathryn Morgan (2100313)" userId="ecb937c3-08d4-4d28-a44f-97a26efd9d7e" providerId="ADAL" clId="{3B0F3512-2176-4149-9FCB-26D8928154F9}" dt="2024-03-13T19:29:41.462" v="14511" actId="26606"/>
          <ac:spMkLst>
            <pc:docMk/>
            <pc:sldMk cId="3235559538" sldId="275"/>
            <ac:spMk id="19" creationId="{C505E780-2083-4CB5-A42A-5E0E2908ECC3}"/>
          </ac:spMkLst>
        </pc:spChg>
        <pc:spChg chg="add del">
          <ac:chgData name="Cathryn Morgan (2100313)" userId="ecb937c3-08d4-4d28-a44f-97a26efd9d7e" providerId="ADAL" clId="{3B0F3512-2176-4149-9FCB-26D8928154F9}" dt="2024-03-13T19:29:41.462" v="14511" actId="26606"/>
          <ac:spMkLst>
            <pc:docMk/>
            <pc:sldMk cId="3235559538" sldId="275"/>
            <ac:spMk id="20" creationId="{D2C0AE1C-0118-41AE-8A10-7CDCBF10E96F}"/>
          </ac:spMkLst>
        </pc:spChg>
        <pc:spChg chg="add">
          <ac:chgData name="Cathryn Morgan (2100313)" userId="ecb937c3-08d4-4d28-a44f-97a26efd9d7e" providerId="ADAL" clId="{3B0F3512-2176-4149-9FCB-26D8928154F9}" dt="2024-03-13T19:29:41.479" v="14512" actId="26606"/>
          <ac:spMkLst>
            <pc:docMk/>
            <pc:sldMk cId="3235559538" sldId="275"/>
            <ac:spMk id="22" creationId="{53B021B3-DE93-4AB7-8A18-CF5F1CED88B8}"/>
          </ac:spMkLst>
        </pc:spChg>
        <pc:spChg chg="add">
          <ac:chgData name="Cathryn Morgan (2100313)" userId="ecb937c3-08d4-4d28-a44f-97a26efd9d7e" providerId="ADAL" clId="{3B0F3512-2176-4149-9FCB-26D8928154F9}" dt="2024-03-13T19:29:41.479" v="14512" actId="26606"/>
          <ac:spMkLst>
            <pc:docMk/>
            <pc:sldMk cId="3235559538" sldId="275"/>
            <ac:spMk id="23" creationId="{52D502E5-F6B4-4D58-B4AE-FC466FF15EE8}"/>
          </ac:spMkLst>
        </pc:spChg>
        <pc:spChg chg="add">
          <ac:chgData name="Cathryn Morgan (2100313)" userId="ecb937c3-08d4-4d28-a44f-97a26efd9d7e" providerId="ADAL" clId="{3B0F3512-2176-4149-9FCB-26D8928154F9}" dt="2024-03-13T19:29:41.479" v="14512" actId="26606"/>
          <ac:spMkLst>
            <pc:docMk/>
            <pc:sldMk cId="3235559538" sldId="275"/>
            <ac:spMk id="24" creationId="{9DECDBF4-02B6-4BB4-B65B-B8107AD6A9E8}"/>
          </ac:spMkLst>
        </pc:spChg>
        <pc:picChg chg="add mod">
          <ac:chgData name="Cathryn Morgan (2100313)" userId="ecb937c3-08d4-4d28-a44f-97a26efd9d7e" providerId="ADAL" clId="{3B0F3512-2176-4149-9FCB-26D8928154F9}" dt="2024-03-13T22:25:59.846" v="14858" actId="14100"/>
          <ac:picMkLst>
            <pc:docMk/>
            <pc:sldMk cId="3235559538" sldId="275"/>
            <ac:picMk id="7" creationId="{B7B5B9D9-98AE-60F5-5356-695DE9990213}"/>
          </ac:picMkLst>
        </pc:picChg>
      </pc:sldChg>
      <pc:sldChg chg="addSp delSp modSp new mod setBg">
        <pc:chgData name="Cathryn Morgan (2100313)" userId="ecb937c3-08d4-4d28-a44f-97a26efd9d7e" providerId="ADAL" clId="{3B0F3512-2176-4149-9FCB-26D8928154F9}" dt="2024-03-14T00:29:15.141" v="17404" actId="114"/>
        <pc:sldMkLst>
          <pc:docMk/>
          <pc:sldMk cId="890036333" sldId="276"/>
        </pc:sldMkLst>
        <pc:spChg chg="mod">
          <ac:chgData name="Cathryn Morgan (2100313)" userId="ecb937c3-08d4-4d28-a44f-97a26efd9d7e" providerId="ADAL" clId="{3B0F3512-2176-4149-9FCB-26D8928154F9}" dt="2024-03-14T00:29:15.141" v="17404" actId="114"/>
          <ac:spMkLst>
            <pc:docMk/>
            <pc:sldMk cId="890036333" sldId="276"/>
            <ac:spMk id="2" creationId="{D7A82EF3-8B8E-3B87-280E-A9018F79A4EA}"/>
          </ac:spMkLst>
        </pc:spChg>
        <pc:spChg chg="del">
          <ac:chgData name="Cathryn Morgan (2100313)" userId="ecb937c3-08d4-4d28-a44f-97a26efd9d7e" providerId="ADAL" clId="{3B0F3512-2176-4149-9FCB-26D8928154F9}" dt="2024-03-11T20:27:52.032" v="8460" actId="22"/>
          <ac:spMkLst>
            <pc:docMk/>
            <pc:sldMk cId="890036333" sldId="276"/>
            <ac:spMk id="3" creationId="{DFBE9A17-092D-02DA-B38B-B3A510C152F2}"/>
          </ac:spMkLst>
        </pc:spChg>
        <pc:spChg chg="add">
          <ac:chgData name="Cathryn Morgan (2100313)" userId="ecb937c3-08d4-4d28-a44f-97a26efd9d7e" providerId="ADAL" clId="{3B0F3512-2176-4149-9FCB-26D8928154F9}" dt="2024-03-11T20:30:04.249" v="8712" actId="26606"/>
          <ac:spMkLst>
            <pc:docMk/>
            <pc:sldMk cId="890036333" sldId="276"/>
            <ac:spMk id="10" creationId="{5DCB5928-DC7D-4612-9922-441966E15627}"/>
          </ac:spMkLst>
        </pc:spChg>
        <pc:spChg chg="add">
          <ac:chgData name="Cathryn Morgan (2100313)" userId="ecb937c3-08d4-4d28-a44f-97a26efd9d7e" providerId="ADAL" clId="{3B0F3512-2176-4149-9FCB-26D8928154F9}" dt="2024-03-11T20:30:04.249" v="8712" actId="26606"/>
          <ac:spMkLst>
            <pc:docMk/>
            <pc:sldMk cId="890036333" sldId="276"/>
            <ac:spMk id="12" creationId="{682C1161-1736-45EC-99B7-33F3CAE9D517}"/>
          </ac:spMkLst>
        </pc:spChg>
        <pc:spChg chg="add">
          <ac:chgData name="Cathryn Morgan (2100313)" userId="ecb937c3-08d4-4d28-a44f-97a26efd9d7e" providerId="ADAL" clId="{3B0F3512-2176-4149-9FCB-26D8928154F9}" dt="2024-03-11T20:30:04.249" v="8712" actId="26606"/>
          <ac:spMkLst>
            <pc:docMk/>
            <pc:sldMk cId="890036333" sldId="276"/>
            <ac:spMk id="14" creationId="{84D4DDB8-B68F-45B0-9F62-C4279996F672}"/>
          </ac:spMkLst>
        </pc:spChg>
        <pc:spChg chg="add">
          <ac:chgData name="Cathryn Morgan (2100313)" userId="ecb937c3-08d4-4d28-a44f-97a26efd9d7e" providerId="ADAL" clId="{3B0F3512-2176-4149-9FCB-26D8928154F9}" dt="2024-03-11T20:30:04.249" v="8712" actId="26606"/>
          <ac:spMkLst>
            <pc:docMk/>
            <pc:sldMk cId="890036333" sldId="276"/>
            <ac:spMk id="16" creationId="{AF2F604E-43BE-4DC3-B983-E071523364F8}"/>
          </ac:spMkLst>
        </pc:spChg>
        <pc:spChg chg="add">
          <ac:chgData name="Cathryn Morgan (2100313)" userId="ecb937c3-08d4-4d28-a44f-97a26efd9d7e" providerId="ADAL" clId="{3B0F3512-2176-4149-9FCB-26D8928154F9}" dt="2024-03-11T20:30:04.249" v="8712" actId="26606"/>
          <ac:spMkLst>
            <pc:docMk/>
            <pc:sldMk cId="890036333" sldId="276"/>
            <ac:spMk id="18" creationId="{08C9B587-E65E-4B52-B37C-ABEBB6E87928}"/>
          </ac:spMkLst>
        </pc:spChg>
        <pc:picChg chg="add mod ord">
          <ac:chgData name="Cathryn Morgan (2100313)" userId="ecb937c3-08d4-4d28-a44f-97a26efd9d7e" providerId="ADAL" clId="{3B0F3512-2176-4149-9FCB-26D8928154F9}" dt="2024-03-11T20:30:32.727" v="8716" actId="14100"/>
          <ac:picMkLst>
            <pc:docMk/>
            <pc:sldMk cId="890036333" sldId="276"/>
            <ac:picMk id="5" creationId="{9B20EABC-5010-4119-BADE-807F36EC90FD}"/>
          </ac:picMkLst>
        </pc:picChg>
      </pc:sldChg>
      <pc:sldChg chg="modSp new mod">
        <pc:chgData name="Cathryn Morgan (2100313)" userId="ecb937c3-08d4-4d28-a44f-97a26efd9d7e" providerId="ADAL" clId="{3B0F3512-2176-4149-9FCB-26D8928154F9}" dt="2024-03-13T23:53:05.670" v="16459"/>
        <pc:sldMkLst>
          <pc:docMk/>
          <pc:sldMk cId="627894100" sldId="277"/>
        </pc:sldMkLst>
        <pc:spChg chg="mod">
          <ac:chgData name="Cathryn Morgan (2100313)" userId="ecb937c3-08d4-4d28-a44f-97a26efd9d7e" providerId="ADAL" clId="{3B0F3512-2176-4149-9FCB-26D8928154F9}" dt="2024-03-13T23:24:29.052" v="15779" actId="1076"/>
          <ac:spMkLst>
            <pc:docMk/>
            <pc:sldMk cId="627894100" sldId="277"/>
            <ac:spMk id="2" creationId="{3AB5EC69-3BB1-5A17-58BC-3E488A778CD1}"/>
          </ac:spMkLst>
        </pc:spChg>
        <pc:spChg chg="mod">
          <ac:chgData name="Cathryn Morgan (2100313)" userId="ecb937c3-08d4-4d28-a44f-97a26efd9d7e" providerId="ADAL" clId="{3B0F3512-2176-4149-9FCB-26D8928154F9}" dt="2024-03-13T23:53:05.670" v="16459"/>
          <ac:spMkLst>
            <pc:docMk/>
            <pc:sldMk cId="627894100" sldId="277"/>
            <ac:spMk id="3" creationId="{F92565FA-F399-61AF-295D-9FD1A77A48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317AF-4226-4E92-98F0-B42D4BADEDCA}" type="datetimeFigureOut">
              <a:t>3/13/2024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644015-B92C-4AAA-AE71-FCB805AB57B1}" type="slidenum">
              <a:t>‹#›</a:t>
            </a:fld>
            <a:endParaRPr lang="en-GB"/>
          </a:p>
        </p:txBody>
      </p:sp>
    </p:spTree>
    <p:extLst>
      <p:ext uri="{BB962C8B-B14F-4D97-AF65-F5344CB8AC3E}">
        <p14:creationId xmlns:p14="http://schemas.microsoft.com/office/powerpoint/2010/main" val="1703064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ur01.safelinks.protection.outlook.com/?url=https%3A%2F%2Fwww.sciencedirect.com%2Ftopics%2Fpsychology%2Fgoal-directed-behavior&amp;data=05%7C02%7C2100313%40student.uwtsd.ac.uk%7Cadf337953a64412cd1ea08dc434c09c3%7C4e0f11f9046e45059cb8db2152311e21%7C0%7C0%7C638459241050223402%7CUnknown%7CTWFpbGZsb3d8eyJWIjoiMC4wLjAwMDAiLCJQIjoiV2luMzIiLCJBTiI6Ik1haWwiLCJXVCI6Mn0%3D%7C0%7C%7C%7C&amp;sdata=VhVZbspxriIuymQydu4%2Bn9LTRZmN64X%2FaBwf94wtIzE%3D&amp;reserved=0"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eur01.safelinks.protection.outlook.com/?url=https%3A%2F%2Fwww.sciencedirect.com%2Ftopics%2Fbiochemistry-genetics-and-molecular-biology%2Fhuman&amp;data=05%7C02%7C2100313%40student.uwtsd.ac.uk%7Cadf337953a64412cd1ea08dc434c09c3%7C4e0f11f9046e45059cb8db2152311e21%7C0%7C0%7C638459241050231461%7CUnknown%7CTWFpbGZsb3d8eyJWIjoiMC4wLjAwMDAiLCJQIjoiV2luMzIiLCJBTiI6Ik1haWwiLCJXVCI6Mn0%3D%7C0%7C%7C%7C&amp;sdata=7%2Ftr05Lbxyb4lpBiYCxRdG4MuSAAGoVF3QdSA0Bj7E0%3D&amp;reserved=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Foundation movements have been proposed to assess movement capabilities and possible deficiencies in youth and include a squat, lunge, push, pull, hinge, brace and rotation. Foundation movements are naturally developed during infancy. Foundation movements appear to have movement and biomechanical similarities to specific sport skills, recreational activities or activities of daily living (</a:t>
            </a:r>
            <a:r>
              <a:rPr lang="en-US" dirty="0" err="1"/>
              <a:t>Tompsett</a:t>
            </a:r>
            <a:r>
              <a:rPr lang="en-US" dirty="0"/>
              <a:t> et al., 2014).</a:t>
            </a:r>
            <a:endParaRPr lang="en-GB" dirty="0"/>
          </a:p>
        </p:txBody>
      </p:sp>
      <p:sp>
        <p:nvSpPr>
          <p:cNvPr id="4" name="Slide Number Placeholder 3"/>
          <p:cNvSpPr>
            <a:spLocks noGrp="1"/>
          </p:cNvSpPr>
          <p:nvPr>
            <p:ph type="sldNum" sz="quarter" idx="5"/>
          </p:nvPr>
        </p:nvSpPr>
        <p:spPr/>
        <p:txBody>
          <a:bodyPr/>
          <a:lstStyle/>
          <a:p>
            <a:fld id="{6B644015-B92C-4AAA-AE71-FCB805AB57B1}" type="slidenum">
              <a:rPr lang="en-GB" smtClean="0"/>
              <a:t>2</a:t>
            </a:fld>
            <a:endParaRPr lang="en-GB"/>
          </a:p>
        </p:txBody>
      </p:sp>
    </p:spTree>
    <p:extLst>
      <p:ext uri="{BB962C8B-B14F-4D97-AF65-F5344CB8AC3E}">
        <p14:creationId xmlns:p14="http://schemas.microsoft.com/office/powerpoint/2010/main" val="2510306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Hulteen</a:t>
            </a:r>
            <a:r>
              <a:rPr lang="en-US" dirty="0">
                <a:ea typeface="Calibri"/>
                <a:cs typeface="Calibri"/>
              </a:rPr>
              <a:t> has a nice section describing fundamental vs foundational movement</a:t>
            </a:r>
          </a:p>
          <a:p>
            <a:r>
              <a:rPr lang="en-US" dirty="0">
                <a:ea typeface="Calibri"/>
                <a:cs typeface="Calibri"/>
              </a:rPr>
              <a:t>First 2 boxes (left) are fundamental skills, 3rd box includes foundational skills that allow people to participate in sports and exercise activities. 4th box once a level of skill or proficiency has been achieved relates to </a:t>
            </a:r>
            <a:r>
              <a:rPr lang="en-US" dirty="0" err="1">
                <a:ea typeface="Calibri"/>
                <a:cs typeface="Calibri"/>
              </a:rPr>
              <a:t>specialised</a:t>
            </a:r>
            <a:r>
              <a:rPr lang="en-US" dirty="0">
                <a:ea typeface="Calibri"/>
                <a:cs typeface="Calibri"/>
              </a:rPr>
              <a:t> movement skills such as tennis serve, golf swing etc. All of which increase likelihood of lifetime of physical 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a typeface="Calibri"/>
                <a:cs typeface="Calibri"/>
              </a:rPr>
              <a:t>Link back to development of good foundational skills and crossing the proficiency barrier to learn specialized movement skills and partake competitively in sport.</a:t>
            </a:r>
          </a:p>
        </p:txBody>
      </p:sp>
      <p:sp>
        <p:nvSpPr>
          <p:cNvPr id="4" name="Slide Number Placeholder 3"/>
          <p:cNvSpPr>
            <a:spLocks noGrp="1"/>
          </p:cNvSpPr>
          <p:nvPr>
            <p:ph type="sldNum" sz="quarter" idx="5"/>
          </p:nvPr>
        </p:nvSpPr>
        <p:spPr/>
        <p:txBody>
          <a:bodyPr/>
          <a:lstStyle/>
          <a:p>
            <a:fld id="{6B644015-B92C-4AAA-AE71-FCB805AB57B1}" type="slidenum">
              <a:t>4</a:t>
            </a:fld>
            <a:endParaRPr lang="en-GB"/>
          </a:p>
        </p:txBody>
      </p:sp>
    </p:spTree>
    <p:extLst>
      <p:ext uri="{BB962C8B-B14F-4D97-AF65-F5344CB8AC3E}">
        <p14:creationId xmlns:p14="http://schemas.microsoft.com/office/powerpoint/2010/main" val="984354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ADL = activities of Daily Living</a:t>
            </a:r>
          </a:p>
        </p:txBody>
      </p:sp>
      <p:sp>
        <p:nvSpPr>
          <p:cNvPr id="4" name="Slide Number Placeholder 3"/>
          <p:cNvSpPr>
            <a:spLocks noGrp="1"/>
          </p:cNvSpPr>
          <p:nvPr>
            <p:ph type="sldNum" sz="quarter" idx="5"/>
          </p:nvPr>
        </p:nvSpPr>
        <p:spPr/>
        <p:txBody>
          <a:bodyPr/>
          <a:lstStyle/>
          <a:p>
            <a:fld id="{6B644015-B92C-4AAA-AE71-FCB805AB57B1}" type="slidenum">
              <a:rPr lang="en-GB"/>
              <a:t>7</a:t>
            </a:fld>
            <a:endParaRPr lang="en-GB"/>
          </a:p>
        </p:txBody>
      </p:sp>
    </p:spTree>
    <p:extLst>
      <p:ext uri="{BB962C8B-B14F-4D97-AF65-F5344CB8AC3E}">
        <p14:creationId xmlns:p14="http://schemas.microsoft.com/office/powerpoint/2010/main" val="987630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22222"/>
                </a:solidFill>
                <a:latin typeface="Arial"/>
                <a:cs typeface="Arial"/>
              </a:rPr>
              <a:t>Rudd, J.R., </a:t>
            </a:r>
            <a:r>
              <a:rPr lang="en-GB" sz="1200" dirty="0" err="1">
                <a:solidFill>
                  <a:srgbClr val="222222"/>
                </a:solidFill>
                <a:latin typeface="Arial"/>
                <a:cs typeface="Arial"/>
              </a:rPr>
              <a:t>Pesce</a:t>
            </a:r>
            <a:r>
              <a:rPr lang="en-GB" sz="1200" dirty="0">
                <a:solidFill>
                  <a:srgbClr val="222222"/>
                </a:solidFill>
                <a:latin typeface="Arial"/>
                <a:cs typeface="Arial"/>
              </a:rPr>
              <a:t>, C., Strafford, B.W. and Davids, K., 2020. Physical literacy-A journey of individual enrichment: An ecological dynamics rationale for enhancing performance and physical activity in all. </a:t>
            </a:r>
            <a:r>
              <a:rPr lang="en-GB" sz="1200" i="1" dirty="0">
                <a:solidFill>
                  <a:srgbClr val="222222"/>
                </a:solidFill>
                <a:latin typeface="Arial"/>
                <a:cs typeface="Arial"/>
              </a:rPr>
              <a:t>Frontiers in psychology</a:t>
            </a:r>
            <a:r>
              <a:rPr lang="en-GB" sz="1200" dirty="0">
                <a:solidFill>
                  <a:srgbClr val="222222"/>
                </a:solidFill>
                <a:latin typeface="Arial"/>
                <a:cs typeface="Arial"/>
              </a:rPr>
              <a:t>, </a:t>
            </a:r>
            <a:r>
              <a:rPr lang="en-GB" sz="1200" i="1" dirty="0">
                <a:solidFill>
                  <a:srgbClr val="222222"/>
                </a:solidFill>
                <a:latin typeface="Arial"/>
                <a:cs typeface="Arial"/>
              </a:rPr>
              <a:t>11</a:t>
            </a:r>
            <a:r>
              <a:rPr lang="en-GB" sz="1200" dirty="0">
                <a:solidFill>
                  <a:srgbClr val="222222"/>
                </a:solidFill>
                <a:latin typeface="Arial"/>
                <a:cs typeface="Arial"/>
              </a:rPr>
              <a:t>, p.1904.</a:t>
            </a:r>
          </a:p>
        </p:txBody>
      </p:sp>
      <p:sp>
        <p:nvSpPr>
          <p:cNvPr id="4" name="Slide Number Placeholder 3"/>
          <p:cNvSpPr>
            <a:spLocks noGrp="1"/>
          </p:cNvSpPr>
          <p:nvPr>
            <p:ph type="sldNum" sz="quarter" idx="5"/>
          </p:nvPr>
        </p:nvSpPr>
        <p:spPr/>
        <p:txBody>
          <a:bodyPr/>
          <a:lstStyle/>
          <a:p>
            <a:fld id="{6B644015-B92C-4AAA-AE71-FCB805AB57B1}" type="slidenum">
              <a:rPr lang="en-GB" smtClean="0"/>
              <a:t>9</a:t>
            </a:fld>
            <a:endParaRPr lang="en-GB"/>
          </a:p>
        </p:txBody>
      </p:sp>
    </p:spTree>
    <p:extLst>
      <p:ext uri="{BB962C8B-B14F-4D97-AF65-F5344CB8AC3E}">
        <p14:creationId xmlns:p14="http://schemas.microsoft.com/office/powerpoint/2010/main" val="74287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40C28"/>
                </a:solidFill>
                <a:effectLst/>
                <a:latin typeface="Google Sans"/>
              </a:rPr>
              <a:t>stretching technique utilized to increase ROM and flexibility</a:t>
            </a:r>
            <a:r>
              <a:rPr lang="en-US" b="0" i="0" dirty="0">
                <a:solidFill>
                  <a:srgbClr val="4D5156"/>
                </a:solidFill>
                <a:effectLst/>
                <a:latin typeface="Google Sans"/>
              </a:rPr>
              <a:t>. PNF increases ROM by increasing the length of the muscle and increasing neuromuscular efficiency.</a:t>
            </a:r>
            <a:endParaRPr lang="en-GB" dirty="0"/>
          </a:p>
        </p:txBody>
      </p:sp>
      <p:sp>
        <p:nvSpPr>
          <p:cNvPr id="4" name="Slide Number Placeholder 3"/>
          <p:cNvSpPr>
            <a:spLocks noGrp="1"/>
          </p:cNvSpPr>
          <p:nvPr>
            <p:ph type="sldNum" sz="quarter" idx="5"/>
          </p:nvPr>
        </p:nvSpPr>
        <p:spPr/>
        <p:txBody>
          <a:bodyPr/>
          <a:lstStyle/>
          <a:p>
            <a:fld id="{6B644015-B92C-4AAA-AE71-FCB805AB57B1}" type="slidenum">
              <a:rPr lang="en-GB" smtClean="0"/>
              <a:t>14</a:t>
            </a:fld>
            <a:endParaRPr lang="en-GB"/>
          </a:p>
        </p:txBody>
      </p:sp>
    </p:spTree>
    <p:extLst>
      <p:ext uri="{BB962C8B-B14F-4D97-AF65-F5344CB8AC3E}">
        <p14:creationId xmlns:p14="http://schemas.microsoft.com/office/powerpoint/2010/main" val="1811415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Provided meaningful rational before starting coaching to support autonomy by explaining why the exercises are important to health, this in turn supports intrinsic motivation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Also supported autonomy by providing choice of exercise in the final 2 coaching sessions.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Supported relatedness by encouraging participants to work in pairs or three’s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Supported competence by giving an option to stay working at level 1 exercises if participants feel they are not ready to start working at level 2 exercises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latin typeface="ElsevierGulliver"/>
              </a:rPr>
              <a:t>The SDT theory posits that </a:t>
            </a:r>
            <a:r>
              <a:rPr lang="en-US" sz="1200" b="0" i="0" u="sng" dirty="0">
                <a:solidFill>
                  <a:srgbClr val="467886"/>
                </a:solidFill>
                <a:effectLst/>
                <a:latin typeface="ElsevierGulliver"/>
                <a:hlinkClick r:id="rId3" tooltip="Original URL: https://www.sciencedirect.com/topics/psychology/goal-directed-behavior. Click or tap if you trust this link.">
                  <a:extLst>
                    <a:ext uri="{A12FA001-AC4F-418D-AE19-62706E023703}">
                      <ahyp:hlinkClr xmlns:ahyp="http://schemas.microsoft.com/office/drawing/2018/hyperlinkcolor" val="tx"/>
                    </a:ext>
                  </a:extLst>
                </a:hlinkClick>
              </a:rPr>
              <a:t>goal directed </a:t>
            </a:r>
            <a:r>
              <a:rPr lang="en-US" sz="1200" b="0" i="0" u="sng" dirty="0" err="1">
                <a:effectLst/>
                <a:latin typeface="ElsevierGulliver"/>
                <a:hlinkClick r:id="rId3" tooltip="Original URL: https://www.sciencedirect.com/topics/psychology/goal-directed-behavior. Click or tap if you trust this link.">
                  <a:extLst>
                    <a:ext uri="{A12FA001-AC4F-418D-AE19-62706E023703}">
                      <ahyp:hlinkClr xmlns:ahyp="http://schemas.microsoft.com/office/drawing/2018/hyperlinkcolor" val="tx"/>
                    </a:ext>
                  </a:extLst>
                </a:hlinkClick>
              </a:rPr>
              <a:t>behaviours</a:t>
            </a:r>
            <a:r>
              <a:rPr lang="en-US" sz="1200" b="0" i="0" dirty="0">
                <a:effectLst/>
                <a:latin typeface="ElsevierGulliver"/>
              </a:rPr>
              <a:t> are driven by three innate psychological needs: autonomy (the need to feel ownership of one's behavior), competence (the need to produce desired outcomes and to experience mastery), and relatedness (the need to feel connected to others) in every </a:t>
            </a:r>
            <a:r>
              <a:rPr lang="en-US" sz="1200" b="0" i="0" u="sng" dirty="0">
                <a:effectLst/>
                <a:latin typeface="ElsevierGulliver"/>
                <a:hlinkClick r:id="rId4" tooltip="Original URL: https://www.sciencedirect.com/topics/biochemistry-genetics-and-molecular-biology/human. Click or tap if you trust this link.">
                  <a:extLst>
                    <a:ext uri="{A12FA001-AC4F-418D-AE19-62706E023703}">
                      <ahyp:hlinkClr xmlns:ahyp="http://schemas.microsoft.com/office/drawing/2018/hyperlinkcolor" val="tx"/>
                    </a:ext>
                  </a:extLst>
                </a:hlinkClick>
              </a:rPr>
              <a:t>human being</a:t>
            </a:r>
            <a:r>
              <a:rPr lang="en-US" sz="1200" b="0" i="0" dirty="0">
                <a:effectLst/>
                <a:latin typeface="ElsevierGulliver"/>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Positive feedback has been shown to improve intrinsic motivation and to support participants competence.</a:t>
            </a:r>
          </a:p>
        </p:txBody>
      </p:sp>
      <p:sp>
        <p:nvSpPr>
          <p:cNvPr id="4" name="Slide Number Placeholder 3"/>
          <p:cNvSpPr>
            <a:spLocks noGrp="1"/>
          </p:cNvSpPr>
          <p:nvPr>
            <p:ph type="sldNum" sz="quarter" idx="5"/>
          </p:nvPr>
        </p:nvSpPr>
        <p:spPr/>
        <p:txBody>
          <a:bodyPr/>
          <a:lstStyle/>
          <a:p>
            <a:fld id="{6B644015-B92C-4AAA-AE71-FCB805AB57B1}" type="slidenum">
              <a:rPr lang="en-GB" smtClean="0"/>
              <a:t>15</a:t>
            </a:fld>
            <a:endParaRPr lang="en-GB"/>
          </a:p>
        </p:txBody>
      </p:sp>
    </p:spTree>
    <p:extLst>
      <p:ext uri="{BB962C8B-B14F-4D97-AF65-F5344CB8AC3E}">
        <p14:creationId xmlns:p14="http://schemas.microsoft.com/office/powerpoint/2010/main" val="2338732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91407-020E-441D-A5B4-44E02B7D0D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D6DB8D-F860-1220-1104-2667E680D0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EDC7A9-D9EB-7A58-0FAB-8663B8B308DB}"/>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5" name="Footer Placeholder 4">
            <a:extLst>
              <a:ext uri="{FF2B5EF4-FFF2-40B4-BE49-F238E27FC236}">
                <a16:creationId xmlns:a16="http://schemas.microsoft.com/office/drawing/2014/main" id="{74AA9C44-CF9B-DFA1-5F58-4A897AEC9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9C4688-4889-981D-1903-D4DB98E43298}"/>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1463418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40992-D742-0D5A-F346-E0E89168DE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742D4-08F5-8788-3246-734F3444BD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DC614D-2911-C165-DE54-EFEC990E6210}"/>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5" name="Footer Placeholder 4">
            <a:extLst>
              <a:ext uri="{FF2B5EF4-FFF2-40B4-BE49-F238E27FC236}">
                <a16:creationId xmlns:a16="http://schemas.microsoft.com/office/drawing/2014/main" id="{330ADACA-2537-080F-325C-127F358316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1483F-8D51-E300-F6DE-73B7B99FAE32}"/>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3264640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40C20-C350-029C-E15C-6A5B161CC1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B9E924-3361-B73B-6952-CC1BED2988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448250-E1C8-2A27-DCF1-C5D96CF800C4}"/>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5" name="Footer Placeholder 4">
            <a:extLst>
              <a:ext uri="{FF2B5EF4-FFF2-40B4-BE49-F238E27FC236}">
                <a16:creationId xmlns:a16="http://schemas.microsoft.com/office/drawing/2014/main" id="{EAD119D1-EBF9-5B0C-DE77-7BD3F3E88E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939E4B-DA5B-9C88-CF24-D71049BA4883}"/>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3489195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ED601-4186-E874-E8A6-E7AFBCDA1E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4B53C-474A-67F8-A901-1921CB859D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9BCA46-5844-8D7C-B8E1-9979208157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E9C499-BC88-D33D-63C8-DB693B93AC07}"/>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6" name="Footer Placeholder 5">
            <a:extLst>
              <a:ext uri="{FF2B5EF4-FFF2-40B4-BE49-F238E27FC236}">
                <a16:creationId xmlns:a16="http://schemas.microsoft.com/office/drawing/2014/main" id="{21A55174-0990-8B8B-430B-3F108FE1A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D41BCA-8457-7E21-85AD-A815CAE82C74}"/>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568934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76A05-3CDD-13BA-B488-1465C78C1A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BFFCF3-0BCC-E818-2ABC-62CAB6E612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1451B6-039E-6525-A288-485D44E5F8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B7B337-7B2E-DC3E-9633-8C4233B212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FF5463-93ED-F156-4410-0DF058E29D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7CBD70-20AE-E8BC-80FC-85ACA14697C5}"/>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8" name="Footer Placeholder 7">
            <a:extLst>
              <a:ext uri="{FF2B5EF4-FFF2-40B4-BE49-F238E27FC236}">
                <a16:creationId xmlns:a16="http://schemas.microsoft.com/office/drawing/2014/main" id="{8F97FB90-DC29-3596-909B-D58B510D1D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00118B-2E33-98D5-74D6-B1127BE697CB}"/>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1934519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C01C5-7C71-84E5-7E5D-FCB442EFD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B06040-85EB-4C68-2BB0-4912BB194969}"/>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4" name="Footer Placeholder 3">
            <a:extLst>
              <a:ext uri="{FF2B5EF4-FFF2-40B4-BE49-F238E27FC236}">
                <a16:creationId xmlns:a16="http://schemas.microsoft.com/office/drawing/2014/main" id="{CCCE3B14-A21A-271F-44DC-882048D0C7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9B2556-A47C-BC2F-C637-534B030CB189}"/>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523040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668601-FE60-214F-820C-EBB8810F8A1A}"/>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3" name="Footer Placeholder 2">
            <a:extLst>
              <a:ext uri="{FF2B5EF4-FFF2-40B4-BE49-F238E27FC236}">
                <a16:creationId xmlns:a16="http://schemas.microsoft.com/office/drawing/2014/main" id="{31A35DE3-3DAD-C3AE-99B2-AB653D87B7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41AF9A-6B48-12D9-A196-F6CA205C06C9}"/>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4027225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98BDE-9271-B7DD-4FFF-2026B473C8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27EB30-315D-3882-E374-810AE0713F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FFB5F-AACF-48C6-3BEC-29BC2AED8D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793A2-3D2C-1184-2A71-D8CE8339403E}"/>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6" name="Footer Placeholder 5">
            <a:extLst>
              <a:ext uri="{FF2B5EF4-FFF2-40B4-BE49-F238E27FC236}">
                <a16:creationId xmlns:a16="http://schemas.microsoft.com/office/drawing/2014/main" id="{AB741541-671F-825F-982C-9C012CA1BF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8E0959-097B-B49D-F359-337259F8C3EB}"/>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4265162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74E6-21B9-3088-4746-EF066A4220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76D38-F394-5FC6-068E-1AB4596113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82F5C5-0C42-872D-7A04-7348E07D46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621D3B-5EE6-A68D-E7BC-F2FB1A46946E}"/>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6" name="Footer Placeholder 5">
            <a:extLst>
              <a:ext uri="{FF2B5EF4-FFF2-40B4-BE49-F238E27FC236}">
                <a16:creationId xmlns:a16="http://schemas.microsoft.com/office/drawing/2014/main" id="{6AACCC48-2194-392B-9BF3-ED43FD7CE7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3D071D-AC12-D047-97EF-74D43C6C5D0A}"/>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4292418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4B9EE-265D-B8F5-D37C-7842DDE9A1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E767E7-2090-C7F9-1CE1-F3A8F01FDC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2FD530-3B51-47C7-CF29-B41192ECD569}"/>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5" name="Footer Placeholder 4">
            <a:extLst>
              <a:ext uri="{FF2B5EF4-FFF2-40B4-BE49-F238E27FC236}">
                <a16:creationId xmlns:a16="http://schemas.microsoft.com/office/drawing/2014/main" id="{9C5C437E-C938-3DCD-1F98-9103AB76A0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45F797-B670-CB6C-0CCB-96AB96FE7957}"/>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100896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AB7E85-CAFA-1CD0-713D-8C32E58838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A19A55-B8F4-0BA6-DF28-1DC0936312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A00338-0723-AE5A-13E2-6576BBA1D88F}"/>
              </a:ext>
            </a:extLst>
          </p:cNvPr>
          <p:cNvSpPr>
            <a:spLocks noGrp="1"/>
          </p:cNvSpPr>
          <p:nvPr>
            <p:ph type="dt" sz="half" idx="10"/>
          </p:nvPr>
        </p:nvSpPr>
        <p:spPr/>
        <p:txBody>
          <a:bodyPr/>
          <a:lstStyle/>
          <a:p>
            <a:fld id="{C758EADC-1E1F-4E65-B69D-C8EB3286751F}" type="datetimeFigureOut">
              <a:rPr lang="en-GB" smtClean="0"/>
              <a:t>13/03/2024</a:t>
            </a:fld>
            <a:endParaRPr lang="en-GB"/>
          </a:p>
        </p:txBody>
      </p:sp>
      <p:sp>
        <p:nvSpPr>
          <p:cNvPr id="5" name="Footer Placeholder 4">
            <a:extLst>
              <a:ext uri="{FF2B5EF4-FFF2-40B4-BE49-F238E27FC236}">
                <a16:creationId xmlns:a16="http://schemas.microsoft.com/office/drawing/2014/main" id="{F684808F-E162-1024-01CE-C4B3A7C9F3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FB3CE7-4850-C59E-B4AB-6B04E3C82A25}"/>
              </a:ext>
            </a:extLst>
          </p:cNvPr>
          <p:cNvSpPr>
            <a:spLocks noGrp="1"/>
          </p:cNvSpPr>
          <p:nvPr>
            <p:ph type="sldNum" sz="quarter" idx="12"/>
          </p:nvPr>
        </p:nvSpPr>
        <p:spPr/>
        <p:txBody>
          <a:bodyPr/>
          <a:lstStyle/>
          <a:p>
            <a:fld id="{380BE399-5E36-4B52-B306-3B893D853CB6}" type="slidenum">
              <a:rPr lang="en-GB" smtClean="0"/>
              <a:t>‹#›</a:t>
            </a:fld>
            <a:endParaRPr lang="en-GB"/>
          </a:p>
        </p:txBody>
      </p:sp>
    </p:spTree>
    <p:extLst>
      <p:ext uri="{BB962C8B-B14F-4D97-AF65-F5344CB8AC3E}">
        <p14:creationId xmlns:p14="http://schemas.microsoft.com/office/powerpoint/2010/main" val="2782738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C15452-B0D2-3DF0-ABDA-87C831CD66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31E880-B904-C7F4-EF4C-3C697ABA18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C4EC28-B769-4A09-E9A9-1731E25971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58EADC-1E1F-4E65-B69D-C8EB3286751F}" type="datetimeFigureOut">
              <a:rPr lang="en-GB" smtClean="0"/>
              <a:t>13/03/2024</a:t>
            </a:fld>
            <a:endParaRPr lang="en-GB"/>
          </a:p>
        </p:txBody>
      </p:sp>
      <p:sp>
        <p:nvSpPr>
          <p:cNvPr id="5" name="Footer Placeholder 4">
            <a:extLst>
              <a:ext uri="{FF2B5EF4-FFF2-40B4-BE49-F238E27FC236}">
                <a16:creationId xmlns:a16="http://schemas.microsoft.com/office/drawing/2014/main" id="{4C98EF9A-07C1-78D2-7410-B2D8986E5F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6F6F1DC-F279-60B7-916D-07BA436F4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0BE399-5E36-4B52-B306-3B893D853CB6}" type="slidenum">
              <a:rPr lang="en-GB" smtClean="0"/>
              <a:t>‹#›</a:t>
            </a:fld>
            <a:endParaRPr lang="en-GB"/>
          </a:p>
        </p:txBody>
      </p:sp>
    </p:spTree>
    <p:extLst>
      <p:ext uri="{BB962C8B-B14F-4D97-AF65-F5344CB8AC3E}">
        <p14:creationId xmlns:p14="http://schemas.microsoft.com/office/powerpoint/2010/main" val="42858000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medicinevolution.com/how-functional-movement-therapy-enhances-athletic-performance-and-recover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nurseryworld.co.uk/features/article/fundamental-movement-skills-what-are-they-and-how-can-they-be-support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932DE-2D48-7319-374C-5340D680ED1B}"/>
              </a:ext>
            </a:extLst>
          </p:cNvPr>
          <p:cNvSpPr>
            <a:spLocks noGrp="1"/>
          </p:cNvSpPr>
          <p:nvPr>
            <p:ph type="ctrTitle"/>
          </p:nvPr>
        </p:nvSpPr>
        <p:spPr>
          <a:xfrm>
            <a:off x="838200" y="451381"/>
            <a:ext cx="10512552" cy="4066540"/>
          </a:xfrm>
        </p:spPr>
        <p:txBody>
          <a:bodyPr anchor="b">
            <a:normAutofit/>
          </a:bodyPr>
          <a:lstStyle/>
          <a:p>
            <a:pPr algn="l"/>
            <a:r>
              <a:rPr lang="en-GB" sz="6600">
                <a:latin typeface="Times New Roman" panose="02020603050405020304" pitchFamily="18" charset="0"/>
                <a:cs typeface="Times New Roman" panose="02020603050405020304" pitchFamily="18" charset="0"/>
              </a:rPr>
              <a:t>4 Coaching Sessions to develop and improve 5 Foundation Movements.</a:t>
            </a:r>
          </a:p>
        </p:txBody>
      </p:sp>
      <p:sp>
        <p:nvSpPr>
          <p:cNvPr id="3" name="Subtitle 2">
            <a:extLst>
              <a:ext uri="{FF2B5EF4-FFF2-40B4-BE49-F238E27FC236}">
                <a16:creationId xmlns:a16="http://schemas.microsoft.com/office/drawing/2014/main" id="{3DF6BF16-4FD0-E41A-5E5D-E7A82B91E10A}"/>
              </a:ext>
            </a:extLst>
          </p:cNvPr>
          <p:cNvSpPr>
            <a:spLocks noGrp="1"/>
          </p:cNvSpPr>
          <p:nvPr>
            <p:ph type="subTitle" idx="1"/>
          </p:nvPr>
        </p:nvSpPr>
        <p:spPr>
          <a:xfrm>
            <a:off x="838199" y="4983276"/>
            <a:ext cx="10512552" cy="1126680"/>
          </a:xfrm>
        </p:spPr>
        <p:txBody>
          <a:bodyPr>
            <a:normAutofit/>
          </a:bodyPr>
          <a:lstStyle/>
          <a:p>
            <a:pPr algn="l"/>
            <a:r>
              <a:rPr lang="en-GB" sz="1700">
                <a:latin typeface="Times New Roman" panose="02020603050405020304" pitchFamily="18" charset="0"/>
                <a:cs typeface="Times New Roman" panose="02020603050405020304" pitchFamily="18" charset="0"/>
              </a:rPr>
              <a:t>By Cathryn Morgan – 2100313</a:t>
            </a:r>
          </a:p>
          <a:p>
            <a:pPr algn="l"/>
            <a:r>
              <a:rPr lang="en-GB" sz="1700">
                <a:latin typeface="Times New Roman" panose="02020603050405020304" pitchFamily="18" charset="0"/>
                <a:cs typeface="Times New Roman" panose="02020603050405020304" pitchFamily="18" charset="0"/>
              </a:rPr>
              <a:t>BMSS6001: Coaching Pedagogy</a:t>
            </a:r>
          </a:p>
          <a:p>
            <a:pPr algn="l"/>
            <a:r>
              <a:rPr lang="en-GB" sz="1700">
                <a:latin typeface="Times New Roman" panose="02020603050405020304" pitchFamily="18" charset="0"/>
                <a:cs typeface="Times New Roman" panose="02020603050405020304" pitchFamily="18" charset="0"/>
              </a:rPr>
              <a:t>Sport and Exercise Science</a:t>
            </a:r>
          </a:p>
        </p:txBody>
      </p:sp>
      <p:sp>
        <p:nvSpPr>
          <p:cNvPr id="18"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7265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0D993-2BDC-C875-0DB9-4AB33C883B35}"/>
              </a:ext>
            </a:extLst>
          </p:cNvPr>
          <p:cNvSpPr>
            <a:spLocks noGrp="1"/>
          </p:cNvSpPr>
          <p:nvPr>
            <p:ph type="title"/>
          </p:nvPr>
        </p:nvSpPr>
        <p:spPr>
          <a:xfrm>
            <a:off x="1389278" y="1233241"/>
            <a:ext cx="3240506" cy="4064628"/>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What are Foundation Movements?</a:t>
            </a:r>
          </a:p>
        </p:txBody>
      </p:sp>
      <p:sp>
        <p:nvSpPr>
          <p:cNvPr id="31"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A29A910-C7DE-0E1A-FA07-9E1295B5D807}"/>
              </a:ext>
            </a:extLst>
          </p:cNvPr>
          <p:cNvSpPr>
            <a:spLocks noGrp="1"/>
          </p:cNvSpPr>
          <p:nvPr>
            <p:ph idx="1"/>
          </p:nvPr>
        </p:nvSpPr>
        <p:spPr>
          <a:xfrm>
            <a:off x="6096000" y="820879"/>
            <a:ext cx="5388607" cy="5014769"/>
          </a:xfrm>
        </p:spPr>
        <p:txBody>
          <a:bodyPr anchor="t">
            <a:normAutofit/>
          </a:bodyPr>
          <a:lstStyle/>
          <a:p>
            <a:r>
              <a:rPr lang="en-GB" sz="1500" dirty="0">
                <a:latin typeface="Times New Roman" panose="02020603050405020304" pitchFamily="18" charset="0"/>
                <a:ea typeface="+mn-lt"/>
                <a:cs typeface="Times New Roman" panose="02020603050405020304" pitchFamily="18" charset="0"/>
              </a:rPr>
              <a:t>Foundational skills that do not fit within the traditional definitions of ‘fundamental’ skills include riding a bicycle, aquatic skills.</a:t>
            </a:r>
          </a:p>
          <a:p>
            <a:r>
              <a:rPr lang="en-GB" sz="1500" dirty="0">
                <a:latin typeface="Times New Roman" panose="02020603050405020304" pitchFamily="18" charset="0"/>
                <a:ea typeface="+mn-lt"/>
                <a:cs typeface="Times New Roman" panose="02020603050405020304" pitchFamily="18" charset="0"/>
              </a:rPr>
              <a:t>To achieve proficiency in these fundamental skills there must first be proficiency in foundation movements such as Squat, Push-up and Lunges.</a:t>
            </a:r>
          </a:p>
          <a:p>
            <a:r>
              <a:rPr lang="en-GB" sz="1500" dirty="0">
                <a:latin typeface="Times New Roman" panose="02020603050405020304" pitchFamily="18" charset="0"/>
                <a:ea typeface="+mn-lt"/>
                <a:cs typeface="Times New Roman" panose="02020603050405020304" pitchFamily="18" charset="0"/>
              </a:rPr>
              <a:t>Foundation Movements are the building blocks of skill acquisition.</a:t>
            </a:r>
          </a:p>
          <a:p>
            <a:pPr marL="0" indent="0">
              <a:buNone/>
            </a:pPr>
            <a:r>
              <a:rPr lang="en-GB" sz="1500" b="1" dirty="0">
                <a:latin typeface="Times New Roman" panose="02020603050405020304" pitchFamily="18" charset="0"/>
                <a:cs typeface="Times New Roman" panose="02020603050405020304" pitchFamily="18" charset="0"/>
              </a:rPr>
              <a:t>Definition</a:t>
            </a:r>
            <a:endParaRPr lang="en-GB" sz="1500" dirty="0">
              <a:latin typeface="Times New Roman" panose="02020603050405020304" pitchFamily="18" charset="0"/>
              <a:cs typeface="Times New Roman" panose="02020603050405020304" pitchFamily="18" charset="0"/>
            </a:endParaRPr>
          </a:p>
          <a:p>
            <a:pPr marL="0" indent="0">
              <a:buNone/>
            </a:pPr>
            <a:r>
              <a:rPr lang="en-GB" sz="1500" dirty="0">
                <a:latin typeface="Times New Roman" panose="02020603050405020304" pitchFamily="18" charset="0"/>
                <a:ea typeface="+mn-lt"/>
                <a:cs typeface="Times New Roman" panose="02020603050405020304" pitchFamily="18" charset="0"/>
              </a:rPr>
              <a:t>"goal-directed movement patterns that directly </a:t>
            </a:r>
          </a:p>
          <a:p>
            <a:pPr marL="0" indent="0">
              <a:buNone/>
            </a:pPr>
            <a:r>
              <a:rPr lang="en-GB" sz="1500" dirty="0">
                <a:latin typeface="Times New Roman" panose="02020603050405020304" pitchFamily="18" charset="0"/>
                <a:ea typeface="+mn-lt"/>
                <a:cs typeface="Times New Roman" panose="02020603050405020304" pitchFamily="18" charset="0"/>
              </a:rPr>
              <a:t>and indirectly impact an individual’s capability</a:t>
            </a:r>
          </a:p>
          <a:p>
            <a:pPr marL="0" indent="0">
              <a:buNone/>
            </a:pPr>
            <a:r>
              <a:rPr lang="en-GB" sz="1500" dirty="0">
                <a:latin typeface="Times New Roman" panose="02020603050405020304" pitchFamily="18" charset="0"/>
                <a:ea typeface="+mn-lt"/>
                <a:cs typeface="Times New Roman" panose="02020603050405020304" pitchFamily="18" charset="0"/>
              </a:rPr>
              <a:t> to be physically active and can be developed to </a:t>
            </a:r>
          </a:p>
          <a:p>
            <a:pPr marL="0" indent="0">
              <a:buNone/>
            </a:pPr>
            <a:r>
              <a:rPr lang="en-GB" sz="1500" dirty="0">
                <a:latin typeface="Times New Roman" panose="02020603050405020304" pitchFamily="18" charset="0"/>
                <a:ea typeface="+mn-lt"/>
                <a:cs typeface="Times New Roman" panose="02020603050405020304" pitchFamily="18" charset="0"/>
              </a:rPr>
              <a:t>enhance physical activity participation and </a:t>
            </a:r>
          </a:p>
          <a:p>
            <a:pPr marL="0" indent="0">
              <a:buNone/>
            </a:pPr>
            <a:r>
              <a:rPr lang="en-GB" sz="1500" dirty="0">
                <a:latin typeface="Times New Roman" panose="02020603050405020304" pitchFamily="18" charset="0"/>
                <a:ea typeface="+mn-lt"/>
                <a:cs typeface="Times New Roman" panose="02020603050405020304" pitchFamily="18" charset="0"/>
              </a:rPr>
              <a:t>promote health across the lifespan "</a:t>
            </a:r>
          </a:p>
          <a:p>
            <a:pPr marL="0" indent="0">
              <a:buNone/>
            </a:pPr>
            <a:r>
              <a:rPr lang="en-GB" sz="1500" i="1" dirty="0">
                <a:latin typeface="Times New Roman" panose="02020603050405020304" pitchFamily="18" charset="0"/>
                <a:ea typeface="+mn-lt"/>
                <a:cs typeface="Times New Roman" panose="02020603050405020304" pitchFamily="18" charset="0"/>
              </a:rPr>
              <a:t>(</a:t>
            </a:r>
            <a:r>
              <a:rPr lang="en-GB" sz="1500" i="1" dirty="0" err="1">
                <a:latin typeface="Times New Roman" panose="02020603050405020304" pitchFamily="18" charset="0"/>
                <a:ea typeface="+mn-lt"/>
                <a:cs typeface="Times New Roman" panose="02020603050405020304" pitchFamily="18" charset="0"/>
              </a:rPr>
              <a:t>Hulteen</a:t>
            </a:r>
            <a:r>
              <a:rPr lang="en-GB" sz="1500" i="1" dirty="0">
                <a:latin typeface="Times New Roman" panose="02020603050405020304" pitchFamily="18" charset="0"/>
                <a:ea typeface="+mn-lt"/>
                <a:cs typeface="Times New Roman" panose="02020603050405020304" pitchFamily="18" charset="0"/>
              </a:rPr>
              <a:t> et al., 2018).</a:t>
            </a:r>
            <a:endParaRPr lang="en-GB" sz="1500" dirty="0">
              <a:latin typeface="Times New Roman" panose="02020603050405020304" pitchFamily="18" charset="0"/>
              <a:cs typeface="Times New Roman" panose="02020603050405020304" pitchFamily="18" charset="0"/>
            </a:endParaRPr>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07784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561E5-8411-14FF-7A46-991050C1A603}"/>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Importance of Foundation Movements</a:t>
            </a: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Content Placeholder 2">
            <a:extLst>
              <a:ext uri="{FF2B5EF4-FFF2-40B4-BE49-F238E27FC236}">
                <a16:creationId xmlns:a16="http://schemas.microsoft.com/office/drawing/2014/main" id="{2314165F-3CE8-6DB7-D364-CE4D4BCAC07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latin typeface="Times New Roman"/>
                <a:cs typeface="Times New Roman"/>
              </a:rPr>
              <a:t>Has a direct impact on the ability to do movement throughout life.</a:t>
            </a:r>
          </a:p>
          <a:p>
            <a:r>
              <a:rPr lang="en-GB" dirty="0">
                <a:latin typeface="Times New Roman"/>
                <a:cs typeface="Times New Roman"/>
              </a:rPr>
              <a:t>Becoming proficient in sports and learning specialised skills.</a:t>
            </a:r>
            <a:endParaRPr lang="en-GB" dirty="0">
              <a:latin typeface="Times New Roman" panose="02020603050405020304" pitchFamily="18" charset="0"/>
              <a:cs typeface="Times New Roman" panose="02020603050405020304" pitchFamily="18" charset="0"/>
            </a:endParaRPr>
          </a:p>
          <a:p>
            <a:r>
              <a:rPr lang="en-GB" dirty="0">
                <a:latin typeface="Times New Roman"/>
                <a:cs typeface="Times New Roman"/>
              </a:rPr>
              <a:t>Mitigating against poor health and mobility in later life</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Tompsett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(2014) suggested that foundation movements may be more important than sports skill for providing benefits in lifelong health and performance.</a:t>
            </a:r>
          </a:p>
          <a:p>
            <a:r>
              <a:rPr lang="en-GB" dirty="0">
                <a:latin typeface="Times New Roman" panose="02020603050405020304" pitchFamily="18" charset="0"/>
                <a:ea typeface="+mn-lt"/>
                <a:cs typeface="Times New Roman" panose="02020603050405020304" pitchFamily="18" charset="0"/>
              </a:rPr>
              <a:t>Resistance Training Skills Battery (RTSB)</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4691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01F8-78F3-CB07-C1A7-D3E85D3A92BB}"/>
              </a:ext>
            </a:extLst>
          </p:cNvPr>
          <p:cNvSpPr>
            <a:spLocks noGrp="1"/>
          </p:cNvSpPr>
          <p:nvPr>
            <p:ph type="title"/>
          </p:nvPr>
        </p:nvSpPr>
        <p:spPr>
          <a:xfrm>
            <a:off x="558054" y="-2738904"/>
            <a:ext cx="10515600" cy="1325563"/>
          </a:xfrm>
        </p:spPr>
        <p:txBody>
          <a:bodyPr/>
          <a:lstStyle/>
          <a:p>
            <a:r>
              <a:rPr lang="en-GB"/>
              <a:t>Introduction to Foundational Movements</a:t>
            </a:r>
          </a:p>
        </p:txBody>
      </p:sp>
      <p:pic>
        <p:nvPicPr>
          <p:cNvPr id="4" name="Picture 3" descr="A diagram of different stages of development&#10;&#10;Description automatically generated">
            <a:extLst>
              <a:ext uri="{FF2B5EF4-FFF2-40B4-BE49-F238E27FC236}">
                <a16:creationId xmlns:a16="http://schemas.microsoft.com/office/drawing/2014/main" id="{081A5A5D-0F57-A982-B3B3-D7D52E2D2EA2}"/>
              </a:ext>
            </a:extLst>
          </p:cNvPr>
          <p:cNvPicPr>
            <a:picLocks noChangeAspect="1"/>
          </p:cNvPicPr>
          <p:nvPr/>
        </p:nvPicPr>
        <p:blipFill>
          <a:blip r:embed="rId3"/>
          <a:stretch>
            <a:fillRect/>
          </a:stretch>
        </p:blipFill>
        <p:spPr>
          <a:xfrm>
            <a:off x="2803" y="-13726"/>
            <a:ext cx="12242424" cy="6874247"/>
          </a:xfrm>
          <a:prstGeom prst="rect">
            <a:avLst/>
          </a:prstGeom>
        </p:spPr>
      </p:pic>
      <p:sp>
        <p:nvSpPr>
          <p:cNvPr id="3" name="Content Placeholder 2">
            <a:extLst>
              <a:ext uri="{FF2B5EF4-FFF2-40B4-BE49-F238E27FC236}">
                <a16:creationId xmlns:a16="http://schemas.microsoft.com/office/drawing/2014/main" id="{9057B221-860D-3583-141E-00CA4790E350}"/>
              </a:ext>
            </a:extLst>
          </p:cNvPr>
          <p:cNvSpPr>
            <a:spLocks noGrp="1"/>
          </p:cNvSpPr>
          <p:nvPr>
            <p:ph idx="1"/>
          </p:nvPr>
        </p:nvSpPr>
        <p:spPr>
          <a:xfrm>
            <a:off x="443392" y="299530"/>
            <a:ext cx="5372462" cy="1735748"/>
          </a:xfrm>
        </p:spPr>
        <p:txBody>
          <a:bodyPr vert="horz" lIns="91440" tIns="45720" rIns="91440" bIns="45720" rtlCol="0" anchor="t">
            <a:normAutofit/>
          </a:bodyPr>
          <a:lstStyle/>
          <a:p>
            <a:pPr marL="0" indent="0">
              <a:buNone/>
            </a:pPr>
            <a:r>
              <a:rPr lang="en-GB" sz="1800" dirty="0">
                <a:latin typeface="Times New Roman" panose="02020603050405020304" pitchFamily="18" charset="0"/>
                <a:cs typeface="Times New Roman" panose="02020603050405020304" pitchFamily="18" charset="0"/>
              </a:rPr>
              <a:t>According to </a:t>
            </a:r>
            <a:r>
              <a:rPr lang="en-GB" sz="1800" dirty="0" err="1">
                <a:latin typeface="Times New Roman" panose="02020603050405020304" pitchFamily="18" charset="0"/>
                <a:cs typeface="Times New Roman" panose="02020603050405020304" pitchFamily="18" charset="0"/>
              </a:rPr>
              <a:t>Hulteen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(2018) there is an association between foundational movements and physical activity, sports performance, and they contribute to healthy ageing.</a:t>
            </a:r>
            <a:endParaRPr lang="en-GB" sz="1300" dirty="0">
              <a:solidFill>
                <a:srgbClr val="333333"/>
              </a:solidFill>
            </a:endParaRPr>
          </a:p>
          <a:p>
            <a:pPr marL="0" indent="0">
              <a:buNone/>
            </a:pPr>
            <a:endParaRPr lang="en-GB" sz="1300" dirty="0">
              <a:solidFill>
                <a:srgbClr val="333333"/>
              </a:solidFill>
            </a:endParaRPr>
          </a:p>
        </p:txBody>
      </p:sp>
    </p:spTree>
    <p:extLst>
      <p:ext uri="{BB962C8B-B14F-4D97-AF65-F5344CB8AC3E}">
        <p14:creationId xmlns:p14="http://schemas.microsoft.com/office/powerpoint/2010/main" val="2316836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E67FA-A3A6-A290-9619-ED97258638CC}"/>
              </a:ext>
            </a:extLst>
          </p:cNvPr>
          <p:cNvSpPr>
            <a:spLocks noGrp="1"/>
          </p:cNvSpPr>
          <p:nvPr>
            <p:ph type="title"/>
          </p:nvPr>
        </p:nvSpPr>
        <p:spPr>
          <a:xfrm>
            <a:off x="411480" y="991443"/>
            <a:ext cx="4443154" cy="1087819"/>
          </a:xfrm>
        </p:spPr>
        <p:txBody>
          <a:bodyPr anchor="b">
            <a:normAutofit/>
          </a:bodyPr>
          <a:lstStyle/>
          <a:p>
            <a:r>
              <a:rPr lang="en-GB" sz="3400" dirty="0">
                <a:latin typeface="Times New Roman" panose="02020603050405020304" pitchFamily="18" charset="0"/>
                <a:cs typeface="Times New Roman" panose="02020603050405020304" pitchFamily="18" charset="0"/>
              </a:rPr>
              <a:t>Fundamental Movement Skills</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81742BD-E9AE-D70C-5C90-C4AB4D5A6622}"/>
              </a:ext>
            </a:extLst>
          </p:cNvPr>
          <p:cNvSpPr>
            <a:spLocks noGrp="1"/>
          </p:cNvSpPr>
          <p:nvPr>
            <p:ph idx="1"/>
          </p:nvPr>
        </p:nvSpPr>
        <p:spPr>
          <a:xfrm>
            <a:off x="411480" y="2684095"/>
            <a:ext cx="4443154" cy="3492868"/>
          </a:xfrm>
        </p:spPr>
        <p:txBody>
          <a:bodyPr vert="horz" lIns="91440" tIns="45720" rIns="91440" bIns="45720" rtlCol="0">
            <a:normAutofit/>
          </a:bodyPr>
          <a:lstStyle/>
          <a:p>
            <a:pPr marL="0" indent="0">
              <a:buNone/>
            </a:pPr>
            <a:r>
              <a:rPr lang="en-GB" sz="1800" dirty="0">
                <a:latin typeface="Times New Roman" panose="02020603050405020304" pitchFamily="18" charset="0"/>
                <a:cs typeface="Times New Roman" panose="02020603050405020304" pitchFamily="18" charset="0"/>
              </a:rPr>
              <a:t>FMS are a set of gross motor skills, formulated from early childhood, that use all parts of the body: feet, legs, torso, head, arms and hands. FMS form the building blocks for more complex skills such as those needed to play a sport or game (</a:t>
            </a:r>
            <a:r>
              <a:rPr lang="en-GB" sz="1800" dirty="0" err="1">
                <a:latin typeface="Times New Roman" panose="02020603050405020304" pitchFamily="18" charset="0"/>
                <a:cs typeface="Times New Roman" panose="02020603050405020304" pitchFamily="18" charset="0"/>
              </a:rPr>
              <a:t>Vollans</a:t>
            </a:r>
            <a:r>
              <a:rPr lang="en-GB" sz="1800" dirty="0">
                <a:latin typeface="Times New Roman" panose="02020603050405020304" pitchFamily="18" charset="0"/>
                <a:cs typeface="Times New Roman" panose="02020603050405020304" pitchFamily="18" charset="0"/>
              </a:rPr>
              <a:t>, 2024).</a:t>
            </a:r>
          </a:p>
          <a:p>
            <a:pPr marL="0" indent="0">
              <a:buNone/>
            </a:pPr>
            <a:endParaRPr lang="en-GB" sz="1800" dirty="0"/>
          </a:p>
        </p:txBody>
      </p:sp>
      <p:pic>
        <p:nvPicPr>
          <p:cNvPr id="6" name="Picture 5" descr="A table with words on it&#10;&#10;Description automatically generated">
            <a:extLst>
              <a:ext uri="{FF2B5EF4-FFF2-40B4-BE49-F238E27FC236}">
                <a16:creationId xmlns:a16="http://schemas.microsoft.com/office/drawing/2014/main" id="{CD393452-A1A5-6416-1515-A07324F961EE}"/>
              </a:ext>
            </a:extLst>
          </p:cNvPr>
          <p:cNvPicPr>
            <a:picLocks noChangeAspect="1"/>
          </p:cNvPicPr>
          <p:nvPr/>
        </p:nvPicPr>
        <p:blipFill>
          <a:blip r:embed="rId2"/>
          <a:stretch>
            <a:fillRect/>
          </a:stretch>
        </p:blipFill>
        <p:spPr>
          <a:xfrm>
            <a:off x="5547472" y="625683"/>
            <a:ext cx="6117112" cy="5551280"/>
          </a:xfrm>
          <a:prstGeom prst="rect">
            <a:avLst/>
          </a:prstGeom>
        </p:spPr>
      </p:pic>
      <p:sp>
        <p:nvSpPr>
          <p:cNvPr id="7" name="TextBox 6">
            <a:extLst>
              <a:ext uri="{FF2B5EF4-FFF2-40B4-BE49-F238E27FC236}">
                <a16:creationId xmlns:a16="http://schemas.microsoft.com/office/drawing/2014/main" id="{DA42FF00-A56B-E701-946F-24B3CA513382}"/>
              </a:ext>
            </a:extLst>
          </p:cNvPr>
          <p:cNvSpPr txBox="1"/>
          <p:nvPr/>
        </p:nvSpPr>
        <p:spPr>
          <a:xfrm>
            <a:off x="8110003" y="6170774"/>
            <a:ext cx="3731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(Eisenmann and Hutchinson, 2018)</a:t>
            </a:r>
          </a:p>
        </p:txBody>
      </p:sp>
    </p:spTree>
    <p:extLst>
      <p:ext uri="{BB962C8B-B14F-4D97-AF65-F5344CB8AC3E}">
        <p14:creationId xmlns:p14="http://schemas.microsoft.com/office/powerpoint/2010/main" val="1492496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C09FC-B7B6-4CC3-7A6C-33E774485207}"/>
              </a:ext>
            </a:extLst>
          </p:cNvPr>
          <p:cNvSpPr>
            <a:spLocks noGrp="1"/>
          </p:cNvSpPr>
          <p:nvPr>
            <p:ph type="title"/>
          </p:nvPr>
        </p:nvSpPr>
        <p:spPr>
          <a:xfrm>
            <a:off x="841248" y="334644"/>
            <a:ext cx="10509504" cy="1076914"/>
          </a:xfrm>
        </p:spPr>
        <p:txBody>
          <a:bodyPr anchor="ctr">
            <a:normAutofit/>
          </a:bodyPr>
          <a:lstStyle/>
          <a:p>
            <a:r>
              <a:rPr lang="en-GB" sz="4000">
                <a:latin typeface="Times New Roman" panose="02020603050405020304" pitchFamily="18" charset="0"/>
                <a:cs typeface="Times New Roman" panose="02020603050405020304" pitchFamily="18" charset="0"/>
              </a:rPr>
              <a:t>Childhood</a:t>
            </a:r>
          </a:p>
        </p:txBody>
      </p:sp>
      <p:sp>
        <p:nvSpPr>
          <p:cNvPr id="50" name="Rectangle 4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 name="Rectangle 50">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4FFE5DC-A12D-41FC-EC2C-4A84304BF916}"/>
              </a:ext>
            </a:extLst>
          </p:cNvPr>
          <p:cNvSpPr>
            <a:spLocks/>
          </p:cNvSpPr>
          <p:nvPr/>
        </p:nvSpPr>
        <p:spPr>
          <a:xfrm>
            <a:off x="841249" y="1691223"/>
            <a:ext cx="5117100" cy="2198664"/>
          </a:xfrm>
          <a:prstGeom prst="rect">
            <a:avLst/>
          </a:prstGeom>
        </p:spPr>
        <p:txBody>
          <a:bodyPr vert="horz" lIns="91440" tIns="45720" rIns="91440" bIns="45720" rtlCol="0" anchor="t">
            <a:normAutofit/>
          </a:bodyPr>
          <a:lstStyle/>
          <a:p>
            <a:pPr defTabSz="649224">
              <a:spcAft>
                <a:spcPts val="600"/>
              </a:spcAft>
            </a:pPr>
            <a:r>
              <a:rPr lang="en-GB" sz="1400" kern="1200" dirty="0" err="1">
                <a:solidFill>
                  <a:schemeClr val="tx1"/>
                </a:solidFill>
                <a:latin typeface="Times New Roman" panose="02020603050405020304" pitchFamily="18" charset="0"/>
                <a:ea typeface="+mn-ea"/>
                <a:cs typeface="Times New Roman" panose="02020603050405020304" pitchFamily="18" charset="0"/>
              </a:rPr>
              <a:t>Faigenbaum</a:t>
            </a:r>
            <a:r>
              <a:rPr lang="en-GB" sz="1400" kern="1200" dirty="0">
                <a:solidFill>
                  <a:schemeClr val="tx1"/>
                </a:solidFill>
                <a:latin typeface="Times New Roman" panose="02020603050405020304" pitchFamily="18" charset="0"/>
                <a:ea typeface="+mn-ea"/>
                <a:cs typeface="Times New Roman" panose="02020603050405020304" pitchFamily="18" charset="0"/>
              </a:rPr>
              <a:t> </a:t>
            </a:r>
            <a:r>
              <a:rPr lang="en-GB" sz="1400" i="1" kern="1200" dirty="0">
                <a:solidFill>
                  <a:schemeClr val="tx1"/>
                </a:solidFill>
                <a:latin typeface="Times New Roman" panose="02020603050405020304" pitchFamily="18" charset="0"/>
                <a:ea typeface="+mn-ea"/>
                <a:cs typeface="Times New Roman" panose="02020603050405020304" pitchFamily="18" charset="0"/>
              </a:rPr>
              <a:t>et al., </a:t>
            </a:r>
            <a:r>
              <a:rPr lang="en-GB" sz="1400" kern="1200" dirty="0">
                <a:solidFill>
                  <a:schemeClr val="tx1"/>
                </a:solidFill>
                <a:latin typeface="Times New Roman" panose="02020603050405020304" pitchFamily="18" charset="0"/>
                <a:ea typeface="+mn-ea"/>
                <a:cs typeface="Times New Roman" panose="02020603050405020304" pitchFamily="18" charset="0"/>
              </a:rPr>
              <a:t>(2023) show that children are in general physically weaker than previous generations and do not meet daily recommendations for moderate to vigorous exercise. They suggest resistance training as a means to improve physical strength and facilitate more physically active lifestyles as a result.</a:t>
            </a:r>
          </a:p>
          <a:p>
            <a:pPr defTabSz="649224">
              <a:spcAft>
                <a:spcPts val="600"/>
              </a:spcAft>
            </a:pPr>
            <a:r>
              <a:rPr lang="en-GB" sz="1400" kern="1200" dirty="0" err="1">
                <a:solidFill>
                  <a:schemeClr val="tx1"/>
                </a:solidFill>
                <a:latin typeface="Times New Roman" panose="02020603050405020304" pitchFamily="18" charset="0"/>
                <a:ea typeface="+mn-ea"/>
                <a:cs typeface="Times New Roman" panose="02020603050405020304" pitchFamily="18" charset="0"/>
              </a:rPr>
              <a:t>Faigunbaum</a:t>
            </a:r>
            <a:r>
              <a:rPr lang="en-GB" sz="1400" kern="1200" dirty="0">
                <a:solidFill>
                  <a:schemeClr val="tx1"/>
                </a:solidFill>
                <a:latin typeface="Times New Roman" panose="02020603050405020304" pitchFamily="18" charset="0"/>
                <a:ea typeface="+mn-ea"/>
                <a:cs typeface="Times New Roman" panose="02020603050405020304" pitchFamily="18" charset="0"/>
              </a:rPr>
              <a:t> </a:t>
            </a:r>
            <a:r>
              <a:rPr lang="en-GB" sz="1400" i="1" kern="1200" dirty="0">
                <a:solidFill>
                  <a:schemeClr val="tx1"/>
                </a:solidFill>
                <a:latin typeface="Times New Roman" panose="02020603050405020304" pitchFamily="18" charset="0"/>
                <a:ea typeface="+mn-ea"/>
                <a:cs typeface="Times New Roman" panose="02020603050405020304" pitchFamily="18" charset="0"/>
              </a:rPr>
              <a:t>et al., </a:t>
            </a:r>
            <a:r>
              <a:rPr lang="en-GB" sz="1400" kern="1200" dirty="0">
                <a:solidFill>
                  <a:schemeClr val="tx1"/>
                </a:solidFill>
                <a:latin typeface="Times New Roman" panose="02020603050405020304" pitchFamily="18" charset="0"/>
                <a:ea typeface="+mn-ea"/>
                <a:cs typeface="Times New Roman" panose="02020603050405020304" pitchFamily="18" charset="0"/>
              </a:rPr>
              <a:t>(2023) also point out a divergence in development for young people at varying levels of strength, suggesting resistance training to mitigate.</a:t>
            </a:r>
            <a:endParaRPr lang="en-GB"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89E931C-1668-363D-AD8F-58DDEF64DE64}"/>
              </a:ext>
            </a:extLst>
          </p:cNvPr>
          <p:cNvPicPr>
            <a:picLocks noChangeAspect="1"/>
          </p:cNvPicPr>
          <p:nvPr/>
        </p:nvPicPr>
        <p:blipFill>
          <a:blip r:embed="rId2"/>
          <a:stretch>
            <a:fillRect/>
          </a:stretch>
        </p:blipFill>
        <p:spPr>
          <a:xfrm>
            <a:off x="6544919" y="1691223"/>
            <a:ext cx="4260733" cy="3051691"/>
          </a:xfrm>
          <a:prstGeom prst="rect">
            <a:avLst/>
          </a:prstGeom>
        </p:spPr>
      </p:pic>
      <p:pic>
        <p:nvPicPr>
          <p:cNvPr id="5" name="Picture 4" descr="A diagram of different stages of development&#10;&#10;Description automatically generated">
            <a:extLst>
              <a:ext uri="{FF2B5EF4-FFF2-40B4-BE49-F238E27FC236}">
                <a16:creationId xmlns:a16="http://schemas.microsoft.com/office/drawing/2014/main" id="{B4F7E1BA-065A-D158-D015-7264C532AEC9}"/>
              </a:ext>
            </a:extLst>
          </p:cNvPr>
          <p:cNvPicPr>
            <a:picLocks noChangeAspect="1"/>
          </p:cNvPicPr>
          <p:nvPr/>
        </p:nvPicPr>
        <p:blipFill>
          <a:blip r:embed="rId3"/>
          <a:stretch>
            <a:fillRect/>
          </a:stretch>
        </p:blipFill>
        <p:spPr>
          <a:xfrm>
            <a:off x="841248" y="3559277"/>
            <a:ext cx="4457945" cy="2853728"/>
          </a:xfrm>
          <a:prstGeom prst="rect">
            <a:avLst/>
          </a:prstGeom>
        </p:spPr>
      </p:pic>
      <p:sp>
        <p:nvSpPr>
          <p:cNvPr id="7" name="TextBox 6">
            <a:extLst>
              <a:ext uri="{FF2B5EF4-FFF2-40B4-BE49-F238E27FC236}">
                <a16:creationId xmlns:a16="http://schemas.microsoft.com/office/drawing/2014/main" id="{7405A78C-ED85-F96E-71BA-445EAF951BB9}"/>
              </a:ext>
            </a:extLst>
          </p:cNvPr>
          <p:cNvSpPr txBox="1"/>
          <p:nvPr/>
        </p:nvSpPr>
        <p:spPr>
          <a:xfrm>
            <a:off x="6243484" y="4812567"/>
            <a:ext cx="485713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49224">
              <a:spcAft>
                <a:spcPts val="600"/>
              </a:spcAft>
            </a:pPr>
            <a:r>
              <a:rPr lang="en-GB" sz="1400" kern="1200" dirty="0" err="1">
                <a:solidFill>
                  <a:schemeClr val="tx1"/>
                </a:solidFill>
                <a:latin typeface="Times New Roman" panose="02020603050405020304" pitchFamily="18" charset="0"/>
                <a:ea typeface="+mn-lt"/>
                <a:cs typeface="Times New Roman" panose="02020603050405020304" pitchFamily="18" charset="0"/>
              </a:rPr>
              <a:t>Faigenbaum</a:t>
            </a:r>
            <a:r>
              <a:rPr lang="en-GB" sz="1400" kern="1200" dirty="0">
                <a:solidFill>
                  <a:schemeClr val="tx1"/>
                </a:solidFill>
                <a:latin typeface="Times New Roman" panose="02020603050405020304" pitchFamily="18" charset="0"/>
                <a:ea typeface="+mn-lt"/>
                <a:cs typeface="Times New Roman" panose="02020603050405020304" pitchFamily="18" charset="0"/>
              </a:rPr>
              <a:t> </a:t>
            </a:r>
            <a:r>
              <a:rPr lang="en-GB" sz="1400" i="1" kern="1200" dirty="0">
                <a:solidFill>
                  <a:schemeClr val="tx1"/>
                </a:solidFill>
                <a:latin typeface="Times New Roman" panose="02020603050405020304" pitchFamily="18" charset="0"/>
                <a:ea typeface="+mn-lt"/>
                <a:cs typeface="Times New Roman" panose="02020603050405020304" pitchFamily="18" charset="0"/>
              </a:rPr>
              <a:t>et al., </a:t>
            </a:r>
            <a:r>
              <a:rPr lang="en-GB" sz="1400" kern="1200" dirty="0">
                <a:solidFill>
                  <a:schemeClr val="tx1"/>
                </a:solidFill>
                <a:latin typeface="Times New Roman" panose="02020603050405020304" pitchFamily="18" charset="0"/>
                <a:ea typeface="+mn-lt"/>
                <a:cs typeface="Times New Roman" panose="02020603050405020304" pitchFamily="18" charset="0"/>
              </a:rPr>
              <a:t>(2023) suggest enhancing muscular fitness early in life before functional limitations take hold, activity-related injuries occur, and costly health conditions develop.  Strength-building activities can develop the requisite confidence and competence in physical and strength capabilities that are necessary for ongoing participation in active play, recreational exercise, and competitive sport.</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5864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CF150-593C-E614-E36A-34F46E71F872}"/>
              </a:ext>
            </a:extLst>
          </p:cNvPr>
          <p:cNvSpPr>
            <a:spLocks noGrp="1"/>
          </p:cNvSpPr>
          <p:nvPr>
            <p:ph type="title"/>
          </p:nvPr>
        </p:nvSpPr>
        <p:spPr>
          <a:xfrm>
            <a:off x="841248" y="334644"/>
            <a:ext cx="10509504" cy="1076914"/>
          </a:xfrm>
        </p:spPr>
        <p:txBody>
          <a:bodyPr anchor="ctr">
            <a:normAutofit/>
          </a:bodyPr>
          <a:lstStyle/>
          <a:p>
            <a:r>
              <a:rPr lang="en-GB" sz="3400">
                <a:latin typeface="Times New Roman"/>
                <a:cs typeface="Times New Roman"/>
              </a:rPr>
              <a:t>Athletics and foundation movement to improve performance</a:t>
            </a:r>
            <a:endParaRPr lang="en-US" sz="3400"/>
          </a:p>
        </p:txBody>
      </p:sp>
      <p:sp>
        <p:nvSpPr>
          <p:cNvPr id="14" name="Rectangle 1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D568A19-D662-0248-19CF-E080EDE4E39F}"/>
              </a:ext>
            </a:extLst>
          </p:cNvPr>
          <p:cNvSpPr>
            <a:spLocks/>
          </p:cNvSpPr>
          <p:nvPr/>
        </p:nvSpPr>
        <p:spPr>
          <a:xfrm>
            <a:off x="1849099" y="1737360"/>
            <a:ext cx="8869701" cy="1639471"/>
          </a:xfrm>
          <a:prstGeom prst="rect">
            <a:avLst/>
          </a:prstGeom>
        </p:spPr>
        <p:txBody>
          <a:bodyPr vert="horz" lIns="91440" tIns="45720" rIns="91440" bIns="45720" rtlCol="0" anchor="t">
            <a:normAutofit fontScale="85000" lnSpcReduction="10000"/>
          </a:bodyPr>
          <a:lstStyle/>
          <a:p>
            <a:pPr defTabSz="694944">
              <a:spcAft>
                <a:spcPts val="600"/>
              </a:spcAft>
            </a:pPr>
            <a:r>
              <a:rPr lang="en-GB" sz="1700" kern="1200" dirty="0">
                <a:solidFill>
                  <a:schemeClr val="tx1"/>
                </a:solidFill>
                <a:latin typeface="Times New Roman"/>
                <a:ea typeface="+mn-ea"/>
                <a:cs typeface="Times New Roman"/>
              </a:rPr>
              <a:t>Progressively advanced training loads and demands associated with athletic training requires a strong foundation in a diverse range of physical abilities (McKeown </a:t>
            </a:r>
            <a:r>
              <a:rPr lang="en-GB" sz="1700" i="1" kern="1200" dirty="0">
                <a:solidFill>
                  <a:schemeClr val="tx1"/>
                </a:solidFill>
                <a:latin typeface="Times New Roman"/>
                <a:ea typeface="+mn-ea"/>
                <a:cs typeface="Times New Roman"/>
              </a:rPr>
              <a:t>et al., </a:t>
            </a:r>
            <a:r>
              <a:rPr lang="en-GB" sz="1700" kern="1200" dirty="0">
                <a:solidFill>
                  <a:schemeClr val="tx1"/>
                </a:solidFill>
                <a:latin typeface="Times New Roman"/>
                <a:ea typeface="+mn-ea"/>
                <a:cs typeface="Times New Roman"/>
              </a:rPr>
              <a:t>2014).</a:t>
            </a:r>
          </a:p>
          <a:p>
            <a:pPr defTabSz="694944">
              <a:spcAft>
                <a:spcPts val="600"/>
              </a:spcAft>
            </a:pPr>
            <a:r>
              <a:rPr lang="en-GB" sz="1700" kern="1200" dirty="0">
                <a:solidFill>
                  <a:schemeClr val="tx1"/>
                </a:solidFill>
                <a:latin typeface="Times New Roman"/>
                <a:ea typeface="+mn-ea"/>
                <a:cs typeface="Times New Roman"/>
              </a:rPr>
              <a:t>Due to the focus of sport performance, participants inability to perform foundation/fundamental movements optimally often go unnoticed (</a:t>
            </a:r>
            <a:r>
              <a:rPr lang="en-GB" sz="1700" kern="1200" dirty="0" err="1">
                <a:solidFill>
                  <a:schemeClr val="tx1"/>
                </a:solidFill>
                <a:latin typeface="Times New Roman"/>
                <a:ea typeface="+mn-ea"/>
                <a:cs typeface="Times New Roman"/>
              </a:rPr>
              <a:t>Tompsett</a:t>
            </a:r>
            <a:r>
              <a:rPr lang="en-GB" sz="1700" kern="1200" dirty="0">
                <a:solidFill>
                  <a:schemeClr val="tx1"/>
                </a:solidFill>
                <a:latin typeface="Times New Roman"/>
                <a:ea typeface="+mn-ea"/>
                <a:cs typeface="Times New Roman"/>
              </a:rPr>
              <a:t> </a:t>
            </a:r>
            <a:r>
              <a:rPr lang="en-GB" sz="1700" i="1" kern="1200" dirty="0">
                <a:solidFill>
                  <a:schemeClr val="tx1"/>
                </a:solidFill>
                <a:latin typeface="Times New Roman"/>
                <a:ea typeface="+mn-ea"/>
                <a:cs typeface="Times New Roman"/>
              </a:rPr>
              <a:t>et al., </a:t>
            </a:r>
            <a:r>
              <a:rPr lang="en-GB" sz="1700" kern="1200" dirty="0">
                <a:solidFill>
                  <a:schemeClr val="tx1"/>
                </a:solidFill>
                <a:latin typeface="Times New Roman"/>
                <a:ea typeface="+mn-ea"/>
                <a:cs typeface="Times New Roman"/>
              </a:rPr>
              <a:t>2014).</a:t>
            </a:r>
          </a:p>
          <a:p>
            <a:pPr defTabSz="694944">
              <a:spcAft>
                <a:spcPts val="600"/>
              </a:spcAft>
            </a:pPr>
            <a:r>
              <a:rPr lang="en-GB" sz="1700" kern="1200" dirty="0">
                <a:solidFill>
                  <a:schemeClr val="tx1"/>
                </a:solidFill>
                <a:latin typeface="Times New Roman"/>
                <a:ea typeface="+mn-ea"/>
                <a:cs typeface="Times New Roman"/>
              </a:rPr>
              <a:t>Development and training of </a:t>
            </a:r>
            <a:r>
              <a:rPr lang="en-GB" sz="1700" kern="1200" dirty="0" err="1">
                <a:solidFill>
                  <a:schemeClr val="tx1"/>
                </a:solidFill>
                <a:latin typeface="Times New Roman"/>
                <a:ea typeface="+mn-ea"/>
                <a:cs typeface="Times New Roman"/>
              </a:rPr>
              <a:t>posturally</a:t>
            </a:r>
            <a:r>
              <a:rPr lang="en-GB" sz="1700" kern="1200" dirty="0">
                <a:solidFill>
                  <a:schemeClr val="tx1"/>
                </a:solidFill>
                <a:latin typeface="Times New Roman"/>
                <a:ea typeface="+mn-ea"/>
                <a:cs typeface="Times New Roman"/>
              </a:rPr>
              <a:t> correct movements is usually the primary strategy of professionals to create the foundation for all other more sports specific training (Brewer, 2017, pg. 33).</a:t>
            </a:r>
            <a:endParaRPr lang="en-GB" sz="1700" kern="1200" dirty="0">
              <a:solidFill>
                <a:schemeClr val="tx1"/>
              </a:solidFill>
              <a:latin typeface="Times New Roman" panose="02020603050405020304" pitchFamily="18" charset="0"/>
              <a:ea typeface="+mn-ea"/>
              <a:cs typeface="Times New Roman" panose="02020603050405020304" pitchFamily="18" charset="0"/>
            </a:endParaRPr>
          </a:p>
          <a:p>
            <a:pPr defTabSz="694944">
              <a:spcAft>
                <a:spcPts val="600"/>
              </a:spcAft>
            </a:pPr>
            <a:endParaRPr lang="en-GB" sz="1700" kern="1200" dirty="0">
              <a:solidFill>
                <a:schemeClr val="tx1"/>
              </a:solidFill>
              <a:latin typeface="Times New Roman" panose="02020603050405020304" pitchFamily="18" charset="0"/>
              <a:ea typeface="+mn-ea"/>
              <a:cs typeface="Times New Roman" panose="02020603050405020304" pitchFamily="18" charset="0"/>
            </a:endParaRPr>
          </a:p>
          <a:p>
            <a:pPr defTabSz="694944">
              <a:spcAft>
                <a:spcPts val="600"/>
              </a:spcAft>
            </a:pPr>
            <a:endParaRPr lang="en-GB" sz="1700" kern="1200" dirty="0">
              <a:solidFill>
                <a:schemeClr val="tx1"/>
              </a:solidFill>
              <a:latin typeface="Aptos"/>
              <a:ea typeface="+mn-ea"/>
              <a:cs typeface="Times New Roman" panose="02020603050405020304" pitchFamily="18" charset="0"/>
            </a:endParaRPr>
          </a:p>
          <a:p>
            <a:pPr defTabSz="694944">
              <a:spcAft>
                <a:spcPts val="600"/>
              </a:spcAft>
            </a:pPr>
            <a:endParaRPr lang="en-GB" sz="1700" kern="1200" dirty="0">
              <a:solidFill>
                <a:schemeClr val="tx1"/>
              </a:solidFill>
              <a:latin typeface="Times New Roman" panose="02020603050405020304" pitchFamily="18" charset="0"/>
              <a:ea typeface="+mn-ea"/>
              <a:cs typeface="Times New Roman" panose="02020603050405020304" pitchFamily="18" charset="0"/>
            </a:endParaRPr>
          </a:p>
          <a:p>
            <a:pPr>
              <a:spcAft>
                <a:spcPts val="600"/>
              </a:spcAft>
            </a:pPr>
            <a:endParaRPr lang="en-GB" sz="17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4AB59F2-9AAF-9CB8-CB70-D288B4882E3D}"/>
              </a:ext>
            </a:extLst>
          </p:cNvPr>
          <p:cNvSpPr txBox="1"/>
          <p:nvPr/>
        </p:nvSpPr>
        <p:spPr>
          <a:xfrm>
            <a:off x="974361" y="5950531"/>
            <a:ext cx="3947177" cy="5836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694944">
              <a:spcAft>
                <a:spcPts val="600"/>
              </a:spcAft>
            </a:pPr>
            <a:r>
              <a:rPr lang="en-GB" sz="1064" kern="1200" dirty="0">
                <a:solidFill>
                  <a:schemeClr val="tx1"/>
                </a:solidFill>
                <a:latin typeface="+mn-lt"/>
                <a:ea typeface="+mn-lt"/>
                <a:cs typeface="+mn-lt"/>
              </a:rPr>
              <a:t>Correlation between the Level of Functional Ability (ADL Subscale) and Sports Performance (Sports Subscale) (Subramanian et al., 2021).</a:t>
            </a:r>
            <a:endParaRPr lang="en-US" sz="1400" dirty="0"/>
          </a:p>
        </p:txBody>
      </p:sp>
      <p:pic>
        <p:nvPicPr>
          <p:cNvPr id="5" name="Picture 4" descr="A graph with dots on a white background&#10;&#10;Description automatically generated">
            <a:extLst>
              <a:ext uri="{FF2B5EF4-FFF2-40B4-BE49-F238E27FC236}">
                <a16:creationId xmlns:a16="http://schemas.microsoft.com/office/drawing/2014/main" id="{755AC700-AED9-324E-B846-AAC70AFD732A}"/>
              </a:ext>
            </a:extLst>
          </p:cNvPr>
          <p:cNvPicPr>
            <a:picLocks noChangeAspect="1"/>
          </p:cNvPicPr>
          <p:nvPr/>
        </p:nvPicPr>
        <p:blipFill>
          <a:blip r:embed="rId3"/>
          <a:stretch>
            <a:fillRect/>
          </a:stretch>
        </p:blipFill>
        <p:spPr>
          <a:xfrm>
            <a:off x="841248" y="3285408"/>
            <a:ext cx="3947176" cy="2650454"/>
          </a:xfrm>
          <a:prstGeom prst="rect">
            <a:avLst/>
          </a:prstGeom>
        </p:spPr>
      </p:pic>
      <p:sp>
        <p:nvSpPr>
          <p:cNvPr id="6" name="TextBox 5">
            <a:extLst>
              <a:ext uri="{FF2B5EF4-FFF2-40B4-BE49-F238E27FC236}">
                <a16:creationId xmlns:a16="http://schemas.microsoft.com/office/drawing/2014/main" id="{E2108BE7-9AB9-A9E4-8B4E-5DEA67964010}"/>
              </a:ext>
            </a:extLst>
          </p:cNvPr>
          <p:cNvSpPr txBox="1"/>
          <p:nvPr/>
        </p:nvSpPr>
        <p:spPr>
          <a:xfrm>
            <a:off x="5936541" y="3373634"/>
            <a:ext cx="6072012" cy="3300455"/>
          </a:xfrm>
          <a:prstGeom prst="rect">
            <a:avLst/>
          </a:prstGeom>
          <a:no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94944">
              <a:spcAft>
                <a:spcPts val="600"/>
              </a:spcAft>
            </a:pPr>
            <a:r>
              <a:rPr lang="en-GB" sz="1368" kern="1200" dirty="0">
                <a:solidFill>
                  <a:schemeClr val="dk1"/>
                </a:solidFill>
                <a:latin typeface="+mn-lt"/>
                <a:ea typeface="+mn-ea"/>
                <a:cs typeface="+mn-cs"/>
              </a:rPr>
              <a:t>Functional movement screening (FMS) can help identify asymmetries and limitations athletes may have.</a:t>
            </a:r>
          </a:p>
          <a:p>
            <a:pPr defTabSz="694944">
              <a:spcAft>
                <a:spcPts val="600"/>
              </a:spcAft>
            </a:pPr>
            <a:endParaRPr lang="en-GB" sz="1368" kern="1200" dirty="0">
              <a:solidFill>
                <a:schemeClr val="dk1"/>
              </a:solidFill>
              <a:latin typeface="+mn-lt"/>
              <a:ea typeface="+mn-ea"/>
              <a:cs typeface="+mn-cs"/>
            </a:endParaRPr>
          </a:p>
          <a:p>
            <a:pPr defTabSz="694944">
              <a:spcAft>
                <a:spcPts val="600"/>
              </a:spcAft>
            </a:pPr>
            <a:r>
              <a:rPr lang="en-GB" sz="1368" kern="1200" dirty="0">
                <a:solidFill>
                  <a:schemeClr val="dk1"/>
                </a:solidFill>
                <a:latin typeface="+mn-lt"/>
                <a:ea typeface="+mn-ea"/>
                <a:cs typeface="+mn-cs"/>
              </a:rPr>
              <a:t>FMS screening identifies areas to work on and tailor programs for development.</a:t>
            </a:r>
          </a:p>
          <a:p>
            <a:pPr defTabSz="694944">
              <a:spcAft>
                <a:spcPts val="600"/>
              </a:spcAft>
            </a:pPr>
            <a:endParaRPr lang="en-GB" sz="1368" kern="1200" dirty="0">
              <a:solidFill>
                <a:schemeClr val="dk1"/>
              </a:solidFill>
              <a:latin typeface="+mn-lt"/>
              <a:ea typeface="+mn-ea"/>
              <a:cs typeface="+mn-cs"/>
            </a:endParaRPr>
          </a:p>
          <a:p>
            <a:pPr defTabSz="694944">
              <a:spcAft>
                <a:spcPts val="600"/>
              </a:spcAft>
            </a:pPr>
            <a:r>
              <a:rPr lang="en-GB" sz="1368" kern="1200" dirty="0">
                <a:solidFill>
                  <a:schemeClr val="dk1"/>
                </a:solidFill>
                <a:latin typeface="+mn-lt"/>
                <a:ea typeface="+mn-ea"/>
                <a:cs typeface="+mn-cs"/>
              </a:rPr>
              <a:t>Training the body to perform functional patterns of movement that mimic daily tasks can optimize athlete’s sports performance.</a:t>
            </a:r>
          </a:p>
          <a:p>
            <a:pPr defTabSz="694944">
              <a:spcAft>
                <a:spcPts val="600"/>
              </a:spcAft>
            </a:pPr>
            <a:endParaRPr lang="en-GB" sz="1368" kern="1200" dirty="0">
              <a:solidFill>
                <a:schemeClr val="dk1"/>
              </a:solidFill>
              <a:latin typeface="+mn-lt"/>
              <a:ea typeface="+mn-ea"/>
              <a:cs typeface="+mn-cs"/>
            </a:endParaRPr>
          </a:p>
          <a:p>
            <a:pPr defTabSz="694944">
              <a:spcAft>
                <a:spcPts val="600"/>
              </a:spcAft>
            </a:pPr>
            <a:r>
              <a:rPr lang="en-GB" sz="1368" kern="1200" dirty="0">
                <a:solidFill>
                  <a:schemeClr val="dk1"/>
                </a:solidFill>
                <a:latin typeface="+mn-lt"/>
                <a:ea typeface="+mn-ea"/>
                <a:cs typeface="+mn-cs"/>
              </a:rPr>
              <a:t>Training these functional movement patterns also improves strength and agility, co-ordination and body awareness.</a:t>
            </a:r>
          </a:p>
          <a:p>
            <a:pPr algn="r" defTabSz="694944">
              <a:spcAft>
                <a:spcPts val="600"/>
              </a:spcAft>
            </a:pPr>
            <a:r>
              <a:rPr lang="en-GB" sz="1368" kern="1200" dirty="0">
                <a:solidFill>
                  <a:schemeClr val="dk1"/>
                </a:solidFill>
                <a:latin typeface="+mn-lt"/>
                <a:ea typeface="+mn-ea"/>
                <a:cs typeface="+mn-cs"/>
              </a:rPr>
              <a:t>(Corrales, 2023)</a:t>
            </a:r>
          </a:p>
          <a:p>
            <a:pPr algn="r">
              <a:spcAft>
                <a:spcPts val="600"/>
              </a:spcAft>
            </a:pPr>
            <a:endParaRPr lang="en-GB" dirty="0"/>
          </a:p>
        </p:txBody>
      </p:sp>
    </p:spTree>
    <p:extLst>
      <p:ext uri="{BB962C8B-B14F-4D97-AF65-F5344CB8AC3E}">
        <p14:creationId xmlns:p14="http://schemas.microsoft.com/office/powerpoint/2010/main" val="1715866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A82EF3-8B8E-3B87-280E-A9018F79A4E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400" kern="1200" dirty="0">
                <a:solidFill>
                  <a:schemeClr val="tx1"/>
                </a:solidFill>
                <a:latin typeface="+mj-lt"/>
                <a:ea typeface="+mj-ea"/>
                <a:cs typeface="+mj-cs"/>
              </a:rPr>
              <a:t>Foundation Movements and what skills they improve in sport and daily living (</a:t>
            </a:r>
            <a:r>
              <a:rPr lang="en-US" sz="3400" kern="1200" dirty="0" err="1">
                <a:solidFill>
                  <a:schemeClr val="tx1"/>
                </a:solidFill>
                <a:latin typeface="+mj-lt"/>
                <a:ea typeface="+mj-ea"/>
                <a:cs typeface="+mj-cs"/>
              </a:rPr>
              <a:t>Tompsett</a:t>
            </a:r>
            <a:r>
              <a:rPr lang="en-US" sz="3400" kern="1200" dirty="0">
                <a:solidFill>
                  <a:schemeClr val="tx1"/>
                </a:solidFill>
                <a:latin typeface="+mj-lt"/>
                <a:ea typeface="+mj-ea"/>
                <a:cs typeface="+mj-cs"/>
              </a:rPr>
              <a:t> </a:t>
            </a:r>
            <a:r>
              <a:rPr lang="en-US" sz="3400" i="1" kern="1200" dirty="0">
                <a:solidFill>
                  <a:schemeClr val="tx1"/>
                </a:solidFill>
                <a:latin typeface="+mj-lt"/>
                <a:ea typeface="+mj-ea"/>
                <a:cs typeface="+mj-cs"/>
              </a:rPr>
              <a:t>et al., </a:t>
            </a:r>
            <a:r>
              <a:rPr lang="en-US" sz="3400" kern="1200" dirty="0">
                <a:solidFill>
                  <a:schemeClr val="tx1"/>
                </a:solidFill>
                <a:latin typeface="+mj-lt"/>
                <a:ea typeface="+mj-ea"/>
                <a:cs typeface="+mj-cs"/>
              </a:rPr>
              <a:t>2014)</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9B20EABC-5010-4119-BADE-807F36EC90FD}"/>
              </a:ext>
            </a:extLst>
          </p:cNvPr>
          <p:cNvPicPr>
            <a:picLocks noGrp="1" noChangeAspect="1"/>
          </p:cNvPicPr>
          <p:nvPr>
            <p:ph idx="1"/>
          </p:nvPr>
        </p:nvPicPr>
        <p:blipFill>
          <a:blip r:embed="rId2"/>
          <a:stretch>
            <a:fillRect/>
          </a:stretch>
        </p:blipFill>
        <p:spPr>
          <a:xfrm>
            <a:off x="6532091" y="109128"/>
            <a:ext cx="5069974" cy="6627419"/>
          </a:xfrm>
          <a:prstGeom prst="rect">
            <a:avLst/>
          </a:prstGeom>
        </p:spPr>
      </p:pic>
    </p:spTree>
    <p:extLst>
      <p:ext uri="{BB962C8B-B14F-4D97-AF65-F5344CB8AC3E}">
        <p14:creationId xmlns:p14="http://schemas.microsoft.com/office/powerpoint/2010/main" val="890036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4D76D-94F7-AAB1-BB9C-1AE28AD6314E}"/>
              </a:ext>
            </a:extLst>
          </p:cNvPr>
          <p:cNvSpPr>
            <a:spLocks noGrp="1"/>
          </p:cNvSpPr>
          <p:nvPr>
            <p:ph type="title"/>
          </p:nvPr>
        </p:nvSpPr>
        <p:spPr>
          <a:xfrm>
            <a:off x="841248" y="502920"/>
            <a:ext cx="10509504" cy="1467612"/>
          </a:xfrm>
        </p:spPr>
        <p:txBody>
          <a:bodyPr anchor="b">
            <a:normAutofit/>
          </a:bodyPr>
          <a:lstStyle/>
          <a:p>
            <a:r>
              <a:rPr lang="en-GB" sz="5400" dirty="0">
                <a:latin typeface="Times New Roman" panose="02020603050405020304" pitchFamily="18" charset="0"/>
                <a:cs typeface="Times New Roman" panose="02020603050405020304" pitchFamily="18" charset="0"/>
              </a:rPr>
              <a:t>Aims and Objectives</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BF827B1-EAB1-7FCC-516D-CEFD78AB5BC9}"/>
              </a:ext>
            </a:extLst>
          </p:cNvPr>
          <p:cNvSpPr>
            <a:spLocks noGrp="1"/>
          </p:cNvSpPr>
          <p:nvPr>
            <p:ph idx="1"/>
          </p:nvPr>
        </p:nvSpPr>
        <p:spPr>
          <a:xfrm>
            <a:off x="841248" y="3328416"/>
            <a:ext cx="10509504" cy="2715768"/>
          </a:xfrm>
        </p:spPr>
        <p:txBody>
          <a:bodyPr vert="horz" lIns="91440" tIns="45720" rIns="91440" bIns="45720" rtlCol="0">
            <a:normAutofit/>
          </a:bodyPr>
          <a:lstStyle/>
          <a:p>
            <a:pPr marL="0" indent="0">
              <a:buNone/>
            </a:pPr>
            <a:r>
              <a:rPr lang="en-GB" sz="2000" dirty="0">
                <a:latin typeface="Times New Roman" panose="02020603050405020304" pitchFamily="18" charset="0"/>
                <a:cs typeface="Times New Roman" panose="02020603050405020304" pitchFamily="18" charset="0"/>
              </a:rPr>
              <a:t>Improve sports performance and improve competency in performing daily tasks by improving foundation movements.</a:t>
            </a:r>
          </a:p>
          <a:p>
            <a:pPr marL="0" indent="0">
              <a:buNone/>
            </a:pPr>
            <a:r>
              <a:rPr lang="en-GB" sz="2000" dirty="0">
                <a:latin typeface="Times New Roman" panose="02020603050405020304" pitchFamily="18" charset="0"/>
                <a:cs typeface="Times New Roman" panose="02020603050405020304" pitchFamily="18" charset="0"/>
              </a:rPr>
              <a:t>This will be achieved by creating a 4-week foundation movement development plan that will:</a:t>
            </a:r>
          </a:p>
          <a:p>
            <a:r>
              <a:rPr lang="en-GB" sz="2000" dirty="0">
                <a:latin typeface="Times New Roman" panose="02020603050405020304" pitchFamily="18" charset="0"/>
                <a:cs typeface="Times New Roman" panose="02020603050405020304" pitchFamily="18" charset="0"/>
              </a:rPr>
              <a:t>Introduce 5 foundation movements and why they are important</a:t>
            </a:r>
          </a:p>
          <a:p>
            <a:r>
              <a:rPr lang="en-GB" sz="2000" dirty="0">
                <a:latin typeface="Times New Roman" panose="02020603050405020304" pitchFamily="18" charset="0"/>
                <a:cs typeface="Times New Roman" panose="02020603050405020304" pitchFamily="18" charset="0"/>
              </a:rPr>
              <a:t>Tips and points to remember when performing these movements</a:t>
            </a:r>
          </a:p>
          <a:p>
            <a:r>
              <a:rPr lang="en-GB" sz="2000" dirty="0">
                <a:latin typeface="Times New Roman" panose="02020603050405020304" pitchFamily="18" charset="0"/>
                <a:cs typeface="Times New Roman" panose="02020603050405020304" pitchFamily="18" charset="0"/>
              </a:rPr>
              <a:t>How to continue strengthening and developing these movements once are performed optimally at the basic level</a:t>
            </a:r>
          </a:p>
        </p:txBody>
      </p:sp>
    </p:spTree>
    <p:extLst>
      <p:ext uri="{BB962C8B-B14F-4D97-AF65-F5344CB8AC3E}">
        <p14:creationId xmlns:p14="http://schemas.microsoft.com/office/powerpoint/2010/main" val="818774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E3BE72D-3403-9371-4B74-6A99B198FA09}"/>
              </a:ext>
            </a:extLst>
          </p:cNvPr>
          <p:cNvGraphicFramePr>
            <a:graphicFrameLocks noGrp="1"/>
          </p:cNvGraphicFramePr>
          <p:nvPr>
            <p:extLst>
              <p:ext uri="{D42A27DB-BD31-4B8C-83A1-F6EECF244321}">
                <p14:modId xmlns:p14="http://schemas.microsoft.com/office/powerpoint/2010/main" val="2840958772"/>
              </p:ext>
            </p:extLst>
          </p:nvPr>
        </p:nvGraphicFramePr>
        <p:xfrm>
          <a:off x="0" y="-2"/>
          <a:ext cx="12192000" cy="6858000"/>
        </p:xfrm>
        <a:graphic>
          <a:graphicData uri="http://schemas.openxmlformats.org/drawingml/2006/table">
            <a:tbl>
              <a:tblPr firstRow="1" bandRow="1">
                <a:tableStyleId>{5940675A-B579-460E-94D1-54222C63F5DA}</a:tableStyleId>
              </a:tblPr>
              <a:tblGrid>
                <a:gridCol w="1076446">
                  <a:extLst>
                    <a:ext uri="{9D8B030D-6E8A-4147-A177-3AD203B41FA5}">
                      <a16:colId xmlns:a16="http://schemas.microsoft.com/office/drawing/2014/main" val="991194907"/>
                    </a:ext>
                  </a:extLst>
                </a:gridCol>
                <a:gridCol w="752354">
                  <a:extLst>
                    <a:ext uri="{9D8B030D-6E8A-4147-A177-3AD203B41FA5}">
                      <a16:colId xmlns:a16="http://schemas.microsoft.com/office/drawing/2014/main" val="1604202987"/>
                    </a:ext>
                  </a:extLst>
                </a:gridCol>
                <a:gridCol w="4267200">
                  <a:extLst>
                    <a:ext uri="{9D8B030D-6E8A-4147-A177-3AD203B41FA5}">
                      <a16:colId xmlns:a16="http://schemas.microsoft.com/office/drawing/2014/main" val="4026400714"/>
                    </a:ext>
                  </a:extLst>
                </a:gridCol>
                <a:gridCol w="1936830">
                  <a:extLst>
                    <a:ext uri="{9D8B030D-6E8A-4147-A177-3AD203B41FA5}">
                      <a16:colId xmlns:a16="http://schemas.microsoft.com/office/drawing/2014/main" val="2812972826"/>
                    </a:ext>
                  </a:extLst>
                </a:gridCol>
                <a:gridCol w="1720770">
                  <a:extLst>
                    <a:ext uri="{9D8B030D-6E8A-4147-A177-3AD203B41FA5}">
                      <a16:colId xmlns:a16="http://schemas.microsoft.com/office/drawing/2014/main" val="2355373835"/>
                    </a:ext>
                  </a:extLst>
                </a:gridCol>
                <a:gridCol w="663615">
                  <a:extLst>
                    <a:ext uri="{9D8B030D-6E8A-4147-A177-3AD203B41FA5}">
                      <a16:colId xmlns:a16="http://schemas.microsoft.com/office/drawing/2014/main" val="2694016354"/>
                    </a:ext>
                  </a:extLst>
                </a:gridCol>
                <a:gridCol w="1774785">
                  <a:extLst>
                    <a:ext uri="{9D8B030D-6E8A-4147-A177-3AD203B41FA5}">
                      <a16:colId xmlns:a16="http://schemas.microsoft.com/office/drawing/2014/main" val="492914352"/>
                    </a:ext>
                  </a:extLst>
                </a:gridCol>
              </a:tblGrid>
              <a:tr h="385178">
                <a:tc gridSpan="7">
                  <a:txBody>
                    <a:bodyPr/>
                    <a:lstStyle/>
                    <a:p>
                      <a:pPr algn="ctr"/>
                      <a:r>
                        <a:rPr lang="en-GB" sz="1100" dirty="0">
                          <a:latin typeface="Times New Roman" panose="02020603050405020304" pitchFamily="18" charset="0"/>
                          <a:cs typeface="Times New Roman" panose="02020603050405020304" pitchFamily="18" charset="0"/>
                        </a:rPr>
                        <a:t>Session Plan 1</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3037405"/>
                  </a:ext>
                </a:extLst>
              </a:tr>
              <a:tr h="385178">
                <a:tc gridSpan="2">
                  <a:txBody>
                    <a:bodyPr/>
                    <a:lstStyle/>
                    <a:p>
                      <a:r>
                        <a:rPr lang="en-GB" sz="1100">
                          <a:latin typeface="Times New Roman" panose="02020603050405020304" pitchFamily="18" charset="0"/>
                          <a:cs typeface="Times New Roman" panose="02020603050405020304" pitchFamily="18" charset="0"/>
                        </a:rPr>
                        <a:t>Date: Week 1</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a:latin typeface="Times New Roman" panose="02020603050405020304" pitchFamily="18" charset="0"/>
                          <a:cs typeface="Times New Roman" panose="02020603050405020304" pitchFamily="18" charset="0"/>
                        </a:rPr>
                        <a:t>Location: UWTSD Carmarthen Campus Studio</a:t>
                      </a:r>
                    </a:p>
                  </a:txBody>
                  <a:tcPr/>
                </a:tc>
                <a:tc gridSpan="2">
                  <a:txBody>
                    <a:bodyPr/>
                    <a:lstStyle/>
                    <a:p>
                      <a:r>
                        <a:rPr lang="en-GB" sz="1100" dirty="0">
                          <a:latin typeface="Times New Roman" panose="02020603050405020304" pitchFamily="18" charset="0"/>
                          <a:cs typeface="Times New Roman" panose="02020603050405020304" pitchFamily="18" charset="0"/>
                        </a:rPr>
                        <a:t>Number of Participants: 8-12</a:t>
                      </a:r>
                      <a:endParaRPr lang="en-GB" sz="1100" dirty="0"/>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Times New Roman" panose="02020603050405020304" pitchFamily="18" charset="0"/>
                          <a:cs typeface="Times New Roman" panose="02020603050405020304" pitchFamily="18" charset="0"/>
                        </a:rPr>
                        <a:t>Duration: 1 Hour</a:t>
                      </a:r>
                    </a:p>
                  </a:txBody>
                  <a:tcPr/>
                </a:tc>
                <a:tc gridSpan="2">
                  <a:txBody>
                    <a:bodyPr/>
                    <a:lstStyle/>
                    <a:p>
                      <a:r>
                        <a:rPr lang="en-GB" sz="1100">
                          <a:latin typeface="Times New Roman" panose="02020603050405020304" pitchFamily="18" charset="0"/>
                          <a:cs typeface="Times New Roman" panose="02020603050405020304" pitchFamily="18" charset="0"/>
                        </a:rPr>
                        <a:t>Duration: 1 Hour</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26354593"/>
                  </a:ext>
                </a:extLst>
              </a:tr>
              <a:tr h="413015">
                <a:tc gridSpan="3">
                  <a:txBody>
                    <a:bodyPr/>
                    <a:lstStyle/>
                    <a:p>
                      <a:r>
                        <a:rPr lang="en-GB" sz="1100">
                          <a:latin typeface="Times New Roman" panose="02020603050405020304" pitchFamily="18" charset="0"/>
                          <a:cs typeface="Times New Roman" panose="02020603050405020304" pitchFamily="18" charset="0"/>
                        </a:rPr>
                        <a:t>Resources/Equipment: Mats, Jump box, Chest Press Machine, Seated Row Machine.</a:t>
                      </a:r>
                    </a:p>
                  </a:txBody>
                  <a:tcPr/>
                </a:tc>
                <a:tc hMerge="1">
                  <a:txBody>
                    <a:bodyPr/>
                    <a:lstStyle/>
                    <a:p>
                      <a:endParaRPr lang="en-GB"/>
                    </a:p>
                  </a:txBody>
                  <a:tcPr/>
                </a:tc>
                <a:tc hMerge="1">
                  <a:txBody>
                    <a:bodyPr/>
                    <a:lstStyle/>
                    <a:p>
                      <a:endParaRPr lang="en-GB"/>
                    </a:p>
                  </a:txBody>
                  <a:tcPr/>
                </a:tc>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a:latin typeface="Times New Roman" panose="02020603050405020304" pitchFamily="18" charset="0"/>
                          <a:cs typeface="Times New Roman" panose="02020603050405020304" pitchFamily="18" charset="0"/>
                        </a:rPr>
                        <a:t>Risk Assessment: Incorrect performance of movement may cause injury, </a:t>
                      </a:r>
                      <a:endParaRPr lang="en-GB" sz="1100"/>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a:p>
                  </a:txBody>
                  <a:tcPr/>
                </a:tc>
                <a:extLst>
                  <a:ext uri="{0D108BD9-81ED-4DB2-BD59-A6C34878D82A}">
                    <a16:rowId xmlns:a16="http://schemas.microsoft.com/office/drawing/2014/main" val="893323596"/>
                  </a:ext>
                </a:extLst>
              </a:tr>
              <a:tr h="401500">
                <a:tc gridSpan="7">
                  <a:txBody>
                    <a:bodyPr/>
                    <a:lstStyle/>
                    <a:p>
                      <a:r>
                        <a:rPr lang="en-GB" sz="1100" dirty="0">
                          <a:latin typeface="Times New Roman" panose="02020603050405020304" pitchFamily="18" charset="0"/>
                          <a:cs typeface="Times New Roman" panose="02020603050405020304" pitchFamily="18" charset="0"/>
                        </a:rPr>
                        <a:t>Session Objectives/Outcomes: This session will introduce tips on how to perform 5 of the foundation fundamental movements correctly. These movements are Squat, Lunge, Brace, Push and Pull.</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01399413"/>
                  </a:ext>
                </a:extLst>
              </a:tr>
              <a:tr h="385178">
                <a:tc gridSpan="7">
                  <a:txBody>
                    <a:bodyPr/>
                    <a:lstStyle/>
                    <a:p>
                      <a:pPr algn="ctr"/>
                      <a:r>
                        <a:rPr lang="en-GB" sz="1100" dirty="0">
                          <a:latin typeface="Times New Roman" panose="02020603050405020304" pitchFamily="18" charset="0"/>
                          <a:cs typeface="Times New Roman" panose="02020603050405020304" pitchFamily="18" charset="0"/>
                        </a:rPr>
                        <a:t>Session Content</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2889526"/>
                  </a:ext>
                </a:extLst>
              </a:tr>
              <a:tr h="385178">
                <a:tc>
                  <a:txBody>
                    <a:bodyPr/>
                    <a:lstStyle/>
                    <a:p>
                      <a:r>
                        <a:rPr lang="en-GB" sz="1100" dirty="0">
                          <a:latin typeface="Times New Roman" panose="02020603050405020304" pitchFamily="18" charset="0"/>
                          <a:cs typeface="Times New Roman" panose="02020603050405020304" pitchFamily="18" charset="0"/>
                        </a:rPr>
                        <a:t>Time</a:t>
                      </a:r>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Activity</a:t>
                      </a:r>
                      <a:endParaRPr lang="en-GB" sz="1100" dirty="0"/>
                    </a:p>
                  </a:txBody>
                  <a:tcPr>
                    <a:solidFill>
                      <a:schemeClr val="accent2">
                        <a:lumMod val="60000"/>
                        <a:lumOff val="40000"/>
                      </a:schemeClr>
                    </a:solidFill>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Organisation</a:t>
                      </a:r>
                      <a:endParaRPr lang="en-GB" sz="1100" dirty="0"/>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Coaching/Learning Method</a:t>
                      </a:r>
                    </a:p>
                  </a:txBody>
                  <a:tcPr>
                    <a:solidFill>
                      <a:schemeClr val="accent2">
                        <a:lumMod val="60000"/>
                        <a:lumOff val="40000"/>
                      </a:schemeClr>
                    </a:solidFill>
                  </a:tcPr>
                </a:tc>
                <a:tc hMerge="1">
                  <a:txBody>
                    <a:bodyPr/>
                    <a:lstStyle/>
                    <a:p>
                      <a:r>
                        <a:rPr lang="en-GB" sz="1400">
                          <a:latin typeface="Times New Roman" panose="02020603050405020304" pitchFamily="18" charset="0"/>
                          <a:cs typeface="Times New Roman" panose="02020603050405020304" pitchFamily="18" charset="0"/>
                        </a:rPr>
                        <a:t>Coaching Points</a:t>
                      </a:r>
                    </a:p>
                  </a:txBody>
                  <a:tcPr/>
                </a:tc>
                <a:tc>
                  <a:txBody>
                    <a:bodyPr/>
                    <a:lstStyle/>
                    <a:p>
                      <a:r>
                        <a:rPr lang="en-GB" sz="1100" dirty="0">
                          <a:latin typeface="Times New Roman" panose="02020603050405020304" pitchFamily="18" charset="0"/>
                          <a:cs typeface="Times New Roman" panose="02020603050405020304" pitchFamily="18" charset="0"/>
                        </a:rPr>
                        <a:t>Coaching Points</a:t>
                      </a:r>
                    </a:p>
                  </a:txBody>
                  <a:tcPr>
                    <a:solidFill>
                      <a:schemeClr val="accent2">
                        <a:lumMod val="60000"/>
                        <a:lumOff val="40000"/>
                      </a:schemeClr>
                    </a:solidFill>
                  </a:tcPr>
                </a:tc>
                <a:extLst>
                  <a:ext uri="{0D108BD9-81ED-4DB2-BD59-A6C34878D82A}">
                    <a16:rowId xmlns:a16="http://schemas.microsoft.com/office/drawing/2014/main" val="2638799310"/>
                  </a:ext>
                </a:extLst>
              </a:tr>
              <a:tr h="1194055">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Warm-Up: RAMP</a:t>
                      </a:r>
                    </a:p>
                    <a:p>
                      <a:r>
                        <a:rPr lang="en-GB" sz="1100" dirty="0">
                          <a:latin typeface="Times New Roman" panose="02020603050405020304" pitchFamily="18" charset="0"/>
                          <a:cs typeface="Times New Roman" panose="02020603050405020304" pitchFamily="18" charset="0"/>
                        </a:rPr>
                        <a:t>Pulse Raiser – Jogging, High Knee jog, Heel Flick jog</a:t>
                      </a:r>
                    </a:p>
                    <a:p>
                      <a:r>
                        <a:rPr lang="en-GB" sz="1100" dirty="0">
                          <a:latin typeface="Times New Roman" panose="02020603050405020304" pitchFamily="18" charset="0"/>
                          <a:cs typeface="Times New Roman" panose="02020603050405020304" pitchFamily="18" charset="0"/>
                        </a:rPr>
                        <a:t>Dynamic Stretches: Arm Circles, Open &amp; Close Gate, Walk Outs,</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Participants and coach stand in circle to warm up together following the directions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Give participants time to do the warm-up activity and stretches. Remember to give stretches that suit the ability of the whole group.</a:t>
                      </a:r>
                    </a:p>
                  </a:txBody>
                  <a:tcPr/>
                </a:tc>
                <a:extLst>
                  <a:ext uri="{0D108BD9-81ED-4DB2-BD59-A6C34878D82A}">
                    <a16:rowId xmlns:a16="http://schemas.microsoft.com/office/drawing/2014/main" val="3742291064"/>
                  </a:ext>
                </a:extLst>
              </a:tr>
              <a:tr h="2129575">
                <a:tc>
                  <a:txBody>
                    <a:bodyPr/>
                    <a:lstStyle/>
                    <a:p>
                      <a:r>
                        <a:rPr lang="en-GB" sz="1100" dirty="0">
                          <a:latin typeface="Times New Roman" panose="02020603050405020304" pitchFamily="18" charset="0"/>
                          <a:cs typeface="Times New Roman" panose="02020603050405020304" pitchFamily="18" charset="0"/>
                        </a:rPr>
                        <a:t>50 minutes</a:t>
                      </a:r>
                    </a:p>
                  </a:txBody>
                  <a:tcPr/>
                </a:tc>
                <a:tc gridSpan="2">
                  <a:txBody>
                    <a:bodyPr/>
                    <a:lstStyle/>
                    <a:p>
                      <a:r>
                        <a:rPr lang="en-GB" sz="1100" dirty="0">
                          <a:latin typeface="Times New Roman" panose="02020603050405020304" pitchFamily="18" charset="0"/>
                          <a:cs typeface="Times New Roman" panose="02020603050405020304" pitchFamily="18" charset="0"/>
                        </a:rPr>
                        <a:t>Main Session:</a:t>
                      </a:r>
                    </a:p>
                    <a:p>
                      <a:r>
                        <a:rPr lang="en-GB" sz="1100" dirty="0">
                          <a:latin typeface="Times New Roman" panose="02020603050405020304" pitchFamily="18" charset="0"/>
                          <a:cs typeface="Times New Roman" panose="02020603050405020304" pitchFamily="18" charset="0"/>
                        </a:rPr>
                        <a:t>Introduce the main topic and importance of foundation movements.</a:t>
                      </a:r>
                    </a:p>
                    <a:p>
                      <a:r>
                        <a:rPr lang="en-GB" sz="1100" dirty="0">
                          <a:latin typeface="Times New Roman" panose="02020603050405020304" pitchFamily="18" charset="0"/>
                          <a:cs typeface="Times New Roman" panose="02020603050405020304" pitchFamily="18" charset="0"/>
                        </a:rPr>
                        <a:t>Demonstrating the foundation movements: Squat, Lunge, Plank, Chest Press and Seated Row.</a:t>
                      </a:r>
                    </a:p>
                    <a:p>
                      <a:r>
                        <a:rPr lang="en-GB" sz="1100" dirty="0">
                          <a:latin typeface="Times New Roman" panose="02020603050405020304" pitchFamily="18" charset="0"/>
                          <a:cs typeface="Times New Roman" panose="02020603050405020304" pitchFamily="18" charset="0"/>
                        </a:rPr>
                        <a:t>Demonstrate how to perform a Squat, discuss important tips of performing a squat optimally and how to avoid injury due to incorrect performance of the squat.</a:t>
                      </a:r>
                    </a:p>
                    <a:p>
                      <a:r>
                        <a:rPr lang="en-GB" sz="1100" dirty="0">
                          <a:latin typeface="Times New Roman" panose="02020603050405020304" pitchFamily="18" charset="0"/>
                          <a:cs typeface="Times New Roman" panose="02020603050405020304" pitchFamily="18" charset="0"/>
                        </a:rPr>
                        <a:t>Repeat this method with Lunge, Plank, Chest Press and Seated Row.</a:t>
                      </a:r>
                    </a:p>
                    <a:p>
                      <a:r>
                        <a:rPr lang="en-GB" sz="1100" dirty="0">
                          <a:latin typeface="Times New Roman" panose="02020603050405020304" pitchFamily="18" charset="0"/>
                          <a:cs typeface="Times New Roman" panose="02020603050405020304" pitchFamily="18" charset="0"/>
                        </a:rPr>
                        <a:t>The participants will go into pairs/groups to practice performing the exercises with the new technique they have learnt.</a:t>
                      </a:r>
                    </a:p>
                    <a:p>
                      <a:endParaRPr lang="en-GB" sz="1100" dirty="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Participants will watch the coach explain and demonstrate the foundation movements.</a:t>
                      </a:r>
                    </a:p>
                    <a:p>
                      <a:r>
                        <a:rPr lang="en-GB" sz="1100" dirty="0">
                          <a:latin typeface="Times New Roman" panose="02020603050405020304" pitchFamily="18" charset="0"/>
                          <a:cs typeface="Times New Roman" panose="02020603050405020304" pitchFamily="18" charset="0"/>
                        </a:rPr>
                        <a:t>After the demonstrations the participants will practice what they have learnt.</a:t>
                      </a:r>
                    </a:p>
                  </a:txBody>
                  <a:tcPr/>
                </a:tc>
                <a:tc gridSpan="2">
                  <a:txBody>
                    <a:bodyPr/>
                    <a:lstStyle/>
                    <a:p>
                      <a:r>
                        <a:rPr lang="en-GB" sz="1100" dirty="0">
                          <a:latin typeface="Times New Roman" panose="02020603050405020304" pitchFamily="18" charset="0"/>
                          <a:cs typeface="Times New Roman" panose="02020603050405020304" pitchFamily="18" charset="0"/>
                        </a:rPr>
                        <a:t>Instructions how to do the movement.</a:t>
                      </a:r>
                    </a:p>
                    <a:p>
                      <a:r>
                        <a:rPr lang="en-GB" sz="1100" dirty="0">
                          <a:latin typeface="Times New Roman" panose="02020603050405020304" pitchFamily="18" charset="0"/>
                          <a:cs typeface="Times New Roman" panose="02020603050405020304" pitchFamily="18" charset="0"/>
                        </a:rPr>
                        <a:t>Silent demonstrations on how to do the movements.</a:t>
                      </a:r>
                    </a:p>
                    <a:p>
                      <a:r>
                        <a:rPr lang="en-GB" sz="1100" dirty="0">
                          <a:latin typeface="Times New Roman" panose="02020603050405020304" pitchFamily="18" charset="0"/>
                          <a:cs typeface="Times New Roman" panose="02020603050405020304" pitchFamily="18" charset="0"/>
                        </a:rPr>
                        <a:t>Demonstrations with instructions on how to do the movement.</a:t>
                      </a:r>
                    </a:p>
                    <a:p>
                      <a:r>
                        <a:rPr lang="en-GB" sz="1100" dirty="0">
                          <a:latin typeface="Times New Roman" panose="02020603050405020304" pitchFamily="18" charset="0"/>
                          <a:cs typeface="Times New Roman" panose="02020603050405020304" pitchFamily="18" charset="0"/>
                        </a:rPr>
                        <a:t>Participants have a go themselves how to do the movement with coaching points and feedback from the coach.</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Be patient. It takes time and more detailed instructions for some participants. Remember that some participants may be more able than others so give extra tasks for more able groups to keep them entertained.</a:t>
                      </a:r>
                    </a:p>
                  </a:txBody>
                  <a:tcPr/>
                </a:tc>
                <a:extLst>
                  <a:ext uri="{0D108BD9-81ED-4DB2-BD59-A6C34878D82A}">
                    <a16:rowId xmlns:a16="http://schemas.microsoft.com/office/drawing/2014/main" val="3360364604"/>
                  </a:ext>
                </a:extLst>
              </a:tr>
              <a:tr h="1179143">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Cool-Down:</a:t>
                      </a:r>
                    </a:p>
                    <a:p>
                      <a:r>
                        <a:rPr lang="en-GB" sz="1100" dirty="0">
                          <a:latin typeface="Times New Roman" panose="02020603050405020304" pitchFamily="18" charset="0"/>
                          <a:cs typeface="Times New Roman" panose="02020603050405020304" pitchFamily="18" charset="0"/>
                        </a:rPr>
                        <a:t>Static Stretches-Downward dog, Butterfly </a:t>
                      </a:r>
                      <a:r>
                        <a:rPr lang="en-GB" sz="1100" dirty="0" err="1">
                          <a:latin typeface="Times New Roman" panose="02020603050405020304" pitchFamily="18" charset="0"/>
                          <a:cs typeface="Times New Roman" panose="02020603050405020304" pitchFamily="18" charset="0"/>
                        </a:rPr>
                        <a:t>stretcgh</a:t>
                      </a:r>
                      <a:r>
                        <a:rPr lang="en-GB" sz="1100" dirty="0">
                          <a:latin typeface="Times New Roman" panose="02020603050405020304" pitchFamily="18" charset="0"/>
                          <a:cs typeface="Times New Roman" panose="02020603050405020304" pitchFamily="18" charset="0"/>
                        </a:rPr>
                        <a:t>, Floor sit rotations, toe touch.</a:t>
                      </a:r>
                    </a:p>
                    <a:p>
                      <a:r>
                        <a:rPr lang="en-GB" sz="1100" dirty="0">
                          <a:latin typeface="Times New Roman" panose="02020603050405020304" pitchFamily="18" charset="0"/>
                          <a:cs typeface="Times New Roman" panose="02020603050405020304" pitchFamily="18" charset="0"/>
                        </a:rPr>
                        <a:t>PNF Stretching:</a:t>
                      </a:r>
                    </a:p>
                    <a:p>
                      <a:r>
                        <a:rPr lang="en-GB" sz="1100" dirty="0">
                          <a:latin typeface="Times New Roman" panose="02020603050405020304" pitchFamily="18" charset="0"/>
                          <a:cs typeface="Times New Roman" panose="02020603050405020304" pitchFamily="18" charset="0"/>
                        </a:rPr>
                        <a:t>Upper Body-Pectorals, Deltoids, </a:t>
                      </a:r>
                      <a:r>
                        <a:rPr lang="en-GB" sz="1100" dirty="0" err="1">
                          <a:latin typeface="Times New Roman" panose="02020603050405020304" pitchFamily="18" charset="0"/>
                          <a:cs typeface="Times New Roman" panose="02020603050405020304" pitchFamily="18" charset="0"/>
                        </a:rPr>
                        <a:t>Tricep</a:t>
                      </a:r>
                      <a:r>
                        <a:rPr lang="en-GB" sz="1100" dirty="0">
                          <a:latin typeface="Times New Roman" panose="02020603050405020304" pitchFamily="18" charset="0"/>
                          <a:cs typeface="Times New Roman" panose="02020603050405020304" pitchFamily="18" charset="0"/>
                        </a:rPr>
                        <a:t> and Bicep</a:t>
                      </a:r>
                    </a:p>
                    <a:p>
                      <a:r>
                        <a:rPr lang="en-GB" sz="1100" dirty="0">
                          <a:latin typeface="Times New Roman" panose="02020603050405020304" pitchFamily="18" charset="0"/>
                          <a:cs typeface="Times New Roman" panose="02020603050405020304" pitchFamily="18" charset="0"/>
                        </a:rPr>
                        <a:t>Lower Body-Hamstrings, Adductors, Quadriceps</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Participants and coach stand/sit in circle to perform static stretches following the instructions of the coach.</a:t>
                      </a:r>
                    </a:p>
                    <a:p>
                      <a:r>
                        <a:rPr lang="en-GB" sz="1100" dirty="0">
                          <a:latin typeface="Times New Roman" panose="02020603050405020304" pitchFamily="18" charset="0"/>
                          <a:cs typeface="Times New Roman" panose="02020603050405020304" pitchFamily="18" charset="0"/>
                        </a:rPr>
                        <a:t>Pairs will work together to stretch and relax the muscles.</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p>
                      <a:r>
                        <a:rPr lang="en-GB" sz="1100" dirty="0">
                          <a:latin typeface="Times New Roman" panose="02020603050405020304" pitchFamily="18" charset="0"/>
                          <a:cs typeface="Times New Roman" panose="02020603050405020304" pitchFamily="18" charset="0"/>
                        </a:rPr>
                        <a:t>Social Learning</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Demonstrate static stretches.</a:t>
                      </a:r>
                    </a:p>
                    <a:p>
                      <a:r>
                        <a:rPr lang="en-GB" sz="1100" dirty="0">
                          <a:latin typeface="Times New Roman" panose="02020603050405020304" pitchFamily="18" charset="0"/>
                          <a:cs typeface="Times New Roman" panose="02020603050405020304" pitchFamily="18" charset="0"/>
                        </a:rPr>
                        <a:t>Use breathing technique to stretch muscles further.</a:t>
                      </a:r>
                    </a:p>
                    <a:p>
                      <a:r>
                        <a:rPr lang="en-GB" sz="1100" dirty="0">
                          <a:latin typeface="Times New Roman" panose="02020603050405020304" pitchFamily="18" charset="0"/>
                          <a:cs typeface="Times New Roman" panose="02020603050405020304" pitchFamily="18" charset="0"/>
                        </a:rPr>
                        <a:t>Ensure no partner is pushing the stretch to far.</a:t>
                      </a:r>
                    </a:p>
                  </a:txBody>
                  <a:tcPr/>
                </a:tc>
                <a:extLst>
                  <a:ext uri="{0D108BD9-81ED-4DB2-BD59-A6C34878D82A}">
                    <a16:rowId xmlns:a16="http://schemas.microsoft.com/office/drawing/2014/main" val="1196064052"/>
                  </a:ext>
                </a:extLst>
              </a:tr>
            </a:tbl>
          </a:graphicData>
        </a:graphic>
      </p:graphicFrame>
    </p:spTree>
    <p:extLst>
      <p:ext uri="{BB962C8B-B14F-4D97-AF65-F5344CB8AC3E}">
        <p14:creationId xmlns:p14="http://schemas.microsoft.com/office/powerpoint/2010/main" val="1437654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D9235CF-EDED-A393-77BF-E54CDAC96643}"/>
              </a:ext>
            </a:extLst>
          </p:cNvPr>
          <p:cNvGraphicFramePr>
            <a:graphicFrameLocks noGrp="1"/>
          </p:cNvGraphicFramePr>
          <p:nvPr>
            <p:extLst>
              <p:ext uri="{D42A27DB-BD31-4B8C-83A1-F6EECF244321}">
                <p14:modId xmlns:p14="http://schemas.microsoft.com/office/powerpoint/2010/main" val="3814768269"/>
              </p:ext>
            </p:extLst>
          </p:nvPr>
        </p:nvGraphicFramePr>
        <p:xfrm>
          <a:off x="0" y="-1"/>
          <a:ext cx="12192000" cy="6825702"/>
        </p:xfrm>
        <a:graphic>
          <a:graphicData uri="http://schemas.openxmlformats.org/drawingml/2006/table">
            <a:tbl>
              <a:tblPr firstRow="1" bandRow="1">
                <a:tableStyleId>{5940675A-B579-460E-94D1-54222C63F5DA}</a:tableStyleId>
              </a:tblPr>
              <a:tblGrid>
                <a:gridCol w="1088020">
                  <a:extLst>
                    <a:ext uri="{9D8B030D-6E8A-4147-A177-3AD203B41FA5}">
                      <a16:colId xmlns:a16="http://schemas.microsoft.com/office/drawing/2014/main" val="991194907"/>
                    </a:ext>
                  </a:extLst>
                </a:gridCol>
                <a:gridCol w="740780">
                  <a:extLst>
                    <a:ext uri="{9D8B030D-6E8A-4147-A177-3AD203B41FA5}">
                      <a16:colId xmlns:a16="http://schemas.microsoft.com/office/drawing/2014/main" val="3113497972"/>
                    </a:ext>
                  </a:extLst>
                </a:gridCol>
                <a:gridCol w="4267200">
                  <a:extLst>
                    <a:ext uri="{9D8B030D-6E8A-4147-A177-3AD203B41FA5}">
                      <a16:colId xmlns:a16="http://schemas.microsoft.com/office/drawing/2014/main" val="4026400714"/>
                    </a:ext>
                  </a:extLst>
                </a:gridCol>
                <a:gridCol w="2191473">
                  <a:extLst>
                    <a:ext uri="{9D8B030D-6E8A-4147-A177-3AD203B41FA5}">
                      <a16:colId xmlns:a16="http://schemas.microsoft.com/office/drawing/2014/main" val="2812972826"/>
                    </a:ext>
                  </a:extLst>
                </a:gridCol>
                <a:gridCol w="1466127">
                  <a:extLst>
                    <a:ext uri="{9D8B030D-6E8A-4147-A177-3AD203B41FA5}">
                      <a16:colId xmlns:a16="http://schemas.microsoft.com/office/drawing/2014/main" val="2355373835"/>
                    </a:ext>
                  </a:extLst>
                </a:gridCol>
                <a:gridCol w="744638">
                  <a:extLst>
                    <a:ext uri="{9D8B030D-6E8A-4147-A177-3AD203B41FA5}">
                      <a16:colId xmlns:a16="http://schemas.microsoft.com/office/drawing/2014/main" val="2694016354"/>
                    </a:ext>
                  </a:extLst>
                </a:gridCol>
                <a:gridCol w="1693762">
                  <a:extLst>
                    <a:ext uri="{9D8B030D-6E8A-4147-A177-3AD203B41FA5}">
                      <a16:colId xmlns:a16="http://schemas.microsoft.com/office/drawing/2014/main" val="1528727937"/>
                    </a:ext>
                  </a:extLst>
                </a:gridCol>
              </a:tblGrid>
              <a:tr h="316363">
                <a:tc gridSpan="7">
                  <a:txBody>
                    <a:bodyPr/>
                    <a:lstStyle/>
                    <a:p>
                      <a:pPr algn="ctr"/>
                      <a:r>
                        <a:rPr lang="en-GB" sz="1100" dirty="0">
                          <a:latin typeface="Times New Roman" panose="02020603050405020304" pitchFamily="18" charset="0"/>
                          <a:cs typeface="Times New Roman" panose="02020603050405020304" pitchFamily="18" charset="0"/>
                        </a:rPr>
                        <a:t>Session Plan 2</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3037405"/>
                  </a:ext>
                </a:extLst>
              </a:tr>
              <a:tr h="316363">
                <a:tc gridSpan="2">
                  <a:txBody>
                    <a:bodyPr/>
                    <a:lstStyle/>
                    <a:p>
                      <a:r>
                        <a:rPr lang="en-GB" sz="1100">
                          <a:latin typeface="Times New Roman" panose="02020603050405020304" pitchFamily="18" charset="0"/>
                          <a:cs typeface="Times New Roman" panose="02020603050405020304" pitchFamily="18" charset="0"/>
                        </a:rPr>
                        <a:t>Date: Week 2</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a:latin typeface="Times New Roman" panose="02020603050405020304" pitchFamily="18" charset="0"/>
                          <a:cs typeface="Times New Roman" panose="02020603050405020304" pitchFamily="18" charset="0"/>
                        </a:rPr>
                        <a:t>Location: UWTSD Carmarthen Campus Studio</a:t>
                      </a:r>
                    </a:p>
                  </a:txBody>
                  <a:tcPr/>
                </a:tc>
                <a:tc gridSpan="2">
                  <a:txBody>
                    <a:bodyPr/>
                    <a:lstStyle/>
                    <a:p>
                      <a:r>
                        <a:rPr lang="en-GB" sz="1100">
                          <a:latin typeface="Times New Roman" panose="02020603050405020304" pitchFamily="18" charset="0"/>
                          <a:cs typeface="Times New Roman" panose="02020603050405020304" pitchFamily="18" charset="0"/>
                        </a:rPr>
                        <a:t>Number of Participants: 8-12</a:t>
                      </a:r>
                      <a:endParaRPr lang="en-GB" sz="1100"/>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Times New Roman" panose="02020603050405020304" pitchFamily="18" charset="0"/>
                          <a:cs typeface="Times New Roman" panose="02020603050405020304" pitchFamily="18" charset="0"/>
                        </a:rPr>
                        <a:t>Duration: 1 Hour</a:t>
                      </a:r>
                    </a:p>
                  </a:txBody>
                  <a:tcPr/>
                </a:tc>
                <a:tc gridSpan="2">
                  <a:txBody>
                    <a:bodyPr/>
                    <a:lstStyle/>
                    <a:p>
                      <a:r>
                        <a:rPr lang="en-GB" sz="1100">
                          <a:latin typeface="Times New Roman" panose="02020603050405020304" pitchFamily="18" charset="0"/>
                          <a:cs typeface="Times New Roman" panose="02020603050405020304" pitchFamily="18" charset="0"/>
                        </a:rPr>
                        <a:t>Duration: 1 Hour</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26354593"/>
                  </a:ext>
                </a:extLst>
              </a:tr>
              <a:tr h="458656">
                <a:tc gridSpan="3">
                  <a:txBody>
                    <a:bodyPr/>
                    <a:lstStyle/>
                    <a:p>
                      <a:r>
                        <a:rPr lang="en-GB" sz="1100">
                          <a:latin typeface="Times New Roman" panose="02020603050405020304" pitchFamily="18" charset="0"/>
                          <a:cs typeface="Times New Roman" panose="02020603050405020304" pitchFamily="18" charset="0"/>
                        </a:rPr>
                        <a:t>Resources/Equipment: Mats, Jump box, Chest Press Machine, Seated Row Machine, Demonstration Cards, I-pads.</a:t>
                      </a:r>
                    </a:p>
                  </a:txBody>
                  <a:tcPr/>
                </a:tc>
                <a:tc hMerge="1">
                  <a:txBody>
                    <a:bodyPr/>
                    <a:lstStyle/>
                    <a:p>
                      <a:endParaRPr lang="en-GB"/>
                    </a:p>
                  </a:txBody>
                  <a:tcPr/>
                </a:tc>
                <a:tc hMerge="1">
                  <a:txBody>
                    <a:bodyPr/>
                    <a:lstStyle/>
                    <a:p>
                      <a:endParaRPr lang="en-GB"/>
                    </a:p>
                  </a:txBody>
                  <a:tcPr/>
                </a:tc>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a:latin typeface="Times New Roman" panose="02020603050405020304" pitchFamily="18" charset="0"/>
                          <a:cs typeface="Times New Roman" panose="02020603050405020304" pitchFamily="18" charset="0"/>
                        </a:rPr>
                        <a:t>Risk Assessment: Incorrect performance of movement may cause injury.</a:t>
                      </a:r>
                      <a:endParaRPr lang="en-GB" sz="1100"/>
                    </a:p>
                    <a:p>
                      <a:endParaRPr lang="en-GB" sz="1100"/>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a:p>
                  </a:txBody>
                  <a:tcPr/>
                </a:tc>
                <a:tc hMerge="1">
                  <a:txBody>
                    <a:bodyPr/>
                    <a:lstStyle/>
                    <a:p>
                      <a:endParaRPr lang="en-GB" sz="1400"/>
                    </a:p>
                  </a:txBody>
                  <a:tcPr/>
                </a:tc>
                <a:extLst>
                  <a:ext uri="{0D108BD9-81ED-4DB2-BD59-A6C34878D82A}">
                    <a16:rowId xmlns:a16="http://schemas.microsoft.com/office/drawing/2014/main" val="893323596"/>
                  </a:ext>
                </a:extLst>
              </a:tr>
              <a:tr h="552395">
                <a:tc gridSpan="7">
                  <a:txBody>
                    <a:bodyPr/>
                    <a:lstStyle/>
                    <a:p>
                      <a:r>
                        <a:rPr lang="en-GB" sz="1100" dirty="0">
                          <a:latin typeface="Times New Roman" panose="02020603050405020304" pitchFamily="18" charset="0"/>
                          <a:cs typeface="Times New Roman" panose="02020603050405020304" pitchFamily="18" charset="0"/>
                        </a:rPr>
                        <a:t>Session Objectives/Outcomes: This session aims to give the participants the ability to perform foundation movements smoothly without the need of continuous feedback on correcting form.</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01399413"/>
                  </a:ext>
                </a:extLst>
              </a:tr>
              <a:tr h="316363">
                <a:tc gridSpan="7">
                  <a:txBody>
                    <a:bodyPr/>
                    <a:lstStyle/>
                    <a:p>
                      <a:pPr algn="ctr"/>
                      <a:r>
                        <a:rPr lang="en-GB" sz="1100" dirty="0">
                          <a:latin typeface="Times New Roman" panose="02020603050405020304" pitchFamily="18" charset="0"/>
                          <a:cs typeface="Times New Roman" panose="02020603050405020304" pitchFamily="18" charset="0"/>
                        </a:rPr>
                        <a:t>Session Content</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2889526"/>
                  </a:ext>
                </a:extLst>
              </a:tr>
              <a:tr h="316363">
                <a:tc>
                  <a:txBody>
                    <a:bodyPr/>
                    <a:lstStyle/>
                    <a:p>
                      <a:r>
                        <a:rPr lang="en-GB" sz="1100" dirty="0">
                          <a:latin typeface="Times New Roman" panose="02020603050405020304" pitchFamily="18" charset="0"/>
                          <a:cs typeface="Times New Roman" panose="02020603050405020304" pitchFamily="18" charset="0"/>
                        </a:rPr>
                        <a:t>Time</a:t>
                      </a:r>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Activity</a:t>
                      </a:r>
                      <a:endParaRPr lang="en-GB" sz="1100" dirty="0"/>
                    </a:p>
                  </a:txBody>
                  <a:tcPr>
                    <a:solidFill>
                      <a:schemeClr val="accent2">
                        <a:lumMod val="60000"/>
                        <a:lumOff val="40000"/>
                      </a:schemeClr>
                    </a:solidFill>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Organisation</a:t>
                      </a:r>
                      <a:endParaRPr lang="en-GB" sz="1100" dirty="0"/>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Coaching/Learning Method</a:t>
                      </a:r>
                    </a:p>
                  </a:txBody>
                  <a:tcPr>
                    <a:solidFill>
                      <a:schemeClr val="accent2">
                        <a:lumMod val="60000"/>
                        <a:lumOff val="40000"/>
                      </a:schemeClr>
                    </a:solidFill>
                  </a:tcPr>
                </a:tc>
                <a:tc hMerge="1">
                  <a:txBody>
                    <a:bodyPr/>
                    <a:lstStyle/>
                    <a:p>
                      <a:r>
                        <a:rPr lang="en-GB" sz="1400">
                          <a:latin typeface="Times New Roman" panose="02020603050405020304" pitchFamily="18" charset="0"/>
                          <a:cs typeface="Times New Roman" panose="02020603050405020304" pitchFamily="18" charset="0"/>
                        </a:rPr>
                        <a:t>Coaching Points</a:t>
                      </a:r>
                    </a:p>
                  </a:txBody>
                  <a:tcPr/>
                </a:tc>
                <a:tc>
                  <a:txBody>
                    <a:bodyPr/>
                    <a:lstStyle/>
                    <a:p>
                      <a:r>
                        <a:rPr lang="en-GB" sz="1100" dirty="0">
                          <a:latin typeface="Times New Roman" panose="02020603050405020304" pitchFamily="18" charset="0"/>
                          <a:cs typeface="Times New Roman" panose="02020603050405020304" pitchFamily="18" charset="0"/>
                        </a:rPr>
                        <a:t>Coaching Points</a:t>
                      </a:r>
                    </a:p>
                  </a:txBody>
                  <a:tcPr>
                    <a:solidFill>
                      <a:schemeClr val="accent2">
                        <a:lumMod val="60000"/>
                        <a:lumOff val="40000"/>
                      </a:schemeClr>
                    </a:solidFill>
                  </a:tcPr>
                </a:tc>
                <a:extLst>
                  <a:ext uri="{0D108BD9-81ED-4DB2-BD59-A6C34878D82A}">
                    <a16:rowId xmlns:a16="http://schemas.microsoft.com/office/drawing/2014/main" val="2638799310"/>
                  </a:ext>
                </a:extLst>
              </a:tr>
              <a:tr h="989861">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Warm-Up: RAMP</a:t>
                      </a:r>
                    </a:p>
                    <a:p>
                      <a:r>
                        <a:rPr lang="en-GB" sz="1100" dirty="0">
                          <a:latin typeface="Times New Roman" panose="02020603050405020304" pitchFamily="18" charset="0"/>
                          <a:cs typeface="Times New Roman" panose="02020603050405020304" pitchFamily="18" charset="0"/>
                        </a:rPr>
                        <a:t>Pulse Raiser – Jogging, High Knee jog, Heel Flick jog</a:t>
                      </a:r>
                    </a:p>
                    <a:p>
                      <a:r>
                        <a:rPr lang="en-GB" sz="1100" dirty="0">
                          <a:latin typeface="Times New Roman" panose="02020603050405020304" pitchFamily="18" charset="0"/>
                          <a:cs typeface="Times New Roman" panose="02020603050405020304" pitchFamily="18" charset="0"/>
                        </a:rPr>
                        <a:t>Dynamic Stretches: Arm Circles, Open &amp; Close Gate, Walk Outs,</a:t>
                      </a:r>
                    </a:p>
                    <a:p>
                      <a:endParaRPr lang="en-GB" sz="1100" dirty="0"/>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Participants and coach stand in circle to warm up together following the directions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Give participants time to do the warm-up activity and stretches. Remember to give stretches that suit the ability of the whole group.</a:t>
                      </a:r>
                    </a:p>
                  </a:txBody>
                  <a:tcPr/>
                </a:tc>
                <a:extLst>
                  <a:ext uri="{0D108BD9-81ED-4DB2-BD59-A6C34878D82A}">
                    <a16:rowId xmlns:a16="http://schemas.microsoft.com/office/drawing/2014/main" val="3742291064"/>
                  </a:ext>
                </a:extLst>
              </a:tr>
              <a:tr h="2169067">
                <a:tc>
                  <a:txBody>
                    <a:bodyPr/>
                    <a:lstStyle/>
                    <a:p>
                      <a:r>
                        <a:rPr lang="en-GB" sz="1100" dirty="0">
                          <a:latin typeface="Times New Roman" panose="02020603050405020304" pitchFamily="18" charset="0"/>
                          <a:cs typeface="Times New Roman" panose="02020603050405020304" pitchFamily="18" charset="0"/>
                        </a:rPr>
                        <a:t>50 Minutes</a:t>
                      </a:r>
                    </a:p>
                    <a:p>
                      <a:r>
                        <a:rPr lang="en-GB" sz="1100" dirty="0">
                          <a:latin typeface="Times New Roman" panose="02020603050405020304" pitchFamily="18" charset="0"/>
                          <a:cs typeface="Times New Roman" panose="02020603050405020304" pitchFamily="18" charset="0"/>
                        </a:rPr>
                        <a:t>(10 mins on each station)</a:t>
                      </a:r>
                    </a:p>
                  </a:txBody>
                  <a:tcPr/>
                </a:tc>
                <a:tc gridSpan="2">
                  <a:txBody>
                    <a:bodyPr/>
                    <a:lstStyle/>
                    <a:p>
                      <a:r>
                        <a:rPr lang="en-GB" sz="1100" dirty="0">
                          <a:latin typeface="Times New Roman" panose="02020603050405020304" pitchFamily="18" charset="0"/>
                          <a:cs typeface="Times New Roman" panose="02020603050405020304" pitchFamily="18" charset="0"/>
                        </a:rPr>
                        <a:t>Main Session:</a:t>
                      </a:r>
                    </a:p>
                    <a:p>
                      <a:r>
                        <a:rPr lang="en-GB" sz="1100" dirty="0">
                          <a:latin typeface="Times New Roman" panose="02020603050405020304" pitchFamily="18" charset="0"/>
                          <a:cs typeface="Times New Roman" panose="02020603050405020304" pitchFamily="18" charset="0"/>
                        </a:rPr>
                        <a:t>In Pairs and/or groups of 3, one group at each of the 5 station will have 10 minutes peer assessing each other’s performance and practicing their technique of the movement. </a:t>
                      </a:r>
                    </a:p>
                    <a:p>
                      <a:r>
                        <a:rPr lang="en-GB" sz="1100" dirty="0">
                          <a:latin typeface="Times New Roman" panose="02020603050405020304" pitchFamily="18" charset="0"/>
                          <a:cs typeface="Times New Roman" panose="02020603050405020304" pitchFamily="18" charset="0"/>
                        </a:rPr>
                        <a:t>All equipment required will be at the station along with a demonstration card and an I-Pad, a participant will perform the movement and their partner will check their performance using the cards to give advice/feedback to improve, then they can record the movement with the I-Pad so the participants can self-evaluate, then swap roles.</a:t>
                      </a:r>
                    </a:p>
                    <a:p>
                      <a:r>
                        <a:rPr lang="en-GB" sz="1100" dirty="0">
                          <a:latin typeface="Times New Roman" panose="02020603050405020304" pitchFamily="18" charset="0"/>
                          <a:cs typeface="Times New Roman" panose="02020603050405020304" pitchFamily="18" charset="0"/>
                        </a:rPr>
                        <a:t>After 10 minutes the groups can move to the next station.</a:t>
                      </a:r>
                    </a:p>
                    <a:p>
                      <a:r>
                        <a:rPr lang="en-GB" sz="1100" dirty="0">
                          <a:latin typeface="Times New Roman" panose="02020603050405020304" pitchFamily="18" charset="0"/>
                          <a:cs typeface="Times New Roman" panose="02020603050405020304" pitchFamily="18" charset="0"/>
                        </a:rPr>
                        <a:t>Station 1-Squat</a:t>
                      </a:r>
                    </a:p>
                    <a:p>
                      <a:r>
                        <a:rPr lang="en-GB" sz="1100" dirty="0">
                          <a:latin typeface="Times New Roman" panose="02020603050405020304" pitchFamily="18" charset="0"/>
                          <a:cs typeface="Times New Roman" panose="02020603050405020304" pitchFamily="18" charset="0"/>
                        </a:rPr>
                        <a:t>Station 2-Chest Press</a:t>
                      </a:r>
                    </a:p>
                    <a:p>
                      <a:r>
                        <a:rPr lang="en-GB" sz="1100" dirty="0">
                          <a:latin typeface="Times New Roman" panose="02020603050405020304" pitchFamily="18" charset="0"/>
                          <a:cs typeface="Times New Roman" panose="02020603050405020304" pitchFamily="18" charset="0"/>
                        </a:rPr>
                        <a:t>Station 3-Lunge</a:t>
                      </a:r>
                    </a:p>
                    <a:p>
                      <a:r>
                        <a:rPr lang="en-GB" sz="1100" dirty="0">
                          <a:latin typeface="Times New Roman" panose="02020603050405020304" pitchFamily="18" charset="0"/>
                          <a:cs typeface="Times New Roman" panose="02020603050405020304" pitchFamily="18" charset="0"/>
                        </a:rPr>
                        <a:t>Station 4-Bent Over Row</a:t>
                      </a:r>
                    </a:p>
                    <a:p>
                      <a:r>
                        <a:rPr lang="en-GB" sz="1100" dirty="0">
                          <a:latin typeface="Times New Roman" panose="02020603050405020304" pitchFamily="18" charset="0"/>
                          <a:cs typeface="Times New Roman" panose="02020603050405020304" pitchFamily="18" charset="0"/>
                        </a:rPr>
                        <a:t>Station 5-Plank</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5 stations will be set up for each movement.</a:t>
                      </a:r>
                    </a:p>
                    <a:p>
                      <a:r>
                        <a:rPr lang="en-GB" sz="1100" dirty="0">
                          <a:latin typeface="Times New Roman" panose="02020603050405020304" pitchFamily="18" charset="0"/>
                          <a:cs typeface="Times New Roman" panose="02020603050405020304" pitchFamily="18" charset="0"/>
                        </a:rPr>
                        <a:t>One pair will be at the selected station to practice the movement of that station.</a:t>
                      </a:r>
                    </a:p>
                    <a:p>
                      <a:r>
                        <a:rPr lang="en-GB" sz="1100" dirty="0">
                          <a:latin typeface="Times New Roman" panose="02020603050405020304" pitchFamily="18" charset="0"/>
                          <a:cs typeface="Times New Roman" panose="02020603050405020304" pitchFamily="18" charset="0"/>
                        </a:rPr>
                        <a:t>The coach will supervise the stations walking through each station to ensure the participants are performing the movements correctly and partners are giving feedback where necessary and not at risk of injuring themselves.</a:t>
                      </a:r>
                    </a:p>
                  </a:txBody>
                  <a:tcPr/>
                </a:tc>
                <a:tc gridSpan="2">
                  <a:txBody>
                    <a:bodyPr/>
                    <a:lstStyle/>
                    <a:p>
                      <a:r>
                        <a:rPr lang="en-GB" sz="1100" dirty="0">
                          <a:latin typeface="Times New Roman" panose="02020603050405020304" pitchFamily="18" charset="0"/>
                          <a:cs typeface="Times New Roman" panose="02020603050405020304" pitchFamily="18" charset="0"/>
                        </a:rPr>
                        <a:t>Partner/Teamwork</a:t>
                      </a:r>
                    </a:p>
                    <a:p>
                      <a:r>
                        <a:rPr lang="en-GB" sz="1100" dirty="0">
                          <a:latin typeface="Times New Roman" panose="02020603050405020304" pitchFamily="18" charset="0"/>
                          <a:cs typeface="Times New Roman" panose="02020603050405020304" pitchFamily="18" charset="0"/>
                        </a:rPr>
                        <a:t>Reciprocal learning</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Remember to give advice to any pair that need feedback on their form.</a:t>
                      </a:r>
                    </a:p>
                    <a:p>
                      <a:r>
                        <a:rPr lang="en-GB" sz="1100" dirty="0">
                          <a:latin typeface="Times New Roman" panose="02020603050405020304" pitchFamily="18" charset="0"/>
                          <a:cs typeface="Times New Roman" panose="02020603050405020304" pitchFamily="18" charset="0"/>
                        </a:rPr>
                        <a:t>Give them a chance to discover for themselves how to perform the movements correctly.</a:t>
                      </a:r>
                    </a:p>
                  </a:txBody>
                  <a:tcPr/>
                </a:tc>
                <a:extLst>
                  <a:ext uri="{0D108BD9-81ED-4DB2-BD59-A6C34878D82A}">
                    <a16:rowId xmlns:a16="http://schemas.microsoft.com/office/drawing/2014/main" val="3360364604"/>
                  </a:ext>
                </a:extLst>
              </a:tr>
              <a:tr h="1013519">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Cool-Down:</a:t>
                      </a:r>
                    </a:p>
                    <a:p>
                      <a:r>
                        <a:rPr lang="en-GB" sz="1100" dirty="0">
                          <a:latin typeface="Times New Roman" panose="02020603050405020304" pitchFamily="18" charset="0"/>
                          <a:cs typeface="Times New Roman" panose="02020603050405020304" pitchFamily="18" charset="0"/>
                        </a:rPr>
                        <a:t>Static Stretches-Downward dog, Butterfly </a:t>
                      </a:r>
                      <a:r>
                        <a:rPr lang="en-GB" sz="1100" dirty="0" err="1">
                          <a:latin typeface="Times New Roman" panose="02020603050405020304" pitchFamily="18" charset="0"/>
                          <a:cs typeface="Times New Roman" panose="02020603050405020304" pitchFamily="18" charset="0"/>
                        </a:rPr>
                        <a:t>stretcgh</a:t>
                      </a:r>
                      <a:r>
                        <a:rPr lang="en-GB" sz="1100" dirty="0">
                          <a:latin typeface="Times New Roman" panose="02020603050405020304" pitchFamily="18" charset="0"/>
                          <a:cs typeface="Times New Roman" panose="02020603050405020304" pitchFamily="18" charset="0"/>
                        </a:rPr>
                        <a:t>, Floor sit rotations, toe touch.</a:t>
                      </a:r>
                    </a:p>
                    <a:p>
                      <a:r>
                        <a:rPr lang="en-GB" sz="1100" dirty="0">
                          <a:latin typeface="Times New Roman" panose="02020603050405020304" pitchFamily="18" charset="0"/>
                          <a:cs typeface="Times New Roman" panose="02020603050405020304" pitchFamily="18" charset="0"/>
                        </a:rPr>
                        <a:t>PNF Stretching:</a:t>
                      </a:r>
                    </a:p>
                    <a:p>
                      <a:r>
                        <a:rPr lang="en-GB" sz="1100" dirty="0">
                          <a:latin typeface="Times New Roman" panose="02020603050405020304" pitchFamily="18" charset="0"/>
                          <a:cs typeface="Times New Roman" panose="02020603050405020304" pitchFamily="18" charset="0"/>
                        </a:rPr>
                        <a:t>Upper Body-Pectorals, Deltoids, </a:t>
                      </a:r>
                      <a:r>
                        <a:rPr lang="en-GB" sz="1100" dirty="0" err="1">
                          <a:latin typeface="Times New Roman" panose="02020603050405020304" pitchFamily="18" charset="0"/>
                          <a:cs typeface="Times New Roman" panose="02020603050405020304" pitchFamily="18" charset="0"/>
                        </a:rPr>
                        <a:t>Tricep</a:t>
                      </a:r>
                      <a:r>
                        <a:rPr lang="en-GB" sz="1100" dirty="0">
                          <a:latin typeface="Times New Roman" panose="02020603050405020304" pitchFamily="18" charset="0"/>
                          <a:cs typeface="Times New Roman" panose="02020603050405020304" pitchFamily="18" charset="0"/>
                        </a:rPr>
                        <a:t> and Bicep</a:t>
                      </a:r>
                    </a:p>
                    <a:p>
                      <a:r>
                        <a:rPr lang="en-GB" sz="1100" dirty="0">
                          <a:latin typeface="Times New Roman" panose="02020603050405020304" pitchFamily="18" charset="0"/>
                          <a:cs typeface="Times New Roman" panose="02020603050405020304" pitchFamily="18" charset="0"/>
                        </a:rPr>
                        <a:t>Lower Body-Hamstrings, Adductors, Quadriceps</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Participants and coach stand/sit in circle to perform static stretches following the instructions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Demonstrate static stretches.</a:t>
                      </a:r>
                    </a:p>
                    <a:p>
                      <a:r>
                        <a:rPr lang="en-GB" sz="1100" dirty="0">
                          <a:latin typeface="Times New Roman" panose="02020603050405020304" pitchFamily="18" charset="0"/>
                          <a:cs typeface="Times New Roman" panose="02020603050405020304" pitchFamily="18" charset="0"/>
                        </a:rPr>
                        <a:t>Use breathing technique to stretch muscles further.</a:t>
                      </a:r>
                    </a:p>
                  </a:txBody>
                  <a:tcPr/>
                </a:tc>
                <a:extLst>
                  <a:ext uri="{0D108BD9-81ED-4DB2-BD59-A6C34878D82A}">
                    <a16:rowId xmlns:a16="http://schemas.microsoft.com/office/drawing/2014/main" val="1196064052"/>
                  </a:ext>
                </a:extLst>
              </a:tr>
            </a:tbl>
          </a:graphicData>
        </a:graphic>
      </p:graphicFrame>
    </p:spTree>
    <p:extLst>
      <p:ext uri="{BB962C8B-B14F-4D97-AF65-F5344CB8AC3E}">
        <p14:creationId xmlns:p14="http://schemas.microsoft.com/office/powerpoint/2010/main" val="2474587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0242C60-C3B8-E131-BB3E-34BE7B7FDA8B}"/>
              </a:ext>
            </a:extLst>
          </p:cNvPr>
          <p:cNvGraphicFramePr>
            <a:graphicFrameLocks noGrp="1"/>
          </p:cNvGraphicFramePr>
          <p:nvPr>
            <p:extLst>
              <p:ext uri="{D42A27DB-BD31-4B8C-83A1-F6EECF244321}">
                <p14:modId xmlns:p14="http://schemas.microsoft.com/office/powerpoint/2010/main" val="1392782491"/>
              </p:ext>
            </p:extLst>
          </p:nvPr>
        </p:nvGraphicFramePr>
        <p:xfrm>
          <a:off x="0" y="-2"/>
          <a:ext cx="12192000" cy="6858000"/>
        </p:xfrm>
        <a:graphic>
          <a:graphicData uri="http://schemas.openxmlformats.org/drawingml/2006/table">
            <a:tbl>
              <a:tblPr firstRow="1" bandRow="1">
                <a:tableStyleId>{5940675A-B579-460E-94D1-54222C63F5DA}</a:tableStyleId>
              </a:tblPr>
              <a:tblGrid>
                <a:gridCol w="1053296">
                  <a:extLst>
                    <a:ext uri="{9D8B030D-6E8A-4147-A177-3AD203B41FA5}">
                      <a16:colId xmlns:a16="http://schemas.microsoft.com/office/drawing/2014/main" val="991194907"/>
                    </a:ext>
                  </a:extLst>
                </a:gridCol>
                <a:gridCol w="775504">
                  <a:extLst>
                    <a:ext uri="{9D8B030D-6E8A-4147-A177-3AD203B41FA5}">
                      <a16:colId xmlns:a16="http://schemas.microsoft.com/office/drawing/2014/main" val="3708633227"/>
                    </a:ext>
                  </a:extLst>
                </a:gridCol>
                <a:gridCol w="4267200">
                  <a:extLst>
                    <a:ext uri="{9D8B030D-6E8A-4147-A177-3AD203B41FA5}">
                      <a16:colId xmlns:a16="http://schemas.microsoft.com/office/drawing/2014/main" val="4026400714"/>
                    </a:ext>
                  </a:extLst>
                </a:gridCol>
                <a:gridCol w="1879600">
                  <a:extLst>
                    <a:ext uri="{9D8B030D-6E8A-4147-A177-3AD203B41FA5}">
                      <a16:colId xmlns:a16="http://schemas.microsoft.com/office/drawing/2014/main" val="2812972826"/>
                    </a:ext>
                  </a:extLst>
                </a:gridCol>
                <a:gridCol w="1778000">
                  <a:extLst>
                    <a:ext uri="{9D8B030D-6E8A-4147-A177-3AD203B41FA5}">
                      <a16:colId xmlns:a16="http://schemas.microsoft.com/office/drawing/2014/main" val="2355373835"/>
                    </a:ext>
                  </a:extLst>
                </a:gridCol>
                <a:gridCol w="660400">
                  <a:extLst>
                    <a:ext uri="{9D8B030D-6E8A-4147-A177-3AD203B41FA5}">
                      <a16:colId xmlns:a16="http://schemas.microsoft.com/office/drawing/2014/main" val="2694016354"/>
                    </a:ext>
                  </a:extLst>
                </a:gridCol>
                <a:gridCol w="1778000">
                  <a:extLst>
                    <a:ext uri="{9D8B030D-6E8A-4147-A177-3AD203B41FA5}">
                      <a16:colId xmlns:a16="http://schemas.microsoft.com/office/drawing/2014/main" val="493717284"/>
                    </a:ext>
                  </a:extLst>
                </a:gridCol>
              </a:tblGrid>
              <a:tr h="375052">
                <a:tc gridSpan="7">
                  <a:txBody>
                    <a:bodyPr/>
                    <a:lstStyle/>
                    <a:p>
                      <a:pPr algn="ctr"/>
                      <a:r>
                        <a:rPr lang="en-GB" sz="1100" dirty="0">
                          <a:latin typeface="Times New Roman" panose="02020603050405020304" pitchFamily="18" charset="0"/>
                          <a:cs typeface="Times New Roman" panose="02020603050405020304" pitchFamily="18" charset="0"/>
                        </a:rPr>
                        <a:t>Session Plan 3</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3037405"/>
                  </a:ext>
                </a:extLst>
              </a:tr>
              <a:tr h="375052">
                <a:tc gridSpan="2">
                  <a:txBody>
                    <a:bodyPr/>
                    <a:lstStyle/>
                    <a:p>
                      <a:r>
                        <a:rPr lang="en-GB" sz="1100">
                          <a:latin typeface="Times New Roman" panose="02020603050405020304" pitchFamily="18" charset="0"/>
                          <a:cs typeface="Times New Roman" panose="02020603050405020304" pitchFamily="18" charset="0"/>
                        </a:rPr>
                        <a:t>Date: Week 3</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a:latin typeface="Times New Roman" panose="02020603050405020304" pitchFamily="18" charset="0"/>
                          <a:cs typeface="Times New Roman" panose="02020603050405020304" pitchFamily="18" charset="0"/>
                        </a:rPr>
                        <a:t>Location: UWTSD Carmarthen Campus Studio</a:t>
                      </a:r>
                    </a:p>
                  </a:txBody>
                  <a:tcPr/>
                </a:tc>
                <a:tc gridSpan="2">
                  <a:txBody>
                    <a:bodyPr/>
                    <a:lstStyle/>
                    <a:p>
                      <a:r>
                        <a:rPr lang="en-GB" sz="1100">
                          <a:latin typeface="Times New Roman" panose="02020603050405020304" pitchFamily="18" charset="0"/>
                          <a:cs typeface="Times New Roman" panose="02020603050405020304" pitchFamily="18" charset="0"/>
                        </a:rPr>
                        <a:t>Number of Participants: 8-12</a:t>
                      </a: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Times New Roman" panose="02020603050405020304" pitchFamily="18" charset="0"/>
                          <a:cs typeface="Times New Roman" panose="02020603050405020304" pitchFamily="18" charset="0"/>
                        </a:rPr>
                        <a:t>Duration: 1 Hour</a:t>
                      </a:r>
                    </a:p>
                  </a:txBody>
                  <a:tcPr/>
                </a:tc>
                <a:tc gridSpan="2">
                  <a:txBody>
                    <a:bodyPr/>
                    <a:lstStyle/>
                    <a:p>
                      <a:r>
                        <a:rPr lang="en-GB" sz="1100">
                          <a:latin typeface="Times New Roman" panose="02020603050405020304" pitchFamily="18" charset="0"/>
                          <a:cs typeface="Times New Roman" panose="02020603050405020304" pitchFamily="18" charset="0"/>
                        </a:rPr>
                        <a:t>Duration: 1 Hour</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26354593"/>
                  </a:ext>
                </a:extLst>
              </a:tr>
              <a:tr h="460315">
                <a:tc gridSpan="3">
                  <a:txBody>
                    <a:bodyPr/>
                    <a:lstStyle/>
                    <a:p>
                      <a:r>
                        <a:rPr lang="en-GB" sz="1100" dirty="0">
                          <a:latin typeface="Times New Roman" panose="02020603050405020304" pitchFamily="18" charset="0"/>
                          <a:cs typeface="Times New Roman" panose="02020603050405020304" pitchFamily="18" charset="0"/>
                        </a:rPr>
                        <a:t>Resources/Equipment: Mats, Jump box, Chest Press Machine, Seated Row Machine, Studio Barbell weights, Dumbbells, Weight Bags.</a:t>
                      </a:r>
                    </a:p>
                  </a:txBody>
                  <a:tcPr/>
                </a:tc>
                <a:tc hMerge="1">
                  <a:txBody>
                    <a:bodyPr/>
                    <a:lstStyle/>
                    <a:p>
                      <a:endParaRPr lang="en-GB"/>
                    </a:p>
                  </a:txBody>
                  <a:tcPr/>
                </a:tc>
                <a:tc hMerge="1">
                  <a:txBody>
                    <a:bodyPr/>
                    <a:lstStyle/>
                    <a:p>
                      <a:endParaRPr lang="en-GB"/>
                    </a:p>
                  </a:txBody>
                  <a:tcPr/>
                </a:tc>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Risk Assessment: Incorrect performance of movements may cause injury. The use of heavy weights may get dropped.</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a:p>
                  </a:txBody>
                  <a:tcPr/>
                </a:tc>
                <a:tc hMerge="1">
                  <a:txBody>
                    <a:bodyPr/>
                    <a:lstStyle/>
                    <a:p>
                      <a:endParaRPr lang="en-GB" sz="1400"/>
                    </a:p>
                  </a:txBody>
                  <a:tcPr/>
                </a:tc>
                <a:extLst>
                  <a:ext uri="{0D108BD9-81ED-4DB2-BD59-A6C34878D82A}">
                    <a16:rowId xmlns:a16="http://schemas.microsoft.com/office/drawing/2014/main" val="893323596"/>
                  </a:ext>
                </a:extLst>
              </a:tr>
              <a:tr h="460315">
                <a:tc gridSpan="7">
                  <a:txBody>
                    <a:bodyPr/>
                    <a:lstStyle/>
                    <a:p>
                      <a:r>
                        <a:rPr lang="en-GB" sz="1100" dirty="0">
                          <a:latin typeface="Times New Roman" panose="02020603050405020304" pitchFamily="18" charset="0"/>
                          <a:cs typeface="Times New Roman" panose="02020603050405020304" pitchFamily="18" charset="0"/>
                        </a:rPr>
                        <a:t>Session Objectives/Outcomes: This session will aim to develop and improve the foundation movements by introducing weights or a harder exercise to strengthen the ability and body for better performance. These foundation movements exercises are Back Squat, Weighted Lunge, Flutter Kicks, Bent Over Row, Push-Up.</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01399413"/>
                  </a:ext>
                </a:extLst>
              </a:tr>
              <a:tr h="375052">
                <a:tc gridSpan="7">
                  <a:txBody>
                    <a:bodyPr/>
                    <a:lstStyle/>
                    <a:p>
                      <a:pPr algn="ctr"/>
                      <a:r>
                        <a:rPr lang="en-GB" sz="1100" dirty="0">
                          <a:latin typeface="Times New Roman" panose="02020603050405020304" pitchFamily="18" charset="0"/>
                          <a:cs typeface="Times New Roman" panose="02020603050405020304" pitchFamily="18" charset="0"/>
                        </a:rPr>
                        <a:t>Session Content</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2889526"/>
                  </a:ext>
                </a:extLst>
              </a:tr>
              <a:tr h="375052">
                <a:tc>
                  <a:txBody>
                    <a:bodyPr/>
                    <a:lstStyle/>
                    <a:p>
                      <a:r>
                        <a:rPr lang="en-GB" sz="1100" dirty="0">
                          <a:latin typeface="Times New Roman" panose="02020603050405020304" pitchFamily="18" charset="0"/>
                          <a:cs typeface="Times New Roman" panose="02020603050405020304" pitchFamily="18" charset="0"/>
                        </a:rPr>
                        <a:t>Time</a:t>
                      </a:r>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Activity</a:t>
                      </a:r>
                    </a:p>
                  </a:txBody>
                  <a:tcPr>
                    <a:solidFill>
                      <a:schemeClr val="accent2">
                        <a:lumMod val="60000"/>
                        <a:lumOff val="40000"/>
                      </a:schemeClr>
                    </a:solidFill>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a:latin typeface="Times New Roman" panose="02020603050405020304" pitchFamily="18" charset="0"/>
                          <a:cs typeface="Times New Roman" panose="02020603050405020304" pitchFamily="18" charset="0"/>
                        </a:rPr>
                        <a:t>Organisation</a:t>
                      </a:r>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Coaching/Learning Method</a:t>
                      </a:r>
                    </a:p>
                  </a:txBody>
                  <a:tcPr>
                    <a:solidFill>
                      <a:schemeClr val="accent2">
                        <a:lumMod val="60000"/>
                        <a:lumOff val="40000"/>
                      </a:schemeClr>
                    </a:solidFill>
                  </a:tcPr>
                </a:tc>
                <a:tc hMerge="1">
                  <a:txBody>
                    <a:bodyPr/>
                    <a:lstStyle/>
                    <a:p>
                      <a:r>
                        <a:rPr lang="en-GB" sz="1400">
                          <a:latin typeface="Times New Roman" panose="02020603050405020304" pitchFamily="18" charset="0"/>
                          <a:cs typeface="Times New Roman" panose="02020603050405020304" pitchFamily="18" charset="0"/>
                        </a:rPr>
                        <a:t>Coaching Points</a:t>
                      </a:r>
                    </a:p>
                  </a:txBody>
                  <a:tcPr/>
                </a:tc>
                <a:tc>
                  <a:txBody>
                    <a:bodyPr/>
                    <a:lstStyle/>
                    <a:p>
                      <a:r>
                        <a:rPr lang="en-GB" sz="1100" dirty="0">
                          <a:latin typeface="Times New Roman" panose="02020603050405020304" pitchFamily="18" charset="0"/>
                          <a:cs typeface="Times New Roman" panose="02020603050405020304" pitchFamily="18" charset="0"/>
                        </a:rPr>
                        <a:t>Coaching Points</a:t>
                      </a:r>
                    </a:p>
                  </a:txBody>
                  <a:tcPr>
                    <a:solidFill>
                      <a:schemeClr val="accent2">
                        <a:lumMod val="60000"/>
                        <a:lumOff val="40000"/>
                      </a:schemeClr>
                    </a:solidFill>
                  </a:tcPr>
                </a:tc>
                <a:extLst>
                  <a:ext uri="{0D108BD9-81ED-4DB2-BD59-A6C34878D82A}">
                    <a16:rowId xmlns:a16="http://schemas.microsoft.com/office/drawing/2014/main" val="2638799310"/>
                  </a:ext>
                </a:extLst>
              </a:tr>
              <a:tr h="1002829">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Warm-Up: RAMP</a:t>
                      </a:r>
                    </a:p>
                    <a:p>
                      <a:r>
                        <a:rPr lang="en-GB" sz="1100" dirty="0">
                          <a:latin typeface="Times New Roman" panose="02020603050405020304" pitchFamily="18" charset="0"/>
                          <a:cs typeface="Times New Roman" panose="02020603050405020304" pitchFamily="18" charset="0"/>
                        </a:rPr>
                        <a:t>Pulse Raiser – Jogging, High Knee jog, Heel Flick jog</a:t>
                      </a:r>
                    </a:p>
                    <a:p>
                      <a:r>
                        <a:rPr lang="en-GB" sz="1100" dirty="0">
                          <a:latin typeface="Times New Roman" panose="02020603050405020304" pitchFamily="18" charset="0"/>
                          <a:cs typeface="Times New Roman" panose="02020603050405020304" pitchFamily="18" charset="0"/>
                        </a:rPr>
                        <a:t>Dynamic Stretches: Arm Circles, Open &amp; Close Gate, Walk Outs,</a:t>
                      </a:r>
                    </a:p>
                    <a:p>
                      <a:endParaRPr lang="en-GB" sz="1100" dirty="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Participants and coach stand in circle to warm up together following the directions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Give participants time to do the warm-up activity and stretches. Remember to give stretches that suit the ability of the whole group.</a:t>
                      </a:r>
                    </a:p>
                  </a:txBody>
                  <a:tcPr/>
                </a:tc>
                <a:extLst>
                  <a:ext uri="{0D108BD9-81ED-4DB2-BD59-A6C34878D82A}">
                    <a16:rowId xmlns:a16="http://schemas.microsoft.com/office/drawing/2014/main" val="3742291064"/>
                  </a:ext>
                </a:extLst>
              </a:tr>
              <a:tr h="2268696">
                <a:tc>
                  <a:txBody>
                    <a:bodyPr/>
                    <a:lstStyle/>
                    <a:p>
                      <a:r>
                        <a:rPr lang="en-GB" sz="1100" dirty="0">
                          <a:latin typeface="Times New Roman" panose="02020603050405020304" pitchFamily="18" charset="0"/>
                          <a:cs typeface="Times New Roman" panose="02020603050405020304" pitchFamily="18" charset="0"/>
                        </a:rPr>
                        <a:t>50 Minutes</a:t>
                      </a:r>
                    </a:p>
                  </a:txBody>
                  <a:tcPr/>
                </a:tc>
                <a:tc gridSpan="2">
                  <a:txBody>
                    <a:bodyPr/>
                    <a:lstStyle/>
                    <a:p>
                      <a:r>
                        <a:rPr lang="en-GB" sz="1100" dirty="0">
                          <a:latin typeface="Times New Roman" panose="02020603050405020304" pitchFamily="18" charset="0"/>
                          <a:cs typeface="Times New Roman" panose="02020603050405020304" pitchFamily="18" charset="0"/>
                        </a:rPr>
                        <a:t>Main Session:</a:t>
                      </a:r>
                    </a:p>
                    <a:p>
                      <a:r>
                        <a:rPr lang="en-GB" sz="1100" dirty="0">
                          <a:latin typeface="Times New Roman" panose="02020603050405020304" pitchFamily="18" charset="0"/>
                          <a:cs typeface="Times New Roman" panose="02020603050405020304" pitchFamily="18" charset="0"/>
                        </a:rPr>
                        <a:t>Explain why doing weighted foundation movements or changing to a more difficult exercise that improves the foundation movements is important and can benefit performance in sport and health.</a:t>
                      </a:r>
                    </a:p>
                    <a:p>
                      <a:r>
                        <a:rPr lang="en-GB" sz="1100" dirty="0">
                          <a:latin typeface="Times New Roman" panose="02020603050405020304" pitchFamily="18" charset="0"/>
                          <a:cs typeface="Times New Roman" panose="02020603050405020304" pitchFamily="18" charset="0"/>
                        </a:rPr>
                        <a:t>Teaching how to do the next level of the 5 foundation movements. Back Squat, Weighted Lunge, Flutter Kicks, Bent Over Row, Push-Up.</a:t>
                      </a:r>
                    </a:p>
                    <a:p>
                      <a:r>
                        <a:rPr lang="en-GB" sz="1100" dirty="0">
                          <a:latin typeface="Times New Roman" panose="02020603050405020304" pitchFamily="18" charset="0"/>
                          <a:cs typeface="Times New Roman" panose="02020603050405020304" pitchFamily="18" charset="0"/>
                        </a:rPr>
                        <a:t>Demonstrate how to perform a Back Squat, discuss important tips of performing a Back Squat optimally and how to avoid injury due to incorrect performance of the squat.</a:t>
                      </a:r>
                    </a:p>
                    <a:p>
                      <a:r>
                        <a:rPr lang="en-GB" sz="1100" dirty="0">
                          <a:latin typeface="Times New Roman" panose="02020603050405020304" pitchFamily="18" charset="0"/>
                          <a:cs typeface="Times New Roman" panose="02020603050405020304" pitchFamily="18" charset="0"/>
                        </a:rPr>
                        <a:t>Repeat this method with Weighted Lunge, Flutter Kicks, Bent Over Row, Push-Up.</a:t>
                      </a:r>
                    </a:p>
                    <a:p>
                      <a:r>
                        <a:rPr lang="en-GB" sz="1100" dirty="0">
                          <a:latin typeface="Times New Roman" panose="02020603050405020304" pitchFamily="18" charset="0"/>
                          <a:cs typeface="Times New Roman" panose="02020603050405020304" pitchFamily="18" charset="0"/>
                        </a:rPr>
                        <a:t>The participants will go into pairs/groups to practice performing the exercises with the new technique they have learnt.</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Participants will watch the coach explain and demonstrate the new level/exercise foundation movements.</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After the demonstrations the participants will practice what they have learnt.</a:t>
                      </a:r>
                    </a:p>
                  </a:txBody>
                  <a:tcPr/>
                </a:tc>
                <a:tc gridSpan="2">
                  <a:txBody>
                    <a:bodyPr/>
                    <a:lstStyle/>
                    <a:p>
                      <a:r>
                        <a:rPr lang="en-GB" sz="1100" dirty="0">
                          <a:latin typeface="Times New Roman" panose="02020603050405020304" pitchFamily="18" charset="0"/>
                          <a:cs typeface="Times New Roman" panose="02020603050405020304" pitchFamily="18" charset="0"/>
                        </a:rPr>
                        <a:t>Instructions how to do the movement.</a:t>
                      </a:r>
                    </a:p>
                    <a:p>
                      <a:r>
                        <a:rPr lang="en-GB" sz="1100" dirty="0">
                          <a:latin typeface="Times New Roman" panose="02020603050405020304" pitchFamily="18" charset="0"/>
                          <a:cs typeface="Times New Roman" panose="02020603050405020304" pitchFamily="18" charset="0"/>
                        </a:rPr>
                        <a:t>Silent demonstrations on how to do the movements.</a:t>
                      </a:r>
                    </a:p>
                    <a:p>
                      <a:r>
                        <a:rPr lang="en-GB" sz="1100" dirty="0">
                          <a:latin typeface="Times New Roman" panose="02020603050405020304" pitchFamily="18" charset="0"/>
                          <a:cs typeface="Times New Roman" panose="02020603050405020304" pitchFamily="18" charset="0"/>
                        </a:rPr>
                        <a:t>Demonstrations with instructions on how to do the movement.</a:t>
                      </a:r>
                    </a:p>
                    <a:p>
                      <a:r>
                        <a:rPr lang="en-GB" sz="1100" dirty="0">
                          <a:latin typeface="Times New Roman" panose="02020603050405020304" pitchFamily="18" charset="0"/>
                          <a:cs typeface="Times New Roman" panose="02020603050405020304" pitchFamily="18" charset="0"/>
                        </a:rPr>
                        <a:t>Participants have a go themselves how to do the movement with coaching points and feedback from the coach.</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Be patient. It takes time and more detailed instructions for some participants. Remember that some participants may be more able than others so give extra tasks for more able groups to keep them entertained.</a:t>
                      </a:r>
                    </a:p>
                  </a:txBody>
                  <a:tcPr/>
                </a:tc>
                <a:extLst>
                  <a:ext uri="{0D108BD9-81ED-4DB2-BD59-A6C34878D82A}">
                    <a16:rowId xmlns:a16="http://schemas.microsoft.com/office/drawing/2014/main" val="3360364604"/>
                  </a:ext>
                </a:extLst>
              </a:tr>
              <a:tr h="1165637">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Cool-Down:</a:t>
                      </a:r>
                    </a:p>
                    <a:p>
                      <a:r>
                        <a:rPr lang="en-GB" sz="1100" dirty="0">
                          <a:latin typeface="Times New Roman" panose="02020603050405020304" pitchFamily="18" charset="0"/>
                          <a:cs typeface="Times New Roman" panose="02020603050405020304" pitchFamily="18" charset="0"/>
                        </a:rPr>
                        <a:t>Static Stretches-Downward dog, Butterfly </a:t>
                      </a:r>
                      <a:r>
                        <a:rPr lang="en-GB" sz="1100" dirty="0" err="1">
                          <a:latin typeface="Times New Roman" panose="02020603050405020304" pitchFamily="18" charset="0"/>
                          <a:cs typeface="Times New Roman" panose="02020603050405020304" pitchFamily="18" charset="0"/>
                        </a:rPr>
                        <a:t>stretcgh</a:t>
                      </a:r>
                      <a:r>
                        <a:rPr lang="en-GB" sz="1100" dirty="0">
                          <a:latin typeface="Times New Roman" panose="02020603050405020304" pitchFamily="18" charset="0"/>
                          <a:cs typeface="Times New Roman" panose="02020603050405020304" pitchFamily="18" charset="0"/>
                        </a:rPr>
                        <a:t>, Floor sit rotations, toe touch.</a:t>
                      </a:r>
                    </a:p>
                    <a:p>
                      <a:r>
                        <a:rPr lang="en-GB" sz="1100" dirty="0">
                          <a:latin typeface="Times New Roman" panose="02020603050405020304" pitchFamily="18" charset="0"/>
                          <a:cs typeface="Times New Roman" panose="02020603050405020304" pitchFamily="18" charset="0"/>
                        </a:rPr>
                        <a:t>PNF Stretching:</a:t>
                      </a:r>
                    </a:p>
                    <a:p>
                      <a:r>
                        <a:rPr lang="en-GB" sz="1100" dirty="0">
                          <a:latin typeface="Times New Roman" panose="02020603050405020304" pitchFamily="18" charset="0"/>
                          <a:cs typeface="Times New Roman" panose="02020603050405020304" pitchFamily="18" charset="0"/>
                        </a:rPr>
                        <a:t>Upper Body-Pectorals, Deltoids, </a:t>
                      </a:r>
                      <a:r>
                        <a:rPr lang="en-GB" sz="1100" dirty="0" err="1">
                          <a:latin typeface="Times New Roman" panose="02020603050405020304" pitchFamily="18" charset="0"/>
                          <a:cs typeface="Times New Roman" panose="02020603050405020304" pitchFamily="18" charset="0"/>
                        </a:rPr>
                        <a:t>Tricep</a:t>
                      </a:r>
                      <a:r>
                        <a:rPr lang="en-GB" sz="1100" dirty="0">
                          <a:latin typeface="Times New Roman" panose="02020603050405020304" pitchFamily="18" charset="0"/>
                          <a:cs typeface="Times New Roman" panose="02020603050405020304" pitchFamily="18" charset="0"/>
                        </a:rPr>
                        <a:t> and Bicep</a:t>
                      </a:r>
                    </a:p>
                    <a:p>
                      <a:r>
                        <a:rPr lang="en-GB" sz="1100" dirty="0">
                          <a:latin typeface="Times New Roman" panose="02020603050405020304" pitchFamily="18" charset="0"/>
                          <a:cs typeface="Times New Roman" panose="02020603050405020304" pitchFamily="18" charset="0"/>
                        </a:rPr>
                        <a:t>Lower Body-Hamstrings, Adductors, Quadriceps</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Participants and coach stand/sit in circle to perform static stretches following the instructions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Demonstrate static stretches.</a:t>
                      </a:r>
                    </a:p>
                    <a:p>
                      <a:r>
                        <a:rPr lang="en-GB" sz="1100" dirty="0">
                          <a:latin typeface="Times New Roman" panose="02020603050405020304" pitchFamily="18" charset="0"/>
                          <a:cs typeface="Times New Roman" panose="02020603050405020304" pitchFamily="18" charset="0"/>
                        </a:rPr>
                        <a:t>Use breathing technique to stretch muscles further.</a:t>
                      </a:r>
                    </a:p>
                  </a:txBody>
                  <a:tcPr/>
                </a:tc>
                <a:extLst>
                  <a:ext uri="{0D108BD9-81ED-4DB2-BD59-A6C34878D82A}">
                    <a16:rowId xmlns:a16="http://schemas.microsoft.com/office/drawing/2014/main" val="1196064052"/>
                  </a:ext>
                </a:extLst>
              </a:tr>
            </a:tbl>
          </a:graphicData>
        </a:graphic>
      </p:graphicFrame>
    </p:spTree>
    <p:extLst>
      <p:ext uri="{BB962C8B-B14F-4D97-AF65-F5344CB8AC3E}">
        <p14:creationId xmlns:p14="http://schemas.microsoft.com/office/powerpoint/2010/main" val="1639527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DE21008-3A5E-807F-8044-D0FF0104BA5F}"/>
              </a:ext>
            </a:extLst>
          </p:cNvPr>
          <p:cNvGraphicFramePr>
            <a:graphicFrameLocks noGrp="1"/>
          </p:cNvGraphicFramePr>
          <p:nvPr>
            <p:extLst>
              <p:ext uri="{D42A27DB-BD31-4B8C-83A1-F6EECF244321}">
                <p14:modId xmlns:p14="http://schemas.microsoft.com/office/powerpoint/2010/main" val="2667586171"/>
              </p:ext>
            </p:extLst>
          </p:nvPr>
        </p:nvGraphicFramePr>
        <p:xfrm>
          <a:off x="0" y="-2"/>
          <a:ext cx="12192000" cy="6851354"/>
        </p:xfrm>
        <a:graphic>
          <a:graphicData uri="http://schemas.openxmlformats.org/drawingml/2006/table">
            <a:tbl>
              <a:tblPr firstRow="1" bandRow="1">
                <a:tableStyleId>{5940675A-B579-460E-94D1-54222C63F5DA}</a:tableStyleId>
              </a:tblPr>
              <a:tblGrid>
                <a:gridCol w="995423">
                  <a:extLst>
                    <a:ext uri="{9D8B030D-6E8A-4147-A177-3AD203B41FA5}">
                      <a16:colId xmlns:a16="http://schemas.microsoft.com/office/drawing/2014/main" val="991194907"/>
                    </a:ext>
                  </a:extLst>
                </a:gridCol>
                <a:gridCol w="833377">
                  <a:extLst>
                    <a:ext uri="{9D8B030D-6E8A-4147-A177-3AD203B41FA5}">
                      <a16:colId xmlns:a16="http://schemas.microsoft.com/office/drawing/2014/main" val="3614679624"/>
                    </a:ext>
                  </a:extLst>
                </a:gridCol>
                <a:gridCol w="4267200">
                  <a:extLst>
                    <a:ext uri="{9D8B030D-6E8A-4147-A177-3AD203B41FA5}">
                      <a16:colId xmlns:a16="http://schemas.microsoft.com/office/drawing/2014/main" val="4026400714"/>
                    </a:ext>
                  </a:extLst>
                </a:gridCol>
                <a:gridCol w="2388243">
                  <a:extLst>
                    <a:ext uri="{9D8B030D-6E8A-4147-A177-3AD203B41FA5}">
                      <a16:colId xmlns:a16="http://schemas.microsoft.com/office/drawing/2014/main" val="2812972826"/>
                    </a:ext>
                  </a:extLst>
                </a:gridCol>
                <a:gridCol w="1269357">
                  <a:extLst>
                    <a:ext uri="{9D8B030D-6E8A-4147-A177-3AD203B41FA5}">
                      <a16:colId xmlns:a16="http://schemas.microsoft.com/office/drawing/2014/main" val="2355373835"/>
                    </a:ext>
                  </a:extLst>
                </a:gridCol>
                <a:gridCol w="766916">
                  <a:extLst>
                    <a:ext uri="{9D8B030D-6E8A-4147-A177-3AD203B41FA5}">
                      <a16:colId xmlns:a16="http://schemas.microsoft.com/office/drawing/2014/main" val="2694016354"/>
                    </a:ext>
                  </a:extLst>
                </a:gridCol>
                <a:gridCol w="1671484">
                  <a:extLst>
                    <a:ext uri="{9D8B030D-6E8A-4147-A177-3AD203B41FA5}">
                      <a16:colId xmlns:a16="http://schemas.microsoft.com/office/drawing/2014/main" val="3804894517"/>
                    </a:ext>
                  </a:extLst>
                </a:gridCol>
              </a:tblGrid>
              <a:tr h="321765">
                <a:tc gridSpan="7">
                  <a:txBody>
                    <a:bodyPr/>
                    <a:lstStyle/>
                    <a:p>
                      <a:pPr algn="ctr"/>
                      <a:r>
                        <a:rPr lang="en-GB" sz="1100" dirty="0">
                          <a:latin typeface="Times New Roman" panose="02020603050405020304" pitchFamily="18" charset="0"/>
                          <a:cs typeface="Times New Roman" panose="02020603050405020304" pitchFamily="18" charset="0"/>
                        </a:rPr>
                        <a:t>Session Plan 4</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3037405"/>
                  </a:ext>
                </a:extLst>
              </a:tr>
              <a:tr h="325835">
                <a:tc gridSpan="2">
                  <a:txBody>
                    <a:bodyPr/>
                    <a:lstStyle/>
                    <a:p>
                      <a:r>
                        <a:rPr lang="en-GB" sz="1100">
                          <a:latin typeface="Times New Roman" panose="02020603050405020304" pitchFamily="18" charset="0"/>
                          <a:cs typeface="Times New Roman" panose="02020603050405020304" pitchFamily="18" charset="0"/>
                        </a:rPr>
                        <a:t>Date: Week 4</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a:latin typeface="Times New Roman" panose="02020603050405020304" pitchFamily="18" charset="0"/>
                          <a:cs typeface="Times New Roman" panose="02020603050405020304" pitchFamily="18" charset="0"/>
                        </a:rPr>
                        <a:t>Location: UWTSD Carmarthen Campus Studio</a:t>
                      </a:r>
                    </a:p>
                  </a:txBody>
                  <a:tcPr/>
                </a:tc>
                <a:tc gridSpan="2">
                  <a:txBody>
                    <a:bodyPr/>
                    <a:lstStyle/>
                    <a:p>
                      <a:r>
                        <a:rPr lang="en-GB" sz="1100">
                          <a:latin typeface="Times New Roman" panose="02020603050405020304" pitchFamily="18" charset="0"/>
                          <a:cs typeface="Times New Roman" panose="02020603050405020304" pitchFamily="18" charset="0"/>
                        </a:rPr>
                        <a:t>Number of Participants: 8-12</a:t>
                      </a:r>
                      <a:endParaRPr lang="en-GB" sz="1100"/>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Times New Roman" panose="02020603050405020304" pitchFamily="18" charset="0"/>
                          <a:cs typeface="Times New Roman" panose="02020603050405020304" pitchFamily="18" charset="0"/>
                        </a:rPr>
                        <a:t>Duration: 1 Hour</a:t>
                      </a:r>
                    </a:p>
                  </a:txBody>
                  <a:tcPr/>
                </a:tc>
                <a:tc gridSpan="2">
                  <a:txBody>
                    <a:bodyPr/>
                    <a:lstStyle/>
                    <a:p>
                      <a:r>
                        <a:rPr lang="en-GB" sz="1100">
                          <a:latin typeface="Times New Roman" panose="02020603050405020304" pitchFamily="18" charset="0"/>
                          <a:cs typeface="Times New Roman" panose="02020603050405020304" pitchFamily="18" charset="0"/>
                        </a:rPr>
                        <a:t>Duration: 1 Hour</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26354593"/>
                  </a:ext>
                </a:extLst>
              </a:tr>
              <a:tr h="463447">
                <a:tc gridSpan="3">
                  <a:txBody>
                    <a:bodyPr/>
                    <a:lstStyle/>
                    <a:p>
                      <a:r>
                        <a:rPr lang="en-GB" sz="1100" dirty="0">
                          <a:latin typeface="Times New Roman" panose="02020603050405020304" pitchFamily="18" charset="0"/>
                          <a:cs typeface="Times New Roman" panose="02020603050405020304" pitchFamily="18" charset="0"/>
                        </a:rPr>
                        <a:t>Resources/Equipment: Mats, Jump box, Chest Press Machine, Seated Row Machine, Studio Barbell weights, Dumbbells, Weight Bags, Demonstration Cards, I-pads.</a:t>
                      </a:r>
                    </a:p>
                  </a:txBody>
                  <a:tcPr/>
                </a:tc>
                <a:tc hMerge="1">
                  <a:txBody>
                    <a:bodyPr/>
                    <a:lstStyle/>
                    <a:p>
                      <a:endParaRPr lang="en-GB"/>
                    </a:p>
                  </a:txBody>
                  <a:tcPr/>
                </a:tc>
                <a:tc hMerge="1">
                  <a:txBody>
                    <a:bodyPr/>
                    <a:lstStyle/>
                    <a:p>
                      <a:endParaRPr lang="en-GB"/>
                    </a:p>
                  </a:txBody>
                  <a:tcPr/>
                </a:tc>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a:latin typeface="Times New Roman" panose="02020603050405020304" pitchFamily="18" charset="0"/>
                          <a:cs typeface="Times New Roman" panose="02020603050405020304" pitchFamily="18" charset="0"/>
                        </a:rPr>
                        <a:t>Risk Assessment: Incorrect performance of movements may cause injury. The use of heavy weights may get dropped.</a:t>
                      </a:r>
                      <a:endParaRPr lang="en-GB" sz="1100"/>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a:p>
                  </a:txBody>
                  <a:tcPr/>
                </a:tc>
                <a:extLst>
                  <a:ext uri="{0D108BD9-81ED-4DB2-BD59-A6C34878D82A}">
                    <a16:rowId xmlns:a16="http://schemas.microsoft.com/office/drawing/2014/main" val="893323596"/>
                  </a:ext>
                </a:extLst>
              </a:tr>
              <a:tr h="376625">
                <a:tc gridSpan="7">
                  <a:txBody>
                    <a:bodyPr/>
                    <a:lstStyle/>
                    <a:p>
                      <a:r>
                        <a:rPr lang="en-GB" sz="1100" dirty="0">
                          <a:latin typeface="Times New Roman" panose="02020603050405020304" pitchFamily="18" charset="0"/>
                          <a:cs typeface="Times New Roman" panose="02020603050405020304" pitchFamily="18" charset="0"/>
                        </a:rPr>
                        <a:t>Session Objectives/Outcomes: This session aims to give the participants the ability to perform foundation movements (</a:t>
                      </a:r>
                      <a:r>
                        <a:rPr lang="en-GB" sz="1100" dirty="0">
                          <a:solidFill>
                            <a:srgbClr val="FF0000"/>
                          </a:solidFill>
                          <a:latin typeface="Times New Roman" panose="02020603050405020304" pitchFamily="18" charset="0"/>
                          <a:cs typeface="Times New Roman" panose="02020603050405020304" pitchFamily="18" charset="0"/>
                        </a:rPr>
                        <a:t>level 1 or level 2</a:t>
                      </a:r>
                      <a:r>
                        <a:rPr lang="en-GB" sz="1100" dirty="0">
                          <a:latin typeface="Times New Roman" panose="02020603050405020304" pitchFamily="18" charset="0"/>
                          <a:cs typeface="Times New Roman" panose="02020603050405020304" pitchFamily="18" charset="0"/>
                        </a:rPr>
                        <a:t>) smoothly without the need of continuous feedback on correcting form.</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01399413"/>
                  </a:ext>
                </a:extLst>
              </a:tr>
              <a:tr h="339712">
                <a:tc gridSpan="7">
                  <a:txBody>
                    <a:bodyPr/>
                    <a:lstStyle/>
                    <a:p>
                      <a:pPr algn="ctr"/>
                      <a:r>
                        <a:rPr lang="en-GB" sz="1100" dirty="0">
                          <a:latin typeface="Times New Roman" panose="02020603050405020304" pitchFamily="18" charset="0"/>
                          <a:cs typeface="Times New Roman" panose="02020603050405020304" pitchFamily="18" charset="0"/>
                        </a:rPr>
                        <a:t>Session Content</a:t>
                      </a:r>
                    </a:p>
                  </a:txBody>
                  <a:tcP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hMerge="1">
                  <a:txBody>
                    <a:bodyPr/>
                    <a:lstStyle/>
                    <a:p>
                      <a:pPr algn="ctr"/>
                      <a:endParaRPr lang="en-GB" sz="140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2889526"/>
                  </a:ext>
                </a:extLst>
              </a:tr>
              <a:tr h="366529">
                <a:tc>
                  <a:txBody>
                    <a:bodyPr/>
                    <a:lstStyle/>
                    <a:p>
                      <a:r>
                        <a:rPr lang="en-GB" sz="1100" dirty="0">
                          <a:latin typeface="Times New Roman" panose="02020603050405020304" pitchFamily="18" charset="0"/>
                          <a:cs typeface="Times New Roman" panose="02020603050405020304" pitchFamily="18" charset="0"/>
                        </a:rPr>
                        <a:t>Time</a:t>
                      </a:r>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Activity</a:t>
                      </a:r>
                      <a:endParaRPr lang="en-GB" sz="1100" dirty="0"/>
                    </a:p>
                  </a:txBody>
                  <a:tcPr>
                    <a:solidFill>
                      <a:schemeClr val="accent2">
                        <a:lumMod val="60000"/>
                        <a:lumOff val="40000"/>
                      </a:schemeClr>
                    </a:solidFill>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Organisation</a:t>
                      </a:r>
                      <a:endParaRPr lang="en-GB" sz="1100" dirty="0"/>
                    </a:p>
                  </a:txBody>
                  <a:tcPr>
                    <a:solidFill>
                      <a:schemeClr val="accent2">
                        <a:lumMod val="60000"/>
                        <a:lumOff val="40000"/>
                      </a:schemeClr>
                    </a:solidFill>
                  </a:tcPr>
                </a:tc>
                <a:tc gridSpan="2">
                  <a:txBody>
                    <a:bodyPr/>
                    <a:lstStyle/>
                    <a:p>
                      <a:r>
                        <a:rPr lang="en-GB" sz="1100" dirty="0">
                          <a:latin typeface="Times New Roman" panose="02020603050405020304" pitchFamily="18" charset="0"/>
                          <a:cs typeface="Times New Roman" panose="02020603050405020304" pitchFamily="18" charset="0"/>
                        </a:rPr>
                        <a:t>Coaching/Learning Method</a:t>
                      </a:r>
                    </a:p>
                  </a:txBody>
                  <a:tcPr>
                    <a:solidFill>
                      <a:schemeClr val="accent2">
                        <a:lumMod val="60000"/>
                        <a:lumOff val="40000"/>
                      </a:schemeClr>
                    </a:solidFill>
                  </a:tcPr>
                </a:tc>
                <a:tc hMerge="1">
                  <a:txBody>
                    <a:bodyPr/>
                    <a:lstStyle/>
                    <a:p>
                      <a:r>
                        <a:rPr lang="en-GB" sz="1400">
                          <a:latin typeface="Times New Roman" panose="02020603050405020304" pitchFamily="18" charset="0"/>
                          <a:cs typeface="Times New Roman" panose="02020603050405020304" pitchFamily="18" charset="0"/>
                        </a:rPr>
                        <a:t>Coaching Points</a:t>
                      </a:r>
                    </a:p>
                  </a:txBody>
                  <a:tcPr/>
                </a:tc>
                <a:tc>
                  <a:txBody>
                    <a:bodyPr/>
                    <a:lstStyle/>
                    <a:p>
                      <a:r>
                        <a:rPr lang="en-GB" sz="1100" dirty="0">
                          <a:latin typeface="Times New Roman" panose="02020603050405020304" pitchFamily="18" charset="0"/>
                          <a:cs typeface="Times New Roman" panose="02020603050405020304" pitchFamily="18" charset="0"/>
                        </a:rPr>
                        <a:t>Coaching Points</a:t>
                      </a:r>
                    </a:p>
                  </a:txBody>
                  <a:tcPr>
                    <a:solidFill>
                      <a:schemeClr val="accent2">
                        <a:lumMod val="60000"/>
                        <a:lumOff val="40000"/>
                      </a:schemeClr>
                    </a:solidFill>
                  </a:tcPr>
                </a:tc>
                <a:extLst>
                  <a:ext uri="{0D108BD9-81ED-4DB2-BD59-A6C34878D82A}">
                    <a16:rowId xmlns:a16="http://schemas.microsoft.com/office/drawing/2014/main" val="2638799310"/>
                  </a:ext>
                </a:extLst>
              </a:tr>
              <a:tr h="1121761">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Warm-Up: RAMP</a:t>
                      </a:r>
                    </a:p>
                    <a:p>
                      <a:r>
                        <a:rPr lang="en-GB" sz="1100" dirty="0">
                          <a:latin typeface="Times New Roman" panose="02020603050405020304" pitchFamily="18" charset="0"/>
                          <a:cs typeface="Times New Roman" panose="02020603050405020304" pitchFamily="18" charset="0"/>
                        </a:rPr>
                        <a:t>Pulse Raiser – Jogging, High Knee jog, Heel Flick jog</a:t>
                      </a:r>
                    </a:p>
                    <a:p>
                      <a:r>
                        <a:rPr lang="en-GB" sz="1100" dirty="0">
                          <a:latin typeface="Times New Roman" panose="02020603050405020304" pitchFamily="18" charset="0"/>
                          <a:cs typeface="Times New Roman" panose="02020603050405020304" pitchFamily="18" charset="0"/>
                        </a:rPr>
                        <a:t>Dynamic Stretches: Arm Circles, Open &amp; Close Gate, Walk Outs into Cobra, Floor Sweeps, Lunge twists, Side Lunge</a:t>
                      </a:r>
                    </a:p>
                    <a:p>
                      <a:endParaRPr lang="en-GB" sz="1100" dirty="0"/>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Participants and coach stand in circle to warm up together following the directions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Give participants time to do the warm-up activity and stretches. Remember to give stretches that suit the ability of the whole group.</a:t>
                      </a:r>
                    </a:p>
                  </a:txBody>
                  <a:tcPr/>
                </a:tc>
                <a:extLst>
                  <a:ext uri="{0D108BD9-81ED-4DB2-BD59-A6C34878D82A}">
                    <a16:rowId xmlns:a16="http://schemas.microsoft.com/office/drawing/2014/main" val="3742291064"/>
                  </a:ext>
                </a:extLst>
              </a:tr>
              <a:tr h="1947391">
                <a:tc>
                  <a:txBody>
                    <a:bodyPr/>
                    <a:lstStyle/>
                    <a:p>
                      <a:r>
                        <a:rPr lang="en-GB" sz="1100" dirty="0">
                          <a:latin typeface="Times New Roman" panose="02020603050405020304" pitchFamily="18" charset="0"/>
                          <a:cs typeface="Times New Roman" panose="02020603050405020304" pitchFamily="18" charset="0"/>
                        </a:rPr>
                        <a:t>50 Minutes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(10 mins on each station) </a:t>
                      </a:r>
                      <a:endParaRPr lang="en-GB" sz="1100" dirty="0"/>
                    </a:p>
                  </a:txBody>
                  <a:tcPr/>
                </a:tc>
                <a:tc gridSpan="2">
                  <a:txBody>
                    <a:bodyPr/>
                    <a:lstStyle/>
                    <a:p>
                      <a:r>
                        <a:rPr lang="en-GB" sz="1100" dirty="0">
                          <a:latin typeface="Times New Roman" panose="02020603050405020304" pitchFamily="18" charset="0"/>
                          <a:cs typeface="Times New Roman" panose="02020603050405020304" pitchFamily="18" charset="0"/>
                        </a:rPr>
                        <a:t>Main Session:</a:t>
                      </a:r>
                    </a:p>
                    <a:p>
                      <a:r>
                        <a:rPr lang="en-GB" sz="1100" dirty="0">
                          <a:latin typeface="Times New Roman" panose="02020603050405020304" pitchFamily="18" charset="0"/>
                          <a:cs typeface="Times New Roman" panose="02020603050405020304" pitchFamily="18" charset="0"/>
                        </a:rPr>
                        <a:t>In Pairs and/or groups of 3, one group at each of the 5 station will have 10 minutes peer assessing each other’s performance and practicing their technique of the movement. </a:t>
                      </a:r>
                    </a:p>
                    <a:p>
                      <a:r>
                        <a:rPr lang="en-GB" sz="1100" dirty="0">
                          <a:latin typeface="Times New Roman" panose="02020603050405020304" pitchFamily="18" charset="0"/>
                          <a:cs typeface="Times New Roman" panose="02020603050405020304" pitchFamily="18" charset="0"/>
                        </a:rPr>
                        <a:t>All equipment required will be at the station along with a demonstration card and an I-Pad, a participant will perform the movement and their partner will check their performance using the cards to give advice/feedback to improve, then they can record the movement with the I-Pad so the participants can self-evaluate, then swap roles.</a:t>
                      </a:r>
                    </a:p>
                    <a:p>
                      <a:r>
                        <a:rPr lang="en-GB" sz="1100" dirty="0">
                          <a:latin typeface="Times New Roman" panose="02020603050405020304" pitchFamily="18" charset="0"/>
                          <a:cs typeface="Times New Roman" panose="02020603050405020304" pitchFamily="18" charset="0"/>
                        </a:rPr>
                        <a:t>After 10 minutes the groups can move to the next station.</a:t>
                      </a:r>
                    </a:p>
                    <a:p>
                      <a:r>
                        <a:rPr lang="en-GB" sz="1100" dirty="0">
                          <a:latin typeface="Times New Roman" panose="02020603050405020304" pitchFamily="18" charset="0"/>
                          <a:cs typeface="Times New Roman" panose="02020603050405020304" pitchFamily="18" charset="0"/>
                        </a:rPr>
                        <a:t>Station 1-Squat or Back Squat</a:t>
                      </a:r>
                    </a:p>
                    <a:p>
                      <a:r>
                        <a:rPr lang="en-GB" sz="1100" dirty="0">
                          <a:latin typeface="Times New Roman" panose="02020603050405020304" pitchFamily="18" charset="0"/>
                          <a:cs typeface="Times New Roman" panose="02020603050405020304" pitchFamily="18" charset="0"/>
                        </a:rPr>
                        <a:t>Station 2-Chest Press or Push-Up</a:t>
                      </a:r>
                    </a:p>
                    <a:p>
                      <a:r>
                        <a:rPr lang="en-GB" sz="1100" dirty="0">
                          <a:latin typeface="Times New Roman" panose="02020603050405020304" pitchFamily="18" charset="0"/>
                          <a:cs typeface="Times New Roman" panose="02020603050405020304" pitchFamily="18" charset="0"/>
                        </a:rPr>
                        <a:t>Station 3-Lunge or Weighted Lunge</a:t>
                      </a:r>
                    </a:p>
                    <a:p>
                      <a:r>
                        <a:rPr lang="en-GB" sz="1100" dirty="0">
                          <a:latin typeface="Times New Roman" panose="02020603050405020304" pitchFamily="18" charset="0"/>
                          <a:cs typeface="Times New Roman" panose="02020603050405020304" pitchFamily="18" charset="0"/>
                        </a:rPr>
                        <a:t>Station 4-Seated Row or Bent Over Row</a:t>
                      </a:r>
                    </a:p>
                    <a:p>
                      <a:r>
                        <a:rPr lang="en-GB" sz="1100" dirty="0">
                          <a:latin typeface="Times New Roman" panose="02020603050405020304" pitchFamily="18" charset="0"/>
                          <a:cs typeface="Times New Roman" panose="02020603050405020304" pitchFamily="18" charset="0"/>
                        </a:rPr>
                        <a:t>Station 5-Plank or Flutter Kicks</a:t>
                      </a:r>
                    </a:p>
                    <a:p>
                      <a:r>
                        <a:rPr lang="en-GB" sz="1100" dirty="0">
                          <a:latin typeface="Times New Roman" panose="02020603050405020304" pitchFamily="18" charset="0"/>
                          <a:cs typeface="Times New Roman" panose="02020603050405020304" pitchFamily="18" charset="0"/>
                        </a:rPr>
                        <a:t>All participants will practice level 1 first then they can decide if they are ready to try level 2.</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5 stations will be set up for each movement.</a:t>
                      </a:r>
                    </a:p>
                    <a:p>
                      <a:r>
                        <a:rPr lang="en-GB" sz="1100" dirty="0">
                          <a:latin typeface="Times New Roman" panose="02020603050405020304" pitchFamily="18" charset="0"/>
                          <a:cs typeface="Times New Roman" panose="02020603050405020304" pitchFamily="18" charset="0"/>
                        </a:rPr>
                        <a:t>One pair will be at the selected station to practice the movement of that station.</a:t>
                      </a:r>
                    </a:p>
                    <a:p>
                      <a:r>
                        <a:rPr lang="en-GB" sz="1100" dirty="0">
                          <a:latin typeface="Times New Roman" panose="02020603050405020304" pitchFamily="18" charset="0"/>
                          <a:cs typeface="Times New Roman" panose="02020603050405020304" pitchFamily="18" charset="0"/>
                        </a:rPr>
                        <a:t>The coach will supervise the stations walking through each station to ensure the participants are performing the movements correctly and partners are giving feedback where necessary and not at risk of injuring themselves.</a:t>
                      </a:r>
                    </a:p>
                  </a:txBody>
                  <a:tcPr/>
                </a:tc>
                <a:tc gridSpan="2">
                  <a:txBody>
                    <a:bodyPr/>
                    <a:lstStyle/>
                    <a:p>
                      <a:r>
                        <a:rPr lang="en-GB" sz="1100" dirty="0">
                          <a:latin typeface="Times New Roman" panose="02020603050405020304" pitchFamily="18" charset="0"/>
                          <a:cs typeface="Times New Roman" panose="02020603050405020304" pitchFamily="18" charset="0"/>
                        </a:rPr>
                        <a:t>Partner/Teamwork</a:t>
                      </a:r>
                    </a:p>
                    <a:p>
                      <a:r>
                        <a:rPr lang="en-GB" sz="1100" dirty="0">
                          <a:latin typeface="Times New Roman" panose="02020603050405020304" pitchFamily="18" charset="0"/>
                          <a:cs typeface="Times New Roman" panose="02020603050405020304" pitchFamily="18" charset="0"/>
                        </a:rPr>
                        <a:t>Reciprocal Learning</a:t>
                      </a:r>
                    </a:p>
                    <a:p>
                      <a:r>
                        <a:rPr lang="en-GB" sz="1100" dirty="0">
                          <a:latin typeface="Times New Roman" panose="02020603050405020304" pitchFamily="18" charset="0"/>
                          <a:cs typeface="Times New Roman" panose="02020603050405020304" pitchFamily="18" charset="0"/>
                        </a:rPr>
                        <a:t>Variable Practice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Remember to give advice to any pair that need feedback on their form.</a:t>
                      </a:r>
                    </a:p>
                    <a:p>
                      <a:r>
                        <a:rPr lang="en-GB" sz="1100" dirty="0">
                          <a:latin typeface="Times New Roman" panose="02020603050405020304" pitchFamily="18" charset="0"/>
                          <a:cs typeface="Times New Roman" panose="02020603050405020304" pitchFamily="18" charset="0"/>
                        </a:rPr>
                        <a:t>Give them a chance to discover for themselves how to perform the movements correctly.</a:t>
                      </a:r>
                    </a:p>
                  </a:txBody>
                  <a:tcPr/>
                </a:tc>
                <a:extLst>
                  <a:ext uri="{0D108BD9-81ED-4DB2-BD59-A6C34878D82A}">
                    <a16:rowId xmlns:a16="http://schemas.microsoft.com/office/drawing/2014/main" val="3360364604"/>
                  </a:ext>
                </a:extLst>
              </a:tr>
              <a:tr h="656080">
                <a:tc>
                  <a:txBody>
                    <a:bodyPr/>
                    <a:lstStyle/>
                    <a:p>
                      <a:r>
                        <a:rPr lang="en-GB" sz="1100" dirty="0">
                          <a:latin typeface="Times New Roman" panose="02020603050405020304" pitchFamily="18" charset="0"/>
                          <a:cs typeface="Times New Roman" panose="02020603050405020304" pitchFamily="18" charset="0"/>
                        </a:rPr>
                        <a:t>5 Minutes</a:t>
                      </a:r>
                    </a:p>
                  </a:txBody>
                  <a:tcPr/>
                </a:tc>
                <a:tc gridSpan="2">
                  <a:txBody>
                    <a:bodyPr/>
                    <a:lstStyle/>
                    <a:p>
                      <a:r>
                        <a:rPr lang="en-GB" sz="1100" dirty="0">
                          <a:latin typeface="Times New Roman" panose="02020603050405020304" pitchFamily="18" charset="0"/>
                          <a:cs typeface="Times New Roman" panose="02020603050405020304" pitchFamily="18" charset="0"/>
                        </a:rPr>
                        <a:t>Cool-Down:</a:t>
                      </a:r>
                    </a:p>
                    <a:p>
                      <a:r>
                        <a:rPr lang="en-GB" sz="1100" dirty="0">
                          <a:latin typeface="Times New Roman" panose="02020603050405020304" pitchFamily="18" charset="0"/>
                          <a:cs typeface="Times New Roman" panose="02020603050405020304" pitchFamily="18" charset="0"/>
                        </a:rPr>
                        <a:t>Static Stretches-Downward dog, Butterfly </a:t>
                      </a:r>
                      <a:r>
                        <a:rPr lang="en-GB" sz="1100" dirty="0" err="1">
                          <a:latin typeface="Times New Roman" panose="02020603050405020304" pitchFamily="18" charset="0"/>
                          <a:cs typeface="Times New Roman" panose="02020603050405020304" pitchFamily="18" charset="0"/>
                        </a:rPr>
                        <a:t>stretcgh</a:t>
                      </a:r>
                      <a:r>
                        <a:rPr lang="en-GB" sz="1100" dirty="0">
                          <a:latin typeface="Times New Roman" panose="02020603050405020304" pitchFamily="18" charset="0"/>
                          <a:cs typeface="Times New Roman" panose="02020603050405020304" pitchFamily="18" charset="0"/>
                        </a:rPr>
                        <a:t>, Floor sit rotations, toe touch.</a:t>
                      </a:r>
                    </a:p>
                    <a:p>
                      <a:r>
                        <a:rPr lang="en-GB" sz="1100" dirty="0">
                          <a:latin typeface="Times New Roman" panose="02020603050405020304" pitchFamily="18" charset="0"/>
                          <a:cs typeface="Times New Roman" panose="02020603050405020304" pitchFamily="18" charset="0"/>
                        </a:rPr>
                        <a:t>PNF Stretching:</a:t>
                      </a:r>
                    </a:p>
                    <a:p>
                      <a:r>
                        <a:rPr lang="en-GB" sz="1100" dirty="0">
                          <a:latin typeface="Times New Roman" panose="02020603050405020304" pitchFamily="18" charset="0"/>
                          <a:cs typeface="Times New Roman" panose="02020603050405020304" pitchFamily="18" charset="0"/>
                        </a:rPr>
                        <a:t>Upper Body-Pectorals, Deltoids, </a:t>
                      </a:r>
                      <a:r>
                        <a:rPr lang="en-GB" sz="1100" dirty="0" err="1">
                          <a:latin typeface="Times New Roman" panose="02020603050405020304" pitchFamily="18" charset="0"/>
                          <a:cs typeface="Times New Roman" panose="02020603050405020304" pitchFamily="18" charset="0"/>
                        </a:rPr>
                        <a:t>Tricep</a:t>
                      </a:r>
                      <a:r>
                        <a:rPr lang="en-GB" sz="1100" dirty="0">
                          <a:latin typeface="Times New Roman" panose="02020603050405020304" pitchFamily="18" charset="0"/>
                          <a:cs typeface="Times New Roman" panose="02020603050405020304" pitchFamily="18" charset="0"/>
                        </a:rPr>
                        <a:t> and Bicep</a:t>
                      </a:r>
                    </a:p>
                    <a:p>
                      <a:r>
                        <a:rPr lang="en-GB" sz="1100" dirty="0">
                          <a:latin typeface="Times New Roman" panose="02020603050405020304" pitchFamily="18" charset="0"/>
                          <a:cs typeface="Times New Roman" panose="02020603050405020304" pitchFamily="18" charset="0"/>
                        </a:rPr>
                        <a:t>Lower Body-Hamstrings, Adductors, Quadriceps</a:t>
                      </a:r>
                    </a:p>
                  </a:txBody>
                  <a:tcPr/>
                </a:tc>
                <a:tc hMerge="1">
                  <a:txBody>
                    <a:bodyPr/>
                    <a:lstStyle/>
                    <a:p>
                      <a:endParaRPr lang="en-GB" sz="1200">
                        <a:latin typeface="Times New Roman" panose="02020603050405020304" pitchFamily="18" charset="0"/>
                        <a:cs typeface="Times New Roman" panose="02020603050405020304" pitchFamily="18"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Times New Roman" panose="02020603050405020304" pitchFamily="18" charset="0"/>
                          <a:cs typeface="Times New Roman" panose="02020603050405020304" pitchFamily="18" charset="0"/>
                        </a:rPr>
                        <a:t>Participants and coach stand/sit in circle to perform static stretches following the instructions of the coach.</a:t>
                      </a:r>
                    </a:p>
                  </a:txBody>
                  <a:tcPr/>
                </a:tc>
                <a:tc gridSpan="2">
                  <a:txBody>
                    <a:bodyPr/>
                    <a:lstStyle/>
                    <a:p>
                      <a:r>
                        <a:rPr lang="en-GB" sz="1100" dirty="0">
                          <a:latin typeface="Times New Roman" panose="02020603050405020304" pitchFamily="18" charset="0"/>
                          <a:cs typeface="Times New Roman" panose="02020603050405020304" pitchFamily="18" charset="0"/>
                        </a:rPr>
                        <a:t>Command Style</a:t>
                      </a:r>
                    </a:p>
                  </a:txBody>
                  <a:tcPr/>
                </a:tc>
                <a:tc hMerge="1">
                  <a:txBody>
                    <a:bodyPr/>
                    <a:lstStyle/>
                    <a:p>
                      <a:endParaRPr lang="en-GB" sz="1400">
                        <a:latin typeface="Times New Roman" panose="02020603050405020304" pitchFamily="18" charset="0"/>
                        <a:cs typeface="Times New Roman" panose="02020603050405020304" pitchFamily="18" charset="0"/>
                      </a:endParaRPr>
                    </a:p>
                  </a:txBody>
                  <a:tcPr/>
                </a:tc>
                <a:tc>
                  <a:txBody>
                    <a:bodyPr/>
                    <a:lstStyle/>
                    <a:p>
                      <a:r>
                        <a:rPr lang="en-GB" sz="1100" dirty="0">
                          <a:latin typeface="Times New Roman" panose="02020603050405020304" pitchFamily="18" charset="0"/>
                          <a:cs typeface="Times New Roman" panose="02020603050405020304" pitchFamily="18" charset="0"/>
                        </a:rPr>
                        <a:t>Demonstrate static stretches.</a:t>
                      </a:r>
                    </a:p>
                    <a:p>
                      <a:r>
                        <a:rPr lang="en-GB" sz="1100" dirty="0">
                          <a:latin typeface="Times New Roman" panose="02020603050405020304" pitchFamily="18" charset="0"/>
                          <a:cs typeface="Times New Roman" panose="02020603050405020304" pitchFamily="18" charset="0"/>
                        </a:rPr>
                        <a:t>Use breathing technique to stretch muscles further.</a:t>
                      </a:r>
                    </a:p>
                  </a:txBody>
                  <a:tcPr/>
                </a:tc>
                <a:extLst>
                  <a:ext uri="{0D108BD9-81ED-4DB2-BD59-A6C34878D82A}">
                    <a16:rowId xmlns:a16="http://schemas.microsoft.com/office/drawing/2014/main" val="1196064052"/>
                  </a:ext>
                </a:extLst>
              </a:tr>
            </a:tbl>
          </a:graphicData>
        </a:graphic>
      </p:graphicFrame>
    </p:spTree>
    <p:extLst>
      <p:ext uri="{BB962C8B-B14F-4D97-AF65-F5344CB8AC3E}">
        <p14:creationId xmlns:p14="http://schemas.microsoft.com/office/powerpoint/2010/main" val="2821945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24FB5-8707-3E84-89A7-63F0EFCAFBB8}"/>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Warm-Up and Cool Down</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E212D0F-4B98-0CE4-579C-5ED21BB58E6C}"/>
              </a:ext>
            </a:extLst>
          </p:cNvPr>
          <p:cNvSpPr>
            <a:spLocks/>
          </p:cNvSpPr>
          <p:nvPr/>
        </p:nvSpPr>
        <p:spPr>
          <a:xfrm>
            <a:off x="838200" y="1929359"/>
            <a:ext cx="5444613" cy="4351338"/>
          </a:xfrm>
          <a:prstGeom prst="rect">
            <a:avLst/>
          </a:prstGeom>
          <a:noFill/>
          <a:ln>
            <a:solidFill>
              <a:schemeClr val="bg1"/>
            </a:solidFill>
          </a:ln>
        </p:spPr>
        <p:txBody>
          <a:bodyPr vert="horz" lIns="91440" tIns="45720" rIns="91440" bIns="45720" rtlCol="0" anchor="t">
            <a:normAutofit/>
          </a:bodyPr>
          <a:lstStyle/>
          <a:p>
            <a:pPr defTabSz="905256">
              <a:spcAft>
                <a:spcPts val="600"/>
              </a:spcAft>
            </a:pPr>
            <a:r>
              <a:rPr lang="en-GB" sz="1782" kern="1200" dirty="0">
                <a:solidFill>
                  <a:schemeClr val="tx1"/>
                </a:solidFill>
                <a:latin typeface="Times New Roman"/>
                <a:ea typeface="+mn-ea"/>
                <a:cs typeface="Times New Roman"/>
              </a:rPr>
              <a:t>Raise, Activate, Mobilise, Potentiate (RAMP)</a:t>
            </a:r>
          </a:p>
          <a:p>
            <a:pPr defTabSz="905256">
              <a:spcAft>
                <a:spcPts val="600"/>
              </a:spcAft>
            </a:pPr>
            <a:r>
              <a:rPr lang="en-GB" sz="1782" kern="1200" dirty="0">
                <a:solidFill>
                  <a:schemeClr val="tx1"/>
                </a:solidFill>
                <a:latin typeface="Times New Roman"/>
                <a:ea typeface="+mn-ea"/>
                <a:cs typeface="Times New Roman"/>
              </a:rPr>
              <a:t>This plan provides warm up and stretch upcoming training or exercise (short-term), but also meets the criteria for a longer-term result by incorporating foundational movement patterns in the activate and mobilise stages (Jeffreys, 2007; </a:t>
            </a:r>
            <a:r>
              <a:rPr lang="en-GB" sz="1782" dirty="0">
                <a:latin typeface="Times New Roman"/>
                <a:cs typeface="Times New Roman"/>
              </a:rPr>
              <a:t>Jeffreys, </a:t>
            </a:r>
            <a:r>
              <a:rPr lang="en-GB" sz="1782" kern="1200" dirty="0">
                <a:solidFill>
                  <a:schemeClr val="tx1"/>
                </a:solidFill>
                <a:latin typeface="Times New Roman"/>
                <a:ea typeface="+mn-ea"/>
                <a:cs typeface="Times New Roman"/>
              </a:rPr>
              <a:t>2017).</a:t>
            </a:r>
          </a:p>
          <a:p>
            <a:pPr defTabSz="905256">
              <a:spcAft>
                <a:spcPts val="600"/>
              </a:spcAft>
            </a:pPr>
            <a:r>
              <a:rPr lang="en-GB" sz="1782" kern="1200" dirty="0">
                <a:solidFill>
                  <a:schemeClr val="tx1"/>
                </a:solidFill>
                <a:latin typeface="Times New Roman"/>
                <a:ea typeface="+mn-ea"/>
                <a:cs typeface="Times New Roman"/>
              </a:rPr>
              <a:t>Static stretching when cold can cause injury, and so dynamic stretching can help mobilise the muscles and tissues to properly warm up reducing injury risk and preparing the body for activity (</a:t>
            </a:r>
            <a:r>
              <a:rPr lang="en-GB" sz="1782" kern="1200" dirty="0" err="1">
                <a:solidFill>
                  <a:schemeClr val="tx1"/>
                </a:solidFill>
                <a:latin typeface="Times New Roman"/>
                <a:ea typeface="+mn-ea"/>
                <a:cs typeface="Times New Roman"/>
              </a:rPr>
              <a:t>Behm</a:t>
            </a:r>
            <a:r>
              <a:rPr lang="en-GB" sz="1782" kern="1200" dirty="0">
                <a:solidFill>
                  <a:schemeClr val="tx1"/>
                </a:solidFill>
                <a:latin typeface="Times New Roman"/>
                <a:ea typeface="+mn-ea"/>
                <a:cs typeface="Times New Roman"/>
              </a:rPr>
              <a:t> and </a:t>
            </a:r>
            <a:r>
              <a:rPr lang="en-GB" sz="1782" kern="1200" dirty="0" err="1">
                <a:solidFill>
                  <a:schemeClr val="tx1"/>
                </a:solidFill>
                <a:latin typeface="Times New Roman"/>
                <a:ea typeface="+mn-ea"/>
                <a:cs typeface="Times New Roman"/>
              </a:rPr>
              <a:t>Chaouachi</a:t>
            </a:r>
            <a:r>
              <a:rPr lang="en-GB" sz="1782" kern="1200" dirty="0">
                <a:solidFill>
                  <a:schemeClr val="tx1"/>
                </a:solidFill>
                <a:latin typeface="Times New Roman"/>
                <a:ea typeface="+mn-ea"/>
                <a:cs typeface="Times New Roman"/>
              </a:rPr>
              <a:t>, 2010). </a:t>
            </a:r>
            <a:endParaRPr lang="en-GB" sz="1782" kern="1200" dirty="0">
              <a:solidFill>
                <a:schemeClr val="tx1"/>
              </a:solidFill>
              <a:latin typeface="Aptos"/>
              <a:ea typeface="+mn-ea"/>
              <a:cs typeface="+mn-cs"/>
            </a:endParaRPr>
          </a:p>
          <a:p>
            <a:pPr defTabSz="905256" fontAlgn="base">
              <a:spcAft>
                <a:spcPts val="600"/>
              </a:spcAft>
            </a:pPr>
            <a:endParaRPr lang="en-GB" sz="1782" kern="1200" dirty="0">
              <a:solidFill>
                <a:schemeClr val="tx1"/>
              </a:solidFill>
              <a:latin typeface="Aptos"/>
              <a:ea typeface="+mn-ea"/>
              <a:cs typeface="+mn-cs"/>
            </a:endParaRPr>
          </a:p>
          <a:p>
            <a:pPr>
              <a:spcAft>
                <a:spcPts val="600"/>
              </a:spcAft>
            </a:pPr>
            <a:endParaRPr lang="en-GB"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A7523CE5-C917-E16B-1B21-329F8D8ED245}"/>
              </a:ext>
            </a:extLst>
          </p:cNvPr>
          <p:cNvSpPr>
            <a:spLocks/>
          </p:cNvSpPr>
          <p:nvPr/>
        </p:nvSpPr>
        <p:spPr>
          <a:xfrm>
            <a:off x="6440129" y="1929359"/>
            <a:ext cx="4913671" cy="1819484"/>
          </a:xfrm>
          <a:prstGeom prst="rect">
            <a:avLst/>
          </a:prstGeom>
        </p:spPr>
        <p:txBody>
          <a:bodyPr>
            <a:normAutofit fontScale="92500" lnSpcReduction="10000"/>
          </a:bodyPr>
          <a:lstStyle/>
          <a:p>
            <a:pPr defTabSz="905256">
              <a:spcAft>
                <a:spcPts val="600"/>
              </a:spcAft>
            </a:pPr>
            <a:r>
              <a:rPr lang="en-GB" sz="1782" kern="1200" dirty="0">
                <a:solidFill>
                  <a:schemeClr val="tx1"/>
                </a:solidFill>
                <a:latin typeface="Times New Roman"/>
                <a:ea typeface="+mn-ea"/>
                <a:cs typeface="Times New Roman"/>
              </a:rPr>
              <a:t>Proprioceptive Neuromuscular Facilitation (PNF) is reported to be the most effective at improving range of motion</a:t>
            </a:r>
            <a:r>
              <a:rPr lang="en-GB" sz="1782" dirty="0">
                <a:latin typeface="Times New Roman"/>
                <a:cs typeface="Times New Roman"/>
              </a:rPr>
              <a:t> </a:t>
            </a:r>
            <a:r>
              <a:rPr lang="en-GB" sz="1782" kern="1200" dirty="0">
                <a:solidFill>
                  <a:schemeClr val="tx1"/>
                </a:solidFill>
                <a:latin typeface="Times New Roman"/>
                <a:ea typeface="+mn-ea"/>
                <a:cs typeface="Times New Roman"/>
              </a:rPr>
              <a:t>(</a:t>
            </a:r>
            <a:r>
              <a:rPr lang="en-GB" sz="1782" kern="1200" dirty="0" err="1">
                <a:solidFill>
                  <a:schemeClr val="tx1"/>
                </a:solidFill>
                <a:latin typeface="Times New Roman"/>
                <a:ea typeface="+mn-ea"/>
                <a:cs typeface="Times New Roman"/>
              </a:rPr>
              <a:t>Hindle</a:t>
            </a:r>
            <a:r>
              <a:rPr lang="en-GB" sz="1782" kern="1200" dirty="0">
                <a:solidFill>
                  <a:schemeClr val="tx1"/>
                </a:solidFill>
                <a:latin typeface="Times New Roman"/>
                <a:ea typeface="+mn-ea"/>
                <a:cs typeface="Times New Roman"/>
              </a:rPr>
              <a:t> </a:t>
            </a:r>
            <a:r>
              <a:rPr lang="en-GB" sz="1782" i="1" kern="1200" dirty="0">
                <a:solidFill>
                  <a:schemeClr val="tx1"/>
                </a:solidFill>
                <a:latin typeface="Times New Roman"/>
                <a:ea typeface="+mn-ea"/>
                <a:cs typeface="Times New Roman"/>
              </a:rPr>
              <a:t>et al., </a:t>
            </a:r>
            <a:r>
              <a:rPr lang="en-GB" sz="1782" kern="1200" dirty="0">
                <a:solidFill>
                  <a:schemeClr val="tx1"/>
                </a:solidFill>
                <a:latin typeface="Times New Roman"/>
                <a:ea typeface="+mn-ea"/>
                <a:cs typeface="Times New Roman"/>
              </a:rPr>
              <a:t>2012).</a:t>
            </a:r>
          </a:p>
          <a:p>
            <a:pPr defTabSz="905256">
              <a:spcAft>
                <a:spcPts val="600"/>
              </a:spcAft>
            </a:pPr>
            <a:r>
              <a:rPr lang="en-GB" sz="1782" kern="1200" dirty="0">
                <a:solidFill>
                  <a:schemeClr val="tx1"/>
                </a:solidFill>
                <a:latin typeface="Times New Roman"/>
                <a:ea typeface="+mn-ea"/>
                <a:cs typeface="Times New Roman"/>
              </a:rPr>
              <a:t>PNF training is most effective during a cooldown to help stretch and relax the muscles after working out, however it does require a partner to perform these stretches (</a:t>
            </a:r>
            <a:r>
              <a:rPr lang="en-GB" sz="1782" kern="1200" dirty="0" err="1">
                <a:solidFill>
                  <a:schemeClr val="tx1"/>
                </a:solidFill>
                <a:latin typeface="Times New Roman"/>
                <a:ea typeface="+mn-ea"/>
                <a:cs typeface="Times New Roman"/>
              </a:rPr>
              <a:t>Lempke</a:t>
            </a:r>
            <a:r>
              <a:rPr lang="en-GB" sz="1782" kern="1200" dirty="0">
                <a:solidFill>
                  <a:schemeClr val="tx1"/>
                </a:solidFill>
                <a:latin typeface="Times New Roman"/>
                <a:ea typeface="+mn-ea"/>
                <a:cs typeface="Times New Roman"/>
              </a:rPr>
              <a:t> </a:t>
            </a:r>
            <a:r>
              <a:rPr lang="en-GB" sz="1782" i="1" kern="1200" dirty="0">
                <a:solidFill>
                  <a:schemeClr val="tx1"/>
                </a:solidFill>
                <a:latin typeface="Times New Roman"/>
                <a:ea typeface="+mn-ea"/>
                <a:cs typeface="Times New Roman"/>
              </a:rPr>
              <a:t>et al., </a:t>
            </a:r>
            <a:r>
              <a:rPr lang="en-GB" sz="1782" kern="1200" dirty="0">
                <a:solidFill>
                  <a:schemeClr val="tx1"/>
                </a:solidFill>
                <a:latin typeface="Times New Roman"/>
                <a:ea typeface="+mn-ea"/>
                <a:cs typeface="Times New Roman"/>
              </a:rPr>
              <a:t>2018; </a:t>
            </a:r>
            <a:r>
              <a:rPr lang="en-GB" sz="1782" kern="1200" dirty="0" err="1">
                <a:solidFill>
                  <a:schemeClr val="tx1"/>
                </a:solidFill>
                <a:latin typeface="Times New Roman"/>
                <a:ea typeface="+mn-ea"/>
                <a:cs typeface="Times New Roman"/>
              </a:rPr>
              <a:t>Hindle</a:t>
            </a:r>
            <a:r>
              <a:rPr lang="en-GB" sz="1782" kern="1200" dirty="0">
                <a:solidFill>
                  <a:schemeClr val="tx1"/>
                </a:solidFill>
                <a:latin typeface="Times New Roman"/>
                <a:ea typeface="+mn-ea"/>
                <a:cs typeface="Times New Roman"/>
              </a:rPr>
              <a:t> </a:t>
            </a:r>
            <a:r>
              <a:rPr lang="en-GB" sz="1782" i="1" kern="1200" dirty="0">
                <a:solidFill>
                  <a:schemeClr val="tx1"/>
                </a:solidFill>
                <a:latin typeface="Times New Roman"/>
                <a:ea typeface="+mn-ea"/>
                <a:cs typeface="Times New Roman"/>
              </a:rPr>
              <a:t>et al., </a:t>
            </a:r>
            <a:r>
              <a:rPr lang="en-GB" sz="1782" kern="1200" dirty="0">
                <a:solidFill>
                  <a:schemeClr val="tx1"/>
                </a:solidFill>
                <a:latin typeface="Times New Roman"/>
                <a:ea typeface="+mn-ea"/>
                <a:cs typeface="Times New Roman"/>
              </a:rPr>
              <a:t>2012).</a:t>
            </a:r>
            <a:endParaRPr lang="en-GB" sz="1782" kern="1200" dirty="0">
              <a:solidFill>
                <a:schemeClr val="tx1"/>
              </a:solidFill>
              <a:latin typeface="Times New Roman" panose="02020603050405020304" pitchFamily="18" charset="0"/>
              <a:ea typeface="+mn-ea"/>
              <a:cs typeface="Times New Roman" panose="02020603050405020304" pitchFamily="18" charset="0"/>
            </a:endParaRPr>
          </a:p>
          <a:p>
            <a:pPr>
              <a:spcAft>
                <a:spcPts val="600"/>
              </a:spcAft>
            </a:pPr>
            <a:endParaRPr lang="en-GB" dirty="0"/>
          </a:p>
        </p:txBody>
      </p:sp>
      <p:pic>
        <p:nvPicPr>
          <p:cNvPr id="7" name="Picture 6">
            <a:extLst>
              <a:ext uri="{FF2B5EF4-FFF2-40B4-BE49-F238E27FC236}">
                <a16:creationId xmlns:a16="http://schemas.microsoft.com/office/drawing/2014/main" id="{B7B5B9D9-98AE-60F5-5356-695DE9990213}"/>
              </a:ext>
            </a:extLst>
          </p:cNvPr>
          <p:cNvPicPr>
            <a:picLocks noChangeAspect="1"/>
          </p:cNvPicPr>
          <p:nvPr/>
        </p:nvPicPr>
        <p:blipFill>
          <a:blip r:embed="rId3"/>
          <a:stretch>
            <a:fillRect/>
          </a:stretch>
        </p:blipFill>
        <p:spPr>
          <a:xfrm>
            <a:off x="6514175" y="3748843"/>
            <a:ext cx="4833529" cy="2853125"/>
          </a:xfrm>
          <a:prstGeom prst="rect">
            <a:avLst/>
          </a:prstGeom>
        </p:spPr>
      </p:pic>
      <p:sp>
        <p:nvSpPr>
          <p:cNvPr id="9" name="TextBox 8">
            <a:extLst>
              <a:ext uri="{FF2B5EF4-FFF2-40B4-BE49-F238E27FC236}">
                <a16:creationId xmlns:a16="http://schemas.microsoft.com/office/drawing/2014/main" id="{867338E8-CFB4-FB12-5212-D76BA88EF3E2}"/>
              </a:ext>
            </a:extLst>
          </p:cNvPr>
          <p:cNvSpPr txBox="1"/>
          <p:nvPr/>
        </p:nvSpPr>
        <p:spPr>
          <a:xfrm>
            <a:off x="10173830" y="6391430"/>
            <a:ext cx="1405236" cy="338554"/>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Walker, 2023</a:t>
            </a:r>
          </a:p>
        </p:txBody>
      </p:sp>
    </p:spTree>
    <p:extLst>
      <p:ext uri="{BB962C8B-B14F-4D97-AF65-F5344CB8AC3E}">
        <p14:creationId xmlns:p14="http://schemas.microsoft.com/office/powerpoint/2010/main" val="3235559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F1D1004-E2AD-9B2B-E52F-C59FD216183B}"/>
              </a:ext>
            </a:extLst>
          </p:cNvPr>
          <p:cNvSpPr>
            <a:spLocks noGrp="1"/>
          </p:cNvSpPr>
          <p:nvPr>
            <p:ph type="title"/>
          </p:nvPr>
        </p:nvSpPr>
        <p:spPr>
          <a:xfrm>
            <a:off x="838200" y="365125"/>
            <a:ext cx="10515600" cy="1325563"/>
          </a:xfrm>
        </p:spPr>
        <p:txBody>
          <a:bodyPr>
            <a:normAutofit/>
          </a:bodyPr>
          <a:lstStyle/>
          <a:p>
            <a:r>
              <a:rPr lang="en-GB" sz="5400">
                <a:latin typeface="Times New Roman" panose="02020603050405020304" pitchFamily="18" charset="0"/>
                <a:cs typeface="Times New Roman" panose="02020603050405020304" pitchFamily="18" charset="0"/>
              </a:rPr>
              <a:t>Motivation</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706BAB44-E0E8-21B4-324C-C953C33B5777}"/>
              </a:ext>
            </a:extLst>
          </p:cNvPr>
          <p:cNvSpPr>
            <a:spLocks noGrp="1"/>
          </p:cNvSpPr>
          <p:nvPr>
            <p:ph idx="1"/>
          </p:nvPr>
        </p:nvSpPr>
        <p:spPr>
          <a:xfrm>
            <a:off x="838200" y="1929384"/>
            <a:ext cx="10515600" cy="4251960"/>
          </a:xfrm>
        </p:spPr>
        <p:txBody>
          <a:bodyPr>
            <a:normAutofit/>
          </a:bodyPr>
          <a:lstStyle/>
          <a:p>
            <a:r>
              <a:rPr lang="en-GB" sz="2200" dirty="0">
                <a:latin typeface="Times New Roman" panose="02020603050405020304" pitchFamily="18" charset="0"/>
                <a:cs typeface="Times New Roman" panose="02020603050405020304" pitchFamily="18" charset="0"/>
              </a:rPr>
              <a:t>Autonomy is defined by Deci &amp; Ryan, (2000) as </a:t>
            </a:r>
            <a:r>
              <a:rPr lang="en-US" sz="2200" dirty="0">
                <a:latin typeface="Times New Roman" panose="02020603050405020304" pitchFamily="18" charset="0"/>
                <a:cs typeface="Times New Roman" panose="02020603050405020304" pitchFamily="18" charset="0"/>
              </a:rPr>
              <a:t>“to self-organize and regulate one's own </a:t>
            </a:r>
            <a:r>
              <a:rPr lang="en-US" sz="2200" dirty="0" err="1">
                <a:latin typeface="Times New Roman" panose="02020603050405020304" pitchFamily="18" charset="0"/>
                <a:cs typeface="Times New Roman" panose="02020603050405020304" pitchFamily="18" charset="0"/>
              </a:rPr>
              <a:t>behaviour</a:t>
            </a:r>
            <a:r>
              <a:rPr lang="en-US" sz="2200" dirty="0">
                <a:latin typeface="Times New Roman" panose="02020603050405020304" pitchFamily="18" charset="0"/>
                <a:cs typeface="Times New Roman" panose="02020603050405020304" pitchFamily="18" charset="0"/>
              </a:rPr>
              <a:t> (and avoid heteronomous control), which includes the tendency to work toward inner coherence and integration among regulatory demands and goals” in </a:t>
            </a:r>
            <a:r>
              <a:rPr lang="en-US" sz="2200" dirty="0" err="1">
                <a:latin typeface="Times New Roman" panose="02020603050405020304" pitchFamily="18" charset="0"/>
                <a:cs typeface="Times New Roman" panose="02020603050405020304" pitchFamily="18" charset="0"/>
              </a:rPr>
              <a:t>Schiemann</a:t>
            </a:r>
            <a:r>
              <a:rPr lang="en-US" sz="2200" dirty="0">
                <a:latin typeface="Times New Roman" panose="02020603050405020304" pitchFamily="18" charset="0"/>
                <a:cs typeface="Times New Roman" panose="02020603050405020304" pitchFamily="18" charset="0"/>
              </a:rPr>
              <a:t> </a:t>
            </a:r>
            <a:r>
              <a:rPr lang="en-US" sz="2200" i="1" dirty="0">
                <a:latin typeface="Times New Roman" panose="02020603050405020304" pitchFamily="18" charset="0"/>
                <a:cs typeface="Times New Roman" panose="02020603050405020304" pitchFamily="18" charset="0"/>
              </a:rPr>
              <a:t>et al.,</a:t>
            </a:r>
            <a:r>
              <a:rPr lang="en-US" sz="2200" dirty="0">
                <a:latin typeface="Times New Roman" panose="02020603050405020304" pitchFamily="18" charset="0"/>
                <a:cs typeface="Times New Roman" panose="02020603050405020304" pitchFamily="18" charset="0"/>
              </a:rPr>
              <a:t> (2018).</a:t>
            </a:r>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Competence is defined as “</a:t>
            </a:r>
            <a:r>
              <a:rPr lang="en-US" sz="2200" b="0" i="0" dirty="0">
                <a:effectLst/>
                <a:latin typeface="Times New Roman" panose="02020603050405020304" pitchFamily="18" charset="0"/>
                <a:cs typeface="Times New Roman" panose="02020603050405020304" pitchFamily="18" charset="0"/>
              </a:rPr>
              <a:t>players’ natural keenness to gain mastery of tasks so that they feel increasingly skilled in what they do” </a:t>
            </a:r>
            <a:r>
              <a:rPr lang="en-US" sz="2200" dirty="0">
                <a:latin typeface="Times New Roman" panose="02020603050405020304" pitchFamily="18" charset="0"/>
                <a:cs typeface="Times New Roman" panose="02020603050405020304" pitchFamily="18" charset="0"/>
              </a:rPr>
              <a:t>(</a:t>
            </a:r>
            <a:r>
              <a:rPr lang="en-US" sz="2200" dirty="0" err="1">
                <a:latin typeface="Times New Roman" panose="02020603050405020304" pitchFamily="18" charset="0"/>
                <a:cs typeface="Times New Roman" panose="02020603050405020304" pitchFamily="18" charset="0"/>
              </a:rPr>
              <a:t>Fransen</a:t>
            </a:r>
            <a:r>
              <a:rPr lang="en-US" sz="2200" dirty="0">
                <a:latin typeface="Times New Roman" panose="02020603050405020304" pitchFamily="18" charset="0"/>
                <a:cs typeface="Times New Roman" panose="02020603050405020304" pitchFamily="18" charset="0"/>
              </a:rPr>
              <a:t> </a:t>
            </a:r>
            <a:r>
              <a:rPr lang="en-US" sz="2200" i="1" dirty="0">
                <a:latin typeface="Times New Roman" panose="02020603050405020304" pitchFamily="18" charset="0"/>
                <a:cs typeface="Times New Roman" panose="02020603050405020304" pitchFamily="18" charset="0"/>
              </a:rPr>
              <a:t>et al., </a:t>
            </a:r>
            <a:r>
              <a:rPr lang="en-US" sz="2200" dirty="0">
                <a:latin typeface="Times New Roman" panose="02020603050405020304" pitchFamily="18" charset="0"/>
                <a:cs typeface="Times New Roman" panose="02020603050405020304" pitchFamily="18" charset="0"/>
              </a:rPr>
              <a:t>2018)</a:t>
            </a:r>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Relatedness is defined by </a:t>
            </a:r>
            <a:r>
              <a:rPr lang="en-US" sz="2200" dirty="0">
                <a:latin typeface="Times New Roman" panose="02020603050405020304" pitchFamily="18" charset="0"/>
                <a:cs typeface="Times New Roman" panose="02020603050405020304" pitchFamily="18" charset="0"/>
              </a:rPr>
              <a:t>Deci and Ryan, (2000, 2017)</a:t>
            </a:r>
            <a:r>
              <a:rPr lang="en-GB" sz="2200" dirty="0">
                <a:latin typeface="Times New Roman" panose="02020603050405020304" pitchFamily="18" charset="0"/>
                <a:cs typeface="Times New Roman" panose="02020603050405020304" pitchFamily="18" charset="0"/>
              </a:rPr>
              <a:t> as “</a:t>
            </a:r>
            <a:r>
              <a:rPr lang="en-US" sz="2200" dirty="0">
                <a:latin typeface="Times New Roman" panose="02020603050405020304" pitchFamily="18" charset="0"/>
                <a:cs typeface="Times New Roman" panose="02020603050405020304" pitchFamily="18" charset="0"/>
              </a:rPr>
              <a:t>a person's desire to belong, to be connected with others, to have clear roles and to feel secure” in Diller </a:t>
            </a:r>
            <a:r>
              <a:rPr lang="en-US" sz="2200" i="1" dirty="0">
                <a:latin typeface="Times New Roman" panose="02020603050405020304" pitchFamily="18" charset="0"/>
                <a:cs typeface="Times New Roman" panose="02020603050405020304" pitchFamily="18" charset="0"/>
              </a:rPr>
              <a:t>et al., </a:t>
            </a:r>
            <a:r>
              <a:rPr lang="en-US" sz="2200" dirty="0">
                <a:latin typeface="Times New Roman" panose="02020603050405020304" pitchFamily="18" charset="0"/>
                <a:cs typeface="Times New Roman" panose="02020603050405020304" pitchFamily="18" charset="0"/>
              </a:rPr>
              <a:t>(2021).</a:t>
            </a:r>
            <a:endParaRPr lang="en-GB" sz="2200" dirty="0">
              <a:latin typeface="Times New Roman" panose="02020603050405020304" pitchFamily="18" charset="0"/>
              <a:cs typeface="Times New Roman" panose="02020603050405020304" pitchFamily="18" charset="0"/>
            </a:endParaRP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rPr>
              <a:t>Wang </a:t>
            </a:r>
            <a:r>
              <a:rPr lang="en-GB" sz="2200" i="1" dirty="0">
                <a:latin typeface="Times New Roman" panose="02020603050405020304" pitchFamily="18" charset="0"/>
                <a:cs typeface="Times New Roman" panose="02020603050405020304" pitchFamily="18" charset="0"/>
              </a:rPr>
              <a:t>et al., </a:t>
            </a:r>
            <a:r>
              <a:rPr lang="en-GB" sz="2200" dirty="0">
                <a:latin typeface="Times New Roman" panose="02020603050405020304" pitchFamily="18" charset="0"/>
                <a:cs typeface="Times New Roman" panose="02020603050405020304" pitchFamily="18" charset="0"/>
              </a:rPr>
              <a:t>(2019) suggests that all three of the psychological needs should be included to support and enhance intrinsic motivation.</a:t>
            </a: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8187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77ED341-CEE1-CC61-14AE-72A7989FCBB8}"/>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latin typeface="Times New Roman" panose="02020603050405020304" pitchFamily="18" charset="0"/>
                <a:cs typeface="Times New Roman" panose="02020603050405020304" pitchFamily="18" charset="0"/>
              </a:rPr>
              <a:t>Teaching Method</a:t>
            </a:r>
          </a:p>
        </p:txBody>
      </p:sp>
      <p:sp>
        <p:nvSpPr>
          <p:cNvPr id="3" name="Content Placeholder 2">
            <a:extLst>
              <a:ext uri="{FF2B5EF4-FFF2-40B4-BE49-F238E27FC236}">
                <a16:creationId xmlns:a16="http://schemas.microsoft.com/office/drawing/2014/main" id="{3C4F45E5-A4B6-87CA-60D8-893FDC4F7DA6}"/>
              </a:ext>
            </a:extLst>
          </p:cNvPr>
          <p:cNvSpPr>
            <a:spLocks noGrp="1"/>
          </p:cNvSpPr>
          <p:nvPr>
            <p:ph idx="1"/>
          </p:nvPr>
        </p:nvSpPr>
        <p:spPr>
          <a:xfrm>
            <a:off x="6095999" y="882315"/>
            <a:ext cx="5254754" cy="5294647"/>
          </a:xfrm>
        </p:spPr>
        <p:txBody>
          <a:bodyPr>
            <a:normAutofit/>
          </a:bodyPr>
          <a:lstStyle/>
          <a:p>
            <a:r>
              <a:rPr lang="en-GB" sz="2200" dirty="0">
                <a:latin typeface="Times New Roman" panose="02020603050405020304" pitchFamily="18" charset="0"/>
                <a:cs typeface="Times New Roman" panose="02020603050405020304" pitchFamily="18" charset="0"/>
              </a:rPr>
              <a:t>Command style of teaching focuses on getting the participants attention to teach the critical components of movements in a skill or exercise (Pill </a:t>
            </a:r>
            <a:r>
              <a:rPr lang="en-GB" sz="2200" i="1" dirty="0">
                <a:latin typeface="Times New Roman" panose="02020603050405020304" pitchFamily="18" charset="0"/>
                <a:cs typeface="Times New Roman" panose="02020603050405020304" pitchFamily="18" charset="0"/>
              </a:rPr>
              <a:t>et al., </a:t>
            </a:r>
            <a:r>
              <a:rPr lang="en-GB" sz="2200" dirty="0">
                <a:latin typeface="Times New Roman" panose="02020603050405020304" pitchFamily="18" charset="0"/>
                <a:cs typeface="Times New Roman" panose="02020603050405020304" pitchFamily="18" charset="0"/>
              </a:rPr>
              <a:t>2021).</a:t>
            </a:r>
          </a:p>
          <a:p>
            <a:r>
              <a:rPr lang="en-GB" sz="2200" dirty="0">
                <a:latin typeface="Times New Roman" panose="02020603050405020304" pitchFamily="18" charset="0"/>
                <a:cs typeface="Times New Roman" panose="02020603050405020304" pitchFamily="18" charset="0"/>
              </a:rPr>
              <a:t>Having participants split into pairs and work through reciprocal learning supports </a:t>
            </a:r>
            <a:r>
              <a:rPr lang="en-GB" sz="2200" dirty="0" err="1">
                <a:latin typeface="Times New Roman" panose="02020603050405020304" pitchFamily="18" charset="0"/>
                <a:cs typeface="Times New Roman" panose="02020603050405020304" pitchFamily="18" charset="0"/>
              </a:rPr>
              <a:t>Bundura’s</a:t>
            </a:r>
            <a:r>
              <a:rPr lang="en-GB" sz="2200" dirty="0">
                <a:latin typeface="Times New Roman" panose="02020603050405020304" pitchFamily="18" charset="0"/>
                <a:cs typeface="Times New Roman" panose="02020603050405020304" pitchFamily="18" charset="0"/>
              </a:rPr>
              <a:t> social learning theory and can give the participants their need for relatedness (</a:t>
            </a:r>
            <a:r>
              <a:rPr lang="en-GB" sz="2200" dirty="0" err="1">
                <a:latin typeface="Times New Roman" panose="02020603050405020304" pitchFamily="18" charset="0"/>
                <a:cs typeface="Times New Roman" panose="02020603050405020304" pitchFamily="18" charset="0"/>
              </a:rPr>
              <a:t>Rumjaun</a:t>
            </a:r>
            <a:r>
              <a:rPr lang="en-GB" sz="2200" dirty="0">
                <a:latin typeface="Times New Roman" panose="02020603050405020304" pitchFamily="18" charset="0"/>
                <a:cs typeface="Times New Roman" panose="02020603050405020304" pitchFamily="18" charset="0"/>
              </a:rPr>
              <a:t> and Narod, 2020).</a:t>
            </a:r>
          </a:p>
          <a:p>
            <a:pPr marL="0" indent="0">
              <a:buNone/>
            </a:pPr>
            <a:r>
              <a:rPr lang="en-GB" sz="2200" dirty="0">
                <a:latin typeface="Times New Roman" panose="02020603050405020304" pitchFamily="18" charset="0"/>
                <a:cs typeface="Times New Roman" panose="02020603050405020304" pitchFamily="18" charset="0"/>
              </a:rPr>
              <a:t>A study by Al-</a:t>
            </a:r>
            <a:r>
              <a:rPr lang="en-GB" sz="2200" dirty="0" err="1">
                <a:latin typeface="Times New Roman" panose="02020603050405020304" pitchFamily="18" charset="0"/>
                <a:cs typeface="Times New Roman" panose="02020603050405020304" pitchFamily="18" charset="0"/>
              </a:rPr>
              <a:t>Jaafreh</a:t>
            </a:r>
            <a:r>
              <a:rPr lang="en-GB" sz="2200" dirty="0">
                <a:latin typeface="Times New Roman" panose="02020603050405020304" pitchFamily="18" charset="0"/>
                <a:cs typeface="Times New Roman" panose="02020603050405020304" pitchFamily="18" charset="0"/>
              </a:rPr>
              <a:t> and </a:t>
            </a:r>
            <a:r>
              <a:rPr lang="en-GB" sz="2200" dirty="0" err="1">
                <a:latin typeface="Times New Roman" panose="02020603050405020304" pitchFamily="18" charset="0"/>
                <a:cs typeface="Times New Roman" panose="02020603050405020304" pitchFamily="18" charset="0"/>
              </a:rPr>
              <a:t>Almaaitah</a:t>
            </a:r>
            <a:r>
              <a:rPr lang="en-GB" sz="2200" dirty="0">
                <a:latin typeface="Times New Roman" panose="02020603050405020304" pitchFamily="18" charset="0"/>
                <a:cs typeface="Times New Roman" panose="02020603050405020304" pitchFamily="18" charset="0"/>
              </a:rPr>
              <a:t> (2023) suggests that using the command style was more effective in teaching and developing accuracy in a skill and using reciprocal to practice the skill.</a:t>
            </a:r>
          </a:p>
        </p:txBody>
      </p:sp>
    </p:spTree>
    <p:extLst>
      <p:ext uri="{BB962C8B-B14F-4D97-AF65-F5344CB8AC3E}">
        <p14:creationId xmlns:p14="http://schemas.microsoft.com/office/powerpoint/2010/main" val="1231891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560D9-4E97-70A5-DFC2-C7AF976F533E}"/>
              </a:ext>
            </a:extLst>
          </p:cNvPr>
          <p:cNvSpPr>
            <a:spLocks noGrp="1"/>
          </p:cNvSpPr>
          <p:nvPr>
            <p:ph type="title"/>
          </p:nvPr>
        </p:nvSpPr>
        <p:spPr>
          <a:xfrm>
            <a:off x="630936" y="640080"/>
            <a:ext cx="4818888" cy="1481328"/>
          </a:xfrm>
        </p:spPr>
        <p:txBody>
          <a:bodyPr anchor="b">
            <a:normAutofit/>
          </a:bodyPr>
          <a:lstStyle/>
          <a:p>
            <a:r>
              <a:rPr lang="en-GB" sz="5400" dirty="0">
                <a:latin typeface="Times New Roman" panose="02020603050405020304" pitchFamily="18" charset="0"/>
                <a:cs typeface="Times New Roman" panose="02020603050405020304" pitchFamily="18" charset="0"/>
              </a:rPr>
              <a:t>Using IDEAS</a:t>
            </a:r>
          </a:p>
        </p:txBody>
      </p:sp>
      <p:sp>
        <p:nvSpPr>
          <p:cNvPr id="3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FD7E4D-C660-A6DE-EBE6-E0B4E3CB7F6E}"/>
              </a:ext>
            </a:extLst>
          </p:cNvPr>
          <p:cNvSpPr>
            <a:spLocks noGrp="1"/>
          </p:cNvSpPr>
          <p:nvPr>
            <p:ph idx="1"/>
          </p:nvPr>
        </p:nvSpPr>
        <p:spPr>
          <a:xfrm>
            <a:off x="630936" y="2660904"/>
            <a:ext cx="4668651" cy="3547872"/>
          </a:xfrm>
        </p:spPr>
        <p:txBody>
          <a:bodyPr anchor="t">
            <a:normAutofit/>
          </a:bodyPr>
          <a:lstStyle/>
          <a:p>
            <a:r>
              <a:rPr lang="en-GB" sz="2200" dirty="0">
                <a:latin typeface="Times New Roman" panose="02020603050405020304" pitchFamily="18" charset="0"/>
                <a:cs typeface="Times New Roman" panose="02020603050405020304" pitchFamily="18" charset="0"/>
              </a:rPr>
              <a:t>This method of coaching an exercise or movements is effective to explain and demonstrate to learners how to perform an exercise, skill or movement and address the important tips to remember.</a:t>
            </a:r>
          </a:p>
        </p:txBody>
      </p:sp>
      <p:pic>
        <p:nvPicPr>
          <p:cNvPr id="7" name="Picture 6">
            <a:extLst>
              <a:ext uri="{FF2B5EF4-FFF2-40B4-BE49-F238E27FC236}">
                <a16:creationId xmlns:a16="http://schemas.microsoft.com/office/drawing/2014/main" id="{087C2C01-8D30-8F69-D06C-38496747E973}"/>
              </a:ext>
            </a:extLst>
          </p:cNvPr>
          <p:cNvPicPr>
            <a:picLocks noChangeAspect="1"/>
          </p:cNvPicPr>
          <p:nvPr/>
        </p:nvPicPr>
        <p:blipFill>
          <a:blip r:embed="rId2"/>
          <a:stretch>
            <a:fillRect/>
          </a:stretch>
        </p:blipFill>
        <p:spPr>
          <a:xfrm>
            <a:off x="5449824" y="1178560"/>
            <a:ext cx="6725086" cy="4522620"/>
          </a:xfrm>
          <a:prstGeom prst="rect">
            <a:avLst/>
          </a:prstGeom>
        </p:spPr>
      </p:pic>
    </p:spTree>
    <p:extLst>
      <p:ext uri="{BB962C8B-B14F-4D97-AF65-F5344CB8AC3E}">
        <p14:creationId xmlns:p14="http://schemas.microsoft.com/office/powerpoint/2010/main" val="2471532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5EC8-F555-71C9-81EE-386C5894AB98}"/>
              </a:ext>
            </a:extLst>
          </p:cNvPr>
          <p:cNvSpPr>
            <a:spLocks noGrp="1"/>
          </p:cNvSpPr>
          <p:nvPr>
            <p:ph type="title"/>
          </p:nvPr>
        </p:nvSpPr>
        <p:spPr>
          <a:xfrm>
            <a:off x="838200" y="-188197"/>
            <a:ext cx="10515600" cy="1325563"/>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4" name="Content Placeholder 3">
            <a:extLst>
              <a:ext uri="{FF2B5EF4-FFF2-40B4-BE49-F238E27FC236}">
                <a16:creationId xmlns:a16="http://schemas.microsoft.com/office/drawing/2014/main" id="{A354ED10-F04F-C351-94EC-2322B57D6D9E}"/>
              </a:ext>
            </a:extLst>
          </p:cNvPr>
          <p:cNvSpPr>
            <a:spLocks noGrp="1"/>
          </p:cNvSpPr>
          <p:nvPr>
            <p:ph idx="1"/>
          </p:nvPr>
        </p:nvSpPr>
        <p:spPr>
          <a:xfrm>
            <a:off x="838200" y="891559"/>
            <a:ext cx="10515600" cy="5597731"/>
          </a:xfrm>
        </p:spPr>
        <p:txBody>
          <a:bodyPr>
            <a:noAutofit/>
          </a:bodyPr>
          <a:lstStyle/>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Al-</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Jaafreh</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O.J. and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Almaaitah</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M.N.Y., 2023. Comparing the Impact of Using the Command and the Reciprocal Style on the Accuracy of the Backhand Low Serve Skill in Badminton Game.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Revista</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iberoamericana</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de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psicología</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del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ejercicio</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y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el</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deporte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18(4), pp.431-436.</a:t>
            </a:r>
          </a:p>
          <a:p>
            <a:pPr marL="342900" lvl="0" indent="-342900">
              <a:lnSpc>
                <a:spcPct val="115000"/>
              </a:lnSpc>
              <a:spcAft>
                <a:spcPts val="800"/>
              </a:spcAft>
              <a:buFont typeface="Arial" panose="020B0604020202020204" pitchFamily="34" charset="0"/>
              <a:buChar char="•"/>
              <a:tabLst>
                <a:tab pos="457200" algn="l"/>
              </a:tabLst>
            </a:pP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Behm</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D.G. and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Chaouachi</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 (2011). A review of the acute effects of static and dynamic stretching on performance.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European journal of applied physiology</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111</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pp.2633-2651.</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Brewer, C., (2017).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Athletic movement skills: Training for sports performance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Human Kinetics.</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Corrales, C. (2023)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How functional movement therapy enhances athletic performance and recovery?</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i="1" kern="100" dirty="0" err="1">
                <a:effectLst/>
                <a:latin typeface="Times New Roman" panose="02020603050405020304" pitchFamily="18" charset="0"/>
                <a:ea typeface="Aptos" panose="020B0004020202020204" pitchFamily="34" charset="0"/>
                <a:cs typeface="Times New Roman" panose="02020603050405020304" pitchFamily="18" charset="0"/>
              </a:rPr>
              <a:t>MedicinEvolution</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US" sz="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https://medicinevolution.com/how-functional-movement-therapy-enhances-athletic-performance-and-recovery/</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(Accessed: 13 March 2024). </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Diller, S.J.,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Muehlberger</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C.,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Braumandl</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I. and Jonas, E., (2021). Supporting students with coaching or training depending on their basic psychological needs. International Journal of Mentoring and Coaching in Education, 10(1), pp.84-100.</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Eisenmann, J.C. and Hutchinson, D., (2018). Teaching foundational lower body movements.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You can't shoot a cannon out of a canoe. </a:t>
            </a:r>
            <a:r>
              <a:rPr lang="en-US" sz="900" i="1" kern="100" dirty="0" err="1">
                <a:effectLst/>
                <a:latin typeface="Times New Roman" panose="02020603050405020304" pitchFamily="18" charset="0"/>
                <a:ea typeface="Aptos" panose="020B0004020202020204" pitchFamily="34" charset="0"/>
                <a:cs typeface="Times New Roman" panose="02020603050405020304" pitchFamily="18" charset="0"/>
              </a:rPr>
              <a:t>Bewegung</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 und Sport</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Faigenbaum</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Ratamess</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N.A., Kang, J., Bush, J.A. and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Rebullido</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T.R., (2023). May the force be with youth: foundational strength for lifelong development.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Current Sports Medicine Reports</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22</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(12), pp.414-422.</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Fransen</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K.,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Boen</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F.,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Vansteenkiste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M., Mertens, N. and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Vande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Broek, G., (2018). The power of competence support: The impact of coaches and athlete leaders on intrinsic motivation and performance. Scandinavian Journal of Medicine &amp; Science in Sports, 28(2), pp.725-745.</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Fransen</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K.,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Vansteenkiste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M.,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Vande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Broek, G. and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Boen</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F., (2018). The competence-supportive and competence-thwarting role of athlete leaders: an experimental test in a soccer context.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PloS</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one, 13(7), p.e0200480.</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Goose, M. and Winter, S., (2012). The coach's impact on long distance runners' training and competition motivation.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International Journal of Sports Science &amp; Coaching</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7</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(2), pp.383-398.</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Hagger, M.S., Hardcastle, S.J.,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Chater</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 Mallett, C., Pal, S. and </a:t>
            </a: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Chatzisarantis</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N.L.D., (2014). Autonomous and controlled motivational regulations for multiple health-related behaviors: between-and within-participants analyses. Health Psychology and Behavioral Medicine: An Open Access Journal, 2(1), pp.565-601.</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900" kern="100" dirty="0" err="1">
                <a:effectLst/>
                <a:latin typeface="Times New Roman" panose="02020603050405020304" pitchFamily="18" charset="0"/>
                <a:ea typeface="Aptos" panose="020B0004020202020204" pitchFamily="34" charset="0"/>
                <a:cs typeface="Times New Roman" panose="02020603050405020304" pitchFamily="18" charset="0"/>
              </a:rPr>
              <a:t>Hindle</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K., Whitcomb, T., Briggs, W. and Hong, J., (2012). Proprioceptive neuromuscular facilitation (PNF): Its mechanisms and effects on range of motion and muscular function.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Journal of human kinetics</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900" i="1" kern="100" dirty="0">
                <a:effectLst/>
                <a:latin typeface="Times New Roman" panose="02020603050405020304" pitchFamily="18" charset="0"/>
                <a:ea typeface="Aptos" panose="020B0004020202020204" pitchFamily="34" charset="0"/>
                <a:cs typeface="Times New Roman" panose="02020603050405020304" pitchFamily="18" charset="0"/>
              </a:rPr>
              <a:t>31</a:t>
            </a:r>
            <a:r>
              <a:rPr lang="en-US" sz="900" kern="100" dirty="0">
                <a:effectLst/>
                <a:latin typeface="Times New Roman" panose="02020603050405020304" pitchFamily="18" charset="0"/>
                <a:ea typeface="Aptos" panose="020B0004020202020204" pitchFamily="34" charset="0"/>
                <a:cs typeface="Times New Roman" panose="02020603050405020304" pitchFamily="18" charset="0"/>
              </a:rPr>
              <a:t>(2012), pp.105-113.</a:t>
            </a:r>
            <a:endParaRPr lang="en-GB" sz="9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35820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5EC69-3BB1-5A17-58BC-3E488A778CD1}"/>
              </a:ext>
            </a:extLst>
          </p:cNvPr>
          <p:cNvSpPr>
            <a:spLocks noGrp="1"/>
          </p:cNvSpPr>
          <p:nvPr>
            <p:ph type="title"/>
          </p:nvPr>
        </p:nvSpPr>
        <p:spPr>
          <a:xfrm>
            <a:off x="838200" y="129150"/>
            <a:ext cx="10515600" cy="1325563"/>
          </a:xfrm>
        </p:spPr>
        <p:txBody>
          <a:bodyPr/>
          <a:lstStyle/>
          <a:p>
            <a:r>
              <a:rPr lang="en-GB" dirty="0">
                <a:latin typeface="Times New Roman" panose="02020603050405020304" pitchFamily="18" charset="0"/>
                <a:cs typeface="Times New Roman" panose="02020603050405020304" pitchFamily="18" charset="0"/>
              </a:rPr>
              <a:t>References</a:t>
            </a:r>
            <a:endParaRPr lang="en-GB" dirty="0"/>
          </a:p>
        </p:txBody>
      </p:sp>
      <p:sp>
        <p:nvSpPr>
          <p:cNvPr id="3" name="Content Placeholder 2">
            <a:extLst>
              <a:ext uri="{FF2B5EF4-FFF2-40B4-BE49-F238E27FC236}">
                <a16:creationId xmlns:a16="http://schemas.microsoft.com/office/drawing/2014/main" id="{F92565FA-F399-61AF-295D-9FD1A77A4854}"/>
              </a:ext>
            </a:extLst>
          </p:cNvPr>
          <p:cNvSpPr>
            <a:spLocks noGrp="1"/>
          </p:cNvSpPr>
          <p:nvPr>
            <p:ph idx="1"/>
          </p:nvPr>
        </p:nvSpPr>
        <p:spPr>
          <a:xfrm>
            <a:off x="838200" y="1324180"/>
            <a:ext cx="10515600" cy="4351338"/>
          </a:xfrm>
        </p:spPr>
        <p:txBody>
          <a:bodyPr>
            <a:normAutofit fontScale="40000" lnSpcReduction="20000"/>
          </a:bodyPr>
          <a:lstStyle/>
          <a:p>
            <a:pPr marL="342900" lvl="0" indent="-342900">
              <a:lnSpc>
                <a:spcPct val="115000"/>
              </a:lnSpc>
              <a:spcAft>
                <a:spcPts val="800"/>
              </a:spcAft>
              <a:buFont typeface="Arial" panose="020B0604020202020204" pitchFamily="34" charset="0"/>
              <a:buChar char="•"/>
              <a:tabLst>
                <a:tab pos="457200" algn="l"/>
              </a:tabLst>
            </a:pP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Hulteen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R.M., Morgan, P.J., Barnett, L.M.,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Stodden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D.F. and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Lubans</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D.R., (2018). Development of foundational movement skills: A conceptual model for physical activity across the lifespan. Sports medicine, 48, pp.1533-1540.</a:t>
            </a:r>
          </a:p>
          <a:p>
            <a:pPr marL="342900" lvl="0" indent="-342900">
              <a:lnSpc>
                <a:spcPct val="115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Jeffreys, Ian. (2007). Jeffreys I (2007) Warm-up revisited: The ramp method of optimizing warm-ups. Professional Strength and Conditioning. (6) 12-18. Professional Strength and Conditioning. 12-18. </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Lempke</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L., Wilkinson, R., Murray, C. and Stanek, J., (2018). The effectiveness of PNF versus static stretching on increasing hip-flexion range of motion.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Journal of sport rehabilitation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27</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(3), pp.289-294.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McKeown, I., Taylor‐McKeown, K., Woods, C. and Ball, N., (2014). Athletic ability assessment: a movement assessment protocol for athletes.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International journal of sports physical therapy</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9</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(7), p.862.</a:t>
            </a:r>
          </a:p>
          <a:p>
            <a:pPr marL="342900" lvl="0" indent="-342900">
              <a:lnSpc>
                <a:spcPct val="115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Pill, S.,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SueSee</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B., Rankin, J. and Hewitt, M., 2021. Coaching by command: Style A. In The Spectrum of Sport Coaching Styles (pp. 26-35). Routledge.</a:t>
            </a:r>
          </a:p>
          <a:p>
            <a:pPr marL="342900" lvl="0" indent="-342900">
              <a:lnSpc>
                <a:spcPct val="115000"/>
              </a:lnSpc>
              <a:spcAft>
                <a:spcPts val="800"/>
              </a:spcAft>
              <a:buFont typeface="Arial" panose="020B0604020202020204" pitchFamily="34" charset="0"/>
              <a:buChar char="•"/>
              <a:tabLst>
                <a:tab pos="457200" algn="l"/>
              </a:tabLst>
            </a:pP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Rumjaun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 and Narod, F., (2020). Social Learning Theory—Albert Bandura. Science education in theory and practice: An introductory guide to learning theory, pp.85-99.</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Schiemann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S.J.,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Mühlberger</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C. and Jonas, E., (2018). Striving for autonomy: The importance of the autonomy need and its support within coaching. International Journal of Evidence Based Coaching &amp; Mentoring, 16.</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Subramanian, S.S., Teng, S.Y., Senthil, P.,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Gaowgeh</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R.A.M.,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Alfawaz</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S.S. and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Neamatallah</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Z., (2021). Correlation between Level of Functional Ability and Sports Performance among Football Players with Chronic Ankle Instability (CAI).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J. Pharm. Res. Int</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33</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pp.415-424.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Tompsett</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C., Burkett, B.J. and McKean, M., (2014). Development of physical literacy and movement competency: A literature review. Journal of fitness research, 3(2), pp.53-74.</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Vollans</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C. (2024)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Fundamental movement skills: What are they and how can they be supported?</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800" i="1" kern="100" dirty="0">
                <a:effectLst/>
                <a:latin typeface="Times New Roman" panose="02020603050405020304" pitchFamily="18" charset="0"/>
                <a:ea typeface="Aptos" panose="020B0004020202020204" pitchFamily="34" charset="0"/>
                <a:cs typeface="Times New Roman" panose="02020603050405020304" pitchFamily="18" charset="0"/>
              </a:rPr>
              <a:t>Nursery World</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US"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https://www.nurseryworld.co.uk/features/article/fundamental-movement-skills-what-are-they-and-how-can-they-be-supported</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(Accessed: 06 March 2024). </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Walker, B. (2023) PNF stretching explained: Proprioceptive neuromuscular facilitation, StretchCoach.com | Stretching and Flexibility. Available at: https://stretchcoach.com/articles/pnf-stretching/ (Accessed: 13 March 2024). </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Wang, C.J., Liu, W.C., Kee, Y.H. and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Chian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L.K., (2019). Competence, autonomy, and relatedness in the classroom: understanding students’ motivational processes using the self-determination theory.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Heliyon</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5(7).</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27894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1552</TotalTime>
  <Words>4660</Words>
  <Application>Microsoft Office PowerPoint</Application>
  <PresentationFormat>Widescreen</PresentationFormat>
  <Paragraphs>310</Paragraphs>
  <Slides>19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Aptos</vt:lpstr>
      <vt:lpstr>Aptos Display</vt:lpstr>
      <vt:lpstr>Arial</vt:lpstr>
      <vt:lpstr>Calibri</vt:lpstr>
      <vt:lpstr>ElsevierGulliver</vt:lpstr>
      <vt:lpstr>Google Sans</vt:lpstr>
      <vt:lpstr>Times New Roman</vt:lpstr>
      <vt:lpstr>Office Theme</vt:lpstr>
      <vt:lpstr>4 Coaching Sessions to develop and improve 5 Foundation Movements.</vt:lpstr>
      <vt:lpstr>What are Foundation Movements?</vt:lpstr>
      <vt:lpstr>Importance of Foundation Movements</vt:lpstr>
      <vt:lpstr>Introduction to Foundational Movements</vt:lpstr>
      <vt:lpstr>Fundamental Movement Skills</vt:lpstr>
      <vt:lpstr>Childhood</vt:lpstr>
      <vt:lpstr>Athletics and foundation movement to improve performance</vt:lpstr>
      <vt:lpstr>Foundation Movements and what skills they improve in sport and daily living (Tompsett et al., 2014)</vt:lpstr>
      <vt:lpstr>Aims and Objectives</vt:lpstr>
      <vt:lpstr>PowerPoint Presentation</vt:lpstr>
      <vt:lpstr>PowerPoint Presentation</vt:lpstr>
      <vt:lpstr>PowerPoint Presentation</vt:lpstr>
      <vt:lpstr>PowerPoint Presentation</vt:lpstr>
      <vt:lpstr>Warm-Up and Cool Down</vt:lpstr>
      <vt:lpstr>Motivation</vt:lpstr>
      <vt:lpstr>Teaching Method</vt:lpstr>
      <vt:lpstr>Using IDEAS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 Coaching Sessions to develop and improve 5 Foundation Movements.</dc:title>
  <dc:creator>Cathryn Morgan (2100313)</dc:creator>
  <cp:lastModifiedBy>Cathryn Morgan (2100313)</cp:lastModifiedBy>
  <cp:revision>1</cp:revision>
  <dcterms:created xsi:type="dcterms:W3CDTF">2024-02-28T15:57:40Z</dcterms:created>
  <dcterms:modified xsi:type="dcterms:W3CDTF">2024-03-14T00:33:30Z</dcterms:modified>
</cp:coreProperties>
</file>