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1.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76"/>
  </p:notesMasterIdLst>
  <p:sldIdLst>
    <p:sldId id="256" r:id="rId3"/>
    <p:sldId id="257" r:id="rId4"/>
    <p:sldId id="274" r:id="rId5"/>
    <p:sldId id="342" r:id="rId6"/>
    <p:sldId id="340" r:id="rId7"/>
    <p:sldId id="343" r:id="rId8"/>
    <p:sldId id="344" r:id="rId9"/>
    <p:sldId id="408" r:id="rId10"/>
    <p:sldId id="345" r:id="rId11"/>
    <p:sldId id="346" r:id="rId12"/>
    <p:sldId id="347" r:id="rId13"/>
    <p:sldId id="348" r:id="rId14"/>
    <p:sldId id="349" r:id="rId15"/>
    <p:sldId id="350" r:id="rId16"/>
    <p:sldId id="351" r:id="rId17"/>
    <p:sldId id="352" r:id="rId18"/>
    <p:sldId id="353" r:id="rId19"/>
    <p:sldId id="354" r:id="rId20"/>
    <p:sldId id="355" r:id="rId21"/>
    <p:sldId id="356" r:id="rId22"/>
    <p:sldId id="365" r:id="rId23"/>
    <p:sldId id="357" r:id="rId24"/>
    <p:sldId id="358" r:id="rId25"/>
    <p:sldId id="359" r:id="rId26"/>
    <p:sldId id="360" r:id="rId27"/>
    <p:sldId id="407" r:id="rId28"/>
    <p:sldId id="361" r:id="rId29"/>
    <p:sldId id="362" r:id="rId30"/>
    <p:sldId id="363" r:id="rId31"/>
    <p:sldId id="366" r:id="rId32"/>
    <p:sldId id="367" r:id="rId33"/>
    <p:sldId id="368" r:id="rId34"/>
    <p:sldId id="369" r:id="rId35"/>
    <p:sldId id="370" r:id="rId36"/>
    <p:sldId id="371" r:id="rId37"/>
    <p:sldId id="372" r:id="rId38"/>
    <p:sldId id="373" r:id="rId39"/>
    <p:sldId id="374" r:id="rId40"/>
    <p:sldId id="375" r:id="rId41"/>
    <p:sldId id="376" r:id="rId42"/>
    <p:sldId id="377" r:id="rId43"/>
    <p:sldId id="378" r:id="rId44"/>
    <p:sldId id="379" r:id="rId45"/>
    <p:sldId id="380" r:id="rId46"/>
    <p:sldId id="381" r:id="rId47"/>
    <p:sldId id="383" r:id="rId48"/>
    <p:sldId id="384" r:id="rId49"/>
    <p:sldId id="385" r:id="rId50"/>
    <p:sldId id="386" r:id="rId51"/>
    <p:sldId id="387" r:id="rId52"/>
    <p:sldId id="388" r:id="rId53"/>
    <p:sldId id="389" r:id="rId54"/>
    <p:sldId id="390" r:id="rId55"/>
    <p:sldId id="391" r:id="rId56"/>
    <p:sldId id="392" r:id="rId57"/>
    <p:sldId id="393" r:id="rId58"/>
    <p:sldId id="394" r:id="rId59"/>
    <p:sldId id="395" r:id="rId60"/>
    <p:sldId id="396" r:id="rId61"/>
    <p:sldId id="397" r:id="rId62"/>
    <p:sldId id="398" r:id="rId63"/>
    <p:sldId id="399" r:id="rId64"/>
    <p:sldId id="400" r:id="rId65"/>
    <p:sldId id="401" r:id="rId66"/>
    <p:sldId id="409" r:id="rId67"/>
    <p:sldId id="413" r:id="rId68"/>
    <p:sldId id="410" r:id="rId69"/>
    <p:sldId id="411" r:id="rId70"/>
    <p:sldId id="412" r:id="rId71"/>
    <p:sldId id="403" r:id="rId72"/>
    <p:sldId id="404" r:id="rId73"/>
    <p:sldId id="405" r:id="rId74"/>
    <p:sldId id="406"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26" autoAdjust="0"/>
    <p:restoredTop sz="94660"/>
  </p:normalViewPr>
  <p:slideViewPr>
    <p:cSldViewPr snapToGrid="0">
      <p:cViewPr varScale="1">
        <p:scale>
          <a:sx n="69" d="100"/>
          <a:sy n="69" d="100"/>
        </p:scale>
        <p:origin x="984" y="66"/>
      </p:cViewPr>
      <p:guideLst/>
    </p:cSldViewPr>
  </p:slideViewPr>
  <p:notesTextViewPr>
    <p:cViewPr>
      <p:scale>
        <a:sx n="1" d="1"/>
        <a:sy n="1" d="1"/>
      </p:scale>
      <p:origin x="0" y="0"/>
    </p:cViewPr>
  </p:notesTextViewPr>
  <p:notesViewPr>
    <p:cSldViewPr snapToGrid="0">
      <p:cViewPr varScale="1">
        <p:scale>
          <a:sx n="56" d="100"/>
          <a:sy n="56" d="100"/>
        </p:scale>
        <p:origin x="1998"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notesMaster" Target="notesMasters/notesMaster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theme" Target="theme/theme1.xml"/><Relationship Id="rId5" Type="http://schemas.openxmlformats.org/officeDocument/2006/relationships/slide" Target="slides/slide3.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s>
</file>

<file path=ppt/diagrams/_rels/data5.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ata10.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ata15.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ata17.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ata2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ata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diagrams/_rels/drawing5.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rawing10.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rawing15.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rawing17.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rawing2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image" Target="../media/image13.jpeg"/></Relationships>
</file>

<file path=ppt/diagrams/_rels/drawing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2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2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2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2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3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989D0C-37A3-4BD4-BB1D-71B6F841B2ED}" type="doc">
      <dgm:prSet loTypeId="urn:microsoft.com/office/officeart/2005/8/layout/hierarchy2" loCatId="hierarchy" qsTypeId="urn:microsoft.com/office/officeart/2005/8/quickstyle/simple1" qsCatId="simple" csTypeId="urn:microsoft.com/office/officeart/2005/8/colors/colorful1#1" csCatId="colorful" phldr="1"/>
      <dgm:spPr/>
      <dgm:t>
        <a:bodyPr/>
        <a:lstStyle/>
        <a:p>
          <a:endParaRPr lang="en-GB"/>
        </a:p>
      </dgm:t>
    </dgm:pt>
    <dgm:pt modelId="{84ED4541-76DE-4418-B119-7BE420B17221}">
      <dgm:prSet phldrT="[Text]"/>
      <dgm:spPr/>
      <dgm:t>
        <a:bodyPr/>
        <a:lstStyle/>
        <a:p>
          <a:r>
            <a:rPr lang="en-GB" dirty="0" smtClean="0"/>
            <a:t>Marketing mix</a:t>
          </a:r>
          <a:endParaRPr lang="en-GB" dirty="0"/>
        </a:p>
      </dgm:t>
    </dgm:pt>
    <dgm:pt modelId="{A678FAAD-7653-42E0-A4E2-2AFC361A63A9}" type="parTrans" cxnId="{E863DBC3-3002-48B1-9D4B-757BA9EDE033}">
      <dgm:prSet/>
      <dgm:spPr/>
      <dgm:t>
        <a:bodyPr/>
        <a:lstStyle/>
        <a:p>
          <a:endParaRPr lang="en-GB"/>
        </a:p>
      </dgm:t>
    </dgm:pt>
    <dgm:pt modelId="{C66F9579-2EAA-4FF7-9B38-566947156DC8}" type="sibTrans" cxnId="{E863DBC3-3002-48B1-9D4B-757BA9EDE033}">
      <dgm:prSet/>
      <dgm:spPr/>
      <dgm:t>
        <a:bodyPr/>
        <a:lstStyle/>
        <a:p>
          <a:endParaRPr lang="en-GB"/>
        </a:p>
      </dgm:t>
    </dgm:pt>
    <dgm:pt modelId="{53FEA93B-F60C-491D-861E-FE0E18131282}">
      <dgm:prSet phldrT="[Text]"/>
      <dgm:spPr/>
      <dgm:t>
        <a:bodyPr/>
        <a:lstStyle/>
        <a:p>
          <a:r>
            <a:rPr lang="en-GB" dirty="0" smtClean="0"/>
            <a:t>Product</a:t>
          </a:r>
          <a:endParaRPr lang="en-GB" dirty="0"/>
        </a:p>
      </dgm:t>
    </dgm:pt>
    <dgm:pt modelId="{4C97BF91-E22F-4516-AF07-ED776CC6C648}" type="parTrans" cxnId="{2780B374-7388-44FF-A213-990D0D275741}">
      <dgm:prSet/>
      <dgm:spPr/>
      <dgm:t>
        <a:bodyPr/>
        <a:lstStyle/>
        <a:p>
          <a:endParaRPr lang="en-GB"/>
        </a:p>
      </dgm:t>
    </dgm:pt>
    <dgm:pt modelId="{420B2749-E88C-4784-B7BC-478D75224705}" type="sibTrans" cxnId="{2780B374-7388-44FF-A213-990D0D275741}">
      <dgm:prSet/>
      <dgm:spPr/>
      <dgm:t>
        <a:bodyPr/>
        <a:lstStyle/>
        <a:p>
          <a:endParaRPr lang="en-GB"/>
        </a:p>
      </dgm:t>
    </dgm:pt>
    <dgm:pt modelId="{C6722A52-D931-4F83-B194-E79E0E2FF666}">
      <dgm:prSet phldrT="[Text]"/>
      <dgm:spPr/>
      <dgm:t>
        <a:bodyPr/>
        <a:lstStyle/>
        <a:p>
          <a:r>
            <a:rPr lang="en-GB" dirty="0" smtClean="0"/>
            <a:t>Advertising</a:t>
          </a:r>
          <a:endParaRPr lang="en-GB" dirty="0"/>
        </a:p>
      </dgm:t>
    </dgm:pt>
    <dgm:pt modelId="{3ED71174-E7D7-4085-BF1F-E4CADABBFD0F}" type="parTrans" cxnId="{CC24D673-9BCE-4E54-BD24-3E7CF70EDFCB}">
      <dgm:prSet/>
      <dgm:spPr/>
      <dgm:t>
        <a:bodyPr/>
        <a:lstStyle/>
        <a:p>
          <a:endParaRPr lang="en-GB"/>
        </a:p>
      </dgm:t>
    </dgm:pt>
    <dgm:pt modelId="{BD08B58E-2620-4FAA-8996-F9B5E2649E65}" type="sibTrans" cxnId="{CC24D673-9BCE-4E54-BD24-3E7CF70EDFCB}">
      <dgm:prSet/>
      <dgm:spPr/>
      <dgm:t>
        <a:bodyPr/>
        <a:lstStyle/>
        <a:p>
          <a:endParaRPr lang="en-GB"/>
        </a:p>
      </dgm:t>
    </dgm:pt>
    <dgm:pt modelId="{CFE8047A-E035-4EF3-ACDD-4C44EFC9C349}">
      <dgm:prSet phldrT="[Text]"/>
      <dgm:spPr/>
      <dgm:t>
        <a:bodyPr/>
        <a:lstStyle/>
        <a:p>
          <a:r>
            <a:rPr lang="en-GB" dirty="0" smtClean="0"/>
            <a:t>Direct marketing</a:t>
          </a:r>
          <a:endParaRPr lang="en-GB" dirty="0"/>
        </a:p>
      </dgm:t>
    </dgm:pt>
    <dgm:pt modelId="{0F9867CE-770C-42DF-91AF-4A927D83D2B8}" type="parTrans" cxnId="{8DCC95B8-4415-480A-A458-5DCDB26AE221}">
      <dgm:prSet/>
      <dgm:spPr/>
      <dgm:t>
        <a:bodyPr/>
        <a:lstStyle/>
        <a:p>
          <a:endParaRPr lang="en-GB"/>
        </a:p>
      </dgm:t>
    </dgm:pt>
    <dgm:pt modelId="{FD5C4DA2-A33E-43B4-A062-B97BE95DE266}" type="sibTrans" cxnId="{8DCC95B8-4415-480A-A458-5DCDB26AE221}">
      <dgm:prSet/>
      <dgm:spPr/>
      <dgm:t>
        <a:bodyPr/>
        <a:lstStyle/>
        <a:p>
          <a:endParaRPr lang="en-GB"/>
        </a:p>
      </dgm:t>
    </dgm:pt>
    <dgm:pt modelId="{5199891A-D163-469B-AE8F-626B72B2E6CC}">
      <dgm:prSet phldrT="[Text]"/>
      <dgm:spPr/>
      <dgm:t>
        <a:bodyPr/>
        <a:lstStyle/>
        <a:p>
          <a:r>
            <a:rPr lang="en-GB" dirty="0" smtClean="0"/>
            <a:t>Price</a:t>
          </a:r>
          <a:endParaRPr lang="en-GB" dirty="0"/>
        </a:p>
      </dgm:t>
    </dgm:pt>
    <dgm:pt modelId="{EDEB3944-250C-4836-9CDF-537B576200C0}" type="parTrans" cxnId="{D3901680-5A3B-4F21-848D-4A73F6AEB551}">
      <dgm:prSet/>
      <dgm:spPr/>
      <dgm:t>
        <a:bodyPr/>
        <a:lstStyle/>
        <a:p>
          <a:endParaRPr lang="en-GB"/>
        </a:p>
      </dgm:t>
    </dgm:pt>
    <dgm:pt modelId="{0431AA7C-C7D3-42BA-BC60-36B5F77E90F7}" type="sibTrans" cxnId="{D3901680-5A3B-4F21-848D-4A73F6AEB551}">
      <dgm:prSet/>
      <dgm:spPr/>
      <dgm:t>
        <a:bodyPr/>
        <a:lstStyle/>
        <a:p>
          <a:endParaRPr lang="en-GB"/>
        </a:p>
      </dgm:t>
    </dgm:pt>
    <dgm:pt modelId="{D2D95453-DDC2-43B0-B37F-2CCF21571D73}">
      <dgm:prSet phldrT="[Text]"/>
      <dgm:spPr/>
      <dgm:t>
        <a:bodyPr/>
        <a:lstStyle/>
        <a:p>
          <a:r>
            <a:rPr lang="en-GB" dirty="0" smtClean="0"/>
            <a:t>Place</a:t>
          </a:r>
          <a:endParaRPr lang="en-GB" dirty="0"/>
        </a:p>
      </dgm:t>
    </dgm:pt>
    <dgm:pt modelId="{0B76C50B-E633-418E-AE42-865E3FF084D5}" type="parTrans" cxnId="{8D0A3FCB-EFE6-4119-8FDE-AB1DD0853A4C}">
      <dgm:prSet/>
      <dgm:spPr/>
      <dgm:t>
        <a:bodyPr/>
        <a:lstStyle/>
        <a:p>
          <a:endParaRPr lang="en-GB"/>
        </a:p>
      </dgm:t>
    </dgm:pt>
    <dgm:pt modelId="{40660B25-74DC-44E9-A995-1435C518EBF5}" type="sibTrans" cxnId="{8D0A3FCB-EFE6-4119-8FDE-AB1DD0853A4C}">
      <dgm:prSet/>
      <dgm:spPr/>
      <dgm:t>
        <a:bodyPr/>
        <a:lstStyle/>
        <a:p>
          <a:endParaRPr lang="en-GB"/>
        </a:p>
      </dgm:t>
    </dgm:pt>
    <dgm:pt modelId="{9D43C03A-77A0-40EF-AA0A-111B158DB965}">
      <dgm:prSet phldrT="[Text]"/>
      <dgm:spPr/>
      <dgm:t>
        <a:bodyPr/>
        <a:lstStyle/>
        <a:p>
          <a:r>
            <a:rPr lang="en-GB" dirty="0" smtClean="0"/>
            <a:t>Promotion</a:t>
          </a:r>
          <a:endParaRPr lang="en-GB" dirty="0"/>
        </a:p>
      </dgm:t>
    </dgm:pt>
    <dgm:pt modelId="{91925B56-BACA-494B-A80D-D1BEAC501B99}" type="parTrans" cxnId="{67DA333A-B39D-444A-BA2B-F2D4C9867D41}">
      <dgm:prSet/>
      <dgm:spPr/>
      <dgm:t>
        <a:bodyPr/>
        <a:lstStyle/>
        <a:p>
          <a:endParaRPr lang="en-GB"/>
        </a:p>
      </dgm:t>
    </dgm:pt>
    <dgm:pt modelId="{D9041452-B2B8-4070-9E2A-D6AA9D5E1ED4}" type="sibTrans" cxnId="{67DA333A-B39D-444A-BA2B-F2D4C9867D41}">
      <dgm:prSet/>
      <dgm:spPr/>
      <dgm:t>
        <a:bodyPr/>
        <a:lstStyle/>
        <a:p>
          <a:endParaRPr lang="en-GB"/>
        </a:p>
      </dgm:t>
    </dgm:pt>
    <dgm:pt modelId="{FFB6E298-21B1-4085-A42D-C7963845A0B0}">
      <dgm:prSet phldrT="[Text]"/>
      <dgm:spPr/>
      <dgm:t>
        <a:bodyPr/>
        <a:lstStyle/>
        <a:p>
          <a:r>
            <a:rPr lang="en-GB" dirty="0" smtClean="0"/>
            <a:t>Personal selling</a:t>
          </a:r>
          <a:endParaRPr lang="en-GB" dirty="0"/>
        </a:p>
      </dgm:t>
    </dgm:pt>
    <dgm:pt modelId="{706ED18E-B258-46F0-8EEA-B88F0FD80394}" type="parTrans" cxnId="{8A5D8996-919F-499F-A1CC-4E18A200FB82}">
      <dgm:prSet/>
      <dgm:spPr/>
      <dgm:t>
        <a:bodyPr/>
        <a:lstStyle/>
        <a:p>
          <a:endParaRPr lang="en-GB"/>
        </a:p>
      </dgm:t>
    </dgm:pt>
    <dgm:pt modelId="{B8D7E204-717E-4DA3-9E5F-6FE33FF1EBB9}" type="sibTrans" cxnId="{8A5D8996-919F-499F-A1CC-4E18A200FB82}">
      <dgm:prSet/>
      <dgm:spPr/>
      <dgm:t>
        <a:bodyPr/>
        <a:lstStyle/>
        <a:p>
          <a:endParaRPr lang="en-GB"/>
        </a:p>
      </dgm:t>
    </dgm:pt>
    <dgm:pt modelId="{F7BB47D4-1BF7-48CD-9C51-E9A210F530F1}">
      <dgm:prSet phldrT="[Text]"/>
      <dgm:spPr/>
      <dgm:t>
        <a:bodyPr/>
        <a:lstStyle/>
        <a:p>
          <a:r>
            <a:rPr lang="en-GB" dirty="0" smtClean="0"/>
            <a:t>Sales promotion</a:t>
          </a:r>
          <a:endParaRPr lang="en-GB" dirty="0"/>
        </a:p>
      </dgm:t>
    </dgm:pt>
    <dgm:pt modelId="{6807D531-365A-4631-B14A-AA4F80CD13A1}" type="parTrans" cxnId="{B61C2B4E-5D99-49B3-B4CB-FA7B86587A1B}">
      <dgm:prSet/>
      <dgm:spPr/>
      <dgm:t>
        <a:bodyPr/>
        <a:lstStyle/>
        <a:p>
          <a:endParaRPr lang="en-GB"/>
        </a:p>
      </dgm:t>
    </dgm:pt>
    <dgm:pt modelId="{34091253-72E4-4F6B-BBA6-DABBBE3DB76F}" type="sibTrans" cxnId="{B61C2B4E-5D99-49B3-B4CB-FA7B86587A1B}">
      <dgm:prSet/>
      <dgm:spPr/>
      <dgm:t>
        <a:bodyPr/>
        <a:lstStyle/>
        <a:p>
          <a:endParaRPr lang="en-GB"/>
        </a:p>
      </dgm:t>
    </dgm:pt>
    <dgm:pt modelId="{887AEA10-1D1C-43C1-A9BE-7AB4A7BC78D2}">
      <dgm:prSet phldrT="[Text]"/>
      <dgm:spPr/>
      <dgm:t>
        <a:bodyPr/>
        <a:lstStyle/>
        <a:p>
          <a:r>
            <a:rPr lang="en-GB" dirty="0" smtClean="0"/>
            <a:t>Public relations</a:t>
          </a:r>
          <a:endParaRPr lang="en-GB" dirty="0"/>
        </a:p>
      </dgm:t>
    </dgm:pt>
    <dgm:pt modelId="{B9D60E0A-3A60-4417-9A64-F3F39D05C3E0}" type="parTrans" cxnId="{8070E77B-C824-4B11-877C-08306148E45C}">
      <dgm:prSet/>
      <dgm:spPr/>
      <dgm:t>
        <a:bodyPr/>
        <a:lstStyle/>
        <a:p>
          <a:endParaRPr lang="en-GB"/>
        </a:p>
      </dgm:t>
    </dgm:pt>
    <dgm:pt modelId="{BD4ECA65-5E5D-43C7-9F20-F434FE994989}" type="sibTrans" cxnId="{8070E77B-C824-4B11-877C-08306148E45C}">
      <dgm:prSet/>
      <dgm:spPr/>
      <dgm:t>
        <a:bodyPr/>
        <a:lstStyle/>
        <a:p>
          <a:endParaRPr lang="en-GB"/>
        </a:p>
      </dgm:t>
    </dgm:pt>
    <dgm:pt modelId="{0DA4DAE1-3056-43D1-B5C9-89C1C4374080}" type="pres">
      <dgm:prSet presAssocID="{7A989D0C-37A3-4BD4-BB1D-71B6F841B2ED}" presName="diagram" presStyleCnt="0">
        <dgm:presLayoutVars>
          <dgm:chPref val="1"/>
          <dgm:dir/>
          <dgm:animOne val="branch"/>
          <dgm:animLvl val="lvl"/>
          <dgm:resizeHandles val="exact"/>
        </dgm:presLayoutVars>
      </dgm:prSet>
      <dgm:spPr/>
      <dgm:t>
        <a:bodyPr/>
        <a:lstStyle/>
        <a:p>
          <a:endParaRPr lang="en-GB"/>
        </a:p>
      </dgm:t>
    </dgm:pt>
    <dgm:pt modelId="{DF748AC6-3FCE-4B64-8177-2F207EC8B89C}" type="pres">
      <dgm:prSet presAssocID="{84ED4541-76DE-4418-B119-7BE420B17221}" presName="root1" presStyleCnt="0"/>
      <dgm:spPr/>
    </dgm:pt>
    <dgm:pt modelId="{01A5C03F-19EE-4AC9-B639-97DA86AECD89}" type="pres">
      <dgm:prSet presAssocID="{84ED4541-76DE-4418-B119-7BE420B17221}" presName="LevelOneTextNode" presStyleLbl="node0" presStyleIdx="0" presStyleCnt="1">
        <dgm:presLayoutVars>
          <dgm:chPref val="3"/>
        </dgm:presLayoutVars>
      </dgm:prSet>
      <dgm:spPr/>
      <dgm:t>
        <a:bodyPr/>
        <a:lstStyle/>
        <a:p>
          <a:endParaRPr lang="en-GB"/>
        </a:p>
      </dgm:t>
    </dgm:pt>
    <dgm:pt modelId="{56317E5F-1C2F-4129-B8DE-92DA1A6495B1}" type="pres">
      <dgm:prSet presAssocID="{84ED4541-76DE-4418-B119-7BE420B17221}" presName="level2hierChild" presStyleCnt="0"/>
      <dgm:spPr/>
    </dgm:pt>
    <dgm:pt modelId="{308C1418-B4E7-4A54-B8AC-495ECA60BC11}" type="pres">
      <dgm:prSet presAssocID="{4C97BF91-E22F-4516-AF07-ED776CC6C648}" presName="conn2-1" presStyleLbl="parChTrans1D2" presStyleIdx="0" presStyleCnt="4"/>
      <dgm:spPr/>
      <dgm:t>
        <a:bodyPr/>
        <a:lstStyle/>
        <a:p>
          <a:endParaRPr lang="en-GB"/>
        </a:p>
      </dgm:t>
    </dgm:pt>
    <dgm:pt modelId="{307657D6-39BE-43B8-ACF8-18AF8B93DC55}" type="pres">
      <dgm:prSet presAssocID="{4C97BF91-E22F-4516-AF07-ED776CC6C648}" presName="connTx" presStyleLbl="parChTrans1D2" presStyleIdx="0" presStyleCnt="4"/>
      <dgm:spPr/>
      <dgm:t>
        <a:bodyPr/>
        <a:lstStyle/>
        <a:p>
          <a:endParaRPr lang="en-GB"/>
        </a:p>
      </dgm:t>
    </dgm:pt>
    <dgm:pt modelId="{B1C4384F-0C44-47DB-B1A8-61B7D222996B}" type="pres">
      <dgm:prSet presAssocID="{53FEA93B-F60C-491D-861E-FE0E18131282}" presName="root2" presStyleCnt="0"/>
      <dgm:spPr/>
    </dgm:pt>
    <dgm:pt modelId="{31110ED4-3192-4A73-8B38-E9B80CF61417}" type="pres">
      <dgm:prSet presAssocID="{53FEA93B-F60C-491D-861E-FE0E18131282}" presName="LevelTwoTextNode" presStyleLbl="node2" presStyleIdx="0" presStyleCnt="4">
        <dgm:presLayoutVars>
          <dgm:chPref val="3"/>
        </dgm:presLayoutVars>
      </dgm:prSet>
      <dgm:spPr/>
      <dgm:t>
        <a:bodyPr/>
        <a:lstStyle/>
        <a:p>
          <a:endParaRPr lang="en-GB"/>
        </a:p>
      </dgm:t>
    </dgm:pt>
    <dgm:pt modelId="{F7D8EAD9-96FA-46A4-B304-04C18EC58CB0}" type="pres">
      <dgm:prSet presAssocID="{53FEA93B-F60C-491D-861E-FE0E18131282}" presName="level3hierChild" presStyleCnt="0"/>
      <dgm:spPr/>
    </dgm:pt>
    <dgm:pt modelId="{51E8CEBB-1B5B-4330-B6CD-BE714F0A26DC}" type="pres">
      <dgm:prSet presAssocID="{EDEB3944-250C-4836-9CDF-537B576200C0}" presName="conn2-1" presStyleLbl="parChTrans1D2" presStyleIdx="1" presStyleCnt="4"/>
      <dgm:spPr/>
      <dgm:t>
        <a:bodyPr/>
        <a:lstStyle/>
        <a:p>
          <a:endParaRPr lang="en-GB"/>
        </a:p>
      </dgm:t>
    </dgm:pt>
    <dgm:pt modelId="{DCF45864-9EE0-4895-A98B-B73B9F645EA9}" type="pres">
      <dgm:prSet presAssocID="{EDEB3944-250C-4836-9CDF-537B576200C0}" presName="connTx" presStyleLbl="parChTrans1D2" presStyleIdx="1" presStyleCnt="4"/>
      <dgm:spPr/>
      <dgm:t>
        <a:bodyPr/>
        <a:lstStyle/>
        <a:p>
          <a:endParaRPr lang="en-GB"/>
        </a:p>
      </dgm:t>
    </dgm:pt>
    <dgm:pt modelId="{1CE91AFD-FF17-48D2-9CD7-5FED5C5C0C33}" type="pres">
      <dgm:prSet presAssocID="{5199891A-D163-469B-AE8F-626B72B2E6CC}" presName="root2" presStyleCnt="0"/>
      <dgm:spPr/>
    </dgm:pt>
    <dgm:pt modelId="{49EE9967-D4DE-44AF-BC5B-2DDF3FA4D4B6}" type="pres">
      <dgm:prSet presAssocID="{5199891A-D163-469B-AE8F-626B72B2E6CC}" presName="LevelTwoTextNode" presStyleLbl="node2" presStyleIdx="1" presStyleCnt="4">
        <dgm:presLayoutVars>
          <dgm:chPref val="3"/>
        </dgm:presLayoutVars>
      </dgm:prSet>
      <dgm:spPr/>
      <dgm:t>
        <a:bodyPr/>
        <a:lstStyle/>
        <a:p>
          <a:endParaRPr lang="en-GB"/>
        </a:p>
      </dgm:t>
    </dgm:pt>
    <dgm:pt modelId="{F18E8B40-AE2E-4EFC-A595-559253F1D8D3}" type="pres">
      <dgm:prSet presAssocID="{5199891A-D163-469B-AE8F-626B72B2E6CC}" presName="level3hierChild" presStyleCnt="0"/>
      <dgm:spPr/>
    </dgm:pt>
    <dgm:pt modelId="{244EB389-0F63-4296-BDB4-95D6DF0ABAEF}" type="pres">
      <dgm:prSet presAssocID="{0B76C50B-E633-418E-AE42-865E3FF084D5}" presName="conn2-1" presStyleLbl="parChTrans1D2" presStyleIdx="2" presStyleCnt="4"/>
      <dgm:spPr/>
      <dgm:t>
        <a:bodyPr/>
        <a:lstStyle/>
        <a:p>
          <a:endParaRPr lang="en-GB"/>
        </a:p>
      </dgm:t>
    </dgm:pt>
    <dgm:pt modelId="{D9ECC37E-3D0F-428B-8566-DBEEA52D26AA}" type="pres">
      <dgm:prSet presAssocID="{0B76C50B-E633-418E-AE42-865E3FF084D5}" presName="connTx" presStyleLbl="parChTrans1D2" presStyleIdx="2" presStyleCnt="4"/>
      <dgm:spPr/>
      <dgm:t>
        <a:bodyPr/>
        <a:lstStyle/>
        <a:p>
          <a:endParaRPr lang="en-GB"/>
        </a:p>
      </dgm:t>
    </dgm:pt>
    <dgm:pt modelId="{61D2F09A-3E37-46D0-B910-3B063540AFEF}" type="pres">
      <dgm:prSet presAssocID="{D2D95453-DDC2-43B0-B37F-2CCF21571D73}" presName="root2" presStyleCnt="0"/>
      <dgm:spPr/>
    </dgm:pt>
    <dgm:pt modelId="{66DDF758-FEC7-4619-A02B-A4A7DC21ED65}" type="pres">
      <dgm:prSet presAssocID="{D2D95453-DDC2-43B0-B37F-2CCF21571D73}" presName="LevelTwoTextNode" presStyleLbl="node2" presStyleIdx="2" presStyleCnt="4">
        <dgm:presLayoutVars>
          <dgm:chPref val="3"/>
        </dgm:presLayoutVars>
      </dgm:prSet>
      <dgm:spPr/>
      <dgm:t>
        <a:bodyPr/>
        <a:lstStyle/>
        <a:p>
          <a:endParaRPr lang="en-GB"/>
        </a:p>
      </dgm:t>
    </dgm:pt>
    <dgm:pt modelId="{BAD23AF7-688B-430A-B81D-1A7332C5E10B}" type="pres">
      <dgm:prSet presAssocID="{D2D95453-DDC2-43B0-B37F-2CCF21571D73}" presName="level3hierChild" presStyleCnt="0"/>
      <dgm:spPr/>
    </dgm:pt>
    <dgm:pt modelId="{C70285B7-7DB1-4FA8-A122-A79DB1BA23E5}" type="pres">
      <dgm:prSet presAssocID="{91925B56-BACA-494B-A80D-D1BEAC501B99}" presName="conn2-1" presStyleLbl="parChTrans1D2" presStyleIdx="3" presStyleCnt="4"/>
      <dgm:spPr/>
      <dgm:t>
        <a:bodyPr/>
        <a:lstStyle/>
        <a:p>
          <a:endParaRPr lang="en-GB"/>
        </a:p>
      </dgm:t>
    </dgm:pt>
    <dgm:pt modelId="{48DA8383-B478-4648-880F-5BB00D899A64}" type="pres">
      <dgm:prSet presAssocID="{91925B56-BACA-494B-A80D-D1BEAC501B99}" presName="connTx" presStyleLbl="parChTrans1D2" presStyleIdx="3" presStyleCnt="4"/>
      <dgm:spPr/>
      <dgm:t>
        <a:bodyPr/>
        <a:lstStyle/>
        <a:p>
          <a:endParaRPr lang="en-GB"/>
        </a:p>
      </dgm:t>
    </dgm:pt>
    <dgm:pt modelId="{432667E6-4386-4531-ADCC-9D7073020E8B}" type="pres">
      <dgm:prSet presAssocID="{9D43C03A-77A0-40EF-AA0A-111B158DB965}" presName="root2" presStyleCnt="0"/>
      <dgm:spPr/>
    </dgm:pt>
    <dgm:pt modelId="{EC07966D-6B95-46AF-AF8F-6E9B860ACFA4}" type="pres">
      <dgm:prSet presAssocID="{9D43C03A-77A0-40EF-AA0A-111B158DB965}" presName="LevelTwoTextNode" presStyleLbl="node2" presStyleIdx="3" presStyleCnt="4">
        <dgm:presLayoutVars>
          <dgm:chPref val="3"/>
        </dgm:presLayoutVars>
      </dgm:prSet>
      <dgm:spPr/>
      <dgm:t>
        <a:bodyPr/>
        <a:lstStyle/>
        <a:p>
          <a:endParaRPr lang="en-GB"/>
        </a:p>
      </dgm:t>
    </dgm:pt>
    <dgm:pt modelId="{F2A16A67-B9B0-43EE-B357-43339899EE26}" type="pres">
      <dgm:prSet presAssocID="{9D43C03A-77A0-40EF-AA0A-111B158DB965}" presName="level3hierChild" presStyleCnt="0"/>
      <dgm:spPr/>
    </dgm:pt>
    <dgm:pt modelId="{F333299E-8FE7-440D-8BF9-660F18AA4562}" type="pres">
      <dgm:prSet presAssocID="{3ED71174-E7D7-4085-BF1F-E4CADABBFD0F}" presName="conn2-1" presStyleLbl="parChTrans1D3" presStyleIdx="0" presStyleCnt="5"/>
      <dgm:spPr/>
      <dgm:t>
        <a:bodyPr/>
        <a:lstStyle/>
        <a:p>
          <a:endParaRPr lang="en-GB"/>
        </a:p>
      </dgm:t>
    </dgm:pt>
    <dgm:pt modelId="{DBAF1538-E0A9-4249-B8A2-8F255FD3354B}" type="pres">
      <dgm:prSet presAssocID="{3ED71174-E7D7-4085-BF1F-E4CADABBFD0F}" presName="connTx" presStyleLbl="parChTrans1D3" presStyleIdx="0" presStyleCnt="5"/>
      <dgm:spPr/>
      <dgm:t>
        <a:bodyPr/>
        <a:lstStyle/>
        <a:p>
          <a:endParaRPr lang="en-GB"/>
        </a:p>
      </dgm:t>
    </dgm:pt>
    <dgm:pt modelId="{39D6D30D-EEA1-4F2B-8B23-9B1896D667F7}" type="pres">
      <dgm:prSet presAssocID="{C6722A52-D931-4F83-B194-E79E0E2FF666}" presName="root2" presStyleCnt="0"/>
      <dgm:spPr/>
    </dgm:pt>
    <dgm:pt modelId="{158E34DC-8BD7-4776-8B31-E33BAFC3E8D1}" type="pres">
      <dgm:prSet presAssocID="{C6722A52-D931-4F83-B194-E79E0E2FF666}" presName="LevelTwoTextNode" presStyleLbl="node3" presStyleIdx="0" presStyleCnt="5">
        <dgm:presLayoutVars>
          <dgm:chPref val="3"/>
        </dgm:presLayoutVars>
      </dgm:prSet>
      <dgm:spPr/>
      <dgm:t>
        <a:bodyPr/>
        <a:lstStyle/>
        <a:p>
          <a:endParaRPr lang="en-GB"/>
        </a:p>
      </dgm:t>
    </dgm:pt>
    <dgm:pt modelId="{D49C178C-74D4-4386-8F1B-FB0767CD89FB}" type="pres">
      <dgm:prSet presAssocID="{C6722A52-D931-4F83-B194-E79E0E2FF666}" presName="level3hierChild" presStyleCnt="0"/>
      <dgm:spPr/>
    </dgm:pt>
    <dgm:pt modelId="{43C56F3C-A90F-417C-8A21-7FA1A92A4BB4}" type="pres">
      <dgm:prSet presAssocID="{706ED18E-B258-46F0-8EEA-B88F0FD80394}" presName="conn2-1" presStyleLbl="parChTrans1D3" presStyleIdx="1" presStyleCnt="5"/>
      <dgm:spPr/>
      <dgm:t>
        <a:bodyPr/>
        <a:lstStyle/>
        <a:p>
          <a:endParaRPr lang="en-GB"/>
        </a:p>
      </dgm:t>
    </dgm:pt>
    <dgm:pt modelId="{D9369FCF-D0DB-4ABC-BFEB-548EDBC01A04}" type="pres">
      <dgm:prSet presAssocID="{706ED18E-B258-46F0-8EEA-B88F0FD80394}" presName="connTx" presStyleLbl="parChTrans1D3" presStyleIdx="1" presStyleCnt="5"/>
      <dgm:spPr/>
      <dgm:t>
        <a:bodyPr/>
        <a:lstStyle/>
        <a:p>
          <a:endParaRPr lang="en-GB"/>
        </a:p>
      </dgm:t>
    </dgm:pt>
    <dgm:pt modelId="{5A3A14B0-DCB9-4C03-B0C7-A3F965D5C76A}" type="pres">
      <dgm:prSet presAssocID="{FFB6E298-21B1-4085-A42D-C7963845A0B0}" presName="root2" presStyleCnt="0"/>
      <dgm:spPr/>
    </dgm:pt>
    <dgm:pt modelId="{349CE00B-D0D5-4835-9F12-4034DA56AF0C}" type="pres">
      <dgm:prSet presAssocID="{FFB6E298-21B1-4085-A42D-C7963845A0B0}" presName="LevelTwoTextNode" presStyleLbl="node3" presStyleIdx="1" presStyleCnt="5">
        <dgm:presLayoutVars>
          <dgm:chPref val="3"/>
        </dgm:presLayoutVars>
      </dgm:prSet>
      <dgm:spPr/>
      <dgm:t>
        <a:bodyPr/>
        <a:lstStyle/>
        <a:p>
          <a:endParaRPr lang="en-GB"/>
        </a:p>
      </dgm:t>
    </dgm:pt>
    <dgm:pt modelId="{0554107A-754C-43E5-9CCA-1A75729365D2}" type="pres">
      <dgm:prSet presAssocID="{FFB6E298-21B1-4085-A42D-C7963845A0B0}" presName="level3hierChild" presStyleCnt="0"/>
      <dgm:spPr/>
    </dgm:pt>
    <dgm:pt modelId="{7D43F74C-DBA6-4CF2-8139-0929C373BF15}" type="pres">
      <dgm:prSet presAssocID="{0F9867CE-770C-42DF-91AF-4A927D83D2B8}" presName="conn2-1" presStyleLbl="parChTrans1D3" presStyleIdx="2" presStyleCnt="5"/>
      <dgm:spPr/>
      <dgm:t>
        <a:bodyPr/>
        <a:lstStyle/>
        <a:p>
          <a:endParaRPr lang="en-GB"/>
        </a:p>
      </dgm:t>
    </dgm:pt>
    <dgm:pt modelId="{6E5F210B-F23B-4225-B013-5FE9BA2E2471}" type="pres">
      <dgm:prSet presAssocID="{0F9867CE-770C-42DF-91AF-4A927D83D2B8}" presName="connTx" presStyleLbl="parChTrans1D3" presStyleIdx="2" presStyleCnt="5"/>
      <dgm:spPr/>
      <dgm:t>
        <a:bodyPr/>
        <a:lstStyle/>
        <a:p>
          <a:endParaRPr lang="en-GB"/>
        </a:p>
      </dgm:t>
    </dgm:pt>
    <dgm:pt modelId="{06B6446C-D83A-49A0-B2A7-162D68EBF8F0}" type="pres">
      <dgm:prSet presAssocID="{CFE8047A-E035-4EF3-ACDD-4C44EFC9C349}" presName="root2" presStyleCnt="0"/>
      <dgm:spPr/>
    </dgm:pt>
    <dgm:pt modelId="{74CAB3E9-F3B8-44C4-924C-56ABAC2A4D0E}" type="pres">
      <dgm:prSet presAssocID="{CFE8047A-E035-4EF3-ACDD-4C44EFC9C349}" presName="LevelTwoTextNode" presStyleLbl="node3" presStyleIdx="2" presStyleCnt="5">
        <dgm:presLayoutVars>
          <dgm:chPref val="3"/>
        </dgm:presLayoutVars>
      </dgm:prSet>
      <dgm:spPr/>
      <dgm:t>
        <a:bodyPr/>
        <a:lstStyle/>
        <a:p>
          <a:endParaRPr lang="en-GB"/>
        </a:p>
      </dgm:t>
    </dgm:pt>
    <dgm:pt modelId="{848E354C-F8EA-4B43-B2C1-7DC293C10584}" type="pres">
      <dgm:prSet presAssocID="{CFE8047A-E035-4EF3-ACDD-4C44EFC9C349}" presName="level3hierChild" presStyleCnt="0"/>
      <dgm:spPr/>
    </dgm:pt>
    <dgm:pt modelId="{9E719050-3130-4801-91A3-8D4FCBFFBF93}" type="pres">
      <dgm:prSet presAssocID="{6807D531-365A-4631-B14A-AA4F80CD13A1}" presName="conn2-1" presStyleLbl="parChTrans1D3" presStyleIdx="3" presStyleCnt="5"/>
      <dgm:spPr/>
      <dgm:t>
        <a:bodyPr/>
        <a:lstStyle/>
        <a:p>
          <a:endParaRPr lang="en-GB"/>
        </a:p>
      </dgm:t>
    </dgm:pt>
    <dgm:pt modelId="{F7ABA847-67AB-4D05-BFF0-C8203AE887DE}" type="pres">
      <dgm:prSet presAssocID="{6807D531-365A-4631-B14A-AA4F80CD13A1}" presName="connTx" presStyleLbl="parChTrans1D3" presStyleIdx="3" presStyleCnt="5"/>
      <dgm:spPr/>
      <dgm:t>
        <a:bodyPr/>
        <a:lstStyle/>
        <a:p>
          <a:endParaRPr lang="en-GB"/>
        </a:p>
      </dgm:t>
    </dgm:pt>
    <dgm:pt modelId="{D11B1494-E5C5-40B0-9F31-DDC418FEC66E}" type="pres">
      <dgm:prSet presAssocID="{F7BB47D4-1BF7-48CD-9C51-E9A210F530F1}" presName="root2" presStyleCnt="0"/>
      <dgm:spPr/>
    </dgm:pt>
    <dgm:pt modelId="{2A131CF1-DA6F-4C52-A60B-7F0D3A8F3DDB}" type="pres">
      <dgm:prSet presAssocID="{F7BB47D4-1BF7-48CD-9C51-E9A210F530F1}" presName="LevelTwoTextNode" presStyleLbl="node3" presStyleIdx="3" presStyleCnt="5">
        <dgm:presLayoutVars>
          <dgm:chPref val="3"/>
        </dgm:presLayoutVars>
      </dgm:prSet>
      <dgm:spPr/>
      <dgm:t>
        <a:bodyPr/>
        <a:lstStyle/>
        <a:p>
          <a:endParaRPr lang="en-GB"/>
        </a:p>
      </dgm:t>
    </dgm:pt>
    <dgm:pt modelId="{15CA47EE-BFD5-45D4-9EE8-00E582148CA8}" type="pres">
      <dgm:prSet presAssocID="{F7BB47D4-1BF7-48CD-9C51-E9A210F530F1}" presName="level3hierChild" presStyleCnt="0"/>
      <dgm:spPr/>
    </dgm:pt>
    <dgm:pt modelId="{626F1476-0688-4D01-A194-A7C0B29EAD50}" type="pres">
      <dgm:prSet presAssocID="{B9D60E0A-3A60-4417-9A64-F3F39D05C3E0}" presName="conn2-1" presStyleLbl="parChTrans1D3" presStyleIdx="4" presStyleCnt="5"/>
      <dgm:spPr/>
      <dgm:t>
        <a:bodyPr/>
        <a:lstStyle/>
        <a:p>
          <a:endParaRPr lang="en-GB"/>
        </a:p>
      </dgm:t>
    </dgm:pt>
    <dgm:pt modelId="{4BAC7E09-57D0-4B48-8AE8-0A0C421D2EBC}" type="pres">
      <dgm:prSet presAssocID="{B9D60E0A-3A60-4417-9A64-F3F39D05C3E0}" presName="connTx" presStyleLbl="parChTrans1D3" presStyleIdx="4" presStyleCnt="5"/>
      <dgm:spPr/>
      <dgm:t>
        <a:bodyPr/>
        <a:lstStyle/>
        <a:p>
          <a:endParaRPr lang="en-GB"/>
        </a:p>
      </dgm:t>
    </dgm:pt>
    <dgm:pt modelId="{BB251D80-B132-4949-AF5D-B4075E517BE8}" type="pres">
      <dgm:prSet presAssocID="{887AEA10-1D1C-43C1-A9BE-7AB4A7BC78D2}" presName="root2" presStyleCnt="0"/>
      <dgm:spPr/>
    </dgm:pt>
    <dgm:pt modelId="{E5F7C7FC-F6DB-407E-8B32-1467478463AF}" type="pres">
      <dgm:prSet presAssocID="{887AEA10-1D1C-43C1-A9BE-7AB4A7BC78D2}" presName="LevelTwoTextNode" presStyleLbl="node3" presStyleIdx="4" presStyleCnt="5">
        <dgm:presLayoutVars>
          <dgm:chPref val="3"/>
        </dgm:presLayoutVars>
      </dgm:prSet>
      <dgm:spPr/>
      <dgm:t>
        <a:bodyPr/>
        <a:lstStyle/>
        <a:p>
          <a:endParaRPr lang="en-GB"/>
        </a:p>
      </dgm:t>
    </dgm:pt>
    <dgm:pt modelId="{8B70B5A1-5236-4281-8F6E-83F27B53BAE0}" type="pres">
      <dgm:prSet presAssocID="{887AEA10-1D1C-43C1-A9BE-7AB4A7BC78D2}" presName="level3hierChild" presStyleCnt="0"/>
      <dgm:spPr/>
    </dgm:pt>
  </dgm:ptLst>
  <dgm:cxnLst>
    <dgm:cxn modelId="{C5C44332-0AB0-4259-9842-CCEF2563F1A4}" type="presOf" srcId="{EDEB3944-250C-4836-9CDF-537B576200C0}" destId="{51E8CEBB-1B5B-4330-B6CD-BE714F0A26DC}" srcOrd="0" destOrd="0" presId="urn:microsoft.com/office/officeart/2005/8/layout/hierarchy2"/>
    <dgm:cxn modelId="{B61C2B4E-5D99-49B3-B4CB-FA7B86587A1B}" srcId="{9D43C03A-77A0-40EF-AA0A-111B158DB965}" destId="{F7BB47D4-1BF7-48CD-9C51-E9A210F530F1}" srcOrd="3" destOrd="0" parTransId="{6807D531-365A-4631-B14A-AA4F80CD13A1}" sibTransId="{34091253-72E4-4F6B-BBA6-DABBBE3DB76F}"/>
    <dgm:cxn modelId="{C3927C85-02D4-446E-B525-5A4990F04F43}" type="presOf" srcId="{3ED71174-E7D7-4085-BF1F-E4CADABBFD0F}" destId="{F333299E-8FE7-440D-8BF9-660F18AA4562}" srcOrd="0" destOrd="0" presId="urn:microsoft.com/office/officeart/2005/8/layout/hierarchy2"/>
    <dgm:cxn modelId="{A261D1F8-DCA4-4D73-B440-518A9579711E}" type="presOf" srcId="{91925B56-BACA-494B-A80D-D1BEAC501B99}" destId="{48DA8383-B478-4648-880F-5BB00D899A64}" srcOrd="1" destOrd="0" presId="urn:microsoft.com/office/officeart/2005/8/layout/hierarchy2"/>
    <dgm:cxn modelId="{8A5D8996-919F-499F-A1CC-4E18A200FB82}" srcId="{9D43C03A-77A0-40EF-AA0A-111B158DB965}" destId="{FFB6E298-21B1-4085-A42D-C7963845A0B0}" srcOrd="1" destOrd="0" parTransId="{706ED18E-B258-46F0-8EEA-B88F0FD80394}" sibTransId="{B8D7E204-717E-4DA3-9E5F-6FE33FF1EBB9}"/>
    <dgm:cxn modelId="{B9294934-6A8E-42E6-ACBF-8DD64AA711FD}" type="presOf" srcId="{887AEA10-1D1C-43C1-A9BE-7AB4A7BC78D2}" destId="{E5F7C7FC-F6DB-407E-8B32-1467478463AF}" srcOrd="0" destOrd="0" presId="urn:microsoft.com/office/officeart/2005/8/layout/hierarchy2"/>
    <dgm:cxn modelId="{646379A3-648F-4ECF-AF0F-81639BF25E40}" type="presOf" srcId="{91925B56-BACA-494B-A80D-D1BEAC501B99}" destId="{C70285B7-7DB1-4FA8-A122-A79DB1BA23E5}" srcOrd="0" destOrd="0" presId="urn:microsoft.com/office/officeart/2005/8/layout/hierarchy2"/>
    <dgm:cxn modelId="{A4E4CA4E-07DC-4B57-A484-56BF8503C2F3}" type="presOf" srcId="{84ED4541-76DE-4418-B119-7BE420B17221}" destId="{01A5C03F-19EE-4AC9-B639-97DA86AECD89}" srcOrd="0" destOrd="0" presId="urn:microsoft.com/office/officeart/2005/8/layout/hierarchy2"/>
    <dgm:cxn modelId="{9F68BF93-4C9F-49E5-8AB8-8C062C602D6A}" type="presOf" srcId="{6807D531-365A-4631-B14A-AA4F80CD13A1}" destId="{9E719050-3130-4801-91A3-8D4FCBFFBF93}" srcOrd="0" destOrd="0" presId="urn:microsoft.com/office/officeart/2005/8/layout/hierarchy2"/>
    <dgm:cxn modelId="{E863DBC3-3002-48B1-9D4B-757BA9EDE033}" srcId="{7A989D0C-37A3-4BD4-BB1D-71B6F841B2ED}" destId="{84ED4541-76DE-4418-B119-7BE420B17221}" srcOrd="0" destOrd="0" parTransId="{A678FAAD-7653-42E0-A4E2-2AFC361A63A9}" sibTransId="{C66F9579-2EAA-4FF7-9B38-566947156DC8}"/>
    <dgm:cxn modelId="{8DCC95B8-4415-480A-A458-5DCDB26AE221}" srcId="{9D43C03A-77A0-40EF-AA0A-111B158DB965}" destId="{CFE8047A-E035-4EF3-ACDD-4C44EFC9C349}" srcOrd="2" destOrd="0" parTransId="{0F9867CE-770C-42DF-91AF-4A927D83D2B8}" sibTransId="{FD5C4DA2-A33E-43B4-A062-B97BE95DE266}"/>
    <dgm:cxn modelId="{AC55850C-6F25-4065-8E7A-E265021E5893}" type="presOf" srcId="{4C97BF91-E22F-4516-AF07-ED776CC6C648}" destId="{308C1418-B4E7-4A54-B8AC-495ECA60BC11}" srcOrd="0" destOrd="0" presId="urn:microsoft.com/office/officeart/2005/8/layout/hierarchy2"/>
    <dgm:cxn modelId="{6E5FC25B-DAD3-4692-B359-64AB0D4BF3B9}" type="presOf" srcId="{EDEB3944-250C-4836-9CDF-537B576200C0}" destId="{DCF45864-9EE0-4895-A98B-B73B9F645EA9}" srcOrd="1" destOrd="0" presId="urn:microsoft.com/office/officeart/2005/8/layout/hierarchy2"/>
    <dgm:cxn modelId="{42F13952-BA3B-4A0D-A247-31710BC6B86B}" type="presOf" srcId="{3ED71174-E7D7-4085-BF1F-E4CADABBFD0F}" destId="{DBAF1538-E0A9-4249-B8A2-8F255FD3354B}" srcOrd="1" destOrd="0" presId="urn:microsoft.com/office/officeart/2005/8/layout/hierarchy2"/>
    <dgm:cxn modelId="{981CEE61-D41D-41BD-A923-F86CC18092DF}" type="presOf" srcId="{FFB6E298-21B1-4085-A42D-C7963845A0B0}" destId="{349CE00B-D0D5-4835-9F12-4034DA56AF0C}" srcOrd="0" destOrd="0" presId="urn:microsoft.com/office/officeart/2005/8/layout/hierarchy2"/>
    <dgm:cxn modelId="{5B271F62-5246-4C49-9B76-C9CB0233C155}" type="presOf" srcId="{53FEA93B-F60C-491D-861E-FE0E18131282}" destId="{31110ED4-3192-4A73-8B38-E9B80CF61417}" srcOrd="0" destOrd="0" presId="urn:microsoft.com/office/officeart/2005/8/layout/hierarchy2"/>
    <dgm:cxn modelId="{CC24D673-9BCE-4E54-BD24-3E7CF70EDFCB}" srcId="{9D43C03A-77A0-40EF-AA0A-111B158DB965}" destId="{C6722A52-D931-4F83-B194-E79E0E2FF666}" srcOrd="0" destOrd="0" parTransId="{3ED71174-E7D7-4085-BF1F-E4CADABBFD0F}" sibTransId="{BD08B58E-2620-4FAA-8996-F9B5E2649E65}"/>
    <dgm:cxn modelId="{8D0A3FCB-EFE6-4119-8FDE-AB1DD0853A4C}" srcId="{84ED4541-76DE-4418-B119-7BE420B17221}" destId="{D2D95453-DDC2-43B0-B37F-2CCF21571D73}" srcOrd="2" destOrd="0" parTransId="{0B76C50B-E633-418E-AE42-865E3FF084D5}" sibTransId="{40660B25-74DC-44E9-A995-1435C518EBF5}"/>
    <dgm:cxn modelId="{5D863F95-5DCD-4CAC-8C48-E599180E0077}" type="presOf" srcId="{0B76C50B-E633-418E-AE42-865E3FF084D5}" destId="{D9ECC37E-3D0F-428B-8566-DBEEA52D26AA}" srcOrd="1" destOrd="0" presId="urn:microsoft.com/office/officeart/2005/8/layout/hierarchy2"/>
    <dgm:cxn modelId="{88DD17E6-8015-4F2E-9C25-00E2DA055159}" type="presOf" srcId="{0B76C50B-E633-418E-AE42-865E3FF084D5}" destId="{244EB389-0F63-4296-BDB4-95D6DF0ABAEF}" srcOrd="0" destOrd="0" presId="urn:microsoft.com/office/officeart/2005/8/layout/hierarchy2"/>
    <dgm:cxn modelId="{D3901680-5A3B-4F21-848D-4A73F6AEB551}" srcId="{84ED4541-76DE-4418-B119-7BE420B17221}" destId="{5199891A-D163-469B-AE8F-626B72B2E6CC}" srcOrd="1" destOrd="0" parTransId="{EDEB3944-250C-4836-9CDF-537B576200C0}" sibTransId="{0431AA7C-C7D3-42BA-BC60-36B5F77E90F7}"/>
    <dgm:cxn modelId="{2780B374-7388-44FF-A213-990D0D275741}" srcId="{84ED4541-76DE-4418-B119-7BE420B17221}" destId="{53FEA93B-F60C-491D-861E-FE0E18131282}" srcOrd="0" destOrd="0" parTransId="{4C97BF91-E22F-4516-AF07-ED776CC6C648}" sibTransId="{420B2749-E88C-4784-B7BC-478D75224705}"/>
    <dgm:cxn modelId="{745DD64B-B85F-4603-BF47-A102B6201DC7}" type="presOf" srcId="{B9D60E0A-3A60-4417-9A64-F3F39D05C3E0}" destId="{4BAC7E09-57D0-4B48-8AE8-0A0C421D2EBC}" srcOrd="1" destOrd="0" presId="urn:microsoft.com/office/officeart/2005/8/layout/hierarchy2"/>
    <dgm:cxn modelId="{5D58993C-BC2C-4D88-88B0-0A69F7BE4C70}" type="presOf" srcId="{9D43C03A-77A0-40EF-AA0A-111B158DB965}" destId="{EC07966D-6B95-46AF-AF8F-6E9B860ACFA4}" srcOrd="0" destOrd="0" presId="urn:microsoft.com/office/officeart/2005/8/layout/hierarchy2"/>
    <dgm:cxn modelId="{C0F089F6-2416-4BE2-B134-4C7F7C26A9B5}" type="presOf" srcId="{706ED18E-B258-46F0-8EEA-B88F0FD80394}" destId="{43C56F3C-A90F-417C-8A21-7FA1A92A4BB4}" srcOrd="0" destOrd="0" presId="urn:microsoft.com/office/officeart/2005/8/layout/hierarchy2"/>
    <dgm:cxn modelId="{67AC6CFA-75BB-47E7-AA4A-239ACFBA1F39}" type="presOf" srcId="{CFE8047A-E035-4EF3-ACDD-4C44EFC9C349}" destId="{74CAB3E9-F3B8-44C4-924C-56ABAC2A4D0E}" srcOrd="0" destOrd="0" presId="urn:microsoft.com/office/officeart/2005/8/layout/hierarchy2"/>
    <dgm:cxn modelId="{6A7AF7C9-2820-4537-A802-F0727E967480}" type="presOf" srcId="{C6722A52-D931-4F83-B194-E79E0E2FF666}" destId="{158E34DC-8BD7-4776-8B31-E33BAFC3E8D1}" srcOrd="0" destOrd="0" presId="urn:microsoft.com/office/officeart/2005/8/layout/hierarchy2"/>
    <dgm:cxn modelId="{D9DFAB69-29EE-4330-93D3-89E8C339D313}" type="presOf" srcId="{B9D60E0A-3A60-4417-9A64-F3F39D05C3E0}" destId="{626F1476-0688-4D01-A194-A7C0B29EAD50}" srcOrd="0" destOrd="0" presId="urn:microsoft.com/office/officeart/2005/8/layout/hierarchy2"/>
    <dgm:cxn modelId="{67FB9B39-F9FA-4167-97A3-D757CC04BEB6}" type="presOf" srcId="{706ED18E-B258-46F0-8EEA-B88F0FD80394}" destId="{D9369FCF-D0DB-4ABC-BFEB-548EDBC01A04}" srcOrd="1" destOrd="0" presId="urn:microsoft.com/office/officeart/2005/8/layout/hierarchy2"/>
    <dgm:cxn modelId="{1424FBA1-668B-4333-BAFD-A3514F699DCC}" type="presOf" srcId="{6807D531-365A-4631-B14A-AA4F80CD13A1}" destId="{F7ABA847-67AB-4D05-BFF0-C8203AE887DE}" srcOrd="1" destOrd="0" presId="urn:microsoft.com/office/officeart/2005/8/layout/hierarchy2"/>
    <dgm:cxn modelId="{521BB2E0-AE1D-4853-89B0-9346EDF3649F}" type="presOf" srcId="{7A989D0C-37A3-4BD4-BB1D-71B6F841B2ED}" destId="{0DA4DAE1-3056-43D1-B5C9-89C1C4374080}" srcOrd="0" destOrd="0" presId="urn:microsoft.com/office/officeart/2005/8/layout/hierarchy2"/>
    <dgm:cxn modelId="{B52B60C4-1A4D-458C-BA07-E220C7A1E0EE}" type="presOf" srcId="{5199891A-D163-469B-AE8F-626B72B2E6CC}" destId="{49EE9967-D4DE-44AF-BC5B-2DDF3FA4D4B6}" srcOrd="0" destOrd="0" presId="urn:microsoft.com/office/officeart/2005/8/layout/hierarchy2"/>
    <dgm:cxn modelId="{67DA333A-B39D-444A-BA2B-F2D4C9867D41}" srcId="{84ED4541-76DE-4418-B119-7BE420B17221}" destId="{9D43C03A-77A0-40EF-AA0A-111B158DB965}" srcOrd="3" destOrd="0" parTransId="{91925B56-BACA-494B-A80D-D1BEAC501B99}" sibTransId="{D9041452-B2B8-4070-9E2A-D6AA9D5E1ED4}"/>
    <dgm:cxn modelId="{A150D654-D4F3-43FB-BBFD-26B465CB29D9}" type="presOf" srcId="{4C97BF91-E22F-4516-AF07-ED776CC6C648}" destId="{307657D6-39BE-43B8-ACF8-18AF8B93DC55}" srcOrd="1" destOrd="0" presId="urn:microsoft.com/office/officeart/2005/8/layout/hierarchy2"/>
    <dgm:cxn modelId="{A5571D27-7285-4EA3-912A-E46983F5D7A8}" type="presOf" srcId="{0F9867CE-770C-42DF-91AF-4A927D83D2B8}" destId="{6E5F210B-F23B-4225-B013-5FE9BA2E2471}" srcOrd="1" destOrd="0" presId="urn:microsoft.com/office/officeart/2005/8/layout/hierarchy2"/>
    <dgm:cxn modelId="{A8F01926-9985-4697-97C2-90B150B992D0}" type="presOf" srcId="{D2D95453-DDC2-43B0-B37F-2CCF21571D73}" destId="{66DDF758-FEC7-4619-A02B-A4A7DC21ED65}" srcOrd="0" destOrd="0" presId="urn:microsoft.com/office/officeart/2005/8/layout/hierarchy2"/>
    <dgm:cxn modelId="{8070E77B-C824-4B11-877C-08306148E45C}" srcId="{9D43C03A-77A0-40EF-AA0A-111B158DB965}" destId="{887AEA10-1D1C-43C1-A9BE-7AB4A7BC78D2}" srcOrd="4" destOrd="0" parTransId="{B9D60E0A-3A60-4417-9A64-F3F39D05C3E0}" sibTransId="{BD4ECA65-5E5D-43C7-9F20-F434FE994989}"/>
    <dgm:cxn modelId="{78223A87-C2CA-4593-9508-D7D4634D97FA}" type="presOf" srcId="{F7BB47D4-1BF7-48CD-9C51-E9A210F530F1}" destId="{2A131CF1-DA6F-4C52-A60B-7F0D3A8F3DDB}" srcOrd="0" destOrd="0" presId="urn:microsoft.com/office/officeart/2005/8/layout/hierarchy2"/>
    <dgm:cxn modelId="{50F20ECB-D917-4952-BFC1-AC0219032FF6}" type="presOf" srcId="{0F9867CE-770C-42DF-91AF-4A927D83D2B8}" destId="{7D43F74C-DBA6-4CF2-8139-0929C373BF15}" srcOrd="0" destOrd="0" presId="urn:microsoft.com/office/officeart/2005/8/layout/hierarchy2"/>
    <dgm:cxn modelId="{A18A6B2E-1FD7-49CF-B622-EAB6E1B44F58}" type="presParOf" srcId="{0DA4DAE1-3056-43D1-B5C9-89C1C4374080}" destId="{DF748AC6-3FCE-4B64-8177-2F207EC8B89C}" srcOrd="0" destOrd="0" presId="urn:microsoft.com/office/officeart/2005/8/layout/hierarchy2"/>
    <dgm:cxn modelId="{5D902D5C-5226-441C-83AB-6CDF727066F1}" type="presParOf" srcId="{DF748AC6-3FCE-4B64-8177-2F207EC8B89C}" destId="{01A5C03F-19EE-4AC9-B639-97DA86AECD89}" srcOrd="0" destOrd="0" presId="urn:microsoft.com/office/officeart/2005/8/layout/hierarchy2"/>
    <dgm:cxn modelId="{BC7A110C-214C-4700-9558-E368C9C08E70}" type="presParOf" srcId="{DF748AC6-3FCE-4B64-8177-2F207EC8B89C}" destId="{56317E5F-1C2F-4129-B8DE-92DA1A6495B1}" srcOrd="1" destOrd="0" presId="urn:microsoft.com/office/officeart/2005/8/layout/hierarchy2"/>
    <dgm:cxn modelId="{ABFB4000-015E-4644-9709-EE4566E34993}" type="presParOf" srcId="{56317E5F-1C2F-4129-B8DE-92DA1A6495B1}" destId="{308C1418-B4E7-4A54-B8AC-495ECA60BC11}" srcOrd="0" destOrd="0" presId="urn:microsoft.com/office/officeart/2005/8/layout/hierarchy2"/>
    <dgm:cxn modelId="{FF4DFF44-B428-4D28-BF88-9694536AB13D}" type="presParOf" srcId="{308C1418-B4E7-4A54-B8AC-495ECA60BC11}" destId="{307657D6-39BE-43B8-ACF8-18AF8B93DC55}" srcOrd="0" destOrd="0" presId="urn:microsoft.com/office/officeart/2005/8/layout/hierarchy2"/>
    <dgm:cxn modelId="{586DD765-5E95-4F57-B6E3-91CBF83292EA}" type="presParOf" srcId="{56317E5F-1C2F-4129-B8DE-92DA1A6495B1}" destId="{B1C4384F-0C44-47DB-B1A8-61B7D222996B}" srcOrd="1" destOrd="0" presId="urn:microsoft.com/office/officeart/2005/8/layout/hierarchy2"/>
    <dgm:cxn modelId="{3C9016AB-EE33-4390-8E93-359FC53A70AE}" type="presParOf" srcId="{B1C4384F-0C44-47DB-B1A8-61B7D222996B}" destId="{31110ED4-3192-4A73-8B38-E9B80CF61417}" srcOrd="0" destOrd="0" presId="urn:microsoft.com/office/officeart/2005/8/layout/hierarchy2"/>
    <dgm:cxn modelId="{72E6BEEB-6FC4-4B2C-B451-CCB2D2D57468}" type="presParOf" srcId="{B1C4384F-0C44-47DB-B1A8-61B7D222996B}" destId="{F7D8EAD9-96FA-46A4-B304-04C18EC58CB0}" srcOrd="1" destOrd="0" presId="urn:microsoft.com/office/officeart/2005/8/layout/hierarchy2"/>
    <dgm:cxn modelId="{6D54C86F-D926-4638-A036-A3093C22E0B3}" type="presParOf" srcId="{56317E5F-1C2F-4129-B8DE-92DA1A6495B1}" destId="{51E8CEBB-1B5B-4330-B6CD-BE714F0A26DC}" srcOrd="2" destOrd="0" presId="urn:microsoft.com/office/officeart/2005/8/layout/hierarchy2"/>
    <dgm:cxn modelId="{B3DBC63C-EE72-44EA-A0EC-DF9FE9CC6273}" type="presParOf" srcId="{51E8CEBB-1B5B-4330-B6CD-BE714F0A26DC}" destId="{DCF45864-9EE0-4895-A98B-B73B9F645EA9}" srcOrd="0" destOrd="0" presId="urn:microsoft.com/office/officeart/2005/8/layout/hierarchy2"/>
    <dgm:cxn modelId="{DCA68C4A-607A-4851-9D77-3FB8BC20BE1F}" type="presParOf" srcId="{56317E5F-1C2F-4129-B8DE-92DA1A6495B1}" destId="{1CE91AFD-FF17-48D2-9CD7-5FED5C5C0C33}" srcOrd="3" destOrd="0" presId="urn:microsoft.com/office/officeart/2005/8/layout/hierarchy2"/>
    <dgm:cxn modelId="{A856FEA2-9C48-48A8-B626-A4A6EE203C61}" type="presParOf" srcId="{1CE91AFD-FF17-48D2-9CD7-5FED5C5C0C33}" destId="{49EE9967-D4DE-44AF-BC5B-2DDF3FA4D4B6}" srcOrd="0" destOrd="0" presId="urn:microsoft.com/office/officeart/2005/8/layout/hierarchy2"/>
    <dgm:cxn modelId="{6861E6FC-FA34-4702-89D9-701F882CF80E}" type="presParOf" srcId="{1CE91AFD-FF17-48D2-9CD7-5FED5C5C0C33}" destId="{F18E8B40-AE2E-4EFC-A595-559253F1D8D3}" srcOrd="1" destOrd="0" presId="urn:microsoft.com/office/officeart/2005/8/layout/hierarchy2"/>
    <dgm:cxn modelId="{3E53FB5F-E76B-440D-BE2A-97931101C1E0}" type="presParOf" srcId="{56317E5F-1C2F-4129-B8DE-92DA1A6495B1}" destId="{244EB389-0F63-4296-BDB4-95D6DF0ABAEF}" srcOrd="4" destOrd="0" presId="urn:microsoft.com/office/officeart/2005/8/layout/hierarchy2"/>
    <dgm:cxn modelId="{6ACEA537-286C-4A84-B62D-0EED3C97F3D1}" type="presParOf" srcId="{244EB389-0F63-4296-BDB4-95D6DF0ABAEF}" destId="{D9ECC37E-3D0F-428B-8566-DBEEA52D26AA}" srcOrd="0" destOrd="0" presId="urn:microsoft.com/office/officeart/2005/8/layout/hierarchy2"/>
    <dgm:cxn modelId="{180D29B5-E61A-42DA-BDF5-5A6BB641F924}" type="presParOf" srcId="{56317E5F-1C2F-4129-B8DE-92DA1A6495B1}" destId="{61D2F09A-3E37-46D0-B910-3B063540AFEF}" srcOrd="5" destOrd="0" presId="urn:microsoft.com/office/officeart/2005/8/layout/hierarchy2"/>
    <dgm:cxn modelId="{5A1A5BBD-6AAE-4293-9367-BCACD30BBAB6}" type="presParOf" srcId="{61D2F09A-3E37-46D0-B910-3B063540AFEF}" destId="{66DDF758-FEC7-4619-A02B-A4A7DC21ED65}" srcOrd="0" destOrd="0" presId="urn:microsoft.com/office/officeart/2005/8/layout/hierarchy2"/>
    <dgm:cxn modelId="{9F417B21-A0C8-45BB-A79C-BE20FD24E194}" type="presParOf" srcId="{61D2F09A-3E37-46D0-B910-3B063540AFEF}" destId="{BAD23AF7-688B-430A-B81D-1A7332C5E10B}" srcOrd="1" destOrd="0" presId="urn:microsoft.com/office/officeart/2005/8/layout/hierarchy2"/>
    <dgm:cxn modelId="{E51C28C7-5E02-4338-B8C0-44FCB8A5D052}" type="presParOf" srcId="{56317E5F-1C2F-4129-B8DE-92DA1A6495B1}" destId="{C70285B7-7DB1-4FA8-A122-A79DB1BA23E5}" srcOrd="6" destOrd="0" presId="urn:microsoft.com/office/officeart/2005/8/layout/hierarchy2"/>
    <dgm:cxn modelId="{1FCC4F5A-6A1A-498D-BB5C-42A110177521}" type="presParOf" srcId="{C70285B7-7DB1-4FA8-A122-A79DB1BA23E5}" destId="{48DA8383-B478-4648-880F-5BB00D899A64}" srcOrd="0" destOrd="0" presId="urn:microsoft.com/office/officeart/2005/8/layout/hierarchy2"/>
    <dgm:cxn modelId="{104BC967-5160-4148-BF07-CF7F527029D3}" type="presParOf" srcId="{56317E5F-1C2F-4129-B8DE-92DA1A6495B1}" destId="{432667E6-4386-4531-ADCC-9D7073020E8B}" srcOrd="7" destOrd="0" presId="urn:microsoft.com/office/officeart/2005/8/layout/hierarchy2"/>
    <dgm:cxn modelId="{EAE21E46-3D18-4871-9EC3-42BD8D115883}" type="presParOf" srcId="{432667E6-4386-4531-ADCC-9D7073020E8B}" destId="{EC07966D-6B95-46AF-AF8F-6E9B860ACFA4}" srcOrd="0" destOrd="0" presId="urn:microsoft.com/office/officeart/2005/8/layout/hierarchy2"/>
    <dgm:cxn modelId="{D72F5693-F8A8-484C-8ABC-8156F8638EEB}" type="presParOf" srcId="{432667E6-4386-4531-ADCC-9D7073020E8B}" destId="{F2A16A67-B9B0-43EE-B357-43339899EE26}" srcOrd="1" destOrd="0" presId="urn:microsoft.com/office/officeart/2005/8/layout/hierarchy2"/>
    <dgm:cxn modelId="{F945BE51-5B07-4EF5-822D-89A6FE85FA19}" type="presParOf" srcId="{F2A16A67-B9B0-43EE-B357-43339899EE26}" destId="{F333299E-8FE7-440D-8BF9-660F18AA4562}" srcOrd="0" destOrd="0" presId="urn:microsoft.com/office/officeart/2005/8/layout/hierarchy2"/>
    <dgm:cxn modelId="{4B0F82D3-681A-4412-8707-2F0BEF04DFFB}" type="presParOf" srcId="{F333299E-8FE7-440D-8BF9-660F18AA4562}" destId="{DBAF1538-E0A9-4249-B8A2-8F255FD3354B}" srcOrd="0" destOrd="0" presId="urn:microsoft.com/office/officeart/2005/8/layout/hierarchy2"/>
    <dgm:cxn modelId="{87493B3C-0FEE-451C-A953-10BCF3C69649}" type="presParOf" srcId="{F2A16A67-B9B0-43EE-B357-43339899EE26}" destId="{39D6D30D-EEA1-4F2B-8B23-9B1896D667F7}" srcOrd="1" destOrd="0" presId="urn:microsoft.com/office/officeart/2005/8/layout/hierarchy2"/>
    <dgm:cxn modelId="{306D3731-959A-4F73-9700-53674F70A869}" type="presParOf" srcId="{39D6D30D-EEA1-4F2B-8B23-9B1896D667F7}" destId="{158E34DC-8BD7-4776-8B31-E33BAFC3E8D1}" srcOrd="0" destOrd="0" presId="urn:microsoft.com/office/officeart/2005/8/layout/hierarchy2"/>
    <dgm:cxn modelId="{B245C383-76A6-4AE8-9EB9-8CD0C087158B}" type="presParOf" srcId="{39D6D30D-EEA1-4F2B-8B23-9B1896D667F7}" destId="{D49C178C-74D4-4386-8F1B-FB0767CD89FB}" srcOrd="1" destOrd="0" presId="urn:microsoft.com/office/officeart/2005/8/layout/hierarchy2"/>
    <dgm:cxn modelId="{07D4A177-551F-4701-96E1-5385B9C6AB23}" type="presParOf" srcId="{F2A16A67-B9B0-43EE-B357-43339899EE26}" destId="{43C56F3C-A90F-417C-8A21-7FA1A92A4BB4}" srcOrd="2" destOrd="0" presId="urn:microsoft.com/office/officeart/2005/8/layout/hierarchy2"/>
    <dgm:cxn modelId="{FC18A05B-FC0D-413B-9D57-47CE02BB334E}" type="presParOf" srcId="{43C56F3C-A90F-417C-8A21-7FA1A92A4BB4}" destId="{D9369FCF-D0DB-4ABC-BFEB-548EDBC01A04}" srcOrd="0" destOrd="0" presId="urn:microsoft.com/office/officeart/2005/8/layout/hierarchy2"/>
    <dgm:cxn modelId="{A03E2A0C-41A5-41A1-A29C-7B6CDF2CAE62}" type="presParOf" srcId="{F2A16A67-B9B0-43EE-B357-43339899EE26}" destId="{5A3A14B0-DCB9-4C03-B0C7-A3F965D5C76A}" srcOrd="3" destOrd="0" presId="urn:microsoft.com/office/officeart/2005/8/layout/hierarchy2"/>
    <dgm:cxn modelId="{3C7D90CD-8F45-4014-B52A-E6BA21FD8C6F}" type="presParOf" srcId="{5A3A14B0-DCB9-4C03-B0C7-A3F965D5C76A}" destId="{349CE00B-D0D5-4835-9F12-4034DA56AF0C}" srcOrd="0" destOrd="0" presId="urn:microsoft.com/office/officeart/2005/8/layout/hierarchy2"/>
    <dgm:cxn modelId="{6DEE0E89-43F6-42B8-9FE5-3980AA28B01B}" type="presParOf" srcId="{5A3A14B0-DCB9-4C03-B0C7-A3F965D5C76A}" destId="{0554107A-754C-43E5-9CCA-1A75729365D2}" srcOrd="1" destOrd="0" presId="urn:microsoft.com/office/officeart/2005/8/layout/hierarchy2"/>
    <dgm:cxn modelId="{36BFC489-FB9B-4B52-9EB2-D0A7C86BE75F}" type="presParOf" srcId="{F2A16A67-B9B0-43EE-B357-43339899EE26}" destId="{7D43F74C-DBA6-4CF2-8139-0929C373BF15}" srcOrd="4" destOrd="0" presId="urn:microsoft.com/office/officeart/2005/8/layout/hierarchy2"/>
    <dgm:cxn modelId="{18689046-79C0-43D8-9774-C6D76C8F1891}" type="presParOf" srcId="{7D43F74C-DBA6-4CF2-8139-0929C373BF15}" destId="{6E5F210B-F23B-4225-B013-5FE9BA2E2471}" srcOrd="0" destOrd="0" presId="urn:microsoft.com/office/officeart/2005/8/layout/hierarchy2"/>
    <dgm:cxn modelId="{D32E58C5-914F-435D-88B4-193A03F1307E}" type="presParOf" srcId="{F2A16A67-B9B0-43EE-B357-43339899EE26}" destId="{06B6446C-D83A-49A0-B2A7-162D68EBF8F0}" srcOrd="5" destOrd="0" presId="urn:microsoft.com/office/officeart/2005/8/layout/hierarchy2"/>
    <dgm:cxn modelId="{09B3A79A-E92C-4385-8325-C13EC48515EC}" type="presParOf" srcId="{06B6446C-D83A-49A0-B2A7-162D68EBF8F0}" destId="{74CAB3E9-F3B8-44C4-924C-56ABAC2A4D0E}" srcOrd="0" destOrd="0" presId="urn:microsoft.com/office/officeart/2005/8/layout/hierarchy2"/>
    <dgm:cxn modelId="{84C08E30-D1F1-44C2-84F9-581C9CD4313F}" type="presParOf" srcId="{06B6446C-D83A-49A0-B2A7-162D68EBF8F0}" destId="{848E354C-F8EA-4B43-B2C1-7DC293C10584}" srcOrd="1" destOrd="0" presId="urn:microsoft.com/office/officeart/2005/8/layout/hierarchy2"/>
    <dgm:cxn modelId="{0B76290F-2D5F-42DA-8704-C08BEC0A4BF6}" type="presParOf" srcId="{F2A16A67-B9B0-43EE-B357-43339899EE26}" destId="{9E719050-3130-4801-91A3-8D4FCBFFBF93}" srcOrd="6" destOrd="0" presId="urn:microsoft.com/office/officeart/2005/8/layout/hierarchy2"/>
    <dgm:cxn modelId="{8EC90CEA-102E-4BB1-BC44-FF75AD2F13C8}" type="presParOf" srcId="{9E719050-3130-4801-91A3-8D4FCBFFBF93}" destId="{F7ABA847-67AB-4D05-BFF0-C8203AE887DE}" srcOrd="0" destOrd="0" presId="urn:microsoft.com/office/officeart/2005/8/layout/hierarchy2"/>
    <dgm:cxn modelId="{3AD3D7AD-282E-40C2-960A-F697A5493357}" type="presParOf" srcId="{F2A16A67-B9B0-43EE-B357-43339899EE26}" destId="{D11B1494-E5C5-40B0-9F31-DDC418FEC66E}" srcOrd="7" destOrd="0" presId="urn:microsoft.com/office/officeart/2005/8/layout/hierarchy2"/>
    <dgm:cxn modelId="{1CDBEFA3-6A85-4B39-897D-8B9233B27713}" type="presParOf" srcId="{D11B1494-E5C5-40B0-9F31-DDC418FEC66E}" destId="{2A131CF1-DA6F-4C52-A60B-7F0D3A8F3DDB}" srcOrd="0" destOrd="0" presId="urn:microsoft.com/office/officeart/2005/8/layout/hierarchy2"/>
    <dgm:cxn modelId="{BB40EF1D-17DD-46B3-9A31-D07B2ECE0A77}" type="presParOf" srcId="{D11B1494-E5C5-40B0-9F31-DDC418FEC66E}" destId="{15CA47EE-BFD5-45D4-9EE8-00E582148CA8}" srcOrd="1" destOrd="0" presId="urn:microsoft.com/office/officeart/2005/8/layout/hierarchy2"/>
    <dgm:cxn modelId="{44ED1D56-040C-40AB-9E8A-E3AB134956EC}" type="presParOf" srcId="{F2A16A67-B9B0-43EE-B357-43339899EE26}" destId="{626F1476-0688-4D01-A194-A7C0B29EAD50}" srcOrd="8" destOrd="0" presId="urn:microsoft.com/office/officeart/2005/8/layout/hierarchy2"/>
    <dgm:cxn modelId="{A43C4FE0-D44B-4F7D-9FEA-57879FC701ED}" type="presParOf" srcId="{626F1476-0688-4D01-A194-A7C0B29EAD50}" destId="{4BAC7E09-57D0-4B48-8AE8-0A0C421D2EBC}" srcOrd="0" destOrd="0" presId="urn:microsoft.com/office/officeart/2005/8/layout/hierarchy2"/>
    <dgm:cxn modelId="{B870CB4A-F362-4F42-9F9C-11E15989FEE7}" type="presParOf" srcId="{F2A16A67-B9B0-43EE-B357-43339899EE26}" destId="{BB251D80-B132-4949-AF5D-B4075E517BE8}" srcOrd="9" destOrd="0" presId="urn:microsoft.com/office/officeart/2005/8/layout/hierarchy2"/>
    <dgm:cxn modelId="{48088C95-78B8-428E-87C6-F26D2056D8A0}" type="presParOf" srcId="{BB251D80-B132-4949-AF5D-B4075E517BE8}" destId="{E5F7C7FC-F6DB-407E-8B32-1467478463AF}" srcOrd="0" destOrd="0" presId="urn:microsoft.com/office/officeart/2005/8/layout/hierarchy2"/>
    <dgm:cxn modelId="{29B54813-D86A-40E2-AEAC-6F09A7BD6FAE}" type="presParOf" srcId="{BB251D80-B132-4949-AF5D-B4075E517BE8}" destId="{8B70B5A1-5236-4281-8F6E-83F27B53BAE0}"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D7CE75-853B-487E-89C8-2C707A6D2DAF}" type="doc">
      <dgm:prSet loTypeId="urn:microsoft.com/office/officeart/2005/8/layout/vList6" loCatId="list" qsTypeId="urn:microsoft.com/office/officeart/2005/8/quickstyle/simple2" qsCatId="simple" csTypeId="urn:microsoft.com/office/officeart/2005/8/colors/colorful1#2" csCatId="colorful" phldr="1"/>
      <dgm:spPr/>
      <dgm:t>
        <a:bodyPr/>
        <a:lstStyle/>
        <a:p>
          <a:endParaRPr lang="en-US"/>
        </a:p>
      </dgm:t>
    </dgm:pt>
    <dgm:pt modelId="{9FCD4FE4-5AC4-4AC4-A148-311EE6C807ED}">
      <dgm:prSet/>
      <dgm:spPr/>
      <dgm:t>
        <a:bodyPr/>
        <a:lstStyle/>
        <a:p>
          <a:pPr rtl="0"/>
          <a:r>
            <a:rPr lang="en-US" dirty="0" smtClean="0"/>
            <a:t>Advertising</a:t>
          </a:r>
          <a:endParaRPr lang="en-US" dirty="0"/>
        </a:p>
      </dgm:t>
    </dgm:pt>
    <dgm:pt modelId="{B94A9242-7951-4241-B89F-2EE902EBFC51}" type="parTrans" cxnId="{A330DF09-FF53-4204-A273-1B9BA1C7F5B1}">
      <dgm:prSet/>
      <dgm:spPr/>
      <dgm:t>
        <a:bodyPr/>
        <a:lstStyle/>
        <a:p>
          <a:endParaRPr lang="en-US"/>
        </a:p>
      </dgm:t>
    </dgm:pt>
    <dgm:pt modelId="{BCEB12BE-752D-41F5-9AB1-23FB53AFF71A}" type="sibTrans" cxnId="{A330DF09-FF53-4204-A273-1B9BA1C7F5B1}">
      <dgm:prSet/>
      <dgm:spPr/>
      <dgm:t>
        <a:bodyPr/>
        <a:lstStyle/>
        <a:p>
          <a:endParaRPr lang="en-US"/>
        </a:p>
      </dgm:t>
    </dgm:pt>
    <dgm:pt modelId="{FE8A9523-231E-44B0-875B-6A3EB4BF58BE}">
      <dgm:prSet custT="1"/>
      <dgm:spPr/>
      <dgm:t>
        <a:bodyPr/>
        <a:lstStyle/>
        <a:p>
          <a:pPr rtl="0"/>
          <a:r>
            <a:rPr lang="en-US" sz="1800" dirty="0" smtClean="0"/>
            <a:t>Paid</a:t>
          </a:r>
          <a:endParaRPr lang="en-US" sz="1800" dirty="0"/>
        </a:p>
      </dgm:t>
    </dgm:pt>
    <dgm:pt modelId="{02093625-B387-4A9F-91A0-8A861ACF9C7D}" type="parTrans" cxnId="{6403DBE6-96EF-4227-A145-4BFE6003E58E}">
      <dgm:prSet/>
      <dgm:spPr/>
      <dgm:t>
        <a:bodyPr/>
        <a:lstStyle/>
        <a:p>
          <a:endParaRPr lang="en-US"/>
        </a:p>
      </dgm:t>
    </dgm:pt>
    <dgm:pt modelId="{19E762FD-05AF-4025-B145-475B352847DD}" type="sibTrans" cxnId="{6403DBE6-96EF-4227-A145-4BFE6003E58E}">
      <dgm:prSet/>
      <dgm:spPr/>
      <dgm:t>
        <a:bodyPr/>
        <a:lstStyle/>
        <a:p>
          <a:endParaRPr lang="en-US"/>
        </a:p>
      </dgm:t>
    </dgm:pt>
    <dgm:pt modelId="{A2C70545-878A-4307-953B-DCF26F4AEBE8}">
      <dgm:prSet custT="1"/>
      <dgm:spPr/>
      <dgm:t>
        <a:bodyPr/>
        <a:lstStyle/>
        <a:p>
          <a:pPr rtl="0"/>
          <a:r>
            <a:rPr lang="en-US" sz="1800" dirty="0" err="1" smtClean="0"/>
            <a:t>Nonpersonal</a:t>
          </a:r>
          <a:endParaRPr lang="en-US" sz="1800" dirty="0"/>
        </a:p>
      </dgm:t>
    </dgm:pt>
    <dgm:pt modelId="{A8FE6820-BAD9-434C-A6A0-FD20D71C1BF9}" type="parTrans" cxnId="{89EC5407-78AD-4A14-B870-BC6780FEBF94}">
      <dgm:prSet/>
      <dgm:spPr/>
      <dgm:t>
        <a:bodyPr/>
        <a:lstStyle/>
        <a:p>
          <a:endParaRPr lang="en-US"/>
        </a:p>
      </dgm:t>
    </dgm:pt>
    <dgm:pt modelId="{54E42CBE-210E-4AB7-9FB7-0404977ACB8F}" type="sibTrans" cxnId="{89EC5407-78AD-4A14-B870-BC6780FEBF94}">
      <dgm:prSet/>
      <dgm:spPr/>
      <dgm:t>
        <a:bodyPr/>
        <a:lstStyle/>
        <a:p>
          <a:endParaRPr lang="en-US"/>
        </a:p>
      </dgm:t>
    </dgm:pt>
    <dgm:pt modelId="{A335B916-AA5E-45B4-88C3-F80D0EEF7CDB}">
      <dgm:prSet/>
      <dgm:spPr/>
      <dgm:t>
        <a:bodyPr/>
        <a:lstStyle/>
        <a:p>
          <a:pPr rtl="0"/>
          <a:r>
            <a:rPr lang="en-US" dirty="0" smtClean="0"/>
            <a:t>Sales promotion</a:t>
          </a:r>
          <a:endParaRPr lang="en-US" dirty="0"/>
        </a:p>
      </dgm:t>
    </dgm:pt>
    <dgm:pt modelId="{FB2CB3B5-44AA-431D-8BF3-045D5CD4686F}" type="parTrans" cxnId="{212CE287-0010-4840-94C8-0A606ECC3FDF}">
      <dgm:prSet/>
      <dgm:spPr/>
      <dgm:t>
        <a:bodyPr/>
        <a:lstStyle/>
        <a:p>
          <a:endParaRPr lang="en-US"/>
        </a:p>
      </dgm:t>
    </dgm:pt>
    <dgm:pt modelId="{49112774-433F-41C0-9045-FAA278FFF5CD}" type="sibTrans" cxnId="{212CE287-0010-4840-94C8-0A606ECC3FDF}">
      <dgm:prSet/>
      <dgm:spPr/>
      <dgm:t>
        <a:bodyPr/>
        <a:lstStyle/>
        <a:p>
          <a:endParaRPr lang="en-US"/>
        </a:p>
      </dgm:t>
    </dgm:pt>
    <dgm:pt modelId="{440E4BE0-C88D-4704-8994-86D879DEEC04}">
      <dgm:prSet custT="1"/>
      <dgm:spPr/>
      <dgm:t>
        <a:bodyPr/>
        <a:lstStyle/>
        <a:p>
          <a:pPr rtl="0"/>
          <a:r>
            <a:rPr lang="en-US" sz="1800" dirty="0" smtClean="0"/>
            <a:t>Short-term incentives</a:t>
          </a:r>
          <a:endParaRPr lang="en-US" sz="1800" dirty="0"/>
        </a:p>
      </dgm:t>
    </dgm:pt>
    <dgm:pt modelId="{F11BEBF2-9A52-4012-AC42-0AE31F9E3C64}" type="parTrans" cxnId="{BCE14142-CF74-4599-9A36-DCDAFFC46F88}">
      <dgm:prSet/>
      <dgm:spPr/>
      <dgm:t>
        <a:bodyPr/>
        <a:lstStyle/>
        <a:p>
          <a:endParaRPr lang="en-US"/>
        </a:p>
      </dgm:t>
    </dgm:pt>
    <dgm:pt modelId="{5C6D061F-E4BD-4D12-B2DB-48F65A0AC841}" type="sibTrans" cxnId="{BCE14142-CF74-4599-9A36-DCDAFFC46F88}">
      <dgm:prSet/>
      <dgm:spPr/>
      <dgm:t>
        <a:bodyPr/>
        <a:lstStyle/>
        <a:p>
          <a:endParaRPr lang="en-US"/>
        </a:p>
      </dgm:t>
    </dgm:pt>
    <dgm:pt modelId="{86DD7753-3758-4975-A9CB-73F127BCFC49}">
      <dgm:prSet/>
      <dgm:spPr/>
      <dgm:t>
        <a:bodyPr/>
        <a:lstStyle/>
        <a:p>
          <a:pPr rtl="0"/>
          <a:r>
            <a:rPr lang="en-US" dirty="0" smtClean="0"/>
            <a:t>Personal selling</a:t>
          </a:r>
          <a:endParaRPr lang="en-US" dirty="0"/>
        </a:p>
      </dgm:t>
    </dgm:pt>
    <dgm:pt modelId="{27C846DD-381C-4D6D-9BDC-5148805A97E0}" type="parTrans" cxnId="{99E7E7AA-4073-44AD-A639-9A0518C7B8A2}">
      <dgm:prSet/>
      <dgm:spPr/>
      <dgm:t>
        <a:bodyPr/>
        <a:lstStyle/>
        <a:p>
          <a:endParaRPr lang="en-US"/>
        </a:p>
      </dgm:t>
    </dgm:pt>
    <dgm:pt modelId="{C8CCE8A6-0D8B-4919-9345-1D537A6FEBD7}" type="sibTrans" cxnId="{99E7E7AA-4073-44AD-A639-9A0518C7B8A2}">
      <dgm:prSet/>
      <dgm:spPr/>
      <dgm:t>
        <a:bodyPr/>
        <a:lstStyle/>
        <a:p>
          <a:endParaRPr lang="en-US"/>
        </a:p>
      </dgm:t>
    </dgm:pt>
    <dgm:pt modelId="{DCD042E5-801B-4484-8634-D4293963FCE4}">
      <dgm:prSet custT="1"/>
      <dgm:spPr/>
      <dgm:t>
        <a:bodyPr/>
        <a:lstStyle/>
        <a:p>
          <a:pPr rtl="0"/>
          <a:r>
            <a:rPr lang="en-US" sz="1600" dirty="0" smtClean="0"/>
            <a:t>Personal presentation</a:t>
          </a:r>
          <a:endParaRPr lang="en-US" sz="1600" dirty="0"/>
        </a:p>
      </dgm:t>
    </dgm:pt>
    <dgm:pt modelId="{EE4C8402-EC7C-4C90-BB92-A8D132427B24}" type="parTrans" cxnId="{3711FE7E-8447-407F-9B96-9BB23C1EAD92}">
      <dgm:prSet/>
      <dgm:spPr/>
      <dgm:t>
        <a:bodyPr/>
        <a:lstStyle/>
        <a:p>
          <a:endParaRPr lang="en-US"/>
        </a:p>
      </dgm:t>
    </dgm:pt>
    <dgm:pt modelId="{ECDBE588-ED01-4FAC-A5A9-26932A0F9B80}" type="sibTrans" cxnId="{3711FE7E-8447-407F-9B96-9BB23C1EAD92}">
      <dgm:prSet/>
      <dgm:spPr/>
      <dgm:t>
        <a:bodyPr/>
        <a:lstStyle/>
        <a:p>
          <a:endParaRPr lang="en-US"/>
        </a:p>
      </dgm:t>
    </dgm:pt>
    <dgm:pt modelId="{514BB8FB-913E-4898-9BF9-78356D8ACA21}">
      <dgm:prSet custT="1"/>
      <dgm:spPr/>
      <dgm:t>
        <a:bodyPr/>
        <a:lstStyle/>
        <a:p>
          <a:pPr rtl="0"/>
          <a:r>
            <a:rPr lang="en-US" sz="1600" dirty="0" smtClean="0"/>
            <a:t>Purpose is to make sale and build relationships</a:t>
          </a:r>
          <a:endParaRPr lang="en-US" sz="1600" dirty="0"/>
        </a:p>
      </dgm:t>
    </dgm:pt>
    <dgm:pt modelId="{AC5D06C7-D446-46AD-9056-FA01AF459EA9}" type="parTrans" cxnId="{9F983DC0-2EBF-4B02-83C0-56DD7CAC0CC9}">
      <dgm:prSet/>
      <dgm:spPr/>
      <dgm:t>
        <a:bodyPr/>
        <a:lstStyle/>
        <a:p>
          <a:endParaRPr lang="en-US"/>
        </a:p>
      </dgm:t>
    </dgm:pt>
    <dgm:pt modelId="{2314130E-6A9D-4F50-B7BB-2AFE91685A42}" type="sibTrans" cxnId="{9F983DC0-2EBF-4B02-83C0-56DD7CAC0CC9}">
      <dgm:prSet/>
      <dgm:spPr/>
      <dgm:t>
        <a:bodyPr/>
        <a:lstStyle/>
        <a:p>
          <a:endParaRPr lang="en-US"/>
        </a:p>
      </dgm:t>
    </dgm:pt>
    <dgm:pt modelId="{105695D0-71DD-4AFA-B51E-1576F8D0E9F1}">
      <dgm:prSet/>
      <dgm:spPr/>
      <dgm:t>
        <a:bodyPr/>
        <a:lstStyle/>
        <a:p>
          <a:pPr rtl="0"/>
          <a:r>
            <a:rPr lang="en-US" dirty="0" smtClean="0"/>
            <a:t>Public relations</a:t>
          </a:r>
          <a:endParaRPr lang="en-US" dirty="0"/>
        </a:p>
      </dgm:t>
    </dgm:pt>
    <dgm:pt modelId="{1DDC6F7D-138F-4A93-BD2B-B82286762A73}" type="parTrans" cxnId="{2FFA7CD7-2EBE-4C63-BDE1-4070F72866B9}">
      <dgm:prSet/>
      <dgm:spPr/>
      <dgm:t>
        <a:bodyPr/>
        <a:lstStyle/>
        <a:p>
          <a:endParaRPr lang="en-US"/>
        </a:p>
      </dgm:t>
    </dgm:pt>
    <dgm:pt modelId="{3C2B17CB-56E9-4309-9C40-E31F19158E12}" type="sibTrans" cxnId="{2FFA7CD7-2EBE-4C63-BDE1-4070F72866B9}">
      <dgm:prSet/>
      <dgm:spPr/>
      <dgm:t>
        <a:bodyPr/>
        <a:lstStyle/>
        <a:p>
          <a:endParaRPr lang="en-US"/>
        </a:p>
      </dgm:t>
    </dgm:pt>
    <dgm:pt modelId="{1AA093E4-DB98-42FD-964A-2F3D73ED5EFB}">
      <dgm:prSet custT="1"/>
      <dgm:spPr/>
      <dgm:t>
        <a:bodyPr/>
        <a:lstStyle/>
        <a:p>
          <a:pPr rtl="0"/>
          <a:r>
            <a:rPr lang="en-US" sz="1800" dirty="0" smtClean="0"/>
            <a:t>Build good relations with publics</a:t>
          </a:r>
          <a:endParaRPr lang="en-US" sz="1800" dirty="0"/>
        </a:p>
      </dgm:t>
    </dgm:pt>
    <dgm:pt modelId="{E8822763-AECF-4264-A1E7-5F715C55F2EB}" type="parTrans" cxnId="{A1A47836-1F11-42E2-A4F0-79D6946052DB}">
      <dgm:prSet/>
      <dgm:spPr/>
      <dgm:t>
        <a:bodyPr/>
        <a:lstStyle/>
        <a:p>
          <a:endParaRPr lang="en-US"/>
        </a:p>
      </dgm:t>
    </dgm:pt>
    <dgm:pt modelId="{56A0C56F-791F-412C-BC20-FEDB5A52B825}" type="sibTrans" cxnId="{A1A47836-1F11-42E2-A4F0-79D6946052DB}">
      <dgm:prSet/>
      <dgm:spPr/>
      <dgm:t>
        <a:bodyPr/>
        <a:lstStyle/>
        <a:p>
          <a:endParaRPr lang="en-US"/>
        </a:p>
      </dgm:t>
    </dgm:pt>
    <dgm:pt modelId="{53E3F64B-032C-4A51-90FF-696C7B4E71E8}">
      <dgm:prSet custT="1"/>
      <dgm:spPr/>
      <dgm:t>
        <a:bodyPr/>
        <a:lstStyle/>
        <a:p>
          <a:pPr rtl="0"/>
          <a:r>
            <a:rPr lang="en-US" sz="1800" dirty="0" smtClean="0"/>
            <a:t>Publicity and corporate image management</a:t>
          </a:r>
          <a:endParaRPr lang="en-US" sz="1800" dirty="0"/>
        </a:p>
      </dgm:t>
    </dgm:pt>
    <dgm:pt modelId="{BE4371DD-0A9A-4D8C-9D2D-C102B0C01EBF}" type="parTrans" cxnId="{AD0B5352-F468-4CA9-960C-6BC2D4601334}">
      <dgm:prSet/>
      <dgm:spPr/>
      <dgm:t>
        <a:bodyPr/>
        <a:lstStyle/>
        <a:p>
          <a:endParaRPr lang="en-US"/>
        </a:p>
      </dgm:t>
    </dgm:pt>
    <dgm:pt modelId="{748F1477-C85F-4F9B-938D-7D651137F362}" type="sibTrans" cxnId="{AD0B5352-F468-4CA9-960C-6BC2D4601334}">
      <dgm:prSet/>
      <dgm:spPr/>
      <dgm:t>
        <a:bodyPr/>
        <a:lstStyle/>
        <a:p>
          <a:endParaRPr lang="en-US"/>
        </a:p>
      </dgm:t>
    </dgm:pt>
    <dgm:pt modelId="{C0B741E5-4E98-4A87-B620-E8A89852BDA2}">
      <dgm:prSet/>
      <dgm:spPr/>
      <dgm:t>
        <a:bodyPr/>
        <a:lstStyle/>
        <a:p>
          <a:pPr rtl="0"/>
          <a:r>
            <a:rPr lang="en-US" dirty="0" smtClean="0"/>
            <a:t>Direct marketing</a:t>
          </a:r>
          <a:endParaRPr lang="en-US" dirty="0"/>
        </a:p>
      </dgm:t>
    </dgm:pt>
    <dgm:pt modelId="{3374D393-6046-4320-A208-FC444998F92F}" type="parTrans" cxnId="{1978BC14-A591-4619-A137-62AA9009A0C3}">
      <dgm:prSet/>
      <dgm:spPr/>
      <dgm:t>
        <a:bodyPr/>
        <a:lstStyle/>
        <a:p>
          <a:endParaRPr lang="en-US"/>
        </a:p>
      </dgm:t>
    </dgm:pt>
    <dgm:pt modelId="{87D85CDD-395F-4DAA-A02F-D96D87400801}" type="sibTrans" cxnId="{1978BC14-A591-4619-A137-62AA9009A0C3}">
      <dgm:prSet/>
      <dgm:spPr/>
      <dgm:t>
        <a:bodyPr/>
        <a:lstStyle/>
        <a:p>
          <a:endParaRPr lang="en-US"/>
        </a:p>
      </dgm:t>
    </dgm:pt>
    <dgm:pt modelId="{D8C4E56E-4632-4D9F-9324-CD2B079CFCA2}">
      <dgm:prSet custT="1"/>
      <dgm:spPr/>
      <dgm:t>
        <a:bodyPr/>
        <a:lstStyle/>
        <a:p>
          <a:pPr rtl="0"/>
          <a:r>
            <a:rPr lang="en-US" sz="1800" dirty="0" smtClean="0"/>
            <a:t>Direct connections with consumers</a:t>
          </a:r>
          <a:endParaRPr lang="en-US" sz="1800" dirty="0"/>
        </a:p>
      </dgm:t>
    </dgm:pt>
    <dgm:pt modelId="{CFA3BB35-8072-4CBE-B85A-144E640A21DE}" type="parTrans" cxnId="{D02AB59C-E508-4EBC-81E5-ACDABF0755E7}">
      <dgm:prSet/>
      <dgm:spPr/>
      <dgm:t>
        <a:bodyPr/>
        <a:lstStyle/>
        <a:p>
          <a:endParaRPr lang="en-US"/>
        </a:p>
      </dgm:t>
    </dgm:pt>
    <dgm:pt modelId="{2D50E896-734A-444A-B8B5-56969075B630}" type="sibTrans" cxnId="{D02AB59C-E508-4EBC-81E5-ACDABF0755E7}">
      <dgm:prSet/>
      <dgm:spPr/>
      <dgm:t>
        <a:bodyPr/>
        <a:lstStyle/>
        <a:p>
          <a:endParaRPr lang="en-US"/>
        </a:p>
      </dgm:t>
    </dgm:pt>
    <dgm:pt modelId="{9DCAB476-9CAA-44DE-9158-608DA4C085E9}">
      <dgm:prSet custT="1"/>
      <dgm:spPr/>
      <dgm:t>
        <a:bodyPr/>
        <a:lstStyle/>
        <a:p>
          <a:pPr rtl="0"/>
          <a:r>
            <a:rPr lang="en-US" sz="1800" dirty="0" smtClean="0"/>
            <a:t>Purpose is to obtain immediate response and build relationships</a:t>
          </a:r>
          <a:endParaRPr lang="en-US" sz="1800" dirty="0"/>
        </a:p>
      </dgm:t>
    </dgm:pt>
    <dgm:pt modelId="{6FE3428D-96B4-467F-80FB-96DC4235D794}" type="parTrans" cxnId="{729B3CF2-A832-44CD-9312-82139A216E1D}">
      <dgm:prSet/>
      <dgm:spPr/>
      <dgm:t>
        <a:bodyPr/>
        <a:lstStyle/>
        <a:p>
          <a:endParaRPr lang="en-US"/>
        </a:p>
      </dgm:t>
    </dgm:pt>
    <dgm:pt modelId="{3A07E291-F0B8-4585-A688-5F7A4E53EEBF}" type="sibTrans" cxnId="{729B3CF2-A832-44CD-9312-82139A216E1D}">
      <dgm:prSet/>
      <dgm:spPr/>
      <dgm:t>
        <a:bodyPr/>
        <a:lstStyle/>
        <a:p>
          <a:endParaRPr lang="en-US"/>
        </a:p>
      </dgm:t>
    </dgm:pt>
    <dgm:pt modelId="{B6779056-D864-408F-A3C2-ECA6E347A799}" type="pres">
      <dgm:prSet presAssocID="{85D7CE75-853B-487E-89C8-2C707A6D2DAF}" presName="Name0" presStyleCnt="0">
        <dgm:presLayoutVars>
          <dgm:dir/>
          <dgm:animLvl val="lvl"/>
          <dgm:resizeHandles/>
        </dgm:presLayoutVars>
      </dgm:prSet>
      <dgm:spPr/>
      <dgm:t>
        <a:bodyPr/>
        <a:lstStyle/>
        <a:p>
          <a:endParaRPr lang="en-US"/>
        </a:p>
      </dgm:t>
    </dgm:pt>
    <dgm:pt modelId="{1355AC3E-6AB7-4CED-B228-AB13E8BAA90A}" type="pres">
      <dgm:prSet presAssocID="{9FCD4FE4-5AC4-4AC4-A148-311EE6C807ED}" presName="linNode" presStyleCnt="0"/>
      <dgm:spPr/>
      <dgm:t>
        <a:bodyPr/>
        <a:lstStyle/>
        <a:p>
          <a:endParaRPr lang="en-US"/>
        </a:p>
      </dgm:t>
    </dgm:pt>
    <dgm:pt modelId="{839CDD2D-1DD8-4F56-8566-195B6F94B219}" type="pres">
      <dgm:prSet presAssocID="{9FCD4FE4-5AC4-4AC4-A148-311EE6C807ED}" presName="parentShp" presStyleLbl="node1" presStyleIdx="0" presStyleCnt="5" custLinFactNeighborY="8246">
        <dgm:presLayoutVars>
          <dgm:bulletEnabled val="1"/>
        </dgm:presLayoutVars>
      </dgm:prSet>
      <dgm:spPr/>
      <dgm:t>
        <a:bodyPr/>
        <a:lstStyle/>
        <a:p>
          <a:endParaRPr lang="en-US"/>
        </a:p>
      </dgm:t>
    </dgm:pt>
    <dgm:pt modelId="{78282255-A044-4FAF-A640-5FB71A352FA0}" type="pres">
      <dgm:prSet presAssocID="{9FCD4FE4-5AC4-4AC4-A148-311EE6C807ED}" presName="childShp" presStyleLbl="bgAccFollowNode1" presStyleIdx="0" presStyleCnt="5">
        <dgm:presLayoutVars>
          <dgm:bulletEnabled val="1"/>
        </dgm:presLayoutVars>
      </dgm:prSet>
      <dgm:spPr/>
      <dgm:t>
        <a:bodyPr/>
        <a:lstStyle/>
        <a:p>
          <a:endParaRPr lang="en-US"/>
        </a:p>
      </dgm:t>
    </dgm:pt>
    <dgm:pt modelId="{F0D480C7-0461-4B49-9BE6-EE3F402CD985}" type="pres">
      <dgm:prSet presAssocID="{BCEB12BE-752D-41F5-9AB1-23FB53AFF71A}" presName="spacing" presStyleCnt="0"/>
      <dgm:spPr/>
      <dgm:t>
        <a:bodyPr/>
        <a:lstStyle/>
        <a:p>
          <a:endParaRPr lang="en-US"/>
        </a:p>
      </dgm:t>
    </dgm:pt>
    <dgm:pt modelId="{207F6366-828E-4F72-A193-7209C0112F8E}" type="pres">
      <dgm:prSet presAssocID="{A335B916-AA5E-45B4-88C3-F80D0EEF7CDB}" presName="linNode" presStyleCnt="0"/>
      <dgm:spPr/>
      <dgm:t>
        <a:bodyPr/>
        <a:lstStyle/>
        <a:p>
          <a:endParaRPr lang="en-US"/>
        </a:p>
      </dgm:t>
    </dgm:pt>
    <dgm:pt modelId="{E2787481-B185-4963-8C83-F7916CD43DDD}" type="pres">
      <dgm:prSet presAssocID="{A335B916-AA5E-45B4-88C3-F80D0EEF7CDB}" presName="parentShp" presStyleLbl="node1" presStyleIdx="1" presStyleCnt="5">
        <dgm:presLayoutVars>
          <dgm:bulletEnabled val="1"/>
        </dgm:presLayoutVars>
      </dgm:prSet>
      <dgm:spPr/>
      <dgm:t>
        <a:bodyPr/>
        <a:lstStyle/>
        <a:p>
          <a:endParaRPr lang="en-US"/>
        </a:p>
      </dgm:t>
    </dgm:pt>
    <dgm:pt modelId="{CCEB607B-23EA-4B84-B80A-BE2838679D0F}" type="pres">
      <dgm:prSet presAssocID="{A335B916-AA5E-45B4-88C3-F80D0EEF7CDB}" presName="childShp" presStyleLbl="bgAccFollowNode1" presStyleIdx="1" presStyleCnt="5">
        <dgm:presLayoutVars>
          <dgm:bulletEnabled val="1"/>
        </dgm:presLayoutVars>
      </dgm:prSet>
      <dgm:spPr/>
      <dgm:t>
        <a:bodyPr/>
        <a:lstStyle/>
        <a:p>
          <a:endParaRPr lang="en-US"/>
        </a:p>
      </dgm:t>
    </dgm:pt>
    <dgm:pt modelId="{8BCB2F82-0148-4309-9F0E-9E23EB06052F}" type="pres">
      <dgm:prSet presAssocID="{49112774-433F-41C0-9045-FAA278FFF5CD}" presName="spacing" presStyleCnt="0"/>
      <dgm:spPr/>
      <dgm:t>
        <a:bodyPr/>
        <a:lstStyle/>
        <a:p>
          <a:endParaRPr lang="en-US"/>
        </a:p>
      </dgm:t>
    </dgm:pt>
    <dgm:pt modelId="{7D6FDAB7-0CF3-4F69-BE9C-AA9CCD991980}" type="pres">
      <dgm:prSet presAssocID="{86DD7753-3758-4975-A9CB-73F127BCFC49}" presName="linNode" presStyleCnt="0"/>
      <dgm:spPr/>
      <dgm:t>
        <a:bodyPr/>
        <a:lstStyle/>
        <a:p>
          <a:endParaRPr lang="en-US"/>
        </a:p>
      </dgm:t>
    </dgm:pt>
    <dgm:pt modelId="{A92C793B-2578-475B-8307-C086B11B32AA}" type="pres">
      <dgm:prSet presAssocID="{86DD7753-3758-4975-A9CB-73F127BCFC49}" presName="parentShp" presStyleLbl="node1" presStyleIdx="2" presStyleCnt="5">
        <dgm:presLayoutVars>
          <dgm:bulletEnabled val="1"/>
        </dgm:presLayoutVars>
      </dgm:prSet>
      <dgm:spPr/>
      <dgm:t>
        <a:bodyPr/>
        <a:lstStyle/>
        <a:p>
          <a:endParaRPr lang="en-US"/>
        </a:p>
      </dgm:t>
    </dgm:pt>
    <dgm:pt modelId="{4C17121D-8FE9-497A-A3DE-42B6D65C6BA9}" type="pres">
      <dgm:prSet presAssocID="{86DD7753-3758-4975-A9CB-73F127BCFC49}" presName="childShp" presStyleLbl="bgAccFollowNode1" presStyleIdx="2" presStyleCnt="5">
        <dgm:presLayoutVars>
          <dgm:bulletEnabled val="1"/>
        </dgm:presLayoutVars>
      </dgm:prSet>
      <dgm:spPr/>
      <dgm:t>
        <a:bodyPr/>
        <a:lstStyle/>
        <a:p>
          <a:endParaRPr lang="en-US"/>
        </a:p>
      </dgm:t>
    </dgm:pt>
    <dgm:pt modelId="{467F73F9-4336-4939-BC9B-49BE42A1D0E5}" type="pres">
      <dgm:prSet presAssocID="{C8CCE8A6-0D8B-4919-9345-1D537A6FEBD7}" presName="spacing" presStyleCnt="0"/>
      <dgm:spPr/>
      <dgm:t>
        <a:bodyPr/>
        <a:lstStyle/>
        <a:p>
          <a:endParaRPr lang="en-US"/>
        </a:p>
      </dgm:t>
    </dgm:pt>
    <dgm:pt modelId="{C74C440D-6FB8-41C2-831D-7F54234382CF}" type="pres">
      <dgm:prSet presAssocID="{105695D0-71DD-4AFA-B51E-1576F8D0E9F1}" presName="linNode" presStyleCnt="0"/>
      <dgm:spPr/>
      <dgm:t>
        <a:bodyPr/>
        <a:lstStyle/>
        <a:p>
          <a:endParaRPr lang="en-US"/>
        </a:p>
      </dgm:t>
    </dgm:pt>
    <dgm:pt modelId="{F8C7E6A3-5E23-4989-A68F-F6D611ABEB3B}" type="pres">
      <dgm:prSet presAssocID="{105695D0-71DD-4AFA-B51E-1576F8D0E9F1}" presName="parentShp" presStyleLbl="node1" presStyleIdx="3" presStyleCnt="5">
        <dgm:presLayoutVars>
          <dgm:bulletEnabled val="1"/>
        </dgm:presLayoutVars>
      </dgm:prSet>
      <dgm:spPr/>
      <dgm:t>
        <a:bodyPr/>
        <a:lstStyle/>
        <a:p>
          <a:endParaRPr lang="en-US"/>
        </a:p>
      </dgm:t>
    </dgm:pt>
    <dgm:pt modelId="{ED81CD8A-0FC1-472E-9677-88604E0E291B}" type="pres">
      <dgm:prSet presAssocID="{105695D0-71DD-4AFA-B51E-1576F8D0E9F1}" presName="childShp" presStyleLbl="bgAccFollowNode1" presStyleIdx="3" presStyleCnt="5">
        <dgm:presLayoutVars>
          <dgm:bulletEnabled val="1"/>
        </dgm:presLayoutVars>
      </dgm:prSet>
      <dgm:spPr/>
      <dgm:t>
        <a:bodyPr/>
        <a:lstStyle/>
        <a:p>
          <a:endParaRPr lang="en-US"/>
        </a:p>
      </dgm:t>
    </dgm:pt>
    <dgm:pt modelId="{FEFC0E18-691E-46EB-8312-46F332C79A08}" type="pres">
      <dgm:prSet presAssocID="{3C2B17CB-56E9-4309-9C40-E31F19158E12}" presName="spacing" presStyleCnt="0"/>
      <dgm:spPr/>
      <dgm:t>
        <a:bodyPr/>
        <a:lstStyle/>
        <a:p>
          <a:endParaRPr lang="en-US"/>
        </a:p>
      </dgm:t>
    </dgm:pt>
    <dgm:pt modelId="{DB6C37E7-4049-4216-BA43-0E035C2CFEB5}" type="pres">
      <dgm:prSet presAssocID="{C0B741E5-4E98-4A87-B620-E8A89852BDA2}" presName="linNode" presStyleCnt="0"/>
      <dgm:spPr/>
      <dgm:t>
        <a:bodyPr/>
        <a:lstStyle/>
        <a:p>
          <a:endParaRPr lang="en-US"/>
        </a:p>
      </dgm:t>
    </dgm:pt>
    <dgm:pt modelId="{FD994B0E-87F9-47AE-AE09-B1AA9AF0D2A3}" type="pres">
      <dgm:prSet presAssocID="{C0B741E5-4E98-4A87-B620-E8A89852BDA2}" presName="parentShp" presStyleLbl="node1" presStyleIdx="4" presStyleCnt="5">
        <dgm:presLayoutVars>
          <dgm:bulletEnabled val="1"/>
        </dgm:presLayoutVars>
      </dgm:prSet>
      <dgm:spPr/>
      <dgm:t>
        <a:bodyPr/>
        <a:lstStyle/>
        <a:p>
          <a:endParaRPr lang="en-US"/>
        </a:p>
      </dgm:t>
    </dgm:pt>
    <dgm:pt modelId="{1D90DA23-1282-4676-81BD-E7D9DB40CB58}" type="pres">
      <dgm:prSet presAssocID="{C0B741E5-4E98-4A87-B620-E8A89852BDA2}" presName="childShp" presStyleLbl="bgAccFollowNode1" presStyleIdx="4" presStyleCnt="5" custScaleY="127634">
        <dgm:presLayoutVars>
          <dgm:bulletEnabled val="1"/>
        </dgm:presLayoutVars>
      </dgm:prSet>
      <dgm:spPr/>
      <dgm:t>
        <a:bodyPr/>
        <a:lstStyle/>
        <a:p>
          <a:endParaRPr lang="en-US"/>
        </a:p>
      </dgm:t>
    </dgm:pt>
  </dgm:ptLst>
  <dgm:cxnLst>
    <dgm:cxn modelId="{99E7E7AA-4073-44AD-A639-9A0518C7B8A2}" srcId="{85D7CE75-853B-487E-89C8-2C707A6D2DAF}" destId="{86DD7753-3758-4975-A9CB-73F127BCFC49}" srcOrd="2" destOrd="0" parTransId="{27C846DD-381C-4D6D-9BDC-5148805A97E0}" sibTransId="{C8CCE8A6-0D8B-4919-9345-1D537A6FEBD7}"/>
    <dgm:cxn modelId="{2FFA7CD7-2EBE-4C63-BDE1-4070F72866B9}" srcId="{85D7CE75-853B-487E-89C8-2C707A6D2DAF}" destId="{105695D0-71DD-4AFA-B51E-1576F8D0E9F1}" srcOrd="3" destOrd="0" parTransId="{1DDC6F7D-138F-4A93-BD2B-B82286762A73}" sibTransId="{3C2B17CB-56E9-4309-9C40-E31F19158E12}"/>
    <dgm:cxn modelId="{E632D0E1-FC80-4724-BCB7-EF3AFEA54420}" type="presOf" srcId="{A335B916-AA5E-45B4-88C3-F80D0EEF7CDB}" destId="{E2787481-B185-4963-8C83-F7916CD43DDD}" srcOrd="0" destOrd="0" presId="urn:microsoft.com/office/officeart/2005/8/layout/vList6"/>
    <dgm:cxn modelId="{4CB91FAF-3D21-4F9F-9AFB-2DCBE8355229}" type="presOf" srcId="{FE8A9523-231E-44B0-875B-6A3EB4BF58BE}" destId="{78282255-A044-4FAF-A640-5FB71A352FA0}" srcOrd="0" destOrd="0" presId="urn:microsoft.com/office/officeart/2005/8/layout/vList6"/>
    <dgm:cxn modelId="{7923D53D-CD29-471E-A497-138A3662CA44}" type="presOf" srcId="{A2C70545-878A-4307-953B-DCF26F4AEBE8}" destId="{78282255-A044-4FAF-A640-5FB71A352FA0}" srcOrd="0" destOrd="1" presId="urn:microsoft.com/office/officeart/2005/8/layout/vList6"/>
    <dgm:cxn modelId="{AD0B5352-F468-4CA9-960C-6BC2D4601334}" srcId="{105695D0-71DD-4AFA-B51E-1576F8D0E9F1}" destId="{53E3F64B-032C-4A51-90FF-696C7B4E71E8}" srcOrd="1" destOrd="0" parTransId="{BE4371DD-0A9A-4D8C-9D2D-C102B0C01EBF}" sibTransId="{748F1477-C85F-4F9B-938D-7D651137F362}"/>
    <dgm:cxn modelId="{3711FE7E-8447-407F-9B96-9BB23C1EAD92}" srcId="{86DD7753-3758-4975-A9CB-73F127BCFC49}" destId="{DCD042E5-801B-4484-8634-D4293963FCE4}" srcOrd="0" destOrd="0" parTransId="{EE4C8402-EC7C-4C90-BB92-A8D132427B24}" sibTransId="{ECDBE588-ED01-4FAC-A5A9-26932A0F9B80}"/>
    <dgm:cxn modelId="{A0796706-B5F4-4B54-A672-0458B6EAB1F5}" type="presOf" srcId="{86DD7753-3758-4975-A9CB-73F127BCFC49}" destId="{A92C793B-2578-475B-8307-C086B11B32AA}" srcOrd="0" destOrd="0" presId="urn:microsoft.com/office/officeart/2005/8/layout/vList6"/>
    <dgm:cxn modelId="{9C05B092-B6AD-4232-B5BA-674840FD63E2}" type="presOf" srcId="{9DCAB476-9CAA-44DE-9158-608DA4C085E9}" destId="{1D90DA23-1282-4676-81BD-E7D9DB40CB58}" srcOrd="0" destOrd="1" presId="urn:microsoft.com/office/officeart/2005/8/layout/vList6"/>
    <dgm:cxn modelId="{A330DF09-FF53-4204-A273-1B9BA1C7F5B1}" srcId="{85D7CE75-853B-487E-89C8-2C707A6D2DAF}" destId="{9FCD4FE4-5AC4-4AC4-A148-311EE6C807ED}" srcOrd="0" destOrd="0" parTransId="{B94A9242-7951-4241-B89F-2EE902EBFC51}" sibTransId="{BCEB12BE-752D-41F5-9AB1-23FB53AFF71A}"/>
    <dgm:cxn modelId="{BCE14142-CF74-4599-9A36-DCDAFFC46F88}" srcId="{A335B916-AA5E-45B4-88C3-F80D0EEF7CDB}" destId="{440E4BE0-C88D-4704-8994-86D879DEEC04}" srcOrd="0" destOrd="0" parTransId="{F11BEBF2-9A52-4012-AC42-0AE31F9E3C64}" sibTransId="{5C6D061F-E4BD-4D12-B2DB-48F65A0AC841}"/>
    <dgm:cxn modelId="{729B3CF2-A832-44CD-9312-82139A216E1D}" srcId="{C0B741E5-4E98-4A87-B620-E8A89852BDA2}" destId="{9DCAB476-9CAA-44DE-9158-608DA4C085E9}" srcOrd="1" destOrd="0" parTransId="{6FE3428D-96B4-467F-80FB-96DC4235D794}" sibTransId="{3A07E291-F0B8-4585-A688-5F7A4E53EEBF}"/>
    <dgm:cxn modelId="{9A1CA2EF-5766-4E1E-96E5-08A37892CD22}" type="presOf" srcId="{514BB8FB-913E-4898-9BF9-78356D8ACA21}" destId="{4C17121D-8FE9-497A-A3DE-42B6D65C6BA9}" srcOrd="0" destOrd="1" presId="urn:microsoft.com/office/officeart/2005/8/layout/vList6"/>
    <dgm:cxn modelId="{D02AB59C-E508-4EBC-81E5-ACDABF0755E7}" srcId="{C0B741E5-4E98-4A87-B620-E8A89852BDA2}" destId="{D8C4E56E-4632-4D9F-9324-CD2B079CFCA2}" srcOrd="0" destOrd="0" parTransId="{CFA3BB35-8072-4CBE-B85A-144E640A21DE}" sibTransId="{2D50E896-734A-444A-B8B5-56969075B630}"/>
    <dgm:cxn modelId="{212CE287-0010-4840-94C8-0A606ECC3FDF}" srcId="{85D7CE75-853B-487E-89C8-2C707A6D2DAF}" destId="{A335B916-AA5E-45B4-88C3-F80D0EEF7CDB}" srcOrd="1" destOrd="0" parTransId="{FB2CB3B5-44AA-431D-8BF3-045D5CD4686F}" sibTransId="{49112774-433F-41C0-9045-FAA278FFF5CD}"/>
    <dgm:cxn modelId="{1978BC14-A591-4619-A137-62AA9009A0C3}" srcId="{85D7CE75-853B-487E-89C8-2C707A6D2DAF}" destId="{C0B741E5-4E98-4A87-B620-E8A89852BDA2}" srcOrd="4" destOrd="0" parTransId="{3374D393-6046-4320-A208-FC444998F92F}" sibTransId="{87D85CDD-395F-4DAA-A02F-D96D87400801}"/>
    <dgm:cxn modelId="{8AD2806C-14AD-4534-ADD6-7095E5FC119C}" type="presOf" srcId="{440E4BE0-C88D-4704-8994-86D879DEEC04}" destId="{CCEB607B-23EA-4B84-B80A-BE2838679D0F}" srcOrd="0" destOrd="0" presId="urn:microsoft.com/office/officeart/2005/8/layout/vList6"/>
    <dgm:cxn modelId="{6403DBE6-96EF-4227-A145-4BFE6003E58E}" srcId="{9FCD4FE4-5AC4-4AC4-A148-311EE6C807ED}" destId="{FE8A9523-231E-44B0-875B-6A3EB4BF58BE}" srcOrd="0" destOrd="0" parTransId="{02093625-B387-4A9F-91A0-8A861ACF9C7D}" sibTransId="{19E762FD-05AF-4025-B145-475B352847DD}"/>
    <dgm:cxn modelId="{E79AA102-793C-4F7E-9E07-C6374540CA33}" type="presOf" srcId="{D8C4E56E-4632-4D9F-9324-CD2B079CFCA2}" destId="{1D90DA23-1282-4676-81BD-E7D9DB40CB58}" srcOrd="0" destOrd="0" presId="urn:microsoft.com/office/officeart/2005/8/layout/vList6"/>
    <dgm:cxn modelId="{0B5A2073-52D7-4347-84F6-48DC1E873A44}" type="presOf" srcId="{105695D0-71DD-4AFA-B51E-1576F8D0E9F1}" destId="{F8C7E6A3-5E23-4989-A68F-F6D611ABEB3B}" srcOrd="0" destOrd="0" presId="urn:microsoft.com/office/officeart/2005/8/layout/vList6"/>
    <dgm:cxn modelId="{E2CF0872-4340-422C-937D-CDBAE117F2E1}" type="presOf" srcId="{53E3F64B-032C-4A51-90FF-696C7B4E71E8}" destId="{ED81CD8A-0FC1-472E-9677-88604E0E291B}" srcOrd="0" destOrd="1" presId="urn:microsoft.com/office/officeart/2005/8/layout/vList6"/>
    <dgm:cxn modelId="{89EC5407-78AD-4A14-B870-BC6780FEBF94}" srcId="{9FCD4FE4-5AC4-4AC4-A148-311EE6C807ED}" destId="{A2C70545-878A-4307-953B-DCF26F4AEBE8}" srcOrd="1" destOrd="0" parTransId="{A8FE6820-BAD9-434C-A6A0-FD20D71C1BF9}" sibTransId="{54E42CBE-210E-4AB7-9FB7-0404977ACB8F}"/>
    <dgm:cxn modelId="{A1A47836-1F11-42E2-A4F0-79D6946052DB}" srcId="{105695D0-71DD-4AFA-B51E-1576F8D0E9F1}" destId="{1AA093E4-DB98-42FD-964A-2F3D73ED5EFB}" srcOrd="0" destOrd="0" parTransId="{E8822763-AECF-4264-A1E7-5F715C55F2EB}" sibTransId="{56A0C56F-791F-412C-BC20-FEDB5A52B825}"/>
    <dgm:cxn modelId="{5BED3D2E-78AA-4369-B4EC-F0D9CF4BCCE2}" type="presOf" srcId="{C0B741E5-4E98-4A87-B620-E8A89852BDA2}" destId="{FD994B0E-87F9-47AE-AE09-B1AA9AF0D2A3}" srcOrd="0" destOrd="0" presId="urn:microsoft.com/office/officeart/2005/8/layout/vList6"/>
    <dgm:cxn modelId="{CF1BFB31-ACAB-4975-8B8D-C5AD1DABA5D7}" type="presOf" srcId="{1AA093E4-DB98-42FD-964A-2F3D73ED5EFB}" destId="{ED81CD8A-0FC1-472E-9677-88604E0E291B}" srcOrd="0" destOrd="0" presId="urn:microsoft.com/office/officeart/2005/8/layout/vList6"/>
    <dgm:cxn modelId="{9F983DC0-2EBF-4B02-83C0-56DD7CAC0CC9}" srcId="{86DD7753-3758-4975-A9CB-73F127BCFC49}" destId="{514BB8FB-913E-4898-9BF9-78356D8ACA21}" srcOrd="1" destOrd="0" parTransId="{AC5D06C7-D446-46AD-9056-FA01AF459EA9}" sibTransId="{2314130E-6A9D-4F50-B7BB-2AFE91685A42}"/>
    <dgm:cxn modelId="{734538E2-7E19-4895-8F92-E23DD8CFACED}" type="presOf" srcId="{DCD042E5-801B-4484-8634-D4293963FCE4}" destId="{4C17121D-8FE9-497A-A3DE-42B6D65C6BA9}" srcOrd="0" destOrd="0" presId="urn:microsoft.com/office/officeart/2005/8/layout/vList6"/>
    <dgm:cxn modelId="{31DC6C57-D5DD-476A-9A58-E30250969396}" type="presOf" srcId="{85D7CE75-853B-487E-89C8-2C707A6D2DAF}" destId="{B6779056-D864-408F-A3C2-ECA6E347A799}" srcOrd="0" destOrd="0" presId="urn:microsoft.com/office/officeart/2005/8/layout/vList6"/>
    <dgm:cxn modelId="{5495D6AF-F292-44DE-88AA-67365527E961}" type="presOf" srcId="{9FCD4FE4-5AC4-4AC4-A148-311EE6C807ED}" destId="{839CDD2D-1DD8-4F56-8566-195B6F94B219}" srcOrd="0" destOrd="0" presId="urn:microsoft.com/office/officeart/2005/8/layout/vList6"/>
    <dgm:cxn modelId="{F56CDEBB-56A9-4C39-B3FC-CC04117C3179}" type="presParOf" srcId="{B6779056-D864-408F-A3C2-ECA6E347A799}" destId="{1355AC3E-6AB7-4CED-B228-AB13E8BAA90A}" srcOrd="0" destOrd="0" presId="urn:microsoft.com/office/officeart/2005/8/layout/vList6"/>
    <dgm:cxn modelId="{268A6BEF-874E-4C6E-90B8-7C4C24B94E6C}" type="presParOf" srcId="{1355AC3E-6AB7-4CED-B228-AB13E8BAA90A}" destId="{839CDD2D-1DD8-4F56-8566-195B6F94B219}" srcOrd="0" destOrd="0" presId="urn:microsoft.com/office/officeart/2005/8/layout/vList6"/>
    <dgm:cxn modelId="{3024BF13-89A6-488E-A3B4-2EE41CCC4BCE}" type="presParOf" srcId="{1355AC3E-6AB7-4CED-B228-AB13E8BAA90A}" destId="{78282255-A044-4FAF-A640-5FB71A352FA0}" srcOrd="1" destOrd="0" presId="urn:microsoft.com/office/officeart/2005/8/layout/vList6"/>
    <dgm:cxn modelId="{AB23F9AF-83D9-4154-A3F9-8753222FD149}" type="presParOf" srcId="{B6779056-D864-408F-A3C2-ECA6E347A799}" destId="{F0D480C7-0461-4B49-9BE6-EE3F402CD985}" srcOrd="1" destOrd="0" presId="urn:microsoft.com/office/officeart/2005/8/layout/vList6"/>
    <dgm:cxn modelId="{C6954B99-FB8F-4652-8113-35F6EF0ACBF1}" type="presParOf" srcId="{B6779056-D864-408F-A3C2-ECA6E347A799}" destId="{207F6366-828E-4F72-A193-7209C0112F8E}" srcOrd="2" destOrd="0" presId="urn:microsoft.com/office/officeart/2005/8/layout/vList6"/>
    <dgm:cxn modelId="{8FDDAF44-178F-45AE-802A-929D8D7B8DB4}" type="presParOf" srcId="{207F6366-828E-4F72-A193-7209C0112F8E}" destId="{E2787481-B185-4963-8C83-F7916CD43DDD}" srcOrd="0" destOrd="0" presId="urn:microsoft.com/office/officeart/2005/8/layout/vList6"/>
    <dgm:cxn modelId="{69A817D3-57F7-47CA-98A5-FB339145E1A7}" type="presParOf" srcId="{207F6366-828E-4F72-A193-7209C0112F8E}" destId="{CCEB607B-23EA-4B84-B80A-BE2838679D0F}" srcOrd="1" destOrd="0" presId="urn:microsoft.com/office/officeart/2005/8/layout/vList6"/>
    <dgm:cxn modelId="{0214DC56-9315-4F1B-B6F3-8189781124B9}" type="presParOf" srcId="{B6779056-D864-408F-A3C2-ECA6E347A799}" destId="{8BCB2F82-0148-4309-9F0E-9E23EB06052F}" srcOrd="3" destOrd="0" presId="urn:microsoft.com/office/officeart/2005/8/layout/vList6"/>
    <dgm:cxn modelId="{05DE8DE9-56BE-4D7B-B7DF-8984DBABE6F0}" type="presParOf" srcId="{B6779056-D864-408F-A3C2-ECA6E347A799}" destId="{7D6FDAB7-0CF3-4F69-BE9C-AA9CCD991980}" srcOrd="4" destOrd="0" presId="urn:microsoft.com/office/officeart/2005/8/layout/vList6"/>
    <dgm:cxn modelId="{61ADCB11-132C-4BF0-B645-3E6BE052004D}" type="presParOf" srcId="{7D6FDAB7-0CF3-4F69-BE9C-AA9CCD991980}" destId="{A92C793B-2578-475B-8307-C086B11B32AA}" srcOrd="0" destOrd="0" presId="urn:microsoft.com/office/officeart/2005/8/layout/vList6"/>
    <dgm:cxn modelId="{C7D21939-A8CD-4FF7-905B-B4CAA4999F24}" type="presParOf" srcId="{7D6FDAB7-0CF3-4F69-BE9C-AA9CCD991980}" destId="{4C17121D-8FE9-497A-A3DE-42B6D65C6BA9}" srcOrd="1" destOrd="0" presId="urn:microsoft.com/office/officeart/2005/8/layout/vList6"/>
    <dgm:cxn modelId="{A9E887A7-2E94-433F-B146-284EE891BBF8}" type="presParOf" srcId="{B6779056-D864-408F-A3C2-ECA6E347A799}" destId="{467F73F9-4336-4939-BC9B-49BE42A1D0E5}" srcOrd="5" destOrd="0" presId="urn:microsoft.com/office/officeart/2005/8/layout/vList6"/>
    <dgm:cxn modelId="{CEF837D0-4122-46BE-BC94-0CA6D68AFBE4}" type="presParOf" srcId="{B6779056-D864-408F-A3C2-ECA6E347A799}" destId="{C74C440D-6FB8-41C2-831D-7F54234382CF}" srcOrd="6" destOrd="0" presId="urn:microsoft.com/office/officeart/2005/8/layout/vList6"/>
    <dgm:cxn modelId="{565FF3F4-6AD2-4520-8532-01B64C419A9E}" type="presParOf" srcId="{C74C440D-6FB8-41C2-831D-7F54234382CF}" destId="{F8C7E6A3-5E23-4989-A68F-F6D611ABEB3B}" srcOrd="0" destOrd="0" presId="urn:microsoft.com/office/officeart/2005/8/layout/vList6"/>
    <dgm:cxn modelId="{A794D3F0-23EC-4FB0-9501-AA882E02BE5C}" type="presParOf" srcId="{C74C440D-6FB8-41C2-831D-7F54234382CF}" destId="{ED81CD8A-0FC1-472E-9677-88604E0E291B}" srcOrd="1" destOrd="0" presId="urn:microsoft.com/office/officeart/2005/8/layout/vList6"/>
    <dgm:cxn modelId="{9D8739F7-F464-4B2A-9154-F39C66401F65}" type="presParOf" srcId="{B6779056-D864-408F-A3C2-ECA6E347A799}" destId="{FEFC0E18-691E-46EB-8312-46F332C79A08}" srcOrd="7" destOrd="0" presId="urn:microsoft.com/office/officeart/2005/8/layout/vList6"/>
    <dgm:cxn modelId="{7C1B4F32-B285-4D37-8AEC-193BE674642D}" type="presParOf" srcId="{B6779056-D864-408F-A3C2-ECA6E347A799}" destId="{DB6C37E7-4049-4216-BA43-0E035C2CFEB5}" srcOrd="8" destOrd="0" presId="urn:microsoft.com/office/officeart/2005/8/layout/vList6"/>
    <dgm:cxn modelId="{643EE3AF-1818-4A24-BDE9-798B33C64E34}" type="presParOf" srcId="{DB6C37E7-4049-4216-BA43-0E035C2CFEB5}" destId="{FD994B0E-87F9-47AE-AE09-B1AA9AF0D2A3}" srcOrd="0" destOrd="0" presId="urn:microsoft.com/office/officeart/2005/8/layout/vList6"/>
    <dgm:cxn modelId="{25F36B99-F3B2-45A3-902A-CB85129FD522}" type="presParOf" srcId="{DB6C37E7-4049-4216-BA43-0E035C2CFEB5}" destId="{1D90DA23-1282-4676-81BD-E7D9DB40CB5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9FC1E1-602A-4A10-A99F-AC11DC54C14F}" type="doc">
      <dgm:prSet loTypeId="urn:microsoft.com/office/officeart/2005/8/layout/vList5" loCatId="list" qsTypeId="urn:microsoft.com/office/officeart/2005/8/quickstyle/simple1" qsCatId="simple" csTypeId="urn:microsoft.com/office/officeart/2005/8/colors/colorful1#1" csCatId="colorful" phldr="1"/>
      <dgm:spPr/>
      <dgm:t>
        <a:bodyPr/>
        <a:lstStyle/>
        <a:p>
          <a:endParaRPr lang="en-GB"/>
        </a:p>
      </dgm:t>
    </dgm:pt>
    <dgm:pt modelId="{691787A4-164C-4C07-AF79-D32BB7D07D2F}">
      <dgm:prSet phldrT="[Text]" custT="1"/>
      <dgm:spPr/>
      <dgm:t>
        <a:bodyPr/>
        <a:lstStyle/>
        <a:p>
          <a:r>
            <a:rPr lang="en-GB" sz="2800" dirty="0" smtClean="0"/>
            <a:t>Differentiate</a:t>
          </a:r>
          <a:endParaRPr lang="en-GB" sz="3600" dirty="0"/>
        </a:p>
      </dgm:t>
    </dgm:pt>
    <dgm:pt modelId="{7C952C52-3FF7-4373-9C62-7FDDD9F3F541}" type="parTrans" cxnId="{FB7FCA52-A563-46F9-8E68-802A20584F07}">
      <dgm:prSet/>
      <dgm:spPr/>
      <dgm:t>
        <a:bodyPr/>
        <a:lstStyle/>
        <a:p>
          <a:endParaRPr lang="en-GB"/>
        </a:p>
      </dgm:t>
    </dgm:pt>
    <dgm:pt modelId="{6426E834-66DE-45AA-BAA7-51EF0C3622FA}" type="sibTrans" cxnId="{FB7FCA52-A563-46F9-8E68-802A20584F07}">
      <dgm:prSet/>
      <dgm:spPr/>
      <dgm:t>
        <a:bodyPr/>
        <a:lstStyle/>
        <a:p>
          <a:endParaRPr lang="en-GB"/>
        </a:p>
      </dgm:t>
    </dgm:pt>
    <dgm:pt modelId="{9AC62FB0-5FE9-4A05-B138-E878A280516E}">
      <dgm:prSet phldrT="[Text]" custT="1"/>
      <dgm:spPr/>
      <dgm:t>
        <a:bodyPr/>
        <a:lstStyle/>
        <a:p>
          <a:r>
            <a:rPr lang="en-GB" sz="1800" dirty="0" smtClean="0"/>
            <a:t>Communicating how the product/service is different to competitors’ products/services.</a:t>
          </a:r>
          <a:endParaRPr lang="en-GB" sz="1800" dirty="0"/>
        </a:p>
      </dgm:t>
    </dgm:pt>
    <dgm:pt modelId="{032D26F1-7626-455A-9123-B49331FDFE22}" type="parTrans" cxnId="{97464B9E-71A1-4AEB-B980-5BD57DA5DB5E}">
      <dgm:prSet/>
      <dgm:spPr/>
      <dgm:t>
        <a:bodyPr/>
        <a:lstStyle/>
        <a:p>
          <a:endParaRPr lang="en-GB"/>
        </a:p>
      </dgm:t>
    </dgm:pt>
    <dgm:pt modelId="{9B905879-764F-4AA1-9B8C-A8B7F73A9941}" type="sibTrans" cxnId="{97464B9E-71A1-4AEB-B980-5BD57DA5DB5E}">
      <dgm:prSet/>
      <dgm:spPr/>
      <dgm:t>
        <a:bodyPr/>
        <a:lstStyle/>
        <a:p>
          <a:endParaRPr lang="en-GB"/>
        </a:p>
      </dgm:t>
    </dgm:pt>
    <dgm:pt modelId="{4A02C169-227D-42CE-A26A-0243362AFD6A}">
      <dgm:prSet phldrT="[Text]" custT="1"/>
      <dgm:spPr/>
      <dgm:t>
        <a:bodyPr/>
        <a:lstStyle/>
        <a:p>
          <a:r>
            <a:rPr lang="en-GB" sz="2800" dirty="0" smtClean="0"/>
            <a:t>Reinforce</a:t>
          </a:r>
          <a:endParaRPr lang="en-GB" sz="2800" dirty="0"/>
        </a:p>
      </dgm:t>
    </dgm:pt>
    <dgm:pt modelId="{F8C4160A-BCE8-4B82-8DC5-AD6A52856433}" type="parTrans" cxnId="{AE6FFD98-A4CB-45D6-A91C-AE4DD0AEB6F7}">
      <dgm:prSet/>
      <dgm:spPr/>
      <dgm:t>
        <a:bodyPr/>
        <a:lstStyle/>
        <a:p>
          <a:endParaRPr lang="en-GB"/>
        </a:p>
      </dgm:t>
    </dgm:pt>
    <dgm:pt modelId="{D6D4CB67-CCA7-4FC5-A5A4-B58FC7FBA479}" type="sibTrans" cxnId="{AE6FFD98-A4CB-45D6-A91C-AE4DD0AEB6F7}">
      <dgm:prSet/>
      <dgm:spPr/>
      <dgm:t>
        <a:bodyPr/>
        <a:lstStyle/>
        <a:p>
          <a:endParaRPr lang="en-GB"/>
        </a:p>
      </dgm:t>
    </dgm:pt>
    <dgm:pt modelId="{9DED5CA9-4E8A-4B67-BC72-20731C194DE9}">
      <dgm:prSet phldrT="[Text]" custT="1"/>
      <dgm:spPr/>
      <dgm:t>
        <a:bodyPr/>
        <a:lstStyle/>
        <a:p>
          <a:r>
            <a:rPr lang="en-GB" sz="1800" dirty="0" smtClean="0"/>
            <a:t>Reminding people of the product/service and past experiences of it.</a:t>
          </a:r>
          <a:endParaRPr lang="en-GB" sz="1800" dirty="0"/>
        </a:p>
      </dgm:t>
    </dgm:pt>
    <dgm:pt modelId="{8D8586F3-7589-4D3F-85D2-141AF0CDCA9B}" type="parTrans" cxnId="{FB1BBBB7-E00D-4F11-A1BF-A790C14DB9EF}">
      <dgm:prSet/>
      <dgm:spPr/>
      <dgm:t>
        <a:bodyPr/>
        <a:lstStyle/>
        <a:p>
          <a:endParaRPr lang="en-GB"/>
        </a:p>
      </dgm:t>
    </dgm:pt>
    <dgm:pt modelId="{FF81B273-4AF6-416C-AF78-578A702FF0CE}" type="sibTrans" cxnId="{FB1BBBB7-E00D-4F11-A1BF-A790C14DB9EF}">
      <dgm:prSet/>
      <dgm:spPr/>
      <dgm:t>
        <a:bodyPr/>
        <a:lstStyle/>
        <a:p>
          <a:endParaRPr lang="en-GB"/>
        </a:p>
      </dgm:t>
    </dgm:pt>
    <dgm:pt modelId="{288C4B49-B406-47E9-95AB-7D09712817C2}">
      <dgm:prSet phldrT="[Text]" custT="1"/>
      <dgm:spPr/>
      <dgm:t>
        <a:bodyPr/>
        <a:lstStyle/>
        <a:p>
          <a:r>
            <a:rPr lang="en-GB" sz="2800" dirty="0" smtClean="0"/>
            <a:t>Inform</a:t>
          </a:r>
          <a:endParaRPr lang="en-GB" sz="2800" dirty="0"/>
        </a:p>
      </dgm:t>
    </dgm:pt>
    <dgm:pt modelId="{03AB9C64-B2F4-4A52-9D14-0CB57DEEA30B}" type="parTrans" cxnId="{A75AFE47-9074-43AA-A14C-A6A9B931964A}">
      <dgm:prSet/>
      <dgm:spPr/>
      <dgm:t>
        <a:bodyPr/>
        <a:lstStyle/>
        <a:p>
          <a:endParaRPr lang="en-GB"/>
        </a:p>
      </dgm:t>
    </dgm:pt>
    <dgm:pt modelId="{10F7975A-E764-4779-80B2-196729EA4C05}" type="sibTrans" cxnId="{A75AFE47-9074-43AA-A14C-A6A9B931964A}">
      <dgm:prSet/>
      <dgm:spPr/>
      <dgm:t>
        <a:bodyPr/>
        <a:lstStyle/>
        <a:p>
          <a:endParaRPr lang="en-GB"/>
        </a:p>
      </dgm:t>
    </dgm:pt>
    <dgm:pt modelId="{9179323B-3E39-4407-8780-F39421F19F53}">
      <dgm:prSet phldrT="[Text]" custT="1"/>
      <dgm:spPr/>
      <dgm:t>
        <a:bodyPr/>
        <a:lstStyle/>
        <a:p>
          <a:r>
            <a:rPr lang="en-GB" sz="1800" dirty="0" smtClean="0"/>
            <a:t>Providing information about the product/service.</a:t>
          </a:r>
          <a:endParaRPr lang="en-GB" sz="1800" dirty="0"/>
        </a:p>
      </dgm:t>
    </dgm:pt>
    <dgm:pt modelId="{07CCB07D-E17C-44A6-BA7A-C79B1F2E72C4}" type="parTrans" cxnId="{E91ECB16-44BC-4AD1-AD97-56986504C6EE}">
      <dgm:prSet/>
      <dgm:spPr/>
      <dgm:t>
        <a:bodyPr/>
        <a:lstStyle/>
        <a:p>
          <a:endParaRPr lang="en-GB"/>
        </a:p>
      </dgm:t>
    </dgm:pt>
    <dgm:pt modelId="{2DC2A5BE-7716-4DA7-9E4F-412E8467ADDF}" type="sibTrans" cxnId="{E91ECB16-44BC-4AD1-AD97-56986504C6EE}">
      <dgm:prSet/>
      <dgm:spPr/>
      <dgm:t>
        <a:bodyPr/>
        <a:lstStyle/>
        <a:p>
          <a:endParaRPr lang="en-GB"/>
        </a:p>
      </dgm:t>
    </dgm:pt>
    <dgm:pt modelId="{D80F8918-7196-4673-ABD3-AFAFD630B628}">
      <dgm:prSet phldrT="[Text]" custT="1"/>
      <dgm:spPr/>
      <dgm:t>
        <a:bodyPr/>
        <a:lstStyle/>
        <a:p>
          <a:r>
            <a:rPr lang="en-GB" sz="2800" dirty="0" smtClean="0"/>
            <a:t>Persuade</a:t>
          </a:r>
          <a:endParaRPr lang="en-GB" sz="2800" dirty="0"/>
        </a:p>
      </dgm:t>
    </dgm:pt>
    <dgm:pt modelId="{409E9853-26CD-420A-98B8-F36B0F4EB992}" type="parTrans" cxnId="{2B96D36E-FC36-4407-B1FD-B9F63F8139D6}">
      <dgm:prSet/>
      <dgm:spPr/>
      <dgm:t>
        <a:bodyPr/>
        <a:lstStyle/>
        <a:p>
          <a:endParaRPr lang="en-GB"/>
        </a:p>
      </dgm:t>
    </dgm:pt>
    <dgm:pt modelId="{FFFEEF51-C35B-40C9-B102-C63C447B2F2B}" type="sibTrans" cxnId="{2B96D36E-FC36-4407-B1FD-B9F63F8139D6}">
      <dgm:prSet/>
      <dgm:spPr/>
      <dgm:t>
        <a:bodyPr/>
        <a:lstStyle/>
        <a:p>
          <a:endParaRPr lang="en-GB"/>
        </a:p>
      </dgm:t>
    </dgm:pt>
    <dgm:pt modelId="{7E98B2DF-878B-45F8-8A27-F0BF0908F7BB}">
      <dgm:prSet phldrT="[Text]" custT="1"/>
      <dgm:spPr/>
      <dgm:t>
        <a:bodyPr/>
        <a:lstStyle/>
        <a:p>
          <a:r>
            <a:rPr lang="en-GB" sz="1800" dirty="0" smtClean="0"/>
            <a:t>Reassuring them that they have made the right choice in purchasing it.</a:t>
          </a:r>
          <a:endParaRPr lang="en-GB" sz="1800" dirty="0"/>
        </a:p>
      </dgm:t>
    </dgm:pt>
    <dgm:pt modelId="{AD38E426-724F-4C00-8E33-BD3DB54B9EE9}" type="parTrans" cxnId="{20847B22-F987-469F-86BB-68A78F08E33A}">
      <dgm:prSet/>
      <dgm:spPr/>
      <dgm:t>
        <a:bodyPr/>
        <a:lstStyle/>
        <a:p>
          <a:endParaRPr lang="en-GB"/>
        </a:p>
      </dgm:t>
    </dgm:pt>
    <dgm:pt modelId="{445BBB93-2507-44AF-968D-EE449FCBCAA2}" type="sibTrans" cxnId="{20847B22-F987-469F-86BB-68A78F08E33A}">
      <dgm:prSet/>
      <dgm:spPr/>
      <dgm:t>
        <a:bodyPr/>
        <a:lstStyle/>
        <a:p>
          <a:endParaRPr lang="en-GB"/>
        </a:p>
      </dgm:t>
    </dgm:pt>
    <dgm:pt modelId="{CFB77AB2-7666-4231-8025-7D0887B7008E}">
      <dgm:prSet phldrT="[Text]" custT="1"/>
      <dgm:spPr/>
      <dgm:t>
        <a:bodyPr/>
        <a:lstStyle/>
        <a:p>
          <a:r>
            <a:rPr lang="en-GB" sz="1800" dirty="0" smtClean="0"/>
            <a:t>Persuading current or prospective customers to purchase products/services.</a:t>
          </a:r>
          <a:endParaRPr lang="en-GB" sz="1800" dirty="0"/>
        </a:p>
      </dgm:t>
    </dgm:pt>
    <dgm:pt modelId="{943190D0-6CB7-4D4E-9828-4224A2BBC6F2}" type="parTrans" cxnId="{91E1EABD-9F97-4423-A7AE-7A1718539E94}">
      <dgm:prSet/>
      <dgm:spPr/>
      <dgm:t>
        <a:bodyPr/>
        <a:lstStyle/>
        <a:p>
          <a:endParaRPr lang="en-GB"/>
        </a:p>
      </dgm:t>
    </dgm:pt>
    <dgm:pt modelId="{FCF59968-0BBF-49B5-B576-344386768F0D}" type="sibTrans" cxnId="{91E1EABD-9F97-4423-A7AE-7A1718539E94}">
      <dgm:prSet/>
      <dgm:spPr/>
      <dgm:t>
        <a:bodyPr/>
        <a:lstStyle/>
        <a:p>
          <a:endParaRPr lang="en-GB"/>
        </a:p>
      </dgm:t>
    </dgm:pt>
    <dgm:pt modelId="{296B6231-2C31-4C99-84C5-1EDFFC28BC57}" type="pres">
      <dgm:prSet presAssocID="{DA9FC1E1-602A-4A10-A99F-AC11DC54C14F}" presName="Name0" presStyleCnt="0">
        <dgm:presLayoutVars>
          <dgm:dir/>
          <dgm:animLvl val="lvl"/>
          <dgm:resizeHandles val="exact"/>
        </dgm:presLayoutVars>
      </dgm:prSet>
      <dgm:spPr/>
      <dgm:t>
        <a:bodyPr/>
        <a:lstStyle/>
        <a:p>
          <a:endParaRPr lang="en-GB"/>
        </a:p>
      </dgm:t>
    </dgm:pt>
    <dgm:pt modelId="{31552AB6-95F9-4270-971E-190CFAF90750}" type="pres">
      <dgm:prSet presAssocID="{691787A4-164C-4C07-AF79-D32BB7D07D2F}" presName="linNode" presStyleCnt="0"/>
      <dgm:spPr/>
      <dgm:t>
        <a:bodyPr/>
        <a:lstStyle/>
        <a:p>
          <a:endParaRPr lang="en-GB"/>
        </a:p>
      </dgm:t>
    </dgm:pt>
    <dgm:pt modelId="{F45472E4-5C48-4A25-BE84-3E4DBFCF24F5}" type="pres">
      <dgm:prSet presAssocID="{691787A4-164C-4C07-AF79-D32BB7D07D2F}" presName="parentText" presStyleLbl="node1" presStyleIdx="0" presStyleCnt="4" custScaleX="125327">
        <dgm:presLayoutVars>
          <dgm:chMax val="1"/>
          <dgm:bulletEnabled val="1"/>
        </dgm:presLayoutVars>
      </dgm:prSet>
      <dgm:spPr/>
      <dgm:t>
        <a:bodyPr/>
        <a:lstStyle/>
        <a:p>
          <a:endParaRPr lang="en-GB"/>
        </a:p>
      </dgm:t>
    </dgm:pt>
    <dgm:pt modelId="{87B3C9B1-A2BB-4EF3-90AB-C2C048AC6504}" type="pres">
      <dgm:prSet presAssocID="{691787A4-164C-4C07-AF79-D32BB7D07D2F}" presName="descendantText" presStyleLbl="alignAccFollowNode1" presStyleIdx="0" presStyleCnt="4" custScaleY="115909">
        <dgm:presLayoutVars>
          <dgm:bulletEnabled val="1"/>
        </dgm:presLayoutVars>
      </dgm:prSet>
      <dgm:spPr/>
      <dgm:t>
        <a:bodyPr/>
        <a:lstStyle/>
        <a:p>
          <a:endParaRPr lang="en-GB"/>
        </a:p>
      </dgm:t>
    </dgm:pt>
    <dgm:pt modelId="{E6D69E02-58A9-4416-A597-995645689740}" type="pres">
      <dgm:prSet presAssocID="{6426E834-66DE-45AA-BAA7-51EF0C3622FA}" presName="sp" presStyleCnt="0"/>
      <dgm:spPr/>
      <dgm:t>
        <a:bodyPr/>
        <a:lstStyle/>
        <a:p>
          <a:endParaRPr lang="en-GB"/>
        </a:p>
      </dgm:t>
    </dgm:pt>
    <dgm:pt modelId="{DFE45A78-15C8-4B35-87EB-22FC4A97A2E3}" type="pres">
      <dgm:prSet presAssocID="{4A02C169-227D-42CE-A26A-0243362AFD6A}" presName="linNode" presStyleCnt="0"/>
      <dgm:spPr/>
      <dgm:t>
        <a:bodyPr/>
        <a:lstStyle/>
        <a:p>
          <a:endParaRPr lang="en-GB"/>
        </a:p>
      </dgm:t>
    </dgm:pt>
    <dgm:pt modelId="{A042728C-8A50-4807-BBCC-C56645BCD371}" type="pres">
      <dgm:prSet presAssocID="{4A02C169-227D-42CE-A26A-0243362AFD6A}" presName="parentText" presStyleLbl="node1" presStyleIdx="1" presStyleCnt="4" custScaleX="102355">
        <dgm:presLayoutVars>
          <dgm:chMax val="1"/>
          <dgm:bulletEnabled val="1"/>
        </dgm:presLayoutVars>
      </dgm:prSet>
      <dgm:spPr/>
      <dgm:t>
        <a:bodyPr/>
        <a:lstStyle/>
        <a:p>
          <a:endParaRPr lang="en-GB"/>
        </a:p>
      </dgm:t>
    </dgm:pt>
    <dgm:pt modelId="{EB2D1EB7-39A9-4385-8505-17F801A8BF0D}" type="pres">
      <dgm:prSet presAssocID="{4A02C169-227D-42CE-A26A-0243362AFD6A}" presName="descendantText" presStyleLbl="alignAccFollowNode1" presStyleIdx="1" presStyleCnt="4" custScaleY="115909" custLinFactNeighborY="0">
        <dgm:presLayoutVars>
          <dgm:bulletEnabled val="1"/>
        </dgm:presLayoutVars>
      </dgm:prSet>
      <dgm:spPr/>
      <dgm:t>
        <a:bodyPr/>
        <a:lstStyle/>
        <a:p>
          <a:endParaRPr lang="en-GB"/>
        </a:p>
      </dgm:t>
    </dgm:pt>
    <dgm:pt modelId="{97438D2A-1A25-489B-A637-4EA8E2AC0F31}" type="pres">
      <dgm:prSet presAssocID="{D6D4CB67-CCA7-4FC5-A5A4-B58FC7FBA479}" presName="sp" presStyleCnt="0"/>
      <dgm:spPr/>
      <dgm:t>
        <a:bodyPr/>
        <a:lstStyle/>
        <a:p>
          <a:endParaRPr lang="en-GB"/>
        </a:p>
      </dgm:t>
    </dgm:pt>
    <dgm:pt modelId="{F524EB38-1AB1-4FC4-A9D1-56FC0A1BC385}" type="pres">
      <dgm:prSet presAssocID="{288C4B49-B406-47E9-95AB-7D09712817C2}" presName="linNode" presStyleCnt="0"/>
      <dgm:spPr/>
      <dgm:t>
        <a:bodyPr/>
        <a:lstStyle/>
        <a:p>
          <a:endParaRPr lang="en-GB"/>
        </a:p>
      </dgm:t>
    </dgm:pt>
    <dgm:pt modelId="{BB8D53E7-9E70-47A8-ADB8-9D0C087E67DD}" type="pres">
      <dgm:prSet presAssocID="{288C4B49-B406-47E9-95AB-7D09712817C2}" presName="parentText" presStyleLbl="node1" presStyleIdx="2" presStyleCnt="4" custScaleX="92816">
        <dgm:presLayoutVars>
          <dgm:chMax val="1"/>
          <dgm:bulletEnabled val="1"/>
        </dgm:presLayoutVars>
      </dgm:prSet>
      <dgm:spPr/>
      <dgm:t>
        <a:bodyPr/>
        <a:lstStyle/>
        <a:p>
          <a:endParaRPr lang="en-GB"/>
        </a:p>
      </dgm:t>
    </dgm:pt>
    <dgm:pt modelId="{52AA2D56-8E71-4DEC-9669-76A111EF5589}" type="pres">
      <dgm:prSet presAssocID="{288C4B49-B406-47E9-95AB-7D09712817C2}" presName="descendantText" presStyleLbl="alignAccFollowNode1" presStyleIdx="2" presStyleCnt="4" custScaleY="115909">
        <dgm:presLayoutVars>
          <dgm:bulletEnabled val="1"/>
        </dgm:presLayoutVars>
      </dgm:prSet>
      <dgm:spPr/>
      <dgm:t>
        <a:bodyPr/>
        <a:lstStyle/>
        <a:p>
          <a:endParaRPr lang="en-GB"/>
        </a:p>
      </dgm:t>
    </dgm:pt>
    <dgm:pt modelId="{A3714556-ED0C-4E84-84A0-098C6F5CD49B}" type="pres">
      <dgm:prSet presAssocID="{10F7975A-E764-4779-80B2-196729EA4C05}" presName="sp" presStyleCnt="0"/>
      <dgm:spPr/>
      <dgm:t>
        <a:bodyPr/>
        <a:lstStyle/>
        <a:p>
          <a:endParaRPr lang="en-GB"/>
        </a:p>
      </dgm:t>
    </dgm:pt>
    <dgm:pt modelId="{538202AD-D13F-4934-8C58-C888F42C23BD}" type="pres">
      <dgm:prSet presAssocID="{D80F8918-7196-4673-ABD3-AFAFD630B628}" presName="linNode" presStyleCnt="0"/>
      <dgm:spPr/>
      <dgm:t>
        <a:bodyPr/>
        <a:lstStyle/>
        <a:p>
          <a:endParaRPr lang="en-GB"/>
        </a:p>
      </dgm:t>
    </dgm:pt>
    <dgm:pt modelId="{C20280B0-49AA-4267-91C0-8A16037C2EE1}" type="pres">
      <dgm:prSet presAssocID="{D80F8918-7196-4673-ABD3-AFAFD630B628}" presName="parentText" presStyleLbl="node1" presStyleIdx="3" presStyleCnt="4" custScaleX="76504">
        <dgm:presLayoutVars>
          <dgm:chMax val="1"/>
          <dgm:bulletEnabled val="1"/>
        </dgm:presLayoutVars>
      </dgm:prSet>
      <dgm:spPr/>
      <dgm:t>
        <a:bodyPr/>
        <a:lstStyle/>
        <a:p>
          <a:endParaRPr lang="en-GB"/>
        </a:p>
      </dgm:t>
    </dgm:pt>
    <dgm:pt modelId="{374AF7D3-66AD-43A9-9F60-778CA6236FFE}" type="pres">
      <dgm:prSet presAssocID="{D80F8918-7196-4673-ABD3-AFAFD630B628}" presName="descendantText" presStyleLbl="alignAccFollowNode1" presStyleIdx="3" presStyleCnt="4">
        <dgm:presLayoutVars>
          <dgm:bulletEnabled val="1"/>
        </dgm:presLayoutVars>
      </dgm:prSet>
      <dgm:spPr/>
      <dgm:t>
        <a:bodyPr/>
        <a:lstStyle/>
        <a:p>
          <a:endParaRPr lang="en-GB"/>
        </a:p>
      </dgm:t>
    </dgm:pt>
  </dgm:ptLst>
  <dgm:cxnLst>
    <dgm:cxn modelId="{A75AFE47-9074-43AA-A14C-A6A9B931964A}" srcId="{DA9FC1E1-602A-4A10-A99F-AC11DC54C14F}" destId="{288C4B49-B406-47E9-95AB-7D09712817C2}" srcOrd="2" destOrd="0" parTransId="{03AB9C64-B2F4-4A52-9D14-0CB57DEEA30B}" sibTransId="{10F7975A-E764-4779-80B2-196729EA4C05}"/>
    <dgm:cxn modelId="{0112C31F-49BA-4A61-9FBE-0FE5C72EA85C}" type="presOf" srcId="{9179323B-3E39-4407-8780-F39421F19F53}" destId="{52AA2D56-8E71-4DEC-9669-76A111EF5589}" srcOrd="0" destOrd="0" presId="urn:microsoft.com/office/officeart/2005/8/layout/vList5"/>
    <dgm:cxn modelId="{ECE9A4B4-EDFC-4D1C-AF4B-023F0070F797}" type="presOf" srcId="{691787A4-164C-4C07-AF79-D32BB7D07D2F}" destId="{F45472E4-5C48-4A25-BE84-3E4DBFCF24F5}" srcOrd="0" destOrd="0" presId="urn:microsoft.com/office/officeart/2005/8/layout/vList5"/>
    <dgm:cxn modelId="{FB1BBBB7-E00D-4F11-A1BF-A790C14DB9EF}" srcId="{4A02C169-227D-42CE-A26A-0243362AFD6A}" destId="{9DED5CA9-4E8A-4B67-BC72-20731C194DE9}" srcOrd="0" destOrd="0" parTransId="{8D8586F3-7589-4D3F-85D2-141AF0CDCA9B}" sibTransId="{FF81B273-4AF6-416C-AF78-578A702FF0CE}"/>
    <dgm:cxn modelId="{8DAE99C3-500D-4D46-B69E-0665850B1EAB}" type="presOf" srcId="{9DED5CA9-4E8A-4B67-BC72-20731C194DE9}" destId="{EB2D1EB7-39A9-4385-8505-17F801A8BF0D}" srcOrd="0" destOrd="0" presId="urn:microsoft.com/office/officeart/2005/8/layout/vList5"/>
    <dgm:cxn modelId="{4EB0F1A0-B96E-4A1A-A427-4D13D9665943}" type="presOf" srcId="{D80F8918-7196-4673-ABD3-AFAFD630B628}" destId="{C20280B0-49AA-4267-91C0-8A16037C2EE1}" srcOrd="0" destOrd="0" presId="urn:microsoft.com/office/officeart/2005/8/layout/vList5"/>
    <dgm:cxn modelId="{4F1D1897-B11F-49D0-8D54-AB7FA8DBE650}" type="presOf" srcId="{4A02C169-227D-42CE-A26A-0243362AFD6A}" destId="{A042728C-8A50-4807-BBCC-C56645BCD371}" srcOrd="0" destOrd="0" presId="urn:microsoft.com/office/officeart/2005/8/layout/vList5"/>
    <dgm:cxn modelId="{20847B22-F987-469F-86BB-68A78F08E33A}" srcId="{4A02C169-227D-42CE-A26A-0243362AFD6A}" destId="{7E98B2DF-878B-45F8-8A27-F0BF0908F7BB}" srcOrd="1" destOrd="0" parTransId="{AD38E426-724F-4C00-8E33-BD3DB54B9EE9}" sibTransId="{445BBB93-2507-44AF-968D-EE449FCBCAA2}"/>
    <dgm:cxn modelId="{91E1EABD-9F97-4423-A7AE-7A1718539E94}" srcId="{D80F8918-7196-4673-ABD3-AFAFD630B628}" destId="{CFB77AB2-7666-4231-8025-7D0887B7008E}" srcOrd="0" destOrd="0" parTransId="{943190D0-6CB7-4D4E-9828-4224A2BBC6F2}" sibTransId="{FCF59968-0BBF-49B5-B576-344386768F0D}"/>
    <dgm:cxn modelId="{1EC0C795-6F76-42BE-A056-7D6A74ADA8AF}" type="presOf" srcId="{DA9FC1E1-602A-4A10-A99F-AC11DC54C14F}" destId="{296B6231-2C31-4C99-84C5-1EDFFC28BC57}" srcOrd="0" destOrd="0" presId="urn:microsoft.com/office/officeart/2005/8/layout/vList5"/>
    <dgm:cxn modelId="{80088372-E942-4E60-A81E-57E99504BF0C}" type="presOf" srcId="{7E98B2DF-878B-45F8-8A27-F0BF0908F7BB}" destId="{EB2D1EB7-39A9-4385-8505-17F801A8BF0D}" srcOrd="0" destOrd="1" presId="urn:microsoft.com/office/officeart/2005/8/layout/vList5"/>
    <dgm:cxn modelId="{E91ECB16-44BC-4AD1-AD97-56986504C6EE}" srcId="{288C4B49-B406-47E9-95AB-7D09712817C2}" destId="{9179323B-3E39-4407-8780-F39421F19F53}" srcOrd="0" destOrd="0" parTransId="{07CCB07D-E17C-44A6-BA7A-C79B1F2E72C4}" sibTransId="{2DC2A5BE-7716-4DA7-9E4F-412E8467ADDF}"/>
    <dgm:cxn modelId="{D69DC221-0309-468C-BB6C-42956D7310F2}" type="presOf" srcId="{CFB77AB2-7666-4231-8025-7D0887B7008E}" destId="{374AF7D3-66AD-43A9-9F60-778CA6236FFE}" srcOrd="0" destOrd="0" presId="urn:microsoft.com/office/officeart/2005/8/layout/vList5"/>
    <dgm:cxn modelId="{97464B9E-71A1-4AEB-B980-5BD57DA5DB5E}" srcId="{691787A4-164C-4C07-AF79-D32BB7D07D2F}" destId="{9AC62FB0-5FE9-4A05-B138-E878A280516E}" srcOrd="0" destOrd="0" parTransId="{032D26F1-7626-455A-9123-B49331FDFE22}" sibTransId="{9B905879-764F-4AA1-9B8C-A8B7F73A9941}"/>
    <dgm:cxn modelId="{FB7FCA52-A563-46F9-8E68-802A20584F07}" srcId="{DA9FC1E1-602A-4A10-A99F-AC11DC54C14F}" destId="{691787A4-164C-4C07-AF79-D32BB7D07D2F}" srcOrd="0" destOrd="0" parTransId="{7C952C52-3FF7-4373-9C62-7FDDD9F3F541}" sibTransId="{6426E834-66DE-45AA-BAA7-51EF0C3622FA}"/>
    <dgm:cxn modelId="{F2C56E94-8647-4A4D-994F-15254CAEA363}" type="presOf" srcId="{9AC62FB0-5FE9-4A05-B138-E878A280516E}" destId="{87B3C9B1-A2BB-4EF3-90AB-C2C048AC6504}" srcOrd="0" destOrd="0" presId="urn:microsoft.com/office/officeart/2005/8/layout/vList5"/>
    <dgm:cxn modelId="{7A849A0A-2B4B-43C6-8091-2005D0F20A25}" type="presOf" srcId="{288C4B49-B406-47E9-95AB-7D09712817C2}" destId="{BB8D53E7-9E70-47A8-ADB8-9D0C087E67DD}" srcOrd="0" destOrd="0" presId="urn:microsoft.com/office/officeart/2005/8/layout/vList5"/>
    <dgm:cxn modelId="{2B96D36E-FC36-4407-B1FD-B9F63F8139D6}" srcId="{DA9FC1E1-602A-4A10-A99F-AC11DC54C14F}" destId="{D80F8918-7196-4673-ABD3-AFAFD630B628}" srcOrd="3" destOrd="0" parTransId="{409E9853-26CD-420A-98B8-F36B0F4EB992}" sibTransId="{FFFEEF51-C35B-40C9-B102-C63C447B2F2B}"/>
    <dgm:cxn modelId="{AE6FFD98-A4CB-45D6-A91C-AE4DD0AEB6F7}" srcId="{DA9FC1E1-602A-4A10-A99F-AC11DC54C14F}" destId="{4A02C169-227D-42CE-A26A-0243362AFD6A}" srcOrd="1" destOrd="0" parTransId="{F8C4160A-BCE8-4B82-8DC5-AD6A52856433}" sibTransId="{D6D4CB67-CCA7-4FC5-A5A4-B58FC7FBA479}"/>
    <dgm:cxn modelId="{BE412072-C9BA-47AA-8C52-06F639864998}" type="presParOf" srcId="{296B6231-2C31-4C99-84C5-1EDFFC28BC57}" destId="{31552AB6-95F9-4270-971E-190CFAF90750}" srcOrd="0" destOrd="0" presId="urn:microsoft.com/office/officeart/2005/8/layout/vList5"/>
    <dgm:cxn modelId="{3E79E69C-F8DC-4673-BC34-9534EEEABA9A}" type="presParOf" srcId="{31552AB6-95F9-4270-971E-190CFAF90750}" destId="{F45472E4-5C48-4A25-BE84-3E4DBFCF24F5}" srcOrd="0" destOrd="0" presId="urn:microsoft.com/office/officeart/2005/8/layout/vList5"/>
    <dgm:cxn modelId="{46817EE2-EF33-43E4-988E-8908B78B67BD}" type="presParOf" srcId="{31552AB6-95F9-4270-971E-190CFAF90750}" destId="{87B3C9B1-A2BB-4EF3-90AB-C2C048AC6504}" srcOrd="1" destOrd="0" presId="urn:microsoft.com/office/officeart/2005/8/layout/vList5"/>
    <dgm:cxn modelId="{FB6AEDBD-9416-4074-8443-1B66F2EE090B}" type="presParOf" srcId="{296B6231-2C31-4C99-84C5-1EDFFC28BC57}" destId="{E6D69E02-58A9-4416-A597-995645689740}" srcOrd="1" destOrd="0" presId="urn:microsoft.com/office/officeart/2005/8/layout/vList5"/>
    <dgm:cxn modelId="{DC209E31-D198-41F2-8927-F893177D287D}" type="presParOf" srcId="{296B6231-2C31-4C99-84C5-1EDFFC28BC57}" destId="{DFE45A78-15C8-4B35-87EB-22FC4A97A2E3}" srcOrd="2" destOrd="0" presId="urn:microsoft.com/office/officeart/2005/8/layout/vList5"/>
    <dgm:cxn modelId="{7597808E-C0A0-43BD-B6C0-11E540DBDE56}" type="presParOf" srcId="{DFE45A78-15C8-4B35-87EB-22FC4A97A2E3}" destId="{A042728C-8A50-4807-BBCC-C56645BCD371}" srcOrd="0" destOrd="0" presId="urn:microsoft.com/office/officeart/2005/8/layout/vList5"/>
    <dgm:cxn modelId="{220E5C68-C6A8-4CFA-BA19-91D06F131223}" type="presParOf" srcId="{DFE45A78-15C8-4B35-87EB-22FC4A97A2E3}" destId="{EB2D1EB7-39A9-4385-8505-17F801A8BF0D}" srcOrd="1" destOrd="0" presId="urn:microsoft.com/office/officeart/2005/8/layout/vList5"/>
    <dgm:cxn modelId="{442B5B17-2AA3-41D0-8461-B93D833F4FE8}" type="presParOf" srcId="{296B6231-2C31-4C99-84C5-1EDFFC28BC57}" destId="{97438D2A-1A25-489B-A637-4EA8E2AC0F31}" srcOrd="3" destOrd="0" presId="urn:microsoft.com/office/officeart/2005/8/layout/vList5"/>
    <dgm:cxn modelId="{88998D1E-61B1-47D3-ABB5-A017363C6BC3}" type="presParOf" srcId="{296B6231-2C31-4C99-84C5-1EDFFC28BC57}" destId="{F524EB38-1AB1-4FC4-A9D1-56FC0A1BC385}" srcOrd="4" destOrd="0" presId="urn:microsoft.com/office/officeart/2005/8/layout/vList5"/>
    <dgm:cxn modelId="{A7DA796A-BA6C-445F-AF3F-CB3A417B2998}" type="presParOf" srcId="{F524EB38-1AB1-4FC4-A9D1-56FC0A1BC385}" destId="{BB8D53E7-9E70-47A8-ADB8-9D0C087E67DD}" srcOrd="0" destOrd="0" presId="urn:microsoft.com/office/officeart/2005/8/layout/vList5"/>
    <dgm:cxn modelId="{907F18F1-DFA8-41AB-B4B8-85C8FFE5D468}" type="presParOf" srcId="{F524EB38-1AB1-4FC4-A9D1-56FC0A1BC385}" destId="{52AA2D56-8E71-4DEC-9669-76A111EF5589}" srcOrd="1" destOrd="0" presId="urn:microsoft.com/office/officeart/2005/8/layout/vList5"/>
    <dgm:cxn modelId="{BB79C94D-1AF7-4081-98A4-363B20440504}" type="presParOf" srcId="{296B6231-2C31-4C99-84C5-1EDFFC28BC57}" destId="{A3714556-ED0C-4E84-84A0-098C6F5CD49B}" srcOrd="5" destOrd="0" presId="urn:microsoft.com/office/officeart/2005/8/layout/vList5"/>
    <dgm:cxn modelId="{FDA7A43A-1A37-4AD5-978A-D68F9696B0D9}" type="presParOf" srcId="{296B6231-2C31-4C99-84C5-1EDFFC28BC57}" destId="{538202AD-D13F-4934-8C58-C888F42C23BD}" srcOrd="6" destOrd="0" presId="urn:microsoft.com/office/officeart/2005/8/layout/vList5"/>
    <dgm:cxn modelId="{3BBFB691-5494-4839-822C-4287261991BD}" type="presParOf" srcId="{538202AD-D13F-4934-8C58-C888F42C23BD}" destId="{C20280B0-49AA-4267-91C0-8A16037C2EE1}" srcOrd="0" destOrd="0" presId="urn:microsoft.com/office/officeart/2005/8/layout/vList5"/>
    <dgm:cxn modelId="{6CA63A4E-CE0A-433B-B736-45E7768132A9}" type="presParOf" srcId="{538202AD-D13F-4934-8C58-C888F42C23BD}" destId="{374AF7D3-66AD-43A9-9F60-778CA6236FFE}"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EEB8A9-956F-44B9-9B28-27A544A9A23B}" type="doc">
      <dgm:prSet loTypeId="urn:microsoft.com/office/officeart/2005/8/layout/radial1" loCatId="cycle" qsTypeId="urn:microsoft.com/office/officeart/2005/8/quickstyle/3d3" qsCatId="3D" csTypeId="urn:microsoft.com/office/officeart/2005/8/colors/colorful1#3" csCatId="colorful" phldr="1"/>
      <dgm:spPr/>
      <dgm:t>
        <a:bodyPr/>
        <a:lstStyle/>
        <a:p>
          <a:endParaRPr lang="en-GB"/>
        </a:p>
      </dgm:t>
    </dgm:pt>
    <dgm:pt modelId="{91907F26-0E95-49A8-A76A-40983BB24465}">
      <dgm:prSet phldrT="[Text]"/>
      <dgm:spPr/>
      <dgm:t>
        <a:bodyPr/>
        <a:lstStyle/>
        <a:p>
          <a:r>
            <a:rPr lang="en-GB" dirty="0" smtClean="0"/>
            <a:t>Brand</a:t>
          </a:r>
          <a:endParaRPr lang="en-GB" dirty="0"/>
        </a:p>
      </dgm:t>
    </dgm:pt>
    <dgm:pt modelId="{07CDA30C-4434-4E44-88D9-4AC138F81CDA}" type="parTrans" cxnId="{A920A8AA-9914-4F9A-B3EE-21A855D91F38}">
      <dgm:prSet/>
      <dgm:spPr/>
      <dgm:t>
        <a:bodyPr/>
        <a:lstStyle/>
        <a:p>
          <a:endParaRPr lang="en-GB"/>
        </a:p>
      </dgm:t>
    </dgm:pt>
    <dgm:pt modelId="{EB3815B5-1B74-4C42-BCAA-BA6E5BB00949}" type="sibTrans" cxnId="{A920A8AA-9914-4F9A-B3EE-21A855D91F38}">
      <dgm:prSet/>
      <dgm:spPr/>
      <dgm:t>
        <a:bodyPr/>
        <a:lstStyle/>
        <a:p>
          <a:endParaRPr lang="en-GB"/>
        </a:p>
      </dgm:t>
    </dgm:pt>
    <dgm:pt modelId="{29021A0F-210B-4143-AEC6-A5ACEF9DDAC9}">
      <dgm:prSet phldrT="[Text]"/>
      <dgm:spPr/>
      <dgm:t>
        <a:bodyPr/>
        <a:lstStyle/>
        <a:p>
          <a:r>
            <a:rPr lang="en-GB" dirty="0" smtClean="0"/>
            <a:t>Personal Selling</a:t>
          </a:r>
          <a:endParaRPr lang="en-GB" dirty="0"/>
        </a:p>
      </dgm:t>
    </dgm:pt>
    <dgm:pt modelId="{0D4089A1-867C-4189-A81D-5FFA927919D7}" type="parTrans" cxnId="{D5C5C8D2-D2EC-4DBA-8F58-9015E3F9E322}">
      <dgm:prSet/>
      <dgm:spPr/>
      <dgm:t>
        <a:bodyPr/>
        <a:lstStyle/>
        <a:p>
          <a:endParaRPr lang="en-GB"/>
        </a:p>
      </dgm:t>
    </dgm:pt>
    <dgm:pt modelId="{3DEBA7D2-29B3-42EB-A3D8-6106E7AE0128}" type="sibTrans" cxnId="{D5C5C8D2-D2EC-4DBA-8F58-9015E3F9E322}">
      <dgm:prSet/>
      <dgm:spPr/>
      <dgm:t>
        <a:bodyPr/>
        <a:lstStyle/>
        <a:p>
          <a:endParaRPr lang="en-GB"/>
        </a:p>
      </dgm:t>
    </dgm:pt>
    <dgm:pt modelId="{ED7EAA37-9C63-4679-96F1-D5E6D1C990C3}">
      <dgm:prSet phldrT="[Text]"/>
      <dgm:spPr/>
      <dgm:t>
        <a:bodyPr/>
        <a:lstStyle/>
        <a:p>
          <a:r>
            <a:rPr lang="en-GB" dirty="0" smtClean="0"/>
            <a:t>Advertising</a:t>
          </a:r>
          <a:endParaRPr lang="en-GB" dirty="0"/>
        </a:p>
      </dgm:t>
    </dgm:pt>
    <dgm:pt modelId="{2FD77E1F-F886-4547-9174-DF93C170B759}" type="parTrans" cxnId="{34794EAA-ADC9-42BF-831F-E569096AA684}">
      <dgm:prSet/>
      <dgm:spPr/>
      <dgm:t>
        <a:bodyPr/>
        <a:lstStyle/>
        <a:p>
          <a:endParaRPr lang="en-GB"/>
        </a:p>
      </dgm:t>
    </dgm:pt>
    <dgm:pt modelId="{F6F29C82-C1D4-428E-A2B1-0C3D3B8362D0}" type="sibTrans" cxnId="{34794EAA-ADC9-42BF-831F-E569096AA684}">
      <dgm:prSet/>
      <dgm:spPr/>
      <dgm:t>
        <a:bodyPr/>
        <a:lstStyle/>
        <a:p>
          <a:endParaRPr lang="en-GB"/>
        </a:p>
      </dgm:t>
    </dgm:pt>
    <dgm:pt modelId="{54AFA67D-3E2F-432B-A5B3-9DC57B4585C4}">
      <dgm:prSet phldrT="[Text]"/>
      <dgm:spPr/>
      <dgm:t>
        <a:bodyPr/>
        <a:lstStyle/>
        <a:p>
          <a:r>
            <a:rPr lang="en-GB" dirty="0" smtClean="0"/>
            <a:t>Public Relations</a:t>
          </a:r>
          <a:endParaRPr lang="en-GB" dirty="0"/>
        </a:p>
      </dgm:t>
    </dgm:pt>
    <dgm:pt modelId="{06334C11-C792-4E49-B8A4-35A6404A3F93}" type="parTrans" cxnId="{71493D61-880A-4E38-81BA-1172A13A6372}">
      <dgm:prSet/>
      <dgm:spPr/>
      <dgm:t>
        <a:bodyPr/>
        <a:lstStyle/>
        <a:p>
          <a:endParaRPr lang="en-GB"/>
        </a:p>
      </dgm:t>
    </dgm:pt>
    <dgm:pt modelId="{9F5F3501-F3BF-4152-838C-4763A524BB61}" type="sibTrans" cxnId="{71493D61-880A-4E38-81BA-1172A13A6372}">
      <dgm:prSet/>
      <dgm:spPr/>
      <dgm:t>
        <a:bodyPr/>
        <a:lstStyle/>
        <a:p>
          <a:endParaRPr lang="en-GB"/>
        </a:p>
      </dgm:t>
    </dgm:pt>
    <dgm:pt modelId="{7C988921-54D4-4594-ACA2-D4CBADC5901C}">
      <dgm:prSet phldrT="[Text]"/>
      <dgm:spPr/>
      <dgm:t>
        <a:bodyPr/>
        <a:lstStyle/>
        <a:p>
          <a:r>
            <a:rPr lang="en-GB" dirty="0" smtClean="0"/>
            <a:t>Sales promotion</a:t>
          </a:r>
          <a:endParaRPr lang="en-GB" dirty="0"/>
        </a:p>
      </dgm:t>
    </dgm:pt>
    <dgm:pt modelId="{D447C385-D27E-423B-B0AD-8AC897838701}" type="parTrans" cxnId="{065D4C6E-E2DA-47F3-B6C1-B58252C415C1}">
      <dgm:prSet/>
      <dgm:spPr/>
      <dgm:t>
        <a:bodyPr/>
        <a:lstStyle/>
        <a:p>
          <a:endParaRPr lang="en-GB"/>
        </a:p>
      </dgm:t>
    </dgm:pt>
    <dgm:pt modelId="{E3084EE7-38D0-4240-829E-10D72078E0F6}" type="sibTrans" cxnId="{065D4C6E-E2DA-47F3-B6C1-B58252C415C1}">
      <dgm:prSet/>
      <dgm:spPr/>
      <dgm:t>
        <a:bodyPr/>
        <a:lstStyle/>
        <a:p>
          <a:endParaRPr lang="en-GB"/>
        </a:p>
      </dgm:t>
    </dgm:pt>
    <dgm:pt modelId="{E3E204D5-BE29-48DC-8E76-8E07CE1342B5}">
      <dgm:prSet/>
      <dgm:spPr/>
      <dgm:t>
        <a:bodyPr/>
        <a:lstStyle/>
        <a:p>
          <a:r>
            <a:rPr lang="en-GB" dirty="0" smtClean="0"/>
            <a:t>Direct Marketing</a:t>
          </a:r>
          <a:endParaRPr lang="en-GB" dirty="0"/>
        </a:p>
      </dgm:t>
    </dgm:pt>
    <dgm:pt modelId="{29FD4440-8403-406B-BEBB-8D20401B2BA7}" type="parTrans" cxnId="{1CB70120-7EBC-47A3-A343-A7335E5AB6CC}">
      <dgm:prSet/>
      <dgm:spPr/>
      <dgm:t>
        <a:bodyPr/>
        <a:lstStyle/>
        <a:p>
          <a:endParaRPr lang="en-GB"/>
        </a:p>
      </dgm:t>
    </dgm:pt>
    <dgm:pt modelId="{58571BD5-76EE-4240-829F-14E2684B9298}" type="sibTrans" cxnId="{1CB70120-7EBC-47A3-A343-A7335E5AB6CC}">
      <dgm:prSet/>
      <dgm:spPr/>
      <dgm:t>
        <a:bodyPr/>
        <a:lstStyle/>
        <a:p>
          <a:endParaRPr lang="en-GB"/>
        </a:p>
      </dgm:t>
    </dgm:pt>
    <dgm:pt modelId="{10872811-068F-4084-99A1-B331CA8739D0}" type="pres">
      <dgm:prSet presAssocID="{C3EEB8A9-956F-44B9-9B28-27A544A9A23B}" presName="cycle" presStyleCnt="0">
        <dgm:presLayoutVars>
          <dgm:chMax val="1"/>
          <dgm:dir/>
          <dgm:animLvl val="ctr"/>
          <dgm:resizeHandles val="exact"/>
        </dgm:presLayoutVars>
      </dgm:prSet>
      <dgm:spPr/>
      <dgm:t>
        <a:bodyPr/>
        <a:lstStyle/>
        <a:p>
          <a:endParaRPr lang="en-GB"/>
        </a:p>
      </dgm:t>
    </dgm:pt>
    <dgm:pt modelId="{8BCA2276-CC7B-4D62-AE9E-4658AB078149}" type="pres">
      <dgm:prSet presAssocID="{91907F26-0E95-49A8-A76A-40983BB24465}" presName="centerShape" presStyleLbl="node0" presStyleIdx="0" presStyleCnt="1"/>
      <dgm:spPr/>
      <dgm:t>
        <a:bodyPr/>
        <a:lstStyle/>
        <a:p>
          <a:endParaRPr lang="en-GB"/>
        </a:p>
      </dgm:t>
    </dgm:pt>
    <dgm:pt modelId="{B5F2DCE2-1027-4610-BCCC-2CE5D5C97288}" type="pres">
      <dgm:prSet presAssocID="{0D4089A1-867C-4189-A81D-5FFA927919D7}" presName="Name9" presStyleLbl="parChTrans1D2" presStyleIdx="0" presStyleCnt="5"/>
      <dgm:spPr/>
      <dgm:t>
        <a:bodyPr/>
        <a:lstStyle/>
        <a:p>
          <a:endParaRPr lang="en-GB"/>
        </a:p>
      </dgm:t>
    </dgm:pt>
    <dgm:pt modelId="{72A1B010-8C68-42A4-B313-0438CC3D9FB3}" type="pres">
      <dgm:prSet presAssocID="{0D4089A1-867C-4189-A81D-5FFA927919D7}" presName="connTx" presStyleLbl="parChTrans1D2" presStyleIdx="0" presStyleCnt="5"/>
      <dgm:spPr/>
      <dgm:t>
        <a:bodyPr/>
        <a:lstStyle/>
        <a:p>
          <a:endParaRPr lang="en-GB"/>
        </a:p>
      </dgm:t>
    </dgm:pt>
    <dgm:pt modelId="{6941BF57-9D6E-495A-A419-FC6AC9877B2B}" type="pres">
      <dgm:prSet presAssocID="{29021A0F-210B-4143-AEC6-A5ACEF9DDAC9}" presName="node" presStyleLbl="node1" presStyleIdx="0" presStyleCnt="5">
        <dgm:presLayoutVars>
          <dgm:bulletEnabled val="1"/>
        </dgm:presLayoutVars>
      </dgm:prSet>
      <dgm:spPr/>
      <dgm:t>
        <a:bodyPr/>
        <a:lstStyle/>
        <a:p>
          <a:endParaRPr lang="en-GB"/>
        </a:p>
      </dgm:t>
    </dgm:pt>
    <dgm:pt modelId="{316D2EBA-91C5-43B4-91CB-B7B688E720ED}" type="pres">
      <dgm:prSet presAssocID="{2FD77E1F-F886-4547-9174-DF93C170B759}" presName="Name9" presStyleLbl="parChTrans1D2" presStyleIdx="1" presStyleCnt="5"/>
      <dgm:spPr/>
      <dgm:t>
        <a:bodyPr/>
        <a:lstStyle/>
        <a:p>
          <a:endParaRPr lang="en-GB"/>
        </a:p>
      </dgm:t>
    </dgm:pt>
    <dgm:pt modelId="{0606F1C7-5AC5-48A4-807A-2D51A593DB69}" type="pres">
      <dgm:prSet presAssocID="{2FD77E1F-F886-4547-9174-DF93C170B759}" presName="connTx" presStyleLbl="parChTrans1D2" presStyleIdx="1" presStyleCnt="5"/>
      <dgm:spPr/>
      <dgm:t>
        <a:bodyPr/>
        <a:lstStyle/>
        <a:p>
          <a:endParaRPr lang="en-GB"/>
        </a:p>
      </dgm:t>
    </dgm:pt>
    <dgm:pt modelId="{EE9F7D32-88E3-4088-BCFE-26124A683328}" type="pres">
      <dgm:prSet presAssocID="{ED7EAA37-9C63-4679-96F1-D5E6D1C990C3}" presName="node" presStyleLbl="node1" presStyleIdx="1" presStyleCnt="5">
        <dgm:presLayoutVars>
          <dgm:bulletEnabled val="1"/>
        </dgm:presLayoutVars>
      </dgm:prSet>
      <dgm:spPr/>
      <dgm:t>
        <a:bodyPr/>
        <a:lstStyle/>
        <a:p>
          <a:endParaRPr lang="en-GB"/>
        </a:p>
      </dgm:t>
    </dgm:pt>
    <dgm:pt modelId="{58C23836-3160-4A35-ADCE-A4B8CD9AD0E4}" type="pres">
      <dgm:prSet presAssocID="{06334C11-C792-4E49-B8A4-35A6404A3F93}" presName="Name9" presStyleLbl="parChTrans1D2" presStyleIdx="2" presStyleCnt="5"/>
      <dgm:spPr/>
      <dgm:t>
        <a:bodyPr/>
        <a:lstStyle/>
        <a:p>
          <a:endParaRPr lang="en-GB"/>
        </a:p>
      </dgm:t>
    </dgm:pt>
    <dgm:pt modelId="{707B406C-2279-4EF9-9DC8-2DB4CBB140C1}" type="pres">
      <dgm:prSet presAssocID="{06334C11-C792-4E49-B8A4-35A6404A3F93}" presName="connTx" presStyleLbl="parChTrans1D2" presStyleIdx="2" presStyleCnt="5"/>
      <dgm:spPr/>
      <dgm:t>
        <a:bodyPr/>
        <a:lstStyle/>
        <a:p>
          <a:endParaRPr lang="en-GB"/>
        </a:p>
      </dgm:t>
    </dgm:pt>
    <dgm:pt modelId="{07150F75-2E43-45AE-AA37-DDB20E837FD4}" type="pres">
      <dgm:prSet presAssocID="{54AFA67D-3E2F-432B-A5B3-9DC57B4585C4}" presName="node" presStyleLbl="node1" presStyleIdx="2" presStyleCnt="5">
        <dgm:presLayoutVars>
          <dgm:bulletEnabled val="1"/>
        </dgm:presLayoutVars>
      </dgm:prSet>
      <dgm:spPr/>
      <dgm:t>
        <a:bodyPr/>
        <a:lstStyle/>
        <a:p>
          <a:endParaRPr lang="en-GB"/>
        </a:p>
      </dgm:t>
    </dgm:pt>
    <dgm:pt modelId="{7753579C-9A92-4805-9085-C532B2DEF32E}" type="pres">
      <dgm:prSet presAssocID="{D447C385-D27E-423B-B0AD-8AC897838701}" presName="Name9" presStyleLbl="parChTrans1D2" presStyleIdx="3" presStyleCnt="5"/>
      <dgm:spPr/>
      <dgm:t>
        <a:bodyPr/>
        <a:lstStyle/>
        <a:p>
          <a:endParaRPr lang="en-GB"/>
        </a:p>
      </dgm:t>
    </dgm:pt>
    <dgm:pt modelId="{AE3E2EDA-937D-49E0-B36D-EA11F54622D5}" type="pres">
      <dgm:prSet presAssocID="{D447C385-D27E-423B-B0AD-8AC897838701}" presName="connTx" presStyleLbl="parChTrans1D2" presStyleIdx="3" presStyleCnt="5"/>
      <dgm:spPr/>
      <dgm:t>
        <a:bodyPr/>
        <a:lstStyle/>
        <a:p>
          <a:endParaRPr lang="en-GB"/>
        </a:p>
      </dgm:t>
    </dgm:pt>
    <dgm:pt modelId="{EC330BA2-FDFB-41B3-ACC6-B884A670F86B}" type="pres">
      <dgm:prSet presAssocID="{7C988921-54D4-4594-ACA2-D4CBADC5901C}" presName="node" presStyleLbl="node1" presStyleIdx="3" presStyleCnt="5">
        <dgm:presLayoutVars>
          <dgm:bulletEnabled val="1"/>
        </dgm:presLayoutVars>
      </dgm:prSet>
      <dgm:spPr/>
      <dgm:t>
        <a:bodyPr/>
        <a:lstStyle/>
        <a:p>
          <a:endParaRPr lang="en-GB"/>
        </a:p>
      </dgm:t>
    </dgm:pt>
    <dgm:pt modelId="{5E2EE84E-08A6-4004-BEC2-1C274CCA93E4}" type="pres">
      <dgm:prSet presAssocID="{29FD4440-8403-406B-BEBB-8D20401B2BA7}" presName="Name9" presStyleLbl="parChTrans1D2" presStyleIdx="4" presStyleCnt="5"/>
      <dgm:spPr/>
      <dgm:t>
        <a:bodyPr/>
        <a:lstStyle/>
        <a:p>
          <a:endParaRPr lang="en-GB"/>
        </a:p>
      </dgm:t>
    </dgm:pt>
    <dgm:pt modelId="{6784EB5E-EEDD-4CF5-AD8E-E705B948EA77}" type="pres">
      <dgm:prSet presAssocID="{29FD4440-8403-406B-BEBB-8D20401B2BA7}" presName="connTx" presStyleLbl="parChTrans1D2" presStyleIdx="4" presStyleCnt="5"/>
      <dgm:spPr/>
      <dgm:t>
        <a:bodyPr/>
        <a:lstStyle/>
        <a:p>
          <a:endParaRPr lang="en-GB"/>
        </a:p>
      </dgm:t>
    </dgm:pt>
    <dgm:pt modelId="{94F6D06C-8F33-4814-BB18-D34B2622B6E4}" type="pres">
      <dgm:prSet presAssocID="{E3E204D5-BE29-48DC-8E76-8E07CE1342B5}" presName="node" presStyleLbl="node1" presStyleIdx="4" presStyleCnt="5">
        <dgm:presLayoutVars>
          <dgm:bulletEnabled val="1"/>
        </dgm:presLayoutVars>
      </dgm:prSet>
      <dgm:spPr/>
      <dgm:t>
        <a:bodyPr/>
        <a:lstStyle/>
        <a:p>
          <a:endParaRPr lang="en-GB"/>
        </a:p>
      </dgm:t>
    </dgm:pt>
  </dgm:ptLst>
  <dgm:cxnLst>
    <dgm:cxn modelId="{BC4249E1-A426-4253-8E24-7E6991175CFF}" type="presOf" srcId="{ED7EAA37-9C63-4679-96F1-D5E6D1C990C3}" destId="{EE9F7D32-88E3-4088-BCFE-26124A683328}" srcOrd="0" destOrd="0" presId="urn:microsoft.com/office/officeart/2005/8/layout/radial1"/>
    <dgm:cxn modelId="{03949D30-D48A-4DF5-87DD-87AE3AE84EAB}" type="presOf" srcId="{0D4089A1-867C-4189-A81D-5FFA927919D7}" destId="{72A1B010-8C68-42A4-B313-0438CC3D9FB3}" srcOrd="1" destOrd="0" presId="urn:microsoft.com/office/officeart/2005/8/layout/radial1"/>
    <dgm:cxn modelId="{92224159-C15A-414F-B05D-D096C7D84EE4}" type="presOf" srcId="{C3EEB8A9-956F-44B9-9B28-27A544A9A23B}" destId="{10872811-068F-4084-99A1-B331CA8739D0}" srcOrd="0" destOrd="0" presId="urn:microsoft.com/office/officeart/2005/8/layout/radial1"/>
    <dgm:cxn modelId="{71493D61-880A-4E38-81BA-1172A13A6372}" srcId="{91907F26-0E95-49A8-A76A-40983BB24465}" destId="{54AFA67D-3E2F-432B-A5B3-9DC57B4585C4}" srcOrd="2" destOrd="0" parTransId="{06334C11-C792-4E49-B8A4-35A6404A3F93}" sibTransId="{9F5F3501-F3BF-4152-838C-4763A524BB61}"/>
    <dgm:cxn modelId="{B3098A5B-22A6-4397-8C6B-5797317FBA4B}" type="presOf" srcId="{D447C385-D27E-423B-B0AD-8AC897838701}" destId="{AE3E2EDA-937D-49E0-B36D-EA11F54622D5}" srcOrd="1" destOrd="0" presId="urn:microsoft.com/office/officeart/2005/8/layout/radial1"/>
    <dgm:cxn modelId="{D5C5C8D2-D2EC-4DBA-8F58-9015E3F9E322}" srcId="{91907F26-0E95-49A8-A76A-40983BB24465}" destId="{29021A0F-210B-4143-AEC6-A5ACEF9DDAC9}" srcOrd="0" destOrd="0" parTransId="{0D4089A1-867C-4189-A81D-5FFA927919D7}" sibTransId="{3DEBA7D2-29B3-42EB-A3D8-6106E7AE0128}"/>
    <dgm:cxn modelId="{DBC38B0F-2780-4FEF-814E-0DE427CF31E1}" type="presOf" srcId="{0D4089A1-867C-4189-A81D-5FFA927919D7}" destId="{B5F2DCE2-1027-4610-BCCC-2CE5D5C97288}" srcOrd="0" destOrd="0" presId="urn:microsoft.com/office/officeart/2005/8/layout/radial1"/>
    <dgm:cxn modelId="{E0B8BBEF-D508-4D14-8FA6-C18590BDBFAF}" type="presOf" srcId="{29FD4440-8403-406B-BEBB-8D20401B2BA7}" destId="{5E2EE84E-08A6-4004-BEC2-1C274CCA93E4}" srcOrd="0" destOrd="0" presId="urn:microsoft.com/office/officeart/2005/8/layout/radial1"/>
    <dgm:cxn modelId="{BBC4D7D7-68A3-48B4-9E68-2245FAB9618C}" type="presOf" srcId="{54AFA67D-3E2F-432B-A5B3-9DC57B4585C4}" destId="{07150F75-2E43-45AE-AA37-DDB20E837FD4}" srcOrd="0" destOrd="0" presId="urn:microsoft.com/office/officeart/2005/8/layout/radial1"/>
    <dgm:cxn modelId="{1CB70120-7EBC-47A3-A343-A7335E5AB6CC}" srcId="{91907F26-0E95-49A8-A76A-40983BB24465}" destId="{E3E204D5-BE29-48DC-8E76-8E07CE1342B5}" srcOrd="4" destOrd="0" parTransId="{29FD4440-8403-406B-BEBB-8D20401B2BA7}" sibTransId="{58571BD5-76EE-4240-829F-14E2684B9298}"/>
    <dgm:cxn modelId="{4741BCE9-DFFE-4829-A1AB-E11661B4BD5B}" type="presOf" srcId="{91907F26-0E95-49A8-A76A-40983BB24465}" destId="{8BCA2276-CC7B-4D62-AE9E-4658AB078149}" srcOrd="0" destOrd="0" presId="urn:microsoft.com/office/officeart/2005/8/layout/radial1"/>
    <dgm:cxn modelId="{065D4C6E-E2DA-47F3-B6C1-B58252C415C1}" srcId="{91907F26-0E95-49A8-A76A-40983BB24465}" destId="{7C988921-54D4-4594-ACA2-D4CBADC5901C}" srcOrd="3" destOrd="0" parTransId="{D447C385-D27E-423B-B0AD-8AC897838701}" sibTransId="{E3084EE7-38D0-4240-829E-10D72078E0F6}"/>
    <dgm:cxn modelId="{3A20C517-B334-43DC-B5CB-F80423B47C25}" type="presOf" srcId="{E3E204D5-BE29-48DC-8E76-8E07CE1342B5}" destId="{94F6D06C-8F33-4814-BB18-D34B2622B6E4}" srcOrd="0" destOrd="0" presId="urn:microsoft.com/office/officeart/2005/8/layout/radial1"/>
    <dgm:cxn modelId="{8899D46D-06ED-4972-8620-CAB654953C6D}" type="presOf" srcId="{29021A0F-210B-4143-AEC6-A5ACEF9DDAC9}" destId="{6941BF57-9D6E-495A-A419-FC6AC9877B2B}" srcOrd="0" destOrd="0" presId="urn:microsoft.com/office/officeart/2005/8/layout/radial1"/>
    <dgm:cxn modelId="{A920A8AA-9914-4F9A-B3EE-21A855D91F38}" srcId="{C3EEB8A9-956F-44B9-9B28-27A544A9A23B}" destId="{91907F26-0E95-49A8-A76A-40983BB24465}" srcOrd="0" destOrd="0" parTransId="{07CDA30C-4434-4E44-88D9-4AC138F81CDA}" sibTransId="{EB3815B5-1B74-4C42-BCAA-BA6E5BB00949}"/>
    <dgm:cxn modelId="{AAE17073-8F56-4EE4-8CE6-13CC8C3BA3B5}" type="presOf" srcId="{2FD77E1F-F886-4547-9174-DF93C170B759}" destId="{316D2EBA-91C5-43B4-91CB-B7B688E720ED}" srcOrd="0" destOrd="0" presId="urn:microsoft.com/office/officeart/2005/8/layout/radial1"/>
    <dgm:cxn modelId="{D26A86E1-8BC2-405F-BE46-39255D2948A3}" type="presOf" srcId="{7C988921-54D4-4594-ACA2-D4CBADC5901C}" destId="{EC330BA2-FDFB-41B3-ACC6-B884A670F86B}" srcOrd="0" destOrd="0" presId="urn:microsoft.com/office/officeart/2005/8/layout/radial1"/>
    <dgm:cxn modelId="{06053D0D-3BE1-43D8-BBE9-90F5EB457E3C}" type="presOf" srcId="{06334C11-C792-4E49-B8A4-35A6404A3F93}" destId="{58C23836-3160-4A35-ADCE-A4B8CD9AD0E4}" srcOrd="0" destOrd="0" presId="urn:microsoft.com/office/officeart/2005/8/layout/radial1"/>
    <dgm:cxn modelId="{8AFE5780-73C1-4FB9-B69C-A92EDEF0F374}" type="presOf" srcId="{2FD77E1F-F886-4547-9174-DF93C170B759}" destId="{0606F1C7-5AC5-48A4-807A-2D51A593DB69}" srcOrd="1" destOrd="0" presId="urn:microsoft.com/office/officeart/2005/8/layout/radial1"/>
    <dgm:cxn modelId="{79DA3544-25A6-4952-B82A-E302C8FAF6B0}" type="presOf" srcId="{29FD4440-8403-406B-BEBB-8D20401B2BA7}" destId="{6784EB5E-EEDD-4CF5-AD8E-E705B948EA77}" srcOrd="1" destOrd="0" presId="urn:microsoft.com/office/officeart/2005/8/layout/radial1"/>
    <dgm:cxn modelId="{B0A18B30-1AE5-48FD-AEF6-46F187946827}" type="presOf" srcId="{06334C11-C792-4E49-B8A4-35A6404A3F93}" destId="{707B406C-2279-4EF9-9DC8-2DB4CBB140C1}" srcOrd="1" destOrd="0" presId="urn:microsoft.com/office/officeart/2005/8/layout/radial1"/>
    <dgm:cxn modelId="{34794EAA-ADC9-42BF-831F-E569096AA684}" srcId="{91907F26-0E95-49A8-A76A-40983BB24465}" destId="{ED7EAA37-9C63-4679-96F1-D5E6D1C990C3}" srcOrd="1" destOrd="0" parTransId="{2FD77E1F-F886-4547-9174-DF93C170B759}" sibTransId="{F6F29C82-C1D4-428E-A2B1-0C3D3B8362D0}"/>
    <dgm:cxn modelId="{892EE7A8-CC8F-42AD-A46C-B1044A51360D}" type="presOf" srcId="{D447C385-D27E-423B-B0AD-8AC897838701}" destId="{7753579C-9A92-4805-9085-C532B2DEF32E}" srcOrd="0" destOrd="0" presId="urn:microsoft.com/office/officeart/2005/8/layout/radial1"/>
    <dgm:cxn modelId="{D6AAD27D-F7A3-4A78-A484-5A84E76B1A4F}" type="presParOf" srcId="{10872811-068F-4084-99A1-B331CA8739D0}" destId="{8BCA2276-CC7B-4D62-AE9E-4658AB078149}" srcOrd="0" destOrd="0" presId="urn:microsoft.com/office/officeart/2005/8/layout/radial1"/>
    <dgm:cxn modelId="{8CF426DF-7070-4E58-A8AC-5991658A815D}" type="presParOf" srcId="{10872811-068F-4084-99A1-B331CA8739D0}" destId="{B5F2DCE2-1027-4610-BCCC-2CE5D5C97288}" srcOrd="1" destOrd="0" presId="urn:microsoft.com/office/officeart/2005/8/layout/radial1"/>
    <dgm:cxn modelId="{11EE67A3-91BF-4E85-8CB3-6D0C3957D350}" type="presParOf" srcId="{B5F2DCE2-1027-4610-BCCC-2CE5D5C97288}" destId="{72A1B010-8C68-42A4-B313-0438CC3D9FB3}" srcOrd="0" destOrd="0" presId="urn:microsoft.com/office/officeart/2005/8/layout/radial1"/>
    <dgm:cxn modelId="{99FF7841-D528-4080-8BC0-565BA6CF49F9}" type="presParOf" srcId="{10872811-068F-4084-99A1-B331CA8739D0}" destId="{6941BF57-9D6E-495A-A419-FC6AC9877B2B}" srcOrd="2" destOrd="0" presId="urn:microsoft.com/office/officeart/2005/8/layout/radial1"/>
    <dgm:cxn modelId="{F5D6D16C-0D70-44DD-891D-40F575903CF2}" type="presParOf" srcId="{10872811-068F-4084-99A1-B331CA8739D0}" destId="{316D2EBA-91C5-43B4-91CB-B7B688E720ED}" srcOrd="3" destOrd="0" presId="urn:microsoft.com/office/officeart/2005/8/layout/radial1"/>
    <dgm:cxn modelId="{0B0E82F8-B4C0-4554-A0B4-363B53A1CDFC}" type="presParOf" srcId="{316D2EBA-91C5-43B4-91CB-B7B688E720ED}" destId="{0606F1C7-5AC5-48A4-807A-2D51A593DB69}" srcOrd="0" destOrd="0" presId="urn:microsoft.com/office/officeart/2005/8/layout/radial1"/>
    <dgm:cxn modelId="{C0D4704F-06FF-465E-BC22-88E55DBA38AC}" type="presParOf" srcId="{10872811-068F-4084-99A1-B331CA8739D0}" destId="{EE9F7D32-88E3-4088-BCFE-26124A683328}" srcOrd="4" destOrd="0" presId="urn:microsoft.com/office/officeart/2005/8/layout/radial1"/>
    <dgm:cxn modelId="{B74B3CCC-6EEC-4D5E-9B3A-EC21224F44BC}" type="presParOf" srcId="{10872811-068F-4084-99A1-B331CA8739D0}" destId="{58C23836-3160-4A35-ADCE-A4B8CD9AD0E4}" srcOrd="5" destOrd="0" presId="urn:microsoft.com/office/officeart/2005/8/layout/radial1"/>
    <dgm:cxn modelId="{0FF19F72-D65F-41A1-8CD4-ADD5336D9163}" type="presParOf" srcId="{58C23836-3160-4A35-ADCE-A4B8CD9AD0E4}" destId="{707B406C-2279-4EF9-9DC8-2DB4CBB140C1}" srcOrd="0" destOrd="0" presId="urn:microsoft.com/office/officeart/2005/8/layout/radial1"/>
    <dgm:cxn modelId="{13C478E9-6D95-48C5-BD9D-AE81632C837C}" type="presParOf" srcId="{10872811-068F-4084-99A1-B331CA8739D0}" destId="{07150F75-2E43-45AE-AA37-DDB20E837FD4}" srcOrd="6" destOrd="0" presId="urn:microsoft.com/office/officeart/2005/8/layout/radial1"/>
    <dgm:cxn modelId="{B0F95027-4B7E-4083-8F9F-1BDC148D013C}" type="presParOf" srcId="{10872811-068F-4084-99A1-B331CA8739D0}" destId="{7753579C-9A92-4805-9085-C532B2DEF32E}" srcOrd="7" destOrd="0" presId="urn:microsoft.com/office/officeart/2005/8/layout/radial1"/>
    <dgm:cxn modelId="{1C7AD33C-15BA-4C7F-AE39-466660BD4AF8}" type="presParOf" srcId="{7753579C-9A92-4805-9085-C532B2DEF32E}" destId="{AE3E2EDA-937D-49E0-B36D-EA11F54622D5}" srcOrd="0" destOrd="0" presId="urn:microsoft.com/office/officeart/2005/8/layout/radial1"/>
    <dgm:cxn modelId="{348DDFB1-7229-414F-93B6-72B17452FAB8}" type="presParOf" srcId="{10872811-068F-4084-99A1-B331CA8739D0}" destId="{EC330BA2-FDFB-41B3-ACC6-B884A670F86B}" srcOrd="8" destOrd="0" presId="urn:microsoft.com/office/officeart/2005/8/layout/radial1"/>
    <dgm:cxn modelId="{6278A1DB-4020-41C6-B950-727AE8A0C5ED}" type="presParOf" srcId="{10872811-068F-4084-99A1-B331CA8739D0}" destId="{5E2EE84E-08A6-4004-BEC2-1C274CCA93E4}" srcOrd="9" destOrd="0" presId="urn:microsoft.com/office/officeart/2005/8/layout/radial1"/>
    <dgm:cxn modelId="{0DB512BB-9F59-44CA-9182-22EFD982D32E}" type="presParOf" srcId="{5E2EE84E-08A6-4004-BEC2-1C274CCA93E4}" destId="{6784EB5E-EEDD-4CF5-AD8E-E705B948EA77}" srcOrd="0" destOrd="0" presId="urn:microsoft.com/office/officeart/2005/8/layout/radial1"/>
    <dgm:cxn modelId="{A5D136FD-1E27-4156-9A33-5024C85210A5}" type="presParOf" srcId="{10872811-068F-4084-99A1-B331CA8739D0}" destId="{94F6D06C-8F33-4814-BB18-D34B2622B6E4}"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5DAF9B-248C-4667-808B-E7AE63EF3E0A}" type="doc">
      <dgm:prSet loTypeId="urn:microsoft.com/office/officeart/2005/8/layout/bList2#2" loCatId="list" qsTypeId="urn:microsoft.com/office/officeart/2005/8/quickstyle/simple1" qsCatId="simple" csTypeId="urn:microsoft.com/office/officeart/2005/8/colors/colorful1#5" csCatId="colorful" phldr="1"/>
      <dgm:spPr/>
      <dgm:t>
        <a:bodyPr/>
        <a:lstStyle/>
        <a:p>
          <a:endParaRPr lang="en-US"/>
        </a:p>
      </dgm:t>
    </dgm:pt>
    <dgm:pt modelId="{82B7B405-BA56-4816-AD5C-E91FC37F2C5C}">
      <dgm:prSet phldrT="[Text]"/>
      <dgm:spPr/>
      <dgm:t>
        <a:bodyPr/>
        <a:lstStyle/>
        <a:p>
          <a:r>
            <a:rPr lang="en-US" dirty="0" smtClean="0"/>
            <a:t>Positives</a:t>
          </a:r>
          <a:endParaRPr lang="en-US" dirty="0"/>
        </a:p>
      </dgm:t>
    </dgm:pt>
    <dgm:pt modelId="{85E6E229-DDDF-4886-A4BE-E6B22F061C8F}" type="parTrans" cxnId="{1500A1C7-05A9-46C3-A5C0-E5DE2257F5D3}">
      <dgm:prSet/>
      <dgm:spPr/>
      <dgm:t>
        <a:bodyPr/>
        <a:lstStyle/>
        <a:p>
          <a:endParaRPr lang="en-US"/>
        </a:p>
      </dgm:t>
    </dgm:pt>
    <dgm:pt modelId="{1C7F7704-6BA3-4BF3-9987-D8669B3DB617}" type="sibTrans" cxnId="{1500A1C7-05A9-46C3-A5C0-E5DE2257F5D3}">
      <dgm:prSet/>
      <dgm:spPr/>
      <dgm:t>
        <a:bodyPr/>
        <a:lstStyle/>
        <a:p>
          <a:endParaRPr lang="en-US"/>
        </a:p>
      </dgm:t>
    </dgm:pt>
    <dgm:pt modelId="{D9B7B96B-66BD-4039-86A6-BB7C95425E12}">
      <dgm:prSet phldrT="[Text]"/>
      <dgm:spPr/>
      <dgm:t>
        <a:bodyPr/>
        <a:lstStyle/>
        <a:p>
          <a:r>
            <a:rPr lang="en-US" dirty="0" smtClean="0"/>
            <a:t>Reaches geographically dispersed buyers</a:t>
          </a:r>
          <a:endParaRPr lang="en-US" dirty="0"/>
        </a:p>
      </dgm:t>
    </dgm:pt>
    <dgm:pt modelId="{9376EE4D-6889-40FB-80E4-C6A858FDB13C}" type="parTrans" cxnId="{CBF8FD23-AFF1-48AE-B05B-743863E3AA37}">
      <dgm:prSet/>
      <dgm:spPr/>
      <dgm:t>
        <a:bodyPr/>
        <a:lstStyle/>
        <a:p>
          <a:endParaRPr lang="en-US"/>
        </a:p>
      </dgm:t>
    </dgm:pt>
    <dgm:pt modelId="{3C5913E8-8E54-41AD-9471-052FAE317D5A}" type="sibTrans" cxnId="{CBF8FD23-AFF1-48AE-B05B-743863E3AA37}">
      <dgm:prSet/>
      <dgm:spPr/>
      <dgm:t>
        <a:bodyPr/>
        <a:lstStyle/>
        <a:p>
          <a:endParaRPr lang="en-US"/>
        </a:p>
      </dgm:t>
    </dgm:pt>
    <dgm:pt modelId="{2FD0D64E-3E0B-4D22-A3E6-21E2E7E3E581}">
      <dgm:prSet phldrT="[Text]"/>
      <dgm:spPr/>
      <dgm:t>
        <a:bodyPr/>
        <a:lstStyle/>
        <a:p>
          <a:r>
            <a:rPr lang="en-US" dirty="0" smtClean="0"/>
            <a:t>Negatives</a:t>
          </a:r>
          <a:endParaRPr lang="en-US" dirty="0"/>
        </a:p>
      </dgm:t>
    </dgm:pt>
    <dgm:pt modelId="{43C06B39-00D7-4DE5-AC6C-F6FF6639B617}" type="parTrans" cxnId="{3590698F-8980-4228-B91B-2185DEE99439}">
      <dgm:prSet/>
      <dgm:spPr/>
      <dgm:t>
        <a:bodyPr/>
        <a:lstStyle/>
        <a:p>
          <a:endParaRPr lang="en-US"/>
        </a:p>
      </dgm:t>
    </dgm:pt>
    <dgm:pt modelId="{4F85A352-A422-461F-BFE8-F20526D9A1DF}" type="sibTrans" cxnId="{3590698F-8980-4228-B91B-2185DEE99439}">
      <dgm:prSet/>
      <dgm:spPr/>
      <dgm:t>
        <a:bodyPr/>
        <a:lstStyle/>
        <a:p>
          <a:endParaRPr lang="en-US"/>
        </a:p>
      </dgm:t>
    </dgm:pt>
    <dgm:pt modelId="{985A1788-62FD-4C68-8EBB-0A544B5D4548}">
      <dgm:prSet phldrT="[Text]"/>
      <dgm:spPr/>
      <dgm:t>
        <a:bodyPr/>
        <a:lstStyle/>
        <a:p>
          <a:r>
            <a:rPr lang="en-US" dirty="0" smtClean="0"/>
            <a:t>Low cost per exposure</a:t>
          </a:r>
          <a:endParaRPr lang="en-US" dirty="0"/>
        </a:p>
      </dgm:t>
    </dgm:pt>
    <dgm:pt modelId="{976A8101-1361-44F9-B4E8-96A00BF40B05}" type="parTrans" cxnId="{DA293E94-28CA-4409-9F3F-6C2461F9FD68}">
      <dgm:prSet/>
      <dgm:spPr/>
      <dgm:t>
        <a:bodyPr/>
        <a:lstStyle/>
        <a:p>
          <a:endParaRPr lang="en-US"/>
        </a:p>
      </dgm:t>
    </dgm:pt>
    <dgm:pt modelId="{15DB026A-EB69-4A5D-9793-A2F359723597}" type="sibTrans" cxnId="{DA293E94-28CA-4409-9F3F-6C2461F9FD68}">
      <dgm:prSet/>
      <dgm:spPr/>
      <dgm:t>
        <a:bodyPr/>
        <a:lstStyle/>
        <a:p>
          <a:endParaRPr lang="en-US"/>
        </a:p>
      </dgm:t>
    </dgm:pt>
    <dgm:pt modelId="{BF7B13CF-4379-49A1-8F44-04AA1583B461}">
      <dgm:prSet phldrT="[Text]"/>
      <dgm:spPr/>
      <dgm:t>
        <a:bodyPr/>
        <a:lstStyle/>
        <a:p>
          <a:r>
            <a:rPr lang="en-US" dirty="0" smtClean="0"/>
            <a:t>Enables repeat messages</a:t>
          </a:r>
          <a:endParaRPr lang="en-US" dirty="0"/>
        </a:p>
      </dgm:t>
    </dgm:pt>
    <dgm:pt modelId="{DFF94E26-471E-4F8D-B1F2-9EB858ABD644}" type="parTrans" cxnId="{B7A838BC-AAC1-4669-BBA0-6AB9F23A514A}">
      <dgm:prSet/>
      <dgm:spPr/>
      <dgm:t>
        <a:bodyPr/>
        <a:lstStyle/>
        <a:p>
          <a:endParaRPr lang="en-US"/>
        </a:p>
      </dgm:t>
    </dgm:pt>
    <dgm:pt modelId="{FB2D4892-F4D1-4F40-A2E2-17847529E786}" type="sibTrans" cxnId="{B7A838BC-AAC1-4669-BBA0-6AB9F23A514A}">
      <dgm:prSet/>
      <dgm:spPr/>
      <dgm:t>
        <a:bodyPr/>
        <a:lstStyle/>
        <a:p>
          <a:endParaRPr lang="en-US"/>
        </a:p>
      </dgm:t>
    </dgm:pt>
    <dgm:pt modelId="{B55F5349-E56F-49CC-8CE3-6C3A80BC9C99}">
      <dgm:prSet phldrT="[Text]"/>
      <dgm:spPr/>
      <dgm:t>
        <a:bodyPr/>
        <a:lstStyle/>
        <a:p>
          <a:r>
            <a:rPr lang="en-US" dirty="0" smtClean="0"/>
            <a:t>Very expressive tool</a:t>
          </a:r>
          <a:endParaRPr lang="en-US" dirty="0"/>
        </a:p>
      </dgm:t>
    </dgm:pt>
    <dgm:pt modelId="{A7ECE0A7-A164-44AB-880C-62CDAFD23E2C}" type="parTrans" cxnId="{427948E4-FBB1-47B7-A519-C752975A0977}">
      <dgm:prSet/>
      <dgm:spPr/>
      <dgm:t>
        <a:bodyPr/>
        <a:lstStyle/>
        <a:p>
          <a:endParaRPr lang="en-US"/>
        </a:p>
      </dgm:t>
    </dgm:pt>
    <dgm:pt modelId="{80DF625A-2F4B-4E57-AFA8-8964958C1A30}" type="sibTrans" cxnId="{427948E4-FBB1-47B7-A519-C752975A0977}">
      <dgm:prSet/>
      <dgm:spPr/>
      <dgm:t>
        <a:bodyPr/>
        <a:lstStyle/>
        <a:p>
          <a:endParaRPr lang="en-US"/>
        </a:p>
      </dgm:t>
    </dgm:pt>
    <dgm:pt modelId="{E5F40C38-3F67-4A37-8E54-7C3F5B1C025A}">
      <dgm:prSet phldrT="[Text]"/>
      <dgm:spPr/>
      <dgm:t>
        <a:bodyPr/>
        <a:lstStyle/>
        <a:p>
          <a:r>
            <a:rPr lang="en-US" dirty="0" smtClean="0"/>
            <a:t>Impersonal</a:t>
          </a:r>
          <a:endParaRPr lang="en-US" dirty="0"/>
        </a:p>
      </dgm:t>
    </dgm:pt>
    <dgm:pt modelId="{14C15099-2FB8-4FAB-8E32-BAF27EE4C0D9}" type="parTrans" cxnId="{296DEAE9-8FC6-4DF0-B1D0-42BFF5497E2A}">
      <dgm:prSet/>
      <dgm:spPr/>
      <dgm:t>
        <a:bodyPr/>
        <a:lstStyle/>
        <a:p>
          <a:endParaRPr lang="en-US"/>
        </a:p>
      </dgm:t>
    </dgm:pt>
    <dgm:pt modelId="{6C34578E-8EF7-4B88-A977-C6F9E5383C75}" type="sibTrans" cxnId="{296DEAE9-8FC6-4DF0-B1D0-42BFF5497E2A}">
      <dgm:prSet/>
      <dgm:spPr/>
      <dgm:t>
        <a:bodyPr/>
        <a:lstStyle/>
        <a:p>
          <a:endParaRPr lang="en-US"/>
        </a:p>
      </dgm:t>
    </dgm:pt>
    <dgm:pt modelId="{44C8EACD-87FC-4126-A110-DBBB821BDCF0}">
      <dgm:prSet phldrT="[Text]"/>
      <dgm:spPr/>
      <dgm:t>
        <a:bodyPr/>
        <a:lstStyle/>
        <a:p>
          <a:r>
            <a:rPr lang="en-US" dirty="0" smtClean="0"/>
            <a:t>Not directly persuasive</a:t>
          </a:r>
          <a:endParaRPr lang="en-US" dirty="0"/>
        </a:p>
      </dgm:t>
    </dgm:pt>
    <dgm:pt modelId="{403EA452-7083-45F3-A683-78308FD750B5}" type="parTrans" cxnId="{E06547DF-4288-4950-B938-239C0CD2C15E}">
      <dgm:prSet/>
      <dgm:spPr/>
      <dgm:t>
        <a:bodyPr/>
        <a:lstStyle/>
        <a:p>
          <a:endParaRPr lang="en-US"/>
        </a:p>
      </dgm:t>
    </dgm:pt>
    <dgm:pt modelId="{9C62E00B-CC71-4AFC-B5FB-5F69C511F348}" type="sibTrans" cxnId="{E06547DF-4288-4950-B938-239C0CD2C15E}">
      <dgm:prSet/>
      <dgm:spPr/>
      <dgm:t>
        <a:bodyPr/>
        <a:lstStyle/>
        <a:p>
          <a:endParaRPr lang="en-US"/>
        </a:p>
      </dgm:t>
    </dgm:pt>
    <dgm:pt modelId="{5C4E9D75-FE3F-4996-9BB3-BC2256C3FE8F}">
      <dgm:prSet phldrT="[Text]"/>
      <dgm:spPr/>
      <dgm:t>
        <a:bodyPr/>
        <a:lstStyle/>
        <a:p>
          <a:r>
            <a:rPr lang="en-US" dirty="0" smtClean="0"/>
            <a:t>One-way communication</a:t>
          </a:r>
          <a:endParaRPr lang="en-US" dirty="0"/>
        </a:p>
      </dgm:t>
    </dgm:pt>
    <dgm:pt modelId="{A211AA6E-8714-4411-973F-06A4CBC93CA8}" type="parTrans" cxnId="{B35C39FD-1093-4E35-B73F-F583CBB6896E}">
      <dgm:prSet/>
      <dgm:spPr/>
      <dgm:t>
        <a:bodyPr/>
        <a:lstStyle/>
        <a:p>
          <a:endParaRPr lang="en-US"/>
        </a:p>
      </dgm:t>
    </dgm:pt>
    <dgm:pt modelId="{9681D01E-A837-4099-AB2A-AD254C3EF66F}" type="sibTrans" cxnId="{B35C39FD-1093-4E35-B73F-F583CBB6896E}">
      <dgm:prSet/>
      <dgm:spPr/>
      <dgm:t>
        <a:bodyPr/>
        <a:lstStyle/>
        <a:p>
          <a:endParaRPr lang="en-US"/>
        </a:p>
      </dgm:t>
    </dgm:pt>
    <dgm:pt modelId="{0B108B2E-1B9E-45B7-ABAF-E14A8763432D}">
      <dgm:prSet phldrT="[Text]"/>
      <dgm:spPr/>
      <dgm:t>
        <a:bodyPr/>
        <a:lstStyle/>
        <a:p>
          <a:r>
            <a:rPr lang="en-US" dirty="0" smtClean="0"/>
            <a:t>Costly</a:t>
          </a:r>
          <a:endParaRPr lang="en-US" dirty="0"/>
        </a:p>
      </dgm:t>
    </dgm:pt>
    <dgm:pt modelId="{5FEDDF2A-A4BC-46A2-9BC4-6A4BD59F050E}" type="parTrans" cxnId="{E3ABF5AE-90EA-4253-A5BD-EB5B7E733857}">
      <dgm:prSet/>
      <dgm:spPr/>
      <dgm:t>
        <a:bodyPr/>
        <a:lstStyle/>
        <a:p>
          <a:endParaRPr lang="en-US"/>
        </a:p>
      </dgm:t>
    </dgm:pt>
    <dgm:pt modelId="{7112D29E-0E0B-4A14-95E5-E4B2DBE7D93F}" type="sibTrans" cxnId="{E3ABF5AE-90EA-4253-A5BD-EB5B7E733857}">
      <dgm:prSet/>
      <dgm:spPr/>
      <dgm:t>
        <a:bodyPr/>
        <a:lstStyle/>
        <a:p>
          <a:endParaRPr lang="en-US"/>
        </a:p>
      </dgm:t>
    </dgm:pt>
    <dgm:pt modelId="{6B0857A0-D478-4ED2-B668-52288183C139}" type="pres">
      <dgm:prSet presAssocID="{215DAF9B-248C-4667-808B-E7AE63EF3E0A}" presName="diagram" presStyleCnt="0">
        <dgm:presLayoutVars>
          <dgm:dir/>
          <dgm:animLvl val="lvl"/>
          <dgm:resizeHandles val="exact"/>
        </dgm:presLayoutVars>
      </dgm:prSet>
      <dgm:spPr/>
      <dgm:t>
        <a:bodyPr/>
        <a:lstStyle/>
        <a:p>
          <a:endParaRPr lang="en-US"/>
        </a:p>
      </dgm:t>
    </dgm:pt>
    <dgm:pt modelId="{A35EB90A-AA97-4561-B4C1-056AFE9FDDA3}" type="pres">
      <dgm:prSet presAssocID="{82B7B405-BA56-4816-AD5C-E91FC37F2C5C}" presName="compNode" presStyleCnt="0"/>
      <dgm:spPr/>
      <dgm:t>
        <a:bodyPr/>
        <a:lstStyle/>
        <a:p>
          <a:endParaRPr lang="en-GB"/>
        </a:p>
      </dgm:t>
    </dgm:pt>
    <dgm:pt modelId="{59B21EED-B80F-4B19-B789-BC67033BA066}" type="pres">
      <dgm:prSet presAssocID="{82B7B405-BA56-4816-AD5C-E91FC37F2C5C}" presName="childRect" presStyleLbl="bgAcc1" presStyleIdx="0" presStyleCnt="2">
        <dgm:presLayoutVars>
          <dgm:bulletEnabled val="1"/>
        </dgm:presLayoutVars>
      </dgm:prSet>
      <dgm:spPr/>
      <dgm:t>
        <a:bodyPr/>
        <a:lstStyle/>
        <a:p>
          <a:endParaRPr lang="en-US"/>
        </a:p>
      </dgm:t>
    </dgm:pt>
    <dgm:pt modelId="{D9146B46-19CF-4179-BE41-868043CE1EF8}" type="pres">
      <dgm:prSet presAssocID="{82B7B405-BA56-4816-AD5C-E91FC37F2C5C}" presName="parentText" presStyleLbl="node1" presStyleIdx="0" presStyleCnt="0">
        <dgm:presLayoutVars>
          <dgm:chMax val="0"/>
          <dgm:bulletEnabled val="1"/>
        </dgm:presLayoutVars>
      </dgm:prSet>
      <dgm:spPr/>
      <dgm:t>
        <a:bodyPr/>
        <a:lstStyle/>
        <a:p>
          <a:endParaRPr lang="en-US"/>
        </a:p>
      </dgm:t>
    </dgm:pt>
    <dgm:pt modelId="{22A62FC2-3E6B-40E6-9812-B88477147CF1}" type="pres">
      <dgm:prSet presAssocID="{82B7B405-BA56-4816-AD5C-E91FC37F2C5C}" presName="parentRect" presStyleLbl="alignNode1" presStyleIdx="0" presStyleCnt="2"/>
      <dgm:spPr/>
      <dgm:t>
        <a:bodyPr/>
        <a:lstStyle/>
        <a:p>
          <a:endParaRPr lang="en-US"/>
        </a:p>
      </dgm:t>
    </dgm:pt>
    <dgm:pt modelId="{004F9259-EEBE-40B7-B500-D982087EE74C}" type="pres">
      <dgm:prSet presAssocID="{82B7B405-BA56-4816-AD5C-E91FC37F2C5C}" presName="adorn" presStyleLbl="fgAccFollowNode1" presStyleIdx="0" presStyleCnt="2"/>
      <dgm:spPr>
        <a:blipFill rotWithShape="0">
          <a:blip xmlns:r="http://schemas.openxmlformats.org/officeDocument/2006/relationships" r:embed="rId1"/>
          <a:stretch>
            <a:fillRect/>
          </a:stretch>
        </a:blipFill>
      </dgm:spPr>
      <dgm:t>
        <a:bodyPr/>
        <a:lstStyle/>
        <a:p>
          <a:endParaRPr lang="en-US"/>
        </a:p>
      </dgm:t>
    </dgm:pt>
    <dgm:pt modelId="{D3F16767-BBBF-4E48-9EF1-13CEC60A0EC2}" type="pres">
      <dgm:prSet presAssocID="{1C7F7704-6BA3-4BF3-9987-D8669B3DB617}" presName="sibTrans" presStyleLbl="sibTrans2D1" presStyleIdx="0" presStyleCnt="0"/>
      <dgm:spPr/>
      <dgm:t>
        <a:bodyPr/>
        <a:lstStyle/>
        <a:p>
          <a:endParaRPr lang="en-US"/>
        </a:p>
      </dgm:t>
    </dgm:pt>
    <dgm:pt modelId="{DFBB6E51-750C-4AFE-98C8-B7A90ABF81FF}" type="pres">
      <dgm:prSet presAssocID="{2FD0D64E-3E0B-4D22-A3E6-21E2E7E3E581}" presName="compNode" presStyleCnt="0"/>
      <dgm:spPr/>
      <dgm:t>
        <a:bodyPr/>
        <a:lstStyle/>
        <a:p>
          <a:endParaRPr lang="en-GB"/>
        </a:p>
      </dgm:t>
    </dgm:pt>
    <dgm:pt modelId="{93FEF6A3-B3C0-4839-849E-AC53F97B2078}" type="pres">
      <dgm:prSet presAssocID="{2FD0D64E-3E0B-4D22-A3E6-21E2E7E3E581}" presName="childRect" presStyleLbl="bgAcc1" presStyleIdx="1" presStyleCnt="2">
        <dgm:presLayoutVars>
          <dgm:bulletEnabled val="1"/>
        </dgm:presLayoutVars>
      </dgm:prSet>
      <dgm:spPr/>
      <dgm:t>
        <a:bodyPr/>
        <a:lstStyle/>
        <a:p>
          <a:endParaRPr lang="en-US"/>
        </a:p>
      </dgm:t>
    </dgm:pt>
    <dgm:pt modelId="{71AA30D7-A6F6-4ACA-A862-89D7930C0BF2}" type="pres">
      <dgm:prSet presAssocID="{2FD0D64E-3E0B-4D22-A3E6-21E2E7E3E581}" presName="parentText" presStyleLbl="node1" presStyleIdx="0" presStyleCnt="0">
        <dgm:presLayoutVars>
          <dgm:chMax val="0"/>
          <dgm:bulletEnabled val="1"/>
        </dgm:presLayoutVars>
      </dgm:prSet>
      <dgm:spPr/>
      <dgm:t>
        <a:bodyPr/>
        <a:lstStyle/>
        <a:p>
          <a:endParaRPr lang="en-US"/>
        </a:p>
      </dgm:t>
    </dgm:pt>
    <dgm:pt modelId="{10B3B21D-524A-4085-8E01-D7A046078D75}" type="pres">
      <dgm:prSet presAssocID="{2FD0D64E-3E0B-4D22-A3E6-21E2E7E3E581}" presName="parentRect" presStyleLbl="alignNode1" presStyleIdx="1" presStyleCnt="2"/>
      <dgm:spPr/>
      <dgm:t>
        <a:bodyPr/>
        <a:lstStyle/>
        <a:p>
          <a:endParaRPr lang="en-US"/>
        </a:p>
      </dgm:t>
    </dgm:pt>
    <dgm:pt modelId="{6ADFDE79-0FC5-4989-A337-29322D3B5A8D}" type="pres">
      <dgm:prSet presAssocID="{2FD0D64E-3E0B-4D22-A3E6-21E2E7E3E581}" presName="adorn" presStyleLbl="fgAccFollowNode1" presStyleIdx="1" presStyleCnt="2"/>
      <dgm:spPr>
        <a:blipFill rotWithShape="0">
          <a:blip xmlns:r="http://schemas.openxmlformats.org/officeDocument/2006/relationships" r:embed="rId2"/>
          <a:stretch>
            <a:fillRect/>
          </a:stretch>
        </a:blipFill>
      </dgm:spPr>
      <dgm:t>
        <a:bodyPr/>
        <a:lstStyle/>
        <a:p>
          <a:endParaRPr lang="en-US"/>
        </a:p>
      </dgm:t>
    </dgm:pt>
  </dgm:ptLst>
  <dgm:cxnLst>
    <dgm:cxn modelId="{296DEAE9-8FC6-4DF0-B1D0-42BFF5497E2A}" srcId="{2FD0D64E-3E0B-4D22-A3E6-21E2E7E3E581}" destId="{E5F40C38-3F67-4A37-8E54-7C3F5B1C025A}" srcOrd="0" destOrd="0" parTransId="{14C15099-2FB8-4FAB-8E32-BAF27EE4C0D9}" sibTransId="{6C34578E-8EF7-4B88-A977-C6F9E5383C75}"/>
    <dgm:cxn modelId="{147A293A-50D9-45B8-829E-5D304B40DED8}" type="presOf" srcId="{E5F40C38-3F67-4A37-8E54-7C3F5B1C025A}" destId="{93FEF6A3-B3C0-4839-849E-AC53F97B2078}" srcOrd="0" destOrd="0" presId="urn:microsoft.com/office/officeart/2005/8/layout/bList2#2"/>
    <dgm:cxn modelId="{11A0D710-991E-499D-AE59-D01ACF93E714}" type="presOf" srcId="{215DAF9B-248C-4667-808B-E7AE63EF3E0A}" destId="{6B0857A0-D478-4ED2-B668-52288183C139}" srcOrd="0" destOrd="0" presId="urn:microsoft.com/office/officeart/2005/8/layout/bList2#2"/>
    <dgm:cxn modelId="{22D58B86-8496-48DF-83DE-9760676E4703}" type="presOf" srcId="{2FD0D64E-3E0B-4D22-A3E6-21E2E7E3E581}" destId="{10B3B21D-524A-4085-8E01-D7A046078D75}" srcOrd="1" destOrd="0" presId="urn:microsoft.com/office/officeart/2005/8/layout/bList2#2"/>
    <dgm:cxn modelId="{1500A1C7-05A9-46C3-A5C0-E5DE2257F5D3}" srcId="{215DAF9B-248C-4667-808B-E7AE63EF3E0A}" destId="{82B7B405-BA56-4816-AD5C-E91FC37F2C5C}" srcOrd="0" destOrd="0" parTransId="{85E6E229-DDDF-4886-A4BE-E6B22F061C8F}" sibTransId="{1C7F7704-6BA3-4BF3-9987-D8669B3DB617}"/>
    <dgm:cxn modelId="{FFF16224-D872-40CB-B729-974C296432AE}" type="presOf" srcId="{D9B7B96B-66BD-4039-86A6-BB7C95425E12}" destId="{59B21EED-B80F-4B19-B789-BC67033BA066}" srcOrd="0" destOrd="0" presId="urn:microsoft.com/office/officeart/2005/8/layout/bList2#2"/>
    <dgm:cxn modelId="{E3ABF5AE-90EA-4253-A5BD-EB5B7E733857}" srcId="{2FD0D64E-3E0B-4D22-A3E6-21E2E7E3E581}" destId="{0B108B2E-1B9E-45B7-ABAF-E14A8763432D}" srcOrd="3" destOrd="0" parTransId="{5FEDDF2A-A4BC-46A2-9BC4-6A4BD59F050E}" sibTransId="{7112D29E-0E0B-4A14-95E5-E4B2DBE7D93F}"/>
    <dgm:cxn modelId="{C86BD89D-2887-41DB-A62D-BAB24C57550B}" type="presOf" srcId="{2FD0D64E-3E0B-4D22-A3E6-21E2E7E3E581}" destId="{71AA30D7-A6F6-4ACA-A862-89D7930C0BF2}" srcOrd="0" destOrd="0" presId="urn:microsoft.com/office/officeart/2005/8/layout/bList2#2"/>
    <dgm:cxn modelId="{B7A838BC-AAC1-4669-BBA0-6AB9F23A514A}" srcId="{82B7B405-BA56-4816-AD5C-E91FC37F2C5C}" destId="{BF7B13CF-4379-49A1-8F44-04AA1583B461}" srcOrd="2" destOrd="0" parTransId="{DFF94E26-471E-4F8D-B1F2-9EB858ABD644}" sibTransId="{FB2D4892-F4D1-4F40-A2E2-17847529E786}"/>
    <dgm:cxn modelId="{CBF8FD23-AFF1-48AE-B05B-743863E3AA37}" srcId="{82B7B405-BA56-4816-AD5C-E91FC37F2C5C}" destId="{D9B7B96B-66BD-4039-86A6-BB7C95425E12}" srcOrd="0" destOrd="0" parTransId="{9376EE4D-6889-40FB-80E4-C6A858FDB13C}" sibTransId="{3C5913E8-8E54-41AD-9471-052FAE317D5A}"/>
    <dgm:cxn modelId="{0A25D549-5EBF-4D84-8F11-DED23A027B20}" type="presOf" srcId="{5C4E9D75-FE3F-4996-9BB3-BC2256C3FE8F}" destId="{93FEF6A3-B3C0-4839-849E-AC53F97B2078}" srcOrd="0" destOrd="2" presId="urn:microsoft.com/office/officeart/2005/8/layout/bList2#2"/>
    <dgm:cxn modelId="{0E2F7129-E5D0-4C93-965C-6A206843C9AC}" type="presOf" srcId="{0B108B2E-1B9E-45B7-ABAF-E14A8763432D}" destId="{93FEF6A3-B3C0-4839-849E-AC53F97B2078}" srcOrd="0" destOrd="3" presId="urn:microsoft.com/office/officeart/2005/8/layout/bList2#2"/>
    <dgm:cxn modelId="{2B98B64D-E349-4539-88C2-81E057A880DB}" type="presOf" srcId="{BF7B13CF-4379-49A1-8F44-04AA1583B461}" destId="{59B21EED-B80F-4B19-B789-BC67033BA066}" srcOrd="0" destOrd="2" presId="urn:microsoft.com/office/officeart/2005/8/layout/bList2#2"/>
    <dgm:cxn modelId="{B35C39FD-1093-4E35-B73F-F583CBB6896E}" srcId="{2FD0D64E-3E0B-4D22-A3E6-21E2E7E3E581}" destId="{5C4E9D75-FE3F-4996-9BB3-BC2256C3FE8F}" srcOrd="2" destOrd="0" parTransId="{A211AA6E-8714-4411-973F-06A4CBC93CA8}" sibTransId="{9681D01E-A837-4099-AB2A-AD254C3EF66F}"/>
    <dgm:cxn modelId="{26BCAE88-5E18-46EA-80AA-6A139E44D037}" type="presOf" srcId="{44C8EACD-87FC-4126-A110-DBBB821BDCF0}" destId="{93FEF6A3-B3C0-4839-849E-AC53F97B2078}" srcOrd="0" destOrd="1" presId="urn:microsoft.com/office/officeart/2005/8/layout/bList2#2"/>
    <dgm:cxn modelId="{1EC4D29F-22C0-4D7E-9C15-B565DD13921E}" type="presOf" srcId="{1C7F7704-6BA3-4BF3-9987-D8669B3DB617}" destId="{D3F16767-BBBF-4E48-9EF1-13CEC60A0EC2}" srcOrd="0" destOrd="0" presId="urn:microsoft.com/office/officeart/2005/8/layout/bList2#2"/>
    <dgm:cxn modelId="{E06547DF-4288-4950-B938-239C0CD2C15E}" srcId="{2FD0D64E-3E0B-4D22-A3E6-21E2E7E3E581}" destId="{44C8EACD-87FC-4126-A110-DBBB821BDCF0}" srcOrd="1" destOrd="0" parTransId="{403EA452-7083-45F3-A683-78308FD750B5}" sibTransId="{9C62E00B-CC71-4AFC-B5FB-5F69C511F348}"/>
    <dgm:cxn modelId="{AA386E5F-E606-4CE0-97E5-53E06532CB78}" type="presOf" srcId="{B55F5349-E56F-49CC-8CE3-6C3A80BC9C99}" destId="{59B21EED-B80F-4B19-B789-BC67033BA066}" srcOrd="0" destOrd="3" presId="urn:microsoft.com/office/officeart/2005/8/layout/bList2#2"/>
    <dgm:cxn modelId="{F4A4E496-8D54-4009-93D4-3999138BF0F1}" type="presOf" srcId="{82B7B405-BA56-4816-AD5C-E91FC37F2C5C}" destId="{D9146B46-19CF-4179-BE41-868043CE1EF8}" srcOrd="0" destOrd="0" presId="urn:microsoft.com/office/officeart/2005/8/layout/bList2#2"/>
    <dgm:cxn modelId="{DA293E94-28CA-4409-9F3F-6C2461F9FD68}" srcId="{82B7B405-BA56-4816-AD5C-E91FC37F2C5C}" destId="{985A1788-62FD-4C68-8EBB-0A544B5D4548}" srcOrd="1" destOrd="0" parTransId="{976A8101-1361-44F9-B4E8-96A00BF40B05}" sibTransId="{15DB026A-EB69-4A5D-9793-A2F359723597}"/>
    <dgm:cxn modelId="{D0D244B3-B47C-4E5E-8B3D-028235E7CA9A}" type="presOf" srcId="{985A1788-62FD-4C68-8EBB-0A544B5D4548}" destId="{59B21EED-B80F-4B19-B789-BC67033BA066}" srcOrd="0" destOrd="1" presId="urn:microsoft.com/office/officeart/2005/8/layout/bList2#2"/>
    <dgm:cxn modelId="{D606D1CF-7BB4-4499-88BF-8F827A49ED68}" type="presOf" srcId="{82B7B405-BA56-4816-AD5C-E91FC37F2C5C}" destId="{22A62FC2-3E6B-40E6-9812-B88477147CF1}" srcOrd="1" destOrd="0" presId="urn:microsoft.com/office/officeart/2005/8/layout/bList2#2"/>
    <dgm:cxn modelId="{427948E4-FBB1-47B7-A519-C752975A0977}" srcId="{82B7B405-BA56-4816-AD5C-E91FC37F2C5C}" destId="{B55F5349-E56F-49CC-8CE3-6C3A80BC9C99}" srcOrd="3" destOrd="0" parTransId="{A7ECE0A7-A164-44AB-880C-62CDAFD23E2C}" sibTransId="{80DF625A-2F4B-4E57-AFA8-8964958C1A30}"/>
    <dgm:cxn modelId="{3590698F-8980-4228-B91B-2185DEE99439}" srcId="{215DAF9B-248C-4667-808B-E7AE63EF3E0A}" destId="{2FD0D64E-3E0B-4D22-A3E6-21E2E7E3E581}" srcOrd="1" destOrd="0" parTransId="{43C06B39-00D7-4DE5-AC6C-F6FF6639B617}" sibTransId="{4F85A352-A422-461F-BFE8-F20526D9A1DF}"/>
    <dgm:cxn modelId="{93FF19D3-852D-4CC4-BF2C-69B29DF1AECC}" type="presParOf" srcId="{6B0857A0-D478-4ED2-B668-52288183C139}" destId="{A35EB90A-AA97-4561-B4C1-056AFE9FDDA3}" srcOrd="0" destOrd="0" presId="urn:microsoft.com/office/officeart/2005/8/layout/bList2#2"/>
    <dgm:cxn modelId="{5CEBF514-CD82-4F8E-8560-4FFE679D26C4}" type="presParOf" srcId="{A35EB90A-AA97-4561-B4C1-056AFE9FDDA3}" destId="{59B21EED-B80F-4B19-B789-BC67033BA066}" srcOrd="0" destOrd="0" presId="urn:microsoft.com/office/officeart/2005/8/layout/bList2#2"/>
    <dgm:cxn modelId="{624A1989-120A-4EA9-89B5-6E7A24099D44}" type="presParOf" srcId="{A35EB90A-AA97-4561-B4C1-056AFE9FDDA3}" destId="{D9146B46-19CF-4179-BE41-868043CE1EF8}" srcOrd="1" destOrd="0" presId="urn:microsoft.com/office/officeart/2005/8/layout/bList2#2"/>
    <dgm:cxn modelId="{F31F73DC-E989-4CDE-B52E-D30B44A0F6C5}" type="presParOf" srcId="{A35EB90A-AA97-4561-B4C1-056AFE9FDDA3}" destId="{22A62FC2-3E6B-40E6-9812-B88477147CF1}" srcOrd="2" destOrd="0" presId="urn:microsoft.com/office/officeart/2005/8/layout/bList2#2"/>
    <dgm:cxn modelId="{74E21CAB-A7A0-4852-AFBE-BFDA6E717BE4}" type="presParOf" srcId="{A35EB90A-AA97-4561-B4C1-056AFE9FDDA3}" destId="{004F9259-EEBE-40B7-B500-D982087EE74C}" srcOrd="3" destOrd="0" presId="urn:microsoft.com/office/officeart/2005/8/layout/bList2#2"/>
    <dgm:cxn modelId="{DE37133B-D665-4E51-92D4-EB3AAE114ECE}" type="presParOf" srcId="{6B0857A0-D478-4ED2-B668-52288183C139}" destId="{D3F16767-BBBF-4E48-9EF1-13CEC60A0EC2}" srcOrd="1" destOrd="0" presId="urn:microsoft.com/office/officeart/2005/8/layout/bList2#2"/>
    <dgm:cxn modelId="{23FFC670-B91C-4187-8FB2-8DD1AE364865}" type="presParOf" srcId="{6B0857A0-D478-4ED2-B668-52288183C139}" destId="{DFBB6E51-750C-4AFE-98C8-B7A90ABF81FF}" srcOrd="2" destOrd="0" presId="urn:microsoft.com/office/officeart/2005/8/layout/bList2#2"/>
    <dgm:cxn modelId="{5AECD754-E1D8-40FC-87A4-F1DFDB2E5CA4}" type="presParOf" srcId="{DFBB6E51-750C-4AFE-98C8-B7A90ABF81FF}" destId="{93FEF6A3-B3C0-4839-849E-AC53F97B2078}" srcOrd="0" destOrd="0" presId="urn:microsoft.com/office/officeart/2005/8/layout/bList2#2"/>
    <dgm:cxn modelId="{4C8FFE2E-C84C-4904-965C-5B212649C4A0}" type="presParOf" srcId="{DFBB6E51-750C-4AFE-98C8-B7A90ABF81FF}" destId="{71AA30D7-A6F6-4ACA-A862-89D7930C0BF2}" srcOrd="1" destOrd="0" presId="urn:microsoft.com/office/officeart/2005/8/layout/bList2#2"/>
    <dgm:cxn modelId="{6DAC3C8E-A9FC-430A-AB8C-F1978655C197}" type="presParOf" srcId="{DFBB6E51-750C-4AFE-98C8-B7A90ABF81FF}" destId="{10B3B21D-524A-4085-8E01-D7A046078D75}" srcOrd="2" destOrd="0" presId="urn:microsoft.com/office/officeart/2005/8/layout/bList2#2"/>
    <dgm:cxn modelId="{17D361D2-34E0-4837-82C0-D81634FF781E}" type="presParOf" srcId="{DFBB6E51-750C-4AFE-98C8-B7A90ABF81FF}" destId="{6ADFDE79-0FC5-4989-A337-29322D3B5A8D}" srcOrd="3" destOrd="0" presId="urn:microsoft.com/office/officeart/2005/8/layout/bList2#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4C7222-5E82-4CB3-8954-70B5AA43FA87}" type="doc">
      <dgm:prSet loTypeId="urn:microsoft.com/office/officeart/2005/8/layout/venn2" loCatId="relationship" qsTypeId="urn:microsoft.com/office/officeart/2005/8/quickstyle/3d1" qsCatId="3D" csTypeId="urn:microsoft.com/office/officeart/2005/8/colors/colorful1#10" csCatId="colorful" phldr="1"/>
      <dgm:spPr/>
      <dgm:t>
        <a:bodyPr/>
        <a:lstStyle/>
        <a:p>
          <a:endParaRPr lang="en-US"/>
        </a:p>
      </dgm:t>
    </dgm:pt>
    <dgm:pt modelId="{6D188808-5161-4369-AE2E-E6D3544BBC8E}">
      <dgm:prSet phldrT="[Text]" custT="1"/>
      <dgm:spPr/>
      <dgm:t>
        <a:bodyPr/>
        <a:lstStyle/>
        <a:p>
          <a:r>
            <a:rPr lang="cy-GB" sz="1800" b="1" dirty="0" smtClean="0"/>
            <a:t>Weak force:  </a:t>
          </a:r>
          <a:r>
            <a:rPr lang="cy-GB" sz="1800" dirty="0" smtClean="0"/>
            <a:t>Reinforcement, awareness, recall</a:t>
          </a:r>
          <a:endParaRPr lang="en-US" sz="1800" dirty="0"/>
        </a:p>
      </dgm:t>
    </dgm:pt>
    <dgm:pt modelId="{4898F223-EBD5-4EF0-823B-873FCA4ACCD2}" type="parTrans" cxnId="{065ACB66-143E-4769-B67A-6FED4D547F79}">
      <dgm:prSet/>
      <dgm:spPr/>
      <dgm:t>
        <a:bodyPr/>
        <a:lstStyle/>
        <a:p>
          <a:endParaRPr lang="en-US"/>
        </a:p>
      </dgm:t>
    </dgm:pt>
    <dgm:pt modelId="{C305C752-8C45-4B47-894A-255035369DC9}" type="sibTrans" cxnId="{065ACB66-143E-4769-B67A-6FED4D547F79}">
      <dgm:prSet/>
      <dgm:spPr/>
      <dgm:t>
        <a:bodyPr/>
        <a:lstStyle/>
        <a:p>
          <a:endParaRPr lang="en-US"/>
        </a:p>
      </dgm:t>
    </dgm:pt>
    <dgm:pt modelId="{083670C9-F16D-4406-8213-509FD6F6E59A}">
      <dgm:prSet phldrT="[Text]" custT="1"/>
      <dgm:spPr/>
      <dgm:t>
        <a:bodyPr/>
        <a:lstStyle/>
        <a:p>
          <a:r>
            <a:rPr lang="cy-GB" sz="2000" b="1" dirty="0" smtClean="0"/>
            <a:t>Customer</a:t>
          </a:r>
          <a:endParaRPr lang="en-US" sz="2000" b="1" dirty="0"/>
        </a:p>
      </dgm:t>
    </dgm:pt>
    <dgm:pt modelId="{90095DF2-5DA5-403B-8FE3-072F8B5C606F}" type="parTrans" cxnId="{E14174C3-C9B8-4290-85D2-15B75DF09FC6}">
      <dgm:prSet/>
      <dgm:spPr/>
      <dgm:t>
        <a:bodyPr/>
        <a:lstStyle/>
        <a:p>
          <a:endParaRPr lang="en-US"/>
        </a:p>
      </dgm:t>
    </dgm:pt>
    <dgm:pt modelId="{FCA0DC62-FCF9-437D-B1D2-BF324EEE184F}" type="sibTrans" cxnId="{E14174C3-C9B8-4290-85D2-15B75DF09FC6}">
      <dgm:prSet/>
      <dgm:spPr/>
      <dgm:t>
        <a:bodyPr/>
        <a:lstStyle/>
        <a:p>
          <a:endParaRPr lang="en-US"/>
        </a:p>
      </dgm:t>
    </dgm:pt>
    <dgm:pt modelId="{B9EEE8D7-6E2F-4596-9E8C-D5C6ABA98A54}" type="pres">
      <dgm:prSet presAssocID="{5E4C7222-5E82-4CB3-8954-70B5AA43FA87}" presName="Name0" presStyleCnt="0">
        <dgm:presLayoutVars>
          <dgm:chMax val="7"/>
          <dgm:resizeHandles val="exact"/>
        </dgm:presLayoutVars>
      </dgm:prSet>
      <dgm:spPr/>
      <dgm:t>
        <a:bodyPr/>
        <a:lstStyle/>
        <a:p>
          <a:endParaRPr lang="en-GB"/>
        </a:p>
      </dgm:t>
    </dgm:pt>
    <dgm:pt modelId="{A1CF9C14-00B2-487A-AD1B-643E43E645B8}" type="pres">
      <dgm:prSet presAssocID="{5E4C7222-5E82-4CB3-8954-70B5AA43FA87}" presName="comp1" presStyleCnt="0"/>
      <dgm:spPr/>
      <dgm:t>
        <a:bodyPr/>
        <a:lstStyle/>
        <a:p>
          <a:endParaRPr lang="en-GB"/>
        </a:p>
      </dgm:t>
    </dgm:pt>
    <dgm:pt modelId="{3D3411FE-B6A4-4A7F-91D0-B3EFE3FFD60B}" type="pres">
      <dgm:prSet presAssocID="{5E4C7222-5E82-4CB3-8954-70B5AA43FA87}" presName="circle1" presStyleLbl="node1" presStyleIdx="0" presStyleCnt="2" custScaleX="101961" custLinFactNeighborX="0"/>
      <dgm:spPr/>
      <dgm:t>
        <a:bodyPr/>
        <a:lstStyle/>
        <a:p>
          <a:endParaRPr lang="en-GB"/>
        </a:p>
      </dgm:t>
    </dgm:pt>
    <dgm:pt modelId="{57E06749-5865-4654-BB53-3994771724D4}" type="pres">
      <dgm:prSet presAssocID="{5E4C7222-5E82-4CB3-8954-70B5AA43FA87}" presName="c1text" presStyleLbl="node1" presStyleIdx="0" presStyleCnt="2">
        <dgm:presLayoutVars>
          <dgm:bulletEnabled val="1"/>
        </dgm:presLayoutVars>
      </dgm:prSet>
      <dgm:spPr/>
      <dgm:t>
        <a:bodyPr/>
        <a:lstStyle/>
        <a:p>
          <a:endParaRPr lang="en-GB"/>
        </a:p>
      </dgm:t>
    </dgm:pt>
    <dgm:pt modelId="{F880C95E-93F7-4527-8100-B1EE0BC9891D}" type="pres">
      <dgm:prSet presAssocID="{5E4C7222-5E82-4CB3-8954-70B5AA43FA87}" presName="comp2" presStyleCnt="0"/>
      <dgm:spPr/>
      <dgm:t>
        <a:bodyPr/>
        <a:lstStyle/>
        <a:p>
          <a:endParaRPr lang="en-GB"/>
        </a:p>
      </dgm:t>
    </dgm:pt>
    <dgm:pt modelId="{96D72C82-516D-4551-A67A-490A439F222B}" type="pres">
      <dgm:prSet presAssocID="{5E4C7222-5E82-4CB3-8954-70B5AA43FA87}" presName="circle2" presStyleLbl="node1" presStyleIdx="1" presStyleCnt="2" custScaleX="77354" custScaleY="74897" custLinFactNeighborX="-539" custLinFactNeighborY="-9284"/>
      <dgm:spPr/>
      <dgm:t>
        <a:bodyPr/>
        <a:lstStyle/>
        <a:p>
          <a:endParaRPr lang="en-US"/>
        </a:p>
      </dgm:t>
    </dgm:pt>
    <dgm:pt modelId="{D0E7B273-F90C-4253-AE29-8A5E67362074}" type="pres">
      <dgm:prSet presAssocID="{5E4C7222-5E82-4CB3-8954-70B5AA43FA87}" presName="c2text" presStyleLbl="node1" presStyleIdx="1" presStyleCnt="2">
        <dgm:presLayoutVars>
          <dgm:bulletEnabled val="1"/>
        </dgm:presLayoutVars>
      </dgm:prSet>
      <dgm:spPr/>
      <dgm:t>
        <a:bodyPr/>
        <a:lstStyle/>
        <a:p>
          <a:endParaRPr lang="en-US"/>
        </a:p>
      </dgm:t>
    </dgm:pt>
  </dgm:ptLst>
  <dgm:cxnLst>
    <dgm:cxn modelId="{065ACB66-143E-4769-B67A-6FED4D547F79}" srcId="{5E4C7222-5E82-4CB3-8954-70B5AA43FA87}" destId="{6D188808-5161-4369-AE2E-E6D3544BBC8E}" srcOrd="0" destOrd="0" parTransId="{4898F223-EBD5-4EF0-823B-873FCA4ACCD2}" sibTransId="{C305C752-8C45-4B47-894A-255035369DC9}"/>
    <dgm:cxn modelId="{2B2F9313-D386-492A-80BB-6C9B0BDE87D6}" type="presOf" srcId="{083670C9-F16D-4406-8213-509FD6F6E59A}" destId="{D0E7B273-F90C-4253-AE29-8A5E67362074}" srcOrd="1" destOrd="0" presId="urn:microsoft.com/office/officeart/2005/8/layout/venn2"/>
    <dgm:cxn modelId="{274F5E33-F495-4B2A-BB89-7080931848D8}" type="presOf" srcId="{6D188808-5161-4369-AE2E-E6D3544BBC8E}" destId="{3D3411FE-B6A4-4A7F-91D0-B3EFE3FFD60B}" srcOrd="0" destOrd="0" presId="urn:microsoft.com/office/officeart/2005/8/layout/venn2"/>
    <dgm:cxn modelId="{473B2455-1F0C-4BD5-AE42-7CF7D6A16B2D}" type="presOf" srcId="{083670C9-F16D-4406-8213-509FD6F6E59A}" destId="{96D72C82-516D-4551-A67A-490A439F222B}" srcOrd="0" destOrd="0" presId="urn:microsoft.com/office/officeart/2005/8/layout/venn2"/>
    <dgm:cxn modelId="{8183EACD-CC79-4376-9EA2-930A4C80795C}" type="presOf" srcId="{5E4C7222-5E82-4CB3-8954-70B5AA43FA87}" destId="{B9EEE8D7-6E2F-4596-9E8C-D5C6ABA98A54}" srcOrd="0" destOrd="0" presId="urn:microsoft.com/office/officeart/2005/8/layout/venn2"/>
    <dgm:cxn modelId="{268241C0-FCFC-4769-9D33-D07DF7E30FCC}" type="presOf" srcId="{6D188808-5161-4369-AE2E-E6D3544BBC8E}" destId="{57E06749-5865-4654-BB53-3994771724D4}" srcOrd="1" destOrd="0" presId="urn:microsoft.com/office/officeart/2005/8/layout/venn2"/>
    <dgm:cxn modelId="{E14174C3-C9B8-4290-85D2-15B75DF09FC6}" srcId="{5E4C7222-5E82-4CB3-8954-70B5AA43FA87}" destId="{083670C9-F16D-4406-8213-509FD6F6E59A}" srcOrd="1" destOrd="0" parTransId="{90095DF2-5DA5-403B-8FE3-072F8B5C606F}" sibTransId="{FCA0DC62-FCF9-437D-B1D2-BF324EEE184F}"/>
    <dgm:cxn modelId="{1DB529B4-B133-45DF-BAED-0A1DC9E64870}" type="presParOf" srcId="{B9EEE8D7-6E2F-4596-9E8C-D5C6ABA98A54}" destId="{A1CF9C14-00B2-487A-AD1B-643E43E645B8}" srcOrd="0" destOrd="0" presId="urn:microsoft.com/office/officeart/2005/8/layout/venn2"/>
    <dgm:cxn modelId="{F6AB020E-9D4A-48BF-874D-BBC21ABC4B08}" type="presParOf" srcId="{A1CF9C14-00B2-487A-AD1B-643E43E645B8}" destId="{3D3411FE-B6A4-4A7F-91D0-B3EFE3FFD60B}" srcOrd="0" destOrd="0" presId="urn:microsoft.com/office/officeart/2005/8/layout/venn2"/>
    <dgm:cxn modelId="{4052DB51-951B-4447-B276-3E8A7A518231}" type="presParOf" srcId="{A1CF9C14-00B2-487A-AD1B-643E43E645B8}" destId="{57E06749-5865-4654-BB53-3994771724D4}" srcOrd="1" destOrd="0" presId="urn:microsoft.com/office/officeart/2005/8/layout/venn2"/>
    <dgm:cxn modelId="{FCA3A787-320D-49A2-888B-EC0A04E68FB4}" type="presParOf" srcId="{B9EEE8D7-6E2F-4596-9E8C-D5C6ABA98A54}" destId="{F880C95E-93F7-4527-8100-B1EE0BC9891D}" srcOrd="1" destOrd="0" presId="urn:microsoft.com/office/officeart/2005/8/layout/venn2"/>
    <dgm:cxn modelId="{B7F9FE58-94D0-4CC3-A830-5DD7D94BD229}" type="presParOf" srcId="{F880C95E-93F7-4527-8100-B1EE0BC9891D}" destId="{96D72C82-516D-4551-A67A-490A439F222B}" srcOrd="0" destOrd="0" presId="urn:microsoft.com/office/officeart/2005/8/layout/venn2"/>
    <dgm:cxn modelId="{A25F146E-F9E0-49EF-A4D6-89C14D05E3A6}" type="presParOf" srcId="{F880C95E-93F7-4527-8100-B1EE0BC9891D}" destId="{D0E7B273-F90C-4253-AE29-8A5E67362074}"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A511E8C-72BB-4060-A490-9316BBA384A5}" type="doc">
      <dgm:prSet loTypeId="urn:microsoft.com/office/officeart/2005/8/layout/arrow1" loCatId="process" qsTypeId="urn:microsoft.com/office/officeart/2005/8/quickstyle/simple1" qsCatId="simple" csTypeId="urn:microsoft.com/office/officeart/2005/8/colors/colorful4" csCatId="colorful" phldr="1"/>
      <dgm:spPr/>
      <dgm:t>
        <a:bodyPr/>
        <a:lstStyle/>
        <a:p>
          <a:endParaRPr lang="en-US"/>
        </a:p>
      </dgm:t>
    </dgm:pt>
    <dgm:pt modelId="{A293E5A1-068E-458F-8013-88EF10C07409}">
      <dgm:prSet phldrT="[Text]"/>
      <dgm:spPr/>
      <dgm:t>
        <a:bodyPr/>
        <a:lstStyle/>
        <a:p>
          <a:r>
            <a:rPr lang="cy-GB" b="1" dirty="0" smtClean="0"/>
            <a:t>Strong force:  </a:t>
          </a:r>
          <a:r>
            <a:rPr lang="cy-GB" dirty="0" smtClean="0"/>
            <a:t>Telling, selling, persuasion</a:t>
          </a:r>
          <a:endParaRPr lang="en-US" dirty="0"/>
        </a:p>
      </dgm:t>
    </dgm:pt>
    <dgm:pt modelId="{3B211DC6-C99C-48A4-980C-8700ECAA16B3}" type="parTrans" cxnId="{BF5EA7D0-A4B3-4E5B-84C4-5E840C5D8A03}">
      <dgm:prSet/>
      <dgm:spPr/>
      <dgm:t>
        <a:bodyPr/>
        <a:lstStyle/>
        <a:p>
          <a:endParaRPr lang="en-US"/>
        </a:p>
      </dgm:t>
    </dgm:pt>
    <dgm:pt modelId="{210A4116-02CD-458A-AC2D-2455FD1072A1}" type="sibTrans" cxnId="{BF5EA7D0-A4B3-4E5B-84C4-5E840C5D8A03}">
      <dgm:prSet/>
      <dgm:spPr/>
      <dgm:t>
        <a:bodyPr/>
        <a:lstStyle/>
        <a:p>
          <a:endParaRPr lang="en-US"/>
        </a:p>
      </dgm:t>
    </dgm:pt>
    <dgm:pt modelId="{6DEF0ED9-019C-4EB2-B6AE-643175E59931}" type="pres">
      <dgm:prSet presAssocID="{4A511E8C-72BB-4060-A490-9316BBA384A5}" presName="cycle" presStyleCnt="0">
        <dgm:presLayoutVars>
          <dgm:dir/>
          <dgm:resizeHandles val="exact"/>
        </dgm:presLayoutVars>
      </dgm:prSet>
      <dgm:spPr/>
      <dgm:t>
        <a:bodyPr/>
        <a:lstStyle/>
        <a:p>
          <a:endParaRPr lang="en-GB"/>
        </a:p>
      </dgm:t>
    </dgm:pt>
    <dgm:pt modelId="{752C760E-8261-4B8A-99FB-D9A863F9090C}" type="pres">
      <dgm:prSet presAssocID="{A293E5A1-068E-458F-8013-88EF10C07409}" presName="arrow" presStyleLbl="node1" presStyleIdx="0" presStyleCnt="1" custAng="18934390" custRadScaleRad="102064" custRadScaleInc="-69">
        <dgm:presLayoutVars>
          <dgm:bulletEnabled val="1"/>
        </dgm:presLayoutVars>
      </dgm:prSet>
      <dgm:spPr/>
      <dgm:t>
        <a:bodyPr/>
        <a:lstStyle/>
        <a:p>
          <a:endParaRPr lang="en-US"/>
        </a:p>
      </dgm:t>
    </dgm:pt>
  </dgm:ptLst>
  <dgm:cxnLst>
    <dgm:cxn modelId="{BF5EA7D0-A4B3-4E5B-84C4-5E840C5D8A03}" srcId="{4A511E8C-72BB-4060-A490-9316BBA384A5}" destId="{A293E5A1-068E-458F-8013-88EF10C07409}" srcOrd="0" destOrd="0" parTransId="{3B211DC6-C99C-48A4-980C-8700ECAA16B3}" sibTransId="{210A4116-02CD-458A-AC2D-2455FD1072A1}"/>
    <dgm:cxn modelId="{05B73E46-1954-45B4-AC30-C7C959C51D4A}" type="presOf" srcId="{4A511E8C-72BB-4060-A490-9316BBA384A5}" destId="{6DEF0ED9-019C-4EB2-B6AE-643175E59931}" srcOrd="0" destOrd="0" presId="urn:microsoft.com/office/officeart/2005/8/layout/arrow1"/>
    <dgm:cxn modelId="{B0223ED5-5F5E-4448-A03D-B2AAF6F7DFB3}" type="presOf" srcId="{A293E5A1-068E-458F-8013-88EF10C07409}" destId="{752C760E-8261-4B8A-99FB-D9A863F9090C}" srcOrd="0" destOrd="0" presId="urn:microsoft.com/office/officeart/2005/8/layout/arrow1"/>
    <dgm:cxn modelId="{F988DD36-915F-46D1-A0FF-27995E373F26}" type="presParOf" srcId="{6DEF0ED9-019C-4EB2-B6AE-643175E59931}" destId="{752C760E-8261-4B8A-99FB-D9A863F9090C}" srcOrd="0" destOrd="0" presId="urn:microsoft.com/office/officeart/2005/8/layout/arrow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D798BF-55EB-4983-B3D8-D4F3FA94FF50}" type="doc">
      <dgm:prSet loTypeId="urn:microsoft.com/office/officeart/2005/8/layout/process2" loCatId="process" qsTypeId="urn:microsoft.com/office/officeart/2005/8/quickstyle/simple1" qsCatId="simple" csTypeId="urn:microsoft.com/office/officeart/2005/8/colors/colorful1#11" csCatId="colorful" phldr="1"/>
      <dgm:spPr/>
    </dgm:pt>
    <dgm:pt modelId="{F777A7A6-EF82-4F30-B3DE-CD1DEA3CD1F0}">
      <dgm:prSet phldrT="[Text]"/>
      <dgm:spPr/>
      <dgm:t>
        <a:bodyPr/>
        <a:lstStyle/>
        <a:p>
          <a:r>
            <a:rPr lang="cy-GB" dirty="0" smtClean="0"/>
            <a:t>Attention</a:t>
          </a:r>
          <a:endParaRPr lang="en-US" dirty="0"/>
        </a:p>
      </dgm:t>
    </dgm:pt>
    <dgm:pt modelId="{4B272DBA-34B0-44B6-9182-405567EEF8DC}" type="parTrans" cxnId="{A8EAF863-290A-4CFF-8273-38D3AFE948AB}">
      <dgm:prSet/>
      <dgm:spPr/>
      <dgm:t>
        <a:bodyPr/>
        <a:lstStyle/>
        <a:p>
          <a:endParaRPr lang="en-GB"/>
        </a:p>
      </dgm:t>
    </dgm:pt>
    <dgm:pt modelId="{A6219DC7-1403-4256-B0E0-6B4224C813D8}" type="sibTrans" cxnId="{A8EAF863-290A-4CFF-8273-38D3AFE948AB}">
      <dgm:prSet/>
      <dgm:spPr/>
      <dgm:t>
        <a:bodyPr/>
        <a:lstStyle/>
        <a:p>
          <a:endParaRPr lang="en-US"/>
        </a:p>
      </dgm:t>
    </dgm:pt>
    <dgm:pt modelId="{6BD3C2B4-E815-4D76-AEEA-7ABAA399A245}">
      <dgm:prSet phldrT="[Text]"/>
      <dgm:spPr/>
      <dgm:t>
        <a:bodyPr/>
        <a:lstStyle/>
        <a:p>
          <a:r>
            <a:rPr lang="cy-GB" dirty="0" smtClean="0"/>
            <a:t>Interest</a:t>
          </a:r>
          <a:endParaRPr lang="en-US" dirty="0"/>
        </a:p>
      </dgm:t>
    </dgm:pt>
    <dgm:pt modelId="{E2804C5A-5275-4F32-B010-F59EE8F70D9C}" type="parTrans" cxnId="{0B1AFE71-EF41-4382-A5CE-5B421CDB64B7}">
      <dgm:prSet/>
      <dgm:spPr/>
      <dgm:t>
        <a:bodyPr/>
        <a:lstStyle/>
        <a:p>
          <a:endParaRPr lang="en-GB"/>
        </a:p>
      </dgm:t>
    </dgm:pt>
    <dgm:pt modelId="{432B8D79-E4EC-43CB-A01F-99A33DAE0E67}" type="sibTrans" cxnId="{0B1AFE71-EF41-4382-A5CE-5B421CDB64B7}">
      <dgm:prSet/>
      <dgm:spPr/>
      <dgm:t>
        <a:bodyPr/>
        <a:lstStyle/>
        <a:p>
          <a:endParaRPr lang="en-US"/>
        </a:p>
      </dgm:t>
    </dgm:pt>
    <dgm:pt modelId="{9D7DD82B-1DC4-41EB-A63E-B90B4F816C57}">
      <dgm:prSet phldrT="[Text]"/>
      <dgm:spPr/>
      <dgm:t>
        <a:bodyPr/>
        <a:lstStyle/>
        <a:p>
          <a:r>
            <a:rPr lang="cy-GB" dirty="0" smtClean="0"/>
            <a:t>Action</a:t>
          </a:r>
          <a:endParaRPr lang="en-US" dirty="0"/>
        </a:p>
      </dgm:t>
    </dgm:pt>
    <dgm:pt modelId="{F04054F7-1EFC-4A52-ACA3-9ECBF8C85BC8}" type="parTrans" cxnId="{EBFF8DB8-2120-42F5-A75D-14E9DF8DB983}">
      <dgm:prSet/>
      <dgm:spPr/>
      <dgm:t>
        <a:bodyPr/>
        <a:lstStyle/>
        <a:p>
          <a:endParaRPr lang="en-GB"/>
        </a:p>
      </dgm:t>
    </dgm:pt>
    <dgm:pt modelId="{9955CE86-9E48-4CF3-AE8E-0202F14214A3}" type="sibTrans" cxnId="{EBFF8DB8-2120-42F5-A75D-14E9DF8DB983}">
      <dgm:prSet/>
      <dgm:spPr/>
      <dgm:t>
        <a:bodyPr/>
        <a:lstStyle/>
        <a:p>
          <a:endParaRPr lang="en-GB"/>
        </a:p>
      </dgm:t>
    </dgm:pt>
    <dgm:pt modelId="{BC86426E-8C51-4228-A063-070F6A4F4858}">
      <dgm:prSet phldrT="[Text]"/>
      <dgm:spPr/>
      <dgm:t>
        <a:bodyPr/>
        <a:lstStyle/>
        <a:p>
          <a:r>
            <a:rPr lang="cy-GB" dirty="0" smtClean="0"/>
            <a:t>Desire</a:t>
          </a:r>
          <a:endParaRPr lang="en-US" dirty="0"/>
        </a:p>
      </dgm:t>
    </dgm:pt>
    <dgm:pt modelId="{89EB8E1A-DB18-4621-9BC6-BE1C72E48720}" type="parTrans" cxnId="{53961C39-63FA-4D8B-83B2-D166468AC0B4}">
      <dgm:prSet/>
      <dgm:spPr/>
      <dgm:t>
        <a:bodyPr/>
        <a:lstStyle/>
        <a:p>
          <a:endParaRPr lang="en-GB"/>
        </a:p>
      </dgm:t>
    </dgm:pt>
    <dgm:pt modelId="{BC5BEA9F-741B-491B-8188-96516547A2A4}" type="sibTrans" cxnId="{53961C39-63FA-4D8B-83B2-D166468AC0B4}">
      <dgm:prSet/>
      <dgm:spPr/>
      <dgm:t>
        <a:bodyPr/>
        <a:lstStyle/>
        <a:p>
          <a:endParaRPr lang="en-US"/>
        </a:p>
      </dgm:t>
    </dgm:pt>
    <dgm:pt modelId="{39673CC4-9C4D-480D-B12E-8CE3C2D94085}" type="pres">
      <dgm:prSet presAssocID="{6FD798BF-55EB-4983-B3D8-D4F3FA94FF50}" presName="linearFlow" presStyleCnt="0">
        <dgm:presLayoutVars>
          <dgm:resizeHandles val="exact"/>
        </dgm:presLayoutVars>
      </dgm:prSet>
      <dgm:spPr/>
    </dgm:pt>
    <dgm:pt modelId="{09A078CA-CEDF-4272-8075-3C811C5FA1B1}" type="pres">
      <dgm:prSet presAssocID="{F777A7A6-EF82-4F30-B3DE-CD1DEA3CD1F0}" presName="node" presStyleLbl="node1" presStyleIdx="0" presStyleCnt="4">
        <dgm:presLayoutVars>
          <dgm:bulletEnabled val="1"/>
        </dgm:presLayoutVars>
      </dgm:prSet>
      <dgm:spPr/>
      <dgm:t>
        <a:bodyPr/>
        <a:lstStyle/>
        <a:p>
          <a:endParaRPr lang="en-US"/>
        </a:p>
      </dgm:t>
    </dgm:pt>
    <dgm:pt modelId="{CE1EF2B4-E675-4C74-B82B-D0D9FFAC4251}" type="pres">
      <dgm:prSet presAssocID="{A6219DC7-1403-4256-B0E0-6B4224C813D8}" presName="sibTrans" presStyleLbl="sibTrans2D1" presStyleIdx="0" presStyleCnt="3"/>
      <dgm:spPr/>
      <dgm:t>
        <a:bodyPr/>
        <a:lstStyle/>
        <a:p>
          <a:endParaRPr lang="en-GB"/>
        </a:p>
      </dgm:t>
    </dgm:pt>
    <dgm:pt modelId="{7DEBFCF0-CF4F-4A72-A1A3-7DBA7C8CB312}" type="pres">
      <dgm:prSet presAssocID="{A6219DC7-1403-4256-B0E0-6B4224C813D8}" presName="connectorText" presStyleLbl="sibTrans2D1" presStyleIdx="0" presStyleCnt="3"/>
      <dgm:spPr/>
      <dgm:t>
        <a:bodyPr/>
        <a:lstStyle/>
        <a:p>
          <a:endParaRPr lang="en-GB"/>
        </a:p>
      </dgm:t>
    </dgm:pt>
    <dgm:pt modelId="{0F5875D8-404C-48D2-B340-8B323DC0852F}" type="pres">
      <dgm:prSet presAssocID="{6BD3C2B4-E815-4D76-AEEA-7ABAA399A245}" presName="node" presStyleLbl="node1" presStyleIdx="1" presStyleCnt="4">
        <dgm:presLayoutVars>
          <dgm:bulletEnabled val="1"/>
        </dgm:presLayoutVars>
      </dgm:prSet>
      <dgm:spPr/>
      <dgm:t>
        <a:bodyPr/>
        <a:lstStyle/>
        <a:p>
          <a:endParaRPr lang="en-GB"/>
        </a:p>
      </dgm:t>
    </dgm:pt>
    <dgm:pt modelId="{F8E36C0C-ED2B-4BB1-B745-9B4FFC343707}" type="pres">
      <dgm:prSet presAssocID="{432B8D79-E4EC-43CB-A01F-99A33DAE0E67}" presName="sibTrans" presStyleLbl="sibTrans2D1" presStyleIdx="1" presStyleCnt="3"/>
      <dgm:spPr/>
      <dgm:t>
        <a:bodyPr/>
        <a:lstStyle/>
        <a:p>
          <a:endParaRPr lang="en-GB"/>
        </a:p>
      </dgm:t>
    </dgm:pt>
    <dgm:pt modelId="{9B8DC97D-CAAD-44EE-A671-1256A06B7830}" type="pres">
      <dgm:prSet presAssocID="{432B8D79-E4EC-43CB-A01F-99A33DAE0E67}" presName="connectorText" presStyleLbl="sibTrans2D1" presStyleIdx="1" presStyleCnt="3"/>
      <dgm:spPr/>
      <dgm:t>
        <a:bodyPr/>
        <a:lstStyle/>
        <a:p>
          <a:endParaRPr lang="en-GB"/>
        </a:p>
      </dgm:t>
    </dgm:pt>
    <dgm:pt modelId="{4C4186FE-D1AA-4070-96B1-F98FCD949FBC}" type="pres">
      <dgm:prSet presAssocID="{BC86426E-8C51-4228-A063-070F6A4F4858}" presName="node" presStyleLbl="node1" presStyleIdx="2" presStyleCnt="4">
        <dgm:presLayoutVars>
          <dgm:bulletEnabled val="1"/>
        </dgm:presLayoutVars>
      </dgm:prSet>
      <dgm:spPr/>
      <dgm:t>
        <a:bodyPr/>
        <a:lstStyle/>
        <a:p>
          <a:endParaRPr lang="en-GB"/>
        </a:p>
      </dgm:t>
    </dgm:pt>
    <dgm:pt modelId="{B6B2FA68-E98F-4EA4-8093-ED0FF4A722DF}" type="pres">
      <dgm:prSet presAssocID="{BC5BEA9F-741B-491B-8188-96516547A2A4}" presName="sibTrans" presStyleLbl="sibTrans2D1" presStyleIdx="2" presStyleCnt="3"/>
      <dgm:spPr/>
      <dgm:t>
        <a:bodyPr/>
        <a:lstStyle/>
        <a:p>
          <a:endParaRPr lang="en-GB"/>
        </a:p>
      </dgm:t>
    </dgm:pt>
    <dgm:pt modelId="{7103C106-99DA-4E52-B36E-0136A2B3C249}" type="pres">
      <dgm:prSet presAssocID="{BC5BEA9F-741B-491B-8188-96516547A2A4}" presName="connectorText" presStyleLbl="sibTrans2D1" presStyleIdx="2" presStyleCnt="3"/>
      <dgm:spPr/>
      <dgm:t>
        <a:bodyPr/>
        <a:lstStyle/>
        <a:p>
          <a:endParaRPr lang="en-GB"/>
        </a:p>
      </dgm:t>
    </dgm:pt>
    <dgm:pt modelId="{34A45DCE-66EE-4B0A-B93A-730A76414B12}" type="pres">
      <dgm:prSet presAssocID="{9D7DD82B-1DC4-41EB-A63E-B90B4F816C57}" presName="node" presStyleLbl="node1" presStyleIdx="3" presStyleCnt="4">
        <dgm:presLayoutVars>
          <dgm:bulletEnabled val="1"/>
        </dgm:presLayoutVars>
      </dgm:prSet>
      <dgm:spPr/>
      <dgm:t>
        <a:bodyPr/>
        <a:lstStyle/>
        <a:p>
          <a:endParaRPr lang="en-GB"/>
        </a:p>
      </dgm:t>
    </dgm:pt>
  </dgm:ptLst>
  <dgm:cxnLst>
    <dgm:cxn modelId="{EBC0870C-4B4C-4DDE-96EE-2CD4058EEACD}" type="presOf" srcId="{A6219DC7-1403-4256-B0E0-6B4224C813D8}" destId="{7DEBFCF0-CF4F-4A72-A1A3-7DBA7C8CB312}" srcOrd="1" destOrd="0" presId="urn:microsoft.com/office/officeart/2005/8/layout/process2"/>
    <dgm:cxn modelId="{57602D16-B7CF-4554-8FC7-68B457B905A5}" type="presOf" srcId="{6FD798BF-55EB-4983-B3D8-D4F3FA94FF50}" destId="{39673CC4-9C4D-480D-B12E-8CE3C2D94085}" srcOrd="0" destOrd="0" presId="urn:microsoft.com/office/officeart/2005/8/layout/process2"/>
    <dgm:cxn modelId="{0B1AFE71-EF41-4382-A5CE-5B421CDB64B7}" srcId="{6FD798BF-55EB-4983-B3D8-D4F3FA94FF50}" destId="{6BD3C2B4-E815-4D76-AEEA-7ABAA399A245}" srcOrd="1" destOrd="0" parTransId="{E2804C5A-5275-4F32-B010-F59EE8F70D9C}" sibTransId="{432B8D79-E4EC-43CB-A01F-99A33DAE0E67}"/>
    <dgm:cxn modelId="{E1C47E49-B486-4EFF-9634-E2C8A60B0318}" type="presOf" srcId="{A6219DC7-1403-4256-B0E0-6B4224C813D8}" destId="{CE1EF2B4-E675-4C74-B82B-D0D9FFAC4251}" srcOrd="0" destOrd="0" presId="urn:microsoft.com/office/officeart/2005/8/layout/process2"/>
    <dgm:cxn modelId="{0A84AF80-1517-4152-A1D9-0FD7B70EAD59}" type="presOf" srcId="{9D7DD82B-1DC4-41EB-A63E-B90B4F816C57}" destId="{34A45DCE-66EE-4B0A-B93A-730A76414B12}" srcOrd="0" destOrd="0" presId="urn:microsoft.com/office/officeart/2005/8/layout/process2"/>
    <dgm:cxn modelId="{BF0CEF23-6C69-46F8-AE50-D5B3A72DBFC2}" type="presOf" srcId="{BC5BEA9F-741B-491B-8188-96516547A2A4}" destId="{7103C106-99DA-4E52-B36E-0136A2B3C249}" srcOrd="1" destOrd="0" presId="urn:microsoft.com/office/officeart/2005/8/layout/process2"/>
    <dgm:cxn modelId="{A8EAF863-290A-4CFF-8273-38D3AFE948AB}" srcId="{6FD798BF-55EB-4983-B3D8-D4F3FA94FF50}" destId="{F777A7A6-EF82-4F30-B3DE-CD1DEA3CD1F0}" srcOrd="0" destOrd="0" parTransId="{4B272DBA-34B0-44B6-9182-405567EEF8DC}" sibTransId="{A6219DC7-1403-4256-B0E0-6B4224C813D8}"/>
    <dgm:cxn modelId="{6103B141-F819-4216-8F52-9677B16253DC}" type="presOf" srcId="{432B8D79-E4EC-43CB-A01F-99A33DAE0E67}" destId="{9B8DC97D-CAAD-44EE-A671-1256A06B7830}" srcOrd="1" destOrd="0" presId="urn:microsoft.com/office/officeart/2005/8/layout/process2"/>
    <dgm:cxn modelId="{53961C39-63FA-4D8B-83B2-D166468AC0B4}" srcId="{6FD798BF-55EB-4983-B3D8-D4F3FA94FF50}" destId="{BC86426E-8C51-4228-A063-070F6A4F4858}" srcOrd="2" destOrd="0" parTransId="{89EB8E1A-DB18-4621-9BC6-BE1C72E48720}" sibTransId="{BC5BEA9F-741B-491B-8188-96516547A2A4}"/>
    <dgm:cxn modelId="{3F71E366-CF6B-44E9-960B-375B4ED3D917}" type="presOf" srcId="{F777A7A6-EF82-4F30-B3DE-CD1DEA3CD1F0}" destId="{09A078CA-CEDF-4272-8075-3C811C5FA1B1}" srcOrd="0" destOrd="0" presId="urn:microsoft.com/office/officeart/2005/8/layout/process2"/>
    <dgm:cxn modelId="{D2961A2C-3CB4-4A54-B748-A73125460BE4}" type="presOf" srcId="{6BD3C2B4-E815-4D76-AEEA-7ABAA399A245}" destId="{0F5875D8-404C-48D2-B340-8B323DC0852F}" srcOrd="0" destOrd="0" presId="urn:microsoft.com/office/officeart/2005/8/layout/process2"/>
    <dgm:cxn modelId="{EBFF8DB8-2120-42F5-A75D-14E9DF8DB983}" srcId="{6FD798BF-55EB-4983-B3D8-D4F3FA94FF50}" destId="{9D7DD82B-1DC4-41EB-A63E-B90B4F816C57}" srcOrd="3" destOrd="0" parTransId="{F04054F7-1EFC-4A52-ACA3-9ECBF8C85BC8}" sibTransId="{9955CE86-9E48-4CF3-AE8E-0202F14214A3}"/>
    <dgm:cxn modelId="{560F026A-E632-4B45-8ABE-67C2D24B65AC}" type="presOf" srcId="{BC86426E-8C51-4228-A063-070F6A4F4858}" destId="{4C4186FE-D1AA-4070-96B1-F98FCD949FBC}" srcOrd="0" destOrd="0" presId="urn:microsoft.com/office/officeart/2005/8/layout/process2"/>
    <dgm:cxn modelId="{45665638-B405-43AC-8CCA-630970CDA0F7}" type="presOf" srcId="{432B8D79-E4EC-43CB-A01F-99A33DAE0E67}" destId="{F8E36C0C-ED2B-4BB1-B745-9B4FFC343707}" srcOrd="0" destOrd="0" presId="urn:microsoft.com/office/officeart/2005/8/layout/process2"/>
    <dgm:cxn modelId="{46FE7A2D-7411-4435-B94C-E37BD1E1479E}" type="presOf" srcId="{BC5BEA9F-741B-491B-8188-96516547A2A4}" destId="{B6B2FA68-E98F-4EA4-8093-ED0FF4A722DF}" srcOrd="0" destOrd="0" presId="urn:microsoft.com/office/officeart/2005/8/layout/process2"/>
    <dgm:cxn modelId="{48BB5971-0035-4B2A-97EE-BAC4606DCA02}" type="presParOf" srcId="{39673CC4-9C4D-480D-B12E-8CE3C2D94085}" destId="{09A078CA-CEDF-4272-8075-3C811C5FA1B1}" srcOrd="0" destOrd="0" presId="urn:microsoft.com/office/officeart/2005/8/layout/process2"/>
    <dgm:cxn modelId="{1C1E0C47-99F9-42BA-BB71-03833E5CD279}" type="presParOf" srcId="{39673CC4-9C4D-480D-B12E-8CE3C2D94085}" destId="{CE1EF2B4-E675-4C74-B82B-D0D9FFAC4251}" srcOrd="1" destOrd="0" presId="urn:microsoft.com/office/officeart/2005/8/layout/process2"/>
    <dgm:cxn modelId="{DB36D8C5-7CC9-4E7A-A9EB-A0C35BC1A1B5}" type="presParOf" srcId="{CE1EF2B4-E675-4C74-B82B-D0D9FFAC4251}" destId="{7DEBFCF0-CF4F-4A72-A1A3-7DBA7C8CB312}" srcOrd="0" destOrd="0" presId="urn:microsoft.com/office/officeart/2005/8/layout/process2"/>
    <dgm:cxn modelId="{98D5BE76-6D9E-4235-A9EA-46D3FD0DFDF7}" type="presParOf" srcId="{39673CC4-9C4D-480D-B12E-8CE3C2D94085}" destId="{0F5875D8-404C-48D2-B340-8B323DC0852F}" srcOrd="2" destOrd="0" presId="urn:microsoft.com/office/officeart/2005/8/layout/process2"/>
    <dgm:cxn modelId="{27123CFD-00AB-4F4A-AB12-43AE0D7D6D75}" type="presParOf" srcId="{39673CC4-9C4D-480D-B12E-8CE3C2D94085}" destId="{F8E36C0C-ED2B-4BB1-B745-9B4FFC343707}" srcOrd="3" destOrd="0" presId="urn:microsoft.com/office/officeart/2005/8/layout/process2"/>
    <dgm:cxn modelId="{B0A3FC8D-9A24-4242-8CB9-503E6307E18E}" type="presParOf" srcId="{F8E36C0C-ED2B-4BB1-B745-9B4FFC343707}" destId="{9B8DC97D-CAAD-44EE-A671-1256A06B7830}" srcOrd="0" destOrd="0" presId="urn:microsoft.com/office/officeart/2005/8/layout/process2"/>
    <dgm:cxn modelId="{3CFB5544-CAE9-48FA-B4A5-1257A56BFEF8}" type="presParOf" srcId="{39673CC4-9C4D-480D-B12E-8CE3C2D94085}" destId="{4C4186FE-D1AA-4070-96B1-F98FCD949FBC}" srcOrd="4" destOrd="0" presId="urn:microsoft.com/office/officeart/2005/8/layout/process2"/>
    <dgm:cxn modelId="{245DCB24-A8C5-466A-AFCF-C79252812E5B}" type="presParOf" srcId="{39673CC4-9C4D-480D-B12E-8CE3C2D94085}" destId="{B6B2FA68-E98F-4EA4-8093-ED0FF4A722DF}" srcOrd="5" destOrd="0" presId="urn:microsoft.com/office/officeart/2005/8/layout/process2"/>
    <dgm:cxn modelId="{187C5549-E2DC-4E24-B4B7-641816C5A45A}" type="presParOf" srcId="{B6B2FA68-E98F-4EA4-8093-ED0FF4A722DF}" destId="{7103C106-99DA-4E52-B36E-0136A2B3C249}" srcOrd="0" destOrd="0" presId="urn:microsoft.com/office/officeart/2005/8/layout/process2"/>
    <dgm:cxn modelId="{5A8B78EC-BA36-44D8-AB5B-903F8419E777}" type="presParOf" srcId="{39673CC4-9C4D-480D-B12E-8CE3C2D94085}" destId="{34A45DCE-66EE-4B0A-B93A-730A76414B12}"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5A18DFB-F9DA-4360-B511-D5A918161E63}" type="doc">
      <dgm:prSet loTypeId="urn:microsoft.com/office/officeart/2005/8/layout/cycle2" loCatId="cycle" qsTypeId="urn:microsoft.com/office/officeart/2005/8/quickstyle/3d3" qsCatId="3D" csTypeId="urn:microsoft.com/office/officeart/2005/8/colors/colorful1#12" csCatId="colorful" phldr="1"/>
      <dgm:spPr/>
      <dgm:t>
        <a:bodyPr/>
        <a:lstStyle/>
        <a:p>
          <a:endParaRPr lang="en-US"/>
        </a:p>
      </dgm:t>
    </dgm:pt>
    <dgm:pt modelId="{3BA3CCD3-5038-4255-8109-0199C02849CE}">
      <dgm:prSet phldrT="[Text]"/>
      <dgm:spPr/>
      <dgm:t>
        <a:bodyPr/>
        <a:lstStyle/>
        <a:p>
          <a:r>
            <a:rPr lang="cy-GB" dirty="0" smtClean="0"/>
            <a:t>Awareness</a:t>
          </a:r>
          <a:endParaRPr lang="en-US" dirty="0"/>
        </a:p>
      </dgm:t>
    </dgm:pt>
    <dgm:pt modelId="{B124EA1F-DF91-477E-AFB6-FF4BD3D156FC}" type="parTrans" cxnId="{950E6C51-AE56-43F2-ADD9-A84572729D79}">
      <dgm:prSet/>
      <dgm:spPr/>
      <dgm:t>
        <a:bodyPr/>
        <a:lstStyle/>
        <a:p>
          <a:endParaRPr lang="en-US"/>
        </a:p>
      </dgm:t>
    </dgm:pt>
    <dgm:pt modelId="{633E9C87-F163-440F-9D6A-B3031C37A781}" type="sibTrans" cxnId="{950E6C51-AE56-43F2-ADD9-A84572729D79}">
      <dgm:prSet/>
      <dgm:spPr/>
      <dgm:t>
        <a:bodyPr/>
        <a:lstStyle/>
        <a:p>
          <a:endParaRPr lang="en-US"/>
        </a:p>
      </dgm:t>
    </dgm:pt>
    <dgm:pt modelId="{A332B1B3-8F06-404D-8F3C-3CBF00E644E9}">
      <dgm:prSet phldrT="[Text]"/>
      <dgm:spPr/>
      <dgm:t>
        <a:bodyPr/>
        <a:lstStyle/>
        <a:p>
          <a:r>
            <a:rPr lang="cy-GB" dirty="0" smtClean="0"/>
            <a:t>Trial</a:t>
          </a:r>
          <a:endParaRPr lang="en-US" dirty="0"/>
        </a:p>
      </dgm:t>
    </dgm:pt>
    <dgm:pt modelId="{894B9E0C-CB61-4609-8BB7-3E854FD2660B}" type="parTrans" cxnId="{0ACFAFB8-4426-4779-A0E0-991AF753079E}">
      <dgm:prSet/>
      <dgm:spPr/>
      <dgm:t>
        <a:bodyPr/>
        <a:lstStyle/>
        <a:p>
          <a:endParaRPr lang="en-US"/>
        </a:p>
      </dgm:t>
    </dgm:pt>
    <dgm:pt modelId="{D5476169-BD57-4EDB-9CF4-6756AF730CF3}" type="sibTrans" cxnId="{0ACFAFB8-4426-4779-A0E0-991AF753079E}">
      <dgm:prSet/>
      <dgm:spPr/>
      <dgm:t>
        <a:bodyPr/>
        <a:lstStyle/>
        <a:p>
          <a:endParaRPr lang="en-US"/>
        </a:p>
      </dgm:t>
    </dgm:pt>
    <dgm:pt modelId="{6FAAD8B1-A037-441F-ACB6-010D8296E068}">
      <dgm:prSet phldrT="[Text]" custT="1"/>
      <dgm:spPr/>
      <dgm:t>
        <a:bodyPr/>
        <a:lstStyle/>
        <a:p>
          <a:r>
            <a:rPr lang="cy-GB" sz="1800" dirty="0" smtClean="0"/>
            <a:t>Reinforcement</a:t>
          </a:r>
          <a:endParaRPr lang="en-US" sz="1800" dirty="0"/>
        </a:p>
      </dgm:t>
    </dgm:pt>
    <dgm:pt modelId="{CDB2D9F1-70EB-4156-B7E4-763FA954ED21}" type="parTrans" cxnId="{2C128AB1-219B-4F49-81BE-E1E6DB75BEA1}">
      <dgm:prSet/>
      <dgm:spPr/>
      <dgm:t>
        <a:bodyPr/>
        <a:lstStyle/>
        <a:p>
          <a:endParaRPr lang="en-US"/>
        </a:p>
      </dgm:t>
    </dgm:pt>
    <dgm:pt modelId="{B4381EBE-43A8-4F58-8599-FB241A598C37}" type="sibTrans" cxnId="{2C128AB1-219B-4F49-81BE-E1E6DB75BEA1}">
      <dgm:prSet/>
      <dgm:spPr/>
      <dgm:t>
        <a:bodyPr/>
        <a:lstStyle/>
        <a:p>
          <a:endParaRPr lang="en-US"/>
        </a:p>
      </dgm:t>
    </dgm:pt>
    <dgm:pt modelId="{39536B9B-72E3-4BB0-A299-B2E7A7EB8EE3}" type="pres">
      <dgm:prSet presAssocID="{15A18DFB-F9DA-4360-B511-D5A918161E63}" presName="cycle" presStyleCnt="0">
        <dgm:presLayoutVars>
          <dgm:dir/>
          <dgm:resizeHandles val="exact"/>
        </dgm:presLayoutVars>
      </dgm:prSet>
      <dgm:spPr/>
      <dgm:t>
        <a:bodyPr/>
        <a:lstStyle/>
        <a:p>
          <a:endParaRPr lang="en-US"/>
        </a:p>
      </dgm:t>
    </dgm:pt>
    <dgm:pt modelId="{826432D9-868E-46B2-9018-9547304A1E1E}" type="pres">
      <dgm:prSet presAssocID="{3BA3CCD3-5038-4255-8109-0199C02849CE}" presName="node" presStyleLbl="node1" presStyleIdx="0" presStyleCnt="3">
        <dgm:presLayoutVars>
          <dgm:bulletEnabled val="1"/>
        </dgm:presLayoutVars>
      </dgm:prSet>
      <dgm:spPr/>
      <dgm:t>
        <a:bodyPr/>
        <a:lstStyle/>
        <a:p>
          <a:endParaRPr lang="en-US"/>
        </a:p>
      </dgm:t>
    </dgm:pt>
    <dgm:pt modelId="{A47B3B81-5859-4A23-A383-EB6702613D18}" type="pres">
      <dgm:prSet presAssocID="{633E9C87-F163-440F-9D6A-B3031C37A781}" presName="sibTrans" presStyleLbl="sibTrans2D1" presStyleIdx="0" presStyleCnt="3"/>
      <dgm:spPr/>
      <dgm:t>
        <a:bodyPr/>
        <a:lstStyle/>
        <a:p>
          <a:endParaRPr lang="en-US"/>
        </a:p>
      </dgm:t>
    </dgm:pt>
    <dgm:pt modelId="{746ED753-D84D-47CA-86C9-FAECEA88BF9E}" type="pres">
      <dgm:prSet presAssocID="{633E9C87-F163-440F-9D6A-B3031C37A781}" presName="connectorText" presStyleLbl="sibTrans2D1" presStyleIdx="0" presStyleCnt="3"/>
      <dgm:spPr/>
      <dgm:t>
        <a:bodyPr/>
        <a:lstStyle/>
        <a:p>
          <a:endParaRPr lang="en-US"/>
        </a:p>
      </dgm:t>
    </dgm:pt>
    <dgm:pt modelId="{B6CEDD8B-4478-4531-B7EA-64E1C49311F2}" type="pres">
      <dgm:prSet presAssocID="{A332B1B3-8F06-404D-8F3C-3CBF00E644E9}" presName="node" presStyleLbl="node1" presStyleIdx="1" presStyleCnt="3">
        <dgm:presLayoutVars>
          <dgm:bulletEnabled val="1"/>
        </dgm:presLayoutVars>
      </dgm:prSet>
      <dgm:spPr/>
      <dgm:t>
        <a:bodyPr/>
        <a:lstStyle/>
        <a:p>
          <a:endParaRPr lang="en-US"/>
        </a:p>
      </dgm:t>
    </dgm:pt>
    <dgm:pt modelId="{84B0461D-C45D-42A3-A598-7A20ED4183B6}" type="pres">
      <dgm:prSet presAssocID="{D5476169-BD57-4EDB-9CF4-6756AF730CF3}" presName="sibTrans" presStyleLbl="sibTrans2D1" presStyleIdx="1" presStyleCnt="3"/>
      <dgm:spPr/>
      <dgm:t>
        <a:bodyPr/>
        <a:lstStyle/>
        <a:p>
          <a:endParaRPr lang="en-US"/>
        </a:p>
      </dgm:t>
    </dgm:pt>
    <dgm:pt modelId="{AEE5FB8A-3305-4177-9474-EC562586F6B5}" type="pres">
      <dgm:prSet presAssocID="{D5476169-BD57-4EDB-9CF4-6756AF730CF3}" presName="connectorText" presStyleLbl="sibTrans2D1" presStyleIdx="1" presStyleCnt="3"/>
      <dgm:spPr/>
      <dgm:t>
        <a:bodyPr/>
        <a:lstStyle/>
        <a:p>
          <a:endParaRPr lang="en-US"/>
        </a:p>
      </dgm:t>
    </dgm:pt>
    <dgm:pt modelId="{0E920361-7B7F-41CF-A580-8C12878CB5EE}" type="pres">
      <dgm:prSet presAssocID="{6FAAD8B1-A037-441F-ACB6-010D8296E068}" presName="node" presStyleLbl="node1" presStyleIdx="2" presStyleCnt="3">
        <dgm:presLayoutVars>
          <dgm:bulletEnabled val="1"/>
        </dgm:presLayoutVars>
      </dgm:prSet>
      <dgm:spPr/>
      <dgm:t>
        <a:bodyPr/>
        <a:lstStyle/>
        <a:p>
          <a:endParaRPr lang="en-US"/>
        </a:p>
      </dgm:t>
    </dgm:pt>
    <dgm:pt modelId="{D7219D09-FBF8-4477-A043-C036CF8964E1}" type="pres">
      <dgm:prSet presAssocID="{B4381EBE-43A8-4F58-8599-FB241A598C37}" presName="sibTrans" presStyleLbl="sibTrans2D1" presStyleIdx="2" presStyleCnt="3"/>
      <dgm:spPr/>
      <dgm:t>
        <a:bodyPr/>
        <a:lstStyle/>
        <a:p>
          <a:endParaRPr lang="en-US"/>
        </a:p>
      </dgm:t>
    </dgm:pt>
    <dgm:pt modelId="{FF8C62C1-0748-4F05-98C3-21A4F9714679}" type="pres">
      <dgm:prSet presAssocID="{B4381EBE-43A8-4F58-8599-FB241A598C37}" presName="connectorText" presStyleLbl="sibTrans2D1" presStyleIdx="2" presStyleCnt="3"/>
      <dgm:spPr/>
      <dgm:t>
        <a:bodyPr/>
        <a:lstStyle/>
        <a:p>
          <a:endParaRPr lang="en-US"/>
        </a:p>
      </dgm:t>
    </dgm:pt>
  </dgm:ptLst>
  <dgm:cxnLst>
    <dgm:cxn modelId="{5D664DB5-F3E0-48FA-A853-BFFA629CD369}" type="presOf" srcId="{6FAAD8B1-A037-441F-ACB6-010D8296E068}" destId="{0E920361-7B7F-41CF-A580-8C12878CB5EE}" srcOrd="0" destOrd="0" presId="urn:microsoft.com/office/officeart/2005/8/layout/cycle2"/>
    <dgm:cxn modelId="{950E6C51-AE56-43F2-ADD9-A84572729D79}" srcId="{15A18DFB-F9DA-4360-B511-D5A918161E63}" destId="{3BA3CCD3-5038-4255-8109-0199C02849CE}" srcOrd="0" destOrd="0" parTransId="{B124EA1F-DF91-477E-AFB6-FF4BD3D156FC}" sibTransId="{633E9C87-F163-440F-9D6A-B3031C37A781}"/>
    <dgm:cxn modelId="{2C128AB1-219B-4F49-81BE-E1E6DB75BEA1}" srcId="{15A18DFB-F9DA-4360-B511-D5A918161E63}" destId="{6FAAD8B1-A037-441F-ACB6-010D8296E068}" srcOrd="2" destOrd="0" parTransId="{CDB2D9F1-70EB-4156-B7E4-763FA954ED21}" sibTransId="{B4381EBE-43A8-4F58-8599-FB241A598C37}"/>
    <dgm:cxn modelId="{0B1C1D27-BF48-4905-8D17-01F780AB8FB7}" type="presOf" srcId="{15A18DFB-F9DA-4360-B511-D5A918161E63}" destId="{39536B9B-72E3-4BB0-A299-B2E7A7EB8EE3}" srcOrd="0" destOrd="0" presId="urn:microsoft.com/office/officeart/2005/8/layout/cycle2"/>
    <dgm:cxn modelId="{AE5ED184-732B-4764-A7D8-7D2B1B622259}" type="presOf" srcId="{A332B1B3-8F06-404D-8F3C-3CBF00E644E9}" destId="{B6CEDD8B-4478-4531-B7EA-64E1C49311F2}" srcOrd="0" destOrd="0" presId="urn:microsoft.com/office/officeart/2005/8/layout/cycle2"/>
    <dgm:cxn modelId="{BA41CB64-09E0-4B58-82E2-EE52B267B0CF}" type="presOf" srcId="{D5476169-BD57-4EDB-9CF4-6756AF730CF3}" destId="{84B0461D-C45D-42A3-A598-7A20ED4183B6}" srcOrd="0" destOrd="0" presId="urn:microsoft.com/office/officeart/2005/8/layout/cycle2"/>
    <dgm:cxn modelId="{BADBD083-58FB-4364-889C-53647486E17E}" type="presOf" srcId="{B4381EBE-43A8-4F58-8599-FB241A598C37}" destId="{D7219D09-FBF8-4477-A043-C036CF8964E1}" srcOrd="0" destOrd="0" presId="urn:microsoft.com/office/officeart/2005/8/layout/cycle2"/>
    <dgm:cxn modelId="{0ACFAFB8-4426-4779-A0E0-991AF753079E}" srcId="{15A18DFB-F9DA-4360-B511-D5A918161E63}" destId="{A332B1B3-8F06-404D-8F3C-3CBF00E644E9}" srcOrd="1" destOrd="0" parTransId="{894B9E0C-CB61-4609-8BB7-3E854FD2660B}" sibTransId="{D5476169-BD57-4EDB-9CF4-6756AF730CF3}"/>
    <dgm:cxn modelId="{35E5789E-4929-45C7-BBE3-AABA022C9432}" type="presOf" srcId="{B4381EBE-43A8-4F58-8599-FB241A598C37}" destId="{FF8C62C1-0748-4F05-98C3-21A4F9714679}" srcOrd="1" destOrd="0" presId="urn:microsoft.com/office/officeart/2005/8/layout/cycle2"/>
    <dgm:cxn modelId="{E711C444-CCCF-4E32-9293-4B4BBE7C6D59}" type="presOf" srcId="{3BA3CCD3-5038-4255-8109-0199C02849CE}" destId="{826432D9-868E-46B2-9018-9547304A1E1E}" srcOrd="0" destOrd="0" presId="urn:microsoft.com/office/officeart/2005/8/layout/cycle2"/>
    <dgm:cxn modelId="{A99D0CE3-932B-41BA-9720-AB125F08F40E}" type="presOf" srcId="{633E9C87-F163-440F-9D6A-B3031C37A781}" destId="{746ED753-D84D-47CA-86C9-FAECEA88BF9E}" srcOrd="1" destOrd="0" presId="urn:microsoft.com/office/officeart/2005/8/layout/cycle2"/>
    <dgm:cxn modelId="{4A185BB2-D1F2-41D9-AA7E-6A15ECD2EE75}" type="presOf" srcId="{D5476169-BD57-4EDB-9CF4-6756AF730CF3}" destId="{AEE5FB8A-3305-4177-9474-EC562586F6B5}" srcOrd="1" destOrd="0" presId="urn:microsoft.com/office/officeart/2005/8/layout/cycle2"/>
    <dgm:cxn modelId="{54E9B73E-32A5-4EA5-B71E-FE49EBEF7A5D}" type="presOf" srcId="{633E9C87-F163-440F-9D6A-B3031C37A781}" destId="{A47B3B81-5859-4A23-A383-EB6702613D18}" srcOrd="0" destOrd="0" presId="urn:microsoft.com/office/officeart/2005/8/layout/cycle2"/>
    <dgm:cxn modelId="{23966583-B592-410C-8274-64525A74A57D}" type="presParOf" srcId="{39536B9B-72E3-4BB0-A299-B2E7A7EB8EE3}" destId="{826432D9-868E-46B2-9018-9547304A1E1E}" srcOrd="0" destOrd="0" presId="urn:microsoft.com/office/officeart/2005/8/layout/cycle2"/>
    <dgm:cxn modelId="{2EBA87FC-E072-4B6B-87DE-A1CBBA266881}" type="presParOf" srcId="{39536B9B-72E3-4BB0-A299-B2E7A7EB8EE3}" destId="{A47B3B81-5859-4A23-A383-EB6702613D18}" srcOrd="1" destOrd="0" presId="urn:microsoft.com/office/officeart/2005/8/layout/cycle2"/>
    <dgm:cxn modelId="{55C32061-C65B-4E8E-AF8B-1BC032998525}" type="presParOf" srcId="{A47B3B81-5859-4A23-A383-EB6702613D18}" destId="{746ED753-D84D-47CA-86C9-FAECEA88BF9E}" srcOrd="0" destOrd="0" presId="urn:microsoft.com/office/officeart/2005/8/layout/cycle2"/>
    <dgm:cxn modelId="{9A946497-6FAB-4F1D-BB5B-A0E0DAAA4BCD}" type="presParOf" srcId="{39536B9B-72E3-4BB0-A299-B2E7A7EB8EE3}" destId="{B6CEDD8B-4478-4531-B7EA-64E1C49311F2}" srcOrd="2" destOrd="0" presId="urn:microsoft.com/office/officeart/2005/8/layout/cycle2"/>
    <dgm:cxn modelId="{9FAEB0E0-5113-44A7-89E5-9EBD22CE4773}" type="presParOf" srcId="{39536B9B-72E3-4BB0-A299-B2E7A7EB8EE3}" destId="{84B0461D-C45D-42A3-A598-7A20ED4183B6}" srcOrd="3" destOrd="0" presId="urn:microsoft.com/office/officeart/2005/8/layout/cycle2"/>
    <dgm:cxn modelId="{DB401B1D-3B27-4548-9F18-4E9595006E8F}" type="presParOf" srcId="{84B0461D-C45D-42A3-A598-7A20ED4183B6}" destId="{AEE5FB8A-3305-4177-9474-EC562586F6B5}" srcOrd="0" destOrd="0" presId="urn:microsoft.com/office/officeart/2005/8/layout/cycle2"/>
    <dgm:cxn modelId="{41A88BEF-D131-4C8F-80BC-E1376A2041CD}" type="presParOf" srcId="{39536B9B-72E3-4BB0-A299-B2E7A7EB8EE3}" destId="{0E920361-7B7F-41CF-A580-8C12878CB5EE}" srcOrd="4" destOrd="0" presId="urn:microsoft.com/office/officeart/2005/8/layout/cycle2"/>
    <dgm:cxn modelId="{D342728E-D48C-4DA5-B4F8-D05C66CB90AE}" type="presParOf" srcId="{39536B9B-72E3-4BB0-A299-B2E7A7EB8EE3}" destId="{D7219D09-FBF8-4477-A043-C036CF8964E1}" srcOrd="5" destOrd="0" presId="urn:microsoft.com/office/officeart/2005/8/layout/cycle2"/>
    <dgm:cxn modelId="{3FE69A46-41B8-43A7-8CAF-7A995A99C718}" type="presParOf" srcId="{D7219D09-FBF8-4477-A043-C036CF8964E1}" destId="{FF8C62C1-0748-4F05-98C3-21A4F971467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5DAF9B-248C-4667-808B-E7AE63EF3E0A}" type="doc">
      <dgm:prSet loTypeId="urn:microsoft.com/office/officeart/2005/8/layout/bList2#4" loCatId="list" qsTypeId="urn:microsoft.com/office/officeart/2005/8/quickstyle/simple1" qsCatId="simple" csTypeId="urn:microsoft.com/office/officeart/2005/8/colors/colorful1#7" csCatId="colorful" phldr="1"/>
      <dgm:spPr/>
      <dgm:t>
        <a:bodyPr/>
        <a:lstStyle/>
        <a:p>
          <a:endParaRPr lang="en-US"/>
        </a:p>
      </dgm:t>
    </dgm:pt>
    <dgm:pt modelId="{82B7B405-BA56-4816-AD5C-E91FC37F2C5C}">
      <dgm:prSet phldrT="[Text]"/>
      <dgm:spPr/>
      <dgm:t>
        <a:bodyPr/>
        <a:lstStyle/>
        <a:p>
          <a:r>
            <a:rPr lang="en-US" dirty="0" smtClean="0"/>
            <a:t>Positives</a:t>
          </a:r>
          <a:endParaRPr lang="en-US" dirty="0"/>
        </a:p>
      </dgm:t>
    </dgm:pt>
    <dgm:pt modelId="{85E6E229-DDDF-4886-A4BE-E6B22F061C8F}" type="parTrans" cxnId="{1500A1C7-05A9-46C3-A5C0-E5DE2257F5D3}">
      <dgm:prSet/>
      <dgm:spPr/>
      <dgm:t>
        <a:bodyPr/>
        <a:lstStyle/>
        <a:p>
          <a:endParaRPr lang="en-US"/>
        </a:p>
      </dgm:t>
    </dgm:pt>
    <dgm:pt modelId="{1C7F7704-6BA3-4BF3-9987-D8669B3DB617}" type="sibTrans" cxnId="{1500A1C7-05A9-46C3-A5C0-E5DE2257F5D3}">
      <dgm:prSet/>
      <dgm:spPr/>
      <dgm:t>
        <a:bodyPr/>
        <a:lstStyle/>
        <a:p>
          <a:endParaRPr lang="en-US"/>
        </a:p>
      </dgm:t>
    </dgm:pt>
    <dgm:pt modelId="{D9B7B96B-66BD-4039-86A6-BB7C95425E12}">
      <dgm:prSet phldrT="[Text]"/>
      <dgm:spPr/>
      <dgm:t>
        <a:bodyPr/>
        <a:lstStyle/>
        <a:p>
          <a:r>
            <a:rPr lang="en-US" dirty="0" smtClean="0"/>
            <a:t>Believable</a:t>
          </a:r>
          <a:endParaRPr lang="en-US" dirty="0"/>
        </a:p>
      </dgm:t>
    </dgm:pt>
    <dgm:pt modelId="{9376EE4D-6889-40FB-80E4-C6A858FDB13C}" type="parTrans" cxnId="{CBF8FD23-AFF1-48AE-B05B-743863E3AA37}">
      <dgm:prSet/>
      <dgm:spPr/>
      <dgm:t>
        <a:bodyPr/>
        <a:lstStyle/>
        <a:p>
          <a:endParaRPr lang="en-US"/>
        </a:p>
      </dgm:t>
    </dgm:pt>
    <dgm:pt modelId="{3C5913E8-8E54-41AD-9471-052FAE317D5A}" type="sibTrans" cxnId="{CBF8FD23-AFF1-48AE-B05B-743863E3AA37}">
      <dgm:prSet/>
      <dgm:spPr/>
      <dgm:t>
        <a:bodyPr/>
        <a:lstStyle/>
        <a:p>
          <a:endParaRPr lang="en-US"/>
        </a:p>
      </dgm:t>
    </dgm:pt>
    <dgm:pt modelId="{2FD0D64E-3E0B-4D22-A3E6-21E2E7E3E581}">
      <dgm:prSet phldrT="[Text]"/>
      <dgm:spPr/>
      <dgm:t>
        <a:bodyPr/>
        <a:lstStyle/>
        <a:p>
          <a:r>
            <a:rPr lang="en-US" dirty="0" smtClean="0"/>
            <a:t>Negatives</a:t>
          </a:r>
          <a:endParaRPr lang="en-US" dirty="0"/>
        </a:p>
      </dgm:t>
    </dgm:pt>
    <dgm:pt modelId="{43C06B39-00D7-4DE5-AC6C-F6FF6639B617}" type="parTrans" cxnId="{3590698F-8980-4228-B91B-2185DEE99439}">
      <dgm:prSet/>
      <dgm:spPr/>
      <dgm:t>
        <a:bodyPr/>
        <a:lstStyle/>
        <a:p>
          <a:endParaRPr lang="en-US"/>
        </a:p>
      </dgm:t>
    </dgm:pt>
    <dgm:pt modelId="{4F85A352-A422-461F-BFE8-F20526D9A1DF}" type="sibTrans" cxnId="{3590698F-8980-4228-B91B-2185DEE99439}">
      <dgm:prSet/>
      <dgm:spPr/>
      <dgm:t>
        <a:bodyPr/>
        <a:lstStyle/>
        <a:p>
          <a:endParaRPr lang="en-US"/>
        </a:p>
      </dgm:t>
    </dgm:pt>
    <dgm:pt modelId="{E5F40C38-3F67-4A37-8E54-7C3F5B1C025A}">
      <dgm:prSet phldrT="[Text]"/>
      <dgm:spPr/>
      <dgm:t>
        <a:bodyPr/>
        <a:lstStyle/>
        <a:p>
          <a:r>
            <a:rPr lang="en-US" dirty="0" smtClean="0"/>
            <a:t>Out of your control</a:t>
          </a:r>
          <a:endParaRPr lang="en-US" dirty="0"/>
        </a:p>
      </dgm:t>
    </dgm:pt>
    <dgm:pt modelId="{14C15099-2FB8-4FAB-8E32-BAF27EE4C0D9}" type="parTrans" cxnId="{296DEAE9-8FC6-4DF0-B1D0-42BFF5497E2A}">
      <dgm:prSet/>
      <dgm:spPr/>
      <dgm:t>
        <a:bodyPr/>
        <a:lstStyle/>
        <a:p>
          <a:endParaRPr lang="en-US"/>
        </a:p>
      </dgm:t>
    </dgm:pt>
    <dgm:pt modelId="{6C34578E-8EF7-4B88-A977-C6F9E5383C75}" type="sibTrans" cxnId="{296DEAE9-8FC6-4DF0-B1D0-42BFF5497E2A}">
      <dgm:prSet/>
      <dgm:spPr/>
      <dgm:t>
        <a:bodyPr/>
        <a:lstStyle/>
        <a:p>
          <a:endParaRPr lang="en-US"/>
        </a:p>
      </dgm:t>
    </dgm:pt>
    <dgm:pt modelId="{7618D07D-3919-4E5F-A87B-44BA7834965E}">
      <dgm:prSet/>
      <dgm:spPr/>
      <dgm:t>
        <a:bodyPr/>
        <a:lstStyle/>
        <a:p>
          <a:r>
            <a:rPr lang="en-US" smtClean="0"/>
            <a:t>Reach prospects who avoid salespeople and ads</a:t>
          </a:r>
          <a:endParaRPr lang="en-US" dirty="0"/>
        </a:p>
      </dgm:t>
    </dgm:pt>
    <dgm:pt modelId="{FC12DDFA-10A2-42EB-899E-D39E0E68753D}" type="parTrans" cxnId="{A98BAB3F-C9B6-4FBE-BB77-76C0C980270C}">
      <dgm:prSet/>
      <dgm:spPr/>
      <dgm:t>
        <a:bodyPr/>
        <a:lstStyle/>
        <a:p>
          <a:endParaRPr lang="en-GB"/>
        </a:p>
      </dgm:t>
    </dgm:pt>
    <dgm:pt modelId="{F8A323BC-52E8-4E36-AB3B-97DB383DCEC4}" type="sibTrans" cxnId="{A98BAB3F-C9B6-4FBE-BB77-76C0C980270C}">
      <dgm:prSet/>
      <dgm:spPr/>
      <dgm:t>
        <a:bodyPr/>
        <a:lstStyle/>
        <a:p>
          <a:endParaRPr lang="en-GB"/>
        </a:p>
      </dgm:t>
    </dgm:pt>
    <dgm:pt modelId="{D43D9E04-A4B0-4DDA-B8F6-197BFEA94880}">
      <dgm:prSet/>
      <dgm:spPr/>
      <dgm:t>
        <a:bodyPr/>
        <a:lstStyle/>
        <a:p>
          <a:r>
            <a:rPr lang="en-US" dirty="0" smtClean="0"/>
            <a:t>Can be dramatic</a:t>
          </a:r>
          <a:endParaRPr lang="en-US" dirty="0"/>
        </a:p>
      </dgm:t>
    </dgm:pt>
    <dgm:pt modelId="{5EBB94DB-4073-49CD-A70B-28C931410F79}" type="parTrans" cxnId="{4038DA41-C0BB-4F9C-843D-0443C33C4539}">
      <dgm:prSet/>
      <dgm:spPr/>
      <dgm:t>
        <a:bodyPr/>
        <a:lstStyle/>
        <a:p>
          <a:endParaRPr lang="en-GB"/>
        </a:p>
      </dgm:t>
    </dgm:pt>
    <dgm:pt modelId="{336F524A-57E3-4E06-89A2-39A9FB3FDD4F}" type="sibTrans" cxnId="{4038DA41-C0BB-4F9C-843D-0443C33C4539}">
      <dgm:prSet/>
      <dgm:spPr/>
      <dgm:t>
        <a:bodyPr/>
        <a:lstStyle/>
        <a:p>
          <a:endParaRPr lang="en-GB"/>
        </a:p>
      </dgm:t>
    </dgm:pt>
    <dgm:pt modelId="{A66A05AB-732B-4021-B5EB-CED43BCE4462}">
      <dgm:prSet phldrT="[Text]"/>
      <dgm:spPr/>
      <dgm:t>
        <a:bodyPr/>
        <a:lstStyle/>
        <a:p>
          <a:r>
            <a:rPr lang="en-US" dirty="0" smtClean="0"/>
            <a:t>Not guaranteed</a:t>
          </a:r>
          <a:endParaRPr lang="en-US" dirty="0"/>
        </a:p>
      </dgm:t>
    </dgm:pt>
    <dgm:pt modelId="{FCE3FBD2-792E-42F9-A79B-C03893533139}" type="parTrans" cxnId="{C96F646F-CB43-4638-8B3B-A692A72718C6}">
      <dgm:prSet/>
      <dgm:spPr/>
    </dgm:pt>
    <dgm:pt modelId="{2DDB1341-1C74-4D00-B9EB-A28682E974E5}" type="sibTrans" cxnId="{C96F646F-CB43-4638-8B3B-A692A72718C6}">
      <dgm:prSet/>
      <dgm:spPr/>
    </dgm:pt>
    <dgm:pt modelId="{BB01E6DC-59DC-41E2-A018-64DBF6384031}">
      <dgm:prSet phldrT="[Text]"/>
      <dgm:spPr/>
      <dgm:t>
        <a:bodyPr/>
        <a:lstStyle/>
        <a:p>
          <a:r>
            <a:rPr lang="en-US" dirty="0" smtClean="0"/>
            <a:t>May be negative</a:t>
          </a:r>
          <a:endParaRPr lang="en-US" dirty="0"/>
        </a:p>
      </dgm:t>
    </dgm:pt>
    <dgm:pt modelId="{E9FB93B3-4C1E-4A43-BBBA-3B8B2BFCCF9B}" type="parTrans" cxnId="{277D9DD1-48DF-4479-A307-87602CACAD37}">
      <dgm:prSet/>
      <dgm:spPr/>
    </dgm:pt>
    <dgm:pt modelId="{22A21D75-B137-4720-A2B7-E73DE84ACF0C}" type="sibTrans" cxnId="{277D9DD1-48DF-4479-A307-87602CACAD37}">
      <dgm:prSet/>
      <dgm:spPr/>
    </dgm:pt>
    <dgm:pt modelId="{6B0857A0-D478-4ED2-B668-52288183C139}" type="pres">
      <dgm:prSet presAssocID="{215DAF9B-248C-4667-808B-E7AE63EF3E0A}" presName="diagram" presStyleCnt="0">
        <dgm:presLayoutVars>
          <dgm:dir/>
          <dgm:animLvl val="lvl"/>
          <dgm:resizeHandles val="exact"/>
        </dgm:presLayoutVars>
      </dgm:prSet>
      <dgm:spPr/>
      <dgm:t>
        <a:bodyPr/>
        <a:lstStyle/>
        <a:p>
          <a:endParaRPr lang="en-US"/>
        </a:p>
      </dgm:t>
    </dgm:pt>
    <dgm:pt modelId="{A35EB90A-AA97-4561-B4C1-056AFE9FDDA3}" type="pres">
      <dgm:prSet presAssocID="{82B7B405-BA56-4816-AD5C-E91FC37F2C5C}" presName="compNode" presStyleCnt="0"/>
      <dgm:spPr/>
      <dgm:t>
        <a:bodyPr/>
        <a:lstStyle/>
        <a:p>
          <a:endParaRPr lang="en-GB"/>
        </a:p>
      </dgm:t>
    </dgm:pt>
    <dgm:pt modelId="{59B21EED-B80F-4B19-B789-BC67033BA066}" type="pres">
      <dgm:prSet presAssocID="{82B7B405-BA56-4816-AD5C-E91FC37F2C5C}" presName="childRect" presStyleLbl="bgAcc1" presStyleIdx="0" presStyleCnt="2">
        <dgm:presLayoutVars>
          <dgm:bulletEnabled val="1"/>
        </dgm:presLayoutVars>
      </dgm:prSet>
      <dgm:spPr/>
      <dgm:t>
        <a:bodyPr/>
        <a:lstStyle/>
        <a:p>
          <a:endParaRPr lang="en-US"/>
        </a:p>
      </dgm:t>
    </dgm:pt>
    <dgm:pt modelId="{D9146B46-19CF-4179-BE41-868043CE1EF8}" type="pres">
      <dgm:prSet presAssocID="{82B7B405-BA56-4816-AD5C-E91FC37F2C5C}" presName="parentText" presStyleLbl="node1" presStyleIdx="0" presStyleCnt="0">
        <dgm:presLayoutVars>
          <dgm:chMax val="0"/>
          <dgm:bulletEnabled val="1"/>
        </dgm:presLayoutVars>
      </dgm:prSet>
      <dgm:spPr/>
      <dgm:t>
        <a:bodyPr/>
        <a:lstStyle/>
        <a:p>
          <a:endParaRPr lang="en-US"/>
        </a:p>
      </dgm:t>
    </dgm:pt>
    <dgm:pt modelId="{22A62FC2-3E6B-40E6-9812-B88477147CF1}" type="pres">
      <dgm:prSet presAssocID="{82B7B405-BA56-4816-AD5C-E91FC37F2C5C}" presName="parentRect" presStyleLbl="alignNode1" presStyleIdx="0" presStyleCnt="2"/>
      <dgm:spPr/>
      <dgm:t>
        <a:bodyPr/>
        <a:lstStyle/>
        <a:p>
          <a:endParaRPr lang="en-US"/>
        </a:p>
      </dgm:t>
    </dgm:pt>
    <dgm:pt modelId="{004F9259-EEBE-40B7-B500-D982087EE74C}" type="pres">
      <dgm:prSet presAssocID="{82B7B405-BA56-4816-AD5C-E91FC37F2C5C}" presName="adorn" presStyleLbl="fgAccFollowNode1" presStyleIdx="0" presStyleCnt="2"/>
      <dgm:spPr>
        <a:blipFill rotWithShape="0">
          <a:blip xmlns:r="http://schemas.openxmlformats.org/officeDocument/2006/relationships" r:embed="rId1"/>
          <a:stretch>
            <a:fillRect/>
          </a:stretch>
        </a:blipFill>
      </dgm:spPr>
      <dgm:t>
        <a:bodyPr/>
        <a:lstStyle/>
        <a:p>
          <a:endParaRPr lang="en-US"/>
        </a:p>
      </dgm:t>
    </dgm:pt>
    <dgm:pt modelId="{D3F16767-BBBF-4E48-9EF1-13CEC60A0EC2}" type="pres">
      <dgm:prSet presAssocID="{1C7F7704-6BA3-4BF3-9987-D8669B3DB617}" presName="sibTrans" presStyleLbl="sibTrans2D1" presStyleIdx="0" presStyleCnt="0"/>
      <dgm:spPr/>
      <dgm:t>
        <a:bodyPr/>
        <a:lstStyle/>
        <a:p>
          <a:endParaRPr lang="en-US"/>
        </a:p>
      </dgm:t>
    </dgm:pt>
    <dgm:pt modelId="{DFBB6E51-750C-4AFE-98C8-B7A90ABF81FF}" type="pres">
      <dgm:prSet presAssocID="{2FD0D64E-3E0B-4D22-A3E6-21E2E7E3E581}" presName="compNode" presStyleCnt="0"/>
      <dgm:spPr/>
      <dgm:t>
        <a:bodyPr/>
        <a:lstStyle/>
        <a:p>
          <a:endParaRPr lang="en-GB"/>
        </a:p>
      </dgm:t>
    </dgm:pt>
    <dgm:pt modelId="{93FEF6A3-B3C0-4839-849E-AC53F97B2078}" type="pres">
      <dgm:prSet presAssocID="{2FD0D64E-3E0B-4D22-A3E6-21E2E7E3E581}" presName="childRect" presStyleLbl="bgAcc1" presStyleIdx="1" presStyleCnt="2">
        <dgm:presLayoutVars>
          <dgm:bulletEnabled val="1"/>
        </dgm:presLayoutVars>
      </dgm:prSet>
      <dgm:spPr/>
      <dgm:t>
        <a:bodyPr/>
        <a:lstStyle/>
        <a:p>
          <a:endParaRPr lang="en-US"/>
        </a:p>
      </dgm:t>
    </dgm:pt>
    <dgm:pt modelId="{71AA30D7-A6F6-4ACA-A862-89D7930C0BF2}" type="pres">
      <dgm:prSet presAssocID="{2FD0D64E-3E0B-4D22-A3E6-21E2E7E3E581}" presName="parentText" presStyleLbl="node1" presStyleIdx="0" presStyleCnt="0">
        <dgm:presLayoutVars>
          <dgm:chMax val="0"/>
          <dgm:bulletEnabled val="1"/>
        </dgm:presLayoutVars>
      </dgm:prSet>
      <dgm:spPr/>
      <dgm:t>
        <a:bodyPr/>
        <a:lstStyle/>
        <a:p>
          <a:endParaRPr lang="en-US"/>
        </a:p>
      </dgm:t>
    </dgm:pt>
    <dgm:pt modelId="{10B3B21D-524A-4085-8E01-D7A046078D75}" type="pres">
      <dgm:prSet presAssocID="{2FD0D64E-3E0B-4D22-A3E6-21E2E7E3E581}" presName="parentRect" presStyleLbl="alignNode1" presStyleIdx="1" presStyleCnt="2"/>
      <dgm:spPr/>
      <dgm:t>
        <a:bodyPr/>
        <a:lstStyle/>
        <a:p>
          <a:endParaRPr lang="en-US"/>
        </a:p>
      </dgm:t>
    </dgm:pt>
    <dgm:pt modelId="{6ADFDE79-0FC5-4989-A337-29322D3B5A8D}" type="pres">
      <dgm:prSet presAssocID="{2FD0D64E-3E0B-4D22-A3E6-21E2E7E3E581}" presName="adorn" presStyleLbl="fgAccFollowNode1" presStyleIdx="1" presStyleCnt="2"/>
      <dgm:spPr>
        <a:blipFill rotWithShape="0">
          <a:blip xmlns:r="http://schemas.openxmlformats.org/officeDocument/2006/relationships" r:embed="rId2"/>
          <a:stretch>
            <a:fillRect/>
          </a:stretch>
        </a:blipFill>
      </dgm:spPr>
      <dgm:t>
        <a:bodyPr/>
        <a:lstStyle/>
        <a:p>
          <a:endParaRPr lang="en-US"/>
        </a:p>
      </dgm:t>
    </dgm:pt>
  </dgm:ptLst>
  <dgm:cxnLst>
    <dgm:cxn modelId="{A98BAB3F-C9B6-4FBE-BB77-76C0C980270C}" srcId="{82B7B405-BA56-4816-AD5C-E91FC37F2C5C}" destId="{7618D07D-3919-4E5F-A87B-44BA7834965E}" srcOrd="1" destOrd="0" parTransId="{FC12DDFA-10A2-42EB-899E-D39E0E68753D}" sibTransId="{F8A323BC-52E8-4E36-AB3B-97DB383DCEC4}"/>
    <dgm:cxn modelId="{296DEAE9-8FC6-4DF0-B1D0-42BFF5497E2A}" srcId="{2FD0D64E-3E0B-4D22-A3E6-21E2E7E3E581}" destId="{E5F40C38-3F67-4A37-8E54-7C3F5B1C025A}" srcOrd="0" destOrd="0" parTransId="{14C15099-2FB8-4FAB-8E32-BAF27EE4C0D9}" sibTransId="{6C34578E-8EF7-4B88-A977-C6F9E5383C75}"/>
    <dgm:cxn modelId="{DE717B9D-C02B-4EDA-A5DE-A92B713ED2B8}" type="presOf" srcId="{2FD0D64E-3E0B-4D22-A3E6-21E2E7E3E581}" destId="{10B3B21D-524A-4085-8E01-D7A046078D75}" srcOrd="1" destOrd="0" presId="urn:microsoft.com/office/officeart/2005/8/layout/bList2#4"/>
    <dgm:cxn modelId="{1500A1C7-05A9-46C3-A5C0-E5DE2257F5D3}" srcId="{215DAF9B-248C-4667-808B-E7AE63EF3E0A}" destId="{82B7B405-BA56-4816-AD5C-E91FC37F2C5C}" srcOrd="0" destOrd="0" parTransId="{85E6E229-DDDF-4886-A4BE-E6B22F061C8F}" sibTransId="{1C7F7704-6BA3-4BF3-9987-D8669B3DB617}"/>
    <dgm:cxn modelId="{7149AF1C-DBCD-4B93-A6AB-282138584219}" type="presOf" srcId="{D43D9E04-A4B0-4DDA-B8F6-197BFEA94880}" destId="{59B21EED-B80F-4B19-B789-BC67033BA066}" srcOrd="0" destOrd="2" presId="urn:microsoft.com/office/officeart/2005/8/layout/bList2#4"/>
    <dgm:cxn modelId="{27799EF4-9CDE-4C52-8F39-E50AE6AC5CDB}" type="presOf" srcId="{82B7B405-BA56-4816-AD5C-E91FC37F2C5C}" destId="{22A62FC2-3E6B-40E6-9812-B88477147CF1}" srcOrd="1" destOrd="0" presId="urn:microsoft.com/office/officeart/2005/8/layout/bList2#4"/>
    <dgm:cxn modelId="{2F7040C7-662F-4EFD-A3F2-9A1F6B258E5F}" type="presOf" srcId="{215DAF9B-248C-4667-808B-E7AE63EF3E0A}" destId="{6B0857A0-D478-4ED2-B668-52288183C139}" srcOrd="0" destOrd="0" presId="urn:microsoft.com/office/officeart/2005/8/layout/bList2#4"/>
    <dgm:cxn modelId="{CBF8FD23-AFF1-48AE-B05B-743863E3AA37}" srcId="{82B7B405-BA56-4816-AD5C-E91FC37F2C5C}" destId="{D9B7B96B-66BD-4039-86A6-BB7C95425E12}" srcOrd="0" destOrd="0" parTransId="{9376EE4D-6889-40FB-80E4-C6A858FDB13C}" sibTransId="{3C5913E8-8E54-41AD-9471-052FAE317D5A}"/>
    <dgm:cxn modelId="{4038DA41-C0BB-4F9C-843D-0443C33C4539}" srcId="{82B7B405-BA56-4816-AD5C-E91FC37F2C5C}" destId="{D43D9E04-A4B0-4DDA-B8F6-197BFEA94880}" srcOrd="2" destOrd="0" parTransId="{5EBB94DB-4073-49CD-A70B-28C931410F79}" sibTransId="{336F524A-57E3-4E06-89A2-39A9FB3FDD4F}"/>
    <dgm:cxn modelId="{DC81F95E-1EBE-41A4-B4AC-861D592DEB59}" type="presOf" srcId="{2FD0D64E-3E0B-4D22-A3E6-21E2E7E3E581}" destId="{71AA30D7-A6F6-4ACA-A862-89D7930C0BF2}" srcOrd="0" destOrd="0" presId="urn:microsoft.com/office/officeart/2005/8/layout/bList2#4"/>
    <dgm:cxn modelId="{78CBF23F-49C0-4A57-B947-FB1AEA318AB9}" type="presOf" srcId="{A66A05AB-732B-4021-B5EB-CED43BCE4462}" destId="{93FEF6A3-B3C0-4839-849E-AC53F97B2078}" srcOrd="0" destOrd="1" presId="urn:microsoft.com/office/officeart/2005/8/layout/bList2#4"/>
    <dgm:cxn modelId="{A7507CDE-A7FA-495E-8EFD-3AC68DEEEB5F}" type="presOf" srcId="{BB01E6DC-59DC-41E2-A018-64DBF6384031}" destId="{93FEF6A3-B3C0-4839-849E-AC53F97B2078}" srcOrd="0" destOrd="2" presId="urn:microsoft.com/office/officeart/2005/8/layout/bList2#4"/>
    <dgm:cxn modelId="{2A2CCD02-D711-46E7-ACE6-4933C46E6F2A}" type="presOf" srcId="{82B7B405-BA56-4816-AD5C-E91FC37F2C5C}" destId="{D9146B46-19CF-4179-BE41-868043CE1EF8}" srcOrd="0" destOrd="0" presId="urn:microsoft.com/office/officeart/2005/8/layout/bList2#4"/>
    <dgm:cxn modelId="{38DBFCC5-57AC-478D-8C1E-F6133DA0D949}" type="presOf" srcId="{E5F40C38-3F67-4A37-8E54-7C3F5B1C025A}" destId="{93FEF6A3-B3C0-4839-849E-AC53F97B2078}" srcOrd="0" destOrd="0" presId="urn:microsoft.com/office/officeart/2005/8/layout/bList2#4"/>
    <dgm:cxn modelId="{690CB0BE-79BD-4F66-98D9-8043D7BBFD34}" type="presOf" srcId="{D9B7B96B-66BD-4039-86A6-BB7C95425E12}" destId="{59B21EED-B80F-4B19-B789-BC67033BA066}" srcOrd="0" destOrd="0" presId="urn:microsoft.com/office/officeart/2005/8/layout/bList2#4"/>
    <dgm:cxn modelId="{0209217D-5BC3-4685-8894-F7195BEC0EE9}" type="presOf" srcId="{1C7F7704-6BA3-4BF3-9987-D8669B3DB617}" destId="{D3F16767-BBBF-4E48-9EF1-13CEC60A0EC2}" srcOrd="0" destOrd="0" presId="urn:microsoft.com/office/officeart/2005/8/layout/bList2#4"/>
    <dgm:cxn modelId="{C96F646F-CB43-4638-8B3B-A692A72718C6}" srcId="{2FD0D64E-3E0B-4D22-A3E6-21E2E7E3E581}" destId="{A66A05AB-732B-4021-B5EB-CED43BCE4462}" srcOrd="1" destOrd="0" parTransId="{FCE3FBD2-792E-42F9-A79B-C03893533139}" sibTransId="{2DDB1341-1C74-4D00-B9EB-A28682E974E5}"/>
    <dgm:cxn modelId="{9C7594FE-8776-486E-9271-BF751E070C77}" type="presOf" srcId="{7618D07D-3919-4E5F-A87B-44BA7834965E}" destId="{59B21EED-B80F-4B19-B789-BC67033BA066}" srcOrd="0" destOrd="1" presId="urn:microsoft.com/office/officeart/2005/8/layout/bList2#4"/>
    <dgm:cxn modelId="{277D9DD1-48DF-4479-A307-87602CACAD37}" srcId="{2FD0D64E-3E0B-4D22-A3E6-21E2E7E3E581}" destId="{BB01E6DC-59DC-41E2-A018-64DBF6384031}" srcOrd="2" destOrd="0" parTransId="{E9FB93B3-4C1E-4A43-BBBA-3B8B2BFCCF9B}" sibTransId="{22A21D75-B137-4720-A2B7-E73DE84ACF0C}"/>
    <dgm:cxn modelId="{3590698F-8980-4228-B91B-2185DEE99439}" srcId="{215DAF9B-248C-4667-808B-E7AE63EF3E0A}" destId="{2FD0D64E-3E0B-4D22-A3E6-21E2E7E3E581}" srcOrd="1" destOrd="0" parTransId="{43C06B39-00D7-4DE5-AC6C-F6FF6639B617}" sibTransId="{4F85A352-A422-461F-BFE8-F20526D9A1DF}"/>
    <dgm:cxn modelId="{EF81B439-7E5B-4DC0-BF3E-2037E97AF4E3}" type="presParOf" srcId="{6B0857A0-D478-4ED2-B668-52288183C139}" destId="{A35EB90A-AA97-4561-B4C1-056AFE9FDDA3}" srcOrd="0" destOrd="0" presId="urn:microsoft.com/office/officeart/2005/8/layout/bList2#4"/>
    <dgm:cxn modelId="{687A2897-0B7C-41D3-B395-8E5D5306A3BB}" type="presParOf" srcId="{A35EB90A-AA97-4561-B4C1-056AFE9FDDA3}" destId="{59B21EED-B80F-4B19-B789-BC67033BA066}" srcOrd="0" destOrd="0" presId="urn:microsoft.com/office/officeart/2005/8/layout/bList2#4"/>
    <dgm:cxn modelId="{66915D8A-6F8F-4DD8-B060-1E412CE53CC2}" type="presParOf" srcId="{A35EB90A-AA97-4561-B4C1-056AFE9FDDA3}" destId="{D9146B46-19CF-4179-BE41-868043CE1EF8}" srcOrd="1" destOrd="0" presId="urn:microsoft.com/office/officeart/2005/8/layout/bList2#4"/>
    <dgm:cxn modelId="{4F644F30-C5FC-4C00-9E7D-CB6976970D7D}" type="presParOf" srcId="{A35EB90A-AA97-4561-B4C1-056AFE9FDDA3}" destId="{22A62FC2-3E6B-40E6-9812-B88477147CF1}" srcOrd="2" destOrd="0" presId="urn:microsoft.com/office/officeart/2005/8/layout/bList2#4"/>
    <dgm:cxn modelId="{10898D68-8706-4BFE-8FCC-C4BC130ABD76}" type="presParOf" srcId="{A35EB90A-AA97-4561-B4C1-056AFE9FDDA3}" destId="{004F9259-EEBE-40B7-B500-D982087EE74C}" srcOrd="3" destOrd="0" presId="urn:microsoft.com/office/officeart/2005/8/layout/bList2#4"/>
    <dgm:cxn modelId="{BC9B8E96-EB22-409B-B60B-1573D0CDACFC}" type="presParOf" srcId="{6B0857A0-D478-4ED2-B668-52288183C139}" destId="{D3F16767-BBBF-4E48-9EF1-13CEC60A0EC2}" srcOrd="1" destOrd="0" presId="urn:microsoft.com/office/officeart/2005/8/layout/bList2#4"/>
    <dgm:cxn modelId="{FB1485B2-D831-45BA-9F1D-5AC701E8F5BE}" type="presParOf" srcId="{6B0857A0-D478-4ED2-B668-52288183C139}" destId="{DFBB6E51-750C-4AFE-98C8-B7A90ABF81FF}" srcOrd="2" destOrd="0" presId="urn:microsoft.com/office/officeart/2005/8/layout/bList2#4"/>
    <dgm:cxn modelId="{7FB8A383-334F-4C7D-8B7E-3077C8E370F2}" type="presParOf" srcId="{DFBB6E51-750C-4AFE-98C8-B7A90ABF81FF}" destId="{93FEF6A3-B3C0-4839-849E-AC53F97B2078}" srcOrd="0" destOrd="0" presId="urn:microsoft.com/office/officeart/2005/8/layout/bList2#4"/>
    <dgm:cxn modelId="{B071F47A-2424-4963-9F3E-EBF65C565EA0}" type="presParOf" srcId="{DFBB6E51-750C-4AFE-98C8-B7A90ABF81FF}" destId="{71AA30D7-A6F6-4ACA-A862-89D7930C0BF2}" srcOrd="1" destOrd="0" presId="urn:microsoft.com/office/officeart/2005/8/layout/bList2#4"/>
    <dgm:cxn modelId="{067B7C95-29DD-4B57-B239-AD2D13926D7D}" type="presParOf" srcId="{DFBB6E51-750C-4AFE-98C8-B7A90ABF81FF}" destId="{10B3B21D-524A-4085-8E01-D7A046078D75}" srcOrd="2" destOrd="0" presId="urn:microsoft.com/office/officeart/2005/8/layout/bList2#4"/>
    <dgm:cxn modelId="{44427BA0-F173-498B-B912-361D47DE0398}" type="presParOf" srcId="{DFBB6E51-750C-4AFE-98C8-B7A90ABF81FF}" destId="{6ADFDE79-0FC5-4989-A337-29322D3B5A8D}" srcOrd="3" destOrd="0" presId="urn:microsoft.com/office/officeart/2005/8/layout/bList2#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9BFA9E6-5649-43CD-8E33-44C0048FC1ED}" type="doc">
      <dgm:prSet loTypeId="urn:microsoft.com/office/officeart/2005/8/layout/process1" loCatId="process" qsTypeId="urn:microsoft.com/office/officeart/2005/8/quickstyle/simple1" qsCatId="simple" csTypeId="urn:microsoft.com/office/officeart/2005/8/colors/colorful1#15" csCatId="colorful" phldr="1"/>
      <dgm:spPr/>
    </dgm:pt>
    <dgm:pt modelId="{A29FA728-C22A-4432-BA9F-6010EBF36D5D}">
      <dgm:prSet phldrT="[Text]"/>
      <dgm:spPr/>
      <dgm:t>
        <a:bodyPr/>
        <a:lstStyle/>
        <a:p>
          <a:r>
            <a:rPr lang="en-GB" dirty="0" smtClean="0"/>
            <a:t>Organisation</a:t>
          </a:r>
          <a:endParaRPr lang="en-GB" dirty="0"/>
        </a:p>
      </dgm:t>
    </dgm:pt>
    <dgm:pt modelId="{BD8FF5CA-187A-4F94-BE79-0AB82E53789D}" type="parTrans" cxnId="{7FA29101-DF39-432F-90D0-830EBF609D6F}">
      <dgm:prSet/>
      <dgm:spPr/>
      <dgm:t>
        <a:bodyPr/>
        <a:lstStyle/>
        <a:p>
          <a:endParaRPr lang="en-GB"/>
        </a:p>
      </dgm:t>
    </dgm:pt>
    <dgm:pt modelId="{4DBE1436-1653-4711-8446-ECC3700DA9F9}" type="sibTrans" cxnId="{7FA29101-DF39-432F-90D0-830EBF609D6F}">
      <dgm:prSet/>
      <dgm:spPr/>
      <dgm:t>
        <a:bodyPr/>
        <a:lstStyle/>
        <a:p>
          <a:endParaRPr lang="en-GB"/>
        </a:p>
      </dgm:t>
    </dgm:pt>
    <dgm:pt modelId="{4230DDA7-CB06-4A52-865F-48D0D2FB71D4}">
      <dgm:prSet phldrT="[Text]"/>
      <dgm:spPr/>
      <dgm:t>
        <a:bodyPr/>
        <a:lstStyle/>
        <a:p>
          <a:r>
            <a:rPr lang="en-GB" dirty="0" smtClean="0"/>
            <a:t>Stakeholder/public</a:t>
          </a:r>
          <a:endParaRPr lang="en-GB" dirty="0"/>
        </a:p>
      </dgm:t>
    </dgm:pt>
    <dgm:pt modelId="{962607FB-048C-4D7B-85FE-A1FF814A9E54}" type="parTrans" cxnId="{18D84522-1D13-447F-A996-6C6DC3D47151}">
      <dgm:prSet/>
      <dgm:spPr/>
      <dgm:t>
        <a:bodyPr/>
        <a:lstStyle/>
        <a:p>
          <a:endParaRPr lang="en-GB"/>
        </a:p>
      </dgm:t>
    </dgm:pt>
    <dgm:pt modelId="{CD2E4EFA-BE67-4F0F-B3F7-D5D96F8CF827}" type="sibTrans" cxnId="{18D84522-1D13-447F-A996-6C6DC3D47151}">
      <dgm:prSet/>
      <dgm:spPr/>
      <dgm:t>
        <a:bodyPr/>
        <a:lstStyle/>
        <a:p>
          <a:endParaRPr lang="en-GB"/>
        </a:p>
      </dgm:t>
    </dgm:pt>
    <dgm:pt modelId="{1636CFE6-5DF9-4455-A81E-D388DCCD3ECF}" type="pres">
      <dgm:prSet presAssocID="{69BFA9E6-5649-43CD-8E33-44C0048FC1ED}" presName="Name0" presStyleCnt="0">
        <dgm:presLayoutVars>
          <dgm:dir/>
          <dgm:resizeHandles val="exact"/>
        </dgm:presLayoutVars>
      </dgm:prSet>
      <dgm:spPr/>
    </dgm:pt>
    <dgm:pt modelId="{0A0572E5-A308-4F7C-8610-74AAD3E8562F}" type="pres">
      <dgm:prSet presAssocID="{A29FA728-C22A-4432-BA9F-6010EBF36D5D}" presName="node" presStyleLbl="node1" presStyleIdx="0" presStyleCnt="2">
        <dgm:presLayoutVars>
          <dgm:bulletEnabled val="1"/>
        </dgm:presLayoutVars>
      </dgm:prSet>
      <dgm:spPr/>
      <dgm:t>
        <a:bodyPr/>
        <a:lstStyle/>
        <a:p>
          <a:endParaRPr lang="en-GB"/>
        </a:p>
      </dgm:t>
    </dgm:pt>
    <dgm:pt modelId="{B8DF8935-8445-4968-9DC3-7344B94BC95B}" type="pres">
      <dgm:prSet presAssocID="{4DBE1436-1653-4711-8446-ECC3700DA9F9}" presName="sibTrans" presStyleLbl="sibTrans2D1" presStyleIdx="0" presStyleCnt="1"/>
      <dgm:spPr/>
      <dgm:t>
        <a:bodyPr/>
        <a:lstStyle/>
        <a:p>
          <a:endParaRPr lang="en-GB"/>
        </a:p>
      </dgm:t>
    </dgm:pt>
    <dgm:pt modelId="{DF937DAB-BFD6-45BB-9E67-FBA73214D534}" type="pres">
      <dgm:prSet presAssocID="{4DBE1436-1653-4711-8446-ECC3700DA9F9}" presName="connectorText" presStyleLbl="sibTrans2D1" presStyleIdx="0" presStyleCnt="1"/>
      <dgm:spPr/>
      <dgm:t>
        <a:bodyPr/>
        <a:lstStyle/>
        <a:p>
          <a:endParaRPr lang="en-GB"/>
        </a:p>
      </dgm:t>
    </dgm:pt>
    <dgm:pt modelId="{EA912892-FCAF-4980-94DC-B984E63623F1}" type="pres">
      <dgm:prSet presAssocID="{4230DDA7-CB06-4A52-865F-48D0D2FB71D4}" presName="node" presStyleLbl="node1" presStyleIdx="1" presStyleCnt="2" custScaleX="111761" custScaleY="102613">
        <dgm:presLayoutVars>
          <dgm:bulletEnabled val="1"/>
        </dgm:presLayoutVars>
      </dgm:prSet>
      <dgm:spPr/>
      <dgm:t>
        <a:bodyPr/>
        <a:lstStyle/>
        <a:p>
          <a:endParaRPr lang="en-GB"/>
        </a:p>
      </dgm:t>
    </dgm:pt>
  </dgm:ptLst>
  <dgm:cxnLst>
    <dgm:cxn modelId="{18D84522-1D13-447F-A996-6C6DC3D47151}" srcId="{69BFA9E6-5649-43CD-8E33-44C0048FC1ED}" destId="{4230DDA7-CB06-4A52-865F-48D0D2FB71D4}" srcOrd="1" destOrd="0" parTransId="{962607FB-048C-4D7B-85FE-A1FF814A9E54}" sibTransId="{CD2E4EFA-BE67-4F0F-B3F7-D5D96F8CF827}"/>
    <dgm:cxn modelId="{BAE8E6C0-77CB-462D-B444-CBBD08567C56}" type="presOf" srcId="{4DBE1436-1653-4711-8446-ECC3700DA9F9}" destId="{B8DF8935-8445-4968-9DC3-7344B94BC95B}" srcOrd="0" destOrd="0" presId="urn:microsoft.com/office/officeart/2005/8/layout/process1"/>
    <dgm:cxn modelId="{7FA29101-DF39-432F-90D0-830EBF609D6F}" srcId="{69BFA9E6-5649-43CD-8E33-44C0048FC1ED}" destId="{A29FA728-C22A-4432-BA9F-6010EBF36D5D}" srcOrd="0" destOrd="0" parTransId="{BD8FF5CA-187A-4F94-BE79-0AB82E53789D}" sibTransId="{4DBE1436-1653-4711-8446-ECC3700DA9F9}"/>
    <dgm:cxn modelId="{515C1899-CD94-4CC1-BC5C-D018923B75B6}" type="presOf" srcId="{69BFA9E6-5649-43CD-8E33-44C0048FC1ED}" destId="{1636CFE6-5DF9-4455-A81E-D388DCCD3ECF}" srcOrd="0" destOrd="0" presId="urn:microsoft.com/office/officeart/2005/8/layout/process1"/>
    <dgm:cxn modelId="{2DA62446-5047-4AFE-8732-EEE82BDAB5DB}" type="presOf" srcId="{A29FA728-C22A-4432-BA9F-6010EBF36D5D}" destId="{0A0572E5-A308-4F7C-8610-74AAD3E8562F}" srcOrd="0" destOrd="0" presId="urn:microsoft.com/office/officeart/2005/8/layout/process1"/>
    <dgm:cxn modelId="{6C8A005A-675D-423F-A796-408295A6D791}" type="presOf" srcId="{4230DDA7-CB06-4A52-865F-48D0D2FB71D4}" destId="{EA912892-FCAF-4980-94DC-B984E63623F1}" srcOrd="0" destOrd="0" presId="urn:microsoft.com/office/officeart/2005/8/layout/process1"/>
    <dgm:cxn modelId="{C2A6BBE5-04E3-482D-B15D-51472AD56E50}" type="presOf" srcId="{4DBE1436-1653-4711-8446-ECC3700DA9F9}" destId="{DF937DAB-BFD6-45BB-9E67-FBA73214D534}" srcOrd="1" destOrd="0" presId="urn:microsoft.com/office/officeart/2005/8/layout/process1"/>
    <dgm:cxn modelId="{D86FA68C-0D2E-4E72-9418-1DF89EBD1C9D}" type="presParOf" srcId="{1636CFE6-5DF9-4455-A81E-D388DCCD3ECF}" destId="{0A0572E5-A308-4F7C-8610-74AAD3E8562F}" srcOrd="0" destOrd="0" presId="urn:microsoft.com/office/officeart/2005/8/layout/process1"/>
    <dgm:cxn modelId="{6575BC12-B2E0-44F4-9110-0A4275D59C46}" type="presParOf" srcId="{1636CFE6-5DF9-4455-A81E-D388DCCD3ECF}" destId="{B8DF8935-8445-4968-9DC3-7344B94BC95B}" srcOrd="1" destOrd="0" presId="urn:microsoft.com/office/officeart/2005/8/layout/process1"/>
    <dgm:cxn modelId="{7BD265A5-0031-4FF3-8768-BC1EDE1AFD9E}" type="presParOf" srcId="{B8DF8935-8445-4968-9DC3-7344B94BC95B}" destId="{DF937DAB-BFD6-45BB-9E67-FBA73214D534}" srcOrd="0" destOrd="0" presId="urn:microsoft.com/office/officeart/2005/8/layout/process1"/>
    <dgm:cxn modelId="{DAB8807B-30C1-4F80-A50E-72E7371BD243}" type="presParOf" srcId="{1636CFE6-5DF9-4455-A81E-D388DCCD3ECF}" destId="{EA912892-FCAF-4980-94DC-B984E63623F1}"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BFA9E6-5649-43CD-8E33-44C0048FC1ED}" type="doc">
      <dgm:prSet loTypeId="urn:microsoft.com/office/officeart/2005/8/layout/process1" loCatId="process" qsTypeId="urn:microsoft.com/office/officeart/2005/8/quickstyle/simple1" qsCatId="simple" csTypeId="urn:microsoft.com/office/officeart/2005/8/colors/colorful1#16" csCatId="colorful" phldr="1"/>
      <dgm:spPr/>
    </dgm:pt>
    <dgm:pt modelId="{A29FA728-C22A-4432-BA9F-6010EBF36D5D}">
      <dgm:prSet phldrT="[Text]"/>
      <dgm:spPr/>
      <dgm:t>
        <a:bodyPr/>
        <a:lstStyle/>
        <a:p>
          <a:r>
            <a:rPr lang="en-GB" dirty="0" smtClean="0"/>
            <a:t>Organisation</a:t>
          </a:r>
          <a:endParaRPr lang="en-GB" dirty="0"/>
        </a:p>
      </dgm:t>
    </dgm:pt>
    <dgm:pt modelId="{BD8FF5CA-187A-4F94-BE79-0AB82E53789D}" type="parTrans" cxnId="{7FA29101-DF39-432F-90D0-830EBF609D6F}">
      <dgm:prSet/>
      <dgm:spPr/>
      <dgm:t>
        <a:bodyPr/>
        <a:lstStyle/>
        <a:p>
          <a:endParaRPr lang="en-GB"/>
        </a:p>
      </dgm:t>
    </dgm:pt>
    <dgm:pt modelId="{4DBE1436-1653-4711-8446-ECC3700DA9F9}" type="sibTrans" cxnId="{7FA29101-DF39-432F-90D0-830EBF609D6F}">
      <dgm:prSet/>
      <dgm:spPr/>
      <dgm:t>
        <a:bodyPr/>
        <a:lstStyle/>
        <a:p>
          <a:endParaRPr lang="en-GB"/>
        </a:p>
      </dgm:t>
    </dgm:pt>
    <dgm:pt modelId="{4230DDA7-CB06-4A52-865F-48D0D2FB71D4}">
      <dgm:prSet phldrT="[Text]"/>
      <dgm:spPr/>
      <dgm:t>
        <a:bodyPr/>
        <a:lstStyle/>
        <a:p>
          <a:r>
            <a:rPr lang="en-GB" dirty="0" smtClean="0"/>
            <a:t>Stakeholder/public</a:t>
          </a:r>
          <a:endParaRPr lang="en-GB" dirty="0"/>
        </a:p>
      </dgm:t>
    </dgm:pt>
    <dgm:pt modelId="{962607FB-048C-4D7B-85FE-A1FF814A9E54}" type="parTrans" cxnId="{18D84522-1D13-447F-A996-6C6DC3D47151}">
      <dgm:prSet/>
      <dgm:spPr/>
      <dgm:t>
        <a:bodyPr/>
        <a:lstStyle/>
        <a:p>
          <a:endParaRPr lang="en-GB"/>
        </a:p>
      </dgm:t>
    </dgm:pt>
    <dgm:pt modelId="{CD2E4EFA-BE67-4F0F-B3F7-D5D96F8CF827}" type="sibTrans" cxnId="{18D84522-1D13-447F-A996-6C6DC3D47151}">
      <dgm:prSet/>
      <dgm:spPr/>
      <dgm:t>
        <a:bodyPr/>
        <a:lstStyle/>
        <a:p>
          <a:endParaRPr lang="en-GB"/>
        </a:p>
      </dgm:t>
    </dgm:pt>
    <dgm:pt modelId="{1636CFE6-5DF9-4455-A81E-D388DCCD3ECF}" type="pres">
      <dgm:prSet presAssocID="{69BFA9E6-5649-43CD-8E33-44C0048FC1ED}" presName="Name0" presStyleCnt="0">
        <dgm:presLayoutVars>
          <dgm:dir/>
          <dgm:resizeHandles val="exact"/>
        </dgm:presLayoutVars>
      </dgm:prSet>
      <dgm:spPr/>
    </dgm:pt>
    <dgm:pt modelId="{0A0572E5-A308-4F7C-8610-74AAD3E8562F}" type="pres">
      <dgm:prSet presAssocID="{A29FA728-C22A-4432-BA9F-6010EBF36D5D}" presName="node" presStyleLbl="node1" presStyleIdx="0" presStyleCnt="2">
        <dgm:presLayoutVars>
          <dgm:bulletEnabled val="1"/>
        </dgm:presLayoutVars>
      </dgm:prSet>
      <dgm:spPr/>
      <dgm:t>
        <a:bodyPr/>
        <a:lstStyle/>
        <a:p>
          <a:endParaRPr lang="en-GB"/>
        </a:p>
      </dgm:t>
    </dgm:pt>
    <dgm:pt modelId="{B8DF8935-8445-4968-9DC3-7344B94BC95B}" type="pres">
      <dgm:prSet presAssocID="{4DBE1436-1653-4711-8446-ECC3700DA9F9}" presName="sibTrans" presStyleLbl="sibTrans2D1" presStyleIdx="0" presStyleCnt="1"/>
      <dgm:spPr/>
      <dgm:t>
        <a:bodyPr/>
        <a:lstStyle/>
        <a:p>
          <a:endParaRPr lang="en-GB"/>
        </a:p>
      </dgm:t>
    </dgm:pt>
    <dgm:pt modelId="{DF937DAB-BFD6-45BB-9E67-FBA73214D534}" type="pres">
      <dgm:prSet presAssocID="{4DBE1436-1653-4711-8446-ECC3700DA9F9}" presName="connectorText" presStyleLbl="sibTrans2D1" presStyleIdx="0" presStyleCnt="1"/>
      <dgm:spPr/>
      <dgm:t>
        <a:bodyPr/>
        <a:lstStyle/>
        <a:p>
          <a:endParaRPr lang="en-GB"/>
        </a:p>
      </dgm:t>
    </dgm:pt>
    <dgm:pt modelId="{EA912892-FCAF-4980-94DC-B984E63623F1}" type="pres">
      <dgm:prSet presAssocID="{4230DDA7-CB06-4A52-865F-48D0D2FB71D4}" presName="node" presStyleLbl="node1" presStyleIdx="1" presStyleCnt="2" custScaleX="77870" custScaleY="50924">
        <dgm:presLayoutVars>
          <dgm:bulletEnabled val="1"/>
        </dgm:presLayoutVars>
      </dgm:prSet>
      <dgm:spPr/>
      <dgm:t>
        <a:bodyPr/>
        <a:lstStyle/>
        <a:p>
          <a:endParaRPr lang="en-GB"/>
        </a:p>
      </dgm:t>
    </dgm:pt>
  </dgm:ptLst>
  <dgm:cxnLst>
    <dgm:cxn modelId="{BEC6E4BF-EC2C-47B2-A936-07EB6AD61545}" type="presOf" srcId="{A29FA728-C22A-4432-BA9F-6010EBF36D5D}" destId="{0A0572E5-A308-4F7C-8610-74AAD3E8562F}" srcOrd="0" destOrd="0" presId="urn:microsoft.com/office/officeart/2005/8/layout/process1"/>
    <dgm:cxn modelId="{18D84522-1D13-447F-A996-6C6DC3D47151}" srcId="{69BFA9E6-5649-43CD-8E33-44C0048FC1ED}" destId="{4230DDA7-CB06-4A52-865F-48D0D2FB71D4}" srcOrd="1" destOrd="0" parTransId="{962607FB-048C-4D7B-85FE-A1FF814A9E54}" sibTransId="{CD2E4EFA-BE67-4F0F-B3F7-D5D96F8CF827}"/>
    <dgm:cxn modelId="{FED1FEDB-50A0-4C5A-851B-309B2BFF18F2}" type="presOf" srcId="{4DBE1436-1653-4711-8446-ECC3700DA9F9}" destId="{DF937DAB-BFD6-45BB-9E67-FBA73214D534}" srcOrd="1" destOrd="0" presId="urn:microsoft.com/office/officeart/2005/8/layout/process1"/>
    <dgm:cxn modelId="{70248706-3112-456B-9E9E-4ACE9059E7F4}" type="presOf" srcId="{4DBE1436-1653-4711-8446-ECC3700DA9F9}" destId="{B8DF8935-8445-4968-9DC3-7344B94BC95B}" srcOrd="0" destOrd="0" presId="urn:microsoft.com/office/officeart/2005/8/layout/process1"/>
    <dgm:cxn modelId="{823F1E63-F104-4CFB-A1C4-A58C890DF01B}" type="presOf" srcId="{69BFA9E6-5649-43CD-8E33-44C0048FC1ED}" destId="{1636CFE6-5DF9-4455-A81E-D388DCCD3ECF}" srcOrd="0" destOrd="0" presId="urn:microsoft.com/office/officeart/2005/8/layout/process1"/>
    <dgm:cxn modelId="{7FA29101-DF39-432F-90D0-830EBF609D6F}" srcId="{69BFA9E6-5649-43CD-8E33-44C0048FC1ED}" destId="{A29FA728-C22A-4432-BA9F-6010EBF36D5D}" srcOrd="0" destOrd="0" parTransId="{BD8FF5CA-187A-4F94-BE79-0AB82E53789D}" sibTransId="{4DBE1436-1653-4711-8446-ECC3700DA9F9}"/>
    <dgm:cxn modelId="{9811BD87-DC68-4D06-AF33-C82D05B855DE}" type="presOf" srcId="{4230DDA7-CB06-4A52-865F-48D0D2FB71D4}" destId="{EA912892-FCAF-4980-94DC-B984E63623F1}" srcOrd="0" destOrd="0" presId="urn:microsoft.com/office/officeart/2005/8/layout/process1"/>
    <dgm:cxn modelId="{E268975A-7331-4BE2-85E0-CCFD596E572E}" type="presParOf" srcId="{1636CFE6-5DF9-4455-A81E-D388DCCD3ECF}" destId="{0A0572E5-A308-4F7C-8610-74AAD3E8562F}" srcOrd="0" destOrd="0" presId="urn:microsoft.com/office/officeart/2005/8/layout/process1"/>
    <dgm:cxn modelId="{EB5B04D0-9E6C-4BAC-A463-6D6996026122}" type="presParOf" srcId="{1636CFE6-5DF9-4455-A81E-D388DCCD3ECF}" destId="{B8DF8935-8445-4968-9DC3-7344B94BC95B}" srcOrd="1" destOrd="0" presId="urn:microsoft.com/office/officeart/2005/8/layout/process1"/>
    <dgm:cxn modelId="{AA2E565B-1738-4C7F-BCB8-9A3647055A42}" type="presParOf" srcId="{B8DF8935-8445-4968-9DC3-7344B94BC95B}" destId="{DF937DAB-BFD6-45BB-9E67-FBA73214D534}" srcOrd="0" destOrd="0" presId="urn:microsoft.com/office/officeart/2005/8/layout/process1"/>
    <dgm:cxn modelId="{2CA3EA9E-2CA3-4C5B-829B-5A7657CC7DE9}" type="presParOf" srcId="{1636CFE6-5DF9-4455-A81E-D388DCCD3ECF}" destId="{EA912892-FCAF-4980-94DC-B984E63623F1}"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9BFA9E6-5649-43CD-8E33-44C0048FC1ED}" type="doc">
      <dgm:prSet loTypeId="urn:microsoft.com/office/officeart/2005/8/layout/process1" loCatId="process" qsTypeId="urn:microsoft.com/office/officeart/2005/8/quickstyle/simple1" qsCatId="simple" csTypeId="urn:microsoft.com/office/officeart/2005/8/colors/colorful1#17" csCatId="colorful" phldr="1"/>
      <dgm:spPr/>
    </dgm:pt>
    <dgm:pt modelId="{A29FA728-C22A-4432-BA9F-6010EBF36D5D}">
      <dgm:prSet phldrT="[Text]"/>
      <dgm:spPr/>
      <dgm:t>
        <a:bodyPr/>
        <a:lstStyle/>
        <a:p>
          <a:r>
            <a:rPr lang="en-GB" dirty="0" smtClean="0"/>
            <a:t>Organisation</a:t>
          </a:r>
          <a:endParaRPr lang="en-GB" dirty="0"/>
        </a:p>
      </dgm:t>
    </dgm:pt>
    <dgm:pt modelId="{BD8FF5CA-187A-4F94-BE79-0AB82E53789D}" type="parTrans" cxnId="{7FA29101-DF39-432F-90D0-830EBF609D6F}">
      <dgm:prSet/>
      <dgm:spPr/>
      <dgm:t>
        <a:bodyPr/>
        <a:lstStyle/>
        <a:p>
          <a:endParaRPr lang="en-GB"/>
        </a:p>
      </dgm:t>
    </dgm:pt>
    <dgm:pt modelId="{4DBE1436-1653-4711-8446-ECC3700DA9F9}" type="sibTrans" cxnId="{7FA29101-DF39-432F-90D0-830EBF609D6F}">
      <dgm:prSet/>
      <dgm:spPr/>
      <dgm:t>
        <a:bodyPr/>
        <a:lstStyle/>
        <a:p>
          <a:endParaRPr lang="en-GB"/>
        </a:p>
      </dgm:t>
    </dgm:pt>
    <dgm:pt modelId="{4230DDA7-CB06-4A52-865F-48D0D2FB71D4}">
      <dgm:prSet phldrT="[Text]"/>
      <dgm:spPr/>
      <dgm:t>
        <a:bodyPr/>
        <a:lstStyle/>
        <a:p>
          <a:r>
            <a:rPr lang="en-GB" dirty="0" smtClean="0"/>
            <a:t>Stakeholder/public</a:t>
          </a:r>
          <a:endParaRPr lang="en-GB" dirty="0"/>
        </a:p>
      </dgm:t>
    </dgm:pt>
    <dgm:pt modelId="{962607FB-048C-4D7B-85FE-A1FF814A9E54}" type="parTrans" cxnId="{18D84522-1D13-447F-A996-6C6DC3D47151}">
      <dgm:prSet/>
      <dgm:spPr/>
      <dgm:t>
        <a:bodyPr/>
        <a:lstStyle/>
        <a:p>
          <a:endParaRPr lang="en-GB"/>
        </a:p>
      </dgm:t>
    </dgm:pt>
    <dgm:pt modelId="{CD2E4EFA-BE67-4F0F-B3F7-D5D96F8CF827}" type="sibTrans" cxnId="{18D84522-1D13-447F-A996-6C6DC3D47151}">
      <dgm:prSet/>
      <dgm:spPr/>
      <dgm:t>
        <a:bodyPr/>
        <a:lstStyle/>
        <a:p>
          <a:endParaRPr lang="en-GB"/>
        </a:p>
      </dgm:t>
    </dgm:pt>
    <dgm:pt modelId="{1636CFE6-5DF9-4455-A81E-D388DCCD3ECF}" type="pres">
      <dgm:prSet presAssocID="{69BFA9E6-5649-43CD-8E33-44C0048FC1ED}" presName="Name0" presStyleCnt="0">
        <dgm:presLayoutVars>
          <dgm:dir/>
          <dgm:resizeHandles val="exact"/>
        </dgm:presLayoutVars>
      </dgm:prSet>
      <dgm:spPr/>
    </dgm:pt>
    <dgm:pt modelId="{0A0572E5-A308-4F7C-8610-74AAD3E8562F}" type="pres">
      <dgm:prSet presAssocID="{A29FA728-C22A-4432-BA9F-6010EBF36D5D}" presName="node" presStyleLbl="node1" presStyleIdx="0" presStyleCnt="2">
        <dgm:presLayoutVars>
          <dgm:bulletEnabled val="1"/>
        </dgm:presLayoutVars>
      </dgm:prSet>
      <dgm:spPr/>
      <dgm:t>
        <a:bodyPr/>
        <a:lstStyle/>
        <a:p>
          <a:endParaRPr lang="en-GB"/>
        </a:p>
      </dgm:t>
    </dgm:pt>
    <dgm:pt modelId="{B8DF8935-8445-4968-9DC3-7344B94BC95B}" type="pres">
      <dgm:prSet presAssocID="{4DBE1436-1653-4711-8446-ECC3700DA9F9}" presName="sibTrans" presStyleLbl="sibTrans2D1" presStyleIdx="0" presStyleCnt="1" custLinFactNeighborX="-1985" custLinFactNeighborY="-68308"/>
      <dgm:spPr/>
      <dgm:t>
        <a:bodyPr/>
        <a:lstStyle/>
        <a:p>
          <a:endParaRPr lang="en-GB"/>
        </a:p>
      </dgm:t>
    </dgm:pt>
    <dgm:pt modelId="{DF937DAB-BFD6-45BB-9E67-FBA73214D534}" type="pres">
      <dgm:prSet presAssocID="{4DBE1436-1653-4711-8446-ECC3700DA9F9}" presName="connectorText" presStyleLbl="sibTrans2D1" presStyleIdx="0" presStyleCnt="1"/>
      <dgm:spPr/>
      <dgm:t>
        <a:bodyPr/>
        <a:lstStyle/>
        <a:p>
          <a:endParaRPr lang="en-GB"/>
        </a:p>
      </dgm:t>
    </dgm:pt>
    <dgm:pt modelId="{EA912892-FCAF-4980-94DC-B984E63623F1}" type="pres">
      <dgm:prSet presAssocID="{4230DDA7-CB06-4A52-865F-48D0D2FB71D4}" presName="node" presStyleLbl="node1" presStyleIdx="1" presStyleCnt="2">
        <dgm:presLayoutVars>
          <dgm:bulletEnabled val="1"/>
        </dgm:presLayoutVars>
      </dgm:prSet>
      <dgm:spPr/>
      <dgm:t>
        <a:bodyPr/>
        <a:lstStyle/>
        <a:p>
          <a:endParaRPr lang="en-GB"/>
        </a:p>
      </dgm:t>
    </dgm:pt>
  </dgm:ptLst>
  <dgm:cxnLst>
    <dgm:cxn modelId="{71EA14C1-C9AE-4F18-9B79-6BA470513DBF}" type="presOf" srcId="{A29FA728-C22A-4432-BA9F-6010EBF36D5D}" destId="{0A0572E5-A308-4F7C-8610-74AAD3E8562F}" srcOrd="0" destOrd="0" presId="urn:microsoft.com/office/officeart/2005/8/layout/process1"/>
    <dgm:cxn modelId="{736EE652-2EFC-4170-9ACD-AC170ADF7D86}" type="presOf" srcId="{4DBE1436-1653-4711-8446-ECC3700DA9F9}" destId="{DF937DAB-BFD6-45BB-9E67-FBA73214D534}" srcOrd="1" destOrd="0" presId="urn:microsoft.com/office/officeart/2005/8/layout/process1"/>
    <dgm:cxn modelId="{040FCADE-359D-4C0C-88D5-1DD59C07132D}" type="presOf" srcId="{4DBE1436-1653-4711-8446-ECC3700DA9F9}" destId="{B8DF8935-8445-4968-9DC3-7344B94BC95B}" srcOrd="0" destOrd="0" presId="urn:microsoft.com/office/officeart/2005/8/layout/process1"/>
    <dgm:cxn modelId="{18D84522-1D13-447F-A996-6C6DC3D47151}" srcId="{69BFA9E6-5649-43CD-8E33-44C0048FC1ED}" destId="{4230DDA7-CB06-4A52-865F-48D0D2FB71D4}" srcOrd="1" destOrd="0" parTransId="{962607FB-048C-4D7B-85FE-A1FF814A9E54}" sibTransId="{CD2E4EFA-BE67-4F0F-B3F7-D5D96F8CF827}"/>
    <dgm:cxn modelId="{7FA29101-DF39-432F-90D0-830EBF609D6F}" srcId="{69BFA9E6-5649-43CD-8E33-44C0048FC1ED}" destId="{A29FA728-C22A-4432-BA9F-6010EBF36D5D}" srcOrd="0" destOrd="0" parTransId="{BD8FF5CA-187A-4F94-BE79-0AB82E53789D}" sibTransId="{4DBE1436-1653-4711-8446-ECC3700DA9F9}"/>
    <dgm:cxn modelId="{261AA591-44DA-4456-908E-097E810662CB}" type="presOf" srcId="{4230DDA7-CB06-4A52-865F-48D0D2FB71D4}" destId="{EA912892-FCAF-4980-94DC-B984E63623F1}" srcOrd="0" destOrd="0" presId="urn:microsoft.com/office/officeart/2005/8/layout/process1"/>
    <dgm:cxn modelId="{60B032C6-64C1-4F41-BEF8-D0F71B0B13DB}" type="presOf" srcId="{69BFA9E6-5649-43CD-8E33-44C0048FC1ED}" destId="{1636CFE6-5DF9-4455-A81E-D388DCCD3ECF}" srcOrd="0" destOrd="0" presId="urn:microsoft.com/office/officeart/2005/8/layout/process1"/>
    <dgm:cxn modelId="{84F72F34-9B6C-4BA0-BECE-6999F135E9B8}" type="presParOf" srcId="{1636CFE6-5DF9-4455-A81E-D388DCCD3ECF}" destId="{0A0572E5-A308-4F7C-8610-74AAD3E8562F}" srcOrd="0" destOrd="0" presId="urn:microsoft.com/office/officeart/2005/8/layout/process1"/>
    <dgm:cxn modelId="{195F312D-5290-4A20-831C-3D70FC5EAA16}" type="presParOf" srcId="{1636CFE6-5DF9-4455-A81E-D388DCCD3ECF}" destId="{B8DF8935-8445-4968-9DC3-7344B94BC95B}" srcOrd="1" destOrd="0" presId="urn:microsoft.com/office/officeart/2005/8/layout/process1"/>
    <dgm:cxn modelId="{F96B2595-8BD5-4F99-83D2-DBD4E3E43036}" type="presParOf" srcId="{B8DF8935-8445-4968-9DC3-7344B94BC95B}" destId="{DF937DAB-BFD6-45BB-9E67-FBA73214D534}" srcOrd="0" destOrd="0" presId="urn:microsoft.com/office/officeart/2005/8/layout/process1"/>
    <dgm:cxn modelId="{258FF47D-1045-4F1B-935B-D9854FB5759E}" type="presParOf" srcId="{1636CFE6-5DF9-4455-A81E-D388DCCD3ECF}" destId="{EA912892-FCAF-4980-94DC-B984E63623F1}"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583FC59-3201-4ED7-ACB2-E2AAFA662CA8}" type="doc">
      <dgm:prSet loTypeId="urn:microsoft.com/office/officeart/2005/8/layout/cycle7" loCatId="cycle" qsTypeId="urn:microsoft.com/office/officeart/2005/8/quickstyle/simple1" qsCatId="simple" csTypeId="urn:microsoft.com/office/officeart/2005/8/colors/colorful1#19" csCatId="colorful" phldr="1"/>
      <dgm:spPr/>
      <dgm:t>
        <a:bodyPr/>
        <a:lstStyle/>
        <a:p>
          <a:endParaRPr lang="en-GB"/>
        </a:p>
      </dgm:t>
    </dgm:pt>
    <dgm:pt modelId="{17BAB6BE-99DE-42BC-BF10-F21592B2947A}">
      <dgm:prSet phldrT="[Text]"/>
      <dgm:spPr/>
      <dgm:t>
        <a:bodyPr/>
        <a:lstStyle/>
        <a:p>
          <a:r>
            <a:rPr lang="en-GB" dirty="0" smtClean="0"/>
            <a:t>Scene of the action</a:t>
          </a:r>
          <a:endParaRPr lang="en-GB" dirty="0"/>
        </a:p>
      </dgm:t>
    </dgm:pt>
    <dgm:pt modelId="{E704E609-3D30-4336-ADED-E27468979038}" type="parTrans" cxnId="{861401F8-E748-4D2F-91AE-5644E4E81F4F}">
      <dgm:prSet/>
      <dgm:spPr/>
      <dgm:t>
        <a:bodyPr/>
        <a:lstStyle/>
        <a:p>
          <a:endParaRPr lang="en-GB"/>
        </a:p>
      </dgm:t>
    </dgm:pt>
    <dgm:pt modelId="{CDB7EA38-E2FB-496B-BDD5-D1C7A8614C89}" type="sibTrans" cxnId="{861401F8-E748-4D2F-91AE-5644E4E81F4F}">
      <dgm:prSet/>
      <dgm:spPr/>
      <dgm:t>
        <a:bodyPr/>
        <a:lstStyle/>
        <a:p>
          <a:endParaRPr lang="en-GB"/>
        </a:p>
      </dgm:t>
    </dgm:pt>
    <dgm:pt modelId="{9B7BCC3D-BF01-4C3A-A62C-5F34E0AD60D4}">
      <dgm:prSet phldrT="[Text]"/>
      <dgm:spPr/>
      <dgm:t>
        <a:bodyPr/>
        <a:lstStyle/>
        <a:p>
          <a:r>
            <a:rPr lang="en-GB" dirty="0" smtClean="0"/>
            <a:t>Perceptions of the action</a:t>
          </a:r>
          <a:endParaRPr lang="en-GB" dirty="0"/>
        </a:p>
      </dgm:t>
    </dgm:pt>
    <dgm:pt modelId="{EF89AF2F-D688-4E5E-910A-0E6B681E2C3B}" type="parTrans" cxnId="{DE9CF8A7-9C6F-4D5A-8DCC-E83DBEEDFB6F}">
      <dgm:prSet/>
      <dgm:spPr/>
      <dgm:t>
        <a:bodyPr/>
        <a:lstStyle/>
        <a:p>
          <a:endParaRPr lang="en-GB"/>
        </a:p>
      </dgm:t>
    </dgm:pt>
    <dgm:pt modelId="{9304CE8B-C981-4C3A-88A0-6C8F3AAD95DD}" type="sibTrans" cxnId="{DE9CF8A7-9C6F-4D5A-8DCC-E83DBEEDFB6F}">
      <dgm:prSet/>
      <dgm:spPr/>
      <dgm:t>
        <a:bodyPr/>
        <a:lstStyle/>
        <a:p>
          <a:endParaRPr lang="en-GB"/>
        </a:p>
      </dgm:t>
    </dgm:pt>
    <dgm:pt modelId="{7FEFA936-BF5D-4582-8C02-E68F411704C4}">
      <dgm:prSet phldrT="[Text]"/>
      <dgm:spPr/>
      <dgm:t>
        <a:bodyPr/>
        <a:lstStyle/>
        <a:p>
          <a:r>
            <a:rPr lang="en-GB" dirty="0" smtClean="0"/>
            <a:t>Response based on the perception</a:t>
          </a:r>
          <a:endParaRPr lang="en-GB" dirty="0"/>
        </a:p>
      </dgm:t>
    </dgm:pt>
    <dgm:pt modelId="{CEB4F000-4403-43B0-8077-E5F6671DEAC0}" type="parTrans" cxnId="{1BF0E6EA-EF1F-4305-993D-CDA51CA07A07}">
      <dgm:prSet/>
      <dgm:spPr/>
      <dgm:t>
        <a:bodyPr/>
        <a:lstStyle/>
        <a:p>
          <a:endParaRPr lang="en-GB"/>
        </a:p>
      </dgm:t>
    </dgm:pt>
    <dgm:pt modelId="{A9BB8A68-6C89-477D-B14B-4637B9AB8C0D}" type="sibTrans" cxnId="{1BF0E6EA-EF1F-4305-993D-CDA51CA07A07}">
      <dgm:prSet/>
      <dgm:spPr/>
      <dgm:t>
        <a:bodyPr/>
        <a:lstStyle/>
        <a:p>
          <a:endParaRPr lang="en-GB"/>
        </a:p>
      </dgm:t>
    </dgm:pt>
    <dgm:pt modelId="{3031FA26-2892-4481-BD64-E29ED023DF88}" type="pres">
      <dgm:prSet presAssocID="{F583FC59-3201-4ED7-ACB2-E2AAFA662CA8}" presName="Name0" presStyleCnt="0">
        <dgm:presLayoutVars>
          <dgm:dir/>
          <dgm:resizeHandles val="exact"/>
        </dgm:presLayoutVars>
      </dgm:prSet>
      <dgm:spPr/>
      <dgm:t>
        <a:bodyPr/>
        <a:lstStyle/>
        <a:p>
          <a:endParaRPr lang="en-GB"/>
        </a:p>
      </dgm:t>
    </dgm:pt>
    <dgm:pt modelId="{8CC99C9A-2910-476E-B6C8-7ED655E71B3A}" type="pres">
      <dgm:prSet presAssocID="{17BAB6BE-99DE-42BC-BF10-F21592B2947A}" presName="node" presStyleLbl="node1" presStyleIdx="0" presStyleCnt="3">
        <dgm:presLayoutVars>
          <dgm:bulletEnabled val="1"/>
        </dgm:presLayoutVars>
      </dgm:prSet>
      <dgm:spPr/>
      <dgm:t>
        <a:bodyPr/>
        <a:lstStyle/>
        <a:p>
          <a:endParaRPr lang="en-GB"/>
        </a:p>
      </dgm:t>
    </dgm:pt>
    <dgm:pt modelId="{188E02F4-4742-4B8E-AFFC-4018C2625E34}" type="pres">
      <dgm:prSet presAssocID="{CDB7EA38-E2FB-496B-BDD5-D1C7A8614C89}" presName="sibTrans" presStyleLbl="sibTrans2D1" presStyleIdx="0" presStyleCnt="3"/>
      <dgm:spPr/>
      <dgm:t>
        <a:bodyPr/>
        <a:lstStyle/>
        <a:p>
          <a:endParaRPr lang="en-GB"/>
        </a:p>
      </dgm:t>
    </dgm:pt>
    <dgm:pt modelId="{3A7B6680-D8B8-40E1-9128-64415DA207AE}" type="pres">
      <dgm:prSet presAssocID="{CDB7EA38-E2FB-496B-BDD5-D1C7A8614C89}" presName="connectorText" presStyleLbl="sibTrans2D1" presStyleIdx="0" presStyleCnt="3"/>
      <dgm:spPr/>
      <dgm:t>
        <a:bodyPr/>
        <a:lstStyle/>
        <a:p>
          <a:endParaRPr lang="en-GB"/>
        </a:p>
      </dgm:t>
    </dgm:pt>
    <dgm:pt modelId="{65D4D4CD-6E0F-4EB8-9CCC-08398DCDD3E6}" type="pres">
      <dgm:prSet presAssocID="{9B7BCC3D-BF01-4C3A-A62C-5F34E0AD60D4}" presName="node" presStyleLbl="node1" presStyleIdx="1" presStyleCnt="3">
        <dgm:presLayoutVars>
          <dgm:bulletEnabled val="1"/>
        </dgm:presLayoutVars>
      </dgm:prSet>
      <dgm:spPr/>
      <dgm:t>
        <a:bodyPr/>
        <a:lstStyle/>
        <a:p>
          <a:endParaRPr lang="en-GB"/>
        </a:p>
      </dgm:t>
    </dgm:pt>
    <dgm:pt modelId="{B961E215-4297-4474-98AF-8DD84D228643}" type="pres">
      <dgm:prSet presAssocID="{9304CE8B-C981-4C3A-88A0-6C8F3AAD95DD}" presName="sibTrans" presStyleLbl="sibTrans2D1" presStyleIdx="1" presStyleCnt="3"/>
      <dgm:spPr/>
      <dgm:t>
        <a:bodyPr/>
        <a:lstStyle/>
        <a:p>
          <a:endParaRPr lang="en-GB"/>
        </a:p>
      </dgm:t>
    </dgm:pt>
    <dgm:pt modelId="{6BC5539E-4B16-4A98-9C64-772978B55E57}" type="pres">
      <dgm:prSet presAssocID="{9304CE8B-C981-4C3A-88A0-6C8F3AAD95DD}" presName="connectorText" presStyleLbl="sibTrans2D1" presStyleIdx="1" presStyleCnt="3"/>
      <dgm:spPr/>
      <dgm:t>
        <a:bodyPr/>
        <a:lstStyle/>
        <a:p>
          <a:endParaRPr lang="en-GB"/>
        </a:p>
      </dgm:t>
    </dgm:pt>
    <dgm:pt modelId="{D08926C4-401F-4183-8407-F35797B7775F}" type="pres">
      <dgm:prSet presAssocID="{7FEFA936-BF5D-4582-8C02-E68F411704C4}" presName="node" presStyleLbl="node1" presStyleIdx="2" presStyleCnt="3">
        <dgm:presLayoutVars>
          <dgm:bulletEnabled val="1"/>
        </dgm:presLayoutVars>
      </dgm:prSet>
      <dgm:spPr/>
      <dgm:t>
        <a:bodyPr/>
        <a:lstStyle/>
        <a:p>
          <a:endParaRPr lang="en-GB"/>
        </a:p>
      </dgm:t>
    </dgm:pt>
    <dgm:pt modelId="{6E809669-2043-4AAA-BD69-873467D3C480}" type="pres">
      <dgm:prSet presAssocID="{A9BB8A68-6C89-477D-B14B-4637B9AB8C0D}" presName="sibTrans" presStyleLbl="sibTrans2D1" presStyleIdx="2" presStyleCnt="3"/>
      <dgm:spPr/>
      <dgm:t>
        <a:bodyPr/>
        <a:lstStyle/>
        <a:p>
          <a:endParaRPr lang="en-GB"/>
        </a:p>
      </dgm:t>
    </dgm:pt>
    <dgm:pt modelId="{0106D21B-E8A5-4F82-B602-B78646F7CEAF}" type="pres">
      <dgm:prSet presAssocID="{A9BB8A68-6C89-477D-B14B-4637B9AB8C0D}" presName="connectorText" presStyleLbl="sibTrans2D1" presStyleIdx="2" presStyleCnt="3"/>
      <dgm:spPr/>
      <dgm:t>
        <a:bodyPr/>
        <a:lstStyle/>
        <a:p>
          <a:endParaRPr lang="en-GB"/>
        </a:p>
      </dgm:t>
    </dgm:pt>
  </dgm:ptLst>
  <dgm:cxnLst>
    <dgm:cxn modelId="{C06A74C1-D7DB-4965-A761-8D0A186BF5F2}" type="presOf" srcId="{9304CE8B-C981-4C3A-88A0-6C8F3AAD95DD}" destId="{B961E215-4297-4474-98AF-8DD84D228643}" srcOrd="0" destOrd="0" presId="urn:microsoft.com/office/officeart/2005/8/layout/cycle7"/>
    <dgm:cxn modelId="{B4E81E93-BD04-4F8A-A991-CD9E67CE3E59}" type="presOf" srcId="{A9BB8A68-6C89-477D-B14B-4637B9AB8C0D}" destId="{0106D21B-E8A5-4F82-B602-B78646F7CEAF}" srcOrd="1" destOrd="0" presId="urn:microsoft.com/office/officeart/2005/8/layout/cycle7"/>
    <dgm:cxn modelId="{85DC330F-A438-4C7E-BCAA-2525DB94C598}" type="presOf" srcId="{F583FC59-3201-4ED7-ACB2-E2AAFA662CA8}" destId="{3031FA26-2892-4481-BD64-E29ED023DF88}" srcOrd="0" destOrd="0" presId="urn:microsoft.com/office/officeart/2005/8/layout/cycle7"/>
    <dgm:cxn modelId="{9B416EC9-2CD4-4595-991B-8DDADFCCC391}" type="presOf" srcId="{A9BB8A68-6C89-477D-B14B-4637B9AB8C0D}" destId="{6E809669-2043-4AAA-BD69-873467D3C480}" srcOrd="0" destOrd="0" presId="urn:microsoft.com/office/officeart/2005/8/layout/cycle7"/>
    <dgm:cxn modelId="{71DA666D-5757-4208-A682-409FA329D381}" type="presOf" srcId="{7FEFA936-BF5D-4582-8C02-E68F411704C4}" destId="{D08926C4-401F-4183-8407-F35797B7775F}" srcOrd="0" destOrd="0" presId="urn:microsoft.com/office/officeart/2005/8/layout/cycle7"/>
    <dgm:cxn modelId="{9DCE6C25-6F06-422F-9C18-B45591F12A01}" type="presOf" srcId="{17BAB6BE-99DE-42BC-BF10-F21592B2947A}" destId="{8CC99C9A-2910-476E-B6C8-7ED655E71B3A}" srcOrd="0" destOrd="0" presId="urn:microsoft.com/office/officeart/2005/8/layout/cycle7"/>
    <dgm:cxn modelId="{64AEE823-F00C-4655-B496-FD448EF3C422}" type="presOf" srcId="{9304CE8B-C981-4C3A-88A0-6C8F3AAD95DD}" destId="{6BC5539E-4B16-4A98-9C64-772978B55E57}" srcOrd="1" destOrd="0" presId="urn:microsoft.com/office/officeart/2005/8/layout/cycle7"/>
    <dgm:cxn modelId="{1BF0E6EA-EF1F-4305-993D-CDA51CA07A07}" srcId="{F583FC59-3201-4ED7-ACB2-E2AAFA662CA8}" destId="{7FEFA936-BF5D-4582-8C02-E68F411704C4}" srcOrd="2" destOrd="0" parTransId="{CEB4F000-4403-43B0-8077-E5F6671DEAC0}" sibTransId="{A9BB8A68-6C89-477D-B14B-4637B9AB8C0D}"/>
    <dgm:cxn modelId="{E34779AA-13A7-471F-A7FB-5199FB32C9C2}" type="presOf" srcId="{9B7BCC3D-BF01-4C3A-A62C-5F34E0AD60D4}" destId="{65D4D4CD-6E0F-4EB8-9CCC-08398DCDD3E6}" srcOrd="0" destOrd="0" presId="urn:microsoft.com/office/officeart/2005/8/layout/cycle7"/>
    <dgm:cxn modelId="{4F634EED-8EF5-49CC-81AD-CC07D5341386}" type="presOf" srcId="{CDB7EA38-E2FB-496B-BDD5-D1C7A8614C89}" destId="{188E02F4-4742-4B8E-AFFC-4018C2625E34}" srcOrd="0" destOrd="0" presId="urn:microsoft.com/office/officeart/2005/8/layout/cycle7"/>
    <dgm:cxn modelId="{DE9CF8A7-9C6F-4D5A-8DCC-E83DBEEDFB6F}" srcId="{F583FC59-3201-4ED7-ACB2-E2AAFA662CA8}" destId="{9B7BCC3D-BF01-4C3A-A62C-5F34E0AD60D4}" srcOrd="1" destOrd="0" parTransId="{EF89AF2F-D688-4E5E-910A-0E6B681E2C3B}" sibTransId="{9304CE8B-C981-4C3A-88A0-6C8F3AAD95DD}"/>
    <dgm:cxn modelId="{861401F8-E748-4D2F-91AE-5644E4E81F4F}" srcId="{F583FC59-3201-4ED7-ACB2-E2AAFA662CA8}" destId="{17BAB6BE-99DE-42BC-BF10-F21592B2947A}" srcOrd="0" destOrd="0" parTransId="{E704E609-3D30-4336-ADED-E27468979038}" sibTransId="{CDB7EA38-E2FB-496B-BDD5-D1C7A8614C89}"/>
    <dgm:cxn modelId="{7318257D-9ECB-4ADE-A438-D7FC67164D42}" type="presOf" srcId="{CDB7EA38-E2FB-496B-BDD5-D1C7A8614C89}" destId="{3A7B6680-D8B8-40E1-9128-64415DA207AE}" srcOrd="1" destOrd="0" presId="urn:microsoft.com/office/officeart/2005/8/layout/cycle7"/>
    <dgm:cxn modelId="{A2100E17-42D6-4958-BDFE-0CE56D6487FD}" type="presParOf" srcId="{3031FA26-2892-4481-BD64-E29ED023DF88}" destId="{8CC99C9A-2910-476E-B6C8-7ED655E71B3A}" srcOrd="0" destOrd="0" presId="urn:microsoft.com/office/officeart/2005/8/layout/cycle7"/>
    <dgm:cxn modelId="{FFFA6C01-F70B-41B3-B7E0-C75A3C736232}" type="presParOf" srcId="{3031FA26-2892-4481-BD64-E29ED023DF88}" destId="{188E02F4-4742-4B8E-AFFC-4018C2625E34}" srcOrd="1" destOrd="0" presId="urn:microsoft.com/office/officeart/2005/8/layout/cycle7"/>
    <dgm:cxn modelId="{03EA283A-936E-4415-A51F-3AAFBB40A4ED}" type="presParOf" srcId="{188E02F4-4742-4B8E-AFFC-4018C2625E34}" destId="{3A7B6680-D8B8-40E1-9128-64415DA207AE}" srcOrd="0" destOrd="0" presId="urn:microsoft.com/office/officeart/2005/8/layout/cycle7"/>
    <dgm:cxn modelId="{EDDCEBE3-2603-4E75-A59D-7B1C7EE76918}" type="presParOf" srcId="{3031FA26-2892-4481-BD64-E29ED023DF88}" destId="{65D4D4CD-6E0F-4EB8-9CCC-08398DCDD3E6}" srcOrd="2" destOrd="0" presId="urn:microsoft.com/office/officeart/2005/8/layout/cycle7"/>
    <dgm:cxn modelId="{A799B633-CA19-4C69-AF40-A156000FF294}" type="presParOf" srcId="{3031FA26-2892-4481-BD64-E29ED023DF88}" destId="{B961E215-4297-4474-98AF-8DD84D228643}" srcOrd="3" destOrd="0" presId="urn:microsoft.com/office/officeart/2005/8/layout/cycle7"/>
    <dgm:cxn modelId="{47B4E7D0-B0BC-4901-A1DB-9B87504F2892}" type="presParOf" srcId="{B961E215-4297-4474-98AF-8DD84D228643}" destId="{6BC5539E-4B16-4A98-9C64-772978B55E57}" srcOrd="0" destOrd="0" presId="urn:microsoft.com/office/officeart/2005/8/layout/cycle7"/>
    <dgm:cxn modelId="{D790986B-CD32-4472-91B8-AD632DA92452}" type="presParOf" srcId="{3031FA26-2892-4481-BD64-E29ED023DF88}" destId="{D08926C4-401F-4183-8407-F35797B7775F}" srcOrd="4" destOrd="0" presId="urn:microsoft.com/office/officeart/2005/8/layout/cycle7"/>
    <dgm:cxn modelId="{2C1879E0-CC08-41FA-96D6-895A361353BE}" type="presParOf" srcId="{3031FA26-2892-4481-BD64-E29ED023DF88}" destId="{6E809669-2043-4AAA-BD69-873467D3C480}" srcOrd="5" destOrd="0" presId="urn:microsoft.com/office/officeart/2005/8/layout/cycle7"/>
    <dgm:cxn modelId="{962578DD-A267-4F34-A2ED-D16B93F77CE5}" type="presParOf" srcId="{6E809669-2043-4AAA-BD69-873467D3C480}" destId="{0106D21B-E8A5-4F82-B602-B78646F7CEAF}"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15DAF9B-248C-4667-808B-E7AE63EF3E0A}" type="doc">
      <dgm:prSet loTypeId="urn:microsoft.com/office/officeart/2005/8/layout/bList2#1" loCatId="list" qsTypeId="urn:microsoft.com/office/officeart/2005/8/quickstyle/simple1" qsCatId="simple" csTypeId="urn:microsoft.com/office/officeart/2005/8/colors/colorful1#4" csCatId="colorful" phldr="1"/>
      <dgm:spPr/>
      <dgm:t>
        <a:bodyPr/>
        <a:lstStyle/>
        <a:p>
          <a:endParaRPr lang="en-US"/>
        </a:p>
      </dgm:t>
    </dgm:pt>
    <dgm:pt modelId="{82B7B405-BA56-4816-AD5C-E91FC37F2C5C}">
      <dgm:prSet phldrT="[Text]"/>
      <dgm:spPr/>
      <dgm:t>
        <a:bodyPr/>
        <a:lstStyle/>
        <a:p>
          <a:r>
            <a:rPr lang="en-US" dirty="0" smtClean="0"/>
            <a:t>Positives</a:t>
          </a:r>
          <a:endParaRPr lang="en-US" dirty="0"/>
        </a:p>
      </dgm:t>
    </dgm:pt>
    <dgm:pt modelId="{85E6E229-DDDF-4886-A4BE-E6B22F061C8F}" type="parTrans" cxnId="{1500A1C7-05A9-46C3-A5C0-E5DE2257F5D3}">
      <dgm:prSet/>
      <dgm:spPr/>
      <dgm:t>
        <a:bodyPr/>
        <a:lstStyle/>
        <a:p>
          <a:endParaRPr lang="en-US"/>
        </a:p>
      </dgm:t>
    </dgm:pt>
    <dgm:pt modelId="{1C7F7704-6BA3-4BF3-9987-D8669B3DB617}" type="sibTrans" cxnId="{1500A1C7-05A9-46C3-A5C0-E5DE2257F5D3}">
      <dgm:prSet/>
      <dgm:spPr/>
      <dgm:t>
        <a:bodyPr/>
        <a:lstStyle/>
        <a:p>
          <a:endParaRPr lang="en-US"/>
        </a:p>
      </dgm:t>
    </dgm:pt>
    <dgm:pt modelId="{D9B7B96B-66BD-4039-86A6-BB7C95425E12}">
      <dgm:prSet phldrT="[Text]"/>
      <dgm:spPr/>
      <dgm:t>
        <a:bodyPr/>
        <a:lstStyle/>
        <a:p>
          <a:r>
            <a:rPr lang="en-US" dirty="0" smtClean="0"/>
            <a:t>Most effective at certain stages of the buying process</a:t>
          </a:r>
          <a:endParaRPr lang="en-US" dirty="0"/>
        </a:p>
      </dgm:t>
    </dgm:pt>
    <dgm:pt modelId="{9376EE4D-6889-40FB-80E4-C6A858FDB13C}" type="parTrans" cxnId="{CBF8FD23-AFF1-48AE-B05B-743863E3AA37}">
      <dgm:prSet/>
      <dgm:spPr/>
      <dgm:t>
        <a:bodyPr/>
        <a:lstStyle/>
        <a:p>
          <a:endParaRPr lang="en-US"/>
        </a:p>
      </dgm:t>
    </dgm:pt>
    <dgm:pt modelId="{3C5913E8-8E54-41AD-9471-052FAE317D5A}" type="sibTrans" cxnId="{CBF8FD23-AFF1-48AE-B05B-743863E3AA37}">
      <dgm:prSet/>
      <dgm:spPr/>
      <dgm:t>
        <a:bodyPr/>
        <a:lstStyle/>
        <a:p>
          <a:endParaRPr lang="en-US"/>
        </a:p>
      </dgm:t>
    </dgm:pt>
    <dgm:pt modelId="{2FD0D64E-3E0B-4D22-A3E6-21E2E7E3E581}">
      <dgm:prSet phldrT="[Text]"/>
      <dgm:spPr/>
      <dgm:t>
        <a:bodyPr/>
        <a:lstStyle/>
        <a:p>
          <a:r>
            <a:rPr lang="en-US" dirty="0" smtClean="0"/>
            <a:t>Negatives</a:t>
          </a:r>
          <a:endParaRPr lang="en-US" dirty="0"/>
        </a:p>
      </dgm:t>
    </dgm:pt>
    <dgm:pt modelId="{43C06B39-00D7-4DE5-AC6C-F6FF6639B617}" type="parTrans" cxnId="{3590698F-8980-4228-B91B-2185DEE99439}">
      <dgm:prSet/>
      <dgm:spPr/>
      <dgm:t>
        <a:bodyPr/>
        <a:lstStyle/>
        <a:p>
          <a:endParaRPr lang="en-US"/>
        </a:p>
      </dgm:t>
    </dgm:pt>
    <dgm:pt modelId="{4F85A352-A422-461F-BFE8-F20526D9A1DF}" type="sibTrans" cxnId="{3590698F-8980-4228-B91B-2185DEE99439}">
      <dgm:prSet/>
      <dgm:spPr/>
      <dgm:t>
        <a:bodyPr/>
        <a:lstStyle/>
        <a:p>
          <a:endParaRPr lang="en-US"/>
        </a:p>
      </dgm:t>
    </dgm:pt>
    <dgm:pt modelId="{E5F40C38-3F67-4A37-8E54-7C3F5B1C025A}">
      <dgm:prSet phldrT="[Text]"/>
      <dgm:spPr/>
      <dgm:t>
        <a:bodyPr/>
        <a:lstStyle/>
        <a:p>
          <a:r>
            <a:rPr lang="en-US" dirty="0" smtClean="0"/>
            <a:t>Can be seen as pushy</a:t>
          </a:r>
          <a:endParaRPr lang="en-US" dirty="0"/>
        </a:p>
      </dgm:t>
    </dgm:pt>
    <dgm:pt modelId="{14C15099-2FB8-4FAB-8E32-BAF27EE4C0D9}" type="parTrans" cxnId="{296DEAE9-8FC6-4DF0-B1D0-42BFF5497E2A}">
      <dgm:prSet/>
      <dgm:spPr/>
      <dgm:t>
        <a:bodyPr/>
        <a:lstStyle/>
        <a:p>
          <a:endParaRPr lang="en-US"/>
        </a:p>
      </dgm:t>
    </dgm:pt>
    <dgm:pt modelId="{6C34578E-8EF7-4B88-A977-C6F9E5383C75}" type="sibTrans" cxnId="{296DEAE9-8FC6-4DF0-B1D0-42BFF5497E2A}">
      <dgm:prSet/>
      <dgm:spPr/>
      <dgm:t>
        <a:bodyPr/>
        <a:lstStyle/>
        <a:p>
          <a:endParaRPr lang="en-US"/>
        </a:p>
      </dgm:t>
    </dgm:pt>
    <dgm:pt modelId="{0B108B2E-1B9E-45B7-ABAF-E14A8763432D}">
      <dgm:prSet phldrT="[Text]"/>
      <dgm:spPr/>
      <dgm:t>
        <a:bodyPr/>
        <a:lstStyle/>
        <a:p>
          <a:r>
            <a:rPr lang="en-US" dirty="0" smtClean="0"/>
            <a:t>Costly &amp; time consuming</a:t>
          </a:r>
          <a:endParaRPr lang="en-US" dirty="0"/>
        </a:p>
      </dgm:t>
    </dgm:pt>
    <dgm:pt modelId="{5FEDDF2A-A4BC-46A2-9BC4-6A4BD59F050E}" type="parTrans" cxnId="{E3ABF5AE-90EA-4253-A5BD-EB5B7E733857}">
      <dgm:prSet/>
      <dgm:spPr/>
      <dgm:t>
        <a:bodyPr/>
        <a:lstStyle/>
        <a:p>
          <a:endParaRPr lang="en-US"/>
        </a:p>
      </dgm:t>
    </dgm:pt>
    <dgm:pt modelId="{7112D29E-0E0B-4A14-95E5-E4B2DBE7D93F}" type="sibTrans" cxnId="{E3ABF5AE-90EA-4253-A5BD-EB5B7E733857}">
      <dgm:prSet/>
      <dgm:spPr/>
      <dgm:t>
        <a:bodyPr/>
        <a:lstStyle/>
        <a:p>
          <a:endParaRPr lang="en-US"/>
        </a:p>
      </dgm:t>
    </dgm:pt>
    <dgm:pt modelId="{58686500-D608-4419-9731-1A248D01D931}">
      <dgm:prSet phldrT="[Text]"/>
      <dgm:spPr/>
      <dgm:t>
        <a:bodyPr/>
        <a:lstStyle/>
        <a:p>
          <a:r>
            <a:rPr lang="en-US" dirty="0" smtClean="0"/>
            <a:t>Quick adjustments can be made</a:t>
          </a:r>
          <a:endParaRPr lang="en-US" dirty="0"/>
        </a:p>
      </dgm:t>
    </dgm:pt>
    <dgm:pt modelId="{4314C2F9-A164-41DE-9819-8B6957781E5E}" type="parTrans" cxnId="{6B897BC2-C72F-4C2D-BFFF-A51A3110CDE5}">
      <dgm:prSet/>
      <dgm:spPr/>
      <dgm:t>
        <a:bodyPr/>
        <a:lstStyle/>
        <a:p>
          <a:endParaRPr lang="en-US"/>
        </a:p>
      </dgm:t>
    </dgm:pt>
    <dgm:pt modelId="{2AFE5CEA-9C3F-4047-A83A-FD0E8792C032}" type="sibTrans" cxnId="{6B897BC2-C72F-4C2D-BFFF-A51A3110CDE5}">
      <dgm:prSet/>
      <dgm:spPr/>
      <dgm:t>
        <a:bodyPr/>
        <a:lstStyle/>
        <a:p>
          <a:endParaRPr lang="en-US"/>
        </a:p>
      </dgm:t>
    </dgm:pt>
    <dgm:pt modelId="{455155C1-565D-4AAE-B904-A5B8F815BB55}">
      <dgm:prSet phldrT="[Text]"/>
      <dgm:spPr/>
      <dgm:t>
        <a:bodyPr/>
        <a:lstStyle/>
        <a:p>
          <a:r>
            <a:rPr lang="en-US" dirty="0" smtClean="0"/>
            <a:t>Customer relationships are formed</a:t>
          </a:r>
          <a:endParaRPr lang="en-US" dirty="0"/>
        </a:p>
      </dgm:t>
    </dgm:pt>
    <dgm:pt modelId="{3C1CFC20-3070-4B4F-AFAF-C0E5E0A5BF42}" type="parTrans" cxnId="{625B2A82-D3EB-48BB-83C3-DD3B1C3C5241}">
      <dgm:prSet/>
      <dgm:spPr/>
      <dgm:t>
        <a:bodyPr/>
        <a:lstStyle/>
        <a:p>
          <a:endParaRPr lang="en-US"/>
        </a:p>
      </dgm:t>
    </dgm:pt>
    <dgm:pt modelId="{050F7B6E-C699-4226-A42B-9958E5842608}" type="sibTrans" cxnId="{625B2A82-D3EB-48BB-83C3-DD3B1C3C5241}">
      <dgm:prSet/>
      <dgm:spPr/>
      <dgm:t>
        <a:bodyPr/>
        <a:lstStyle/>
        <a:p>
          <a:endParaRPr lang="en-US"/>
        </a:p>
      </dgm:t>
    </dgm:pt>
    <dgm:pt modelId="{AC966657-DD47-4920-98F3-E73C88BF5D53}">
      <dgm:prSet phldrT="[Text]"/>
      <dgm:spPr/>
      <dgm:t>
        <a:bodyPr/>
        <a:lstStyle/>
        <a:p>
          <a:r>
            <a:rPr lang="en-US" dirty="0" smtClean="0"/>
            <a:t>Requires skill and training</a:t>
          </a:r>
          <a:endParaRPr lang="en-US" dirty="0"/>
        </a:p>
      </dgm:t>
    </dgm:pt>
    <dgm:pt modelId="{8146A8DF-5A6C-4E78-A55D-FF483FF05D57}" type="parTrans" cxnId="{ABE4E711-BE9F-4B87-A890-49BDD0A111D1}">
      <dgm:prSet/>
      <dgm:spPr/>
      <dgm:t>
        <a:bodyPr/>
        <a:lstStyle/>
        <a:p>
          <a:endParaRPr lang="en-GB"/>
        </a:p>
      </dgm:t>
    </dgm:pt>
    <dgm:pt modelId="{E03415FC-F181-4967-812F-10B01DBE4D4B}" type="sibTrans" cxnId="{ABE4E711-BE9F-4B87-A890-49BDD0A111D1}">
      <dgm:prSet/>
      <dgm:spPr/>
      <dgm:t>
        <a:bodyPr/>
        <a:lstStyle/>
        <a:p>
          <a:endParaRPr lang="en-GB"/>
        </a:p>
      </dgm:t>
    </dgm:pt>
    <dgm:pt modelId="{CFF0A53A-DE4E-4E8A-80C9-54C6BD837E6D}">
      <dgm:prSet phldrT="[Text]"/>
      <dgm:spPr/>
      <dgm:t>
        <a:bodyPr/>
        <a:lstStyle/>
        <a:p>
          <a:r>
            <a:rPr lang="en-US" dirty="0" smtClean="0"/>
            <a:t>Narrow coverage</a:t>
          </a:r>
          <a:endParaRPr lang="en-US" dirty="0"/>
        </a:p>
      </dgm:t>
    </dgm:pt>
    <dgm:pt modelId="{16CDB032-F64C-46F3-8372-AAB81F7197FC}" type="parTrans" cxnId="{F9CA89E2-CD6D-43CD-8374-EAE5C1DD42AB}">
      <dgm:prSet/>
      <dgm:spPr/>
      <dgm:t>
        <a:bodyPr/>
        <a:lstStyle/>
        <a:p>
          <a:endParaRPr lang="en-GB"/>
        </a:p>
      </dgm:t>
    </dgm:pt>
    <dgm:pt modelId="{9FE7BBEE-A6FF-4E64-B547-02503450E5A0}" type="sibTrans" cxnId="{F9CA89E2-CD6D-43CD-8374-EAE5C1DD42AB}">
      <dgm:prSet/>
      <dgm:spPr/>
      <dgm:t>
        <a:bodyPr/>
        <a:lstStyle/>
        <a:p>
          <a:endParaRPr lang="en-GB"/>
        </a:p>
      </dgm:t>
    </dgm:pt>
    <dgm:pt modelId="{6B0857A0-D478-4ED2-B668-52288183C139}" type="pres">
      <dgm:prSet presAssocID="{215DAF9B-248C-4667-808B-E7AE63EF3E0A}" presName="diagram" presStyleCnt="0">
        <dgm:presLayoutVars>
          <dgm:dir/>
          <dgm:animLvl val="lvl"/>
          <dgm:resizeHandles val="exact"/>
        </dgm:presLayoutVars>
      </dgm:prSet>
      <dgm:spPr/>
      <dgm:t>
        <a:bodyPr/>
        <a:lstStyle/>
        <a:p>
          <a:endParaRPr lang="en-US"/>
        </a:p>
      </dgm:t>
    </dgm:pt>
    <dgm:pt modelId="{A35EB90A-AA97-4561-B4C1-056AFE9FDDA3}" type="pres">
      <dgm:prSet presAssocID="{82B7B405-BA56-4816-AD5C-E91FC37F2C5C}" presName="compNode" presStyleCnt="0"/>
      <dgm:spPr/>
      <dgm:t>
        <a:bodyPr/>
        <a:lstStyle/>
        <a:p>
          <a:endParaRPr lang="en-GB"/>
        </a:p>
      </dgm:t>
    </dgm:pt>
    <dgm:pt modelId="{59B21EED-B80F-4B19-B789-BC67033BA066}" type="pres">
      <dgm:prSet presAssocID="{82B7B405-BA56-4816-AD5C-E91FC37F2C5C}" presName="childRect" presStyleLbl="bgAcc1" presStyleIdx="0" presStyleCnt="2">
        <dgm:presLayoutVars>
          <dgm:bulletEnabled val="1"/>
        </dgm:presLayoutVars>
      </dgm:prSet>
      <dgm:spPr/>
      <dgm:t>
        <a:bodyPr/>
        <a:lstStyle/>
        <a:p>
          <a:endParaRPr lang="en-US"/>
        </a:p>
      </dgm:t>
    </dgm:pt>
    <dgm:pt modelId="{D9146B46-19CF-4179-BE41-868043CE1EF8}" type="pres">
      <dgm:prSet presAssocID="{82B7B405-BA56-4816-AD5C-E91FC37F2C5C}" presName="parentText" presStyleLbl="node1" presStyleIdx="0" presStyleCnt="0">
        <dgm:presLayoutVars>
          <dgm:chMax val="0"/>
          <dgm:bulletEnabled val="1"/>
        </dgm:presLayoutVars>
      </dgm:prSet>
      <dgm:spPr/>
      <dgm:t>
        <a:bodyPr/>
        <a:lstStyle/>
        <a:p>
          <a:endParaRPr lang="en-US"/>
        </a:p>
      </dgm:t>
    </dgm:pt>
    <dgm:pt modelId="{22A62FC2-3E6B-40E6-9812-B88477147CF1}" type="pres">
      <dgm:prSet presAssocID="{82B7B405-BA56-4816-AD5C-E91FC37F2C5C}" presName="parentRect" presStyleLbl="alignNode1" presStyleIdx="0" presStyleCnt="2"/>
      <dgm:spPr/>
      <dgm:t>
        <a:bodyPr/>
        <a:lstStyle/>
        <a:p>
          <a:endParaRPr lang="en-US"/>
        </a:p>
      </dgm:t>
    </dgm:pt>
    <dgm:pt modelId="{004F9259-EEBE-40B7-B500-D982087EE74C}" type="pres">
      <dgm:prSet presAssocID="{82B7B405-BA56-4816-AD5C-E91FC37F2C5C}" presName="adorn" presStyleLbl="fgAccFollowNode1" presStyleIdx="0" presStyleCnt="2"/>
      <dgm:spPr>
        <a:blipFill rotWithShape="0">
          <a:blip xmlns:r="http://schemas.openxmlformats.org/officeDocument/2006/relationships" r:embed="rId1"/>
          <a:stretch>
            <a:fillRect/>
          </a:stretch>
        </a:blipFill>
      </dgm:spPr>
      <dgm:t>
        <a:bodyPr/>
        <a:lstStyle/>
        <a:p>
          <a:endParaRPr lang="en-US"/>
        </a:p>
      </dgm:t>
    </dgm:pt>
    <dgm:pt modelId="{D3F16767-BBBF-4E48-9EF1-13CEC60A0EC2}" type="pres">
      <dgm:prSet presAssocID="{1C7F7704-6BA3-4BF3-9987-D8669B3DB617}" presName="sibTrans" presStyleLbl="sibTrans2D1" presStyleIdx="0" presStyleCnt="0"/>
      <dgm:spPr/>
      <dgm:t>
        <a:bodyPr/>
        <a:lstStyle/>
        <a:p>
          <a:endParaRPr lang="en-US"/>
        </a:p>
      </dgm:t>
    </dgm:pt>
    <dgm:pt modelId="{DFBB6E51-750C-4AFE-98C8-B7A90ABF81FF}" type="pres">
      <dgm:prSet presAssocID="{2FD0D64E-3E0B-4D22-A3E6-21E2E7E3E581}" presName="compNode" presStyleCnt="0"/>
      <dgm:spPr/>
      <dgm:t>
        <a:bodyPr/>
        <a:lstStyle/>
        <a:p>
          <a:endParaRPr lang="en-GB"/>
        </a:p>
      </dgm:t>
    </dgm:pt>
    <dgm:pt modelId="{93FEF6A3-B3C0-4839-849E-AC53F97B2078}" type="pres">
      <dgm:prSet presAssocID="{2FD0D64E-3E0B-4D22-A3E6-21E2E7E3E581}" presName="childRect" presStyleLbl="bgAcc1" presStyleIdx="1" presStyleCnt="2">
        <dgm:presLayoutVars>
          <dgm:bulletEnabled val="1"/>
        </dgm:presLayoutVars>
      </dgm:prSet>
      <dgm:spPr/>
      <dgm:t>
        <a:bodyPr/>
        <a:lstStyle/>
        <a:p>
          <a:endParaRPr lang="en-US"/>
        </a:p>
      </dgm:t>
    </dgm:pt>
    <dgm:pt modelId="{71AA30D7-A6F6-4ACA-A862-89D7930C0BF2}" type="pres">
      <dgm:prSet presAssocID="{2FD0D64E-3E0B-4D22-A3E6-21E2E7E3E581}" presName="parentText" presStyleLbl="node1" presStyleIdx="0" presStyleCnt="0">
        <dgm:presLayoutVars>
          <dgm:chMax val="0"/>
          <dgm:bulletEnabled val="1"/>
        </dgm:presLayoutVars>
      </dgm:prSet>
      <dgm:spPr/>
      <dgm:t>
        <a:bodyPr/>
        <a:lstStyle/>
        <a:p>
          <a:endParaRPr lang="en-US"/>
        </a:p>
      </dgm:t>
    </dgm:pt>
    <dgm:pt modelId="{10B3B21D-524A-4085-8E01-D7A046078D75}" type="pres">
      <dgm:prSet presAssocID="{2FD0D64E-3E0B-4D22-A3E6-21E2E7E3E581}" presName="parentRect" presStyleLbl="alignNode1" presStyleIdx="1" presStyleCnt="2"/>
      <dgm:spPr/>
      <dgm:t>
        <a:bodyPr/>
        <a:lstStyle/>
        <a:p>
          <a:endParaRPr lang="en-US"/>
        </a:p>
      </dgm:t>
    </dgm:pt>
    <dgm:pt modelId="{6ADFDE79-0FC5-4989-A337-29322D3B5A8D}" type="pres">
      <dgm:prSet presAssocID="{2FD0D64E-3E0B-4D22-A3E6-21E2E7E3E581}" presName="adorn" presStyleLbl="fgAccFollowNode1" presStyleIdx="1" presStyleCnt="2"/>
      <dgm:spPr>
        <a:blipFill rotWithShape="0">
          <a:blip xmlns:r="http://schemas.openxmlformats.org/officeDocument/2006/relationships" r:embed="rId2"/>
          <a:stretch>
            <a:fillRect/>
          </a:stretch>
        </a:blipFill>
      </dgm:spPr>
      <dgm:t>
        <a:bodyPr/>
        <a:lstStyle/>
        <a:p>
          <a:endParaRPr lang="en-US"/>
        </a:p>
      </dgm:t>
    </dgm:pt>
  </dgm:ptLst>
  <dgm:cxnLst>
    <dgm:cxn modelId="{ABE4E711-BE9F-4B87-A890-49BDD0A111D1}" srcId="{2FD0D64E-3E0B-4D22-A3E6-21E2E7E3E581}" destId="{AC966657-DD47-4920-98F3-E73C88BF5D53}" srcOrd="1" destOrd="0" parTransId="{8146A8DF-5A6C-4E78-A55D-FF483FF05D57}" sibTransId="{E03415FC-F181-4967-812F-10B01DBE4D4B}"/>
    <dgm:cxn modelId="{296DEAE9-8FC6-4DF0-B1D0-42BFF5497E2A}" srcId="{2FD0D64E-3E0B-4D22-A3E6-21E2E7E3E581}" destId="{E5F40C38-3F67-4A37-8E54-7C3F5B1C025A}" srcOrd="0" destOrd="0" parTransId="{14C15099-2FB8-4FAB-8E32-BAF27EE4C0D9}" sibTransId="{6C34578E-8EF7-4B88-A977-C6F9E5383C75}"/>
    <dgm:cxn modelId="{13DDD5A9-ED78-48CE-A2BA-B05FF84B228B}" type="presOf" srcId="{0B108B2E-1B9E-45B7-ABAF-E14A8763432D}" destId="{93FEF6A3-B3C0-4839-849E-AC53F97B2078}" srcOrd="0" destOrd="3" presId="urn:microsoft.com/office/officeart/2005/8/layout/bList2#1"/>
    <dgm:cxn modelId="{4D0D3CD6-8530-4484-8DA0-1BCC49B8DCCF}" type="presOf" srcId="{1C7F7704-6BA3-4BF3-9987-D8669B3DB617}" destId="{D3F16767-BBBF-4E48-9EF1-13CEC60A0EC2}" srcOrd="0" destOrd="0" presId="urn:microsoft.com/office/officeart/2005/8/layout/bList2#1"/>
    <dgm:cxn modelId="{EE593DD3-1FA0-4A87-9D78-CEA93A84E7E5}" type="presOf" srcId="{455155C1-565D-4AAE-B904-A5B8F815BB55}" destId="{59B21EED-B80F-4B19-B789-BC67033BA066}" srcOrd="0" destOrd="2" presId="urn:microsoft.com/office/officeart/2005/8/layout/bList2#1"/>
    <dgm:cxn modelId="{4DAA8FE2-9508-407A-A3A4-4E8C96FD319D}" type="presOf" srcId="{2FD0D64E-3E0B-4D22-A3E6-21E2E7E3E581}" destId="{10B3B21D-524A-4085-8E01-D7A046078D75}" srcOrd="1" destOrd="0" presId="urn:microsoft.com/office/officeart/2005/8/layout/bList2#1"/>
    <dgm:cxn modelId="{1500A1C7-05A9-46C3-A5C0-E5DE2257F5D3}" srcId="{215DAF9B-248C-4667-808B-E7AE63EF3E0A}" destId="{82B7B405-BA56-4816-AD5C-E91FC37F2C5C}" srcOrd="0" destOrd="0" parTransId="{85E6E229-DDDF-4886-A4BE-E6B22F061C8F}" sibTransId="{1C7F7704-6BA3-4BF3-9987-D8669B3DB617}"/>
    <dgm:cxn modelId="{5BC0C99E-0CD9-4938-A064-2E0B8C97F131}" type="presOf" srcId="{E5F40C38-3F67-4A37-8E54-7C3F5B1C025A}" destId="{93FEF6A3-B3C0-4839-849E-AC53F97B2078}" srcOrd="0" destOrd="0" presId="urn:microsoft.com/office/officeart/2005/8/layout/bList2#1"/>
    <dgm:cxn modelId="{03DC2F6D-DD89-46A7-9165-C369EA60EE18}" type="presOf" srcId="{58686500-D608-4419-9731-1A248D01D931}" destId="{59B21EED-B80F-4B19-B789-BC67033BA066}" srcOrd="0" destOrd="1" presId="urn:microsoft.com/office/officeart/2005/8/layout/bList2#1"/>
    <dgm:cxn modelId="{625B2A82-D3EB-48BB-83C3-DD3B1C3C5241}" srcId="{82B7B405-BA56-4816-AD5C-E91FC37F2C5C}" destId="{455155C1-565D-4AAE-B904-A5B8F815BB55}" srcOrd="2" destOrd="0" parTransId="{3C1CFC20-3070-4B4F-AFAF-C0E5E0A5BF42}" sibTransId="{050F7B6E-C699-4226-A42B-9958E5842608}"/>
    <dgm:cxn modelId="{3BD62051-FC01-425C-8F69-3B2398693D8C}" type="presOf" srcId="{82B7B405-BA56-4816-AD5C-E91FC37F2C5C}" destId="{22A62FC2-3E6B-40E6-9812-B88477147CF1}" srcOrd="1" destOrd="0" presId="urn:microsoft.com/office/officeart/2005/8/layout/bList2#1"/>
    <dgm:cxn modelId="{E3ABF5AE-90EA-4253-A5BD-EB5B7E733857}" srcId="{2FD0D64E-3E0B-4D22-A3E6-21E2E7E3E581}" destId="{0B108B2E-1B9E-45B7-ABAF-E14A8763432D}" srcOrd="3" destOrd="0" parTransId="{5FEDDF2A-A4BC-46A2-9BC4-6A4BD59F050E}" sibTransId="{7112D29E-0E0B-4A14-95E5-E4B2DBE7D93F}"/>
    <dgm:cxn modelId="{F9CA89E2-CD6D-43CD-8374-EAE5C1DD42AB}" srcId="{2FD0D64E-3E0B-4D22-A3E6-21E2E7E3E581}" destId="{CFF0A53A-DE4E-4E8A-80C9-54C6BD837E6D}" srcOrd="2" destOrd="0" parTransId="{16CDB032-F64C-46F3-8372-AAB81F7197FC}" sibTransId="{9FE7BBEE-A6FF-4E64-B547-02503450E5A0}"/>
    <dgm:cxn modelId="{CBF8FD23-AFF1-48AE-B05B-743863E3AA37}" srcId="{82B7B405-BA56-4816-AD5C-E91FC37F2C5C}" destId="{D9B7B96B-66BD-4039-86A6-BB7C95425E12}" srcOrd="0" destOrd="0" parTransId="{9376EE4D-6889-40FB-80E4-C6A858FDB13C}" sibTransId="{3C5913E8-8E54-41AD-9471-052FAE317D5A}"/>
    <dgm:cxn modelId="{F39AF9A7-B266-44CF-9594-F17CEDB63FD5}" type="presOf" srcId="{CFF0A53A-DE4E-4E8A-80C9-54C6BD837E6D}" destId="{93FEF6A3-B3C0-4839-849E-AC53F97B2078}" srcOrd="0" destOrd="2" presId="urn:microsoft.com/office/officeart/2005/8/layout/bList2#1"/>
    <dgm:cxn modelId="{87B387B4-8742-42F7-A7CA-062748215124}" type="presOf" srcId="{2FD0D64E-3E0B-4D22-A3E6-21E2E7E3E581}" destId="{71AA30D7-A6F6-4ACA-A862-89D7930C0BF2}" srcOrd="0" destOrd="0" presId="urn:microsoft.com/office/officeart/2005/8/layout/bList2#1"/>
    <dgm:cxn modelId="{73F7E9CB-F293-4C96-93F8-B888DCC26A17}" type="presOf" srcId="{D9B7B96B-66BD-4039-86A6-BB7C95425E12}" destId="{59B21EED-B80F-4B19-B789-BC67033BA066}" srcOrd="0" destOrd="0" presId="urn:microsoft.com/office/officeart/2005/8/layout/bList2#1"/>
    <dgm:cxn modelId="{1CAB8020-9DD8-4E57-84DC-F9C84E9C3C86}" type="presOf" srcId="{215DAF9B-248C-4667-808B-E7AE63EF3E0A}" destId="{6B0857A0-D478-4ED2-B668-52288183C139}" srcOrd="0" destOrd="0" presId="urn:microsoft.com/office/officeart/2005/8/layout/bList2#1"/>
    <dgm:cxn modelId="{6B897BC2-C72F-4C2D-BFFF-A51A3110CDE5}" srcId="{82B7B405-BA56-4816-AD5C-E91FC37F2C5C}" destId="{58686500-D608-4419-9731-1A248D01D931}" srcOrd="1" destOrd="0" parTransId="{4314C2F9-A164-41DE-9819-8B6957781E5E}" sibTransId="{2AFE5CEA-9C3F-4047-A83A-FD0E8792C032}"/>
    <dgm:cxn modelId="{692CB6F9-8F7A-4DD9-9F03-3B91228153B3}" type="presOf" srcId="{82B7B405-BA56-4816-AD5C-E91FC37F2C5C}" destId="{D9146B46-19CF-4179-BE41-868043CE1EF8}" srcOrd="0" destOrd="0" presId="urn:microsoft.com/office/officeart/2005/8/layout/bList2#1"/>
    <dgm:cxn modelId="{D62E8B54-B6BD-4185-A678-8D3F89C9DD12}" type="presOf" srcId="{AC966657-DD47-4920-98F3-E73C88BF5D53}" destId="{93FEF6A3-B3C0-4839-849E-AC53F97B2078}" srcOrd="0" destOrd="1" presId="urn:microsoft.com/office/officeart/2005/8/layout/bList2#1"/>
    <dgm:cxn modelId="{3590698F-8980-4228-B91B-2185DEE99439}" srcId="{215DAF9B-248C-4667-808B-E7AE63EF3E0A}" destId="{2FD0D64E-3E0B-4D22-A3E6-21E2E7E3E581}" srcOrd="1" destOrd="0" parTransId="{43C06B39-00D7-4DE5-AC6C-F6FF6639B617}" sibTransId="{4F85A352-A422-461F-BFE8-F20526D9A1DF}"/>
    <dgm:cxn modelId="{65E65861-E7E2-4E53-A22F-94D4A3118DD3}" type="presParOf" srcId="{6B0857A0-D478-4ED2-B668-52288183C139}" destId="{A35EB90A-AA97-4561-B4C1-056AFE9FDDA3}" srcOrd="0" destOrd="0" presId="urn:microsoft.com/office/officeart/2005/8/layout/bList2#1"/>
    <dgm:cxn modelId="{F4B19028-CB1D-4D65-9993-2C20EF095600}" type="presParOf" srcId="{A35EB90A-AA97-4561-B4C1-056AFE9FDDA3}" destId="{59B21EED-B80F-4B19-B789-BC67033BA066}" srcOrd="0" destOrd="0" presId="urn:microsoft.com/office/officeart/2005/8/layout/bList2#1"/>
    <dgm:cxn modelId="{9E367A99-196B-4B20-8C9F-093131672B16}" type="presParOf" srcId="{A35EB90A-AA97-4561-B4C1-056AFE9FDDA3}" destId="{D9146B46-19CF-4179-BE41-868043CE1EF8}" srcOrd="1" destOrd="0" presId="urn:microsoft.com/office/officeart/2005/8/layout/bList2#1"/>
    <dgm:cxn modelId="{4A157B0F-1F66-4699-BF30-BE05DB541E1E}" type="presParOf" srcId="{A35EB90A-AA97-4561-B4C1-056AFE9FDDA3}" destId="{22A62FC2-3E6B-40E6-9812-B88477147CF1}" srcOrd="2" destOrd="0" presId="urn:microsoft.com/office/officeart/2005/8/layout/bList2#1"/>
    <dgm:cxn modelId="{1AA33587-74E6-4AE2-8A48-7FC66B5D97C3}" type="presParOf" srcId="{A35EB90A-AA97-4561-B4C1-056AFE9FDDA3}" destId="{004F9259-EEBE-40B7-B500-D982087EE74C}" srcOrd="3" destOrd="0" presId="urn:microsoft.com/office/officeart/2005/8/layout/bList2#1"/>
    <dgm:cxn modelId="{CF577F1F-B4F1-4F9C-9F4D-00685713E9C3}" type="presParOf" srcId="{6B0857A0-D478-4ED2-B668-52288183C139}" destId="{D3F16767-BBBF-4E48-9EF1-13CEC60A0EC2}" srcOrd="1" destOrd="0" presId="urn:microsoft.com/office/officeart/2005/8/layout/bList2#1"/>
    <dgm:cxn modelId="{A5D6836D-4181-42C1-9FA2-D8C8A8DDE27B}" type="presParOf" srcId="{6B0857A0-D478-4ED2-B668-52288183C139}" destId="{DFBB6E51-750C-4AFE-98C8-B7A90ABF81FF}" srcOrd="2" destOrd="0" presId="urn:microsoft.com/office/officeart/2005/8/layout/bList2#1"/>
    <dgm:cxn modelId="{7CF88D8F-D7CB-4981-A67F-A5B64F3312E5}" type="presParOf" srcId="{DFBB6E51-750C-4AFE-98C8-B7A90ABF81FF}" destId="{93FEF6A3-B3C0-4839-849E-AC53F97B2078}" srcOrd="0" destOrd="0" presId="urn:microsoft.com/office/officeart/2005/8/layout/bList2#1"/>
    <dgm:cxn modelId="{773E0DBB-613B-4587-9B15-8102A4FBDA91}" type="presParOf" srcId="{DFBB6E51-750C-4AFE-98C8-B7A90ABF81FF}" destId="{71AA30D7-A6F6-4ACA-A862-89D7930C0BF2}" srcOrd="1" destOrd="0" presId="urn:microsoft.com/office/officeart/2005/8/layout/bList2#1"/>
    <dgm:cxn modelId="{4CA7D186-B4DF-44DB-AFE0-BF02EB356F6D}" type="presParOf" srcId="{DFBB6E51-750C-4AFE-98C8-B7A90ABF81FF}" destId="{10B3B21D-524A-4085-8E01-D7A046078D75}" srcOrd="2" destOrd="0" presId="urn:microsoft.com/office/officeart/2005/8/layout/bList2#1"/>
    <dgm:cxn modelId="{33801760-BBCC-4179-8858-136BD29BB74D}" type="presParOf" srcId="{DFBB6E51-750C-4AFE-98C8-B7A90ABF81FF}" destId="{6ADFDE79-0FC5-4989-A337-29322D3B5A8D}" srcOrd="3" destOrd="0" presId="urn:microsoft.com/office/officeart/2005/8/layout/b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64F784-E9E2-4012-9EDD-CD3DE1198224}" type="doc">
      <dgm:prSet loTypeId="urn:microsoft.com/office/officeart/2005/8/layout/arrow5" loCatId="relationship" qsTypeId="urn:microsoft.com/office/officeart/2005/8/quickstyle/simple1" qsCatId="simple" csTypeId="urn:microsoft.com/office/officeart/2005/8/colors/colorful2" csCatId="colorful"/>
      <dgm:spPr/>
      <dgm:t>
        <a:bodyPr/>
        <a:lstStyle/>
        <a:p>
          <a:endParaRPr lang="en-US"/>
        </a:p>
      </dgm:t>
    </dgm:pt>
    <dgm:pt modelId="{A123726C-1934-4FB6-B92B-5BEF2382B673}">
      <dgm:prSet/>
      <dgm:spPr/>
      <dgm:t>
        <a:bodyPr/>
        <a:lstStyle/>
        <a:p>
          <a:pPr rtl="0"/>
          <a:r>
            <a:rPr lang="en-US" dirty="0" smtClean="0"/>
            <a:t>Represent the company to customers</a:t>
          </a:r>
          <a:endParaRPr lang="en-US" dirty="0"/>
        </a:p>
      </dgm:t>
    </dgm:pt>
    <dgm:pt modelId="{9340C9E5-4A95-45CC-8257-2C88276919DF}" type="parTrans" cxnId="{9EC96D2A-6DF7-4F95-8790-3535EA7C8E95}">
      <dgm:prSet/>
      <dgm:spPr/>
      <dgm:t>
        <a:bodyPr/>
        <a:lstStyle/>
        <a:p>
          <a:endParaRPr lang="en-US"/>
        </a:p>
      </dgm:t>
    </dgm:pt>
    <dgm:pt modelId="{9330F859-8DE8-4C37-B7A3-63F6ADE3A364}" type="sibTrans" cxnId="{9EC96D2A-6DF7-4F95-8790-3535EA7C8E95}">
      <dgm:prSet/>
      <dgm:spPr/>
      <dgm:t>
        <a:bodyPr/>
        <a:lstStyle/>
        <a:p>
          <a:endParaRPr lang="en-US"/>
        </a:p>
      </dgm:t>
    </dgm:pt>
    <dgm:pt modelId="{BB082A4D-5244-4673-9829-66C407455519}">
      <dgm:prSet/>
      <dgm:spPr/>
      <dgm:t>
        <a:bodyPr/>
        <a:lstStyle/>
        <a:p>
          <a:pPr rtl="0"/>
          <a:r>
            <a:rPr lang="en-US" dirty="0" smtClean="0"/>
            <a:t>Represent customers to the company</a:t>
          </a:r>
          <a:endParaRPr lang="en-US" dirty="0"/>
        </a:p>
      </dgm:t>
    </dgm:pt>
    <dgm:pt modelId="{E4DAFC87-CDC2-4EF8-A954-1CA5EA98CB03}" type="parTrans" cxnId="{655439C8-E56C-4D3D-A25F-8C9635FC58F5}">
      <dgm:prSet/>
      <dgm:spPr/>
      <dgm:t>
        <a:bodyPr/>
        <a:lstStyle/>
        <a:p>
          <a:endParaRPr lang="en-US"/>
        </a:p>
      </dgm:t>
    </dgm:pt>
    <dgm:pt modelId="{09386943-0DDF-4785-BE4E-B804D867BA79}" type="sibTrans" cxnId="{655439C8-E56C-4D3D-A25F-8C9635FC58F5}">
      <dgm:prSet/>
      <dgm:spPr/>
      <dgm:t>
        <a:bodyPr/>
        <a:lstStyle/>
        <a:p>
          <a:endParaRPr lang="en-US"/>
        </a:p>
      </dgm:t>
    </dgm:pt>
    <dgm:pt modelId="{52937102-51DA-4562-BB0A-9BA44DA66FEB}" type="pres">
      <dgm:prSet presAssocID="{1764F784-E9E2-4012-9EDD-CD3DE1198224}" presName="diagram" presStyleCnt="0">
        <dgm:presLayoutVars>
          <dgm:dir/>
          <dgm:resizeHandles val="exact"/>
        </dgm:presLayoutVars>
      </dgm:prSet>
      <dgm:spPr/>
      <dgm:t>
        <a:bodyPr/>
        <a:lstStyle/>
        <a:p>
          <a:endParaRPr lang="en-US"/>
        </a:p>
      </dgm:t>
    </dgm:pt>
    <dgm:pt modelId="{4C07E23D-8BA7-43C8-ACD4-4677324A8E81}" type="pres">
      <dgm:prSet presAssocID="{A123726C-1934-4FB6-B92B-5BEF2382B673}" presName="arrow" presStyleLbl="node1" presStyleIdx="0" presStyleCnt="2">
        <dgm:presLayoutVars>
          <dgm:bulletEnabled val="1"/>
        </dgm:presLayoutVars>
      </dgm:prSet>
      <dgm:spPr/>
      <dgm:t>
        <a:bodyPr/>
        <a:lstStyle/>
        <a:p>
          <a:endParaRPr lang="en-US"/>
        </a:p>
      </dgm:t>
    </dgm:pt>
    <dgm:pt modelId="{B251CEC5-DFD6-4A48-AB1F-1C40CC17FED5}" type="pres">
      <dgm:prSet presAssocID="{BB082A4D-5244-4673-9829-66C407455519}" presName="arrow" presStyleLbl="node1" presStyleIdx="1" presStyleCnt="2">
        <dgm:presLayoutVars>
          <dgm:bulletEnabled val="1"/>
        </dgm:presLayoutVars>
      </dgm:prSet>
      <dgm:spPr/>
      <dgm:t>
        <a:bodyPr/>
        <a:lstStyle/>
        <a:p>
          <a:endParaRPr lang="en-US"/>
        </a:p>
      </dgm:t>
    </dgm:pt>
  </dgm:ptLst>
  <dgm:cxnLst>
    <dgm:cxn modelId="{0A01EF13-FB08-4240-AF21-D54418FE58A8}" type="presOf" srcId="{BB082A4D-5244-4673-9829-66C407455519}" destId="{B251CEC5-DFD6-4A48-AB1F-1C40CC17FED5}" srcOrd="0" destOrd="0" presId="urn:microsoft.com/office/officeart/2005/8/layout/arrow5"/>
    <dgm:cxn modelId="{9EC96D2A-6DF7-4F95-8790-3535EA7C8E95}" srcId="{1764F784-E9E2-4012-9EDD-CD3DE1198224}" destId="{A123726C-1934-4FB6-B92B-5BEF2382B673}" srcOrd="0" destOrd="0" parTransId="{9340C9E5-4A95-45CC-8257-2C88276919DF}" sibTransId="{9330F859-8DE8-4C37-B7A3-63F6ADE3A364}"/>
    <dgm:cxn modelId="{CB1B3DD7-FE8F-45FA-8729-38471F627217}" type="presOf" srcId="{1764F784-E9E2-4012-9EDD-CD3DE1198224}" destId="{52937102-51DA-4562-BB0A-9BA44DA66FEB}" srcOrd="0" destOrd="0" presId="urn:microsoft.com/office/officeart/2005/8/layout/arrow5"/>
    <dgm:cxn modelId="{7997E14F-59AB-4A04-9745-4DEEDA55416A}" type="presOf" srcId="{A123726C-1934-4FB6-B92B-5BEF2382B673}" destId="{4C07E23D-8BA7-43C8-ACD4-4677324A8E81}" srcOrd="0" destOrd="0" presId="urn:microsoft.com/office/officeart/2005/8/layout/arrow5"/>
    <dgm:cxn modelId="{655439C8-E56C-4D3D-A25F-8C9635FC58F5}" srcId="{1764F784-E9E2-4012-9EDD-CD3DE1198224}" destId="{BB082A4D-5244-4673-9829-66C407455519}" srcOrd="1" destOrd="0" parTransId="{E4DAFC87-CDC2-4EF8-A954-1CA5EA98CB03}" sibTransId="{09386943-0DDF-4785-BE4E-B804D867BA79}"/>
    <dgm:cxn modelId="{48EE992B-B6A5-497F-B7FA-FF1802D1801D}" type="presParOf" srcId="{52937102-51DA-4562-BB0A-9BA44DA66FEB}" destId="{4C07E23D-8BA7-43C8-ACD4-4677324A8E81}" srcOrd="0" destOrd="0" presId="urn:microsoft.com/office/officeart/2005/8/layout/arrow5"/>
    <dgm:cxn modelId="{BBDB2B3D-1C1D-4344-8693-E0026592F6FE}" type="presParOf" srcId="{52937102-51DA-4562-BB0A-9BA44DA66FEB}" destId="{B251CEC5-DFD6-4A48-AB1F-1C40CC17FED5}"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15DAF9B-248C-4667-808B-E7AE63EF3E0A}" type="doc">
      <dgm:prSet loTypeId="urn:microsoft.com/office/officeart/2005/8/layout/bList2#3" loCatId="list" qsTypeId="urn:microsoft.com/office/officeart/2005/8/quickstyle/simple1" qsCatId="simple" csTypeId="urn:microsoft.com/office/officeart/2005/8/colors/colorful1#6" csCatId="colorful" phldr="1"/>
      <dgm:spPr/>
      <dgm:t>
        <a:bodyPr/>
        <a:lstStyle/>
        <a:p>
          <a:endParaRPr lang="en-US"/>
        </a:p>
      </dgm:t>
    </dgm:pt>
    <dgm:pt modelId="{82B7B405-BA56-4816-AD5C-E91FC37F2C5C}">
      <dgm:prSet phldrT="[Text]"/>
      <dgm:spPr/>
      <dgm:t>
        <a:bodyPr/>
        <a:lstStyle/>
        <a:p>
          <a:r>
            <a:rPr lang="en-US" dirty="0" smtClean="0"/>
            <a:t>Positives</a:t>
          </a:r>
          <a:endParaRPr lang="en-US" dirty="0"/>
        </a:p>
      </dgm:t>
    </dgm:pt>
    <dgm:pt modelId="{85E6E229-DDDF-4886-A4BE-E6B22F061C8F}" type="parTrans" cxnId="{1500A1C7-05A9-46C3-A5C0-E5DE2257F5D3}">
      <dgm:prSet/>
      <dgm:spPr/>
      <dgm:t>
        <a:bodyPr/>
        <a:lstStyle/>
        <a:p>
          <a:endParaRPr lang="en-US"/>
        </a:p>
      </dgm:t>
    </dgm:pt>
    <dgm:pt modelId="{1C7F7704-6BA3-4BF3-9987-D8669B3DB617}" type="sibTrans" cxnId="{1500A1C7-05A9-46C3-A5C0-E5DE2257F5D3}">
      <dgm:prSet/>
      <dgm:spPr/>
      <dgm:t>
        <a:bodyPr/>
        <a:lstStyle/>
        <a:p>
          <a:endParaRPr lang="en-US"/>
        </a:p>
      </dgm:t>
    </dgm:pt>
    <dgm:pt modelId="{D9B7B96B-66BD-4039-86A6-BB7C95425E12}">
      <dgm:prSet phldrT="[Text]"/>
      <dgm:spPr/>
      <dgm:t>
        <a:bodyPr/>
        <a:lstStyle/>
        <a:p>
          <a:r>
            <a:rPr lang="en-US" dirty="0" smtClean="0"/>
            <a:t>Attract consumer attention</a:t>
          </a:r>
          <a:endParaRPr lang="en-US" dirty="0"/>
        </a:p>
      </dgm:t>
    </dgm:pt>
    <dgm:pt modelId="{9376EE4D-6889-40FB-80E4-C6A858FDB13C}" type="parTrans" cxnId="{CBF8FD23-AFF1-48AE-B05B-743863E3AA37}">
      <dgm:prSet/>
      <dgm:spPr/>
      <dgm:t>
        <a:bodyPr/>
        <a:lstStyle/>
        <a:p>
          <a:endParaRPr lang="en-US"/>
        </a:p>
      </dgm:t>
    </dgm:pt>
    <dgm:pt modelId="{3C5913E8-8E54-41AD-9471-052FAE317D5A}" type="sibTrans" cxnId="{CBF8FD23-AFF1-48AE-B05B-743863E3AA37}">
      <dgm:prSet/>
      <dgm:spPr/>
      <dgm:t>
        <a:bodyPr/>
        <a:lstStyle/>
        <a:p>
          <a:endParaRPr lang="en-US"/>
        </a:p>
      </dgm:t>
    </dgm:pt>
    <dgm:pt modelId="{2FD0D64E-3E0B-4D22-A3E6-21E2E7E3E581}">
      <dgm:prSet phldrT="[Text]"/>
      <dgm:spPr/>
      <dgm:t>
        <a:bodyPr/>
        <a:lstStyle/>
        <a:p>
          <a:r>
            <a:rPr lang="en-US" dirty="0" smtClean="0"/>
            <a:t>Negatives</a:t>
          </a:r>
          <a:endParaRPr lang="en-US" dirty="0"/>
        </a:p>
      </dgm:t>
    </dgm:pt>
    <dgm:pt modelId="{43C06B39-00D7-4DE5-AC6C-F6FF6639B617}" type="parTrans" cxnId="{3590698F-8980-4228-B91B-2185DEE99439}">
      <dgm:prSet/>
      <dgm:spPr/>
      <dgm:t>
        <a:bodyPr/>
        <a:lstStyle/>
        <a:p>
          <a:endParaRPr lang="en-US"/>
        </a:p>
      </dgm:t>
    </dgm:pt>
    <dgm:pt modelId="{4F85A352-A422-461F-BFE8-F20526D9A1DF}" type="sibTrans" cxnId="{3590698F-8980-4228-B91B-2185DEE99439}">
      <dgm:prSet/>
      <dgm:spPr/>
      <dgm:t>
        <a:bodyPr/>
        <a:lstStyle/>
        <a:p>
          <a:endParaRPr lang="en-US"/>
        </a:p>
      </dgm:t>
    </dgm:pt>
    <dgm:pt modelId="{E5F40C38-3F67-4A37-8E54-7C3F5B1C025A}">
      <dgm:prSet phldrT="[Text]"/>
      <dgm:spPr/>
      <dgm:t>
        <a:bodyPr/>
        <a:lstStyle/>
        <a:p>
          <a:r>
            <a:rPr lang="en-US" dirty="0" smtClean="0"/>
            <a:t>Short-lived</a:t>
          </a:r>
          <a:endParaRPr lang="en-US" dirty="0"/>
        </a:p>
      </dgm:t>
    </dgm:pt>
    <dgm:pt modelId="{14C15099-2FB8-4FAB-8E32-BAF27EE4C0D9}" type="parTrans" cxnId="{296DEAE9-8FC6-4DF0-B1D0-42BFF5497E2A}">
      <dgm:prSet/>
      <dgm:spPr/>
      <dgm:t>
        <a:bodyPr/>
        <a:lstStyle/>
        <a:p>
          <a:endParaRPr lang="en-US"/>
        </a:p>
      </dgm:t>
    </dgm:pt>
    <dgm:pt modelId="{6C34578E-8EF7-4B88-A977-C6F9E5383C75}" type="sibTrans" cxnId="{296DEAE9-8FC6-4DF0-B1D0-42BFF5497E2A}">
      <dgm:prSet/>
      <dgm:spPr/>
      <dgm:t>
        <a:bodyPr/>
        <a:lstStyle/>
        <a:p>
          <a:endParaRPr lang="en-US"/>
        </a:p>
      </dgm:t>
    </dgm:pt>
    <dgm:pt modelId="{F80353E6-D4F6-4BD1-B4A6-51A621F5E8EF}">
      <dgm:prSet phldrT="[Text]"/>
      <dgm:spPr/>
      <dgm:t>
        <a:bodyPr/>
        <a:lstStyle/>
        <a:p>
          <a:r>
            <a:rPr lang="en-US" dirty="0" smtClean="0"/>
            <a:t>Offer strong incentives to purchase</a:t>
          </a:r>
          <a:endParaRPr lang="en-US" dirty="0"/>
        </a:p>
      </dgm:t>
    </dgm:pt>
    <dgm:pt modelId="{61402B83-0065-4186-A86F-B9188EE05B93}" type="parTrans" cxnId="{FB1F6E63-A390-4381-A233-A1A21A7B2B9D}">
      <dgm:prSet/>
      <dgm:spPr/>
      <dgm:t>
        <a:bodyPr/>
        <a:lstStyle/>
        <a:p>
          <a:endParaRPr lang="en-US"/>
        </a:p>
      </dgm:t>
    </dgm:pt>
    <dgm:pt modelId="{E796B3DE-10F7-4E6E-8E13-E3B7B57DAE2D}" type="sibTrans" cxnId="{FB1F6E63-A390-4381-A233-A1A21A7B2B9D}">
      <dgm:prSet/>
      <dgm:spPr/>
      <dgm:t>
        <a:bodyPr/>
        <a:lstStyle/>
        <a:p>
          <a:endParaRPr lang="en-US"/>
        </a:p>
      </dgm:t>
    </dgm:pt>
    <dgm:pt modelId="{242998A6-3A7D-4B67-B9DC-EDCB79ED4844}">
      <dgm:prSet phldrT="[Text]"/>
      <dgm:spPr/>
      <dgm:t>
        <a:bodyPr/>
        <a:lstStyle/>
        <a:p>
          <a:r>
            <a:rPr lang="en-US" dirty="0" smtClean="0"/>
            <a:t>Reward quick response</a:t>
          </a:r>
          <a:endParaRPr lang="en-US" dirty="0"/>
        </a:p>
      </dgm:t>
    </dgm:pt>
    <dgm:pt modelId="{BC5F8774-82AC-479B-B335-C9F9724E2047}" type="parTrans" cxnId="{9780DE07-1B90-41DC-8237-995D4842FF37}">
      <dgm:prSet/>
      <dgm:spPr/>
      <dgm:t>
        <a:bodyPr/>
        <a:lstStyle/>
        <a:p>
          <a:endParaRPr lang="en-US"/>
        </a:p>
      </dgm:t>
    </dgm:pt>
    <dgm:pt modelId="{DDAA62ED-74CC-4B30-92E7-4A63C2BAEC6C}" type="sibTrans" cxnId="{9780DE07-1B90-41DC-8237-995D4842FF37}">
      <dgm:prSet/>
      <dgm:spPr/>
      <dgm:t>
        <a:bodyPr/>
        <a:lstStyle/>
        <a:p>
          <a:endParaRPr lang="en-US"/>
        </a:p>
      </dgm:t>
    </dgm:pt>
    <dgm:pt modelId="{53FECDBC-9914-4CA0-AD94-7A66AF974596}">
      <dgm:prSet phldrT="[Text]"/>
      <dgm:spPr/>
      <dgm:t>
        <a:bodyPr/>
        <a:lstStyle/>
        <a:p>
          <a:r>
            <a:rPr lang="en-US" dirty="0" smtClean="0"/>
            <a:t>Often not effective in long-run brand preference</a:t>
          </a:r>
          <a:endParaRPr lang="en-US" dirty="0"/>
        </a:p>
      </dgm:t>
    </dgm:pt>
    <dgm:pt modelId="{F19C43FC-FAEC-4C3A-B4D5-0FB9DCFE6026}" type="parTrans" cxnId="{DA225441-CBD0-4191-B065-1BA6E3F1949D}">
      <dgm:prSet/>
      <dgm:spPr/>
      <dgm:t>
        <a:bodyPr/>
        <a:lstStyle/>
        <a:p>
          <a:endParaRPr lang="en-US"/>
        </a:p>
      </dgm:t>
    </dgm:pt>
    <dgm:pt modelId="{977DF8A3-D244-45B1-B9C8-3D989D7054E9}" type="sibTrans" cxnId="{DA225441-CBD0-4191-B065-1BA6E3F1949D}">
      <dgm:prSet/>
      <dgm:spPr/>
      <dgm:t>
        <a:bodyPr/>
        <a:lstStyle/>
        <a:p>
          <a:endParaRPr lang="en-US"/>
        </a:p>
      </dgm:t>
    </dgm:pt>
    <dgm:pt modelId="{6B0857A0-D478-4ED2-B668-52288183C139}" type="pres">
      <dgm:prSet presAssocID="{215DAF9B-248C-4667-808B-E7AE63EF3E0A}" presName="diagram" presStyleCnt="0">
        <dgm:presLayoutVars>
          <dgm:dir/>
          <dgm:animLvl val="lvl"/>
          <dgm:resizeHandles val="exact"/>
        </dgm:presLayoutVars>
      </dgm:prSet>
      <dgm:spPr/>
      <dgm:t>
        <a:bodyPr/>
        <a:lstStyle/>
        <a:p>
          <a:endParaRPr lang="en-US"/>
        </a:p>
      </dgm:t>
    </dgm:pt>
    <dgm:pt modelId="{A35EB90A-AA97-4561-B4C1-056AFE9FDDA3}" type="pres">
      <dgm:prSet presAssocID="{82B7B405-BA56-4816-AD5C-E91FC37F2C5C}" presName="compNode" presStyleCnt="0"/>
      <dgm:spPr/>
      <dgm:t>
        <a:bodyPr/>
        <a:lstStyle/>
        <a:p>
          <a:endParaRPr lang="en-GB"/>
        </a:p>
      </dgm:t>
    </dgm:pt>
    <dgm:pt modelId="{59B21EED-B80F-4B19-B789-BC67033BA066}" type="pres">
      <dgm:prSet presAssocID="{82B7B405-BA56-4816-AD5C-E91FC37F2C5C}" presName="childRect" presStyleLbl="bgAcc1" presStyleIdx="0" presStyleCnt="2">
        <dgm:presLayoutVars>
          <dgm:bulletEnabled val="1"/>
        </dgm:presLayoutVars>
      </dgm:prSet>
      <dgm:spPr/>
      <dgm:t>
        <a:bodyPr/>
        <a:lstStyle/>
        <a:p>
          <a:endParaRPr lang="en-US"/>
        </a:p>
      </dgm:t>
    </dgm:pt>
    <dgm:pt modelId="{D9146B46-19CF-4179-BE41-868043CE1EF8}" type="pres">
      <dgm:prSet presAssocID="{82B7B405-BA56-4816-AD5C-E91FC37F2C5C}" presName="parentText" presStyleLbl="node1" presStyleIdx="0" presStyleCnt="0">
        <dgm:presLayoutVars>
          <dgm:chMax val="0"/>
          <dgm:bulletEnabled val="1"/>
        </dgm:presLayoutVars>
      </dgm:prSet>
      <dgm:spPr/>
      <dgm:t>
        <a:bodyPr/>
        <a:lstStyle/>
        <a:p>
          <a:endParaRPr lang="en-US"/>
        </a:p>
      </dgm:t>
    </dgm:pt>
    <dgm:pt modelId="{22A62FC2-3E6B-40E6-9812-B88477147CF1}" type="pres">
      <dgm:prSet presAssocID="{82B7B405-BA56-4816-AD5C-E91FC37F2C5C}" presName="parentRect" presStyleLbl="alignNode1" presStyleIdx="0" presStyleCnt="2"/>
      <dgm:spPr/>
      <dgm:t>
        <a:bodyPr/>
        <a:lstStyle/>
        <a:p>
          <a:endParaRPr lang="en-US"/>
        </a:p>
      </dgm:t>
    </dgm:pt>
    <dgm:pt modelId="{004F9259-EEBE-40B7-B500-D982087EE74C}" type="pres">
      <dgm:prSet presAssocID="{82B7B405-BA56-4816-AD5C-E91FC37F2C5C}" presName="adorn" presStyleLbl="fgAccFollowNode1" presStyleIdx="0" presStyleCnt="2"/>
      <dgm:spPr>
        <a:blipFill rotWithShape="0">
          <a:blip xmlns:r="http://schemas.openxmlformats.org/officeDocument/2006/relationships" r:embed="rId1"/>
          <a:stretch>
            <a:fillRect/>
          </a:stretch>
        </a:blipFill>
      </dgm:spPr>
      <dgm:t>
        <a:bodyPr/>
        <a:lstStyle/>
        <a:p>
          <a:endParaRPr lang="en-US"/>
        </a:p>
      </dgm:t>
    </dgm:pt>
    <dgm:pt modelId="{D3F16767-BBBF-4E48-9EF1-13CEC60A0EC2}" type="pres">
      <dgm:prSet presAssocID="{1C7F7704-6BA3-4BF3-9987-D8669B3DB617}" presName="sibTrans" presStyleLbl="sibTrans2D1" presStyleIdx="0" presStyleCnt="0"/>
      <dgm:spPr/>
      <dgm:t>
        <a:bodyPr/>
        <a:lstStyle/>
        <a:p>
          <a:endParaRPr lang="en-US"/>
        </a:p>
      </dgm:t>
    </dgm:pt>
    <dgm:pt modelId="{DFBB6E51-750C-4AFE-98C8-B7A90ABF81FF}" type="pres">
      <dgm:prSet presAssocID="{2FD0D64E-3E0B-4D22-A3E6-21E2E7E3E581}" presName="compNode" presStyleCnt="0"/>
      <dgm:spPr/>
      <dgm:t>
        <a:bodyPr/>
        <a:lstStyle/>
        <a:p>
          <a:endParaRPr lang="en-GB"/>
        </a:p>
      </dgm:t>
    </dgm:pt>
    <dgm:pt modelId="{93FEF6A3-B3C0-4839-849E-AC53F97B2078}" type="pres">
      <dgm:prSet presAssocID="{2FD0D64E-3E0B-4D22-A3E6-21E2E7E3E581}" presName="childRect" presStyleLbl="bgAcc1" presStyleIdx="1" presStyleCnt="2">
        <dgm:presLayoutVars>
          <dgm:bulletEnabled val="1"/>
        </dgm:presLayoutVars>
      </dgm:prSet>
      <dgm:spPr/>
      <dgm:t>
        <a:bodyPr/>
        <a:lstStyle/>
        <a:p>
          <a:endParaRPr lang="en-US"/>
        </a:p>
      </dgm:t>
    </dgm:pt>
    <dgm:pt modelId="{71AA30D7-A6F6-4ACA-A862-89D7930C0BF2}" type="pres">
      <dgm:prSet presAssocID="{2FD0D64E-3E0B-4D22-A3E6-21E2E7E3E581}" presName="parentText" presStyleLbl="node1" presStyleIdx="0" presStyleCnt="0">
        <dgm:presLayoutVars>
          <dgm:chMax val="0"/>
          <dgm:bulletEnabled val="1"/>
        </dgm:presLayoutVars>
      </dgm:prSet>
      <dgm:spPr/>
      <dgm:t>
        <a:bodyPr/>
        <a:lstStyle/>
        <a:p>
          <a:endParaRPr lang="en-US"/>
        </a:p>
      </dgm:t>
    </dgm:pt>
    <dgm:pt modelId="{10B3B21D-524A-4085-8E01-D7A046078D75}" type="pres">
      <dgm:prSet presAssocID="{2FD0D64E-3E0B-4D22-A3E6-21E2E7E3E581}" presName="parentRect" presStyleLbl="alignNode1" presStyleIdx="1" presStyleCnt="2"/>
      <dgm:spPr/>
      <dgm:t>
        <a:bodyPr/>
        <a:lstStyle/>
        <a:p>
          <a:endParaRPr lang="en-US"/>
        </a:p>
      </dgm:t>
    </dgm:pt>
    <dgm:pt modelId="{6ADFDE79-0FC5-4989-A337-29322D3B5A8D}" type="pres">
      <dgm:prSet presAssocID="{2FD0D64E-3E0B-4D22-A3E6-21E2E7E3E581}" presName="adorn" presStyleLbl="fgAccFollowNode1" presStyleIdx="1" presStyleCnt="2"/>
      <dgm:spPr>
        <a:blipFill rotWithShape="0">
          <a:blip xmlns:r="http://schemas.openxmlformats.org/officeDocument/2006/relationships" r:embed="rId2"/>
          <a:stretch>
            <a:fillRect/>
          </a:stretch>
        </a:blipFill>
      </dgm:spPr>
      <dgm:t>
        <a:bodyPr/>
        <a:lstStyle/>
        <a:p>
          <a:endParaRPr lang="en-US"/>
        </a:p>
      </dgm:t>
    </dgm:pt>
  </dgm:ptLst>
  <dgm:cxnLst>
    <dgm:cxn modelId="{C97360E5-2CAE-415C-BF7D-802458F4290F}" type="presOf" srcId="{1C7F7704-6BA3-4BF3-9987-D8669B3DB617}" destId="{D3F16767-BBBF-4E48-9EF1-13CEC60A0EC2}" srcOrd="0" destOrd="0" presId="urn:microsoft.com/office/officeart/2005/8/layout/bList2#3"/>
    <dgm:cxn modelId="{9780DE07-1B90-41DC-8237-995D4842FF37}" srcId="{82B7B405-BA56-4816-AD5C-E91FC37F2C5C}" destId="{242998A6-3A7D-4B67-B9DC-EDCB79ED4844}" srcOrd="2" destOrd="0" parTransId="{BC5F8774-82AC-479B-B335-C9F9724E2047}" sibTransId="{DDAA62ED-74CC-4B30-92E7-4A63C2BAEC6C}"/>
    <dgm:cxn modelId="{FB1F6E63-A390-4381-A233-A1A21A7B2B9D}" srcId="{82B7B405-BA56-4816-AD5C-E91FC37F2C5C}" destId="{F80353E6-D4F6-4BD1-B4A6-51A621F5E8EF}" srcOrd="1" destOrd="0" parTransId="{61402B83-0065-4186-A86F-B9188EE05B93}" sibTransId="{E796B3DE-10F7-4E6E-8E13-E3B7B57DAE2D}"/>
    <dgm:cxn modelId="{6DBF4B0C-416C-420C-9E12-E87D158CB594}" type="presOf" srcId="{215DAF9B-248C-4667-808B-E7AE63EF3E0A}" destId="{6B0857A0-D478-4ED2-B668-52288183C139}" srcOrd="0" destOrd="0" presId="urn:microsoft.com/office/officeart/2005/8/layout/bList2#3"/>
    <dgm:cxn modelId="{984EBBBB-A94C-4B39-ADBA-F9FC4E0E2706}" type="presOf" srcId="{E5F40C38-3F67-4A37-8E54-7C3F5B1C025A}" destId="{93FEF6A3-B3C0-4839-849E-AC53F97B2078}" srcOrd="0" destOrd="0" presId="urn:microsoft.com/office/officeart/2005/8/layout/bList2#3"/>
    <dgm:cxn modelId="{296DEAE9-8FC6-4DF0-B1D0-42BFF5497E2A}" srcId="{2FD0D64E-3E0B-4D22-A3E6-21E2E7E3E581}" destId="{E5F40C38-3F67-4A37-8E54-7C3F5B1C025A}" srcOrd="0" destOrd="0" parTransId="{14C15099-2FB8-4FAB-8E32-BAF27EE4C0D9}" sibTransId="{6C34578E-8EF7-4B88-A977-C6F9E5383C75}"/>
    <dgm:cxn modelId="{6B7361C9-EA84-40FA-A918-7713C4F477FA}" type="presOf" srcId="{D9B7B96B-66BD-4039-86A6-BB7C95425E12}" destId="{59B21EED-B80F-4B19-B789-BC67033BA066}" srcOrd="0" destOrd="0" presId="urn:microsoft.com/office/officeart/2005/8/layout/bList2#3"/>
    <dgm:cxn modelId="{DA225441-CBD0-4191-B065-1BA6E3F1949D}" srcId="{2FD0D64E-3E0B-4D22-A3E6-21E2E7E3E581}" destId="{53FECDBC-9914-4CA0-AD94-7A66AF974596}" srcOrd="1" destOrd="0" parTransId="{F19C43FC-FAEC-4C3A-B4D5-0FB9DCFE6026}" sibTransId="{977DF8A3-D244-45B1-B9C8-3D989D7054E9}"/>
    <dgm:cxn modelId="{2FFE3701-2EF3-457D-9E6F-A36FAD8CEB5E}" type="presOf" srcId="{2FD0D64E-3E0B-4D22-A3E6-21E2E7E3E581}" destId="{71AA30D7-A6F6-4ACA-A862-89D7930C0BF2}" srcOrd="0" destOrd="0" presId="urn:microsoft.com/office/officeart/2005/8/layout/bList2#3"/>
    <dgm:cxn modelId="{CBF8FD23-AFF1-48AE-B05B-743863E3AA37}" srcId="{82B7B405-BA56-4816-AD5C-E91FC37F2C5C}" destId="{D9B7B96B-66BD-4039-86A6-BB7C95425E12}" srcOrd="0" destOrd="0" parTransId="{9376EE4D-6889-40FB-80E4-C6A858FDB13C}" sibTransId="{3C5913E8-8E54-41AD-9471-052FAE317D5A}"/>
    <dgm:cxn modelId="{7611D48C-0AF7-44EA-92FC-F31F614B8781}" type="presOf" srcId="{242998A6-3A7D-4B67-B9DC-EDCB79ED4844}" destId="{59B21EED-B80F-4B19-B789-BC67033BA066}" srcOrd="0" destOrd="2" presId="urn:microsoft.com/office/officeart/2005/8/layout/bList2#3"/>
    <dgm:cxn modelId="{1500A1C7-05A9-46C3-A5C0-E5DE2257F5D3}" srcId="{215DAF9B-248C-4667-808B-E7AE63EF3E0A}" destId="{82B7B405-BA56-4816-AD5C-E91FC37F2C5C}" srcOrd="0" destOrd="0" parTransId="{85E6E229-DDDF-4886-A4BE-E6B22F061C8F}" sibTransId="{1C7F7704-6BA3-4BF3-9987-D8669B3DB617}"/>
    <dgm:cxn modelId="{7E009BD3-5211-412C-BAD1-E968D2DD1885}" type="presOf" srcId="{53FECDBC-9914-4CA0-AD94-7A66AF974596}" destId="{93FEF6A3-B3C0-4839-849E-AC53F97B2078}" srcOrd="0" destOrd="1" presId="urn:microsoft.com/office/officeart/2005/8/layout/bList2#3"/>
    <dgm:cxn modelId="{D45AF096-B17B-4435-95CC-4329DE8CE285}" type="presOf" srcId="{F80353E6-D4F6-4BD1-B4A6-51A621F5E8EF}" destId="{59B21EED-B80F-4B19-B789-BC67033BA066}" srcOrd="0" destOrd="1" presId="urn:microsoft.com/office/officeart/2005/8/layout/bList2#3"/>
    <dgm:cxn modelId="{2A381CEF-AE76-4C7E-8DCB-66EFD3366749}" type="presOf" srcId="{2FD0D64E-3E0B-4D22-A3E6-21E2E7E3E581}" destId="{10B3B21D-524A-4085-8E01-D7A046078D75}" srcOrd="1" destOrd="0" presId="urn:microsoft.com/office/officeart/2005/8/layout/bList2#3"/>
    <dgm:cxn modelId="{2F14C04C-49F6-461A-A1A8-5DBE3F57A110}" type="presOf" srcId="{82B7B405-BA56-4816-AD5C-E91FC37F2C5C}" destId="{D9146B46-19CF-4179-BE41-868043CE1EF8}" srcOrd="0" destOrd="0" presId="urn:microsoft.com/office/officeart/2005/8/layout/bList2#3"/>
    <dgm:cxn modelId="{3590698F-8980-4228-B91B-2185DEE99439}" srcId="{215DAF9B-248C-4667-808B-E7AE63EF3E0A}" destId="{2FD0D64E-3E0B-4D22-A3E6-21E2E7E3E581}" srcOrd="1" destOrd="0" parTransId="{43C06B39-00D7-4DE5-AC6C-F6FF6639B617}" sibTransId="{4F85A352-A422-461F-BFE8-F20526D9A1DF}"/>
    <dgm:cxn modelId="{694E96B9-28C1-43EC-BE14-D273985E5C96}" type="presOf" srcId="{82B7B405-BA56-4816-AD5C-E91FC37F2C5C}" destId="{22A62FC2-3E6B-40E6-9812-B88477147CF1}" srcOrd="1" destOrd="0" presId="urn:microsoft.com/office/officeart/2005/8/layout/bList2#3"/>
    <dgm:cxn modelId="{A38822BE-F2C9-4370-B73C-F3A0E19C2398}" type="presParOf" srcId="{6B0857A0-D478-4ED2-B668-52288183C139}" destId="{A35EB90A-AA97-4561-B4C1-056AFE9FDDA3}" srcOrd="0" destOrd="0" presId="urn:microsoft.com/office/officeart/2005/8/layout/bList2#3"/>
    <dgm:cxn modelId="{EB7BAACA-D394-4CF1-868E-9132A8671BF4}" type="presParOf" srcId="{A35EB90A-AA97-4561-B4C1-056AFE9FDDA3}" destId="{59B21EED-B80F-4B19-B789-BC67033BA066}" srcOrd="0" destOrd="0" presId="urn:microsoft.com/office/officeart/2005/8/layout/bList2#3"/>
    <dgm:cxn modelId="{8A09030F-4268-4FEF-A111-59F4BD8418E9}" type="presParOf" srcId="{A35EB90A-AA97-4561-B4C1-056AFE9FDDA3}" destId="{D9146B46-19CF-4179-BE41-868043CE1EF8}" srcOrd="1" destOrd="0" presId="urn:microsoft.com/office/officeart/2005/8/layout/bList2#3"/>
    <dgm:cxn modelId="{D86DB0DD-5514-4A6A-B6CA-4D1EBA840510}" type="presParOf" srcId="{A35EB90A-AA97-4561-B4C1-056AFE9FDDA3}" destId="{22A62FC2-3E6B-40E6-9812-B88477147CF1}" srcOrd="2" destOrd="0" presId="urn:microsoft.com/office/officeart/2005/8/layout/bList2#3"/>
    <dgm:cxn modelId="{08D0818A-6AEC-41B4-99C4-F48065CCB0A4}" type="presParOf" srcId="{A35EB90A-AA97-4561-B4C1-056AFE9FDDA3}" destId="{004F9259-EEBE-40B7-B500-D982087EE74C}" srcOrd="3" destOrd="0" presId="urn:microsoft.com/office/officeart/2005/8/layout/bList2#3"/>
    <dgm:cxn modelId="{159482E2-7B0C-4AC5-B9CB-D44B448E6678}" type="presParOf" srcId="{6B0857A0-D478-4ED2-B668-52288183C139}" destId="{D3F16767-BBBF-4E48-9EF1-13CEC60A0EC2}" srcOrd="1" destOrd="0" presId="urn:microsoft.com/office/officeart/2005/8/layout/bList2#3"/>
    <dgm:cxn modelId="{DCFF2A60-D3B4-440A-A8D4-EB07AE70A36C}" type="presParOf" srcId="{6B0857A0-D478-4ED2-B668-52288183C139}" destId="{DFBB6E51-750C-4AFE-98C8-B7A90ABF81FF}" srcOrd="2" destOrd="0" presId="urn:microsoft.com/office/officeart/2005/8/layout/bList2#3"/>
    <dgm:cxn modelId="{DA392E5C-B0D8-4DDD-A662-9FBBF7797237}" type="presParOf" srcId="{DFBB6E51-750C-4AFE-98C8-B7A90ABF81FF}" destId="{93FEF6A3-B3C0-4839-849E-AC53F97B2078}" srcOrd="0" destOrd="0" presId="urn:microsoft.com/office/officeart/2005/8/layout/bList2#3"/>
    <dgm:cxn modelId="{345CCDFB-3050-4D92-BA62-B1D98239E974}" type="presParOf" srcId="{DFBB6E51-750C-4AFE-98C8-B7A90ABF81FF}" destId="{71AA30D7-A6F6-4ACA-A862-89D7930C0BF2}" srcOrd="1" destOrd="0" presId="urn:microsoft.com/office/officeart/2005/8/layout/bList2#3"/>
    <dgm:cxn modelId="{865B4293-BDD7-413F-A1BC-DAF1A10C8A03}" type="presParOf" srcId="{DFBB6E51-750C-4AFE-98C8-B7A90ABF81FF}" destId="{10B3B21D-524A-4085-8E01-D7A046078D75}" srcOrd="2" destOrd="0" presId="urn:microsoft.com/office/officeart/2005/8/layout/bList2#3"/>
    <dgm:cxn modelId="{97C05C8E-1B0C-426E-8030-934FBC6BB7D0}" type="presParOf" srcId="{DFBB6E51-750C-4AFE-98C8-B7A90ABF81FF}" destId="{6ADFDE79-0FC5-4989-A337-29322D3B5A8D}" srcOrd="3" destOrd="0" presId="urn:microsoft.com/office/officeart/2005/8/layout/bList2#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D24FD47-A725-4EC6-B31E-C02B5284CCDA}" type="doc">
      <dgm:prSet loTypeId="urn:microsoft.com/office/officeart/2005/8/layout/lProcess2" loCatId="list" qsTypeId="urn:microsoft.com/office/officeart/2005/8/quickstyle/simple1" qsCatId="simple" csTypeId="urn:microsoft.com/office/officeart/2005/8/colors/colorful1#24" csCatId="colorful" phldr="1"/>
      <dgm:spPr/>
      <dgm:t>
        <a:bodyPr/>
        <a:lstStyle/>
        <a:p>
          <a:endParaRPr lang="en-US"/>
        </a:p>
      </dgm:t>
    </dgm:pt>
    <dgm:pt modelId="{DA70608E-BF32-4AFA-BA97-62FC0322ECA2}">
      <dgm:prSet phldrT="[Text]"/>
      <dgm:spPr/>
      <dgm:t>
        <a:bodyPr/>
        <a:lstStyle/>
        <a:p>
          <a:r>
            <a:rPr lang="en-US" dirty="0" smtClean="0"/>
            <a:t>Samples</a:t>
          </a:r>
          <a:endParaRPr lang="en-US" dirty="0"/>
        </a:p>
      </dgm:t>
    </dgm:pt>
    <dgm:pt modelId="{05E383D3-D0B0-4172-BB87-5F7143E6EC2A}" type="parTrans" cxnId="{3C4A2E09-3220-42F3-8A25-DA13A14D24CD}">
      <dgm:prSet/>
      <dgm:spPr/>
      <dgm:t>
        <a:bodyPr/>
        <a:lstStyle/>
        <a:p>
          <a:endParaRPr lang="en-US"/>
        </a:p>
      </dgm:t>
    </dgm:pt>
    <dgm:pt modelId="{5ABA68A9-2572-4CEF-A7E4-A12F907F5353}" type="sibTrans" cxnId="{3C4A2E09-3220-42F3-8A25-DA13A14D24CD}">
      <dgm:prSet/>
      <dgm:spPr/>
      <dgm:t>
        <a:bodyPr/>
        <a:lstStyle/>
        <a:p>
          <a:endParaRPr lang="en-US"/>
        </a:p>
      </dgm:t>
    </dgm:pt>
    <dgm:pt modelId="{5E7B0553-4C79-4D5E-B045-E5B7ACE06565}">
      <dgm:prSet phldrT="[Text]"/>
      <dgm:spPr/>
      <dgm:t>
        <a:bodyPr/>
        <a:lstStyle/>
        <a:p>
          <a:r>
            <a:rPr lang="en-US" dirty="0" smtClean="0"/>
            <a:t>Coupons</a:t>
          </a:r>
          <a:endParaRPr lang="en-US" dirty="0"/>
        </a:p>
      </dgm:t>
    </dgm:pt>
    <dgm:pt modelId="{F3292AC9-79C6-485D-915B-23EC3BBCE1BE}" type="parTrans" cxnId="{A817BE23-28FC-4C25-A829-CC8E92A4547B}">
      <dgm:prSet/>
      <dgm:spPr/>
      <dgm:t>
        <a:bodyPr/>
        <a:lstStyle/>
        <a:p>
          <a:endParaRPr lang="en-US"/>
        </a:p>
      </dgm:t>
    </dgm:pt>
    <dgm:pt modelId="{E934904D-8075-4B8E-A728-75F8810E0443}" type="sibTrans" cxnId="{A817BE23-28FC-4C25-A829-CC8E92A4547B}">
      <dgm:prSet/>
      <dgm:spPr/>
      <dgm:t>
        <a:bodyPr/>
        <a:lstStyle/>
        <a:p>
          <a:endParaRPr lang="en-US"/>
        </a:p>
      </dgm:t>
    </dgm:pt>
    <dgm:pt modelId="{F76EDD4E-CB59-4EE5-8F80-64A2F2CCAB7C}">
      <dgm:prSet phldrT="[Text]"/>
      <dgm:spPr/>
      <dgm:t>
        <a:bodyPr/>
        <a:lstStyle/>
        <a:p>
          <a:r>
            <a:rPr lang="en-US" dirty="0" smtClean="0"/>
            <a:t>Trial amount</a:t>
          </a:r>
          <a:endParaRPr lang="en-US" dirty="0"/>
        </a:p>
      </dgm:t>
    </dgm:pt>
    <dgm:pt modelId="{ACED8DD4-C2A9-4391-B437-D326D66A499A}" type="parTrans" cxnId="{73055902-C761-4FDB-9862-592E9A4C2702}">
      <dgm:prSet/>
      <dgm:spPr/>
      <dgm:t>
        <a:bodyPr/>
        <a:lstStyle/>
        <a:p>
          <a:endParaRPr lang="en-US"/>
        </a:p>
      </dgm:t>
    </dgm:pt>
    <dgm:pt modelId="{167DF5DD-277A-4141-A527-11BD40A419A6}" type="sibTrans" cxnId="{73055902-C761-4FDB-9862-592E9A4C2702}">
      <dgm:prSet/>
      <dgm:spPr/>
      <dgm:t>
        <a:bodyPr/>
        <a:lstStyle/>
        <a:p>
          <a:endParaRPr lang="en-US"/>
        </a:p>
      </dgm:t>
    </dgm:pt>
    <dgm:pt modelId="{54ADEB61-8744-48DD-8243-3F9BA4E3248C}">
      <dgm:prSet phldrT="[Text]"/>
      <dgm:spPr/>
      <dgm:t>
        <a:bodyPr/>
        <a:lstStyle/>
        <a:p>
          <a:r>
            <a:rPr lang="en-US" dirty="0" smtClean="0"/>
            <a:t>Effective</a:t>
          </a:r>
          <a:endParaRPr lang="en-US" dirty="0"/>
        </a:p>
      </dgm:t>
    </dgm:pt>
    <dgm:pt modelId="{EC6841C1-0FB3-40A1-8806-0121183145B6}" type="parTrans" cxnId="{27CE4D08-76D0-45A4-BAEF-875ACF35BAFE}">
      <dgm:prSet/>
      <dgm:spPr/>
      <dgm:t>
        <a:bodyPr/>
        <a:lstStyle/>
        <a:p>
          <a:endParaRPr lang="en-US"/>
        </a:p>
      </dgm:t>
    </dgm:pt>
    <dgm:pt modelId="{D4D7447E-C7BF-43F8-9776-2BDCB9E73459}" type="sibTrans" cxnId="{27CE4D08-76D0-45A4-BAEF-875ACF35BAFE}">
      <dgm:prSet/>
      <dgm:spPr/>
      <dgm:t>
        <a:bodyPr/>
        <a:lstStyle/>
        <a:p>
          <a:endParaRPr lang="en-US"/>
        </a:p>
      </dgm:t>
    </dgm:pt>
    <dgm:pt modelId="{CD7D8D57-D127-417A-9241-418E8DE9B1EF}">
      <dgm:prSet phldrT="[Text]"/>
      <dgm:spPr/>
      <dgm:t>
        <a:bodyPr/>
        <a:lstStyle/>
        <a:p>
          <a:r>
            <a:rPr lang="en-US" dirty="0" smtClean="0"/>
            <a:t>Expensive</a:t>
          </a:r>
          <a:endParaRPr lang="en-US" dirty="0"/>
        </a:p>
      </dgm:t>
    </dgm:pt>
    <dgm:pt modelId="{D0A9AD35-FB05-48D0-850E-293F6FB2AD5A}" type="parTrans" cxnId="{DF19D289-7332-4AC7-AD21-4C4236F76FDE}">
      <dgm:prSet/>
      <dgm:spPr/>
      <dgm:t>
        <a:bodyPr/>
        <a:lstStyle/>
        <a:p>
          <a:endParaRPr lang="en-US"/>
        </a:p>
      </dgm:t>
    </dgm:pt>
    <dgm:pt modelId="{F00C935A-8C42-4496-B903-8D9C4FE02D2C}" type="sibTrans" cxnId="{DF19D289-7332-4AC7-AD21-4C4236F76FDE}">
      <dgm:prSet/>
      <dgm:spPr/>
      <dgm:t>
        <a:bodyPr/>
        <a:lstStyle/>
        <a:p>
          <a:endParaRPr lang="en-US"/>
        </a:p>
      </dgm:t>
    </dgm:pt>
    <dgm:pt modelId="{187910C1-B176-43EC-84D0-2BF6B0EF8CEB}">
      <dgm:prSet phldrT="[Text]"/>
      <dgm:spPr/>
      <dgm:t>
        <a:bodyPr/>
        <a:lstStyle/>
        <a:p>
          <a:r>
            <a:rPr lang="en-US" dirty="0" smtClean="0"/>
            <a:t>Promote trial of new brand</a:t>
          </a:r>
          <a:endParaRPr lang="en-US" dirty="0"/>
        </a:p>
      </dgm:t>
    </dgm:pt>
    <dgm:pt modelId="{815ABBDA-1F30-4A9E-B6B3-8214166B97D1}" type="parTrans" cxnId="{259EDDEB-2843-4014-93EF-1B0AED3E3008}">
      <dgm:prSet/>
      <dgm:spPr/>
      <dgm:t>
        <a:bodyPr/>
        <a:lstStyle/>
        <a:p>
          <a:endParaRPr lang="en-US"/>
        </a:p>
      </dgm:t>
    </dgm:pt>
    <dgm:pt modelId="{C1E26E2B-4CC0-47A3-B3E8-FF391B4B9070}" type="sibTrans" cxnId="{259EDDEB-2843-4014-93EF-1B0AED3E3008}">
      <dgm:prSet/>
      <dgm:spPr/>
      <dgm:t>
        <a:bodyPr/>
        <a:lstStyle/>
        <a:p>
          <a:endParaRPr lang="en-US"/>
        </a:p>
      </dgm:t>
    </dgm:pt>
    <dgm:pt modelId="{1F9E7E34-9A05-4431-8B09-1835FC505715}">
      <dgm:prSet phldrT="[Text]"/>
      <dgm:spPr/>
      <dgm:t>
        <a:bodyPr/>
        <a:lstStyle/>
        <a:p>
          <a:r>
            <a:rPr lang="en-US" dirty="0" smtClean="0"/>
            <a:t>Stimulate sales of mature brand</a:t>
          </a:r>
          <a:endParaRPr lang="en-US" dirty="0"/>
        </a:p>
      </dgm:t>
    </dgm:pt>
    <dgm:pt modelId="{0F4D8A91-42C9-41AB-BCF8-8911D7067F01}" type="parTrans" cxnId="{6681CEF8-1297-41F1-A645-22C5B528D1DD}">
      <dgm:prSet/>
      <dgm:spPr/>
      <dgm:t>
        <a:bodyPr/>
        <a:lstStyle/>
        <a:p>
          <a:endParaRPr lang="en-US"/>
        </a:p>
      </dgm:t>
    </dgm:pt>
    <dgm:pt modelId="{ED5BAB20-47A6-48CC-9C6E-8A67EF6CA424}" type="sibTrans" cxnId="{6681CEF8-1297-41F1-A645-22C5B528D1DD}">
      <dgm:prSet/>
      <dgm:spPr/>
      <dgm:t>
        <a:bodyPr/>
        <a:lstStyle/>
        <a:p>
          <a:endParaRPr lang="en-US"/>
        </a:p>
      </dgm:t>
    </dgm:pt>
    <dgm:pt modelId="{C4CFB663-1E4C-426F-8D10-0DB50EFC18B2}">
      <dgm:prSet phldrT="[Text]"/>
      <dgm:spPr/>
      <dgm:t>
        <a:bodyPr/>
        <a:lstStyle/>
        <a:p>
          <a:r>
            <a:rPr lang="en-US" dirty="0" smtClean="0"/>
            <a:t>Redemption rates are declining</a:t>
          </a:r>
          <a:endParaRPr lang="en-US" dirty="0"/>
        </a:p>
      </dgm:t>
    </dgm:pt>
    <dgm:pt modelId="{3471E2AE-89DE-49FF-8C78-7744B24B5862}" type="parTrans" cxnId="{3C776B28-DC0F-4733-8321-3B6126FD348D}">
      <dgm:prSet/>
      <dgm:spPr/>
      <dgm:t>
        <a:bodyPr/>
        <a:lstStyle/>
        <a:p>
          <a:endParaRPr lang="en-US"/>
        </a:p>
      </dgm:t>
    </dgm:pt>
    <dgm:pt modelId="{8BE2B1E0-6686-4891-99BE-9310C8EFB00E}" type="sibTrans" cxnId="{3C776B28-DC0F-4733-8321-3B6126FD348D}">
      <dgm:prSet/>
      <dgm:spPr/>
      <dgm:t>
        <a:bodyPr/>
        <a:lstStyle/>
        <a:p>
          <a:endParaRPr lang="en-US"/>
        </a:p>
      </dgm:t>
    </dgm:pt>
    <dgm:pt modelId="{364ABA1F-56F5-4D88-9D65-0ACA63913BE2}">
      <dgm:prSet phldrT="[Text]"/>
      <dgm:spPr/>
      <dgm:t>
        <a:bodyPr/>
        <a:lstStyle/>
        <a:p>
          <a:r>
            <a:rPr lang="en-US" dirty="0" smtClean="0"/>
            <a:t>New distribution methods</a:t>
          </a:r>
          <a:endParaRPr lang="en-US" dirty="0"/>
        </a:p>
      </dgm:t>
    </dgm:pt>
    <dgm:pt modelId="{78DD37AB-21C1-4E4E-8938-884615B350DF}" type="parTrans" cxnId="{F694D8E2-6769-4E33-B9F7-450AEF9FB681}">
      <dgm:prSet/>
      <dgm:spPr/>
      <dgm:t>
        <a:bodyPr/>
        <a:lstStyle/>
        <a:p>
          <a:endParaRPr lang="en-US"/>
        </a:p>
      </dgm:t>
    </dgm:pt>
    <dgm:pt modelId="{1C207133-CCBA-4F4F-A653-0C3FC9DDCA0F}" type="sibTrans" cxnId="{F694D8E2-6769-4E33-B9F7-450AEF9FB681}">
      <dgm:prSet/>
      <dgm:spPr/>
      <dgm:t>
        <a:bodyPr/>
        <a:lstStyle/>
        <a:p>
          <a:endParaRPr lang="en-US"/>
        </a:p>
      </dgm:t>
    </dgm:pt>
    <dgm:pt modelId="{57356D80-5E31-48A1-9D5D-26541EE1CBDF}">
      <dgm:prSet phldrT="[Text]"/>
      <dgm:spPr/>
      <dgm:t>
        <a:bodyPr/>
        <a:lstStyle/>
        <a:p>
          <a:r>
            <a:rPr lang="en-US" dirty="0" smtClean="0"/>
            <a:t>Cash Refunds (rebates)</a:t>
          </a:r>
          <a:endParaRPr lang="en-US" dirty="0"/>
        </a:p>
      </dgm:t>
    </dgm:pt>
    <dgm:pt modelId="{F3E35BC8-5485-433D-9654-F07472D29343}" type="parTrans" cxnId="{4C0183BC-750E-4CA0-A093-552C1760D142}">
      <dgm:prSet/>
      <dgm:spPr/>
      <dgm:t>
        <a:bodyPr/>
        <a:lstStyle/>
        <a:p>
          <a:endParaRPr lang="en-US"/>
        </a:p>
      </dgm:t>
    </dgm:pt>
    <dgm:pt modelId="{7AC42A3C-7CCB-4A76-B617-27926FEB6A0E}" type="sibTrans" cxnId="{4C0183BC-750E-4CA0-A093-552C1760D142}">
      <dgm:prSet/>
      <dgm:spPr/>
      <dgm:t>
        <a:bodyPr/>
        <a:lstStyle/>
        <a:p>
          <a:endParaRPr lang="en-US"/>
        </a:p>
      </dgm:t>
    </dgm:pt>
    <dgm:pt modelId="{03F64B8C-2919-4564-8FCF-86D5C295540F}">
      <dgm:prSet phldrT="[Text]"/>
      <dgm:spPr/>
      <dgm:t>
        <a:bodyPr/>
        <a:lstStyle/>
        <a:p>
          <a:r>
            <a:rPr lang="en-US" dirty="0" smtClean="0"/>
            <a:t>Price reduction after sale</a:t>
          </a:r>
          <a:endParaRPr lang="en-US" dirty="0"/>
        </a:p>
      </dgm:t>
    </dgm:pt>
    <dgm:pt modelId="{5C37D068-83D2-461C-AE10-2459D8C9EE8E}" type="parTrans" cxnId="{CAB831CF-A7B1-40AA-9F89-88CE00EA8298}">
      <dgm:prSet/>
      <dgm:spPr/>
      <dgm:t>
        <a:bodyPr/>
        <a:lstStyle/>
        <a:p>
          <a:endParaRPr lang="en-US"/>
        </a:p>
      </dgm:t>
    </dgm:pt>
    <dgm:pt modelId="{2F12A168-1DFD-48E5-8135-116E1759EFAE}" type="sibTrans" cxnId="{CAB831CF-A7B1-40AA-9F89-88CE00EA8298}">
      <dgm:prSet/>
      <dgm:spPr/>
      <dgm:t>
        <a:bodyPr/>
        <a:lstStyle/>
        <a:p>
          <a:endParaRPr lang="en-US"/>
        </a:p>
      </dgm:t>
    </dgm:pt>
    <dgm:pt modelId="{FEAC7AFE-19A2-4BAE-B1B5-9E6215401DD5}">
      <dgm:prSet phldrT="[Text]"/>
      <dgm:spPr/>
      <dgm:t>
        <a:bodyPr/>
        <a:lstStyle/>
        <a:p>
          <a:r>
            <a:rPr lang="en-US" dirty="0" smtClean="0"/>
            <a:t>Can be very successful for marketer</a:t>
          </a:r>
          <a:endParaRPr lang="en-US" dirty="0"/>
        </a:p>
      </dgm:t>
    </dgm:pt>
    <dgm:pt modelId="{51FAED23-39DB-4CAF-A75C-3CE232C875D7}" type="parTrans" cxnId="{386CB832-686A-46FF-B966-EE2F775875D0}">
      <dgm:prSet/>
      <dgm:spPr/>
      <dgm:t>
        <a:bodyPr/>
        <a:lstStyle/>
        <a:p>
          <a:endParaRPr lang="en-US"/>
        </a:p>
      </dgm:t>
    </dgm:pt>
    <dgm:pt modelId="{2ED8BFFB-F9DB-494D-9C96-B1B601A11A28}" type="sibTrans" cxnId="{386CB832-686A-46FF-B966-EE2F775875D0}">
      <dgm:prSet/>
      <dgm:spPr/>
      <dgm:t>
        <a:bodyPr/>
        <a:lstStyle/>
        <a:p>
          <a:endParaRPr lang="en-US"/>
        </a:p>
      </dgm:t>
    </dgm:pt>
    <dgm:pt modelId="{1F8E971B-A11E-450F-9BF7-89ECA559BA4A}">
      <dgm:prSet phldrT="[Text]"/>
      <dgm:spPr/>
      <dgm:t>
        <a:bodyPr/>
        <a:lstStyle/>
        <a:p>
          <a:r>
            <a:rPr lang="en-US" dirty="0" smtClean="0"/>
            <a:t>Consumer must send in proof of purchase</a:t>
          </a:r>
          <a:endParaRPr lang="en-US" dirty="0"/>
        </a:p>
      </dgm:t>
    </dgm:pt>
    <dgm:pt modelId="{7D300204-D855-48FF-B728-EEDE8F13D4DF}" type="parTrans" cxnId="{00A27EE5-A579-4F80-A6F3-20EFD5CB1734}">
      <dgm:prSet/>
      <dgm:spPr/>
      <dgm:t>
        <a:bodyPr/>
        <a:lstStyle/>
        <a:p>
          <a:endParaRPr lang="en-US"/>
        </a:p>
      </dgm:t>
    </dgm:pt>
    <dgm:pt modelId="{0F2C0D2D-40B0-4906-8077-9FAC8AFD38AE}" type="sibTrans" cxnId="{00A27EE5-A579-4F80-A6F3-20EFD5CB1734}">
      <dgm:prSet/>
      <dgm:spPr/>
      <dgm:t>
        <a:bodyPr/>
        <a:lstStyle/>
        <a:p>
          <a:endParaRPr lang="en-US"/>
        </a:p>
      </dgm:t>
    </dgm:pt>
    <dgm:pt modelId="{BF26D674-019C-445E-B1B5-207AD7C97DE6}" type="pres">
      <dgm:prSet presAssocID="{1D24FD47-A725-4EC6-B31E-C02B5284CCDA}" presName="theList" presStyleCnt="0">
        <dgm:presLayoutVars>
          <dgm:dir/>
          <dgm:animLvl val="lvl"/>
          <dgm:resizeHandles val="exact"/>
        </dgm:presLayoutVars>
      </dgm:prSet>
      <dgm:spPr/>
      <dgm:t>
        <a:bodyPr/>
        <a:lstStyle/>
        <a:p>
          <a:endParaRPr lang="en-US"/>
        </a:p>
      </dgm:t>
    </dgm:pt>
    <dgm:pt modelId="{6212DD60-9B65-4A2F-962E-221209FB717E}" type="pres">
      <dgm:prSet presAssocID="{DA70608E-BF32-4AFA-BA97-62FC0322ECA2}" presName="compNode" presStyleCnt="0"/>
      <dgm:spPr/>
      <dgm:t>
        <a:bodyPr/>
        <a:lstStyle/>
        <a:p>
          <a:endParaRPr lang="en-US"/>
        </a:p>
      </dgm:t>
    </dgm:pt>
    <dgm:pt modelId="{706FD709-8913-48A1-B4D4-76CE72590771}" type="pres">
      <dgm:prSet presAssocID="{DA70608E-BF32-4AFA-BA97-62FC0322ECA2}" presName="aNode" presStyleLbl="bgShp" presStyleIdx="0" presStyleCnt="3"/>
      <dgm:spPr/>
      <dgm:t>
        <a:bodyPr/>
        <a:lstStyle/>
        <a:p>
          <a:endParaRPr lang="en-US"/>
        </a:p>
      </dgm:t>
    </dgm:pt>
    <dgm:pt modelId="{2E7B9554-E278-4361-8395-EE0EE723B52C}" type="pres">
      <dgm:prSet presAssocID="{DA70608E-BF32-4AFA-BA97-62FC0322ECA2}" presName="textNode" presStyleLbl="bgShp" presStyleIdx="0" presStyleCnt="3"/>
      <dgm:spPr/>
      <dgm:t>
        <a:bodyPr/>
        <a:lstStyle/>
        <a:p>
          <a:endParaRPr lang="en-US"/>
        </a:p>
      </dgm:t>
    </dgm:pt>
    <dgm:pt modelId="{7F6832BD-D3E6-4499-A2CF-4208A12DC31F}" type="pres">
      <dgm:prSet presAssocID="{DA70608E-BF32-4AFA-BA97-62FC0322ECA2}" presName="compChildNode" presStyleCnt="0"/>
      <dgm:spPr/>
      <dgm:t>
        <a:bodyPr/>
        <a:lstStyle/>
        <a:p>
          <a:endParaRPr lang="en-US"/>
        </a:p>
      </dgm:t>
    </dgm:pt>
    <dgm:pt modelId="{39BDC7C2-69F2-4D91-BA90-B709B4DF7FFA}" type="pres">
      <dgm:prSet presAssocID="{DA70608E-BF32-4AFA-BA97-62FC0322ECA2}" presName="theInnerList" presStyleCnt="0"/>
      <dgm:spPr/>
      <dgm:t>
        <a:bodyPr/>
        <a:lstStyle/>
        <a:p>
          <a:endParaRPr lang="en-US"/>
        </a:p>
      </dgm:t>
    </dgm:pt>
    <dgm:pt modelId="{E41021E5-D993-49E9-BEF8-72E221494AAA}" type="pres">
      <dgm:prSet presAssocID="{F76EDD4E-CB59-4EE5-8F80-64A2F2CCAB7C}" presName="childNode" presStyleLbl="node1" presStyleIdx="0" presStyleCnt="10">
        <dgm:presLayoutVars>
          <dgm:bulletEnabled val="1"/>
        </dgm:presLayoutVars>
      </dgm:prSet>
      <dgm:spPr/>
      <dgm:t>
        <a:bodyPr/>
        <a:lstStyle/>
        <a:p>
          <a:endParaRPr lang="en-US"/>
        </a:p>
      </dgm:t>
    </dgm:pt>
    <dgm:pt modelId="{AEA13047-B44B-4999-A36D-FE43A308309B}" type="pres">
      <dgm:prSet presAssocID="{F76EDD4E-CB59-4EE5-8F80-64A2F2CCAB7C}" presName="aSpace2" presStyleCnt="0"/>
      <dgm:spPr/>
      <dgm:t>
        <a:bodyPr/>
        <a:lstStyle/>
        <a:p>
          <a:endParaRPr lang="en-US"/>
        </a:p>
      </dgm:t>
    </dgm:pt>
    <dgm:pt modelId="{F7769D87-346F-40F1-87D2-F6ADB631F329}" type="pres">
      <dgm:prSet presAssocID="{54ADEB61-8744-48DD-8243-3F9BA4E3248C}" presName="childNode" presStyleLbl="node1" presStyleIdx="1" presStyleCnt="10">
        <dgm:presLayoutVars>
          <dgm:bulletEnabled val="1"/>
        </dgm:presLayoutVars>
      </dgm:prSet>
      <dgm:spPr/>
      <dgm:t>
        <a:bodyPr/>
        <a:lstStyle/>
        <a:p>
          <a:endParaRPr lang="en-US"/>
        </a:p>
      </dgm:t>
    </dgm:pt>
    <dgm:pt modelId="{8EBFDF71-A809-49C7-B57B-15E6F14632A9}" type="pres">
      <dgm:prSet presAssocID="{54ADEB61-8744-48DD-8243-3F9BA4E3248C}" presName="aSpace2" presStyleCnt="0"/>
      <dgm:spPr/>
      <dgm:t>
        <a:bodyPr/>
        <a:lstStyle/>
        <a:p>
          <a:endParaRPr lang="en-US"/>
        </a:p>
      </dgm:t>
    </dgm:pt>
    <dgm:pt modelId="{3577B3CC-35C8-4681-86AA-4EBD9D4265E0}" type="pres">
      <dgm:prSet presAssocID="{CD7D8D57-D127-417A-9241-418E8DE9B1EF}" presName="childNode" presStyleLbl="node1" presStyleIdx="2" presStyleCnt="10">
        <dgm:presLayoutVars>
          <dgm:bulletEnabled val="1"/>
        </dgm:presLayoutVars>
      </dgm:prSet>
      <dgm:spPr/>
      <dgm:t>
        <a:bodyPr/>
        <a:lstStyle/>
        <a:p>
          <a:endParaRPr lang="en-US"/>
        </a:p>
      </dgm:t>
    </dgm:pt>
    <dgm:pt modelId="{C963493E-FAD6-4E15-9489-73EA966E8C27}" type="pres">
      <dgm:prSet presAssocID="{DA70608E-BF32-4AFA-BA97-62FC0322ECA2}" presName="aSpace" presStyleCnt="0"/>
      <dgm:spPr/>
      <dgm:t>
        <a:bodyPr/>
        <a:lstStyle/>
        <a:p>
          <a:endParaRPr lang="en-US"/>
        </a:p>
      </dgm:t>
    </dgm:pt>
    <dgm:pt modelId="{E18CC412-3640-4CB7-A977-1CA1CBC46F07}" type="pres">
      <dgm:prSet presAssocID="{5E7B0553-4C79-4D5E-B045-E5B7ACE06565}" presName="compNode" presStyleCnt="0"/>
      <dgm:spPr/>
      <dgm:t>
        <a:bodyPr/>
        <a:lstStyle/>
        <a:p>
          <a:endParaRPr lang="en-US"/>
        </a:p>
      </dgm:t>
    </dgm:pt>
    <dgm:pt modelId="{8DE1C067-C662-45F5-BA26-3C16215CEFB6}" type="pres">
      <dgm:prSet presAssocID="{5E7B0553-4C79-4D5E-B045-E5B7ACE06565}" presName="aNode" presStyleLbl="bgShp" presStyleIdx="1" presStyleCnt="3"/>
      <dgm:spPr/>
      <dgm:t>
        <a:bodyPr/>
        <a:lstStyle/>
        <a:p>
          <a:endParaRPr lang="en-US"/>
        </a:p>
      </dgm:t>
    </dgm:pt>
    <dgm:pt modelId="{1FB98FD2-1228-47F2-BF6E-2B4138763653}" type="pres">
      <dgm:prSet presAssocID="{5E7B0553-4C79-4D5E-B045-E5B7ACE06565}" presName="textNode" presStyleLbl="bgShp" presStyleIdx="1" presStyleCnt="3"/>
      <dgm:spPr/>
      <dgm:t>
        <a:bodyPr/>
        <a:lstStyle/>
        <a:p>
          <a:endParaRPr lang="en-US"/>
        </a:p>
      </dgm:t>
    </dgm:pt>
    <dgm:pt modelId="{06883CDC-F465-4804-A98D-37519898B1D6}" type="pres">
      <dgm:prSet presAssocID="{5E7B0553-4C79-4D5E-B045-E5B7ACE06565}" presName="compChildNode" presStyleCnt="0"/>
      <dgm:spPr/>
      <dgm:t>
        <a:bodyPr/>
        <a:lstStyle/>
        <a:p>
          <a:endParaRPr lang="en-US"/>
        </a:p>
      </dgm:t>
    </dgm:pt>
    <dgm:pt modelId="{209B9839-1909-481E-8A47-92E3A2B03D99}" type="pres">
      <dgm:prSet presAssocID="{5E7B0553-4C79-4D5E-B045-E5B7ACE06565}" presName="theInnerList" presStyleCnt="0"/>
      <dgm:spPr/>
      <dgm:t>
        <a:bodyPr/>
        <a:lstStyle/>
        <a:p>
          <a:endParaRPr lang="en-US"/>
        </a:p>
      </dgm:t>
    </dgm:pt>
    <dgm:pt modelId="{34EFCE4A-BA75-4496-88CD-0EBBCF7FB01F}" type="pres">
      <dgm:prSet presAssocID="{187910C1-B176-43EC-84D0-2BF6B0EF8CEB}" presName="childNode" presStyleLbl="node1" presStyleIdx="3" presStyleCnt="10">
        <dgm:presLayoutVars>
          <dgm:bulletEnabled val="1"/>
        </dgm:presLayoutVars>
      </dgm:prSet>
      <dgm:spPr/>
      <dgm:t>
        <a:bodyPr/>
        <a:lstStyle/>
        <a:p>
          <a:endParaRPr lang="en-US"/>
        </a:p>
      </dgm:t>
    </dgm:pt>
    <dgm:pt modelId="{EC0EB46A-9322-49BD-AAE5-FDCD56C7B149}" type="pres">
      <dgm:prSet presAssocID="{187910C1-B176-43EC-84D0-2BF6B0EF8CEB}" presName="aSpace2" presStyleCnt="0"/>
      <dgm:spPr/>
      <dgm:t>
        <a:bodyPr/>
        <a:lstStyle/>
        <a:p>
          <a:endParaRPr lang="en-US"/>
        </a:p>
      </dgm:t>
    </dgm:pt>
    <dgm:pt modelId="{E649250E-1163-425C-8D5D-2C33DA388D2F}" type="pres">
      <dgm:prSet presAssocID="{1F9E7E34-9A05-4431-8B09-1835FC505715}" presName="childNode" presStyleLbl="node1" presStyleIdx="4" presStyleCnt="10">
        <dgm:presLayoutVars>
          <dgm:bulletEnabled val="1"/>
        </dgm:presLayoutVars>
      </dgm:prSet>
      <dgm:spPr/>
      <dgm:t>
        <a:bodyPr/>
        <a:lstStyle/>
        <a:p>
          <a:endParaRPr lang="en-US"/>
        </a:p>
      </dgm:t>
    </dgm:pt>
    <dgm:pt modelId="{543029FE-057B-4AA4-801D-244C1FBDDF0C}" type="pres">
      <dgm:prSet presAssocID="{1F9E7E34-9A05-4431-8B09-1835FC505715}" presName="aSpace2" presStyleCnt="0"/>
      <dgm:spPr/>
      <dgm:t>
        <a:bodyPr/>
        <a:lstStyle/>
        <a:p>
          <a:endParaRPr lang="en-US"/>
        </a:p>
      </dgm:t>
    </dgm:pt>
    <dgm:pt modelId="{867FC645-E470-41EF-9A17-4E0B5C0B0C02}" type="pres">
      <dgm:prSet presAssocID="{C4CFB663-1E4C-426F-8D10-0DB50EFC18B2}" presName="childNode" presStyleLbl="node1" presStyleIdx="5" presStyleCnt="10">
        <dgm:presLayoutVars>
          <dgm:bulletEnabled val="1"/>
        </dgm:presLayoutVars>
      </dgm:prSet>
      <dgm:spPr/>
      <dgm:t>
        <a:bodyPr/>
        <a:lstStyle/>
        <a:p>
          <a:endParaRPr lang="en-US"/>
        </a:p>
      </dgm:t>
    </dgm:pt>
    <dgm:pt modelId="{251C40F0-6CD8-46BD-B319-0B7A5AB110FE}" type="pres">
      <dgm:prSet presAssocID="{C4CFB663-1E4C-426F-8D10-0DB50EFC18B2}" presName="aSpace2" presStyleCnt="0"/>
      <dgm:spPr/>
      <dgm:t>
        <a:bodyPr/>
        <a:lstStyle/>
        <a:p>
          <a:endParaRPr lang="en-US"/>
        </a:p>
      </dgm:t>
    </dgm:pt>
    <dgm:pt modelId="{023C5C55-09D8-4347-B2A1-0B2DF8AF7D38}" type="pres">
      <dgm:prSet presAssocID="{364ABA1F-56F5-4D88-9D65-0ACA63913BE2}" presName="childNode" presStyleLbl="node1" presStyleIdx="6" presStyleCnt="10">
        <dgm:presLayoutVars>
          <dgm:bulletEnabled val="1"/>
        </dgm:presLayoutVars>
      </dgm:prSet>
      <dgm:spPr/>
      <dgm:t>
        <a:bodyPr/>
        <a:lstStyle/>
        <a:p>
          <a:endParaRPr lang="en-US"/>
        </a:p>
      </dgm:t>
    </dgm:pt>
    <dgm:pt modelId="{E765165A-8B75-4805-9B57-08F824BE571F}" type="pres">
      <dgm:prSet presAssocID="{5E7B0553-4C79-4D5E-B045-E5B7ACE06565}" presName="aSpace" presStyleCnt="0"/>
      <dgm:spPr/>
      <dgm:t>
        <a:bodyPr/>
        <a:lstStyle/>
        <a:p>
          <a:endParaRPr lang="en-US"/>
        </a:p>
      </dgm:t>
    </dgm:pt>
    <dgm:pt modelId="{2A01A2CB-5FD2-46F1-BD3E-EC362FBEE1DF}" type="pres">
      <dgm:prSet presAssocID="{57356D80-5E31-48A1-9D5D-26541EE1CBDF}" presName="compNode" presStyleCnt="0"/>
      <dgm:spPr/>
      <dgm:t>
        <a:bodyPr/>
        <a:lstStyle/>
        <a:p>
          <a:endParaRPr lang="en-US"/>
        </a:p>
      </dgm:t>
    </dgm:pt>
    <dgm:pt modelId="{8AEFB090-B817-4EDF-A0BE-886693D154A1}" type="pres">
      <dgm:prSet presAssocID="{57356D80-5E31-48A1-9D5D-26541EE1CBDF}" presName="aNode" presStyleLbl="bgShp" presStyleIdx="2" presStyleCnt="3"/>
      <dgm:spPr/>
      <dgm:t>
        <a:bodyPr/>
        <a:lstStyle/>
        <a:p>
          <a:endParaRPr lang="en-US"/>
        </a:p>
      </dgm:t>
    </dgm:pt>
    <dgm:pt modelId="{C1BDC184-B748-4BCC-ACF5-C58E2CA35C97}" type="pres">
      <dgm:prSet presAssocID="{57356D80-5E31-48A1-9D5D-26541EE1CBDF}" presName="textNode" presStyleLbl="bgShp" presStyleIdx="2" presStyleCnt="3"/>
      <dgm:spPr/>
      <dgm:t>
        <a:bodyPr/>
        <a:lstStyle/>
        <a:p>
          <a:endParaRPr lang="en-US"/>
        </a:p>
      </dgm:t>
    </dgm:pt>
    <dgm:pt modelId="{0800D422-205A-4193-8F80-BE3D572F8A09}" type="pres">
      <dgm:prSet presAssocID="{57356D80-5E31-48A1-9D5D-26541EE1CBDF}" presName="compChildNode" presStyleCnt="0"/>
      <dgm:spPr/>
      <dgm:t>
        <a:bodyPr/>
        <a:lstStyle/>
        <a:p>
          <a:endParaRPr lang="en-US"/>
        </a:p>
      </dgm:t>
    </dgm:pt>
    <dgm:pt modelId="{94AA8B00-CA66-4365-B685-119E50DC7B49}" type="pres">
      <dgm:prSet presAssocID="{57356D80-5E31-48A1-9D5D-26541EE1CBDF}" presName="theInnerList" presStyleCnt="0"/>
      <dgm:spPr/>
      <dgm:t>
        <a:bodyPr/>
        <a:lstStyle/>
        <a:p>
          <a:endParaRPr lang="en-US"/>
        </a:p>
      </dgm:t>
    </dgm:pt>
    <dgm:pt modelId="{2D592AD7-EAA6-44A4-BE36-0A473C0784A8}" type="pres">
      <dgm:prSet presAssocID="{03F64B8C-2919-4564-8FCF-86D5C295540F}" presName="childNode" presStyleLbl="node1" presStyleIdx="7" presStyleCnt="10">
        <dgm:presLayoutVars>
          <dgm:bulletEnabled val="1"/>
        </dgm:presLayoutVars>
      </dgm:prSet>
      <dgm:spPr/>
      <dgm:t>
        <a:bodyPr/>
        <a:lstStyle/>
        <a:p>
          <a:endParaRPr lang="en-US"/>
        </a:p>
      </dgm:t>
    </dgm:pt>
    <dgm:pt modelId="{CB103281-467D-40BD-A661-DA4D1693743D}" type="pres">
      <dgm:prSet presAssocID="{03F64B8C-2919-4564-8FCF-86D5C295540F}" presName="aSpace2" presStyleCnt="0"/>
      <dgm:spPr/>
      <dgm:t>
        <a:bodyPr/>
        <a:lstStyle/>
        <a:p>
          <a:endParaRPr lang="en-US"/>
        </a:p>
      </dgm:t>
    </dgm:pt>
    <dgm:pt modelId="{0A97F983-AC98-4838-AAB4-AAF6258BC779}" type="pres">
      <dgm:prSet presAssocID="{1F8E971B-A11E-450F-9BF7-89ECA559BA4A}" presName="childNode" presStyleLbl="node1" presStyleIdx="8" presStyleCnt="10">
        <dgm:presLayoutVars>
          <dgm:bulletEnabled val="1"/>
        </dgm:presLayoutVars>
      </dgm:prSet>
      <dgm:spPr/>
      <dgm:t>
        <a:bodyPr/>
        <a:lstStyle/>
        <a:p>
          <a:endParaRPr lang="en-US"/>
        </a:p>
      </dgm:t>
    </dgm:pt>
    <dgm:pt modelId="{F118F5E3-39D2-4DBC-8015-2DB855F41CA2}" type="pres">
      <dgm:prSet presAssocID="{1F8E971B-A11E-450F-9BF7-89ECA559BA4A}" presName="aSpace2" presStyleCnt="0"/>
      <dgm:spPr/>
      <dgm:t>
        <a:bodyPr/>
        <a:lstStyle/>
        <a:p>
          <a:endParaRPr lang="en-US"/>
        </a:p>
      </dgm:t>
    </dgm:pt>
    <dgm:pt modelId="{A300A870-171B-473F-93E0-8109BD22EC3F}" type="pres">
      <dgm:prSet presAssocID="{FEAC7AFE-19A2-4BAE-B1B5-9E6215401DD5}" presName="childNode" presStyleLbl="node1" presStyleIdx="9" presStyleCnt="10">
        <dgm:presLayoutVars>
          <dgm:bulletEnabled val="1"/>
        </dgm:presLayoutVars>
      </dgm:prSet>
      <dgm:spPr/>
      <dgm:t>
        <a:bodyPr/>
        <a:lstStyle/>
        <a:p>
          <a:endParaRPr lang="en-US"/>
        </a:p>
      </dgm:t>
    </dgm:pt>
  </dgm:ptLst>
  <dgm:cxnLst>
    <dgm:cxn modelId="{6681CEF8-1297-41F1-A645-22C5B528D1DD}" srcId="{5E7B0553-4C79-4D5E-B045-E5B7ACE06565}" destId="{1F9E7E34-9A05-4431-8B09-1835FC505715}" srcOrd="1" destOrd="0" parTransId="{0F4D8A91-42C9-41AB-BCF8-8911D7067F01}" sibTransId="{ED5BAB20-47A6-48CC-9C6E-8A67EF6CA424}"/>
    <dgm:cxn modelId="{259EDDEB-2843-4014-93EF-1B0AED3E3008}" srcId="{5E7B0553-4C79-4D5E-B045-E5B7ACE06565}" destId="{187910C1-B176-43EC-84D0-2BF6B0EF8CEB}" srcOrd="0" destOrd="0" parTransId="{815ABBDA-1F30-4A9E-B6B3-8214166B97D1}" sibTransId="{C1E26E2B-4CC0-47A3-B3E8-FF391B4B9070}"/>
    <dgm:cxn modelId="{58972B7E-1841-4A4C-990C-84BAE094EFF7}" type="presOf" srcId="{364ABA1F-56F5-4D88-9D65-0ACA63913BE2}" destId="{023C5C55-09D8-4347-B2A1-0B2DF8AF7D38}" srcOrd="0" destOrd="0" presId="urn:microsoft.com/office/officeart/2005/8/layout/lProcess2"/>
    <dgm:cxn modelId="{73055902-C761-4FDB-9862-592E9A4C2702}" srcId="{DA70608E-BF32-4AFA-BA97-62FC0322ECA2}" destId="{F76EDD4E-CB59-4EE5-8F80-64A2F2CCAB7C}" srcOrd="0" destOrd="0" parTransId="{ACED8DD4-C2A9-4391-B437-D326D66A499A}" sibTransId="{167DF5DD-277A-4141-A527-11BD40A419A6}"/>
    <dgm:cxn modelId="{4C0183BC-750E-4CA0-A093-552C1760D142}" srcId="{1D24FD47-A725-4EC6-B31E-C02B5284CCDA}" destId="{57356D80-5E31-48A1-9D5D-26541EE1CBDF}" srcOrd="2" destOrd="0" parTransId="{F3E35BC8-5485-433D-9654-F07472D29343}" sibTransId="{7AC42A3C-7CCB-4A76-B617-27926FEB6A0E}"/>
    <dgm:cxn modelId="{9CBC4660-2A61-4316-A16F-737D6A10B587}" type="presOf" srcId="{5E7B0553-4C79-4D5E-B045-E5B7ACE06565}" destId="{1FB98FD2-1228-47F2-BF6E-2B4138763653}" srcOrd="1" destOrd="0" presId="urn:microsoft.com/office/officeart/2005/8/layout/lProcess2"/>
    <dgm:cxn modelId="{3C4A2E09-3220-42F3-8A25-DA13A14D24CD}" srcId="{1D24FD47-A725-4EC6-B31E-C02B5284CCDA}" destId="{DA70608E-BF32-4AFA-BA97-62FC0322ECA2}" srcOrd="0" destOrd="0" parTransId="{05E383D3-D0B0-4172-BB87-5F7143E6EC2A}" sibTransId="{5ABA68A9-2572-4CEF-A7E4-A12F907F5353}"/>
    <dgm:cxn modelId="{D2D3C67E-D173-426F-8757-02886C1FA1A2}" type="presOf" srcId="{DA70608E-BF32-4AFA-BA97-62FC0322ECA2}" destId="{706FD709-8913-48A1-B4D4-76CE72590771}" srcOrd="0" destOrd="0" presId="urn:microsoft.com/office/officeart/2005/8/layout/lProcess2"/>
    <dgm:cxn modelId="{F01491F5-BCA0-44C5-BCA7-7360EC069294}" type="presOf" srcId="{F76EDD4E-CB59-4EE5-8F80-64A2F2CCAB7C}" destId="{E41021E5-D993-49E9-BEF8-72E221494AAA}" srcOrd="0" destOrd="0" presId="urn:microsoft.com/office/officeart/2005/8/layout/lProcess2"/>
    <dgm:cxn modelId="{8C093E40-0C83-48EB-A824-A556C4E9B670}" type="presOf" srcId="{FEAC7AFE-19A2-4BAE-B1B5-9E6215401DD5}" destId="{A300A870-171B-473F-93E0-8109BD22EC3F}" srcOrd="0" destOrd="0" presId="urn:microsoft.com/office/officeart/2005/8/layout/lProcess2"/>
    <dgm:cxn modelId="{F694D8E2-6769-4E33-B9F7-450AEF9FB681}" srcId="{5E7B0553-4C79-4D5E-B045-E5B7ACE06565}" destId="{364ABA1F-56F5-4D88-9D65-0ACA63913BE2}" srcOrd="3" destOrd="0" parTransId="{78DD37AB-21C1-4E4E-8938-884615B350DF}" sibTransId="{1C207133-CCBA-4F4F-A653-0C3FC9DDCA0F}"/>
    <dgm:cxn modelId="{EC890E53-6431-41CE-BF6D-69C83D906741}" type="presOf" srcId="{03F64B8C-2919-4564-8FCF-86D5C295540F}" destId="{2D592AD7-EAA6-44A4-BE36-0A473C0784A8}" srcOrd="0" destOrd="0" presId="urn:microsoft.com/office/officeart/2005/8/layout/lProcess2"/>
    <dgm:cxn modelId="{35440433-4037-446E-AFF1-3F9CF445985B}" type="presOf" srcId="{CD7D8D57-D127-417A-9241-418E8DE9B1EF}" destId="{3577B3CC-35C8-4681-86AA-4EBD9D4265E0}" srcOrd="0" destOrd="0" presId="urn:microsoft.com/office/officeart/2005/8/layout/lProcess2"/>
    <dgm:cxn modelId="{27CE4D08-76D0-45A4-BAEF-875ACF35BAFE}" srcId="{DA70608E-BF32-4AFA-BA97-62FC0322ECA2}" destId="{54ADEB61-8744-48DD-8243-3F9BA4E3248C}" srcOrd="1" destOrd="0" parTransId="{EC6841C1-0FB3-40A1-8806-0121183145B6}" sibTransId="{D4D7447E-C7BF-43F8-9776-2BDCB9E73459}"/>
    <dgm:cxn modelId="{DF19D289-7332-4AC7-AD21-4C4236F76FDE}" srcId="{DA70608E-BF32-4AFA-BA97-62FC0322ECA2}" destId="{CD7D8D57-D127-417A-9241-418E8DE9B1EF}" srcOrd="2" destOrd="0" parTransId="{D0A9AD35-FB05-48D0-850E-293F6FB2AD5A}" sibTransId="{F00C935A-8C42-4496-B903-8D9C4FE02D2C}"/>
    <dgm:cxn modelId="{CAB831CF-A7B1-40AA-9F89-88CE00EA8298}" srcId="{57356D80-5E31-48A1-9D5D-26541EE1CBDF}" destId="{03F64B8C-2919-4564-8FCF-86D5C295540F}" srcOrd="0" destOrd="0" parTransId="{5C37D068-83D2-461C-AE10-2459D8C9EE8E}" sibTransId="{2F12A168-1DFD-48E5-8135-116E1759EFAE}"/>
    <dgm:cxn modelId="{00A27EE5-A579-4F80-A6F3-20EFD5CB1734}" srcId="{57356D80-5E31-48A1-9D5D-26541EE1CBDF}" destId="{1F8E971B-A11E-450F-9BF7-89ECA559BA4A}" srcOrd="1" destOrd="0" parTransId="{7D300204-D855-48FF-B728-EEDE8F13D4DF}" sibTransId="{0F2C0D2D-40B0-4906-8077-9FAC8AFD38AE}"/>
    <dgm:cxn modelId="{3C776B28-DC0F-4733-8321-3B6126FD348D}" srcId="{5E7B0553-4C79-4D5E-B045-E5B7ACE06565}" destId="{C4CFB663-1E4C-426F-8D10-0DB50EFC18B2}" srcOrd="2" destOrd="0" parTransId="{3471E2AE-89DE-49FF-8C78-7744B24B5862}" sibTransId="{8BE2B1E0-6686-4891-99BE-9310C8EFB00E}"/>
    <dgm:cxn modelId="{386CB832-686A-46FF-B966-EE2F775875D0}" srcId="{57356D80-5E31-48A1-9D5D-26541EE1CBDF}" destId="{FEAC7AFE-19A2-4BAE-B1B5-9E6215401DD5}" srcOrd="2" destOrd="0" parTransId="{51FAED23-39DB-4CAF-A75C-3CE232C875D7}" sibTransId="{2ED8BFFB-F9DB-494D-9C96-B1B601A11A28}"/>
    <dgm:cxn modelId="{762316A2-3ECB-4776-8C64-AAA97C8B2307}" type="presOf" srcId="{1F8E971B-A11E-450F-9BF7-89ECA559BA4A}" destId="{0A97F983-AC98-4838-AAB4-AAF6258BC779}" srcOrd="0" destOrd="0" presId="urn:microsoft.com/office/officeart/2005/8/layout/lProcess2"/>
    <dgm:cxn modelId="{024991D2-2A75-40C7-B8E2-C0A8DCAA8AFC}" type="presOf" srcId="{DA70608E-BF32-4AFA-BA97-62FC0322ECA2}" destId="{2E7B9554-E278-4361-8395-EE0EE723B52C}" srcOrd="1" destOrd="0" presId="urn:microsoft.com/office/officeart/2005/8/layout/lProcess2"/>
    <dgm:cxn modelId="{AC009A37-2D3A-4E28-9CCC-9FE3705F3489}" type="presOf" srcId="{5E7B0553-4C79-4D5E-B045-E5B7ACE06565}" destId="{8DE1C067-C662-45F5-BA26-3C16215CEFB6}" srcOrd="0" destOrd="0" presId="urn:microsoft.com/office/officeart/2005/8/layout/lProcess2"/>
    <dgm:cxn modelId="{8C7955C4-3EF4-42B4-B378-06123E5D0C85}" type="presOf" srcId="{1F9E7E34-9A05-4431-8B09-1835FC505715}" destId="{E649250E-1163-425C-8D5D-2C33DA388D2F}" srcOrd="0" destOrd="0" presId="urn:microsoft.com/office/officeart/2005/8/layout/lProcess2"/>
    <dgm:cxn modelId="{41C18398-8361-4B7B-8FAA-6D74B0C33837}" type="presOf" srcId="{187910C1-B176-43EC-84D0-2BF6B0EF8CEB}" destId="{34EFCE4A-BA75-4496-88CD-0EBBCF7FB01F}" srcOrd="0" destOrd="0" presId="urn:microsoft.com/office/officeart/2005/8/layout/lProcess2"/>
    <dgm:cxn modelId="{A817BE23-28FC-4C25-A829-CC8E92A4547B}" srcId="{1D24FD47-A725-4EC6-B31E-C02B5284CCDA}" destId="{5E7B0553-4C79-4D5E-B045-E5B7ACE06565}" srcOrd="1" destOrd="0" parTransId="{F3292AC9-79C6-485D-915B-23EC3BBCE1BE}" sibTransId="{E934904D-8075-4B8E-A728-75F8810E0443}"/>
    <dgm:cxn modelId="{68A296DE-E2C7-4238-8E3F-352D74238B54}" type="presOf" srcId="{1D24FD47-A725-4EC6-B31E-C02B5284CCDA}" destId="{BF26D674-019C-445E-B1B5-207AD7C97DE6}" srcOrd="0" destOrd="0" presId="urn:microsoft.com/office/officeart/2005/8/layout/lProcess2"/>
    <dgm:cxn modelId="{AE139763-FFA5-4DC0-BD04-2513E4CFED5C}" type="presOf" srcId="{54ADEB61-8744-48DD-8243-3F9BA4E3248C}" destId="{F7769D87-346F-40F1-87D2-F6ADB631F329}" srcOrd="0" destOrd="0" presId="urn:microsoft.com/office/officeart/2005/8/layout/lProcess2"/>
    <dgm:cxn modelId="{F43F97A8-A2CC-4DBE-8BE0-552A44346F8A}" type="presOf" srcId="{57356D80-5E31-48A1-9D5D-26541EE1CBDF}" destId="{8AEFB090-B817-4EDF-A0BE-886693D154A1}" srcOrd="0" destOrd="0" presId="urn:microsoft.com/office/officeart/2005/8/layout/lProcess2"/>
    <dgm:cxn modelId="{EADC70FA-A3FF-423E-9B3F-60E18BAE47AB}" type="presOf" srcId="{C4CFB663-1E4C-426F-8D10-0DB50EFC18B2}" destId="{867FC645-E470-41EF-9A17-4E0B5C0B0C02}" srcOrd="0" destOrd="0" presId="urn:microsoft.com/office/officeart/2005/8/layout/lProcess2"/>
    <dgm:cxn modelId="{30AF6051-286C-4E3E-BF40-4352BCA0CA9E}" type="presOf" srcId="{57356D80-5E31-48A1-9D5D-26541EE1CBDF}" destId="{C1BDC184-B748-4BCC-ACF5-C58E2CA35C97}" srcOrd="1" destOrd="0" presId="urn:microsoft.com/office/officeart/2005/8/layout/lProcess2"/>
    <dgm:cxn modelId="{6D09024F-DB8B-45D9-A1DB-95008D8FB1CF}" type="presParOf" srcId="{BF26D674-019C-445E-B1B5-207AD7C97DE6}" destId="{6212DD60-9B65-4A2F-962E-221209FB717E}" srcOrd="0" destOrd="0" presId="urn:microsoft.com/office/officeart/2005/8/layout/lProcess2"/>
    <dgm:cxn modelId="{7EB9B66F-F666-49C5-80A0-596C19A30722}" type="presParOf" srcId="{6212DD60-9B65-4A2F-962E-221209FB717E}" destId="{706FD709-8913-48A1-B4D4-76CE72590771}" srcOrd="0" destOrd="0" presId="urn:microsoft.com/office/officeart/2005/8/layout/lProcess2"/>
    <dgm:cxn modelId="{02A99EA8-1AA1-4EFF-8863-D9E57CF5BCC5}" type="presParOf" srcId="{6212DD60-9B65-4A2F-962E-221209FB717E}" destId="{2E7B9554-E278-4361-8395-EE0EE723B52C}" srcOrd="1" destOrd="0" presId="urn:microsoft.com/office/officeart/2005/8/layout/lProcess2"/>
    <dgm:cxn modelId="{67A5947E-DA92-4BB7-972F-59BC1D90BCC5}" type="presParOf" srcId="{6212DD60-9B65-4A2F-962E-221209FB717E}" destId="{7F6832BD-D3E6-4499-A2CF-4208A12DC31F}" srcOrd="2" destOrd="0" presId="urn:microsoft.com/office/officeart/2005/8/layout/lProcess2"/>
    <dgm:cxn modelId="{58D12843-FC1F-47EA-AEC1-6BCE096CA3CB}" type="presParOf" srcId="{7F6832BD-D3E6-4499-A2CF-4208A12DC31F}" destId="{39BDC7C2-69F2-4D91-BA90-B709B4DF7FFA}" srcOrd="0" destOrd="0" presId="urn:microsoft.com/office/officeart/2005/8/layout/lProcess2"/>
    <dgm:cxn modelId="{3A823BFE-F548-4730-B18E-DEC21B9A7479}" type="presParOf" srcId="{39BDC7C2-69F2-4D91-BA90-B709B4DF7FFA}" destId="{E41021E5-D993-49E9-BEF8-72E221494AAA}" srcOrd="0" destOrd="0" presId="urn:microsoft.com/office/officeart/2005/8/layout/lProcess2"/>
    <dgm:cxn modelId="{83120ECB-B9C9-4B8B-B5C2-291FF7545380}" type="presParOf" srcId="{39BDC7C2-69F2-4D91-BA90-B709B4DF7FFA}" destId="{AEA13047-B44B-4999-A36D-FE43A308309B}" srcOrd="1" destOrd="0" presId="urn:microsoft.com/office/officeart/2005/8/layout/lProcess2"/>
    <dgm:cxn modelId="{0325C1B9-A5F7-4E12-856C-A4C95A233697}" type="presParOf" srcId="{39BDC7C2-69F2-4D91-BA90-B709B4DF7FFA}" destId="{F7769D87-346F-40F1-87D2-F6ADB631F329}" srcOrd="2" destOrd="0" presId="urn:microsoft.com/office/officeart/2005/8/layout/lProcess2"/>
    <dgm:cxn modelId="{65E232D6-D633-4757-A044-83892FF5CE06}" type="presParOf" srcId="{39BDC7C2-69F2-4D91-BA90-B709B4DF7FFA}" destId="{8EBFDF71-A809-49C7-B57B-15E6F14632A9}" srcOrd="3" destOrd="0" presId="urn:microsoft.com/office/officeart/2005/8/layout/lProcess2"/>
    <dgm:cxn modelId="{056F2A1D-B9FA-4BBA-AFEB-6D501BD70A5A}" type="presParOf" srcId="{39BDC7C2-69F2-4D91-BA90-B709B4DF7FFA}" destId="{3577B3CC-35C8-4681-86AA-4EBD9D4265E0}" srcOrd="4" destOrd="0" presId="urn:microsoft.com/office/officeart/2005/8/layout/lProcess2"/>
    <dgm:cxn modelId="{E026D491-FA85-4FB2-9C1A-131A974C7ED7}" type="presParOf" srcId="{BF26D674-019C-445E-B1B5-207AD7C97DE6}" destId="{C963493E-FAD6-4E15-9489-73EA966E8C27}" srcOrd="1" destOrd="0" presId="urn:microsoft.com/office/officeart/2005/8/layout/lProcess2"/>
    <dgm:cxn modelId="{94C4E775-70F8-46CE-940E-2D284588D9AD}" type="presParOf" srcId="{BF26D674-019C-445E-B1B5-207AD7C97DE6}" destId="{E18CC412-3640-4CB7-A977-1CA1CBC46F07}" srcOrd="2" destOrd="0" presId="urn:microsoft.com/office/officeart/2005/8/layout/lProcess2"/>
    <dgm:cxn modelId="{63485702-F3F6-4A28-A97F-CB178F50E7AF}" type="presParOf" srcId="{E18CC412-3640-4CB7-A977-1CA1CBC46F07}" destId="{8DE1C067-C662-45F5-BA26-3C16215CEFB6}" srcOrd="0" destOrd="0" presId="urn:microsoft.com/office/officeart/2005/8/layout/lProcess2"/>
    <dgm:cxn modelId="{BEDCEB05-B1B4-41F8-A49E-6A43AE2488A2}" type="presParOf" srcId="{E18CC412-3640-4CB7-A977-1CA1CBC46F07}" destId="{1FB98FD2-1228-47F2-BF6E-2B4138763653}" srcOrd="1" destOrd="0" presId="urn:microsoft.com/office/officeart/2005/8/layout/lProcess2"/>
    <dgm:cxn modelId="{120071FD-963E-434D-8D6C-919D2CA4FA9A}" type="presParOf" srcId="{E18CC412-3640-4CB7-A977-1CA1CBC46F07}" destId="{06883CDC-F465-4804-A98D-37519898B1D6}" srcOrd="2" destOrd="0" presId="urn:microsoft.com/office/officeart/2005/8/layout/lProcess2"/>
    <dgm:cxn modelId="{DCD38656-B229-4470-B589-6F08DD9B85AF}" type="presParOf" srcId="{06883CDC-F465-4804-A98D-37519898B1D6}" destId="{209B9839-1909-481E-8A47-92E3A2B03D99}" srcOrd="0" destOrd="0" presId="urn:microsoft.com/office/officeart/2005/8/layout/lProcess2"/>
    <dgm:cxn modelId="{81B34FD9-903F-4AE0-8A24-CD733B7894EE}" type="presParOf" srcId="{209B9839-1909-481E-8A47-92E3A2B03D99}" destId="{34EFCE4A-BA75-4496-88CD-0EBBCF7FB01F}" srcOrd="0" destOrd="0" presId="urn:microsoft.com/office/officeart/2005/8/layout/lProcess2"/>
    <dgm:cxn modelId="{A6B3068B-EB79-4ECB-ABAD-BBC83375ED9A}" type="presParOf" srcId="{209B9839-1909-481E-8A47-92E3A2B03D99}" destId="{EC0EB46A-9322-49BD-AAE5-FDCD56C7B149}" srcOrd="1" destOrd="0" presId="urn:microsoft.com/office/officeart/2005/8/layout/lProcess2"/>
    <dgm:cxn modelId="{83860359-29DB-4E24-85E5-722D3E20265E}" type="presParOf" srcId="{209B9839-1909-481E-8A47-92E3A2B03D99}" destId="{E649250E-1163-425C-8D5D-2C33DA388D2F}" srcOrd="2" destOrd="0" presId="urn:microsoft.com/office/officeart/2005/8/layout/lProcess2"/>
    <dgm:cxn modelId="{8CF607BE-8F7D-4BA1-BE26-AA20323519B8}" type="presParOf" srcId="{209B9839-1909-481E-8A47-92E3A2B03D99}" destId="{543029FE-057B-4AA4-801D-244C1FBDDF0C}" srcOrd="3" destOrd="0" presId="urn:microsoft.com/office/officeart/2005/8/layout/lProcess2"/>
    <dgm:cxn modelId="{7DC7B77D-5131-43B7-973E-D1334D44C355}" type="presParOf" srcId="{209B9839-1909-481E-8A47-92E3A2B03D99}" destId="{867FC645-E470-41EF-9A17-4E0B5C0B0C02}" srcOrd="4" destOrd="0" presId="urn:microsoft.com/office/officeart/2005/8/layout/lProcess2"/>
    <dgm:cxn modelId="{24FECB0E-4347-4F28-A978-38942DAE8EA3}" type="presParOf" srcId="{209B9839-1909-481E-8A47-92E3A2B03D99}" destId="{251C40F0-6CD8-46BD-B319-0B7A5AB110FE}" srcOrd="5" destOrd="0" presId="urn:microsoft.com/office/officeart/2005/8/layout/lProcess2"/>
    <dgm:cxn modelId="{035C7865-FFB7-4792-BA87-FCC506439F8D}" type="presParOf" srcId="{209B9839-1909-481E-8A47-92E3A2B03D99}" destId="{023C5C55-09D8-4347-B2A1-0B2DF8AF7D38}" srcOrd="6" destOrd="0" presId="urn:microsoft.com/office/officeart/2005/8/layout/lProcess2"/>
    <dgm:cxn modelId="{C217F364-3555-4D23-9267-07DDAA0CE0FB}" type="presParOf" srcId="{BF26D674-019C-445E-B1B5-207AD7C97DE6}" destId="{E765165A-8B75-4805-9B57-08F824BE571F}" srcOrd="3" destOrd="0" presId="urn:microsoft.com/office/officeart/2005/8/layout/lProcess2"/>
    <dgm:cxn modelId="{AF3D5D22-906A-4113-9136-E0DE057FDAB1}" type="presParOf" srcId="{BF26D674-019C-445E-B1B5-207AD7C97DE6}" destId="{2A01A2CB-5FD2-46F1-BD3E-EC362FBEE1DF}" srcOrd="4" destOrd="0" presId="urn:microsoft.com/office/officeart/2005/8/layout/lProcess2"/>
    <dgm:cxn modelId="{2022DD81-0CB0-4F21-9DE9-4570059F895B}" type="presParOf" srcId="{2A01A2CB-5FD2-46F1-BD3E-EC362FBEE1DF}" destId="{8AEFB090-B817-4EDF-A0BE-886693D154A1}" srcOrd="0" destOrd="0" presId="urn:microsoft.com/office/officeart/2005/8/layout/lProcess2"/>
    <dgm:cxn modelId="{B7D38033-BC05-453E-9AA0-0F09D6D38F27}" type="presParOf" srcId="{2A01A2CB-5FD2-46F1-BD3E-EC362FBEE1DF}" destId="{C1BDC184-B748-4BCC-ACF5-C58E2CA35C97}" srcOrd="1" destOrd="0" presId="urn:microsoft.com/office/officeart/2005/8/layout/lProcess2"/>
    <dgm:cxn modelId="{781DD33F-B9A4-4F48-B2E3-CDCC4362B8A3}" type="presParOf" srcId="{2A01A2CB-5FD2-46F1-BD3E-EC362FBEE1DF}" destId="{0800D422-205A-4193-8F80-BE3D572F8A09}" srcOrd="2" destOrd="0" presId="urn:microsoft.com/office/officeart/2005/8/layout/lProcess2"/>
    <dgm:cxn modelId="{E08D0A1D-B1C8-47DC-BA72-4FA9A4962770}" type="presParOf" srcId="{0800D422-205A-4193-8F80-BE3D572F8A09}" destId="{94AA8B00-CA66-4365-B685-119E50DC7B49}" srcOrd="0" destOrd="0" presId="urn:microsoft.com/office/officeart/2005/8/layout/lProcess2"/>
    <dgm:cxn modelId="{6F0DB94B-3AE7-41D1-ACBC-A67CE94EA227}" type="presParOf" srcId="{94AA8B00-CA66-4365-B685-119E50DC7B49}" destId="{2D592AD7-EAA6-44A4-BE36-0A473C0784A8}" srcOrd="0" destOrd="0" presId="urn:microsoft.com/office/officeart/2005/8/layout/lProcess2"/>
    <dgm:cxn modelId="{C4A58525-9546-4A3C-984F-F0379E46EE98}" type="presParOf" srcId="{94AA8B00-CA66-4365-B685-119E50DC7B49}" destId="{CB103281-467D-40BD-A661-DA4D1693743D}" srcOrd="1" destOrd="0" presId="urn:microsoft.com/office/officeart/2005/8/layout/lProcess2"/>
    <dgm:cxn modelId="{A732212F-26B3-44E9-915E-F2ED2D7EA8E5}" type="presParOf" srcId="{94AA8B00-CA66-4365-B685-119E50DC7B49}" destId="{0A97F983-AC98-4838-AAB4-AAF6258BC779}" srcOrd="2" destOrd="0" presId="urn:microsoft.com/office/officeart/2005/8/layout/lProcess2"/>
    <dgm:cxn modelId="{B3C6EAD8-2195-42E4-8B53-9381BD243208}" type="presParOf" srcId="{94AA8B00-CA66-4365-B685-119E50DC7B49}" destId="{F118F5E3-39D2-4DBC-8015-2DB855F41CA2}" srcOrd="3" destOrd="0" presId="urn:microsoft.com/office/officeart/2005/8/layout/lProcess2"/>
    <dgm:cxn modelId="{C6680F38-190E-4B19-9225-48275602136A}" type="presParOf" srcId="{94AA8B00-CA66-4365-B685-119E50DC7B49}" destId="{A300A870-171B-473F-93E0-8109BD22EC3F}"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D24FD47-A725-4EC6-B31E-C02B5284CCDA}" type="doc">
      <dgm:prSet loTypeId="urn:microsoft.com/office/officeart/2005/8/layout/lProcess2" loCatId="list" qsTypeId="urn:microsoft.com/office/officeart/2005/8/quickstyle/simple1" qsCatId="simple" csTypeId="urn:microsoft.com/office/officeart/2005/8/colors/colorful1#25" csCatId="colorful" phldr="1"/>
      <dgm:spPr/>
      <dgm:t>
        <a:bodyPr/>
        <a:lstStyle/>
        <a:p>
          <a:endParaRPr lang="en-US"/>
        </a:p>
      </dgm:t>
    </dgm:pt>
    <dgm:pt modelId="{DA70608E-BF32-4AFA-BA97-62FC0322ECA2}">
      <dgm:prSet phldrT="[Text]"/>
      <dgm:spPr/>
      <dgm:t>
        <a:bodyPr/>
        <a:lstStyle/>
        <a:p>
          <a:r>
            <a:rPr lang="en-US" dirty="0" smtClean="0"/>
            <a:t>Price packs</a:t>
          </a:r>
          <a:endParaRPr lang="en-US" dirty="0"/>
        </a:p>
      </dgm:t>
    </dgm:pt>
    <dgm:pt modelId="{05E383D3-D0B0-4172-BB87-5F7143E6EC2A}" type="parTrans" cxnId="{3C4A2E09-3220-42F3-8A25-DA13A14D24CD}">
      <dgm:prSet/>
      <dgm:spPr/>
      <dgm:t>
        <a:bodyPr/>
        <a:lstStyle/>
        <a:p>
          <a:endParaRPr lang="en-US"/>
        </a:p>
      </dgm:t>
    </dgm:pt>
    <dgm:pt modelId="{5ABA68A9-2572-4CEF-A7E4-A12F907F5353}" type="sibTrans" cxnId="{3C4A2E09-3220-42F3-8A25-DA13A14D24CD}">
      <dgm:prSet/>
      <dgm:spPr/>
      <dgm:t>
        <a:bodyPr/>
        <a:lstStyle/>
        <a:p>
          <a:endParaRPr lang="en-US"/>
        </a:p>
      </dgm:t>
    </dgm:pt>
    <dgm:pt modelId="{046B79B8-39F2-430B-BA5A-EF2CE62CD6A8}">
      <dgm:prSet phldrT="[Text]"/>
      <dgm:spPr/>
      <dgm:t>
        <a:bodyPr/>
        <a:lstStyle/>
        <a:p>
          <a:r>
            <a:rPr lang="en-US" dirty="0" smtClean="0"/>
            <a:t>Premiums</a:t>
          </a:r>
          <a:endParaRPr lang="en-US" dirty="0"/>
        </a:p>
      </dgm:t>
    </dgm:pt>
    <dgm:pt modelId="{DC3C4EE6-3A1D-4D15-9CF3-6307323365A8}" type="parTrans" cxnId="{19D96C80-A050-4C8E-84C2-D5957E8B8040}">
      <dgm:prSet/>
      <dgm:spPr/>
      <dgm:t>
        <a:bodyPr/>
        <a:lstStyle/>
        <a:p>
          <a:endParaRPr lang="en-US"/>
        </a:p>
      </dgm:t>
    </dgm:pt>
    <dgm:pt modelId="{F2F18583-6DFC-4BC9-8FE7-EAC3E85811FC}" type="sibTrans" cxnId="{19D96C80-A050-4C8E-84C2-D5957E8B8040}">
      <dgm:prSet/>
      <dgm:spPr/>
      <dgm:t>
        <a:bodyPr/>
        <a:lstStyle/>
        <a:p>
          <a:endParaRPr lang="en-US"/>
        </a:p>
      </dgm:t>
    </dgm:pt>
    <dgm:pt modelId="{20353715-7FE5-4DAE-A9DD-C0D1FB3A2EDA}">
      <dgm:prSet phldrT="[Text]"/>
      <dgm:spPr/>
      <dgm:t>
        <a:bodyPr/>
        <a:lstStyle/>
        <a:p>
          <a:r>
            <a:rPr lang="en-US" dirty="0" smtClean="0"/>
            <a:t>Free or low cost goods</a:t>
          </a:r>
          <a:endParaRPr lang="en-US" dirty="0"/>
        </a:p>
      </dgm:t>
    </dgm:pt>
    <dgm:pt modelId="{5E85EF08-10EA-42EA-B827-29DDE4921A5E}" type="parTrans" cxnId="{4F7C1DAB-2536-4E23-9DCE-DAE6D0B183B9}">
      <dgm:prSet/>
      <dgm:spPr/>
      <dgm:t>
        <a:bodyPr/>
        <a:lstStyle/>
        <a:p>
          <a:endParaRPr lang="en-US"/>
        </a:p>
      </dgm:t>
    </dgm:pt>
    <dgm:pt modelId="{8F79B7A4-1336-47DA-9884-DF5CF7F2D975}" type="sibTrans" cxnId="{4F7C1DAB-2536-4E23-9DCE-DAE6D0B183B9}">
      <dgm:prSet/>
      <dgm:spPr/>
      <dgm:t>
        <a:bodyPr/>
        <a:lstStyle/>
        <a:p>
          <a:endParaRPr lang="en-US"/>
        </a:p>
      </dgm:t>
    </dgm:pt>
    <dgm:pt modelId="{BC4F5899-C411-49A0-ACFB-62FCFC11A951}">
      <dgm:prSet phldrT="[Text]"/>
      <dgm:spPr/>
      <dgm:t>
        <a:bodyPr/>
        <a:lstStyle/>
        <a:p>
          <a:r>
            <a:rPr lang="en-US" dirty="0" smtClean="0"/>
            <a:t>Inside or outside the package</a:t>
          </a:r>
          <a:endParaRPr lang="en-US" dirty="0"/>
        </a:p>
      </dgm:t>
    </dgm:pt>
    <dgm:pt modelId="{D3E8CA6A-3D94-4709-A7CA-F96FEB2F74B0}" type="parTrans" cxnId="{974B0960-3762-43FB-B1FD-2A01C5B24069}">
      <dgm:prSet/>
      <dgm:spPr/>
      <dgm:t>
        <a:bodyPr/>
        <a:lstStyle/>
        <a:p>
          <a:endParaRPr lang="en-US"/>
        </a:p>
      </dgm:t>
    </dgm:pt>
    <dgm:pt modelId="{8BB066A3-4058-4D9B-8579-774731A18913}" type="sibTrans" cxnId="{974B0960-3762-43FB-B1FD-2A01C5B24069}">
      <dgm:prSet/>
      <dgm:spPr/>
      <dgm:t>
        <a:bodyPr/>
        <a:lstStyle/>
        <a:p>
          <a:endParaRPr lang="en-US"/>
        </a:p>
      </dgm:t>
    </dgm:pt>
    <dgm:pt modelId="{7033718A-C10A-49AE-BA19-CED141997BD3}">
      <dgm:prSet phldrT="[Text]"/>
      <dgm:spPr/>
      <dgm:t>
        <a:bodyPr/>
        <a:lstStyle/>
        <a:p>
          <a:r>
            <a:rPr lang="en-US" dirty="0" smtClean="0"/>
            <a:t>Advertising specialties</a:t>
          </a:r>
          <a:endParaRPr lang="en-US" dirty="0"/>
        </a:p>
      </dgm:t>
    </dgm:pt>
    <dgm:pt modelId="{01C59977-22A3-4CDA-BEE1-97EF256EE98D}" type="parTrans" cxnId="{1A70B487-2832-4A28-8D92-7EC55088F64B}">
      <dgm:prSet/>
      <dgm:spPr/>
      <dgm:t>
        <a:bodyPr/>
        <a:lstStyle/>
        <a:p>
          <a:endParaRPr lang="en-US"/>
        </a:p>
      </dgm:t>
    </dgm:pt>
    <dgm:pt modelId="{AE676061-420F-4D27-A8F3-71287681819C}" type="sibTrans" cxnId="{1A70B487-2832-4A28-8D92-7EC55088F64B}">
      <dgm:prSet/>
      <dgm:spPr/>
      <dgm:t>
        <a:bodyPr/>
        <a:lstStyle/>
        <a:p>
          <a:endParaRPr lang="en-US"/>
        </a:p>
      </dgm:t>
    </dgm:pt>
    <dgm:pt modelId="{67C67630-47D4-488C-86C6-F5B872712398}">
      <dgm:prSet phldrT="[Text]"/>
      <dgm:spPr/>
      <dgm:t>
        <a:bodyPr/>
        <a:lstStyle/>
        <a:p>
          <a:r>
            <a:rPr lang="en-US" dirty="0" smtClean="0"/>
            <a:t>Also called promotional products</a:t>
          </a:r>
          <a:endParaRPr lang="en-US" dirty="0"/>
        </a:p>
      </dgm:t>
    </dgm:pt>
    <dgm:pt modelId="{E9D2ADCE-2794-40B0-9A9F-8379A2211BC5}" type="parTrans" cxnId="{E0C7DE45-E4F2-4A7B-8DC2-C511A4AD8DF1}">
      <dgm:prSet/>
      <dgm:spPr/>
      <dgm:t>
        <a:bodyPr/>
        <a:lstStyle/>
        <a:p>
          <a:endParaRPr lang="en-US"/>
        </a:p>
      </dgm:t>
    </dgm:pt>
    <dgm:pt modelId="{C8259C50-3CCC-4ACA-9906-34B481B03EC0}" type="sibTrans" cxnId="{E0C7DE45-E4F2-4A7B-8DC2-C511A4AD8DF1}">
      <dgm:prSet/>
      <dgm:spPr/>
      <dgm:t>
        <a:bodyPr/>
        <a:lstStyle/>
        <a:p>
          <a:endParaRPr lang="en-US"/>
        </a:p>
      </dgm:t>
    </dgm:pt>
    <dgm:pt modelId="{4DD64570-6ECD-4DB6-94A6-F99C6D340A3A}">
      <dgm:prSet phldrT="[Text]"/>
      <dgm:spPr/>
      <dgm:t>
        <a:bodyPr/>
        <a:lstStyle/>
        <a:p>
          <a:r>
            <a:rPr lang="en-US" dirty="0" smtClean="0"/>
            <a:t>Include useful articles with advertiser’s name</a:t>
          </a:r>
          <a:endParaRPr lang="en-US" dirty="0"/>
        </a:p>
      </dgm:t>
    </dgm:pt>
    <dgm:pt modelId="{38E5F439-FD81-43CA-A87D-5EFAA17D30DB}" type="parTrans" cxnId="{869A9993-34F8-4293-9CD4-91304AAB9E35}">
      <dgm:prSet/>
      <dgm:spPr/>
      <dgm:t>
        <a:bodyPr/>
        <a:lstStyle/>
        <a:p>
          <a:endParaRPr lang="en-US"/>
        </a:p>
      </dgm:t>
    </dgm:pt>
    <dgm:pt modelId="{9A96E478-8547-48F1-B9EB-0180F3E1ECCE}" type="sibTrans" cxnId="{869A9993-34F8-4293-9CD4-91304AAB9E35}">
      <dgm:prSet/>
      <dgm:spPr/>
      <dgm:t>
        <a:bodyPr/>
        <a:lstStyle/>
        <a:p>
          <a:endParaRPr lang="en-US"/>
        </a:p>
      </dgm:t>
    </dgm:pt>
    <dgm:pt modelId="{BA05D98F-113C-4D4C-82F6-ED8EDBE47044}">
      <dgm:prSet phldrT="[Text]"/>
      <dgm:spPr/>
      <dgm:t>
        <a:bodyPr/>
        <a:lstStyle/>
        <a:p>
          <a:r>
            <a:rPr lang="en-US" dirty="0" smtClean="0"/>
            <a:t>Also called cents-off</a:t>
          </a:r>
          <a:endParaRPr lang="en-US" dirty="0"/>
        </a:p>
      </dgm:t>
    </dgm:pt>
    <dgm:pt modelId="{09C7B0C4-C92E-4E4F-9F4E-A1DD28B124F8}" type="parTrans" cxnId="{BB902361-5FAD-42C7-A158-5B765F022082}">
      <dgm:prSet/>
      <dgm:spPr/>
      <dgm:t>
        <a:bodyPr/>
        <a:lstStyle/>
        <a:p>
          <a:endParaRPr lang="en-US"/>
        </a:p>
      </dgm:t>
    </dgm:pt>
    <dgm:pt modelId="{C6806884-ADE6-483E-B136-30FF0E744B56}" type="sibTrans" cxnId="{BB902361-5FAD-42C7-A158-5B765F022082}">
      <dgm:prSet/>
      <dgm:spPr/>
      <dgm:t>
        <a:bodyPr/>
        <a:lstStyle/>
        <a:p>
          <a:endParaRPr lang="en-US"/>
        </a:p>
      </dgm:t>
    </dgm:pt>
    <dgm:pt modelId="{2FCA6B33-E91F-47D9-867D-E3293E86E4AA}">
      <dgm:prSet phldrT="[Text]"/>
      <dgm:spPr/>
      <dgm:t>
        <a:bodyPr/>
        <a:lstStyle/>
        <a:p>
          <a:r>
            <a:rPr lang="en-US" dirty="0" smtClean="0"/>
            <a:t>Market directly on package</a:t>
          </a:r>
          <a:endParaRPr lang="en-US" dirty="0"/>
        </a:p>
      </dgm:t>
    </dgm:pt>
    <dgm:pt modelId="{BC88D3C2-D220-4DFA-B306-04F677DBCF1B}" type="parTrans" cxnId="{BEE143B8-BECD-4C2E-BB3E-6A4782996D17}">
      <dgm:prSet/>
      <dgm:spPr/>
      <dgm:t>
        <a:bodyPr/>
        <a:lstStyle/>
        <a:p>
          <a:endParaRPr lang="en-US"/>
        </a:p>
      </dgm:t>
    </dgm:pt>
    <dgm:pt modelId="{F7D740F2-B692-4A67-9243-C98A482E1EF8}" type="sibTrans" cxnId="{BEE143B8-BECD-4C2E-BB3E-6A4782996D17}">
      <dgm:prSet/>
      <dgm:spPr/>
      <dgm:t>
        <a:bodyPr/>
        <a:lstStyle/>
        <a:p>
          <a:endParaRPr lang="en-US"/>
        </a:p>
      </dgm:t>
    </dgm:pt>
    <dgm:pt modelId="{9BB8F652-7E6D-4669-952B-65C78B1CB25C}">
      <dgm:prSet phldrT="[Text]"/>
      <dgm:spPr/>
      <dgm:t>
        <a:bodyPr/>
        <a:lstStyle/>
        <a:p>
          <a:r>
            <a:rPr lang="en-US" dirty="0" smtClean="0"/>
            <a:t>Effective in short-term sales</a:t>
          </a:r>
          <a:endParaRPr lang="en-US" dirty="0"/>
        </a:p>
      </dgm:t>
    </dgm:pt>
    <dgm:pt modelId="{627324C6-B862-44CE-B5F3-9F478F6DFEEF}" type="parTrans" cxnId="{13863EEB-7A9C-476D-AFC2-4108F9088621}">
      <dgm:prSet/>
      <dgm:spPr/>
      <dgm:t>
        <a:bodyPr/>
        <a:lstStyle/>
        <a:p>
          <a:endParaRPr lang="en-US"/>
        </a:p>
      </dgm:t>
    </dgm:pt>
    <dgm:pt modelId="{9691A3A0-D46D-4198-A7E8-F434CA66512B}" type="sibTrans" cxnId="{13863EEB-7A9C-476D-AFC2-4108F9088621}">
      <dgm:prSet/>
      <dgm:spPr/>
      <dgm:t>
        <a:bodyPr/>
        <a:lstStyle/>
        <a:p>
          <a:endParaRPr lang="en-US"/>
        </a:p>
      </dgm:t>
    </dgm:pt>
    <dgm:pt modelId="{BF26D674-019C-445E-B1B5-207AD7C97DE6}" type="pres">
      <dgm:prSet presAssocID="{1D24FD47-A725-4EC6-B31E-C02B5284CCDA}" presName="theList" presStyleCnt="0">
        <dgm:presLayoutVars>
          <dgm:dir/>
          <dgm:animLvl val="lvl"/>
          <dgm:resizeHandles val="exact"/>
        </dgm:presLayoutVars>
      </dgm:prSet>
      <dgm:spPr/>
      <dgm:t>
        <a:bodyPr/>
        <a:lstStyle/>
        <a:p>
          <a:endParaRPr lang="en-US"/>
        </a:p>
      </dgm:t>
    </dgm:pt>
    <dgm:pt modelId="{6212DD60-9B65-4A2F-962E-221209FB717E}" type="pres">
      <dgm:prSet presAssocID="{DA70608E-BF32-4AFA-BA97-62FC0322ECA2}" presName="compNode" presStyleCnt="0"/>
      <dgm:spPr/>
      <dgm:t>
        <a:bodyPr/>
        <a:lstStyle/>
        <a:p>
          <a:endParaRPr lang="en-US"/>
        </a:p>
      </dgm:t>
    </dgm:pt>
    <dgm:pt modelId="{706FD709-8913-48A1-B4D4-76CE72590771}" type="pres">
      <dgm:prSet presAssocID="{DA70608E-BF32-4AFA-BA97-62FC0322ECA2}" presName="aNode" presStyleLbl="bgShp" presStyleIdx="0" presStyleCnt="3"/>
      <dgm:spPr/>
      <dgm:t>
        <a:bodyPr/>
        <a:lstStyle/>
        <a:p>
          <a:endParaRPr lang="en-US"/>
        </a:p>
      </dgm:t>
    </dgm:pt>
    <dgm:pt modelId="{2E7B9554-E278-4361-8395-EE0EE723B52C}" type="pres">
      <dgm:prSet presAssocID="{DA70608E-BF32-4AFA-BA97-62FC0322ECA2}" presName="textNode" presStyleLbl="bgShp" presStyleIdx="0" presStyleCnt="3"/>
      <dgm:spPr/>
      <dgm:t>
        <a:bodyPr/>
        <a:lstStyle/>
        <a:p>
          <a:endParaRPr lang="en-US"/>
        </a:p>
      </dgm:t>
    </dgm:pt>
    <dgm:pt modelId="{7F6832BD-D3E6-4499-A2CF-4208A12DC31F}" type="pres">
      <dgm:prSet presAssocID="{DA70608E-BF32-4AFA-BA97-62FC0322ECA2}" presName="compChildNode" presStyleCnt="0"/>
      <dgm:spPr/>
      <dgm:t>
        <a:bodyPr/>
        <a:lstStyle/>
        <a:p>
          <a:endParaRPr lang="en-US"/>
        </a:p>
      </dgm:t>
    </dgm:pt>
    <dgm:pt modelId="{39BDC7C2-69F2-4D91-BA90-B709B4DF7FFA}" type="pres">
      <dgm:prSet presAssocID="{DA70608E-BF32-4AFA-BA97-62FC0322ECA2}" presName="theInnerList" presStyleCnt="0"/>
      <dgm:spPr/>
      <dgm:t>
        <a:bodyPr/>
        <a:lstStyle/>
        <a:p>
          <a:endParaRPr lang="en-US"/>
        </a:p>
      </dgm:t>
    </dgm:pt>
    <dgm:pt modelId="{D8C41F06-51BB-4898-A9D4-536C17DF8CDC}" type="pres">
      <dgm:prSet presAssocID="{BA05D98F-113C-4D4C-82F6-ED8EDBE47044}" presName="childNode" presStyleLbl="node1" presStyleIdx="0" presStyleCnt="7">
        <dgm:presLayoutVars>
          <dgm:bulletEnabled val="1"/>
        </dgm:presLayoutVars>
      </dgm:prSet>
      <dgm:spPr/>
      <dgm:t>
        <a:bodyPr/>
        <a:lstStyle/>
        <a:p>
          <a:endParaRPr lang="en-US"/>
        </a:p>
      </dgm:t>
    </dgm:pt>
    <dgm:pt modelId="{C4DE0B4E-9F17-4D39-AF0C-516C55475AE4}" type="pres">
      <dgm:prSet presAssocID="{BA05D98F-113C-4D4C-82F6-ED8EDBE47044}" presName="aSpace2" presStyleCnt="0"/>
      <dgm:spPr/>
      <dgm:t>
        <a:bodyPr/>
        <a:lstStyle/>
        <a:p>
          <a:endParaRPr lang="en-US"/>
        </a:p>
      </dgm:t>
    </dgm:pt>
    <dgm:pt modelId="{98CF064A-94EE-461A-844F-D28A506895C7}" type="pres">
      <dgm:prSet presAssocID="{2FCA6B33-E91F-47D9-867D-E3293E86E4AA}" presName="childNode" presStyleLbl="node1" presStyleIdx="1" presStyleCnt="7">
        <dgm:presLayoutVars>
          <dgm:bulletEnabled val="1"/>
        </dgm:presLayoutVars>
      </dgm:prSet>
      <dgm:spPr/>
      <dgm:t>
        <a:bodyPr/>
        <a:lstStyle/>
        <a:p>
          <a:endParaRPr lang="en-US"/>
        </a:p>
      </dgm:t>
    </dgm:pt>
    <dgm:pt modelId="{4108A890-7714-48ED-B89D-4AF677C2594D}" type="pres">
      <dgm:prSet presAssocID="{2FCA6B33-E91F-47D9-867D-E3293E86E4AA}" presName="aSpace2" presStyleCnt="0"/>
      <dgm:spPr/>
      <dgm:t>
        <a:bodyPr/>
        <a:lstStyle/>
        <a:p>
          <a:endParaRPr lang="en-US"/>
        </a:p>
      </dgm:t>
    </dgm:pt>
    <dgm:pt modelId="{0458D454-E890-4B4B-9969-B4796D1608B2}" type="pres">
      <dgm:prSet presAssocID="{9BB8F652-7E6D-4669-952B-65C78B1CB25C}" presName="childNode" presStyleLbl="node1" presStyleIdx="2" presStyleCnt="7">
        <dgm:presLayoutVars>
          <dgm:bulletEnabled val="1"/>
        </dgm:presLayoutVars>
      </dgm:prSet>
      <dgm:spPr/>
      <dgm:t>
        <a:bodyPr/>
        <a:lstStyle/>
        <a:p>
          <a:endParaRPr lang="en-US"/>
        </a:p>
      </dgm:t>
    </dgm:pt>
    <dgm:pt modelId="{C963493E-FAD6-4E15-9489-73EA966E8C27}" type="pres">
      <dgm:prSet presAssocID="{DA70608E-BF32-4AFA-BA97-62FC0322ECA2}" presName="aSpace" presStyleCnt="0"/>
      <dgm:spPr/>
      <dgm:t>
        <a:bodyPr/>
        <a:lstStyle/>
        <a:p>
          <a:endParaRPr lang="en-US"/>
        </a:p>
      </dgm:t>
    </dgm:pt>
    <dgm:pt modelId="{6B5FAA3B-9DDA-470F-A3FC-D09D04976320}" type="pres">
      <dgm:prSet presAssocID="{046B79B8-39F2-430B-BA5A-EF2CE62CD6A8}" presName="compNode" presStyleCnt="0"/>
      <dgm:spPr/>
      <dgm:t>
        <a:bodyPr/>
        <a:lstStyle/>
        <a:p>
          <a:endParaRPr lang="en-US"/>
        </a:p>
      </dgm:t>
    </dgm:pt>
    <dgm:pt modelId="{666B6B8C-A895-4604-8DF9-D44FF6281277}" type="pres">
      <dgm:prSet presAssocID="{046B79B8-39F2-430B-BA5A-EF2CE62CD6A8}" presName="aNode" presStyleLbl="bgShp" presStyleIdx="1" presStyleCnt="3" custLinFactNeighborX="1306" custLinFactNeighborY="2941"/>
      <dgm:spPr/>
      <dgm:t>
        <a:bodyPr/>
        <a:lstStyle/>
        <a:p>
          <a:endParaRPr lang="en-US"/>
        </a:p>
      </dgm:t>
    </dgm:pt>
    <dgm:pt modelId="{A2A7741D-3626-4958-AB7A-DD854216F2BF}" type="pres">
      <dgm:prSet presAssocID="{046B79B8-39F2-430B-BA5A-EF2CE62CD6A8}" presName="textNode" presStyleLbl="bgShp" presStyleIdx="1" presStyleCnt="3"/>
      <dgm:spPr/>
      <dgm:t>
        <a:bodyPr/>
        <a:lstStyle/>
        <a:p>
          <a:endParaRPr lang="en-US"/>
        </a:p>
      </dgm:t>
    </dgm:pt>
    <dgm:pt modelId="{2C6AFBED-4F03-4DE6-B99A-08F1BFF63542}" type="pres">
      <dgm:prSet presAssocID="{046B79B8-39F2-430B-BA5A-EF2CE62CD6A8}" presName="compChildNode" presStyleCnt="0"/>
      <dgm:spPr/>
      <dgm:t>
        <a:bodyPr/>
        <a:lstStyle/>
        <a:p>
          <a:endParaRPr lang="en-US"/>
        </a:p>
      </dgm:t>
    </dgm:pt>
    <dgm:pt modelId="{58C30B9D-854B-4E9C-AC38-2860F5876594}" type="pres">
      <dgm:prSet presAssocID="{046B79B8-39F2-430B-BA5A-EF2CE62CD6A8}" presName="theInnerList" presStyleCnt="0"/>
      <dgm:spPr/>
      <dgm:t>
        <a:bodyPr/>
        <a:lstStyle/>
        <a:p>
          <a:endParaRPr lang="en-US"/>
        </a:p>
      </dgm:t>
    </dgm:pt>
    <dgm:pt modelId="{7B8B2E60-4D55-47C3-8B83-1018241BAAEC}" type="pres">
      <dgm:prSet presAssocID="{20353715-7FE5-4DAE-A9DD-C0D1FB3A2EDA}" presName="childNode" presStyleLbl="node1" presStyleIdx="3" presStyleCnt="7">
        <dgm:presLayoutVars>
          <dgm:bulletEnabled val="1"/>
        </dgm:presLayoutVars>
      </dgm:prSet>
      <dgm:spPr/>
      <dgm:t>
        <a:bodyPr/>
        <a:lstStyle/>
        <a:p>
          <a:endParaRPr lang="en-US"/>
        </a:p>
      </dgm:t>
    </dgm:pt>
    <dgm:pt modelId="{EA0D940C-6964-4C36-8102-0C4A71D6BEC2}" type="pres">
      <dgm:prSet presAssocID="{20353715-7FE5-4DAE-A9DD-C0D1FB3A2EDA}" presName="aSpace2" presStyleCnt="0"/>
      <dgm:spPr/>
      <dgm:t>
        <a:bodyPr/>
        <a:lstStyle/>
        <a:p>
          <a:endParaRPr lang="en-US"/>
        </a:p>
      </dgm:t>
    </dgm:pt>
    <dgm:pt modelId="{8C1151F7-17F9-4759-9346-A966AA92A285}" type="pres">
      <dgm:prSet presAssocID="{BC4F5899-C411-49A0-ACFB-62FCFC11A951}" presName="childNode" presStyleLbl="node1" presStyleIdx="4" presStyleCnt="7">
        <dgm:presLayoutVars>
          <dgm:bulletEnabled val="1"/>
        </dgm:presLayoutVars>
      </dgm:prSet>
      <dgm:spPr/>
      <dgm:t>
        <a:bodyPr/>
        <a:lstStyle/>
        <a:p>
          <a:endParaRPr lang="en-US"/>
        </a:p>
      </dgm:t>
    </dgm:pt>
    <dgm:pt modelId="{B2621673-3B0C-4035-804A-3F55148FC200}" type="pres">
      <dgm:prSet presAssocID="{046B79B8-39F2-430B-BA5A-EF2CE62CD6A8}" presName="aSpace" presStyleCnt="0"/>
      <dgm:spPr/>
      <dgm:t>
        <a:bodyPr/>
        <a:lstStyle/>
        <a:p>
          <a:endParaRPr lang="en-US"/>
        </a:p>
      </dgm:t>
    </dgm:pt>
    <dgm:pt modelId="{F7074331-05B8-4FA7-9BD0-EC0312E0353A}" type="pres">
      <dgm:prSet presAssocID="{7033718A-C10A-49AE-BA19-CED141997BD3}" presName="compNode" presStyleCnt="0"/>
      <dgm:spPr/>
      <dgm:t>
        <a:bodyPr/>
        <a:lstStyle/>
        <a:p>
          <a:endParaRPr lang="en-US"/>
        </a:p>
      </dgm:t>
    </dgm:pt>
    <dgm:pt modelId="{0680CC10-44A9-4C96-801F-775BC8086436}" type="pres">
      <dgm:prSet presAssocID="{7033718A-C10A-49AE-BA19-CED141997BD3}" presName="aNode" presStyleLbl="bgShp" presStyleIdx="2" presStyleCnt="3" custLinFactNeighborX="-213" custLinFactNeighborY="-1471"/>
      <dgm:spPr/>
      <dgm:t>
        <a:bodyPr/>
        <a:lstStyle/>
        <a:p>
          <a:endParaRPr lang="en-US"/>
        </a:p>
      </dgm:t>
    </dgm:pt>
    <dgm:pt modelId="{1BA739B5-A61B-4F89-B6B1-D28051C467C7}" type="pres">
      <dgm:prSet presAssocID="{7033718A-C10A-49AE-BA19-CED141997BD3}" presName="textNode" presStyleLbl="bgShp" presStyleIdx="2" presStyleCnt="3"/>
      <dgm:spPr/>
      <dgm:t>
        <a:bodyPr/>
        <a:lstStyle/>
        <a:p>
          <a:endParaRPr lang="en-US"/>
        </a:p>
      </dgm:t>
    </dgm:pt>
    <dgm:pt modelId="{D4904A40-50FA-455C-9BC7-4537E81392E7}" type="pres">
      <dgm:prSet presAssocID="{7033718A-C10A-49AE-BA19-CED141997BD3}" presName="compChildNode" presStyleCnt="0"/>
      <dgm:spPr/>
      <dgm:t>
        <a:bodyPr/>
        <a:lstStyle/>
        <a:p>
          <a:endParaRPr lang="en-US"/>
        </a:p>
      </dgm:t>
    </dgm:pt>
    <dgm:pt modelId="{BC3940AB-6928-4E18-AA93-0C955D20C955}" type="pres">
      <dgm:prSet presAssocID="{7033718A-C10A-49AE-BA19-CED141997BD3}" presName="theInnerList" presStyleCnt="0"/>
      <dgm:spPr/>
      <dgm:t>
        <a:bodyPr/>
        <a:lstStyle/>
        <a:p>
          <a:endParaRPr lang="en-US"/>
        </a:p>
      </dgm:t>
    </dgm:pt>
    <dgm:pt modelId="{10318C5A-F8D3-4D64-BB30-969BF344A635}" type="pres">
      <dgm:prSet presAssocID="{67C67630-47D4-488C-86C6-F5B872712398}" presName="childNode" presStyleLbl="node1" presStyleIdx="5" presStyleCnt="7">
        <dgm:presLayoutVars>
          <dgm:bulletEnabled val="1"/>
        </dgm:presLayoutVars>
      </dgm:prSet>
      <dgm:spPr/>
      <dgm:t>
        <a:bodyPr/>
        <a:lstStyle/>
        <a:p>
          <a:endParaRPr lang="en-US"/>
        </a:p>
      </dgm:t>
    </dgm:pt>
    <dgm:pt modelId="{8711DB47-57D2-4E9D-8057-0217801D7F5E}" type="pres">
      <dgm:prSet presAssocID="{67C67630-47D4-488C-86C6-F5B872712398}" presName="aSpace2" presStyleCnt="0"/>
      <dgm:spPr/>
      <dgm:t>
        <a:bodyPr/>
        <a:lstStyle/>
        <a:p>
          <a:endParaRPr lang="en-US"/>
        </a:p>
      </dgm:t>
    </dgm:pt>
    <dgm:pt modelId="{73BE9F38-A09C-424E-85F8-07D2D1EBC8E2}" type="pres">
      <dgm:prSet presAssocID="{4DD64570-6ECD-4DB6-94A6-F99C6D340A3A}" presName="childNode" presStyleLbl="node1" presStyleIdx="6" presStyleCnt="7">
        <dgm:presLayoutVars>
          <dgm:bulletEnabled val="1"/>
        </dgm:presLayoutVars>
      </dgm:prSet>
      <dgm:spPr/>
      <dgm:t>
        <a:bodyPr/>
        <a:lstStyle/>
        <a:p>
          <a:endParaRPr lang="en-US"/>
        </a:p>
      </dgm:t>
    </dgm:pt>
  </dgm:ptLst>
  <dgm:cxnLst>
    <dgm:cxn modelId="{DBD89DA2-2562-49C1-8911-19C4612F3099}" type="presOf" srcId="{2FCA6B33-E91F-47D9-867D-E3293E86E4AA}" destId="{98CF064A-94EE-461A-844F-D28A506895C7}" srcOrd="0" destOrd="0" presId="urn:microsoft.com/office/officeart/2005/8/layout/lProcess2"/>
    <dgm:cxn modelId="{7C7DAD10-FF3A-449E-9F1F-122D71A07131}" type="presOf" srcId="{BA05D98F-113C-4D4C-82F6-ED8EDBE47044}" destId="{D8C41F06-51BB-4898-A9D4-536C17DF8CDC}" srcOrd="0" destOrd="0" presId="urn:microsoft.com/office/officeart/2005/8/layout/lProcess2"/>
    <dgm:cxn modelId="{1A70B487-2832-4A28-8D92-7EC55088F64B}" srcId="{1D24FD47-A725-4EC6-B31E-C02B5284CCDA}" destId="{7033718A-C10A-49AE-BA19-CED141997BD3}" srcOrd="2" destOrd="0" parTransId="{01C59977-22A3-4CDA-BEE1-97EF256EE98D}" sibTransId="{AE676061-420F-4D27-A8F3-71287681819C}"/>
    <dgm:cxn modelId="{F8FC5A4C-F585-4C36-A51C-2C10CEE36AAA}" type="presOf" srcId="{1D24FD47-A725-4EC6-B31E-C02B5284CCDA}" destId="{BF26D674-019C-445E-B1B5-207AD7C97DE6}" srcOrd="0" destOrd="0" presId="urn:microsoft.com/office/officeart/2005/8/layout/lProcess2"/>
    <dgm:cxn modelId="{F8D61472-5164-4B30-9783-765BBEA9486B}" type="presOf" srcId="{20353715-7FE5-4DAE-A9DD-C0D1FB3A2EDA}" destId="{7B8B2E60-4D55-47C3-8B83-1018241BAAEC}" srcOrd="0" destOrd="0" presId="urn:microsoft.com/office/officeart/2005/8/layout/lProcess2"/>
    <dgm:cxn modelId="{65361B49-8161-4086-9CB5-C9DC4EAC8080}" type="presOf" srcId="{046B79B8-39F2-430B-BA5A-EF2CE62CD6A8}" destId="{A2A7741D-3626-4958-AB7A-DD854216F2BF}" srcOrd="1" destOrd="0" presId="urn:microsoft.com/office/officeart/2005/8/layout/lProcess2"/>
    <dgm:cxn modelId="{6A4DDC1C-4F0D-4C02-8876-C33C5AA81B6C}" type="presOf" srcId="{4DD64570-6ECD-4DB6-94A6-F99C6D340A3A}" destId="{73BE9F38-A09C-424E-85F8-07D2D1EBC8E2}" srcOrd="0" destOrd="0" presId="urn:microsoft.com/office/officeart/2005/8/layout/lProcess2"/>
    <dgm:cxn modelId="{974B0960-3762-43FB-B1FD-2A01C5B24069}" srcId="{046B79B8-39F2-430B-BA5A-EF2CE62CD6A8}" destId="{BC4F5899-C411-49A0-ACFB-62FCFC11A951}" srcOrd="1" destOrd="0" parTransId="{D3E8CA6A-3D94-4709-A7CA-F96FEB2F74B0}" sibTransId="{8BB066A3-4058-4D9B-8579-774731A18913}"/>
    <dgm:cxn modelId="{1B8404F0-99D7-42E0-B4EB-7EC15F192A8D}" type="presOf" srcId="{7033718A-C10A-49AE-BA19-CED141997BD3}" destId="{0680CC10-44A9-4C96-801F-775BC8086436}" srcOrd="0" destOrd="0" presId="urn:microsoft.com/office/officeart/2005/8/layout/lProcess2"/>
    <dgm:cxn modelId="{717454FC-0335-4030-A2CD-62F41E4EFD68}" type="presOf" srcId="{DA70608E-BF32-4AFA-BA97-62FC0322ECA2}" destId="{2E7B9554-E278-4361-8395-EE0EE723B52C}" srcOrd="1" destOrd="0" presId="urn:microsoft.com/office/officeart/2005/8/layout/lProcess2"/>
    <dgm:cxn modelId="{D9C27250-BD3C-49C1-9AE4-14A335FAF341}" type="presOf" srcId="{BC4F5899-C411-49A0-ACFB-62FCFC11A951}" destId="{8C1151F7-17F9-4759-9346-A966AA92A285}" srcOrd="0" destOrd="0" presId="urn:microsoft.com/office/officeart/2005/8/layout/lProcess2"/>
    <dgm:cxn modelId="{07DAFF62-8D59-4DAE-9C55-32FACD87A189}" type="presOf" srcId="{046B79B8-39F2-430B-BA5A-EF2CE62CD6A8}" destId="{666B6B8C-A895-4604-8DF9-D44FF6281277}" srcOrd="0" destOrd="0" presId="urn:microsoft.com/office/officeart/2005/8/layout/lProcess2"/>
    <dgm:cxn modelId="{BB902361-5FAD-42C7-A158-5B765F022082}" srcId="{DA70608E-BF32-4AFA-BA97-62FC0322ECA2}" destId="{BA05D98F-113C-4D4C-82F6-ED8EDBE47044}" srcOrd="0" destOrd="0" parTransId="{09C7B0C4-C92E-4E4F-9F4E-A1DD28B124F8}" sibTransId="{C6806884-ADE6-483E-B136-30FF0E744B56}"/>
    <dgm:cxn modelId="{869A9993-34F8-4293-9CD4-91304AAB9E35}" srcId="{7033718A-C10A-49AE-BA19-CED141997BD3}" destId="{4DD64570-6ECD-4DB6-94A6-F99C6D340A3A}" srcOrd="1" destOrd="0" parTransId="{38E5F439-FD81-43CA-A87D-5EFAA17D30DB}" sibTransId="{9A96E478-8547-48F1-B9EB-0180F3E1ECCE}"/>
    <dgm:cxn modelId="{3C4A2E09-3220-42F3-8A25-DA13A14D24CD}" srcId="{1D24FD47-A725-4EC6-B31E-C02B5284CCDA}" destId="{DA70608E-BF32-4AFA-BA97-62FC0322ECA2}" srcOrd="0" destOrd="0" parTransId="{05E383D3-D0B0-4172-BB87-5F7143E6EC2A}" sibTransId="{5ABA68A9-2572-4CEF-A7E4-A12F907F5353}"/>
    <dgm:cxn modelId="{4F7C1DAB-2536-4E23-9DCE-DAE6D0B183B9}" srcId="{046B79B8-39F2-430B-BA5A-EF2CE62CD6A8}" destId="{20353715-7FE5-4DAE-A9DD-C0D1FB3A2EDA}" srcOrd="0" destOrd="0" parTransId="{5E85EF08-10EA-42EA-B827-29DDE4921A5E}" sibTransId="{8F79B7A4-1336-47DA-9884-DF5CF7F2D975}"/>
    <dgm:cxn modelId="{19D96C80-A050-4C8E-84C2-D5957E8B8040}" srcId="{1D24FD47-A725-4EC6-B31E-C02B5284CCDA}" destId="{046B79B8-39F2-430B-BA5A-EF2CE62CD6A8}" srcOrd="1" destOrd="0" parTransId="{DC3C4EE6-3A1D-4D15-9CF3-6307323365A8}" sibTransId="{F2F18583-6DFC-4BC9-8FE7-EAC3E85811FC}"/>
    <dgm:cxn modelId="{4D4868BF-DD97-4899-9A80-77D66E668687}" type="presOf" srcId="{7033718A-C10A-49AE-BA19-CED141997BD3}" destId="{1BA739B5-A61B-4F89-B6B1-D28051C467C7}" srcOrd="1" destOrd="0" presId="urn:microsoft.com/office/officeart/2005/8/layout/lProcess2"/>
    <dgm:cxn modelId="{13863EEB-7A9C-476D-AFC2-4108F9088621}" srcId="{DA70608E-BF32-4AFA-BA97-62FC0322ECA2}" destId="{9BB8F652-7E6D-4669-952B-65C78B1CB25C}" srcOrd="2" destOrd="0" parTransId="{627324C6-B862-44CE-B5F3-9F478F6DFEEF}" sibTransId="{9691A3A0-D46D-4198-A7E8-F434CA66512B}"/>
    <dgm:cxn modelId="{9F23EC1E-CD21-4707-98B9-C2B2BCD27F11}" type="presOf" srcId="{DA70608E-BF32-4AFA-BA97-62FC0322ECA2}" destId="{706FD709-8913-48A1-B4D4-76CE72590771}" srcOrd="0" destOrd="0" presId="urn:microsoft.com/office/officeart/2005/8/layout/lProcess2"/>
    <dgm:cxn modelId="{18E5EB10-A67F-4B8F-8FBD-D9DCC5244BEE}" type="presOf" srcId="{9BB8F652-7E6D-4669-952B-65C78B1CB25C}" destId="{0458D454-E890-4B4B-9969-B4796D1608B2}" srcOrd="0" destOrd="0" presId="urn:microsoft.com/office/officeart/2005/8/layout/lProcess2"/>
    <dgm:cxn modelId="{E0C7DE45-E4F2-4A7B-8DC2-C511A4AD8DF1}" srcId="{7033718A-C10A-49AE-BA19-CED141997BD3}" destId="{67C67630-47D4-488C-86C6-F5B872712398}" srcOrd="0" destOrd="0" parTransId="{E9D2ADCE-2794-40B0-9A9F-8379A2211BC5}" sibTransId="{C8259C50-3CCC-4ACA-9906-34B481B03EC0}"/>
    <dgm:cxn modelId="{BEE143B8-BECD-4C2E-BB3E-6A4782996D17}" srcId="{DA70608E-BF32-4AFA-BA97-62FC0322ECA2}" destId="{2FCA6B33-E91F-47D9-867D-E3293E86E4AA}" srcOrd="1" destOrd="0" parTransId="{BC88D3C2-D220-4DFA-B306-04F677DBCF1B}" sibTransId="{F7D740F2-B692-4A67-9243-C98A482E1EF8}"/>
    <dgm:cxn modelId="{120447DB-56F7-4D19-AE1E-0D3C51624C45}" type="presOf" srcId="{67C67630-47D4-488C-86C6-F5B872712398}" destId="{10318C5A-F8D3-4D64-BB30-969BF344A635}" srcOrd="0" destOrd="0" presId="urn:microsoft.com/office/officeart/2005/8/layout/lProcess2"/>
    <dgm:cxn modelId="{9E5770C7-0EB1-4EEB-B50E-2CE2AE3BBF0A}" type="presParOf" srcId="{BF26D674-019C-445E-B1B5-207AD7C97DE6}" destId="{6212DD60-9B65-4A2F-962E-221209FB717E}" srcOrd="0" destOrd="0" presId="urn:microsoft.com/office/officeart/2005/8/layout/lProcess2"/>
    <dgm:cxn modelId="{9F8B7C8C-DD1E-4977-A5C5-6C8AF9560588}" type="presParOf" srcId="{6212DD60-9B65-4A2F-962E-221209FB717E}" destId="{706FD709-8913-48A1-B4D4-76CE72590771}" srcOrd="0" destOrd="0" presId="urn:microsoft.com/office/officeart/2005/8/layout/lProcess2"/>
    <dgm:cxn modelId="{E622BAFF-0120-45C3-A0C2-74FC526940D3}" type="presParOf" srcId="{6212DD60-9B65-4A2F-962E-221209FB717E}" destId="{2E7B9554-E278-4361-8395-EE0EE723B52C}" srcOrd="1" destOrd="0" presId="urn:microsoft.com/office/officeart/2005/8/layout/lProcess2"/>
    <dgm:cxn modelId="{B4368845-54DB-4E3E-AA05-3BE0794F4643}" type="presParOf" srcId="{6212DD60-9B65-4A2F-962E-221209FB717E}" destId="{7F6832BD-D3E6-4499-A2CF-4208A12DC31F}" srcOrd="2" destOrd="0" presId="urn:microsoft.com/office/officeart/2005/8/layout/lProcess2"/>
    <dgm:cxn modelId="{DAFE9ED7-C812-4BF3-9FA4-BB66E2D663D1}" type="presParOf" srcId="{7F6832BD-D3E6-4499-A2CF-4208A12DC31F}" destId="{39BDC7C2-69F2-4D91-BA90-B709B4DF7FFA}" srcOrd="0" destOrd="0" presId="urn:microsoft.com/office/officeart/2005/8/layout/lProcess2"/>
    <dgm:cxn modelId="{AEE6CAA8-EE6A-4341-8CFE-0F7112E2C68F}" type="presParOf" srcId="{39BDC7C2-69F2-4D91-BA90-B709B4DF7FFA}" destId="{D8C41F06-51BB-4898-A9D4-536C17DF8CDC}" srcOrd="0" destOrd="0" presId="urn:microsoft.com/office/officeart/2005/8/layout/lProcess2"/>
    <dgm:cxn modelId="{C1E74D42-1401-4F10-A438-FCCE7EDD0EE6}" type="presParOf" srcId="{39BDC7C2-69F2-4D91-BA90-B709B4DF7FFA}" destId="{C4DE0B4E-9F17-4D39-AF0C-516C55475AE4}" srcOrd="1" destOrd="0" presId="urn:microsoft.com/office/officeart/2005/8/layout/lProcess2"/>
    <dgm:cxn modelId="{2EBA642A-206B-4E7D-85C4-ADC8893D024D}" type="presParOf" srcId="{39BDC7C2-69F2-4D91-BA90-B709B4DF7FFA}" destId="{98CF064A-94EE-461A-844F-D28A506895C7}" srcOrd="2" destOrd="0" presId="urn:microsoft.com/office/officeart/2005/8/layout/lProcess2"/>
    <dgm:cxn modelId="{9FE295CB-97FF-41AC-82DD-6CDB39F03395}" type="presParOf" srcId="{39BDC7C2-69F2-4D91-BA90-B709B4DF7FFA}" destId="{4108A890-7714-48ED-B89D-4AF677C2594D}" srcOrd="3" destOrd="0" presId="urn:microsoft.com/office/officeart/2005/8/layout/lProcess2"/>
    <dgm:cxn modelId="{C6317E42-1DD9-42F2-A688-D9FCEC628BEC}" type="presParOf" srcId="{39BDC7C2-69F2-4D91-BA90-B709B4DF7FFA}" destId="{0458D454-E890-4B4B-9969-B4796D1608B2}" srcOrd="4" destOrd="0" presId="urn:microsoft.com/office/officeart/2005/8/layout/lProcess2"/>
    <dgm:cxn modelId="{2337745D-8EF0-4F7E-9728-422686DCB647}" type="presParOf" srcId="{BF26D674-019C-445E-B1B5-207AD7C97DE6}" destId="{C963493E-FAD6-4E15-9489-73EA966E8C27}" srcOrd="1" destOrd="0" presId="urn:microsoft.com/office/officeart/2005/8/layout/lProcess2"/>
    <dgm:cxn modelId="{92151B78-04AD-4DD8-A584-85F6BDDF400A}" type="presParOf" srcId="{BF26D674-019C-445E-B1B5-207AD7C97DE6}" destId="{6B5FAA3B-9DDA-470F-A3FC-D09D04976320}" srcOrd="2" destOrd="0" presId="urn:microsoft.com/office/officeart/2005/8/layout/lProcess2"/>
    <dgm:cxn modelId="{8D8F9E10-9CA0-401C-A0A5-778B00E91EF1}" type="presParOf" srcId="{6B5FAA3B-9DDA-470F-A3FC-D09D04976320}" destId="{666B6B8C-A895-4604-8DF9-D44FF6281277}" srcOrd="0" destOrd="0" presId="urn:microsoft.com/office/officeart/2005/8/layout/lProcess2"/>
    <dgm:cxn modelId="{1A7FE720-CD72-4286-A494-86DA9534156E}" type="presParOf" srcId="{6B5FAA3B-9DDA-470F-A3FC-D09D04976320}" destId="{A2A7741D-3626-4958-AB7A-DD854216F2BF}" srcOrd="1" destOrd="0" presId="urn:microsoft.com/office/officeart/2005/8/layout/lProcess2"/>
    <dgm:cxn modelId="{60CA02A6-6CD8-41CC-AD74-71052FE9EFC8}" type="presParOf" srcId="{6B5FAA3B-9DDA-470F-A3FC-D09D04976320}" destId="{2C6AFBED-4F03-4DE6-B99A-08F1BFF63542}" srcOrd="2" destOrd="0" presId="urn:microsoft.com/office/officeart/2005/8/layout/lProcess2"/>
    <dgm:cxn modelId="{E92F1AE1-CF18-496A-A17C-D061794E72D7}" type="presParOf" srcId="{2C6AFBED-4F03-4DE6-B99A-08F1BFF63542}" destId="{58C30B9D-854B-4E9C-AC38-2860F5876594}" srcOrd="0" destOrd="0" presId="urn:microsoft.com/office/officeart/2005/8/layout/lProcess2"/>
    <dgm:cxn modelId="{833B9803-B93D-4DC9-908E-C67BFDDC83C7}" type="presParOf" srcId="{58C30B9D-854B-4E9C-AC38-2860F5876594}" destId="{7B8B2E60-4D55-47C3-8B83-1018241BAAEC}" srcOrd="0" destOrd="0" presId="urn:microsoft.com/office/officeart/2005/8/layout/lProcess2"/>
    <dgm:cxn modelId="{387ED281-757C-4E46-919F-3C5AC2556DCA}" type="presParOf" srcId="{58C30B9D-854B-4E9C-AC38-2860F5876594}" destId="{EA0D940C-6964-4C36-8102-0C4A71D6BEC2}" srcOrd="1" destOrd="0" presId="urn:microsoft.com/office/officeart/2005/8/layout/lProcess2"/>
    <dgm:cxn modelId="{AA819540-AA45-4543-9A81-C15E14089DCD}" type="presParOf" srcId="{58C30B9D-854B-4E9C-AC38-2860F5876594}" destId="{8C1151F7-17F9-4759-9346-A966AA92A285}" srcOrd="2" destOrd="0" presId="urn:microsoft.com/office/officeart/2005/8/layout/lProcess2"/>
    <dgm:cxn modelId="{A55BB4F2-F7D4-422B-A818-FF2CAC382D58}" type="presParOf" srcId="{BF26D674-019C-445E-B1B5-207AD7C97DE6}" destId="{B2621673-3B0C-4035-804A-3F55148FC200}" srcOrd="3" destOrd="0" presId="urn:microsoft.com/office/officeart/2005/8/layout/lProcess2"/>
    <dgm:cxn modelId="{D4838478-DB90-422A-9D49-BED3800A2860}" type="presParOf" srcId="{BF26D674-019C-445E-B1B5-207AD7C97DE6}" destId="{F7074331-05B8-4FA7-9BD0-EC0312E0353A}" srcOrd="4" destOrd="0" presId="urn:microsoft.com/office/officeart/2005/8/layout/lProcess2"/>
    <dgm:cxn modelId="{B6187988-40BE-40EC-BC90-455070713600}" type="presParOf" srcId="{F7074331-05B8-4FA7-9BD0-EC0312E0353A}" destId="{0680CC10-44A9-4C96-801F-775BC8086436}" srcOrd="0" destOrd="0" presId="urn:microsoft.com/office/officeart/2005/8/layout/lProcess2"/>
    <dgm:cxn modelId="{543376FB-200C-46E7-80C7-F6BA339354DA}" type="presParOf" srcId="{F7074331-05B8-4FA7-9BD0-EC0312E0353A}" destId="{1BA739B5-A61B-4F89-B6B1-D28051C467C7}" srcOrd="1" destOrd="0" presId="urn:microsoft.com/office/officeart/2005/8/layout/lProcess2"/>
    <dgm:cxn modelId="{D99CBCB8-FC15-43C4-983B-D83FF9FE4960}" type="presParOf" srcId="{F7074331-05B8-4FA7-9BD0-EC0312E0353A}" destId="{D4904A40-50FA-455C-9BC7-4537E81392E7}" srcOrd="2" destOrd="0" presId="urn:microsoft.com/office/officeart/2005/8/layout/lProcess2"/>
    <dgm:cxn modelId="{B9CB98FD-8598-4D56-A2E9-E4AA86372FF0}" type="presParOf" srcId="{D4904A40-50FA-455C-9BC7-4537E81392E7}" destId="{BC3940AB-6928-4E18-AA93-0C955D20C955}" srcOrd="0" destOrd="0" presId="urn:microsoft.com/office/officeart/2005/8/layout/lProcess2"/>
    <dgm:cxn modelId="{66E2846A-8DB8-44E8-BC1B-BBA241CBFBCC}" type="presParOf" srcId="{BC3940AB-6928-4E18-AA93-0C955D20C955}" destId="{10318C5A-F8D3-4D64-BB30-969BF344A635}" srcOrd="0" destOrd="0" presId="urn:microsoft.com/office/officeart/2005/8/layout/lProcess2"/>
    <dgm:cxn modelId="{2DD0A6E1-8A3F-47C7-BD24-8D49F03D5C20}" type="presParOf" srcId="{BC3940AB-6928-4E18-AA93-0C955D20C955}" destId="{8711DB47-57D2-4E9D-8057-0217801D7F5E}" srcOrd="1" destOrd="0" presId="urn:microsoft.com/office/officeart/2005/8/layout/lProcess2"/>
    <dgm:cxn modelId="{6DD8B550-9366-4E90-B96A-1C568F3B284E}" type="presParOf" srcId="{BC3940AB-6928-4E18-AA93-0C955D20C955}" destId="{73BE9F38-A09C-424E-85F8-07D2D1EBC8E2}"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D24FD47-A725-4EC6-B31E-C02B5284CCDA}" type="doc">
      <dgm:prSet loTypeId="urn:microsoft.com/office/officeart/2005/8/layout/lProcess2" loCatId="list" qsTypeId="urn:microsoft.com/office/officeart/2005/8/quickstyle/simple1" qsCatId="simple" csTypeId="urn:microsoft.com/office/officeart/2005/8/colors/colorful1#26" csCatId="colorful" phldr="1"/>
      <dgm:spPr/>
      <dgm:t>
        <a:bodyPr/>
        <a:lstStyle/>
        <a:p>
          <a:endParaRPr lang="en-US"/>
        </a:p>
      </dgm:t>
    </dgm:pt>
    <dgm:pt modelId="{B949DD5F-246F-4934-ADB9-AB00E5D6E620}">
      <dgm:prSet phldrT="[Text]"/>
      <dgm:spPr/>
      <dgm:t>
        <a:bodyPr/>
        <a:lstStyle/>
        <a:p>
          <a:r>
            <a:rPr lang="en-US" dirty="0" smtClean="0"/>
            <a:t>Point-of-purchase (POP)</a:t>
          </a:r>
          <a:endParaRPr lang="en-US" dirty="0"/>
        </a:p>
      </dgm:t>
    </dgm:pt>
    <dgm:pt modelId="{C32ECE38-EE73-48FE-86EE-BF7BC314F571}" type="parTrans" cxnId="{3B679224-4DCD-4090-9175-ACB27429E38F}">
      <dgm:prSet/>
      <dgm:spPr/>
      <dgm:t>
        <a:bodyPr/>
        <a:lstStyle/>
        <a:p>
          <a:endParaRPr lang="en-US"/>
        </a:p>
      </dgm:t>
    </dgm:pt>
    <dgm:pt modelId="{A76A0F9F-E665-43DB-816C-2735CAB2FF88}" type="sibTrans" cxnId="{3B679224-4DCD-4090-9175-ACB27429E38F}">
      <dgm:prSet/>
      <dgm:spPr/>
      <dgm:t>
        <a:bodyPr/>
        <a:lstStyle/>
        <a:p>
          <a:endParaRPr lang="en-US"/>
        </a:p>
      </dgm:t>
    </dgm:pt>
    <dgm:pt modelId="{89FE08DF-68DD-4CDB-8D01-E2B5B4643CB1}">
      <dgm:prSet phldrT="[Text]"/>
      <dgm:spPr/>
      <dgm:t>
        <a:bodyPr/>
        <a:lstStyle/>
        <a:p>
          <a:r>
            <a:rPr lang="en-US" dirty="0" smtClean="0"/>
            <a:t>Displays and demonstrations</a:t>
          </a:r>
          <a:endParaRPr lang="en-US" dirty="0"/>
        </a:p>
      </dgm:t>
    </dgm:pt>
    <dgm:pt modelId="{9478EAF7-D5C8-4E65-BAAE-78818F3120AF}" type="parTrans" cxnId="{A59A0165-35E3-40E7-89D6-7E635C41971E}">
      <dgm:prSet/>
      <dgm:spPr/>
      <dgm:t>
        <a:bodyPr/>
        <a:lstStyle/>
        <a:p>
          <a:endParaRPr lang="en-US"/>
        </a:p>
      </dgm:t>
    </dgm:pt>
    <dgm:pt modelId="{1EA15E7A-FABE-4478-A36A-432C9807E83C}" type="sibTrans" cxnId="{A59A0165-35E3-40E7-89D6-7E635C41971E}">
      <dgm:prSet/>
      <dgm:spPr/>
      <dgm:t>
        <a:bodyPr/>
        <a:lstStyle/>
        <a:p>
          <a:endParaRPr lang="en-US"/>
        </a:p>
      </dgm:t>
    </dgm:pt>
    <dgm:pt modelId="{2678F470-584E-40D9-AF17-5922773205BA}">
      <dgm:prSet phldrT="[Text]"/>
      <dgm:spPr/>
      <dgm:t>
        <a:bodyPr/>
        <a:lstStyle/>
        <a:p>
          <a:r>
            <a:rPr lang="en-US" dirty="0" smtClean="0"/>
            <a:t>Retailers receive many and only have room for some</a:t>
          </a:r>
          <a:endParaRPr lang="en-US" dirty="0"/>
        </a:p>
      </dgm:t>
    </dgm:pt>
    <dgm:pt modelId="{EF2FDCAA-904E-4064-86EA-21B3F37D80A7}" type="parTrans" cxnId="{8C4B1409-77CE-4233-82AF-365241F8908D}">
      <dgm:prSet/>
      <dgm:spPr/>
      <dgm:t>
        <a:bodyPr/>
        <a:lstStyle/>
        <a:p>
          <a:endParaRPr lang="en-US"/>
        </a:p>
      </dgm:t>
    </dgm:pt>
    <dgm:pt modelId="{0275716F-78C7-4EFF-90B3-E50D201518CA}" type="sibTrans" cxnId="{8C4B1409-77CE-4233-82AF-365241F8908D}">
      <dgm:prSet/>
      <dgm:spPr/>
      <dgm:t>
        <a:bodyPr/>
        <a:lstStyle/>
        <a:p>
          <a:endParaRPr lang="en-US"/>
        </a:p>
      </dgm:t>
    </dgm:pt>
    <dgm:pt modelId="{74FAB3AC-5A0B-4655-8055-AD1DB87F2C02}">
      <dgm:prSet phldrT="[Text]"/>
      <dgm:spPr/>
      <dgm:t>
        <a:bodyPr/>
        <a:lstStyle/>
        <a:p>
          <a:r>
            <a:rPr lang="en-US" dirty="0" smtClean="0"/>
            <a:t>Contests, sweepstakes, games</a:t>
          </a:r>
          <a:endParaRPr lang="en-US" dirty="0"/>
        </a:p>
      </dgm:t>
    </dgm:pt>
    <dgm:pt modelId="{3D3704B6-95AF-40C5-B56C-6B568BC8A9CF}" type="parTrans" cxnId="{C0BFB282-8DD9-415C-91AC-EA7F03DA0702}">
      <dgm:prSet/>
      <dgm:spPr/>
      <dgm:t>
        <a:bodyPr/>
        <a:lstStyle/>
        <a:p>
          <a:endParaRPr lang="en-US"/>
        </a:p>
      </dgm:t>
    </dgm:pt>
    <dgm:pt modelId="{15658B7E-EDA5-4232-B471-2A4BE73BFFD6}" type="sibTrans" cxnId="{C0BFB282-8DD9-415C-91AC-EA7F03DA0702}">
      <dgm:prSet/>
      <dgm:spPr/>
      <dgm:t>
        <a:bodyPr/>
        <a:lstStyle/>
        <a:p>
          <a:endParaRPr lang="en-US"/>
        </a:p>
      </dgm:t>
    </dgm:pt>
    <dgm:pt modelId="{8024C465-C937-49C1-A17E-EB1349782A31}">
      <dgm:prSet phldrT="[Text]"/>
      <dgm:spPr/>
      <dgm:t>
        <a:bodyPr/>
        <a:lstStyle/>
        <a:p>
          <a:r>
            <a:rPr lang="en-US" dirty="0" smtClean="0"/>
            <a:t>Chance to win</a:t>
          </a:r>
          <a:endParaRPr lang="en-US" dirty="0"/>
        </a:p>
      </dgm:t>
    </dgm:pt>
    <dgm:pt modelId="{05B8B95C-C3FE-41B3-8588-087F6B9051E0}" type="parTrans" cxnId="{71B67815-81B5-426A-B16E-BE39957DDD02}">
      <dgm:prSet/>
      <dgm:spPr/>
      <dgm:t>
        <a:bodyPr/>
        <a:lstStyle/>
        <a:p>
          <a:endParaRPr lang="en-US"/>
        </a:p>
      </dgm:t>
    </dgm:pt>
    <dgm:pt modelId="{C6B2F64F-434C-40FB-B372-74692A474546}" type="sibTrans" cxnId="{71B67815-81B5-426A-B16E-BE39957DDD02}">
      <dgm:prSet/>
      <dgm:spPr/>
      <dgm:t>
        <a:bodyPr/>
        <a:lstStyle/>
        <a:p>
          <a:endParaRPr lang="en-US"/>
        </a:p>
      </dgm:t>
    </dgm:pt>
    <dgm:pt modelId="{5B9C6873-029A-4692-8255-875EEEC21E86}">
      <dgm:prSet phldrT="[Text]"/>
      <dgm:spPr/>
      <dgm:t>
        <a:bodyPr/>
        <a:lstStyle/>
        <a:p>
          <a:r>
            <a:rPr lang="en-US" dirty="0" smtClean="0"/>
            <a:t>Event marketing</a:t>
          </a:r>
          <a:endParaRPr lang="en-US" dirty="0"/>
        </a:p>
      </dgm:t>
    </dgm:pt>
    <dgm:pt modelId="{021D35D1-881F-4374-AD55-58AA37A07113}" type="parTrans" cxnId="{6A48792F-0095-42CA-8C7A-FDBADD09BDD5}">
      <dgm:prSet/>
      <dgm:spPr/>
      <dgm:t>
        <a:bodyPr/>
        <a:lstStyle/>
        <a:p>
          <a:endParaRPr lang="en-US"/>
        </a:p>
      </dgm:t>
    </dgm:pt>
    <dgm:pt modelId="{76E34472-8320-4008-8D8A-DA14802AE5F1}" type="sibTrans" cxnId="{6A48792F-0095-42CA-8C7A-FDBADD09BDD5}">
      <dgm:prSet/>
      <dgm:spPr/>
      <dgm:t>
        <a:bodyPr/>
        <a:lstStyle/>
        <a:p>
          <a:endParaRPr lang="en-US"/>
        </a:p>
      </dgm:t>
    </dgm:pt>
    <dgm:pt modelId="{21842E77-1EDB-4A87-AA58-E9952262B457}">
      <dgm:prSet phldrT="[Text]"/>
      <dgm:spPr/>
      <dgm:t>
        <a:bodyPr/>
        <a:lstStyle/>
        <a:p>
          <a:r>
            <a:rPr lang="en-US" dirty="0" smtClean="0"/>
            <a:t>Brand marketing events</a:t>
          </a:r>
          <a:endParaRPr lang="en-US" dirty="0"/>
        </a:p>
      </dgm:t>
    </dgm:pt>
    <dgm:pt modelId="{DDEAA8E9-256C-4121-857D-6388A10CE2D1}" type="parTrans" cxnId="{1CE7AA7E-537F-430A-AF0A-721267F7810E}">
      <dgm:prSet/>
      <dgm:spPr/>
      <dgm:t>
        <a:bodyPr/>
        <a:lstStyle/>
        <a:p>
          <a:endParaRPr lang="en-US"/>
        </a:p>
      </dgm:t>
    </dgm:pt>
    <dgm:pt modelId="{89052B8D-D259-490F-85AF-ED97D2C14914}" type="sibTrans" cxnId="{1CE7AA7E-537F-430A-AF0A-721267F7810E}">
      <dgm:prSet/>
      <dgm:spPr/>
      <dgm:t>
        <a:bodyPr/>
        <a:lstStyle/>
        <a:p>
          <a:endParaRPr lang="en-US"/>
        </a:p>
      </dgm:t>
    </dgm:pt>
    <dgm:pt modelId="{092599E7-4509-4B3B-B3F1-E4B043191ECB}">
      <dgm:prSet phldrT="[Text]"/>
      <dgm:spPr/>
      <dgm:t>
        <a:bodyPr/>
        <a:lstStyle/>
        <a:p>
          <a:r>
            <a:rPr lang="en-US" dirty="0" smtClean="0"/>
            <a:t>Fast growing</a:t>
          </a:r>
          <a:endParaRPr lang="en-US" dirty="0"/>
        </a:p>
      </dgm:t>
    </dgm:pt>
    <dgm:pt modelId="{A87EC039-F3DB-4C50-8940-00FC19A9A2F5}" type="parTrans" cxnId="{A525CBE1-BEE9-4FBA-8358-A3DB30154EFB}">
      <dgm:prSet/>
      <dgm:spPr/>
      <dgm:t>
        <a:bodyPr/>
        <a:lstStyle/>
        <a:p>
          <a:endParaRPr lang="en-US"/>
        </a:p>
      </dgm:t>
    </dgm:pt>
    <dgm:pt modelId="{EFD71537-5C92-4737-964D-391FF39A261B}" type="sibTrans" cxnId="{A525CBE1-BEE9-4FBA-8358-A3DB30154EFB}">
      <dgm:prSet/>
      <dgm:spPr/>
      <dgm:t>
        <a:bodyPr/>
        <a:lstStyle/>
        <a:p>
          <a:endParaRPr lang="en-US"/>
        </a:p>
      </dgm:t>
    </dgm:pt>
    <dgm:pt modelId="{FAC81C02-EF55-40DD-8602-D8A0ED8DDEAF}">
      <dgm:prSet phldrT="[Text]"/>
      <dgm:spPr/>
      <dgm:t>
        <a:bodyPr/>
        <a:lstStyle/>
        <a:p>
          <a:r>
            <a:rPr lang="en-US" dirty="0" smtClean="0"/>
            <a:t>Can be less costly</a:t>
          </a:r>
          <a:endParaRPr lang="en-US" dirty="0"/>
        </a:p>
      </dgm:t>
    </dgm:pt>
    <dgm:pt modelId="{3F44A237-E1D5-4C99-8AB3-226C4AD5ABCF}" type="parTrans" cxnId="{AE30C105-3CB9-4E2A-AB18-7D0252BE796E}">
      <dgm:prSet/>
      <dgm:spPr/>
      <dgm:t>
        <a:bodyPr/>
        <a:lstStyle/>
        <a:p>
          <a:endParaRPr lang="en-US"/>
        </a:p>
      </dgm:t>
    </dgm:pt>
    <dgm:pt modelId="{4CD7D044-3C12-43AC-8920-948916D95335}" type="sibTrans" cxnId="{AE30C105-3CB9-4E2A-AB18-7D0252BE796E}">
      <dgm:prSet/>
      <dgm:spPr/>
      <dgm:t>
        <a:bodyPr/>
        <a:lstStyle/>
        <a:p>
          <a:endParaRPr lang="en-US"/>
        </a:p>
      </dgm:t>
    </dgm:pt>
    <dgm:pt modelId="{BF26D674-019C-445E-B1B5-207AD7C97DE6}" type="pres">
      <dgm:prSet presAssocID="{1D24FD47-A725-4EC6-B31E-C02B5284CCDA}" presName="theList" presStyleCnt="0">
        <dgm:presLayoutVars>
          <dgm:dir/>
          <dgm:animLvl val="lvl"/>
          <dgm:resizeHandles val="exact"/>
        </dgm:presLayoutVars>
      </dgm:prSet>
      <dgm:spPr/>
      <dgm:t>
        <a:bodyPr/>
        <a:lstStyle/>
        <a:p>
          <a:endParaRPr lang="en-US"/>
        </a:p>
      </dgm:t>
    </dgm:pt>
    <dgm:pt modelId="{69CC143D-FD53-4F5F-A0BB-EC06790F0458}" type="pres">
      <dgm:prSet presAssocID="{B949DD5F-246F-4934-ADB9-AB00E5D6E620}" presName="compNode" presStyleCnt="0"/>
      <dgm:spPr/>
      <dgm:t>
        <a:bodyPr/>
        <a:lstStyle/>
        <a:p>
          <a:endParaRPr lang="en-US"/>
        </a:p>
      </dgm:t>
    </dgm:pt>
    <dgm:pt modelId="{E0DAAE03-8D27-4D32-8004-3CEDFA9B1C92}" type="pres">
      <dgm:prSet presAssocID="{B949DD5F-246F-4934-ADB9-AB00E5D6E620}" presName="aNode" presStyleLbl="bgShp" presStyleIdx="0" presStyleCnt="3"/>
      <dgm:spPr/>
      <dgm:t>
        <a:bodyPr/>
        <a:lstStyle/>
        <a:p>
          <a:endParaRPr lang="en-US"/>
        </a:p>
      </dgm:t>
    </dgm:pt>
    <dgm:pt modelId="{F6561153-925B-4C71-8D2A-B4C726DBA891}" type="pres">
      <dgm:prSet presAssocID="{B949DD5F-246F-4934-ADB9-AB00E5D6E620}" presName="textNode" presStyleLbl="bgShp" presStyleIdx="0" presStyleCnt="3"/>
      <dgm:spPr/>
      <dgm:t>
        <a:bodyPr/>
        <a:lstStyle/>
        <a:p>
          <a:endParaRPr lang="en-US"/>
        </a:p>
      </dgm:t>
    </dgm:pt>
    <dgm:pt modelId="{A423E76D-C16E-47F3-82B8-0D1566AD3C26}" type="pres">
      <dgm:prSet presAssocID="{B949DD5F-246F-4934-ADB9-AB00E5D6E620}" presName="compChildNode" presStyleCnt="0"/>
      <dgm:spPr/>
      <dgm:t>
        <a:bodyPr/>
        <a:lstStyle/>
        <a:p>
          <a:endParaRPr lang="en-US"/>
        </a:p>
      </dgm:t>
    </dgm:pt>
    <dgm:pt modelId="{13F4B00A-4AF6-4D6D-B3A0-03B00EE86B69}" type="pres">
      <dgm:prSet presAssocID="{B949DD5F-246F-4934-ADB9-AB00E5D6E620}" presName="theInnerList" presStyleCnt="0"/>
      <dgm:spPr/>
      <dgm:t>
        <a:bodyPr/>
        <a:lstStyle/>
        <a:p>
          <a:endParaRPr lang="en-US"/>
        </a:p>
      </dgm:t>
    </dgm:pt>
    <dgm:pt modelId="{41769B08-671A-4E37-A4F3-72B2ADC72438}" type="pres">
      <dgm:prSet presAssocID="{89FE08DF-68DD-4CDB-8D01-E2B5B4643CB1}" presName="childNode" presStyleLbl="node1" presStyleIdx="0" presStyleCnt="6">
        <dgm:presLayoutVars>
          <dgm:bulletEnabled val="1"/>
        </dgm:presLayoutVars>
      </dgm:prSet>
      <dgm:spPr/>
      <dgm:t>
        <a:bodyPr/>
        <a:lstStyle/>
        <a:p>
          <a:endParaRPr lang="en-US"/>
        </a:p>
      </dgm:t>
    </dgm:pt>
    <dgm:pt modelId="{83D33D7E-81BA-4F2A-B934-113894431A7A}" type="pres">
      <dgm:prSet presAssocID="{89FE08DF-68DD-4CDB-8D01-E2B5B4643CB1}" presName="aSpace2" presStyleCnt="0"/>
      <dgm:spPr/>
      <dgm:t>
        <a:bodyPr/>
        <a:lstStyle/>
        <a:p>
          <a:endParaRPr lang="en-US"/>
        </a:p>
      </dgm:t>
    </dgm:pt>
    <dgm:pt modelId="{46CCCFEE-9293-4A55-94F3-828DDC786FB4}" type="pres">
      <dgm:prSet presAssocID="{2678F470-584E-40D9-AF17-5922773205BA}" presName="childNode" presStyleLbl="node1" presStyleIdx="1" presStyleCnt="6">
        <dgm:presLayoutVars>
          <dgm:bulletEnabled val="1"/>
        </dgm:presLayoutVars>
      </dgm:prSet>
      <dgm:spPr/>
      <dgm:t>
        <a:bodyPr/>
        <a:lstStyle/>
        <a:p>
          <a:endParaRPr lang="en-US"/>
        </a:p>
      </dgm:t>
    </dgm:pt>
    <dgm:pt modelId="{5947E84A-A268-4AF4-9224-656BF6C04FBB}" type="pres">
      <dgm:prSet presAssocID="{B949DD5F-246F-4934-ADB9-AB00E5D6E620}" presName="aSpace" presStyleCnt="0"/>
      <dgm:spPr/>
      <dgm:t>
        <a:bodyPr/>
        <a:lstStyle/>
        <a:p>
          <a:endParaRPr lang="en-US"/>
        </a:p>
      </dgm:t>
    </dgm:pt>
    <dgm:pt modelId="{9908FCDA-3A5E-4ADB-8A69-6BDB223412EB}" type="pres">
      <dgm:prSet presAssocID="{74FAB3AC-5A0B-4655-8055-AD1DB87F2C02}" presName="compNode" presStyleCnt="0"/>
      <dgm:spPr/>
      <dgm:t>
        <a:bodyPr/>
        <a:lstStyle/>
        <a:p>
          <a:endParaRPr lang="en-US"/>
        </a:p>
      </dgm:t>
    </dgm:pt>
    <dgm:pt modelId="{6B94D29F-584F-428C-BBEC-DBC8728F41F4}" type="pres">
      <dgm:prSet presAssocID="{74FAB3AC-5A0B-4655-8055-AD1DB87F2C02}" presName="aNode" presStyleLbl="bgShp" presStyleIdx="1" presStyleCnt="3"/>
      <dgm:spPr/>
      <dgm:t>
        <a:bodyPr/>
        <a:lstStyle/>
        <a:p>
          <a:endParaRPr lang="en-US"/>
        </a:p>
      </dgm:t>
    </dgm:pt>
    <dgm:pt modelId="{03FD07D8-9E3A-4983-BAD3-880246E7C02E}" type="pres">
      <dgm:prSet presAssocID="{74FAB3AC-5A0B-4655-8055-AD1DB87F2C02}" presName="textNode" presStyleLbl="bgShp" presStyleIdx="1" presStyleCnt="3"/>
      <dgm:spPr/>
      <dgm:t>
        <a:bodyPr/>
        <a:lstStyle/>
        <a:p>
          <a:endParaRPr lang="en-US"/>
        </a:p>
      </dgm:t>
    </dgm:pt>
    <dgm:pt modelId="{43661FDF-E8A7-406B-901B-7331E6B9BE89}" type="pres">
      <dgm:prSet presAssocID="{74FAB3AC-5A0B-4655-8055-AD1DB87F2C02}" presName="compChildNode" presStyleCnt="0"/>
      <dgm:spPr/>
      <dgm:t>
        <a:bodyPr/>
        <a:lstStyle/>
        <a:p>
          <a:endParaRPr lang="en-US"/>
        </a:p>
      </dgm:t>
    </dgm:pt>
    <dgm:pt modelId="{583D1BBF-9D29-4CF7-9F3D-07F130F07FEA}" type="pres">
      <dgm:prSet presAssocID="{74FAB3AC-5A0B-4655-8055-AD1DB87F2C02}" presName="theInnerList" presStyleCnt="0"/>
      <dgm:spPr/>
      <dgm:t>
        <a:bodyPr/>
        <a:lstStyle/>
        <a:p>
          <a:endParaRPr lang="en-US"/>
        </a:p>
      </dgm:t>
    </dgm:pt>
    <dgm:pt modelId="{8235BFD5-9E98-49D5-B128-1BD898D72646}" type="pres">
      <dgm:prSet presAssocID="{8024C465-C937-49C1-A17E-EB1349782A31}" presName="childNode" presStyleLbl="node1" presStyleIdx="2" presStyleCnt="6">
        <dgm:presLayoutVars>
          <dgm:bulletEnabled val="1"/>
        </dgm:presLayoutVars>
      </dgm:prSet>
      <dgm:spPr/>
      <dgm:t>
        <a:bodyPr/>
        <a:lstStyle/>
        <a:p>
          <a:endParaRPr lang="en-US"/>
        </a:p>
      </dgm:t>
    </dgm:pt>
    <dgm:pt modelId="{DDFEED3E-A9D3-476B-84DD-11C78F507CC9}" type="pres">
      <dgm:prSet presAssocID="{74FAB3AC-5A0B-4655-8055-AD1DB87F2C02}" presName="aSpace" presStyleCnt="0"/>
      <dgm:spPr/>
      <dgm:t>
        <a:bodyPr/>
        <a:lstStyle/>
        <a:p>
          <a:endParaRPr lang="en-US"/>
        </a:p>
      </dgm:t>
    </dgm:pt>
    <dgm:pt modelId="{D420CFE8-8D72-48E6-BFC1-E459DA9E1581}" type="pres">
      <dgm:prSet presAssocID="{5B9C6873-029A-4692-8255-875EEEC21E86}" presName="compNode" presStyleCnt="0"/>
      <dgm:spPr/>
      <dgm:t>
        <a:bodyPr/>
        <a:lstStyle/>
        <a:p>
          <a:endParaRPr lang="en-US"/>
        </a:p>
      </dgm:t>
    </dgm:pt>
    <dgm:pt modelId="{BE8C6372-F6D3-4EDF-B435-97F9EA237648}" type="pres">
      <dgm:prSet presAssocID="{5B9C6873-029A-4692-8255-875EEEC21E86}" presName="aNode" presStyleLbl="bgShp" presStyleIdx="2" presStyleCnt="3" custLinFactNeighborX="-1236" custLinFactNeighborY="-1515"/>
      <dgm:spPr/>
      <dgm:t>
        <a:bodyPr/>
        <a:lstStyle/>
        <a:p>
          <a:endParaRPr lang="en-US"/>
        </a:p>
      </dgm:t>
    </dgm:pt>
    <dgm:pt modelId="{958BB578-AAC1-44F3-9169-8267A610DF6C}" type="pres">
      <dgm:prSet presAssocID="{5B9C6873-029A-4692-8255-875EEEC21E86}" presName="textNode" presStyleLbl="bgShp" presStyleIdx="2" presStyleCnt="3"/>
      <dgm:spPr/>
      <dgm:t>
        <a:bodyPr/>
        <a:lstStyle/>
        <a:p>
          <a:endParaRPr lang="en-US"/>
        </a:p>
      </dgm:t>
    </dgm:pt>
    <dgm:pt modelId="{512AC572-E56D-49B7-9FC6-B01D232B8A0E}" type="pres">
      <dgm:prSet presAssocID="{5B9C6873-029A-4692-8255-875EEEC21E86}" presName="compChildNode" presStyleCnt="0"/>
      <dgm:spPr/>
      <dgm:t>
        <a:bodyPr/>
        <a:lstStyle/>
        <a:p>
          <a:endParaRPr lang="en-US"/>
        </a:p>
      </dgm:t>
    </dgm:pt>
    <dgm:pt modelId="{ABC0B44E-4F8F-46D1-B13A-6252AF687270}" type="pres">
      <dgm:prSet presAssocID="{5B9C6873-029A-4692-8255-875EEEC21E86}" presName="theInnerList" presStyleCnt="0"/>
      <dgm:spPr/>
      <dgm:t>
        <a:bodyPr/>
        <a:lstStyle/>
        <a:p>
          <a:endParaRPr lang="en-US"/>
        </a:p>
      </dgm:t>
    </dgm:pt>
    <dgm:pt modelId="{45BB3C64-A73C-4FD3-9F2F-8B93DC1DF819}" type="pres">
      <dgm:prSet presAssocID="{21842E77-1EDB-4A87-AA58-E9952262B457}" presName="childNode" presStyleLbl="node1" presStyleIdx="3" presStyleCnt="6">
        <dgm:presLayoutVars>
          <dgm:bulletEnabled val="1"/>
        </dgm:presLayoutVars>
      </dgm:prSet>
      <dgm:spPr/>
      <dgm:t>
        <a:bodyPr/>
        <a:lstStyle/>
        <a:p>
          <a:endParaRPr lang="en-US"/>
        </a:p>
      </dgm:t>
    </dgm:pt>
    <dgm:pt modelId="{5E29417B-76E9-4018-8EAC-F9D37EAB3A28}" type="pres">
      <dgm:prSet presAssocID="{21842E77-1EDB-4A87-AA58-E9952262B457}" presName="aSpace2" presStyleCnt="0"/>
      <dgm:spPr/>
      <dgm:t>
        <a:bodyPr/>
        <a:lstStyle/>
        <a:p>
          <a:endParaRPr lang="en-US"/>
        </a:p>
      </dgm:t>
    </dgm:pt>
    <dgm:pt modelId="{90679C0E-DE43-4DCE-AD20-931101B1991F}" type="pres">
      <dgm:prSet presAssocID="{092599E7-4509-4B3B-B3F1-E4B043191ECB}" presName="childNode" presStyleLbl="node1" presStyleIdx="4" presStyleCnt="6">
        <dgm:presLayoutVars>
          <dgm:bulletEnabled val="1"/>
        </dgm:presLayoutVars>
      </dgm:prSet>
      <dgm:spPr/>
      <dgm:t>
        <a:bodyPr/>
        <a:lstStyle/>
        <a:p>
          <a:endParaRPr lang="en-US"/>
        </a:p>
      </dgm:t>
    </dgm:pt>
    <dgm:pt modelId="{23E27AFB-BC08-4CD4-A77B-17C762D63DAC}" type="pres">
      <dgm:prSet presAssocID="{092599E7-4509-4B3B-B3F1-E4B043191ECB}" presName="aSpace2" presStyleCnt="0"/>
      <dgm:spPr/>
      <dgm:t>
        <a:bodyPr/>
        <a:lstStyle/>
        <a:p>
          <a:endParaRPr lang="en-US"/>
        </a:p>
      </dgm:t>
    </dgm:pt>
    <dgm:pt modelId="{E96D183F-EE26-4312-AC55-2DC7D402B442}" type="pres">
      <dgm:prSet presAssocID="{FAC81C02-EF55-40DD-8602-D8A0ED8DDEAF}" presName="childNode" presStyleLbl="node1" presStyleIdx="5" presStyleCnt="6">
        <dgm:presLayoutVars>
          <dgm:bulletEnabled val="1"/>
        </dgm:presLayoutVars>
      </dgm:prSet>
      <dgm:spPr/>
      <dgm:t>
        <a:bodyPr/>
        <a:lstStyle/>
        <a:p>
          <a:endParaRPr lang="en-US"/>
        </a:p>
      </dgm:t>
    </dgm:pt>
  </dgm:ptLst>
  <dgm:cxnLst>
    <dgm:cxn modelId="{06AB1746-1CC9-4DA3-B63E-FB7754ADA32C}" type="presOf" srcId="{5B9C6873-029A-4692-8255-875EEEC21E86}" destId="{BE8C6372-F6D3-4EDF-B435-97F9EA237648}" srcOrd="0" destOrd="0" presId="urn:microsoft.com/office/officeart/2005/8/layout/lProcess2"/>
    <dgm:cxn modelId="{D28B014D-39C2-4C75-B64D-AE24BEFD17B0}" type="presOf" srcId="{B949DD5F-246F-4934-ADB9-AB00E5D6E620}" destId="{F6561153-925B-4C71-8D2A-B4C726DBA891}" srcOrd="1" destOrd="0" presId="urn:microsoft.com/office/officeart/2005/8/layout/lProcess2"/>
    <dgm:cxn modelId="{AE30C105-3CB9-4E2A-AB18-7D0252BE796E}" srcId="{5B9C6873-029A-4692-8255-875EEEC21E86}" destId="{FAC81C02-EF55-40DD-8602-D8A0ED8DDEAF}" srcOrd="2" destOrd="0" parTransId="{3F44A237-E1D5-4C99-8AB3-226C4AD5ABCF}" sibTransId="{4CD7D044-3C12-43AC-8920-948916D95335}"/>
    <dgm:cxn modelId="{6399E740-4A83-48F1-8860-FC0099C46493}" type="presOf" srcId="{2678F470-584E-40D9-AF17-5922773205BA}" destId="{46CCCFEE-9293-4A55-94F3-828DDC786FB4}" srcOrd="0" destOrd="0" presId="urn:microsoft.com/office/officeart/2005/8/layout/lProcess2"/>
    <dgm:cxn modelId="{75C25737-1B78-4FD8-B66D-AE8EDD494144}" type="presOf" srcId="{8024C465-C937-49C1-A17E-EB1349782A31}" destId="{8235BFD5-9E98-49D5-B128-1BD898D72646}" srcOrd="0" destOrd="0" presId="urn:microsoft.com/office/officeart/2005/8/layout/lProcess2"/>
    <dgm:cxn modelId="{A59A0165-35E3-40E7-89D6-7E635C41971E}" srcId="{B949DD5F-246F-4934-ADB9-AB00E5D6E620}" destId="{89FE08DF-68DD-4CDB-8D01-E2B5B4643CB1}" srcOrd="0" destOrd="0" parTransId="{9478EAF7-D5C8-4E65-BAAE-78818F3120AF}" sibTransId="{1EA15E7A-FABE-4478-A36A-432C9807E83C}"/>
    <dgm:cxn modelId="{4BA89651-B6F0-4423-A1AE-655BC5EC66AA}" type="presOf" srcId="{092599E7-4509-4B3B-B3F1-E4B043191ECB}" destId="{90679C0E-DE43-4DCE-AD20-931101B1991F}" srcOrd="0" destOrd="0" presId="urn:microsoft.com/office/officeart/2005/8/layout/lProcess2"/>
    <dgm:cxn modelId="{1CE7AA7E-537F-430A-AF0A-721267F7810E}" srcId="{5B9C6873-029A-4692-8255-875EEEC21E86}" destId="{21842E77-1EDB-4A87-AA58-E9952262B457}" srcOrd="0" destOrd="0" parTransId="{DDEAA8E9-256C-4121-857D-6388A10CE2D1}" sibTransId="{89052B8D-D259-490F-85AF-ED97D2C14914}"/>
    <dgm:cxn modelId="{34B18DD8-EE7E-4705-83EA-18617AFD9C51}" type="presOf" srcId="{89FE08DF-68DD-4CDB-8D01-E2B5B4643CB1}" destId="{41769B08-671A-4E37-A4F3-72B2ADC72438}" srcOrd="0" destOrd="0" presId="urn:microsoft.com/office/officeart/2005/8/layout/lProcess2"/>
    <dgm:cxn modelId="{CF1C1E8F-1488-4FAB-A2E1-7B57D4A97904}" type="presOf" srcId="{FAC81C02-EF55-40DD-8602-D8A0ED8DDEAF}" destId="{E96D183F-EE26-4312-AC55-2DC7D402B442}" srcOrd="0" destOrd="0" presId="urn:microsoft.com/office/officeart/2005/8/layout/lProcess2"/>
    <dgm:cxn modelId="{A525CBE1-BEE9-4FBA-8358-A3DB30154EFB}" srcId="{5B9C6873-029A-4692-8255-875EEEC21E86}" destId="{092599E7-4509-4B3B-B3F1-E4B043191ECB}" srcOrd="1" destOrd="0" parTransId="{A87EC039-F3DB-4C50-8940-00FC19A9A2F5}" sibTransId="{EFD71537-5C92-4737-964D-391FF39A261B}"/>
    <dgm:cxn modelId="{06C90F8E-C815-4C9E-85FA-8D5AAE3774AF}" type="presOf" srcId="{1D24FD47-A725-4EC6-B31E-C02B5284CCDA}" destId="{BF26D674-019C-445E-B1B5-207AD7C97DE6}" srcOrd="0" destOrd="0" presId="urn:microsoft.com/office/officeart/2005/8/layout/lProcess2"/>
    <dgm:cxn modelId="{3B679224-4DCD-4090-9175-ACB27429E38F}" srcId="{1D24FD47-A725-4EC6-B31E-C02B5284CCDA}" destId="{B949DD5F-246F-4934-ADB9-AB00E5D6E620}" srcOrd="0" destOrd="0" parTransId="{C32ECE38-EE73-48FE-86EE-BF7BC314F571}" sibTransId="{A76A0F9F-E665-43DB-816C-2735CAB2FF88}"/>
    <dgm:cxn modelId="{C0BFB282-8DD9-415C-91AC-EA7F03DA0702}" srcId="{1D24FD47-A725-4EC6-B31E-C02B5284CCDA}" destId="{74FAB3AC-5A0B-4655-8055-AD1DB87F2C02}" srcOrd="1" destOrd="0" parTransId="{3D3704B6-95AF-40C5-B56C-6B568BC8A9CF}" sibTransId="{15658B7E-EDA5-4232-B471-2A4BE73BFFD6}"/>
    <dgm:cxn modelId="{6A48792F-0095-42CA-8C7A-FDBADD09BDD5}" srcId="{1D24FD47-A725-4EC6-B31E-C02B5284CCDA}" destId="{5B9C6873-029A-4692-8255-875EEEC21E86}" srcOrd="2" destOrd="0" parTransId="{021D35D1-881F-4374-AD55-58AA37A07113}" sibTransId="{76E34472-8320-4008-8D8A-DA14802AE5F1}"/>
    <dgm:cxn modelId="{D067BC23-A754-4B72-9104-CF90E081BBC3}" type="presOf" srcId="{74FAB3AC-5A0B-4655-8055-AD1DB87F2C02}" destId="{03FD07D8-9E3A-4983-BAD3-880246E7C02E}" srcOrd="1" destOrd="0" presId="urn:microsoft.com/office/officeart/2005/8/layout/lProcess2"/>
    <dgm:cxn modelId="{8C4B1409-77CE-4233-82AF-365241F8908D}" srcId="{B949DD5F-246F-4934-ADB9-AB00E5D6E620}" destId="{2678F470-584E-40D9-AF17-5922773205BA}" srcOrd="1" destOrd="0" parTransId="{EF2FDCAA-904E-4064-86EA-21B3F37D80A7}" sibTransId="{0275716F-78C7-4EFF-90B3-E50D201518CA}"/>
    <dgm:cxn modelId="{DDEC4CE6-5EA5-4B0B-9AA4-A8F5ECA21B9F}" type="presOf" srcId="{21842E77-1EDB-4A87-AA58-E9952262B457}" destId="{45BB3C64-A73C-4FD3-9F2F-8B93DC1DF819}" srcOrd="0" destOrd="0" presId="urn:microsoft.com/office/officeart/2005/8/layout/lProcess2"/>
    <dgm:cxn modelId="{8E628A05-0EF5-4899-88EA-CC0462D367EE}" type="presOf" srcId="{5B9C6873-029A-4692-8255-875EEEC21E86}" destId="{958BB578-AAC1-44F3-9169-8267A610DF6C}" srcOrd="1" destOrd="0" presId="urn:microsoft.com/office/officeart/2005/8/layout/lProcess2"/>
    <dgm:cxn modelId="{71B67815-81B5-426A-B16E-BE39957DDD02}" srcId="{74FAB3AC-5A0B-4655-8055-AD1DB87F2C02}" destId="{8024C465-C937-49C1-A17E-EB1349782A31}" srcOrd="0" destOrd="0" parTransId="{05B8B95C-C3FE-41B3-8588-087F6B9051E0}" sibTransId="{C6B2F64F-434C-40FB-B372-74692A474546}"/>
    <dgm:cxn modelId="{52CAB2BC-8CF7-41BA-9833-9AB0410B73FA}" type="presOf" srcId="{B949DD5F-246F-4934-ADB9-AB00E5D6E620}" destId="{E0DAAE03-8D27-4D32-8004-3CEDFA9B1C92}" srcOrd="0" destOrd="0" presId="urn:microsoft.com/office/officeart/2005/8/layout/lProcess2"/>
    <dgm:cxn modelId="{8C05471D-4EBA-425A-825D-6706C4013056}" type="presOf" srcId="{74FAB3AC-5A0B-4655-8055-AD1DB87F2C02}" destId="{6B94D29F-584F-428C-BBEC-DBC8728F41F4}" srcOrd="0" destOrd="0" presId="urn:microsoft.com/office/officeart/2005/8/layout/lProcess2"/>
    <dgm:cxn modelId="{3E2ABEF7-CFE2-4AAB-989B-D239DDC0EE4C}" type="presParOf" srcId="{BF26D674-019C-445E-B1B5-207AD7C97DE6}" destId="{69CC143D-FD53-4F5F-A0BB-EC06790F0458}" srcOrd="0" destOrd="0" presId="urn:microsoft.com/office/officeart/2005/8/layout/lProcess2"/>
    <dgm:cxn modelId="{2D217CC9-89DC-4136-83BE-B900CC312E14}" type="presParOf" srcId="{69CC143D-FD53-4F5F-A0BB-EC06790F0458}" destId="{E0DAAE03-8D27-4D32-8004-3CEDFA9B1C92}" srcOrd="0" destOrd="0" presId="urn:microsoft.com/office/officeart/2005/8/layout/lProcess2"/>
    <dgm:cxn modelId="{28A6FCAD-EF74-445C-B658-2C4088285B0E}" type="presParOf" srcId="{69CC143D-FD53-4F5F-A0BB-EC06790F0458}" destId="{F6561153-925B-4C71-8D2A-B4C726DBA891}" srcOrd="1" destOrd="0" presId="urn:microsoft.com/office/officeart/2005/8/layout/lProcess2"/>
    <dgm:cxn modelId="{FF90A68E-2A4D-4C1D-A171-DEC2F3C3B5DA}" type="presParOf" srcId="{69CC143D-FD53-4F5F-A0BB-EC06790F0458}" destId="{A423E76D-C16E-47F3-82B8-0D1566AD3C26}" srcOrd="2" destOrd="0" presId="urn:microsoft.com/office/officeart/2005/8/layout/lProcess2"/>
    <dgm:cxn modelId="{72DFC316-8B87-4BDE-B89C-B1EE2EEFC1BE}" type="presParOf" srcId="{A423E76D-C16E-47F3-82B8-0D1566AD3C26}" destId="{13F4B00A-4AF6-4D6D-B3A0-03B00EE86B69}" srcOrd="0" destOrd="0" presId="urn:microsoft.com/office/officeart/2005/8/layout/lProcess2"/>
    <dgm:cxn modelId="{41970FCA-FD64-4479-8E4A-623F5C6001CB}" type="presParOf" srcId="{13F4B00A-4AF6-4D6D-B3A0-03B00EE86B69}" destId="{41769B08-671A-4E37-A4F3-72B2ADC72438}" srcOrd="0" destOrd="0" presId="urn:microsoft.com/office/officeart/2005/8/layout/lProcess2"/>
    <dgm:cxn modelId="{6E1B455C-EDB0-47F8-BA7D-9FF5EBC6DFF0}" type="presParOf" srcId="{13F4B00A-4AF6-4D6D-B3A0-03B00EE86B69}" destId="{83D33D7E-81BA-4F2A-B934-113894431A7A}" srcOrd="1" destOrd="0" presId="urn:microsoft.com/office/officeart/2005/8/layout/lProcess2"/>
    <dgm:cxn modelId="{C84600CB-C0E0-4D86-9FE5-9AAD750FF327}" type="presParOf" srcId="{13F4B00A-4AF6-4D6D-B3A0-03B00EE86B69}" destId="{46CCCFEE-9293-4A55-94F3-828DDC786FB4}" srcOrd="2" destOrd="0" presId="urn:microsoft.com/office/officeart/2005/8/layout/lProcess2"/>
    <dgm:cxn modelId="{9DC0299D-E7E2-4DDE-874D-1F54A2DD2303}" type="presParOf" srcId="{BF26D674-019C-445E-B1B5-207AD7C97DE6}" destId="{5947E84A-A268-4AF4-9224-656BF6C04FBB}" srcOrd="1" destOrd="0" presId="urn:microsoft.com/office/officeart/2005/8/layout/lProcess2"/>
    <dgm:cxn modelId="{09506EA8-9760-45FE-AE9B-D16DA12D47D2}" type="presParOf" srcId="{BF26D674-019C-445E-B1B5-207AD7C97DE6}" destId="{9908FCDA-3A5E-4ADB-8A69-6BDB223412EB}" srcOrd="2" destOrd="0" presId="urn:microsoft.com/office/officeart/2005/8/layout/lProcess2"/>
    <dgm:cxn modelId="{66722557-4ED0-4F24-A01A-3B36308DF8EA}" type="presParOf" srcId="{9908FCDA-3A5E-4ADB-8A69-6BDB223412EB}" destId="{6B94D29F-584F-428C-BBEC-DBC8728F41F4}" srcOrd="0" destOrd="0" presId="urn:microsoft.com/office/officeart/2005/8/layout/lProcess2"/>
    <dgm:cxn modelId="{AC039589-C8C6-4533-9372-1A647EAFFC8B}" type="presParOf" srcId="{9908FCDA-3A5E-4ADB-8A69-6BDB223412EB}" destId="{03FD07D8-9E3A-4983-BAD3-880246E7C02E}" srcOrd="1" destOrd="0" presId="urn:microsoft.com/office/officeart/2005/8/layout/lProcess2"/>
    <dgm:cxn modelId="{D0757009-0BB2-4F28-ACFE-45200199159E}" type="presParOf" srcId="{9908FCDA-3A5E-4ADB-8A69-6BDB223412EB}" destId="{43661FDF-E8A7-406B-901B-7331E6B9BE89}" srcOrd="2" destOrd="0" presId="urn:microsoft.com/office/officeart/2005/8/layout/lProcess2"/>
    <dgm:cxn modelId="{90D7A8A5-28BE-4A96-A62D-D07C87F66764}" type="presParOf" srcId="{43661FDF-E8A7-406B-901B-7331E6B9BE89}" destId="{583D1BBF-9D29-4CF7-9F3D-07F130F07FEA}" srcOrd="0" destOrd="0" presId="urn:microsoft.com/office/officeart/2005/8/layout/lProcess2"/>
    <dgm:cxn modelId="{35D25F2E-E975-4121-8838-93ADF1187D57}" type="presParOf" srcId="{583D1BBF-9D29-4CF7-9F3D-07F130F07FEA}" destId="{8235BFD5-9E98-49D5-B128-1BD898D72646}" srcOrd="0" destOrd="0" presId="urn:microsoft.com/office/officeart/2005/8/layout/lProcess2"/>
    <dgm:cxn modelId="{A0174E34-819E-48CC-AE92-3DDBAB5074B0}" type="presParOf" srcId="{BF26D674-019C-445E-B1B5-207AD7C97DE6}" destId="{DDFEED3E-A9D3-476B-84DD-11C78F507CC9}" srcOrd="3" destOrd="0" presId="urn:microsoft.com/office/officeart/2005/8/layout/lProcess2"/>
    <dgm:cxn modelId="{69A99A48-A8A4-411F-879B-7F55A193E2C7}" type="presParOf" srcId="{BF26D674-019C-445E-B1B5-207AD7C97DE6}" destId="{D420CFE8-8D72-48E6-BFC1-E459DA9E1581}" srcOrd="4" destOrd="0" presId="urn:microsoft.com/office/officeart/2005/8/layout/lProcess2"/>
    <dgm:cxn modelId="{A8C0D510-9880-41E2-BB35-35BC464186CF}" type="presParOf" srcId="{D420CFE8-8D72-48E6-BFC1-E459DA9E1581}" destId="{BE8C6372-F6D3-4EDF-B435-97F9EA237648}" srcOrd="0" destOrd="0" presId="urn:microsoft.com/office/officeart/2005/8/layout/lProcess2"/>
    <dgm:cxn modelId="{9D72FD49-AD9B-4C1F-A6A3-CAC3AE4F061F}" type="presParOf" srcId="{D420CFE8-8D72-48E6-BFC1-E459DA9E1581}" destId="{958BB578-AAC1-44F3-9169-8267A610DF6C}" srcOrd="1" destOrd="0" presId="urn:microsoft.com/office/officeart/2005/8/layout/lProcess2"/>
    <dgm:cxn modelId="{84ADAC1A-0EB4-445E-9C74-8AFDE5D7F1DD}" type="presParOf" srcId="{D420CFE8-8D72-48E6-BFC1-E459DA9E1581}" destId="{512AC572-E56D-49B7-9FC6-B01D232B8A0E}" srcOrd="2" destOrd="0" presId="urn:microsoft.com/office/officeart/2005/8/layout/lProcess2"/>
    <dgm:cxn modelId="{6830847B-FD79-47C9-8279-B81FBA3F7221}" type="presParOf" srcId="{512AC572-E56D-49B7-9FC6-B01D232B8A0E}" destId="{ABC0B44E-4F8F-46D1-B13A-6252AF687270}" srcOrd="0" destOrd="0" presId="urn:microsoft.com/office/officeart/2005/8/layout/lProcess2"/>
    <dgm:cxn modelId="{B1E7625F-57C3-408B-A597-4D3576FFA573}" type="presParOf" srcId="{ABC0B44E-4F8F-46D1-B13A-6252AF687270}" destId="{45BB3C64-A73C-4FD3-9F2F-8B93DC1DF819}" srcOrd="0" destOrd="0" presId="urn:microsoft.com/office/officeart/2005/8/layout/lProcess2"/>
    <dgm:cxn modelId="{C92A62D3-43C4-4782-8435-5A49A43FE25D}" type="presParOf" srcId="{ABC0B44E-4F8F-46D1-B13A-6252AF687270}" destId="{5E29417B-76E9-4018-8EAC-F9D37EAB3A28}" srcOrd="1" destOrd="0" presId="urn:microsoft.com/office/officeart/2005/8/layout/lProcess2"/>
    <dgm:cxn modelId="{C5BEBD0B-00D5-446A-A6EF-9D699F5BD52A}" type="presParOf" srcId="{ABC0B44E-4F8F-46D1-B13A-6252AF687270}" destId="{90679C0E-DE43-4DCE-AD20-931101B1991F}" srcOrd="2" destOrd="0" presId="urn:microsoft.com/office/officeart/2005/8/layout/lProcess2"/>
    <dgm:cxn modelId="{BA59014D-2869-4771-A8D3-17DC363EEC72}" type="presParOf" srcId="{ABC0B44E-4F8F-46D1-B13A-6252AF687270}" destId="{23E27AFB-BC08-4CD4-A77B-17C762D63DAC}" srcOrd="3" destOrd="0" presId="urn:microsoft.com/office/officeart/2005/8/layout/lProcess2"/>
    <dgm:cxn modelId="{66077B3D-FD7C-465A-B7CB-4EF7BCB961FA}" type="presParOf" srcId="{ABC0B44E-4F8F-46D1-B13A-6252AF687270}" destId="{E96D183F-EE26-4312-AC55-2DC7D402B442}"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E760443-D6C8-4EA9-BB75-296025995EBE}" type="doc">
      <dgm:prSet loTypeId="urn:microsoft.com/office/officeart/2005/8/layout/vProcess5" loCatId="process" qsTypeId="urn:microsoft.com/office/officeart/2005/8/quickstyle/simple1" qsCatId="simple" csTypeId="urn:microsoft.com/office/officeart/2005/8/colors/colorful1#27" csCatId="colorful" phldr="1"/>
      <dgm:spPr/>
      <dgm:t>
        <a:bodyPr/>
        <a:lstStyle/>
        <a:p>
          <a:endParaRPr lang="en-US"/>
        </a:p>
      </dgm:t>
    </dgm:pt>
    <dgm:pt modelId="{AF8C9273-B5CD-4BB6-AD00-DC990598A2BC}">
      <dgm:prSet custT="1"/>
      <dgm:spPr/>
      <dgm:t>
        <a:bodyPr/>
        <a:lstStyle/>
        <a:p>
          <a:pPr rtl="0"/>
          <a:r>
            <a:rPr lang="en-US" sz="2400" dirty="0" smtClean="0"/>
            <a:t>Selecting types of promotions</a:t>
          </a:r>
          <a:endParaRPr lang="en-US" sz="2400" dirty="0"/>
        </a:p>
      </dgm:t>
    </dgm:pt>
    <dgm:pt modelId="{01AD1391-6DEB-4559-9AFC-AB13C4F373CE}" type="parTrans" cxnId="{11BBF594-CC8D-417E-828A-603F575610B4}">
      <dgm:prSet/>
      <dgm:spPr/>
      <dgm:t>
        <a:bodyPr/>
        <a:lstStyle/>
        <a:p>
          <a:endParaRPr lang="en-US" sz="2400"/>
        </a:p>
      </dgm:t>
    </dgm:pt>
    <dgm:pt modelId="{FBF8A889-7F66-450B-807A-F58C9D2F5A60}" type="sibTrans" cxnId="{11BBF594-CC8D-417E-828A-603F575610B4}">
      <dgm:prSet custT="1"/>
      <dgm:spPr/>
      <dgm:t>
        <a:bodyPr/>
        <a:lstStyle/>
        <a:p>
          <a:endParaRPr lang="en-US" sz="2400"/>
        </a:p>
      </dgm:t>
    </dgm:pt>
    <dgm:pt modelId="{194C12C2-9F05-4A11-B84C-8D6B20465744}">
      <dgm:prSet custT="1"/>
      <dgm:spPr/>
      <dgm:t>
        <a:bodyPr/>
        <a:lstStyle/>
        <a:p>
          <a:pPr rtl="0"/>
          <a:r>
            <a:rPr lang="en-US" sz="2400" dirty="0" smtClean="0"/>
            <a:t>Size of incentive</a:t>
          </a:r>
          <a:endParaRPr lang="en-US" sz="2400" dirty="0"/>
        </a:p>
      </dgm:t>
    </dgm:pt>
    <dgm:pt modelId="{D05E7F9B-BD23-4E96-A967-4742FED9D6AB}" type="parTrans" cxnId="{F868AB00-5D50-47C4-9E90-E66F07661C43}">
      <dgm:prSet/>
      <dgm:spPr/>
      <dgm:t>
        <a:bodyPr/>
        <a:lstStyle/>
        <a:p>
          <a:endParaRPr lang="en-US" sz="2400"/>
        </a:p>
      </dgm:t>
    </dgm:pt>
    <dgm:pt modelId="{4C58D516-2375-4B30-BA8E-52ABBCF592CD}" type="sibTrans" cxnId="{F868AB00-5D50-47C4-9E90-E66F07661C43}">
      <dgm:prSet custT="1"/>
      <dgm:spPr/>
      <dgm:t>
        <a:bodyPr/>
        <a:lstStyle/>
        <a:p>
          <a:endParaRPr lang="en-US" sz="2400"/>
        </a:p>
      </dgm:t>
    </dgm:pt>
    <dgm:pt modelId="{AD6611C4-518B-4847-A6C4-60D1C37FECC6}">
      <dgm:prSet custT="1"/>
      <dgm:spPr/>
      <dgm:t>
        <a:bodyPr/>
        <a:lstStyle/>
        <a:p>
          <a:pPr rtl="0"/>
          <a:r>
            <a:rPr lang="en-US" sz="2400" dirty="0" smtClean="0"/>
            <a:t>Conditions for participation</a:t>
          </a:r>
          <a:endParaRPr lang="en-US" sz="2400" dirty="0"/>
        </a:p>
      </dgm:t>
    </dgm:pt>
    <dgm:pt modelId="{EE98CBA3-A6A0-49B9-8095-9E88A88672D7}" type="parTrans" cxnId="{892635BC-80FA-4778-8818-33CD42FAEA3F}">
      <dgm:prSet/>
      <dgm:spPr/>
      <dgm:t>
        <a:bodyPr/>
        <a:lstStyle/>
        <a:p>
          <a:endParaRPr lang="en-US" sz="2400"/>
        </a:p>
      </dgm:t>
    </dgm:pt>
    <dgm:pt modelId="{4180A379-A042-44CA-99F8-6EBEA096EB4C}" type="sibTrans" cxnId="{892635BC-80FA-4778-8818-33CD42FAEA3F}">
      <dgm:prSet custT="1"/>
      <dgm:spPr/>
      <dgm:t>
        <a:bodyPr/>
        <a:lstStyle/>
        <a:p>
          <a:endParaRPr lang="en-US" sz="2400"/>
        </a:p>
      </dgm:t>
    </dgm:pt>
    <dgm:pt modelId="{0F936A7B-82CA-42AB-BFF5-7FF5B51EFC4D}">
      <dgm:prSet custT="1"/>
      <dgm:spPr/>
      <dgm:t>
        <a:bodyPr/>
        <a:lstStyle/>
        <a:p>
          <a:pPr rtl="0"/>
          <a:r>
            <a:rPr lang="en-US" sz="2400" dirty="0" smtClean="0"/>
            <a:t>Promotion distribution of the promotional program</a:t>
          </a:r>
          <a:endParaRPr lang="en-US" sz="2400" dirty="0"/>
        </a:p>
      </dgm:t>
    </dgm:pt>
    <dgm:pt modelId="{4EDCDB82-D373-4633-9FA3-1E3A124858B6}" type="parTrans" cxnId="{CD81AA90-D124-47B1-886E-E85FFD0C82AE}">
      <dgm:prSet/>
      <dgm:spPr/>
      <dgm:t>
        <a:bodyPr/>
        <a:lstStyle/>
        <a:p>
          <a:endParaRPr lang="en-US" sz="2400"/>
        </a:p>
      </dgm:t>
    </dgm:pt>
    <dgm:pt modelId="{94DECEEB-42CC-4506-9CA5-7BB76F5D9E44}" type="sibTrans" cxnId="{CD81AA90-D124-47B1-886E-E85FFD0C82AE}">
      <dgm:prSet custT="1"/>
      <dgm:spPr/>
      <dgm:t>
        <a:bodyPr/>
        <a:lstStyle/>
        <a:p>
          <a:endParaRPr lang="en-US" sz="2400"/>
        </a:p>
      </dgm:t>
    </dgm:pt>
    <dgm:pt modelId="{0AC70112-F9E3-4A3E-8584-3E72DB0DAF79}">
      <dgm:prSet custT="1"/>
      <dgm:spPr/>
      <dgm:t>
        <a:bodyPr/>
        <a:lstStyle/>
        <a:p>
          <a:pPr rtl="0"/>
          <a:r>
            <a:rPr lang="en-US" sz="2400" dirty="0" smtClean="0"/>
            <a:t>Length of promotion</a:t>
          </a:r>
          <a:br>
            <a:rPr lang="en-US" sz="2400" dirty="0" smtClean="0"/>
          </a:br>
          <a:r>
            <a:rPr lang="en-US" sz="2400" dirty="0" smtClean="0"/>
            <a:t>evaluations</a:t>
          </a:r>
          <a:endParaRPr lang="en-US" sz="2400" dirty="0"/>
        </a:p>
      </dgm:t>
    </dgm:pt>
    <dgm:pt modelId="{4720C69A-4924-4F1F-8054-055FFDAD1016}" type="parTrans" cxnId="{029DE1C5-5D04-4C6C-8ECB-76239C5CE6C7}">
      <dgm:prSet/>
      <dgm:spPr/>
      <dgm:t>
        <a:bodyPr/>
        <a:lstStyle/>
        <a:p>
          <a:endParaRPr lang="en-US" sz="2400"/>
        </a:p>
      </dgm:t>
    </dgm:pt>
    <dgm:pt modelId="{2322E2D3-B820-45AC-8F9A-AA89F6972CA9}" type="sibTrans" cxnId="{029DE1C5-5D04-4C6C-8ECB-76239C5CE6C7}">
      <dgm:prSet/>
      <dgm:spPr/>
      <dgm:t>
        <a:bodyPr/>
        <a:lstStyle/>
        <a:p>
          <a:endParaRPr lang="en-US" sz="2400"/>
        </a:p>
      </dgm:t>
    </dgm:pt>
    <dgm:pt modelId="{DE9B36A3-BF96-4E09-9FFE-E14DE0F44CAC}" type="pres">
      <dgm:prSet presAssocID="{DE760443-D6C8-4EA9-BB75-296025995EBE}" presName="outerComposite" presStyleCnt="0">
        <dgm:presLayoutVars>
          <dgm:chMax val="5"/>
          <dgm:dir/>
          <dgm:resizeHandles val="exact"/>
        </dgm:presLayoutVars>
      </dgm:prSet>
      <dgm:spPr/>
      <dgm:t>
        <a:bodyPr/>
        <a:lstStyle/>
        <a:p>
          <a:endParaRPr lang="en-US"/>
        </a:p>
      </dgm:t>
    </dgm:pt>
    <dgm:pt modelId="{47A75ADD-3C2B-46CF-8F23-229CC36E1AC2}" type="pres">
      <dgm:prSet presAssocID="{DE760443-D6C8-4EA9-BB75-296025995EBE}" presName="dummyMaxCanvas" presStyleCnt="0">
        <dgm:presLayoutVars/>
      </dgm:prSet>
      <dgm:spPr/>
      <dgm:t>
        <a:bodyPr/>
        <a:lstStyle/>
        <a:p>
          <a:endParaRPr lang="en-US"/>
        </a:p>
      </dgm:t>
    </dgm:pt>
    <dgm:pt modelId="{40017C36-AD78-49EC-A6E3-23BC3E1DED2C}" type="pres">
      <dgm:prSet presAssocID="{DE760443-D6C8-4EA9-BB75-296025995EBE}" presName="FiveNodes_1" presStyleLbl="node1" presStyleIdx="0" presStyleCnt="5">
        <dgm:presLayoutVars>
          <dgm:bulletEnabled val="1"/>
        </dgm:presLayoutVars>
      </dgm:prSet>
      <dgm:spPr/>
      <dgm:t>
        <a:bodyPr/>
        <a:lstStyle/>
        <a:p>
          <a:endParaRPr lang="en-US"/>
        </a:p>
      </dgm:t>
    </dgm:pt>
    <dgm:pt modelId="{6B1993E9-6C7A-4BD1-B0CF-53CB4AFE351F}" type="pres">
      <dgm:prSet presAssocID="{DE760443-D6C8-4EA9-BB75-296025995EBE}" presName="FiveNodes_2" presStyleLbl="node1" presStyleIdx="1" presStyleCnt="5">
        <dgm:presLayoutVars>
          <dgm:bulletEnabled val="1"/>
        </dgm:presLayoutVars>
      </dgm:prSet>
      <dgm:spPr/>
      <dgm:t>
        <a:bodyPr/>
        <a:lstStyle/>
        <a:p>
          <a:endParaRPr lang="en-US"/>
        </a:p>
      </dgm:t>
    </dgm:pt>
    <dgm:pt modelId="{A387DC02-2F01-435E-B17A-DCAAED7405A2}" type="pres">
      <dgm:prSet presAssocID="{DE760443-D6C8-4EA9-BB75-296025995EBE}" presName="FiveNodes_3" presStyleLbl="node1" presStyleIdx="2" presStyleCnt="5">
        <dgm:presLayoutVars>
          <dgm:bulletEnabled val="1"/>
        </dgm:presLayoutVars>
      </dgm:prSet>
      <dgm:spPr/>
      <dgm:t>
        <a:bodyPr/>
        <a:lstStyle/>
        <a:p>
          <a:endParaRPr lang="en-US"/>
        </a:p>
      </dgm:t>
    </dgm:pt>
    <dgm:pt modelId="{74819B5B-48FC-42D8-AE12-2AC9C21D0536}" type="pres">
      <dgm:prSet presAssocID="{DE760443-D6C8-4EA9-BB75-296025995EBE}" presName="FiveNodes_4" presStyleLbl="node1" presStyleIdx="3" presStyleCnt="5">
        <dgm:presLayoutVars>
          <dgm:bulletEnabled val="1"/>
        </dgm:presLayoutVars>
      </dgm:prSet>
      <dgm:spPr/>
      <dgm:t>
        <a:bodyPr/>
        <a:lstStyle/>
        <a:p>
          <a:endParaRPr lang="en-US"/>
        </a:p>
      </dgm:t>
    </dgm:pt>
    <dgm:pt modelId="{1EA5ED8A-3B3C-485F-94B1-DE64B5785019}" type="pres">
      <dgm:prSet presAssocID="{DE760443-D6C8-4EA9-BB75-296025995EBE}" presName="FiveNodes_5" presStyleLbl="node1" presStyleIdx="4" presStyleCnt="5">
        <dgm:presLayoutVars>
          <dgm:bulletEnabled val="1"/>
        </dgm:presLayoutVars>
      </dgm:prSet>
      <dgm:spPr/>
      <dgm:t>
        <a:bodyPr/>
        <a:lstStyle/>
        <a:p>
          <a:endParaRPr lang="en-US"/>
        </a:p>
      </dgm:t>
    </dgm:pt>
    <dgm:pt modelId="{2F4E5FEA-827D-4581-B0F3-A3EB01193AAA}" type="pres">
      <dgm:prSet presAssocID="{DE760443-D6C8-4EA9-BB75-296025995EBE}" presName="FiveConn_1-2" presStyleLbl="fgAccFollowNode1" presStyleIdx="0" presStyleCnt="4">
        <dgm:presLayoutVars>
          <dgm:bulletEnabled val="1"/>
        </dgm:presLayoutVars>
      </dgm:prSet>
      <dgm:spPr/>
      <dgm:t>
        <a:bodyPr/>
        <a:lstStyle/>
        <a:p>
          <a:endParaRPr lang="en-US"/>
        </a:p>
      </dgm:t>
    </dgm:pt>
    <dgm:pt modelId="{8C3AE693-1D1F-4677-8B29-B56C9EB5D0D8}" type="pres">
      <dgm:prSet presAssocID="{DE760443-D6C8-4EA9-BB75-296025995EBE}" presName="FiveConn_2-3" presStyleLbl="fgAccFollowNode1" presStyleIdx="1" presStyleCnt="4">
        <dgm:presLayoutVars>
          <dgm:bulletEnabled val="1"/>
        </dgm:presLayoutVars>
      </dgm:prSet>
      <dgm:spPr/>
      <dgm:t>
        <a:bodyPr/>
        <a:lstStyle/>
        <a:p>
          <a:endParaRPr lang="en-US"/>
        </a:p>
      </dgm:t>
    </dgm:pt>
    <dgm:pt modelId="{63D8D20F-148D-49D5-86A1-2766C05D4CF1}" type="pres">
      <dgm:prSet presAssocID="{DE760443-D6C8-4EA9-BB75-296025995EBE}" presName="FiveConn_3-4" presStyleLbl="fgAccFollowNode1" presStyleIdx="2" presStyleCnt="4">
        <dgm:presLayoutVars>
          <dgm:bulletEnabled val="1"/>
        </dgm:presLayoutVars>
      </dgm:prSet>
      <dgm:spPr/>
      <dgm:t>
        <a:bodyPr/>
        <a:lstStyle/>
        <a:p>
          <a:endParaRPr lang="en-US"/>
        </a:p>
      </dgm:t>
    </dgm:pt>
    <dgm:pt modelId="{6C3DCC81-298A-40CB-95B3-3A95ABB2059C}" type="pres">
      <dgm:prSet presAssocID="{DE760443-D6C8-4EA9-BB75-296025995EBE}" presName="FiveConn_4-5" presStyleLbl="fgAccFollowNode1" presStyleIdx="3" presStyleCnt="4">
        <dgm:presLayoutVars>
          <dgm:bulletEnabled val="1"/>
        </dgm:presLayoutVars>
      </dgm:prSet>
      <dgm:spPr/>
      <dgm:t>
        <a:bodyPr/>
        <a:lstStyle/>
        <a:p>
          <a:endParaRPr lang="en-US"/>
        </a:p>
      </dgm:t>
    </dgm:pt>
    <dgm:pt modelId="{F8017896-205C-4E78-9401-E1673EA52EFE}" type="pres">
      <dgm:prSet presAssocID="{DE760443-D6C8-4EA9-BB75-296025995EBE}" presName="FiveNodes_1_text" presStyleLbl="node1" presStyleIdx="4" presStyleCnt="5">
        <dgm:presLayoutVars>
          <dgm:bulletEnabled val="1"/>
        </dgm:presLayoutVars>
      </dgm:prSet>
      <dgm:spPr/>
      <dgm:t>
        <a:bodyPr/>
        <a:lstStyle/>
        <a:p>
          <a:endParaRPr lang="en-US"/>
        </a:p>
      </dgm:t>
    </dgm:pt>
    <dgm:pt modelId="{7D152C98-EC7A-4D9B-8D0B-3182A8ED7E32}" type="pres">
      <dgm:prSet presAssocID="{DE760443-D6C8-4EA9-BB75-296025995EBE}" presName="FiveNodes_2_text" presStyleLbl="node1" presStyleIdx="4" presStyleCnt="5">
        <dgm:presLayoutVars>
          <dgm:bulletEnabled val="1"/>
        </dgm:presLayoutVars>
      </dgm:prSet>
      <dgm:spPr/>
      <dgm:t>
        <a:bodyPr/>
        <a:lstStyle/>
        <a:p>
          <a:endParaRPr lang="en-US"/>
        </a:p>
      </dgm:t>
    </dgm:pt>
    <dgm:pt modelId="{CB390F41-E48A-4D8E-A12C-5E2918999E3A}" type="pres">
      <dgm:prSet presAssocID="{DE760443-D6C8-4EA9-BB75-296025995EBE}" presName="FiveNodes_3_text" presStyleLbl="node1" presStyleIdx="4" presStyleCnt="5">
        <dgm:presLayoutVars>
          <dgm:bulletEnabled val="1"/>
        </dgm:presLayoutVars>
      </dgm:prSet>
      <dgm:spPr/>
      <dgm:t>
        <a:bodyPr/>
        <a:lstStyle/>
        <a:p>
          <a:endParaRPr lang="en-US"/>
        </a:p>
      </dgm:t>
    </dgm:pt>
    <dgm:pt modelId="{A287FC4C-AF3F-4D1C-8EE6-9AD6617A9562}" type="pres">
      <dgm:prSet presAssocID="{DE760443-D6C8-4EA9-BB75-296025995EBE}" presName="FiveNodes_4_text" presStyleLbl="node1" presStyleIdx="4" presStyleCnt="5">
        <dgm:presLayoutVars>
          <dgm:bulletEnabled val="1"/>
        </dgm:presLayoutVars>
      </dgm:prSet>
      <dgm:spPr/>
      <dgm:t>
        <a:bodyPr/>
        <a:lstStyle/>
        <a:p>
          <a:endParaRPr lang="en-US"/>
        </a:p>
      </dgm:t>
    </dgm:pt>
    <dgm:pt modelId="{EBCEB94D-AF0C-416F-9882-A2CBC3B4D887}" type="pres">
      <dgm:prSet presAssocID="{DE760443-D6C8-4EA9-BB75-296025995EBE}" presName="FiveNodes_5_text" presStyleLbl="node1" presStyleIdx="4" presStyleCnt="5">
        <dgm:presLayoutVars>
          <dgm:bulletEnabled val="1"/>
        </dgm:presLayoutVars>
      </dgm:prSet>
      <dgm:spPr/>
      <dgm:t>
        <a:bodyPr/>
        <a:lstStyle/>
        <a:p>
          <a:endParaRPr lang="en-US"/>
        </a:p>
      </dgm:t>
    </dgm:pt>
  </dgm:ptLst>
  <dgm:cxnLst>
    <dgm:cxn modelId="{C0E7272D-461B-4872-A6B6-927C5FC0010C}" type="presOf" srcId="{FBF8A889-7F66-450B-807A-F58C9D2F5A60}" destId="{2F4E5FEA-827D-4581-B0F3-A3EB01193AAA}" srcOrd="0" destOrd="0" presId="urn:microsoft.com/office/officeart/2005/8/layout/vProcess5"/>
    <dgm:cxn modelId="{1FBDC0DC-7BBC-4499-B82E-DE15E3AC78BF}" type="presOf" srcId="{0AC70112-F9E3-4A3E-8584-3E72DB0DAF79}" destId="{EBCEB94D-AF0C-416F-9882-A2CBC3B4D887}" srcOrd="1" destOrd="0" presId="urn:microsoft.com/office/officeart/2005/8/layout/vProcess5"/>
    <dgm:cxn modelId="{7E751271-DB51-4839-9DED-764419FC62A1}" type="presOf" srcId="{4180A379-A042-44CA-99F8-6EBEA096EB4C}" destId="{63D8D20F-148D-49D5-86A1-2766C05D4CF1}" srcOrd="0" destOrd="0" presId="urn:microsoft.com/office/officeart/2005/8/layout/vProcess5"/>
    <dgm:cxn modelId="{8F867172-218F-4390-AF0C-A8C082FC4AFA}" type="presOf" srcId="{DE760443-D6C8-4EA9-BB75-296025995EBE}" destId="{DE9B36A3-BF96-4E09-9FFE-E14DE0F44CAC}" srcOrd="0" destOrd="0" presId="urn:microsoft.com/office/officeart/2005/8/layout/vProcess5"/>
    <dgm:cxn modelId="{11BBF594-CC8D-417E-828A-603F575610B4}" srcId="{DE760443-D6C8-4EA9-BB75-296025995EBE}" destId="{AF8C9273-B5CD-4BB6-AD00-DC990598A2BC}" srcOrd="0" destOrd="0" parTransId="{01AD1391-6DEB-4559-9AFC-AB13C4F373CE}" sibTransId="{FBF8A889-7F66-450B-807A-F58C9D2F5A60}"/>
    <dgm:cxn modelId="{CD81AA90-D124-47B1-886E-E85FFD0C82AE}" srcId="{DE760443-D6C8-4EA9-BB75-296025995EBE}" destId="{0F936A7B-82CA-42AB-BFF5-7FF5B51EFC4D}" srcOrd="3" destOrd="0" parTransId="{4EDCDB82-D373-4633-9FA3-1E3A124858B6}" sibTransId="{94DECEEB-42CC-4506-9CA5-7BB76F5D9E44}"/>
    <dgm:cxn modelId="{0F9D45F7-0332-499E-803C-28E1BEE1A2CA}" type="presOf" srcId="{94DECEEB-42CC-4506-9CA5-7BB76F5D9E44}" destId="{6C3DCC81-298A-40CB-95B3-3A95ABB2059C}" srcOrd="0" destOrd="0" presId="urn:microsoft.com/office/officeart/2005/8/layout/vProcess5"/>
    <dgm:cxn modelId="{029DE1C5-5D04-4C6C-8ECB-76239C5CE6C7}" srcId="{DE760443-D6C8-4EA9-BB75-296025995EBE}" destId="{0AC70112-F9E3-4A3E-8584-3E72DB0DAF79}" srcOrd="4" destOrd="0" parTransId="{4720C69A-4924-4F1F-8054-055FFDAD1016}" sibTransId="{2322E2D3-B820-45AC-8F9A-AA89F6972CA9}"/>
    <dgm:cxn modelId="{2215A495-2061-476E-A980-F3EEC955AA51}" type="presOf" srcId="{AF8C9273-B5CD-4BB6-AD00-DC990598A2BC}" destId="{F8017896-205C-4E78-9401-E1673EA52EFE}" srcOrd="1" destOrd="0" presId="urn:microsoft.com/office/officeart/2005/8/layout/vProcess5"/>
    <dgm:cxn modelId="{F868AB00-5D50-47C4-9E90-E66F07661C43}" srcId="{DE760443-D6C8-4EA9-BB75-296025995EBE}" destId="{194C12C2-9F05-4A11-B84C-8D6B20465744}" srcOrd="1" destOrd="0" parTransId="{D05E7F9B-BD23-4E96-A967-4742FED9D6AB}" sibTransId="{4C58D516-2375-4B30-BA8E-52ABBCF592CD}"/>
    <dgm:cxn modelId="{CC6520F2-DA77-4DB6-BD0A-BAE29C6B815D}" type="presOf" srcId="{194C12C2-9F05-4A11-B84C-8D6B20465744}" destId="{7D152C98-EC7A-4D9B-8D0B-3182A8ED7E32}" srcOrd="1" destOrd="0" presId="urn:microsoft.com/office/officeart/2005/8/layout/vProcess5"/>
    <dgm:cxn modelId="{9170E275-7E38-43AA-9DE9-2249AEAD63F4}" type="presOf" srcId="{0F936A7B-82CA-42AB-BFF5-7FF5B51EFC4D}" destId="{A287FC4C-AF3F-4D1C-8EE6-9AD6617A9562}" srcOrd="1" destOrd="0" presId="urn:microsoft.com/office/officeart/2005/8/layout/vProcess5"/>
    <dgm:cxn modelId="{CDA7573D-CD11-4F66-9C5B-EAB705C97AD4}" type="presOf" srcId="{4C58D516-2375-4B30-BA8E-52ABBCF592CD}" destId="{8C3AE693-1D1F-4677-8B29-B56C9EB5D0D8}" srcOrd="0" destOrd="0" presId="urn:microsoft.com/office/officeart/2005/8/layout/vProcess5"/>
    <dgm:cxn modelId="{BD9E45C2-EDBD-4D67-897E-1C3D5DDFABB0}" type="presOf" srcId="{AD6611C4-518B-4847-A6C4-60D1C37FECC6}" destId="{CB390F41-E48A-4D8E-A12C-5E2918999E3A}" srcOrd="1" destOrd="0" presId="urn:microsoft.com/office/officeart/2005/8/layout/vProcess5"/>
    <dgm:cxn modelId="{E73633B4-A4B2-44DD-8774-5324B44A55FE}" type="presOf" srcId="{0F936A7B-82CA-42AB-BFF5-7FF5B51EFC4D}" destId="{74819B5B-48FC-42D8-AE12-2AC9C21D0536}" srcOrd="0" destOrd="0" presId="urn:microsoft.com/office/officeart/2005/8/layout/vProcess5"/>
    <dgm:cxn modelId="{5A8FD22E-1377-4C26-BC68-659373694338}" type="presOf" srcId="{194C12C2-9F05-4A11-B84C-8D6B20465744}" destId="{6B1993E9-6C7A-4BD1-B0CF-53CB4AFE351F}" srcOrd="0" destOrd="0" presId="urn:microsoft.com/office/officeart/2005/8/layout/vProcess5"/>
    <dgm:cxn modelId="{2C93FE8A-9EAE-4E1C-9CD2-0C903DC3CF42}" type="presOf" srcId="{AD6611C4-518B-4847-A6C4-60D1C37FECC6}" destId="{A387DC02-2F01-435E-B17A-DCAAED7405A2}" srcOrd="0" destOrd="0" presId="urn:microsoft.com/office/officeart/2005/8/layout/vProcess5"/>
    <dgm:cxn modelId="{D445623F-25CC-4447-857A-3771BCC9B850}" type="presOf" srcId="{AF8C9273-B5CD-4BB6-AD00-DC990598A2BC}" destId="{40017C36-AD78-49EC-A6E3-23BC3E1DED2C}" srcOrd="0" destOrd="0" presId="urn:microsoft.com/office/officeart/2005/8/layout/vProcess5"/>
    <dgm:cxn modelId="{892635BC-80FA-4778-8818-33CD42FAEA3F}" srcId="{DE760443-D6C8-4EA9-BB75-296025995EBE}" destId="{AD6611C4-518B-4847-A6C4-60D1C37FECC6}" srcOrd="2" destOrd="0" parTransId="{EE98CBA3-A6A0-49B9-8095-9E88A88672D7}" sibTransId="{4180A379-A042-44CA-99F8-6EBEA096EB4C}"/>
    <dgm:cxn modelId="{E3EA48CE-6811-481D-9BBB-52500FE479CD}" type="presOf" srcId="{0AC70112-F9E3-4A3E-8584-3E72DB0DAF79}" destId="{1EA5ED8A-3B3C-485F-94B1-DE64B5785019}" srcOrd="0" destOrd="0" presId="urn:microsoft.com/office/officeart/2005/8/layout/vProcess5"/>
    <dgm:cxn modelId="{579D9580-CB3C-4DEC-B4B1-CCF0026C2E30}" type="presParOf" srcId="{DE9B36A3-BF96-4E09-9FFE-E14DE0F44CAC}" destId="{47A75ADD-3C2B-46CF-8F23-229CC36E1AC2}" srcOrd="0" destOrd="0" presId="urn:microsoft.com/office/officeart/2005/8/layout/vProcess5"/>
    <dgm:cxn modelId="{26160C4E-86D1-482F-A19E-B2136916EEE9}" type="presParOf" srcId="{DE9B36A3-BF96-4E09-9FFE-E14DE0F44CAC}" destId="{40017C36-AD78-49EC-A6E3-23BC3E1DED2C}" srcOrd="1" destOrd="0" presId="urn:microsoft.com/office/officeart/2005/8/layout/vProcess5"/>
    <dgm:cxn modelId="{E3458F35-6573-41DC-80FB-1DDC71B04878}" type="presParOf" srcId="{DE9B36A3-BF96-4E09-9FFE-E14DE0F44CAC}" destId="{6B1993E9-6C7A-4BD1-B0CF-53CB4AFE351F}" srcOrd="2" destOrd="0" presId="urn:microsoft.com/office/officeart/2005/8/layout/vProcess5"/>
    <dgm:cxn modelId="{7C003BDC-FAED-4148-B4D4-FC9D50C8FAD1}" type="presParOf" srcId="{DE9B36A3-BF96-4E09-9FFE-E14DE0F44CAC}" destId="{A387DC02-2F01-435E-B17A-DCAAED7405A2}" srcOrd="3" destOrd="0" presId="urn:microsoft.com/office/officeart/2005/8/layout/vProcess5"/>
    <dgm:cxn modelId="{47469BD9-C346-4707-BBF5-CA6A27CFC4AD}" type="presParOf" srcId="{DE9B36A3-BF96-4E09-9FFE-E14DE0F44CAC}" destId="{74819B5B-48FC-42D8-AE12-2AC9C21D0536}" srcOrd="4" destOrd="0" presId="urn:microsoft.com/office/officeart/2005/8/layout/vProcess5"/>
    <dgm:cxn modelId="{FB3B35C1-89AC-4604-A8E5-A4697C7AF350}" type="presParOf" srcId="{DE9B36A3-BF96-4E09-9FFE-E14DE0F44CAC}" destId="{1EA5ED8A-3B3C-485F-94B1-DE64B5785019}" srcOrd="5" destOrd="0" presId="urn:microsoft.com/office/officeart/2005/8/layout/vProcess5"/>
    <dgm:cxn modelId="{362B6953-DD2B-40B3-8530-16BCB16536AC}" type="presParOf" srcId="{DE9B36A3-BF96-4E09-9FFE-E14DE0F44CAC}" destId="{2F4E5FEA-827D-4581-B0F3-A3EB01193AAA}" srcOrd="6" destOrd="0" presId="urn:microsoft.com/office/officeart/2005/8/layout/vProcess5"/>
    <dgm:cxn modelId="{FF52C488-0C99-40BE-8277-6E04F2FE5E70}" type="presParOf" srcId="{DE9B36A3-BF96-4E09-9FFE-E14DE0F44CAC}" destId="{8C3AE693-1D1F-4677-8B29-B56C9EB5D0D8}" srcOrd="7" destOrd="0" presId="urn:microsoft.com/office/officeart/2005/8/layout/vProcess5"/>
    <dgm:cxn modelId="{0E5CDE5B-8879-4293-AB76-FBAC533189C6}" type="presParOf" srcId="{DE9B36A3-BF96-4E09-9FFE-E14DE0F44CAC}" destId="{63D8D20F-148D-49D5-86A1-2766C05D4CF1}" srcOrd="8" destOrd="0" presId="urn:microsoft.com/office/officeart/2005/8/layout/vProcess5"/>
    <dgm:cxn modelId="{F08B216D-A1BE-4141-896D-E58676005F37}" type="presParOf" srcId="{DE9B36A3-BF96-4E09-9FFE-E14DE0F44CAC}" destId="{6C3DCC81-298A-40CB-95B3-3A95ABB2059C}" srcOrd="9" destOrd="0" presId="urn:microsoft.com/office/officeart/2005/8/layout/vProcess5"/>
    <dgm:cxn modelId="{4ED36FFC-0F67-40D6-BCC9-31A0BFE37A60}" type="presParOf" srcId="{DE9B36A3-BF96-4E09-9FFE-E14DE0F44CAC}" destId="{F8017896-205C-4E78-9401-E1673EA52EFE}" srcOrd="10" destOrd="0" presId="urn:microsoft.com/office/officeart/2005/8/layout/vProcess5"/>
    <dgm:cxn modelId="{FE9175CF-77E9-4B10-A94B-353285B61F5F}" type="presParOf" srcId="{DE9B36A3-BF96-4E09-9FFE-E14DE0F44CAC}" destId="{7D152C98-EC7A-4D9B-8D0B-3182A8ED7E32}" srcOrd="11" destOrd="0" presId="urn:microsoft.com/office/officeart/2005/8/layout/vProcess5"/>
    <dgm:cxn modelId="{96F721C8-7C73-4BC6-A256-2AFFF9EB0FCC}" type="presParOf" srcId="{DE9B36A3-BF96-4E09-9FFE-E14DE0F44CAC}" destId="{CB390F41-E48A-4D8E-A12C-5E2918999E3A}" srcOrd="12" destOrd="0" presId="urn:microsoft.com/office/officeart/2005/8/layout/vProcess5"/>
    <dgm:cxn modelId="{59CCA675-2FD3-4E73-BBC9-85574B89F193}" type="presParOf" srcId="{DE9B36A3-BF96-4E09-9FFE-E14DE0F44CAC}" destId="{A287FC4C-AF3F-4D1C-8EE6-9AD6617A9562}" srcOrd="13" destOrd="0" presId="urn:microsoft.com/office/officeart/2005/8/layout/vProcess5"/>
    <dgm:cxn modelId="{ADC2A968-DE30-470D-8E5D-3CAB67EE2DF8}" type="presParOf" srcId="{DE9B36A3-BF96-4E09-9FFE-E14DE0F44CAC}" destId="{EBCEB94D-AF0C-416F-9882-A2CBC3B4D88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15DAF9B-248C-4667-808B-E7AE63EF3E0A}" type="doc">
      <dgm:prSet loTypeId="urn:microsoft.com/office/officeart/2005/8/layout/bList2#5" loCatId="list" qsTypeId="urn:microsoft.com/office/officeart/2005/8/quickstyle/simple1" qsCatId="simple" csTypeId="urn:microsoft.com/office/officeart/2005/8/colors/colorful1#8" csCatId="colorful" phldr="1"/>
      <dgm:spPr/>
      <dgm:t>
        <a:bodyPr/>
        <a:lstStyle/>
        <a:p>
          <a:endParaRPr lang="en-US"/>
        </a:p>
      </dgm:t>
    </dgm:pt>
    <dgm:pt modelId="{82B7B405-BA56-4816-AD5C-E91FC37F2C5C}">
      <dgm:prSet phldrT="[Text]"/>
      <dgm:spPr/>
      <dgm:t>
        <a:bodyPr/>
        <a:lstStyle/>
        <a:p>
          <a:r>
            <a:rPr lang="en-US" dirty="0" smtClean="0"/>
            <a:t>Positives</a:t>
          </a:r>
          <a:endParaRPr lang="en-US" dirty="0"/>
        </a:p>
      </dgm:t>
    </dgm:pt>
    <dgm:pt modelId="{85E6E229-DDDF-4886-A4BE-E6B22F061C8F}" type="parTrans" cxnId="{1500A1C7-05A9-46C3-A5C0-E5DE2257F5D3}">
      <dgm:prSet/>
      <dgm:spPr/>
      <dgm:t>
        <a:bodyPr/>
        <a:lstStyle/>
        <a:p>
          <a:endParaRPr lang="en-US"/>
        </a:p>
      </dgm:t>
    </dgm:pt>
    <dgm:pt modelId="{1C7F7704-6BA3-4BF3-9987-D8669B3DB617}" type="sibTrans" cxnId="{1500A1C7-05A9-46C3-A5C0-E5DE2257F5D3}">
      <dgm:prSet/>
      <dgm:spPr/>
      <dgm:t>
        <a:bodyPr/>
        <a:lstStyle/>
        <a:p>
          <a:endParaRPr lang="en-US"/>
        </a:p>
      </dgm:t>
    </dgm:pt>
    <dgm:pt modelId="{D9B7B96B-66BD-4039-86A6-BB7C95425E12}">
      <dgm:prSet phldrT="[Text]"/>
      <dgm:spPr/>
      <dgm:t>
        <a:bodyPr/>
        <a:lstStyle/>
        <a:p>
          <a:r>
            <a:rPr lang="en-US" dirty="0" smtClean="0"/>
            <a:t>Less public</a:t>
          </a:r>
          <a:endParaRPr lang="en-US" dirty="0"/>
        </a:p>
      </dgm:t>
    </dgm:pt>
    <dgm:pt modelId="{9376EE4D-6889-40FB-80E4-C6A858FDB13C}" type="parTrans" cxnId="{CBF8FD23-AFF1-48AE-B05B-743863E3AA37}">
      <dgm:prSet/>
      <dgm:spPr/>
      <dgm:t>
        <a:bodyPr/>
        <a:lstStyle/>
        <a:p>
          <a:endParaRPr lang="en-US"/>
        </a:p>
      </dgm:t>
    </dgm:pt>
    <dgm:pt modelId="{3C5913E8-8E54-41AD-9471-052FAE317D5A}" type="sibTrans" cxnId="{CBF8FD23-AFF1-48AE-B05B-743863E3AA37}">
      <dgm:prSet/>
      <dgm:spPr/>
      <dgm:t>
        <a:bodyPr/>
        <a:lstStyle/>
        <a:p>
          <a:endParaRPr lang="en-US"/>
        </a:p>
      </dgm:t>
    </dgm:pt>
    <dgm:pt modelId="{2FD0D64E-3E0B-4D22-A3E6-21E2E7E3E581}">
      <dgm:prSet phldrT="[Text]"/>
      <dgm:spPr/>
      <dgm:t>
        <a:bodyPr/>
        <a:lstStyle/>
        <a:p>
          <a:r>
            <a:rPr lang="en-US" dirty="0" smtClean="0"/>
            <a:t>Negatives</a:t>
          </a:r>
          <a:endParaRPr lang="en-US" dirty="0"/>
        </a:p>
      </dgm:t>
    </dgm:pt>
    <dgm:pt modelId="{43C06B39-00D7-4DE5-AC6C-F6FF6639B617}" type="parTrans" cxnId="{3590698F-8980-4228-B91B-2185DEE99439}">
      <dgm:prSet/>
      <dgm:spPr/>
      <dgm:t>
        <a:bodyPr/>
        <a:lstStyle/>
        <a:p>
          <a:endParaRPr lang="en-US"/>
        </a:p>
      </dgm:t>
    </dgm:pt>
    <dgm:pt modelId="{4F85A352-A422-461F-BFE8-F20526D9A1DF}" type="sibTrans" cxnId="{3590698F-8980-4228-B91B-2185DEE99439}">
      <dgm:prSet/>
      <dgm:spPr/>
      <dgm:t>
        <a:bodyPr/>
        <a:lstStyle/>
        <a:p>
          <a:endParaRPr lang="en-US"/>
        </a:p>
      </dgm:t>
    </dgm:pt>
    <dgm:pt modelId="{E5F40C38-3F67-4A37-8E54-7C3F5B1C025A}">
      <dgm:prSet phldrT="[Text]"/>
      <dgm:spPr/>
      <dgm:t>
        <a:bodyPr/>
        <a:lstStyle/>
        <a:p>
          <a:r>
            <a:rPr lang="en-US" dirty="0" smtClean="0"/>
            <a:t>Can be expensive</a:t>
          </a:r>
          <a:endParaRPr lang="en-US" dirty="0"/>
        </a:p>
      </dgm:t>
    </dgm:pt>
    <dgm:pt modelId="{14C15099-2FB8-4FAB-8E32-BAF27EE4C0D9}" type="parTrans" cxnId="{296DEAE9-8FC6-4DF0-B1D0-42BFF5497E2A}">
      <dgm:prSet/>
      <dgm:spPr/>
      <dgm:t>
        <a:bodyPr/>
        <a:lstStyle/>
        <a:p>
          <a:endParaRPr lang="en-US"/>
        </a:p>
      </dgm:t>
    </dgm:pt>
    <dgm:pt modelId="{6C34578E-8EF7-4B88-A977-C6F9E5383C75}" type="sibTrans" cxnId="{296DEAE9-8FC6-4DF0-B1D0-42BFF5497E2A}">
      <dgm:prSet/>
      <dgm:spPr/>
      <dgm:t>
        <a:bodyPr/>
        <a:lstStyle/>
        <a:p>
          <a:endParaRPr lang="en-US"/>
        </a:p>
      </dgm:t>
    </dgm:pt>
    <dgm:pt modelId="{19779151-DAF1-46A9-A2E8-45D7F2C3AE49}">
      <dgm:prSet/>
      <dgm:spPr/>
      <dgm:t>
        <a:bodyPr/>
        <a:lstStyle/>
        <a:p>
          <a:r>
            <a:rPr lang="en-US" smtClean="0"/>
            <a:t>Immediate</a:t>
          </a:r>
          <a:endParaRPr lang="en-US" dirty="0"/>
        </a:p>
      </dgm:t>
    </dgm:pt>
    <dgm:pt modelId="{5EF6D64E-8189-4C0D-97E9-02A216226D19}" type="parTrans" cxnId="{B91D0121-C3A3-4EF8-97EC-C53691C3909B}">
      <dgm:prSet/>
      <dgm:spPr/>
      <dgm:t>
        <a:bodyPr/>
        <a:lstStyle/>
        <a:p>
          <a:endParaRPr lang="en-GB"/>
        </a:p>
      </dgm:t>
    </dgm:pt>
    <dgm:pt modelId="{351B1E23-3F67-4394-9FE3-FB006078F896}" type="sibTrans" cxnId="{B91D0121-C3A3-4EF8-97EC-C53691C3909B}">
      <dgm:prSet/>
      <dgm:spPr/>
      <dgm:t>
        <a:bodyPr/>
        <a:lstStyle/>
        <a:p>
          <a:endParaRPr lang="en-GB"/>
        </a:p>
      </dgm:t>
    </dgm:pt>
    <dgm:pt modelId="{D04A3279-6957-49C6-AE43-F9FDC25D5727}">
      <dgm:prSet/>
      <dgm:spPr/>
      <dgm:t>
        <a:bodyPr/>
        <a:lstStyle/>
        <a:p>
          <a:r>
            <a:rPr lang="en-US" dirty="0" err="1" smtClean="0"/>
            <a:t>Customised</a:t>
          </a:r>
          <a:endParaRPr lang="en-US" dirty="0"/>
        </a:p>
      </dgm:t>
    </dgm:pt>
    <dgm:pt modelId="{0F83A09F-435C-4CA7-8009-CDD942F622A0}" type="parTrans" cxnId="{FAC16A48-E06E-4C88-978D-E324B996D71B}">
      <dgm:prSet/>
      <dgm:spPr/>
      <dgm:t>
        <a:bodyPr/>
        <a:lstStyle/>
        <a:p>
          <a:endParaRPr lang="en-GB"/>
        </a:p>
      </dgm:t>
    </dgm:pt>
    <dgm:pt modelId="{D7178711-31CE-48DB-BB85-BB42A4FB4EC5}" type="sibTrans" cxnId="{FAC16A48-E06E-4C88-978D-E324B996D71B}">
      <dgm:prSet/>
      <dgm:spPr/>
      <dgm:t>
        <a:bodyPr/>
        <a:lstStyle/>
        <a:p>
          <a:endParaRPr lang="en-GB"/>
        </a:p>
      </dgm:t>
    </dgm:pt>
    <dgm:pt modelId="{6407FC7A-09E0-437F-B0F6-8EA109E45E1C}">
      <dgm:prSet/>
      <dgm:spPr/>
      <dgm:t>
        <a:bodyPr/>
        <a:lstStyle/>
        <a:p>
          <a:r>
            <a:rPr lang="en-US" smtClean="0"/>
            <a:t>Quick</a:t>
          </a:r>
          <a:endParaRPr lang="en-US" dirty="0"/>
        </a:p>
      </dgm:t>
    </dgm:pt>
    <dgm:pt modelId="{4233956F-5D46-46A0-85F0-2738B4073109}" type="parTrans" cxnId="{4622DE6A-D7DF-4DA0-B1BC-E953FA19C77C}">
      <dgm:prSet/>
      <dgm:spPr/>
      <dgm:t>
        <a:bodyPr/>
        <a:lstStyle/>
        <a:p>
          <a:endParaRPr lang="en-GB"/>
        </a:p>
      </dgm:t>
    </dgm:pt>
    <dgm:pt modelId="{9A64419E-1729-47A2-98B3-FF74B0051DE2}" type="sibTrans" cxnId="{4622DE6A-D7DF-4DA0-B1BC-E953FA19C77C}">
      <dgm:prSet/>
      <dgm:spPr/>
      <dgm:t>
        <a:bodyPr/>
        <a:lstStyle/>
        <a:p>
          <a:endParaRPr lang="en-GB"/>
        </a:p>
      </dgm:t>
    </dgm:pt>
    <dgm:pt modelId="{EE8FCDC4-2190-4780-850E-36DC31D20050}">
      <dgm:prSet/>
      <dgm:spPr/>
      <dgm:t>
        <a:bodyPr/>
        <a:lstStyle/>
        <a:p>
          <a:r>
            <a:rPr lang="en-US" dirty="0" smtClean="0"/>
            <a:t>Interactive</a:t>
          </a:r>
          <a:endParaRPr lang="en-US" dirty="0"/>
        </a:p>
      </dgm:t>
    </dgm:pt>
    <dgm:pt modelId="{8D01B806-2071-4C40-9AF4-52AB8A3CC53F}" type="parTrans" cxnId="{932D4A55-940B-413D-918F-ACA232F49D96}">
      <dgm:prSet/>
      <dgm:spPr/>
      <dgm:t>
        <a:bodyPr/>
        <a:lstStyle/>
        <a:p>
          <a:endParaRPr lang="en-GB"/>
        </a:p>
      </dgm:t>
    </dgm:pt>
    <dgm:pt modelId="{1CA49236-3D3D-42E4-8A31-C50CCE299C72}" type="sibTrans" cxnId="{932D4A55-940B-413D-918F-ACA232F49D96}">
      <dgm:prSet/>
      <dgm:spPr/>
      <dgm:t>
        <a:bodyPr/>
        <a:lstStyle/>
        <a:p>
          <a:endParaRPr lang="en-GB"/>
        </a:p>
      </dgm:t>
    </dgm:pt>
    <dgm:pt modelId="{25C33B80-02A6-4D2E-AB52-39AC88818538}">
      <dgm:prSet phldrT="[Text]"/>
      <dgm:spPr/>
      <dgm:t>
        <a:bodyPr/>
        <a:lstStyle/>
        <a:p>
          <a:r>
            <a:rPr lang="en-US" dirty="0" smtClean="0"/>
            <a:t>Data requires careful management</a:t>
          </a:r>
          <a:endParaRPr lang="en-US" dirty="0"/>
        </a:p>
      </dgm:t>
    </dgm:pt>
    <dgm:pt modelId="{5EED9F5E-CDFA-4F38-8DC2-6A1D2FFDE2FF}" type="parTrans" cxnId="{052D1BCD-B779-46B0-AB5D-8CC3B22FAF11}">
      <dgm:prSet/>
      <dgm:spPr/>
    </dgm:pt>
    <dgm:pt modelId="{6697D49C-B001-4DB6-BE21-56863AC5AEE8}" type="sibTrans" cxnId="{052D1BCD-B779-46B0-AB5D-8CC3B22FAF11}">
      <dgm:prSet/>
      <dgm:spPr/>
    </dgm:pt>
    <dgm:pt modelId="{863D8079-0E37-4B53-8451-27EFF403634C}">
      <dgm:prSet phldrT="[Text]"/>
      <dgm:spPr/>
      <dgm:t>
        <a:bodyPr/>
        <a:lstStyle/>
        <a:p>
          <a:r>
            <a:rPr lang="en-US" dirty="0" smtClean="0"/>
            <a:t>Data required!</a:t>
          </a:r>
          <a:endParaRPr lang="en-US" dirty="0"/>
        </a:p>
      </dgm:t>
    </dgm:pt>
    <dgm:pt modelId="{749FA283-A672-41F3-B1CE-926BFA47A37B}" type="parTrans" cxnId="{D54B6451-C5AC-4271-9C5A-40E62DF6329D}">
      <dgm:prSet/>
      <dgm:spPr/>
    </dgm:pt>
    <dgm:pt modelId="{A46D6E0F-4A9A-42CD-8263-74DA98E48B51}" type="sibTrans" cxnId="{D54B6451-C5AC-4271-9C5A-40E62DF6329D}">
      <dgm:prSet/>
      <dgm:spPr/>
    </dgm:pt>
    <dgm:pt modelId="{6B0857A0-D478-4ED2-B668-52288183C139}" type="pres">
      <dgm:prSet presAssocID="{215DAF9B-248C-4667-808B-E7AE63EF3E0A}" presName="diagram" presStyleCnt="0">
        <dgm:presLayoutVars>
          <dgm:dir/>
          <dgm:animLvl val="lvl"/>
          <dgm:resizeHandles val="exact"/>
        </dgm:presLayoutVars>
      </dgm:prSet>
      <dgm:spPr/>
      <dgm:t>
        <a:bodyPr/>
        <a:lstStyle/>
        <a:p>
          <a:endParaRPr lang="en-US"/>
        </a:p>
      </dgm:t>
    </dgm:pt>
    <dgm:pt modelId="{A35EB90A-AA97-4561-B4C1-056AFE9FDDA3}" type="pres">
      <dgm:prSet presAssocID="{82B7B405-BA56-4816-AD5C-E91FC37F2C5C}" presName="compNode" presStyleCnt="0"/>
      <dgm:spPr/>
      <dgm:t>
        <a:bodyPr/>
        <a:lstStyle/>
        <a:p>
          <a:endParaRPr lang="en-GB"/>
        </a:p>
      </dgm:t>
    </dgm:pt>
    <dgm:pt modelId="{59B21EED-B80F-4B19-B789-BC67033BA066}" type="pres">
      <dgm:prSet presAssocID="{82B7B405-BA56-4816-AD5C-E91FC37F2C5C}" presName="childRect" presStyleLbl="bgAcc1" presStyleIdx="0" presStyleCnt="2">
        <dgm:presLayoutVars>
          <dgm:bulletEnabled val="1"/>
        </dgm:presLayoutVars>
      </dgm:prSet>
      <dgm:spPr/>
      <dgm:t>
        <a:bodyPr/>
        <a:lstStyle/>
        <a:p>
          <a:endParaRPr lang="en-US"/>
        </a:p>
      </dgm:t>
    </dgm:pt>
    <dgm:pt modelId="{D9146B46-19CF-4179-BE41-868043CE1EF8}" type="pres">
      <dgm:prSet presAssocID="{82B7B405-BA56-4816-AD5C-E91FC37F2C5C}" presName="parentText" presStyleLbl="node1" presStyleIdx="0" presStyleCnt="0">
        <dgm:presLayoutVars>
          <dgm:chMax val="0"/>
          <dgm:bulletEnabled val="1"/>
        </dgm:presLayoutVars>
      </dgm:prSet>
      <dgm:spPr/>
      <dgm:t>
        <a:bodyPr/>
        <a:lstStyle/>
        <a:p>
          <a:endParaRPr lang="en-US"/>
        </a:p>
      </dgm:t>
    </dgm:pt>
    <dgm:pt modelId="{22A62FC2-3E6B-40E6-9812-B88477147CF1}" type="pres">
      <dgm:prSet presAssocID="{82B7B405-BA56-4816-AD5C-E91FC37F2C5C}" presName="parentRect" presStyleLbl="alignNode1" presStyleIdx="0" presStyleCnt="2"/>
      <dgm:spPr/>
      <dgm:t>
        <a:bodyPr/>
        <a:lstStyle/>
        <a:p>
          <a:endParaRPr lang="en-US"/>
        </a:p>
      </dgm:t>
    </dgm:pt>
    <dgm:pt modelId="{004F9259-EEBE-40B7-B500-D982087EE74C}" type="pres">
      <dgm:prSet presAssocID="{82B7B405-BA56-4816-AD5C-E91FC37F2C5C}" presName="adorn" presStyleLbl="fgAccFollowNode1" presStyleIdx="0" presStyleCnt="2"/>
      <dgm:spPr>
        <a:blipFill rotWithShape="0">
          <a:blip xmlns:r="http://schemas.openxmlformats.org/officeDocument/2006/relationships" r:embed="rId1"/>
          <a:stretch>
            <a:fillRect/>
          </a:stretch>
        </a:blipFill>
      </dgm:spPr>
      <dgm:t>
        <a:bodyPr/>
        <a:lstStyle/>
        <a:p>
          <a:endParaRPr lang="en-US"/>
        </a:p>
      </dgm:t>
    </dgm:pt>
    <dgm:pt modelId="{D3F16767-BBBF-4E48-9EF1-13CEC60A0EC2}" type="pres">
      <dgm:prSet presAssocID="{1C7F7704-6BA3-4BF3-9987-D8669B3DB617}" presName="sibTrans" presStyleLbl="sibTrans2D1" presStyleIdx="0" presStyleCnt="0"/>
      <dgm:spPr/>
      <dgm:t>
        <a:bodyPr/>
        <a:lstStyle/>
        <a:p>
          <a:endParaRPr lang="en-US"/>
        </a:p>
      </dgm:t>
    </dgm:pt>
    <dgm:pt modelId="{DFBB6E51-750C-4AFE-98C8-B7A90ABF81FF}" type="pres">
      <dgm:prSet presAssocID="{2FD0D64E-3E0B-4D22-A3E6-21E2E7E3E581}" presName="compNode" presStyleCnt="0"/>
      <dgm:spPr/>
      <dgm:t>
        <a:bodyPr/>
        <a:lstStyle/>
        <a:p>
          <a:endParaRPr lang="en-GB"/>
        </a:p>
      </dgm:t>
    </dgm:pt>
    <dgm:pt modelId="{93FEF6A3-B3C0-4839-849E-AC53F97B2078}" type="pres">
      <dgm:prSet presAssocID="{2FD0D64E-3E0B-4D22-A3E6-21E2E7E3E581}" presName="childRect" presStyleLbl="bgAcc1" presStyleIdx="1" presStyleCnt="2">
        <dgm:presLayoutVars>
          <dgm:bulletEnabled val="1"/>
        </dgm:presLayoutVars>
      </dgm:prSet>
      <dgm:spPr/>
      <dgm:t>
        <a:bodyPr/>
        <a:lstStyle/>
        <a:p>
          <a:endParaRPr lang="en-US"/>
        </a:p>
      </dgm:t>
    </dgm:pt>
    <dgm:pt modelId="{71AA30D7-A6F6-4ACA-A862-89D7930C0BF2}" type="pres">
      <dgm:prSet presAssocID="{2FD0D64E-3E0B-4D22-A3E6-21E2E7E3E581}" presName="parentText" presStyleLbl="node1" presStyleIdx="0" presStyleCnt="0">
        <dgm:presLayoutVars>
          <dgm:chMax val="0"/>
          <dgm:bulletEnabled val="1"/>
        </dgm:presLayoutVars>
      </dgm:prSet>
      <dgm:spPr/>
      <dgm:t>
        <a:bodyPr/>
        <a:lstStyle/>
        <a:p>
          <a:endParaRPr lang="en-US"/>
        </a:p>
      </dgm:t>
    </dgm:pt>
    <dgm:pt modelId="{10B3B21D-524A-4085-8E01-D7A046078D75}" type="pres">
      <dgm:prSet presAssocID="{2FD0D64E-3E0B-4D22-A3E6-21E2E7E3E581}" presName="parentRect" presStyleLbl="alignNode1" presStyleIdx="1" presStyleCnt="2"/>
      <dgm:spPr/>
      <dgm:t>
        <a:bodyPr/>
        <a:lstStyle/>
        <a:p>
          <a:endParaRPr lang="en-US"/>
        </a:p>
      </dgm:t>
    </dgm:pt>
    <dgm:pt modelId="{6ADFDE79-0FC5-4989-A337-29322D3B5A8D}" type="pres">
      <dgm:prSet presAssocID="{2FD0D64E-3E0B-4D22-A3E6-21E2E7E3E581}" presName="adorn" presStyleLbl="fgAccFollowNode1" presStyleIdx="1" presStyleCnt="2"/>
      <dgm:spPr>
        <a:blipFill rotWithShape="0">
          <a:blip xmlns:r="http://schemas.openxmlformats.org/officeDocument/2006/relationships" r:embed="rId2"/>
          <a:stretch>
            <a:fillRect/>
          </a:stretch>
        </a:blipFill>
      </dgm:spPr>
      <dgm:t>
        <a:bodyPr/>
        <a:lstStyle/>
        <a:p>
          <a:endParaRPr lang="en-US"/>
        </a:p>
      </dgm:t>
    </dgm:pt>
  </dgm:ptLst>
  <dgm:cxnLst>
    <dgm:cxn modelId="{B91D0121-C3A3-4EF8-97EC-C53691C3909B}" srcId="{82B7B405-BA56-4816-AD5C-E91FC37F2C5C}" destId="{19779151-DAF1-46A9-A2E8-45D7F2C3AE49}" srcOrd="1" destOrd="0" parTransId="{5EF6D64E-8189-4C0D-97E9-02A216226D19}" sibTransId="{351B1E23-3F67-4394-9FE3-FB006078F896}"/>
    <dgm:cxn modelId="{296DEAE9-8FC6-4DF0-B1D0-42BFF5497E2A}" srcId="{2FD0D64E-3E0B-4D22-A3E6-21E2E7E3E581}" destId="{E5F40C38-3F67-4A37-8E54-7C3F5B1C025A}" srcOrd="0" destOrd="0" parTransId="{14C15099-2FB8-4FAB-8E32-BAF27EE4C0D9}" sibTransId="{6C34578E-8EF7-4B88-A977-C6F9E5383C75}"/>
    <dgm:cxn modelId="{4ECE75A6-CB23-4EDD-BFD9-F801581AB383}" type="presOf" srcId="{19779151-DAF1-46A9-A2E8-45D7F2C3AE49}" destId="{59B21EED-B80F-4B19-B789-BC67033BA066}" srcOrd="0" destOrd="1" presId="urn:microsoft.com/office/officeart/2005/8/layout/bList2#5"/>
    <dgm:cxn modelId="{823D99F7-9109-4379-8E07-C82293803383}" type="presOf" srcId="{82B7B405-BA56-4816-AD5C-E91FC37F2C5C}" destId="{D9146B46-19CF-4179-BE41-868043CE1EF8}" srcOrd="0" destOrd="0" presId="urn:microsoft.com/office/officeart/2005/8/layout/bList2#5"/>
    <dgm:cxn modelId="{39506C90-B018-4DBB-BA5D-18FF431769A5}" type="presOf" srcId="{1C7F7704-6BA3-4BF3-9987-D8669B3DB617}" destId="{D3F16767-BBBF-4E48-9EF1-13CEC60A0EC2}" srcOrd="0" destOrd="0" presId="urn:microsoft.com/office/officeart/2005/8/layout/bList2#5"/>
    <dgm:cxn modelId="{FAC16A48-E06E-4C88-978D-E324B996D71B}" srcId="{82B7B405-BA56-4816-AD5C-E91FC37F2C5C}" destId="{D04A3279-6957-49C6-AE43-F9FDC25D5727}" srcOrd="2" destOrd="0" parTransId="{0F83A09F-435C-4CA7-8009-CDD942F622A0}" sibTransId="{D7178711-31CE-48DB-BB85-BB42A4FB4EC5}"/>
    <dgm:cxn modelId="{1500A1C7-05A9-46C3-A5C0-E5DE2257F5D3}" srcId="{215DAF9B-248C-4667-808B-E7AE63EF3E0A}" destId="{82B7B405-BA56-4816-AD5C-E91FC37F2C5C}" srcOrd="0" destOrd="0" parTransId="{85E6E229-DDDF-4886-A4BE-E6B22F061C8F}" sibTransId="{1C7F7704-6BA3-4BF3-9987-D8669B3DB617}"/>
    <dgm:cxn modelId="{4813ECFC-8A67-4917-8CCF-F5A6583BB4DA}" type="presOf" srcId="{2FD0D64E-3E0B-4D22-A3E6-21E2E7E3E581}" destId="{71AA30D7-A6F6-4ACA-A862-89D7930C0BF2}" srcOrd="0" destOrd="0" presId="urn:microsoft.com/office/officeart/2005/8/layout/bList2#5"/>
    <dgm:cxn modelId="{C82A75D8-BD5B-4076-BEAD-A88FD43696FD}" type="presOf" srcId="{2FD0D64E-3E0B-4D22-A3E6-21E2E7E3E581}" destId="{10B3B21D-524A-4085-8E01-D7A046078D75}" srcOrd="1" destOrd="0" presId="urn:microsoft.com/office/officeart/2005/8/layout/bList2#5"/>
    <dgm:cxn modelId="{4622DE6A-D7DF-4DA0-B1BC-E953FA19C77C}" srcId="{82B7B405-BA56-4816-AD5C-E91FC37F2C5C}" destId="{6407FC7A-09E0-437F-B0F6-8EA109E45E1C}" srcOrd="3" destOrd="0" parTransId="{4233956F-5D46-46A0-85F0-2738B4073109}" sibTransId="{9A64419E-1729-47A2-98B3-FF74B0051DE2}"/>
    <dgm:cxn modelId="{28B51E8E-0377-41BC-97F9-662DDFFADD50}" type="presOf" srcId="{D9B7B96B-66BD-4039-86A6-BB7C95425E12}" destId="{59B21EED-B80F-4B19-B789-BC67033BA066}" srcOrd="0" destOrd="0" presId="urn:microsoft.com/office/officeart/2005/8/layout/bList2#5"/>
    <dgm:cxn modelId="{CBF8FD23-AFF1-48AE-B05B-743863E3AA37}" srcId="{82B7B405-BA56-4816-AD5C-E91FC37F2C5C}" destId="{D9B7B96B-66BD-4039-86A6-BB7C95425E12}" srcOrd="0" destOrd="0" parTransId="{9376EE4D-6889-40FB-80E4-C6A858FDB13C}" sibTransId="{3C5913E8-8E54-41AD-9471-052FAE317D5A}"/>
    <dgm:cxn modelId="{932D4A55-940B-413D-918F-ACA232F49D96}" srcId="{82B7B405-BA56-4816-AD5C-E91FC37F2C5C}" destId="{EE8FCDC4-2190-4780-850E-36DC31D20050}" srcOrd="4" destOrd="0" parTransId="{8D01B806-2071-4C40-9AF4-52AB8A3CC53F}" sibTransId="{1CA49236-3D3D-42E4-8A31-C50CCE299C72}"/>
    <dgm:cxn modelId="{E90FDA98-950A-4FCC-A90E-4601D9DEB9D1}" type="presOf" srcId="{6407FC7A-09E0-437F-B0F6-8EA109E45E1C}" destId="{59B21EED-B80F-4B19-B789-BC67033BA066}" srcOrd="0" destOrd="3" presId="urn:microsoft.com/office/officeart/2005/8/layout/bList2#5"/>
    <dgm:cxn modelId="{F5AF7A68-B514-4C6C-A33A-D4725777D5E3}" type="presOf" srcId="{863D8079-0E37-4B53-8451-27EFF403634C}" destId="{93FEF6A3-B3C0-4839-849E-AC53F97B2078}" srcOrd="0" destOrd="2" presId="urn:microsoft.com/office/officeart/2005/8/layout/bList2#5"/>
    <dgm:cxn modelId="{900FBB9C-52DC-4F9E-BBF9-839934C5411D}" type="presOf" srcId="{25C33B80-02A6-4D2E-AB52-39AC88818538}" destId="{93FEF6A3-B3C0-4839-849E-AC53F97B2078}" srcOrd="0" destOrd="1" presId="urn:microsoft.com/office/officeart/2005/8/layout/bList2#5"/>
    <dgm:cxn modelId="{D54B6451-C5AC-4271-9C5A-40E62DF6329D}" srcId="{2FD0D64E-3E0B-4D22-A3E6-21E2E7E3E581}" destId="{863D8079-0E37-4B53-8451-27EFF403634C}" srcOrd="2" destOrd="0" parTransId="{749FA283-A672-41F3-B1CE-926BFA47A37B}" sibTransId="{A46D6E0F-4A9A-42CD-8263-74DA98E48B51}"/>
    <dgm:cxn modelId="{7A71D6F6-37EC-4CAC-A41E-A4ED43538DAD}" type="presOf" srcId="{EE8FCDC4-2190-4780-850E-36DC31D20050}" destId="{59B21EED-B80F-4B19-B789-BC67033BA066}" srcOrd="0" destOrd="4" presId="urn:microsoft.com/office/officeart/2005/8/layout/bList2#5"/>
    <dgm:cxn modelId="{2E24BECC-A844-4FAD-9FD0-928AB8BDA95A}" type="presOf" srcId="{D04A3279-6957-49C6-AE43-F9FDC25D5727}" destId="{59B21EED-B80F-4B19-B789-BC67033BA066}" srcOrd="0" destOrd="2" presId="urn:microsoft.com/office/officeart/2005/8/layout/bList2#5"/>
    <dgm:cxn modelId="{371640D3-F285-428E-9FEC-ABB258A93B50}" type="presOf" srcId="{82B7B405-BA56-4816-AD5C-E91FC37F2C5C}" destId="{22A62FC2-3E6B-40E6-9812-B88477147CF1}" srcOrd="1" destOrd="0" presId="urn:microsoft.com/office/officeart/2005/8/layout/bList2#5"/>
    <dgm:cxn modelId="{FDD85CD7-73AF-4D00-8643-683183D6C154}" type="presOf" srcId="{215DAF9B-248C-4667-808B-E7AE63EF3E0A}" destId="{6B0857A0-D478-4ED2-B668-52288183C139}" srcOrd="0" destOrd="0" presId="urn:microsoft.com/office/officeart/2005/8/layout/bList2#5"/>
    <dgm:cxn modelId="{052D1BCD-B779-46B0-AB5D-8CC3B22FAF11}" srcId="{2FD0D64E-3E0B-4D22-A3E6-21E2E7E3E581}" destId="{25C33B80-02A6-4D2E-AB52-39AC88818538}" srcOrd="1" destOrd="0" parTransId="{5EED9F5E-CDFA-4F38-8DC2-6A1D2FFDE2FF}" sibTransId="{6697D49C-B001-4DB6-BE21-56863AC5AEE8}"/>
    <dgm:cxn modelId="{3590698F-8980-4228-B91B-2185DEE99439}" srcId="{215DAF9B-248C-4667-808B-E7AE63EF3E0A}" destId="{2FD0D64E-3E0B-4D22-A3E6-21E2E7E3E581}" srcOrd="1" destOrd="0" parTransId="{43C06B39-00D7-4DE5-AC6C-F6FF6639B617}" sibTransId="{4F85A352-A422-461F-BFE8-F20526D9A1DF}"/>
    <dgm:cxn modelId="{5D001C44-703F-4817-9E78-CC2B8868634F}" type="presOf" srcId="{E5F40C38-3F67-4A37-8E54-7C3F5B1C025A}" destId="{93FEF6A3-B3C0-4839-849E-AC53F97B2078}" srcOrd="0" destOrd="0" presId="urn:microsoft.com/office/officeart/2005/8/layout/bList2#5"/>
    <dgm:cxn modelId="{70474AA1-20E9-4437-9898-0C626DD3A9C0}" type="presParOf" srcId="{6B0857A0-D478-4ED2-B668-52288183C139}" destId="{A35EB90A-AA97-4561-B4C1-056AFE9FDDA3}" srcOrd="0" destOrd="0" presId="urn:microsoft.com/office/officeart/2005/8/layout/bList2#5"/>
    <dgm:cxn modelId="{6A6C9F73-5F11-49C5-BAAA-0E35F36EADB9}" type="presParOf" srcId="{A35EB90A-AA97-4561-B4C1-056AFE9FDDA3}" destId="{59B21EED-B80F-4B19-B789-BC67033BA066}" srcOrd="0" destOrd="0" presId="urn:microsoft.com/office/officeart/2005/8/layout/bList2#5"/>
    <dgm:cxn modelId="{3C4F83E7-B38A-441F-ABFF-075636E16070}" type="presParOf" srcId="{A35EB90A-AA97-4561-B4C1-056AFE9FDDA3}" destId="{D9146B46-19CF-4179-BE41-868043CE1EF8}" srcOrd="1" destOrd="0" presId="urn:microsoft.com/office/officeart/2005/8/layout/bList2#5"/>
    <dgm:cxn modelId="{FDA4AEE6-D01C-40C4-9875-12E79F936826}" type="presParOf" srcId="{A35EB90A-AA97-4561-B4C1-056AFE9FDDA3}" destId="{22A62FC2-3E6B-40E6-9812-B88477147CF1}" srcOrd="2" destOrd="0" presId="urn:microsoft.com/office/officeart/2005/8/layout/bList2#5"/>
    <dgm:cxn modelId="{C7844645-719A-40FB-8DA7-4A6E78744701}" type="presParOf" srcId="{A35EB90A-AA97-4561-B4C1-056AFE9FDDA3}" destId="{004F9259-EEBE-40B7-B500-D982087EE74C}" srcOrd="3" destOrd="0" presId="urn:microsoft.com/office/officeart/2005/8/layout/bList2#5"/>
    <dgm:cxn modelId="{A6720CAD-7108-4E0F-ACEE-3EEFC8128EAA}" type="presParOf" srcId="{6B0857A0-D478-4ED2-B668-52288183C139}" destId="{D3F16767-BBBF-4E48-9EF1-13CEC60A0EC2}" srcOrd="1" destOrd="0" presId="urn:microsoft.com/office/officeart/2005/8/layout/bList2#5"/>
    <dgm:cxn modelId="{711C033D-DBFC-4568-9B79-763FFBA8C1B6}" type="presParOf" srcId="{6B0857A0-D478-4ED2-B668-52288183C139}" destId="{DFBB6E51-750C-4AFE-98C8-B7A90ABF81FF}" srcOrd="2" destOrd="0" presId="urn:microsoft.com/office/officeart/2005/8/layout/bList2#5"/>
    <dgm:cxn modelId="{A46CC020-11E3-44B7-AA2E-063B50793E6E}" type="presParOf" srcId="{DFBB6E51-750C-4AFE-98C8-B7A90ABF81FF}" destId="{93FEF6A3-B3C0-4839-849E-AC53F97B2078}" srcOrd="0" destOrd="0" presId="urn:microsoft.com/office/officeart/2005/8/layout/bList2#5"/>
    <dgm:cxn modelId="{F12F4AEB-717B-440C-90B1-C67779D6409D}" type="presParOf" srcId="{DFBB6E51-750C-4AFE-98C8-B7A90ABF81FF}" destId="{71AA30D7-A6F6-4ACA-A862-89D7930C0BF2}" srcOrd="1" destOrd="0" presId="urn:microsoft.com/office/officeart/2005/8/layout/bList2#5"/>
    <dgm:cxn modelId="{6FF22C9A-FF39-48A7-8D58-9262B59190DC}" type="presParOf" srcId="{DFBB6E51-750C-4AFE-98C8-B7A90ABF81FF}" destId="{10B3B21D-524A-4085-8E01-D7A046078D75}" srcOrd="2" destOrd="0" presId="urn:microsoft.com/office/officeart/2005/8/layout/bList2#5"/>
    <dgm:cxn modelId="{0CA69FAE-6751-4B13-B443-AFCD1D5CAE02}" type="presParOf" srcId="{DFBB6E51-750C-4AFE-98C8-B7A90ABF81FF}" destId="{6ADFDE79-0FC5-4989-A337-29322D3B5A8D}" srcOrd="3" destOrd="0" presId="urn:microsoft.com/office/officeart/2005/8/layout/bList2#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2C9E565-6633-4AB3-95C6-745C6B25F914}" type="doc">
      <dgm:prSet loTypeId="urn:microsoft.com/office/officeart/2005/8/layout/pList1#5" loCatId="list" qsTypeId="urn:microsoft.com/office/officeart/2005/8/quickstyle/simple1" qsCatId="simple" csTypeId="urn:microsoft.com/office/officeart/2005/8/colors/accent1_2" csCatId="accent1" phldr="1"/>
      <dgm:spPr/>
      <dgm:t>
        <a:bodyPr/>
        <a:lstStyle/>
        <a:p>
          <a:endParaRPr lang="en-US"/>
        </a:p>
      </dgm:t>
    </dgm:pt>
    <dgm:pt modelId="{AADBC9B8-C334-45B2-A5E4-C5BC748C49F8}">
      <dgm:prSet/>
      <dgm:spPr/>
      <dgm:t>
        <a:bodyPr/>
        <a:lstStyle/>
        <a:p>
          <a:pPr rtl="0"/>
          <a:r>
            <a:rPr lang="en-US" dirty="0" smtClean="0"/>
            <a:t>Mobile phone marketing</a:t>
          </a:r>
          <a:endParaRPr lang="en-US" dirty="0"/>
        </a:p>
      </dgm:t>
    </dgm:pt>
    <dgm:pt modelId="{9E913EC0-54CD-482C-8F59-9178892537D4}" type="parTrans" cxnId="{5F6960EA-2BB5-467F-85ED-041B6D54A808}">
      <dgm:prSet/>
      <dgm:spPr/>
      <dgm:t>
        <a:bodyPr/>
        <a:lstStyle/>
        <a:p>
          <a:endParaRPr lang="en-US"/>
        </a:p>
      </dgm:t>
    </dgm:pt>
    <dgm:pt modelId="{86D054DE-89A4-4789-905D-70882AE41168}" type="sibTrans" cxnId="{5F6960EA-2BB5-467F-85ED-041B6D54A808}">
      <dgm:prSet/>
      <dgm:spPr/>
      <dgm:t>
        <a:bodyPr/>
        <a:lstStyle/>
        <a:p>
          <a:endParaRPr lang="en-US"/>
        </a:p>
      </dgm:t>
    </dgm:pt>
    <dgm:pt modelId="{27DD9875-E2B1-4D88-A4D9-252E5BA26D66}">
      <dgm:prSet/>
      <dgm:spPr/>
      <dgm:t>
        <a:bodyPr/>
        <a:lstStyle/>
        <a:p>
          <a:pPr rtl="0"/>
          <a:r>
            <a:rPr lang="en-US" dirty="0" smtClean="0"/>
            <a:t>Podcasts and </a:t>
          </a:r>
          <a:r>
            <a:rPr lang="en-US" dirty="0" err="1" smtClean="0"/>
            <a:t>Vodcasts</a:t>
          </a:r>
          <a:endParaRPr lang="en-US" dirty="0"/>
        </a:p>
      </dgm:t>
    </dgm:pt>
    <dgm:pt modelId="{A66C6A71-8DAD-4D53-BA15-FDD77B2B7681}" type="parTrans" cxnId="{313EBD7E-4A6B-44D9-8A2E-A71214BF2287}">
      <dgm:prSet/>
      <dgm:spPr/>
      <dgm:t>
        <a:bodyPr/>
        <a:lstStyle/>
        <a:p>
          <a:endParaRPr lang="en-US"/>
        </a:p>
      </dgm:t>
    </dgm:pt>
    <dgm:pt modelId="{D2344153-9116-4245-90F9-386E56B97325}" type="sibTrans" cxnId="{313EBD7E-4A6B-44D9-8A2E-A71214BF2287}">
      <dgm:prSet/>
      <dgm:spPr/>
      <dgm:t>
        <a:bodyPr/>
        <a:lstStyle/>
        <a:p>
          <a:endParaRPr lang="en-US"/>
        </a:p>
      </dgm:t>
    </dgm:pt>
    <dgm:pt modelId="{98AE56DF-4877-4DA9-AEFC-7F9AE96F50FB}">
      <dgm:prSet/>
      <dgm:spPr/>
      <dgm:t>
        <a:bodyPr/>
        <a:lstStyle/>
        <a:p>
          <a:pPr rtl="0"/>
          <a:r>
            <a:rPr lang="en-US" dirty="0" smtClean="0"/>
            <a:t>Interactive TV (</a:t>
          </a:r>
          <a:r>
            <a:rPr lang="en-US" dirty="0" err="1" smtClean="0"/>
            <a:t>iTV</a:t>
          </a:r>
          <a:r>
            <a:rPr lang="en-US" dirty="0" smtClean="0"/>
            <a:t>)</a:t>
          </a:r>
          <a:endParaRPr lang="en-US" dirty="0"/>
        </a:p>
      </dgm:t>
    </dgm:pt>
    <dgm:pt modelId="{A258A8BE-F828-4A26-8C8A-9A6ACE68D321}" type="parTrans" cxnId="{0D53FB29-4F28-4469-8235-5DB4368C242C}">
      <dgm:prSet/>
      <dgm:spPr/>
      <dgm:t>
        <a:bodyPr/>
        <a:lstStyle/>
        <a:p>
          <a:endParaRPr lang="en-US"/>
        </a:p>
      </dgm:t>
    </dgm:pt>
    <dgm:pt modelId="{A34F3ADA-7AC2-44BF-9D28-72B41AF1002E}" type="sibTrans" cxnId="{0D53FB29-4F28-4469-8235-5DB4368C242C}">
      <dgm:prSet/>
      <dgm:spPr/>
      <dgm:t>
        <a:bodyPr/>
        <a:lstStyle/>
        <a:p>
          <a:endParaRPr lang="en-US"/>
        </a:p>
      </dgm:t>
    </dgm:pt>
    <dgm:pt modelId="{E9C4CAF2-2139-41F3-B42E-6EAB28FF96C1}">
      <dgm:prSet/>
      <dgm:spPr/>
      <dgm:t>
        <a:bodyPr/>
        <a:lstStyle/>
        <a:p>
          <a:pPr rtl="0"/>
          <a:r>
            <a:rPr lang="en-US" dirty="0" smtClean="0"/>
            <a:t>Location based</a:t>
          </a:r>
          <a:endParaRPr lang="en-US" dirty="0"/>
        </a:p>
      </dgm:t>
    </dgm:pt>
    <dgm:pt modelId="{E1A1A14B-89A5-4FBD-9FB9-AF3C828267E7}" type="parTrans" cxnId="{230CC8E3-0A4E-4BEB-8984-BD3108D12175}">
      <dgm:prSet/>
      <dgm:spPr/>
      <dgm:t>
        <a:bodyPr/>
        <a:lstStyle/>
        <a:p>
          <a:endParaRPr lang="en-GB"/>
        </a:p>
      </dgm:t>
    </dgm:pt>
    <dgm:pt modelId="{B1523E13-7085-4BCE-97B5-7E3A0CB7F452}" type="sibTrans" cxnId="{230CC8E3-0A4E-4BEB-8984-BD3108D12175}">
      <dgm:prSet/>
      <dgm:spPr/>
      <dgm:t>
        <a:bodyPr/>
        <a:lstStyle/>
        <a:p>
          <a:endParaRPr lang="en-GB"/>
        </a:p>
      </dgm:t>
    </dgm:pt>
    <dgm:pt modelId="{180BECD0-AD96-4799-95D3-620DB8E87349}">
      <dgm:prSet/>
      <dgm:spPr/>
      <dgm:t>
        <a:bodyPr/>
        <a:lstStyle/>
        <a:p>
          <a:pPr rtl="0"/>
          <a:r>
            <a:rPr lang="en-US" dirty="0" smtClean="0"/>
            <a:t>E-mail</a:t>
          </a:r>
          <a:endParaRPr lang="en-US" dirty="0"/>
        </a:p>
      </dgm:t>
    </dgm:pt>
    <dgm:pt modelId="{522D5CAB-EBA8-492E-92BB-D1A92B77938D}" type="parTrans" cxnId="{3511B428-0967-4D02-85F7-B73214A29463}">
      <dgm:prSet/>
      <dgm:spPr/>
      <dgm:t>
        <a:bodyPr/>
        <a:lstStyle/>
        <a:p>
          <a:endParaRPr lang="en-GB"/>
        </a:p>
      </dgm:t>
    </dgm:pt>
    <dgm:pt modelId="{4CD6F5C3-B609-4085-B0A4-9369A7602970}" type="sibTrans" cxnId="{3511B428-0967-4D02-85F7-B73214A29463}">
      <dgm:prSet/>
      <dgm:spPr/>
      <dgm:t>
        <a:bodyPr/>
        <a:lstStyle/>
        <a:p>
          <a:endParaRPr lang="en-GB"/>
        </a:p>
      </dgm:t>
    </dgm:pt>
    <dgm:pt modelId="{042FA1F0-4809-4FAE-BCB5-B9615598163A}">
      <dgm:prSet/>
      <dgm:spPr/>
      <dgm:t>
        <a:bodyPr/>
        <a:lstStyle/>
        <a:p>
          <a:pPr rtl="0"/>
          <a:r>
            <a:rPr lang="en-US" dirty="0" smtClean="0"/>
            <a:t>Social-networks</a:t>
          </a:r>
          <a:endParaRPr lang="en-US" dirty="0"/>
        </a:p>
      </dgm:t>
    </dgm:pt>
    <dgm:pt modelId="{2BE6AECF-CBC6-42AB-AF88-507A5B3B647B}" type="parTrans" cxnId="{CD4D3E4B-8717-45D0-BE25-0ABB799D3CB7}">
      <dgm:prSet/>
      <dgm:spPr/>
      <dgm:t>
        <a:bodyPr/>
        <a:lstStyle/>
        <a:p>
          <a:endParaRPr lang="en-GB"/>
        </a:p>
      </dgm:t>
    </dgm:pt>
    <dgm:pt modelId="{6AC88DDE-073F-4451-A006-283F1ED95292}" type="sibTrans" cxnId="{CD4D3E4B-8717-45D0-BE25-0ABB799D3CB7}">
      <dgm:prSet/>
      <dgm:spPr/>
      <dgm:t>
        <a:bodyPr/>
        <a:lstStyle/>
        <a:p>
          <a:endParaRPr lang="en-GB"/>
        </a:p>
      </dgm:t>
    </dgm:pt>
    <dgm:pt modelId="{EE0E0B42-658F-48E7-98C9-2C0444616235}" type="pres">
      <dgm:prSet presAssocID="{62C9E565-6633-4AB3-95C6-745C6B25F914}" presName="Name0" presStyleCnt="0">
        <dgm:presLayoutVars>
          <dgm:dir/>
          <dgm:resizeHandles val="exact"/>
        </dgm:presLayoutVars>
      </dgm:prSet>
      <dgm:spPr/>
      <dgm:t>
        <a:bodyPr/>
        <a:lstStyle/>
        <a:p>
          <a:endParaRPr lang="en-US"/>
        </a:p>
      </dgm:t>
    </dgm:pt>
    <dgm:pt modelId="{F32AD58A-5D10-4008-841B-FF9018132725}" type="pres">
      <dgm:prSet presAssocID="{AADBC9B8-C334-45B2-A5E4-C5BC748C49F8}" presName="compNode" presStyleCnt="0"/>
      <dgm:spPr/>
    </dgm:pt>
    <dgm:pt modelId="{3D705316-D092-4663-94E2-5123894DE8C8}" type="pres">
      <dgm:prSet presAssocID="{AADBC9B8-C334-45B2-A5E4-C5BC748C49F8}" presName="pictRect" presStyleLbl="node1" presStyleIdx="0" presStyleCnt="6" custScaleX="106057"/>
      <dgm:spPr>
        <a:prstGeom prst="rect">
          <a:avLst/>
        </a:prstGeom>
        <a:blipFill rotWithShape="0">
          <a:blip xmlns:r="http://schemas.openxmlformats.org/officeDocument/2006/relationships" r:embed="rId1"/>
          <a:stretch>
            <a:fillRect/>
          </a:stretch>
        </a:blipFill>
      </dgm:spPr>
      <dgm:t>
        <a:bodyPr/>
        <a:lstStyle/>
        <a:p>
          <a:endParaRPr lang="en-US"/>
        </a:p>
      </dgm:t>
    </dgm:pt>
    <dgm:pt modelId="{4525CAEF-09DE-4CC3-A024-A9185A4E3DDC}" type="pres">
      <dgm:prSet presAssocID="{AADBC9B8-C334-45B2-A5E4-C5BC748C49F8}" presName="textRect" presStyleLbl="revTx" presStyleIdx="0" presStyleCnt="6">
        <dgm:presLayoutVars>
          <dgm:bulletEnabled val="1"/>
        </dgm:presLayoutVars>
      </dgm:prSet>
      <dgm:spPr/>
      <dgm:t>
        <a:bodyPr/>
        <a:lstStyle/>
        <a:p>
          <a:endParaRPr lang="en-US"/>
        </a:p>
      </dgm:t>
    </dgm:pt>
    <dgm:pt modelId="{4D0439B3-5637-49FC-AA11-AB3F9B98AB1F}" type="pres">
      <dgm:prSet presAssocID="{86D054DE-89A4-4789-905D-70882AE41168}" presName="sibTrans" presStyleLbl="sibTrans2D1" presStyleIdx="0" presStyleCnt="0"/>
      <dgm:spPr/>
      <dgm:t>
        <a:bodyPr/>
        <a:lstStyle/>
        <a:p>
          <a:endParaRPr lang="en-US"/>
        </a:p>
      </dgm:t>
    </dgm:pt>
    <dgm:pt modelId="{C5FA6B0F-634E-43CC-95FC-65E719EF042E}" type="pres">
      <dgm:prSet presAssocID="{27DD9875-E2B1-4D88-A4D9-252E5BA26D66}" presName="compNode" presStyleCnt="0"/>
      <dgm:spPr/>
    </dgm:pt>
    <dgm:pt modelId="{3A150B56-8A81-4972-B886-8E46596F6E92}" type="pres">
      <dgm:prSet presAssocID="{27DD9875-E2B1-4D88-A4D9-252E5BA26D66}" presName="pictRect" presStyleLbl="node1" presStyleIdx="1" presStyleCnt="6" custScaleX="86319"/>
      <dgm:spPr>
        <a:prstGeom prst="rect">
          <a:avLst/>
        </a:prstGeom>
        <a:blipFill rotWithShape="0">
          <a:blip xmlns:r="http://schemas.openxmlformats.org/officeDocument/2006/relationships" r:embed="rId2"/>
          <a:stretch>
            <a:fillRect/>
          </a:stretch>
        </a:blipFill>
      </dgm:spPr>
      <dgm:t>
        <a:bodyPr/>
        <a:lstStyle/>
        <a:p>
          <a:endParaRPr lang="en-US"/>
        </a:p>
      </dgm:t>
    </dgm:pt>
    <dgm:pt modelId="{7EDF9858-2AAE-44C9-8FB7-59BC1D007545}" type="pres">
      <dgm:prSet presAssocID="{27DD9875-E2B1-4D88-A4D9-252E5BA26D66}" presName="textRect" presStyleLbl="revTx" presStyleIdx="1" presStyleCnt="6">
        <dgm:presLayoutVars>
          <dgm:bulletEnabled val="1"/>
        </dgm:presLayoutVars>
      </dgm:prSet>
      <dgm:spPr/>
      <dgm:t>
        <a:bodyPr/>
        <a:lstStyle/>
        <a:p>
          <a:endParaRPr lang="en-US"/>
        </a:p>
      </dgm:t>
    </dgm:pt>
    <dgm:pt modelId="{78183855-2B95-4E0E-997C-4D9FF5D77A2D}" type="pres">
      <dgm:prSet presAssocID="{D2344153-9116-4245-90F9-386E56B97325}" presName="sibTrans" presStyleLbl="sibTrans2D1" presStyleIdx="0" presStyleCnt="0"/>
      <dgm:spPr/>
      <dgm:t>
        <a:bodyPr/>
        <a:lstStyle/>
        <a:p>
          <a:endParaRPr lang="en-US"/>
        </a:p>
      </dgm:t>
    </dgm:pt>
    <dgm:pt modelId="{B3C23C69-1F30-40B5-9342-3DA8059DEE2D}" type="pres">
      <dgm:prSet presAssocID="{98AE56DF-4877-4DA9-AEFC-7F9AE96F50FB}" presName="compNode" presStyleCnt="0"/>
      <dgm:spPr/>
    </dgm:pt>
    <dgm:pt modelId="{E5937784-292E-4CC8-8BBE-F0D147165C28}" type="pres">
      <dgm:prSet presAssocID="{98AE56DF-4877-4DA9-AEFC-7F9AE96F50FB}" presName="pictRect" presStyleLbl="node1" presStyleIdx="2" presStyleCnt="6" custScaleX="78684"/>
      <dgm:spPr>
        <a:prstGeom prst="rect">
          <a:avLst/>
        </a:prstGeom>
        <a:blipFill rotWithShape="0">
          <a:blip xmlns:r="http://schemas.openxmlformats.org/officeDocument/2006/relationships" r:embed="rId3"/>
          <a:stretch>
            <a:fillRect/>
          </a:stretch>
        </a:blipFill>
      </dgm:spPr>
      <dgm:t>
        <a:bodyPr/>
        <a:lstStyle/>
        <a:p>
          <a:endParaRPr lang="en-US"/>
        </a:p>
      </dgm:t>
    </dgm:pt>
    <dgm:pt modelId="{3629C031-20FA-4367-AA9B-48F75BE4722E}" type="pres">
      <dgm:prSet presAssocID="{98AE56DF-4877-4DA9-AEFC-7F9AE96F50FB}" presName="textRect" presStyleLbl="revTx" presStyleIdx="2" presStyleCnt="6">
        <dgm:presLayoutVars>
          <dgm:bulletEnabled val="1"/>
        </dgm:presLayoutVars>
      </dgm:prSet>
      <dgm:spPr/>
      <dgm:t>
        <a:bodyPr/>
        <a:lstStyle/>
        <a:p>
          <a:endParaRPr lang="en-US"/>
        </a:p>
      </dgm:t>
    </dgm:pt>
    <dgm:pt modelId="{CF29B424-D975-4F4D-966A-FADF76E6285C}" type="pres">
      <dgm:prSet presAssocID="{A34F3ADA-7AC2-44BF-9D28-72B41AF1002E}" presName="sibTrans" presStyleLbl="sibTrans2D1" presStyleIdx="0" presStyleCnt="0"/>
      <dgm:spPr/>
      <dgm:t>
        <a:bodyPr/>
        <a:lstStyle/>
        <a:p>
          <a:endParaRPr lang="en-GB"/>
        </a:p>
      </dgm:t>
    </dgm:pt>
    <dgm:pt modelId="{AD6EEA8B-D1B9-434C-AB2C-F818EBF59C59}" type="pres">
      <dgm:prSet presAssocID="{E9C4CAF2-2139-41F3-B42E-6EAB28FF96C1}" presName="compNode" presStyleCnt="0"/>
      <dgm:spPr/>
    </dgm:pt>
    <dgm:pt modelId="{FC37DD11-C0A4-4B9C-94F3-8FCDBBF7CDFB}" type="pres">
      <dgm:prSet presAssocID="{E9C4CAF2-2139-41F3-B42E-6EAB28FF96C1}" presName="pictRect" presStyleLbl="node1" presStyleIdx="3" presStyleCnt="6" custScaleX="79658"/>
      <dgm:spPr>
        <a:blipFill rotWithShape="0">
          <a:blip xmlns:r="http://schemas.openxmlformats.org/officeDocument/2006/relationships" r:embed="rId4"/>
          <a:stretch>
            <a:fillRect/>
          </a:stretch>
        </a:blipFill>
      </dgm:spPr>
      <dgm:t>
        <a:bodyPr/>
        <a:lstStyle/>
        <a:p>
          <a:endParaRPr lang="en-GB"/>
        </a:p>
      </dgm:t>
    </dgm:pt>
    <dgm:pt modelId="{D3F492F5-1966-4CF5-A22E-6293AB964526}" type="pres">
      <dgm:prSet presAssocID="{E9C4CAF2-2139-41F3-B42E-6EAB28FF96C1}" presName="textRect" presStyleLbl="revTx" presStyleIdx="3" presStyleCnt="6">
        <dgm:presLayoutVars>
          <dgm:bulletEnabled val="1"/>
        </dgm:presLayoutVars>
      </dgm:prSet>
      <dgm:spPr/>
      <dgm:t>
        <a:bodyPr/>
        <a:lstStyle/>
        <a:p>
          <a:endParaRPr lang="en-GB"/>
        </a:p>
      </dgm:t>
    </dgm:pt>
    <dgm:pt modelId="{C84311E3-3974-4EA5-8B5B-0A3101A285C8}" type="pres">
      <dgm:prSet presAssocID="{B1523E13-7085-4BCE-97B5-7E3A0CB7F452}" presName="sibTrans" presStyleLbl="sibTrans2D1" presStyleIdx="0" presStyleCnt="0"/>
      <dgm:spPr/>
      <dgm:t>
        <a:bodyPr/>
        <a:lstStyle/>
        <a:p>
          <a:endParaRPr lang="en-GB"/>
        </a:p>
      </dgm:t>
    </dgm:pt>
    <dgm:pt modelId="{BEF81613-75E5-4F0C-913C-F770A06F7053}" type="pres">
      <dgm:prSet presAssocID="{180BECD0-AD96-4799-95D3-620DB8E87349}" presName="compNode" presStyleCnt="0"/>
      <dgm:spPr/>
    </dgm:pt>
    <dgm:pt modelId="{C73C8CF7-16C6-454E-9573-D231C915DF95}" type="pres">
      <dgm:prSet presAssocID="{180BECD0-AD96-4799-95D3-620DB8E87349}" presName="pictRect" presStyleLbl="node1" presStyleIdx="4" presStyleCnt="6"/>
      <dgm:spPr>
        <a:blipFill rotWithShape="0">
          <a:blip xmlns:r="http://schemas.openxmlformats.org/officeDocument/2006/relationships" r:embed="rId5"/>
          <a:stretch>
            <a:fillRect/>
          </a:stretch>
        </a:blipFill>
      </dgm:spPr>
      <dgm:t>
        <a:bodyPr/>
        <a:lstStyle/>
        <a:p>
          <a:endParaRPr lang="en-GB"/>
        </a:p>
      </dgm:t>
    </dgm:pt>
    <dgm:pt modelId="{F08AB90D-0EB4-49BF-9D01-E5E002B68029}" type="pres">
      <dgm:prSet presAssocID="{180BECD0-AD96-4799-95D3-620DB8E87349}" presName="textRect" presStyleLbl="revTx" presStyleIdx="4" presStyleCnt="6">
        <dgm:presLayoutVars>
          <dgm:bulletEnabled val="1"/>
        </dgm:presLayoutVars>
      </dgm:prSet>
      <dgm:spPr/>
      <dgm:t>
        <a:bodyPr/>
        <a:lstStyle/>
        <a:p>
          <a:endParaRPr lang="en-GB"/>
        </a:p>
      </dgm:t>
    </dgm:pt>
    <dgm:pt modelId="{15EACF37-D0D2-4619-B425-1BE36BCB1BC4}" type="pres">
      <dgm:prSet presAssocID="{4CD6F5C3-B609-4085-B0A4-9369A7602970}" presName="sibTrans" presStyleLbl="sibTrans2D1" presStyleIdx="0" presStyleCnt="0"/>
      <dgm:spPr/>
      <dgm:t>
        <a:bodyPr/>
        <a:lstStyle/>
        <a:p>
          <a:endParaRPr lang="en-GB"/>
        </a:p>
      </dgm:t>
    </dgm:pt>
    <dgm:pt modelId="{F31AB312-9546-4097-B9F2-5872F6A260E7}" type="pres">
      <dgm:prSet presAssocID="{042FA1F0-4809-4FAE-BCB5-B9615598163A}" presName="compNode" presStyleCnt="0"/>
      <dgm:spPr/>
    </dgm:pt>
    <dgm:pt modelId="{CC395F5E-FEDC-4176-BCDE-AC672ADE3793}" type="pres">
      <dgm:prSet presAssocID="{042FA1F0-4809-4FAE-BCB5-B9615598163A}" presName="pictRect" presStyleLbl="node1" presStyleIdx="5" presStyleCnt="6"/>
      <dgm:spPr>
        <a:blipFill rotWithShape="0">
          <a:blip xmlns:r="http://schemas.openxmlformats.org/officeDocument/2006/relationships" r:embed="rId6"/>
          <a:stretch>
            <a:fillRect/>
          </a:stretch>
        </a:blipFill>
      </dgm:spPr>
      <dgm:t>
        <a:bodyPr/>
        <a:lstStyle/>
        <a:p>
          <a:endParaRPr lang="en-GB"/>
        </a:p>
      </dgm:t>
    </dgm:pt>
    <dgm:pt modelId="{D2282AA3-06D0-4502-9598-2C92AF284BB0}" type="pres">
      <dgm:prSet presAssocID="{042FA1F0-4809-4FAE-BCB5-B9615598163A}" presName="textRect" presStyleLbl="revTx" presStyleIdx="5" presStyleCnt="6">
        <dgm:presLayoutVars>
          <dgm:bulletEnabled val="1"/>
        </dgm:presLayoutVars>
      </dgm:prSet>
      <dgm:spPr/>
      <dgm:t>
        <a:bodyPr/>
        <a:lstStyle/>
        <a:p>
          <a:endParaRPr lang="en-GB"/>
        </a:p>
      </dgm:t>
    </dgm:pt>
  </dgm:ptLst>
  <dgm:cxnLst>
    <dgm:cxn modelId="{A221F53F-FB34-43B5-AE88-26ECC93B34AC}" type="presOf" srcId="{D2344153-9116-4245-90F9-386E56B97325}" destId="{78183855-2B95-4E0E-997C-4D9FF5D77A2D}" srcOrd="0" destOrd="0" presId="urn:microsoft.com/office/officeart/2005/8/layout/pList1#5"/>
    <dgm:cxn modelId="{5F6960EA-2BB5-467F-85ED-041B6D54A808}" srcId="{62C9E565-6633-4AB3-95C6-745C6B25F914}" destId="{AADBC9B8-C334-45B2-A5E4-C5BC748C49F8}" srcOrd="0" destOrd="0" parTransId="{9E913EC0-54CD-482C-8F59-9178892537D4}" sibTransId="{86D054DE-89A4-4789-905D-70882AE41168}"/>
    <dgm:cxn modelId="{F5C46536-5FB5-4237-93A6-469D29CEEF54}" type="presOf" srcId="{AADBC9B8-C334-45B2-A5E4-C5BC748C49F8}" destId="{4525CAEF-09DE-4CC3-A024-A9185A4E3DDC}" srcOrd="0" destOrd="0" presId="urn:microsoft.com/office/officeart/2005/8/layout/pList1#5"/>
    <dgm:cxn modelId="{4194877A-909A-4A6B-902D-DE09C43CA93B}" type="presOf" srcId="{27DD9875-E2B1-4D88-A4D9-252E5BA26D66}" destId="{7EDF9858-2AAE-44C9-8FB7-59BC1D007545}" srcOrd="0" destOrd="0" presId="urn:microsoft.com/office/officeart/2005/8/layout/pList1#5"/>
    <dgm:cxn modelId="{053812A5-1641-467E-8C09-360C4C3BB157}" type="presOf" srcId="{98AE56DF-4877-4DA9-AEFC-7F9AE96F50FB}" destId="{3629C031-20FA-4367-AA9B-48F75BE4722E}" srcOrd="0" destOrd="0" presId="urn:microsoft.com/office/officeart/2005/8/layout/pList1#5"/>
    <dgm:cxn modelId="{3F614EF1-8F0B-4D3E-B850-78D06629E836}" type="presOf" srcId="{B1523E13-7085-4BCE-97B5-7E3A0CB7F452}" destId="{C84311E3-3974-4EA5-8B5B-0A3101A285C8}" srcOrd="0" destOrd="0" presId="urn:microsoft.com/office/officeart/2005/8/layout/pList1#5"/>
    <dgm:cxn modelId="{5A126481-8C2B-4492-86CF-95BA38AE3D94}" type="presOf" srcId="{E9C4CAF2-2139-41F3-B42E-6EAB28FF96C1}" destId="{D3F492F5-1966-4CF5-A22E-6293AB964526}" srcOrd="0" destOrd="0" presId="urn:microsoft.com/office/officeart/2005/8/layout/pList1#5"/>
    <dgm:cxn modelId="{3511B428-0967-4D02-85F7-B73214A29463}" srcId="{62C9E565-6633-4AB3-95C6-745C6B25F914}" destId="{180BECD0-AD96-4799-95D3-620DB8E87349}" srcOrd="4" destOrd="0" parTransId="{522D5CAB-EBA8-492E-92BB-D1A92B77938D}" sibTransId="{4CD6F5C3-B609-4085-B0A4-9369A7602970}"/>
    <dgm:cxn modelId="{1BD101D6-37E6-4E18-ABD0-1F60B9F5DC78}" type="presOf" srcId="{4CD6F5C3-B609-4085-B0A4-9369A7602970}" destId="{15EACF37-D0D2-4619-B425-1BE36BCB1BC4}" srcOrd="0" destOrd="0" presId="urn:microsoft.com/office/officeart/2005/8/layout/pList1#5"/>
    <dgm:cxn modelId="{1C45E1F3-5DA7-4746-A4C8-CE06FF0C3CB7}" type="presOf" srcId="{A34F3ADA-7AC2-44BF-9D28-72B41AF1002E}" destId="{CF29B424-D975-4F4D-966A-FADF76E6285C}" srcOrd="0" destOrd="0" presId="urn:microsoft.com/office/officeart/2005/8/layout/pList1#5"/>
    <dgm:cxn modelId="{411FB0FA-6BED-41A2-BFCE-EE8076BF7B21}" type="presOf" srcId="{62C9E565-6633-4AB3-95C6-745C6B25F914}" destId="{EE0E0B42-658F-48E7-98C9-2C0444616235}" srcOrd="0" destOrd="0" presId="urn:microsoft.com/office/officeart/2005/8/layout/pList1#5"/>
    <dgm:cxn modelId="{0D53FB29-4F28-4469-8235-5DB4368C242C}" srcId="{62C9E565-6633-4AB3-95C6-745C6B25F914}" destId="{98AE56DF-4877-4DA9-AEFC-7F9AE96F50FB}" srcOrd="2" destOrd="0" parTransId="{A258A8BE-F828-4A26-8C8A-9A6ACE68D321}" sibTransId="{A34F3ADA-7AC2-44BF-9D28-72B41AF1002E}"/>
    <dgm:cxn modelId="{230CC8E3-0A4E-4BEB-8984-BD3108D12175}" srcId="{62C9E565-6633-4AB3-95C6-745C6B25F914}" destId="{E9C4CAF2-2139-41F3-B42E-6EAB28FF96C1}" srcOrd="3" destOrd="0" parTransId="{E1A1A14B-89A5-4FBD-9FB9-AF3C828267E7}" sibTransId="{B1523E13-7085-4BCE-97B5-7E3A0CB7F452}"/>
    <dgm:cxn modelId="{0AC76850-65B7-4703-B88F-3B7B9DE11D5B}" type="presOf" srcId="{042FA1F0-4809-4FAE-BCB5-B9615598163A}" destId="{D2282AA3-06D0-4502-9598-2C92AF284BB0}" srcOrd="0" destOrd="0" presId="urn:microsoft.com/office/officeart/2005/8/layout/pList1#5"/>
    <dgm:cxn modelId="{313EBD7E-4A6B-44D9-8A2E-A71214BF2287}" srcId="{62C9E565-6633-4AB3-95C6-745C6B25F914}" destId="{27DD9875-E2B1-4D88-A4D9-252E5BA26D66}" srcOrd="1" destOrd="0" parTransId="{A66C6A71-8DAD-4D53-BA15-FDD77B2B7681}" sibTransId="{D2344153-9116-4245-90F9-386E56B97325}"/>
    <dgm:cxn modelId="{F61D4404-CC30-410A-BDE1-5DDB4677BCDB}" type="presOf" srcId="{180BECD0-AD96-4799-95D3-620DB8E87349}" destId="{F08AB90D-0EB4-49BF-9D01-E5E002B68029}" srcOrd="0" destOrd="0" presId="urn:microsoft.com/office/officeart/2005/8/layout/pList1#5"/>
    <dgm:cxn modelId="{CD4D3E4B-8717-45D0-BE25-0ABB799D3CB7}" srcId="{62C9E565-6633-4AB3-95C6-745C6B25F914}" destId="{042FA1F0-4809-4FAE-BCB5-B9615598163A}" srcOrd="5" destOrd="0" parTransId="{2BE6AECF-CBC6-42AB-AF88-507A5B3B647B}" sibTransId="{6AC88DDE-073F-4451-A006-283F1ED95292}"/>
    <dgm:cxn modelId="{97B169EA-9BD4-4C0F-8E62-AEDAE26A9A8D}" type="presOf" srcId="{86D054DE-89A4-4789-905D-70882AE41168}" destId="{4D0439B3-5637-49FC-AA11-AB3F9B98AB1F}" srcOrd="0" destOrd="0" presId="urn:microsoft.com/office/officeart/2005/8/layout/pList1#5"/>
    <dgm:cxn modelId="{78EC4F6E-67D7-466C-BDD4-0F436F8EE297}" type="presParOf" srcId="{EE0E0B42-658F-48E7-98C9-2C0444616235}" destId="{F32AD58A-5D10-4008-841B-FF9018132725}" srcOrd="0" destOrd="0" presId="urn:microsoft.com/office/officeart/2005/8/layout/pList1#5"/>
    <dgm:cxn modelId="{5853E864-C31C-42A4-AC7D-E834E5030FF0}" type="presParOf" srcId="{F32AD58A-5D10-4008-841B-FF9018132725}" destId="{3D705316-D092-4663-94E2-5123894DE8C8}" srcOrd="0" destOrd="0" presId="urn:microsoft.com/office/officeart/2005/8/layout/pList1#5"/>
    <dgm:cxn modelId="{E594A0CD-7129-44B5-B7E4-129FE0EEB76D}" type="presParOf" srcId="{F32AD58A-5D10-4008-841B-FF9018132725}" destId="{4525CAEF-09DE-4CC3-A024-A9185A4E3DDC}" srcOrd="1" destOrd="0" presId="urn:microsoft.com/office/officeart/2005/8/layout/pList1#5"/>
    <dgm:cxn modelId="{5FC16516-1C67-4160-B13D-8E008C4C6F67}" type="presParOf" srcId="{EE0E0B42-658F-48E7-98C9-2C0444616235}" destId="{4D0439B3-5637-49FC-AA11-AB3F9B98AB1F}" srcOrd="1" destOrd="0" presId="urn:microsoft.com/office/officeart/2005/8/layout/pList1#5"/>
    <dgm:cxn modelId="{2542C06C-8FA5-4DA9-AAC0-7C2440E9192C}" type="presParOf" srcId="{EE0E0B42-658F-48E7-98C9-2C0444616235}" destId="{C5FA6B0F-634E-43CC-95FC-65E719EF042E}" srcOrd="2" destOrd="0" presId="urn:microsoft.com/office/officeart/2005/8/layout/pList1#5"/>
    <dgm:cxn modelId="{A226AC17-12BE-4035-91E1-2D5A300EBE5C}" type="presParOf" srcId="{C5FA6B0F-634E-43CC-95FC-65E719EF042E}" destId="{3A150B56-8A81-4972-B886-8E46596F6E92}" srcOrd="0" destOrd="0" presId="urn:microsoft.com/office/officeart/2005/8/layout/pList1#5"/>
    <dgm:cxn modelId="{00174587-7FFD-404E-A6F3-4B103C437873}" type="presParOf" srcId="{C5FA6B0F-634E-43CC-95FC-65E719EF042E}" destId="{7EDF9858-2AAE-44C9-8FB7-59BC1D007545}" srcOrd="1" destOrd="0" presId="urn:microsoft.com/office/officeart/2005/8/layout/pList1#5"/>
    <dgm:cxn modelId="{B2A9F0E4-8E2B-4D5D-BF5D-1D38DCD5B99A}" type="presParOf" srcId="{EE0E0B42-658F-48E7-98C9-2C0444616235}" destId="{78183855-2B95-4E0E-997C-4D9FF5D77A2D}" srcOrd="3" destOrd="0" presId="urn:microsoft.com/office/officeart/2005/8/layout/pList1#5"/>
    <dgm:cxn modelId="{8F3A2EC2-20D2-4AF6-8DE2-760BE11669A6}" type="presParOf" srcId="{EE0E0B42-658F-48E7-98C9-2C0444616235}" destId="{B3C23C69-1F30-40B5-9342-3DA8059DEE2D}" srcOrd="4" destOrd="0" presId="urn:microsoft.com/office/officeart/2005/8/layout/pList1#5"/>
    <dgm:cxn modelId="{9ECDC01E-9A4C-4162-B4D1-92CFCE92B589}" type="presParOf" srcId="{B3C23C69-1F30-40B5-9342-3DA8059DEE2D}" destId="{E5937784-292E-4CC8-8BBE-F0D147165C28}" srcOrd="0" destOrd="0" presId="urn:microsoft.com/office/officeart/2005/8/layout/pList1#5"/>
    <dgm:cxn modelId="{5CCA8375-A7CF-4A6D-84AD-B7BB91EB0BF6}" type="presParOf" srcId="{B3C23C69-1F30-40B5-9342-3DA8059DEE2D}" destId="{3629C031-20FA-4367-AA9B-48F75BE4722E}" srcOrd="1" destOrd="0" presId="urn:microsoft.com/office/officeart/2005/8/layout/pList1#5"/>
    <dgm:cxn modelId="{837A1AAD-22DA-478E-9390-75E56EFECCAD}" type="presParOf" srcId="{EE0E0B42-658F-48E7-98C9-2C0444616235}" destId="{CF29B424-D975-4F4D-966A-FADF76E6285C}" srcOrd="5" destOrd="0" presId="urn:microsoft.com/office/officeart/2005/8/layout/pList1#5"/>
    <dgm:cxn modelId="{E81B19C7-9046-4B97-B154-80B6E6672CCE}" type="presParOf" srcId="{EE0E0B42-658F-48E7-98C9-2C0444616235}" destId="{AD6EEA8B-D1B9-434C-AB2C-F818EBF59C59}" srcOrd="6" destOrd="0" presId="urn:microsoft.com/office/officeart/2005/8/layout/pList1#5"/>
    <dgm:cxn modelId="{996548C7-29E5-406C-A989-BC55B9455AE2}" type="presParOf" srcId="{AD6EEA8B-D1B9-434C-AB2C-F818EBF59C59}" destId="{FC37DD11-C0A4-4B9C-94F3-8FCDBBF7CDFB}" srcOrd="0" destOrd="0" presId="urn:microsoft.com/office/officeart/2005/8/layout/pList1#5"/>
    <dgm:cxn modelId="{63594006-B06B-4ED4-AC54-F359931E89DB}" type="presParOf" srcId="{AD6EEA8B-D1B9-434C-AB2C-F818EBF59C59}" destId="{D3F492F5-1966-4CF5-A22E-6293AB964526}" srcOrd="1" destOrd="0" presId="urn:microsoft.com/office/officeart/2005/8/layout/pList1#5"/>
    <dgm:cxn modelId="{95975B36-27A9-409A-9684-3E1F51008BB6}" type="presParOf" srcId="{EE0E0B42-658F-48E7-98C9-2C0444616235}" destId="{C84311E3-3974-4EA5-8B5B-0A3101A285C8}" srcOrd="7" destOrd="0" presId="urn:microsoft.com/office/officeart/2005/8/layout/pList1#5"/>
    <dgm:cxn modelId="{14C6B4E2-4ADF-475B-AA0B-3EFABD2203EF}" type="presParOf" srcId="{EE0E0B42-658F-48E7-98C9-2C0444616235}" destId="{BEF81613-75E5-4F0C-913C-F770A06F7053}" srcOrd="8" destOrd="0" presId="urn:microsoft.com/office/officeart/2005/8/layout/pList1#5"/>
    <dgm:cxn modelId="{A99A90F2-4C2D-41D9-A619-761D030B869F}" type="presParOf" srcId="{BEF81613-75E5-4F0C-913C-F770A06F7053}" destId="{C73C8CF7-16C6-454E-9573-D231C915DF95}" srcOrd="0" destOrd="0" presId="urn:microsoft.com/office/officeart/2005/8/layout/pList1#5"/>
    <dgm:cxn modelId="{9D53E9A7-2588-462D-8365-AB01E12EDD2F}" type="presParOf" srcId="{BEF81613-75E5-4F0C-913C-F770A06F7053}" destId="{F08AB90D-0EB4-49BF-9D01-E5E002B68029}" srcOrd="1" destOrd="0" presId="urn:microsoft.com/office/officeart/2005/8/layout/pList1#5"/>
    <dgm:cxn modelId="{1FF9EEAB-EFCA-4AF3-971D-E9EA2020D430}" type="presParOf" srcId="{EE0E0B42-658F-48E7-98C9-2C0444616235}" destId="{15EACF37-D0D2-4619-B425-1BE36BCB1BC4}" srcOrd="9" destOrd="0" presId="urn:microsoft.com/office/officeart/2005/8/layout/pList1#5"/>
    <dgm:cxn modelId="{25A58507-ADA0-4FDD-849C-738FFF7B76D0}" type="presParOf" srcId="{EE0E0B42-658F-48E7-98C9-2C0444616235}" destId="{F31AB312-9546-4097-B9F2-5872F6A260E7}" srcOrd="10" destOrd="0" presId="urn:microsoft.com/office/officeart/2005/8/layout/pList1#5"/>
    <dgm:cxn modelId="{25891132-E118-4444-AD2A-1906BE0919ED}" type="presParOf" srcId="{F31AB312-9546-4097-B9F2-5872F6A260E7}" destId="{CC395F5E-FEDC-4176-BCDE-AC672ADE3793}" srcOrd="0" destOrd="0" presId="urn:microsoft.com/office/officeart/2005/8/layout/pList1#5"/>
    <dgm:cxn modelId="{0C0C8B02-B0B8-4F41-A6B0-69A8941DBAB4}" type="presParOf" srcId="{F31AB312-9546-4097-B9F2-5872F6A260E7}" destId="{D2282AA3-06D0-4502-9598-2C92AF284BB0}" srcOrd="1" destOrd="0" presId="urn:microsoft.com/office/officeart/2005/8/layout/pList1#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31E7844E-4BD3-4E48-A460-C2080EA6CEAF}" type="doc">
      <dgm:prSet loTypeId="urn:microsoft.com/office/officeart/2005/8/layout/default#3" loCatId="list" qsTypeId="urn:microsoft.com/office/officeart/2005/8/quickstyle/simple1" qsCatId="simple" csTypeId="urn:microsoft.com/office/officeart/2005/8/colors/colorful2" csCatId="colorful"/>
      <dgm:spPr/>
      <dgm:t>
        <a:bodyPr/>
        <a:lstStyle/>
        <a:p>
          <a:endParaRPr lang="en-US"/>
        </a:p>
      </dgm:t>
    </dgm:pt>
    <dgm:pt modelId="{46C8A672-D64B-41D7-9797-C6336176B06F}">
      <dgm:prSet/>
      <dgm:spPr/>
      <dgm:t>
        <a:bodyPr/>
        <a:lstStyle/>
        <a:p>
          <a:pPr rtl="0"/>
          <a:r>
            <a:rPr lang="en-US" dirty="0" smtClean="0"/>
            <a:t>Direct-response television advertising (or infomercials)</a:t>
          </a:r>
          <a:endParaRPr lang="en-US" dirty="0"/>
        </a:p>
      </dgm:t>
    </dgm:pt>
    <dgm:pt modelId="{2D5664F4-376A-4A7F-B82B-5BE5E55A9DAE}" type="parTrans" cxnId="{D2E1D359-A0F3-40FE-BA01-6E7BBA68907E}">
      <dgm:prSet/>
      <dgm:spPr/>
      <dgm:t>
        <a:bodyPr/>
        <a:lstStyle/>
        <a:p>
          <a:endParaRPr lang="en-US"/>
        </a:p>
      </dgm:t>
    </dgm:pt>
    <dgm:pt modelId="{CBC0BB9B-6868-403B-96BE-46F95F7B1C64}" type="sibTrans" cxnId="{D2E1D359-A0F3-40FE-BA01-6E7BBA68907E}">
      <dgm:prSet/>
      <dgm:spPr/>
      <dgm:t>
        <a:bodyPr/>
        <a:lstStyle/>
        <a:p>
          <a:endParaRPr lang="en-US"/>
        </a:p>
      </dgm:t>
    </dgm:pt>
    <dgm:pt modelId="{D0E7F293-02A1-47A0-BFB3-66AAFDF043F1}">
      <dgm:prSet/>
      <dgm:spPr/>
      <dgm:t>
        <a:bodyPr/>
        <a:lstStyle/>
        <a:p>
          <a:pPr rtl="0"/>
          <a:r>
            <a:rPr lang="en-US" dirty="0" smtClean="0"/>
            <a:t>Home shopping channels</a:t>
          </a:r>
          <a:endParaRPr lang="en-US" dirty="0"/>
        </a:p>
      </dgm:t>
    </dgm:pt>
    <dgm:pt modelId="{397EB6FC-5BD7-4AE3-AD6C-7473B638D749}" type="parTrans" cxnId="{94980AC2-190A-4747-BDA5-7F7DCCD3B5AB}">
      <dgm:prSet/>
      <dgm:spPr/>
      <dgm:t>
        <a:bodyPr/>
        <a:lstStyle/>
        <a:p>
          <a:endParaRPr lang="en-US"/>
        </a:p>
      </dgm:t>
    </dgm:pt>
    <dgm:pt modelId="{7E43FFC9-AF6E-4FD1-8248-1DC2D41D8C23}" type="sibTrans" cxnId="{94980AC2-190A-4747-BDA5-7F7DCCD3B5AB}">
      <dgm:prSet/>
      <dgm:spPr/>
      <dgm:t>
        <a:bodyPr/>
        <a:lstStyle/>
        <a:p>
          <a:endParaRPr lang="en-US"/>
        </a:p>
      </dgm:t>
    </dgm:pt>
    <dgm:pt modelId="{90E79C09-FB29-4BB6-933D-698E457CAAEB}" type="pres">
      <dgm:prSet presAssocID="{31E7844E-4BD3-4E48-A460-C2080EA6CEAF}" presName="diagram" presStyleCnt="0">
        <dgm:presLayoutVars>
          <dgm:dir/>
          <dgm:resizeHandles val="exact"/>
        </dgm:presLayoutVars>
      </dgm:prSet>
      <dgm:spPr/>
      <dgm:t>
        <a:bodyPr/>
        <a:lstStyle/>
        <a:p>
          <a:endParaRPr lang="en-US"/>
        </a:p>
      </dgm:t>
    </dgm:pt>
    <dgm:pt modelId="{2C219BA1-17A7-4514-954B-8959B8EA89B2}" type="pres">
      <dgm:prSet presAssocID="{46C8A672-D64B-41D7-9797-C6336176B06F}" presName="node" presStyleLbl="node1" presStyleIdx="0" presStyleCnt="2">
        <dgm:presLayoutVars>
          <dgm:bulletEnabled val="1"/>
        </dgm:presLayoutVars>
      </dgm:prSet>
      <dgm:spPr/>
      <dgm:t>
        <a:bodyPr/>
        <a:lstStyle/>
        <a:p>
          <a:endParaRPr lang="en-US"/>
        </a:p>
      </dgm:t>
    </dgm:pt>
    <dgm:pt modelId="{D9F85D9B-71B4-4423-9528-681520F8EDF7}" type="pres">
      <dgm:prSet presAssocID="{CBC0BB9B-6868-403B-96BE-46F95F7B1C64}" presName="sibTrans" presStyleCnt="0"/>
      <dgm:spPr/>
      <dgm:t>
        <a:bodyPr/>
        <a:lstStyle/>
        <a:p>
          <a:endParaRPr lang="en-US"/>
        </a:p>
      </dgm:t>
    </dgm:pt>
    <dgm:pt modelId="{E0310C7B-4C8E-4B70-B384-D04E92481838}" type="pres">
      <dgm:prSet presAssocID="{D0E7F293-02A1-47A0-BFB3-66AAFDF043F1}" presName="node" presStyleLbl="node1" presStyleIdx="1" presStyleCnt="2">
        <dgm:presLayoutVars>
          <dgm:bulletEnabled val="1"/>
        </dgm:presLayoutVars>
      </dgm:prSet>
      <dgm:spPr/>
      <dgm:t>
        <a:bodyPr/>
        <a:lstStyle/>
        <a:p>
          <a:endParaRPr lang="en-US"/>
        </a:p>
      </dgm:t>
    </dgm:pt>
  </dgm:ptLst>
  <dgm:cxnLst>
    <dgm:cxn modelId="{94980AC2-190A-4747-BDA5-7F7DCCD3B5AB}" srcId="{31E7844E-4BD3-4E48-A460-C2080EA6CEAF}" destId="{D0E7F293-02A1-47A0-BFB3-66AAFDF043F1}" srcOrd="1" destOrd="0" parTransId="{397EB6FC-5BD7-4AE3-AD6C-7473B638D749}" sibTransId="{7E43FFC9-AF6E-4FD1-8248-1DC2D41D8C23}"/>
    <dgm:cxn modelId="{742C1921-9784-4828-803E-2ABB6BBFE29D}" type="presOf" srcId="{31E7844E-4BD3-4E48-A460-C2080EA6CEAF}" destId="{90E79C09-FB29-4BB6-933D-698E457CAAEB}" srcOrd="0" destOrd="0" presId="urn:microsoft.com/office/officeart/2005/8/layout/default#3"/>
    <dgm:cxn modelId="{D2E1D359-A0F3-40FE-BA01-6E7BBA68907E}" srcId="{31E7844E-4BD3-4E48-A460-C2080EA6CEAF}" destId="{46C8A672-D64B-41D7-9797-C6336176B06F}" srcOrd="0" destOrd="0" parTransId="{2D5664F4-376A-4A7F-B82B-5BE5E55A9DAE}" sibTransId="{CBC0BB9B-6868-403B-96BE-46F95F7B1C64}"/>
    <dgm:cxn modelId="{DD52F39F-81C6-40D6-AA2B-AEA9FB177C63}" type="presOf" srcId="{D0E7F293-02A1-47A0-BFB3-66AAFDF043F1}" destId="{E0310C7B-4C8E-4B70-B384-D04E92481838}" srcOrd="0" destOrd="0" presId="urn:microsoft.com/office/officeart/2005/8/layout/default#3"/>
    <dgm:cxn modelId="{A434C24B-F058-417E-8A5E-8740C0155ED9}" type="presOf" srcId="{46C8A672-D64B-41D7-9797-C6336176B06F}" destId="{2C219BA1-17A7-4514-954B-8959B8EA89B2}" srcOrd="0" destOrd="0" presId="urn:microsoft.com/office/officeart/2005/8/layout/default#3"/>
    <dgm:cxn modelId="{0E5EE666-6E79-4A64-9FD3-2CFAB20B9F11}" type="presParOf" srcId="{90E79C09-FB29-4BB6-933D-698E457CAAEB}" destId="{2C219BA1-17A7-4514-954B-8959B8EA89B2}" srcOrd="0" destOrd="0" presId="urn:microsoft.com/office/officeart/2005/8/layout/default#3"/>
    <dgm:cxn modelId="{4597AB0D-151D-4A43-9305-EA4DC1446E20}" type="presParOf" srcId="{90E79C09-FB29-4BB6-933D-698E457CAAEB}" destId="{D9F85D9B-71B4-4423-9528-681520F8EDF7}" srcOrd="1" destOrd="0" presId="urn:microsoft.com/office/officeart/2005/8/layout/default#3"/>
    <dgm:cxn modelId="{3588C229-A456-45D6-875A-BB2EF00C63C8}" type="presParOf" srcId="{90E79C09-FB29-4BB6-933D-698E457CAAEB}" destId="{E0310C7B-4C8E-4B70-B384-D04E92481838}" srcOrd="2"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3046E9B-5FDD-4273-9D30-DE300A061D4E}" type="doc">
      <dgm:prSet loTypeId="urn:microsoft.com/office/officeart/2005/8/layout/default#4" loCatId="list" qsTypeId="urn:microsoft.com/office/officeart/2005/8/quickstyle/simple1" qsCatId="simple" csTypeId="urn:microsoft.com/office/officeart/2005/8/colors/colorful1#31" csCatId="colorful" phldr="1"/>
      <dgm:spPr/>
      <dgm:t>
        <a:bodyPr/>
        <a:lstStyle/>
        <a:p>
          <a:endParaRPr lang="en-US"/>
        </a:p>
      </dgm:t>
    </dgm:pt>
    <dgm:pt modelId="{E9E48171-B029-4359-B67C-98C4B36E03B5}">
      <dgm:prSet/>
      <dgm:spPr/>
      <dgm:t>
        <a:bodyPr/>
        <a:lstStyle/>
        <a:p>
          <a:pPr rtl="0"/>
          <a:r>
            <a:rPr lang="en-US" dirty="0" smtClean="0"/>
            <a:t>Auction sites</a:t>
          </a:r>
          <a:endParaRPr lang="en-US" dirty="0"/>
        </a:p>
      </dgm:t>
    </dgm:pt>
    <dgm:pt modelId="{24D91EF1-6B59-4984-83DC-7AB167781D0F}" type="parTrans" cxnId="{04121E0D-FF0F-4401-8F90-632DEBAE2F07}">
      <dgm:prSet/>
      <dgm:spPr/>
      <dgm:t>
        <a:bodyPr/>
        <a:lstStyle/>
        <a:p>
          <a:endParaRPr lang="en-US"/>
        </a:p>
      </dgm:t>
    </dgm:pt>
    <dgm:pt modelId="{B6CE0D0E-E890-4BA4-8C32-84A4D26A3352}" type="sibTrans" cxnId="{04121E0D-FF0F-4401-8F90-632DEBAE2F07}">
      <dgm:prSet/>
      <dgm:spPr/>
      <dgm:t>
        <a:bodyPr/>
        <a:lstStyle/>
        <a:p>
          <a:endParaRPr lang="en-US"/>
        </a:p>
      </dgm:t>
    </dgm:pt>
    <dgm:pt modelId="{9CB34CD2-0E14-4C48-BA23-BD72E99C7073}">
      <dgm:prSet/>
      <dgm:spPr/>
      <dgm:t>
        <a:bodyPr/>
        <a:lstStyle/>
        <a:p>
          <a:pPr rtl="0"/>
          <a:r>
            <a:rPr lang="en-US" dirty="0" smtClean="0"/>
            <a:t>Blogs</a:t>
          </a:r>
          <a:endParaRPr lang="en-US" dirty="0"/>
        </a:p>
      </dgm:t>
    </dgm:pt>
    <dgm:pt modelId="{87FA1F9C-4C59-4B7D-A024-06FC1999A1ED}" type="parTrans" cxnId="{2443A9BE-77E3-4C98-900D-3F6929E8D29E}">
      <dgm:prSet/>
      <dgm:spPr/>
      <dgm:t>
        <a:bodyPr/>
        <a:lstStyle/>
        <a:p>
          <a:endParaRPr lang="en-US"/>
        </a:p>
      </dgm:t>
    </dgm:pt>
    <dgm:pt modelId="{61584E83-24A3-480C-9786-3C25DB8CE4BF}" type="sibTrans" cxnId="{2443A9BE-77E3-4C98-900D-3F6929E8D29E}">
      <dgm:prSet/>
      <dgm:spPr/>
      <dgm:t>
        <a:bodyPr/>
        <a:lstStyle/>
        <a:p>
          <a:endParaRPr lang="en-US"/>
        </a:p>
      </dgm:t>
    </dgm:pt>
    <dgm:pt modelId="{50646588-A028-4F78-8113-320736B6ED31}">
      <dgm:prSet/>
      <dgm:spPr/>
      <dgm:t>
        <a:bodyPr/>
        <a:lstStyle/>
        <a:p>
          <a:pPr rtl="0"/>
          <a:r>
            <a:rPr lang="en-US" dirty="0" smtClean="0"/>
            <a:t>Peer-to-peer lending/sales</a:t>
          </a:r>
          <a:endParaRPr lang="en-US" dirty="0"/>
        </a:p>
      </dgm:t>
    </dgm:pt>
    <dgm:pt modelId="{37D25168-DDBC-47E3-AC0D-A7E3F526DC78}" type="parTrans" cxnId="{B0536E7F-6A68-49F1-A30A-8B97A5BDA1A5}">
      <dgm:prSet/>
      <dgm:spPr/>
      <dgm:t>
        <a:bodyPr/>
        <a:lstStyle/>
        <a:p>
          <a:endParaRPr lang="en-GB"/>
        </a:p>
      </dgm:t>
    </dgm:pt>
    <dgm:pt modelId="{DF72B8AB-18C0-4E83-B7AD-A2E568C88C85}" type="sibTrans" cxnId="{B0536E7F-6A68-49F1-A30A-8B97A5BDA1A5}">
      <dgm:prSet/>
      <dgm:spPr/>
      <dgm:t>
        <a:bodyPr/>
        <a:lstStyle/>
        <a:p>
          <a:endParaRPr lang="en-GB"/>
        </a:p>
      </dgm:t>
    </dgm:pt>
    <dgm:pt modelId="{9EA3DD06-623B-4999-BE57-037D76CF0E0D}" type="pres">
      <dgm:prSet presAssocID="{53046E9B-5FDD-4273-9D30-DE300A061D4E}" presName="diagram" presStyleCnt="0">
        <dgm:presLayoutVars>
          <dgm:dir/>
          <dgm:resizeHandles val="exact"/>
        </dgm:presLayoutVars>
      </dgm:prSet>
      <dgm:spPr/>
      <dgm:t>
        <a:bodyPr/>
        <a:lstStyle/>
        <a:p>
          <a:endParaRPr lang="en-US"/>
        </a:p>
      </dgm:t>
    </dgm:pt>
    <dgm:pt modelId="{A9D32449-32D8-47C1-B7F7-1F0BAEBD90AC}" type="pres">
      <dgm:prSet presAssocID="{E9E48171-B029-4359-B67C-98C4B36E03B5}" presName="node" presStyleLbl="node1" presStyleIdx="0" presStyleCnt="3">
        <dgm:presLayoutVars>
          <dgm:bulletEnabled val="1"/>
        </dgm:presLayoutVars>
      </dgm:prSet>
      <dgm:spPr/>
      <dgm:t>
        <a:bodyPr/>
        <a:lstStyle/>
        <a:p>
          <a:endParaRPr lang="en-US"/>
        </a:p>
      </dgm:t>
    </dgm:pt>
    <dgm:pt modelId="{C32C04DF-9C6D-4B27-A206-EB0FE8AB8A17}" type="pres">
      <dgm:prSet presAssocID="{B6CE0D0E-E890-4BA4-8C32-84A4D26A3352}" presName="sibTrans" presStyleCnt="0"/>
      <dgm:spPr/>
      <dgm:t>
        <a:bodyPr/>
        <a:lstStyle/>
        <a:p>
          <a:endParaRPr lang="en-US"/>
        </a:p>
      </dgm:t>
    </dgm:pt>
    <dgm:pt modelId="{F04F03B8-9259-41D1-BD56-0800F386C475}" type="pres">
      <dgm:prSet presAssocID="{9CB34CD2-0E14-4C48-BA23-BD72E99C7073}" presName="node" presStyleLbl="node1" presStyleIdx="1" presStyleCnt="3">
        <dgm:presLayoutVars>
          <dgm:bulletEnabled val="1"/>
        </dgm:presLayoutVars>
      </dgm:prSet>
      <dgm:spPr/>
      <dgm:t>
        <a:bodyPr/>
        <a:lstStyle/>
        <a:p>
          <a:endParaRPr lang="en-US"/>
        </a:p>
      </dgm:t>
    </dgm:pt>
    <dgm:pt modelId="{674C33DD-59F2-4DBB-A753-9AB2FC429922}" type="pres">
      <dgm:prSet presAssocID="{61584E83-24A3-480C-9786-3C25DB8CE4BF}" presName="sibTrans" presStyleCnt="0"/>
      <dgm:spPr/>
      <dgm:t>
        <a:bodyPr/>
        <a:lstStyle/>
        <a:p>
          <a:endParaRPr lang="en-GB"/>
        </a:p>
      </dgm:t>
    </dgm:pt>
    <dgm:pt modelId="{D886CB02-8D5A-42BC-B554-1D4E979F83E9}" type="pres">
      <dgm:prSet presAssocID="{50646588-A028-4F78-8113-320736B6ED31}" presName="node" presStyleLbl="node1" presStyleIdx="2" presStyleCnt="3">
        <dgm:presLayoutVars>
          <dgm:bulletEnabled val="1"/>
        </dgm:presLayoutVars>
      </dgm:prSet>
      <dgm:spPr/>
      <dgm:t>
        <a:bodyPr/>
        <a:lstStyle/>
        <a:p>
          <a:endParaRPr lang="en-GB"/>
        </a:p>
      </dgm:t>
    </dgm:pt>
  </dgm:ptLst>
  <dgm:cxnLst>
    <dgm:cxn modelId="{2443A9BE-77E3-4C98-900D-3F6929E8D29E}" srcId="{53046E9B-5FDD-4273-9D30-DE300A061D4E}" destId="{9CB34CD2-0E14-4C48-BA23-BD72E99C7073}" srcOrd="1" destOrd="0" parTransId="{87FA1F9C-4C59-4B7D-A024-06FC1999A1ED}" sibTransId="{61584E83-24A3-480C-9786-3C25DB8CE4BF}"/>
    <dgm:cxn modelId="{B0536E7F-6A68-49F1-A30A-8B97A5BDA1A5}" srcId="{53046E9B-5FDD-4273-9D30-DE300A061D4E}" destId="{50646588-A028-4F78-8113-320736B6ED31}" srcOrd="2" destOrd="0" parTransId="{37D25168-DDBC-47E3-AC0D-A7E3F526DC78}" sibTransId="{DF72B8AB-18C0-4E83-B7AD-A2E568C88C85}"/>
    <dgm:cxn modelId="{04121E0D-FF0F-4401-8F90-632DEBAE2F07}" srcId="{53046E9B-5FDD-4273-9D30-DE300A061D4E}" destId="{E9E48171-B029-4359-B67C-98C4B36E03B5}" srcOrd="0" destOrd="0" parTransId="{24D91EF1-6B59-4984-83DC-7AB167781D0F}" sibTransId="{B6CE0D0E-E890-4BA4-8C32-84A4D26A3352}"/>
    <dgm:cxn modelId="{3B896CDC-3865-4B5F-9BB1-07D9A5E40C1E}" type="presOf" srcId="{53046E9B-5FDD-4273-9D30-DE300A061D4E}" destId="{9EA3DD06-623B-4999-BE57-037D76CF0E0D}" srcOrd="0" destOrd="0" presId="urn:microsoft.com/office/officeart/2005/8/layout/default#4"/>
    <dgm:cxn modelId="{164B8C5A-FCDB-4B9E-A494-AABDB872EC80}" type="presOf" srcId="{50646588-A028-4F78-8113-320736B6ED31}" destId="{D886CB02-8D5A-42BC-B554-1D4E979F83E9}" srcOrd="0" destOrd="0" presId="urn:microsoft.com/office/officeart/2005/8/layout/default#4"/>
    <dgm:cxn modelId="{5B75546D-D6FB-411D-BB26-03010F1CFC13}" type="presOf" srcId="{E9E48171-B029-4359-B67C-98C4B36E03B5}" destId="{A9D32449-32D8-47C1-B7F7-1F0BAEBD90AC}" srcOrd="0" destOrd="0" presId="urn:microsoft.com/office/officeart/2005/8/layout/default#4"/>
    <dgm:cxn modelId="{BEF55E38-D1A8-4486-938C-90366CC14B8B}" type="presOf" srcId="{9CB34CD2-0E14-4C48-BA23-BD72E99C7073}" destId="{F04F03B8-9259-41D1-BD56-0800F386C475}" srcOrd="0" destOrd="0" presId="urn:microsoft.com/office/officeart/2005/8/layout/default#4"/>
    <dgm:cxn modelId="{E1EA4B94-6670-4743-91C3-896DD2BF42A3}" type="presParOf" srcId="{9EA3DD06-623B-4999-BE57-037D76CF0E0D}" destId="{A9D32449-32D8-47C1-B7F7-1F0BAEBD90AC}" srcOrd="0" destOrd="0" presId="urn:microsoft.com/office/officeart/2005/8/layout/default#4"/>
    <dgm:cxn modelId="{470EBE5C-A6B4-460B-A99C-F040B812DAC0}" type="presParOf" srcId="{9EA3DD06-623B-4999-BE57-037D76CF0E0D}" destId="{C32C04DF-9C6D-4B27-A206-EB0FE8AB8A17}" srcOrd="1" destOrd="0" presId="urn:microsoft.com/office/officeart/2005/8/layout/default#4"/>
    <dgm:cxn modelId="{786C4B8C-A642-402A-9415-1EAB3CF72A6C}" type="presParOf" srcId="{9EA3DD06-623B-4999-BE57-037D76CF0E0D}" destId="{F04F03B8-9259-41D1-BD56-0800F386C475}" srcOrd="2" destOrd="0" presId="urn:microsoft.com/office/officeart/2005/8/layout/default#4"/>
    <dgm:cxn modelId="{CEBB8306-A114-4507-B912-9FD626C201D8}" type="presParOf" srcId="{9EA3DD06-623B-4999-BE57-037D76CF0E0D}" destId="{674C33DD-59F2-4DBB-A753-9AB2FC429922}" srcOrd="3" destOrd="0" presId="urn:microsoft.com/office/officeart/2005/8/layout/default#4"/>
    <dgm:cxn modelId="{BADFF9BF-7FD7-4976-BFCD-4D0C02B5112F}" type="presParOf" srcId="{9EA3DD06-623B-4999-BE57-037D76CF0E0D}" destId="{D886CB02-8D5A-42BC-B554-1D4E979F83E9}" srcOrd="4" destOrd="0" presId="urn:microsoft.com/office/officeart/2005/8/layout/defaul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2C7C66A-D121-4B9D-8244-9F5E06EF2CCD}"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00A9E85C-9D82-4A48-8C22-9AE18BF4D67F}">
      <dgm:prSet phldrT="[Text]"/>
      <dgm:spPr/>
      <dgm:t>
        <a:bodyPr/>
        <a:lstStyle/>
        <a:p>
          <a:r>
            <a:rPr lang="en-GB" dirty="0" smtClean="0"/>
            <a:t>I’m hungry</a:t>
          </a:r>
          <a:endParaRPr lang="en-GB" dirty="0"/>
        </a:p>
      </dgm:t>
    </dgm:pt>
    <dgm:pt modelId="{CCB40DE8-B98F-4678-B661-0236B956E59C}" type="parTrans" cxnId="{6CDEB0E6-96BD-408B-89FF-0703DDB13026}">
      <dgm:prSet/>
      <dgm:spPr/>
      <dgm:t>
        <a:bodyPr/>
        <a:lstStyle/>
        <a:p>
          <a:endParaRPr lang="en-GB"/>
        </a:p>
      </dgm:t>
    </dgm:pt>
    <dgm:pt modelId="{9738DEBA-3403-408F-AE62-9F3B5A758660}" type="sibTrans" cxnId="{6CDEB0E6-96BD-408B-89FF-0703DDB13026}">
      <dgm:prSet/>
      <dgm:spPr/>
      <dgm:t>
        <a:bodyPr/>
        <a:lstStyle/>
        <a:p>
          <a:endParaRPr lang="en-GB"/>
        </a:p>
      </dgm:t>
    </dgm:pt>
    <dgm:pt modelId="{F5E9A484-1EF6-4C72-A6D0-3EB4CF3874D9}">
      <dgm:prSet phldrT="[Text]"/>
      <dgm:spPr/>
      <dgm:t>
        <a:bodyPr/>
        <a:lstStyle/>
        <a:p>
          <a:r>
            <a:rPr lang="en-GB" dirty="0" smtClean="0"/>
            <a:t>What’s available?</a:t>
          </a:r>
          <a:endParaRPr lang="en-GB" dirty="0"/>
        </a:p>
      </dgm:t>
    </dgm:pt>
    <dgm:pt modelId="{49A1C2A4-2DDC-4D6D-B9DC-5CCBE1EFD9AC}" type="parTrans" cxnId="{459EF2C3-D25D-4CF4-A044-29D5FEF3545C}">
      <dgm:prSet/>
      <dgm:spPr/>
      <dgm:t>
        <a:bodyPr/>
        <a:lstStyle/>
        <a:p>
          <a:endParaRPr lang="en-GB"/>
        </a:p>
      </dgm:t>
    </dgm:pt>
    <dgm:pt modelId="{A96F0751-1975-4CF8-8B36-BC223EC8B6F3}" type="sibTrans" cxnId="{459EF2C3-D25D-4CF4-A044-29D5FEF3545C}">
      <dgm:prSet/>
      <dgm:spPr/>
      <dgm:t>
        <a:bodyPr/>
        <a:lstStyle/>
        <a:p>
          <a:endParaRPr lang="en-GB"/>
        </a:p>
      </dgm:t>
    </dgm:pt>
    <dgm:pt modelId="{9024E138-D872-43DD-84FC-AEC2BF95FDD1}">
      <dgm:prSet phldrT="[Text]"/>
      <dgm:spPr/>
      <dgm:t>
        <a:bodyPr/>
        <a:lstStyle/>
        <a:p>
          <a:r>
            <a:rPr lang="en-GB" dirty="0" smtClean="0"/>
            <a:t>Cakes or chocolate? </a:t>
          </a:r>
          <a:endParaRPr lang="en-GB" dirty="0"/>
        </a:p>
      </dgm:t>
    </dgm:pt>
    <dgm:pt modelId="{FA63307A-99A4-4DF0-B5CE-B2B19C7BF5CD}" type="parTrans" cxnId="{470B154F-3E3C-4E1D-A608-F25C131B4809}">
      <dgm:prSet/>
      <dgm:spPr/>
      <dgm:t>
        <a:bodyPr/>
        <a:lstStyle/>
        <a:p>
          <a:endParaRPr lang="en-GB"/>
        </a:p>
      </dgm:t>
    </dgm:pt>
    <dgm:pt modelId="{6A9044F4-114D-4F47-9160-D41361E669C7}" type="sibTrans" cxnId="{470B154F-3E3C-4E1D-A608-F25C131B4809}">
      <dgm:prSet/>
      <dgm:spPr/>
      <dgm:t>
        <a:bodyPr/>
        <a:lstStyle/>
        <a:p>
          <a:endParaRPr lang="en-GB"/>
        </a:p>
      </dgm:t>
    </dgm:pt>
    <dgm:pt modelId="{DD4C0165-709B-4DD3-B431-16FCB399309C}">
      <dgm:prSet phldrT="[Text]"/>
      <dgm:spPr/>
      <dgm:t>
        <a:bodyPr/>
        <a:lstStyle/>
        <a:p>
          <a:r>
            <a:rPr lang="en-GB" dirty="0" smtClean="0"/>
            <a:t>Problem recognition </a:t>
          </a:r>
          <a:endParaRPr lang="en-GB" dirty="0"/>
        </a:p>
      </dgm:t>
    </dgm:pt>
    <dgm:pt modelId="{B972CEA9-0793-45B6-9C79-7DAA79EC62B1}" type="parTrans" cxnId="{2FA89237-6645-44A0-B617-788C3EA5E8B6}">
      <dgm:prSet/>
      <dgm:spPr/>
      <dgm:t>
        <a:bodyPr/>
        <a:lstStyle/>
        <a:p>
          <a:endParaRPr lang="en-GB"/>
        </a:p>
      </dgm:t>
    </dgm:pt>
    <dgm:pt modelId="{3416360E-3735-41A3-B95B-29B78105AAC1}" type="sibTrans" cxnId="{2FA89237-6645-44A0-B617-788C3EA5E8B6}">
      <dgm:prSet/>
      <dgm:spPr/>
      <dgm:t>
        <a:bodyPr/>
        <a:lstStyle/>
        <a:p>
          <a:endParaRPr lang="en-GB"/>
        </a:p>
      </dgm:t>
    </dgm:pt>
    <dgm:pt modelId="{AE9CFEA8-43EA-4892-887C-55F3A9C54AE8}">
      <dgm:prSet phldrT="[Text]"/>
      <dgm:spPr/>
      <dgm:t>
        <a:bodyPr/>
        <a:lstStyle/>
        <a:p>
          <a:r>
            <a:rPr lang="en-GB" dirty="0" smtClean="0"/>
            <a:t>Information search </a:t>
          </a:r>
          <a:endParaRPr lang="en-GB" dirty="0"/>
        </a:p>
      </dgm:t>
    </dgm:pt>
    <dgm:pt modelId="{763B949D-3BDA-4F77-95D9-F2481E21199C}" type="parTrans" cxnId="{A6E54CDD-78B6-4981-AC0D-05A161BBA51C}">
      <dgm:prSet/>
      <dgm:spPr/>
      <dgm:t>
        <a:bodyPr/>
        <a:lstStyle/>
        <a:p>
          <a:endParaRPr lang="en-GB"/>
        </a:p>
      </dgm:t>
    </dgm:pt>
    <dgm:pt modelId="{CA9E07B0-2D8B-4318-A7B7-9C5D4A01E273}" type="sibTrans" cxnId="{A6E54CDD-78B6-4981-AC0D-05A161BBA51C}">
      <dgm:prSet/>
      <dgm:spPr/>
      <dgm:t>
        <a:bodyPr/>
        <a:lstStyle/>
        <a:p>
          <a:endParaRPr lang="en-GB"/>
        </a:p>
      </dgm:t>
    </dgm:pt>
    <dgm:pt modelId="{FCD0AF28-48FE-4F23-ADAB-0B47AA2B40C5}">
      <dgm:prSet phldrT="[Text]"/>
      <dgm:spPr/>
      <dgm:t>
        <a:bodyPr/>
        <a:lstStyle/>
        <a:p>
          <a:r>
            <a:rPr lang="en-GB" dirty="0" smtClean="0"/>
            <a:t>Information evaluation</a:t>
          </a:r>
          <a:endParaRPr lang="en-GB" dirty="0"/>
        </a:p>
      </dgm:t>
    </dgm:pt>
    <dgm:pt modelId="{D3DECCB0-BF4D-49DC-A4F7-4045863C554D}" type="parTrans" cxnId="{98AAF1FB-6E2D-4DC5-A188-D8F54E60033C}">
      <dgm:prSet/>
      <dgm:spPr/>
      <dgm:t>
        <a:bodyPr/>
        <a:lstStyle/>
        <a:p>
          <a:endParaRPr lang="en-GB"/>
        </a:p>
      </dgm:t>
    </dgm:pt>
    <dgm:pt modelId="{A5247F18-B2C5-49B8-BA13-0554583EB539}" type="sibTrans" cxnId="{98AAF1FB-6E2D-4DC5-A188-D8F54E60033C}">
      <dgm:prSet/>
      <dgm:spPr/>
      <dgm:t>
        <a:bodyPr/>
        <a:lstStyle/>
        <a:p>
          <a:endParaRPr lang="en-GB"/>
        </a:p>
      </dgm:t>
    </dgm:pt>
    <dgm:pt modelId="{1AA5D6B8-46A0-44E8-9436-8404D3335E20}">
      <dgm:prSet/>
      <dgm:spPr/>
      <dgm:t>
        <a:bodyPr/>
        <a:lstStyle/>
        <a:p>
          <a:r>
            <a:rPr lang="en-GB" dirty="0" smtClean="0"/>
            <a:t>Mars Bar</a:t>
          </a:r>
          <a:endParaRPr lang="en-GB" dirty="0"/>
        </a:p>
      </dgm:t>
    </dgm:pt>
    <dgm:pt modelId="{64324E94-DB19-40F9-9F2E-BC304389EC5F}" type="parTrans" cxnId="{5B7C34C1-73E6-4EEC-AC7E-1846963146B1}">
      <dgm:prSet/>
      <dgm:spPr/>
      <dgm:t>
        <a:bodyPr/>
        <a:lstStyle/>
        <a:p>
          <a:endParaRPr lang="en-GB"/>
        </a:p>
      </dgm:t>
    </dgm:pt>
    <dgm:pt modelId="{88F7C068-05EF-47CF-85F0-0BECBC29B2C1}" type="sibTrans" cxnId="{5B7C34C1-73E6-4EEC-AC7E-1846963146B1}">
      <dgm:prSet/>
      <dgm:spPr/>
      <dgm:t>
        <a:bodyPr/>
        <a:lstStyle/>
        <a:p>
          <a:endParaRPr lang="en-GB"/>
        </a:p>
      </dgm:t>
    </dgm:pt>
    <dgm:pt modelId="{D226EAFE-A07C-491C-940D-6B13B5F4A397}">
      <dgm:prSet/>
      <dgm:spPr/>
      <dgm:t>
        <a:bodyPr/>
        <a:lstStyle/>
        <a:p>
          <a:r>
            <a:rPr lang="en-GB" dirty="0" smtClean="0"/>
            <a:t>I should have had cake </a:t>
          </a:r>
          <a:r>
            <a:rPr lang="en-GB" dirty="0" smtClean="0">
              <a:sym typeface="Wingdings" panose="05000000000000000000" pitchFamily="2" charset="2"/>
            </a:rPr>
            <a:t></a:t>
          </a:r>
          <a:endParaRPr lang="en-GB" dirty="0"/>
        </a:p>
      </dgm:t>
    </dgm:pt>
    <dgm:pt modelId="{BCF010D1-4DCB-453D-8D95-A6C9C5B02822}" type="parTrans" cxnId="{B159CE33-7C31-4793-BB46-46A54DB75B13}">
      <dgm:prSet/>
      <dgm:spPr/>
      <dgm:t>
        <a:bodyPr/>
        <a:lstStyle/>
        <a:p>
          <a:endParaRPr lang="en-GB"/>
        </a:p>
      </dgm:t>
    </dgm:pt>
    <dgm:pt modelId="{D5423C0B-B86A-4DB9-84F3-815AD13C01BD}" type="sibTrans" cxnId="{B159CE33-7C31-4793-BB46-46A54DB75B13}">
      <dgm:prSet/>
      <dgm:spPr/>
      <dgm:t>
        <a:bodyPr/>
        <a:lstStyle/>
        <a:p>
          <a:endParaRPr lang="en-GB"/>
        </a:p>
      </dgm:t>
    </dgm:pt>
    <dgm:pt modelId="{DC671684-B398-4436-8F56-2A4E2CF5B2DD}">
      <dgm:prSet/>
      <dgm:spPr/>
      <dgm:t>
        <a:bodyPr/>
        <a:lstStyle/>
        <a:p>
          <a:r>
            <a:rPr lang="en-GB" dirty="0" smtClean="0"/>
            <a:t>Decision </a:t>
          </a:r>
          <a:endParaRPr lang="en-GB" dirty="0"/>
        </a:p>
      </dgm:t>
    </dgm:pt>
    <dgm:pt modelId="{3A46A732-0DD7-4D8B-AB87-C7139264A8C8}" type="parTrans" cxnId="{49335478-2CE8-4FC9-BFC9-C1FDA475F5B2}">
      <dgm:prSet/>
      <dgm:spPr/>
      <dgm:t>
        <a:bodyPr/>
        <a:lstStyle/>
        <a:p>
          <a:endParaRPr lang="en-GB"/>
        </a:p>
      </dgm:t>
    </dgm:pt>
    <dgm:pt modelId="{2CBAA760-206A-465D-90DA-7F0C2082666A}" type="sibTrans" cxnId="{49335478-2CE8-4FC9-BFC9-C1FDA475F5B2}">
      <dgm:prSet/>
      <dgm:spPr/>
      <dgm:t>
        <a:bodyPr/>
        <a:lstStyle/>
        <a:p>
          <a:endParaRPr lang="en-GB"/>
        </a:p>
      </dgm:t>
    </dgm:pt>
    <dgm:pt modelId="{756C2882-2F80-4CAE-B824-CE2753E02106}">
      <dgm:prSet/>
      <dgm:spPr/>
      <dgm:t>
        <a:bodyPr/>
        <a:lstStyle/>
        <a:p>
          <a:r>
            <a:rPr lang="en-GB" dirty="0" smtClean="0"/>
            <a:t>Post purchase evaluation </a:t>
          </a:r>
          <a:endParaRPr lang="en-GB" dirty="0"/>
        </a:p>
      </dgm:t>
    </dgm:pt>
    <dgm:pt modelId="{C17CADA9-2FE1-49E6-A331-8639C9E703CF}" type="parTrans" cxnId="{6642105F-FD31-48C1-9BB1-11730D11B3E0}">
      <dgm:prSet/>
      <dgm:spPr/>
      <dgm:t>
        <a:bodyPr/>
        <a:lstStyle/>
        <a:p>
          <a:endParaRPr lang="en-GB"/>
        </a:p>
      </dgm:t>
    </dgm:pt>
    <dgm:pt modelId="{93C79649-4E9A-44EB-8838-03F8C20E3A84}" type="sibTrans" cxnId="{6642105F-FD31-48C1-9BB1-11730D11B3E0}">
      <dgm:prSet/>
      <dgm:spPr/>
      <dgm:t>
        <a:bodyPr/>
        <a:lstStyle/>
        <a:p>
          <a:endParaRPr lang="en-GB"/>
        </a:p>
      </dgm:t>
    </dgm:pt>
    <dgm:pt modelId="{93A41431-DD86-4564-9702-265016CC49DE}" type="pres">
      <dgm:prSet presAssocID="{12C7C66A-D121-4B9D-8244-9F5E06EF2CCD}" presName="Name0" presStyleCnt="0">
        <dgm:presLayoutVars>
          <dgm:dir/>
          <dgm:animLvl val="lvl"/>
          <dgm:resizeHandles val="exact"/>
        </dgm:presLayoutVars>
      </dgm:prSet>
      <dgm:spPr/>
      <dgm:t>
        <a:bodyPr/>
        <a:lstStyle/>
        <a:p>
          <a:endParaRPr lang="en-GB"/>
        </a:p>
      </dgm:t>
    </dgm:pt>
    <dgm:pt modelId="{9573855B-ECC8-4A90-8A85-2E2098037A81}" type="pres">
      <dgm:prSet presAssocID="{00A9E85C-9D82-4A48-8C22-9AE18BF4D67F}" presName="vertFlow" presStyleCnt="0"/>
      <dgm:spPr/>
    </dgm:pt>
    <dgm:pt modelId="{054B5653-7D6C-4364-B738-E66F57FBAB16}" type="pres">
      <dgm:prSet presAssocID="{00A9E85C-9D82-4A48-8C22-9AE18BF4D67F}" presName="header" presStyleLbl="node1" presStyleIdx="0" presStyleCnt="2"/>
      <dgm:spPr/>
      <dgm:t>
        <a:bodyPr/>
        <a:lstStyle/>
        <a:p>
          <a:endParaRPr lang="en-GB"/>
        </a:p>
      </dgm:t>
    </dgm:pt>
    <dgm:pt modelId="{997DEDE9-2978-4EA7-99CE-247277781A59}" type="pres">
      <dgm:prSet presAssocID="{49A1C2A4-2DDC-4D6D-B9DC-5CCBE1EFD9AC}" presName="parTrans" presStyleLbl="sibTrans2D1" presStyleIdx="0" presStyleCnt="8"/>
      <dgm:spPr/>
      <dgm:t>
        <a:bodyPr/>
        <a:lstStyle/>
        <a:p>
          <a:endParaRPr lang="en-GB"/>
        </a:p>
      </dgm:t>
    </dgm:pt>
    <dgm:pt modelId="{0B9D8613-94B7-4B16-8AA4-4376DE1FD8A7}" type="pres">
      <dgm:prSet presAssocID="{F5E9A484-1EF6-4C72-A6D0-3EB4CF3874D9}" presName="child" presStyleLbl="alignAccFollowNode1" presStyleIdx="0" presStyleCnt="8">
        <dgm:presLayoutVars>
          <dgm:chMax val="0"/>
          <dgm:bulletEnabled val="1"/>
        </dgm:presLayoutVars>
      </dgm:prSet>
      <dgm:spPr/>
      <dgm:t>
        <a:bodyPr/>
        <a:lstStyle/>
        <a:p>
          <a:endParaRPr lang="en-GB"/>
        </a:p>
      </dgm:t>
    </dgm:pt>
    <dgm:pt modelId="{2A045EA2-4EAE-47D7-9ADB-AB9C33FAA10F}" type="pres">
      <dgm:prSet presAssocID="{A96F0751-1975-4CF8-8B36-BC223EC8B6F3}" presName="sibTrans" presStyleLbl="sibTrans2D1" presStyleIdx="1" presStyleCnt="8"/>
      <dgm:spPr/>
      <dgm:t>
        <a:bodyPr/>
        <a:lstStyle/>
        <a:p>
          <a:endParaRPr lang="en-GB"/>
        </a:p>
      </dgm:t>
    </dgm:pt>
    <dgm:pt modelId="{D9C331CA-EED8-4B45-9A36-2DD27D992283}" type="pres">
      <dgm:prSet presAssocID="{9024E138-D872-43DD-84FC-AEC2BF95FDD1}" presName="child" presStyleLbl="alignAccFollowNode1" presStyleIdx="1" presStyleCnt="8">
        <dgm:presLayoutVars>
          <dgm:chMax val="0"/>
          <dgm:bulletEnabled val="1"/>
        </dgm:presLayoutVars>
      </dgm:prSet>
      <dgm:spPr/>
      <dgm:t>
        <a:bodyPr/>
        <a:lstStyle/>
        <a:p>
          <a:endParaRPr lang="en-GB"/>
        </a:p>
      </dgm:t>
    </dgm:pt>
    <dgm:pt modelId="{4A75D941-FC39-4F9D-9B80-4E47FE7145C6}" type="pres">
      <dgm:prSet presAssocID="{6A9044F4-114D-4F47-9160-D41361E669C7}" presName="sibTrans" presStyleLbl="sibTrans2D1" presStyleIdx="2" presStyleCnt="8"/>
      <dgm:spPr/>
      <dgm:t>
        <a:bodyPr/>
        <a:lstStyle/>
        <a:p>
          <a:endParaRPr lang="en-GB"/>
        </a:p>
      </dgm:t>
    </dgm:pt>
    <dgm:pt modelId="{2B819A6E-255E-434E-AAF1-3A5634F15F47}" type="pres">
      <dgm:prSet presAssocID="{1AA5D6B8-46A0-44E8-9436-8404D3335E20}" presName="child" presStyleLbl="alignAccFollowNode1" presStyleIdx="2" presStyleCnt="8">
        <dgm:presLayoutVars>
          <dgm:chMax val="0"/>
          <dgm:bulletEnabled val="1"/>
        </dgm:presLayoutVars>
      </dgm:prSet>
      <dgm:spPr/>
      <dgm:t>
        <a:bodyPr/>
        <a:lstStyle/>
        <a:p>
          <a:endParaRPr lang="en-GB"/>
        </a:p>
      </dgm:t>
    </dgm:pt>
    <dgm:pt modelId="{9163F980-A525-4023-BA1B-9ADC64DF4C25}" type="pres">
      <dgm:prSet presAssocID="{88F7C068-05EF-47CF-85F0-0BECBC29B2C1}" presName="sibTrans" presStyleLbl="sibTrans2D1" presStyleIdx="3" presStyleCnt="8"/>
      <dgm:spPr/>
      <dgm:t>
        <a:bodyPr/>
        <a:lstStyle/>
        <a:p>
          <a:endParaRPr lang="en-GB"/>
        </a:p>
      </dgm:t>
    </dgm:pt>
    <dgm:pt modelId="{95E2BEF3-22FD-4D49-9C0C-15107EE3793E}" type="pres">
      <dgm:prSet presAssocID="{D226EAFE-A07C-491C-940D-6B13B5F4A397}" presName="child" presStyleLbl="alignAccFollowNode1" presStyleIdx="3" presStyleCnt="8">
        <dgm:presLayoutVars>
          <dgm:chMax val="0"/>
          <dgm:bulletEnabled val="1"/>
        </dgm:presLayoutVars>
      </dgm:prSet>
      <dgm:spPr/>
      <dgm:t>
        <a:bodyPr/>
        <a:lstStyle/>
        <a:p>
          <a:endParaRPr lang="en-GB"/>
        </a:p>
      </dgm:t>
    </dgm:pt>
    <dgm:pt modelId="{F8CC8E2A-C29C-462C-B7CB-6C5869108933}" type="pres">
      <dgm:prSet presAssocID="{00A9E85C-9D82-4A48-8C22-9AE18BF4D67F}" presName="hSp" presStyleCnt="0"/>
      <dgm:spPr/>
    </dgm:pt>
    <dgm:pt modelId="{F79E81AC-BDE2-4D74-B033-17AE4AEFD690}" type="pres">
      <dgm:prSet presAssocID="{DD4C0165-709B-4DD3-B431-16FCB399309C}" presName="vertFlow" presStyleCnt="0"/>
      <dgm:spPr/>
    </dgm:pt>
    <dgm:pt modelId="{C15A2B2C-6793-49FB-B335-507A557E1F33}" type="pres">
      <dgm:prSet presAssocID="{DD4C0165-709B-4DD3-B431-16FCB399309C}" presName="header" presStyleLbl="node1" presStyleIdx="1" presStyleCnt="2"/>
      <dgm:spPr/>
      <dgm:t>
        <a:bodyPr/>
        <a:lstStyle/>
        <a:p>
          <a:endParaRPr lang="en-GB"/>
        </a:p>
      </dgm:t>
    </dgm:pt>
    <dgm:pt modelId="{5E3F16CD-C571-4627-93BF-B7B8F8D4C150}" type="pres">
      <dgm:prSet presAssocID="{763B949D-3BDA-4F77-95D9-F2481E21199C}" presName="parTrans" presStyleLbl="sibTrans2D1" presStyleIdx="4" presStyleCnt="8"/>
      <dgm:spPr/>
      <dgm:t>
        <a:bodyPr/>
        <a:lstStyle/>
        <a:p>
          <a:endParaRPr lang="en-GB"/>
        </a:p>
      </dgm:t>
    </dgm:pt>
    <dgm:pt modelId="{20F12D20-5C55-4C24-BF52-3031F18A443F}" type="pres">
      <dgm:prSet presAssocID="{AE9CFEA8-43EA-4892-887C-55F3A9C54AE8}" presName="child" presStyleLbl="alignAccFollowNode1" presStyleIdx="4" presStyleCnt="8">
        <dgm:presLayoutVars>
          <dgm:chMax val="0"/>
          <dgm:bulletEnabled val="1"/>
        </dgm:presLayoutVars>
      </dgm:prSet>
      <dgm:spPr/>
      <dgm:t>
        <a:bodyPr/>
        <a:lstStyle/>
        <a:p>
          <a:endParaRPr lang="en-GB"/>
        </a:p>
      </dgm:t>
    </dgm:pt>
    <dgm:pt modelId="{78416B24-5510-4CAB-9D3A-88B7174E703C}" type="pres">
      <dgm:prSet presAssocID="{CA9E07B0-2D8B-4318-A7B7-9C5D4A01E273}" presName="sibTrans" presStyleLbl="sibTrans2D1" presStyleIdx="5" presStyleCnt="8"/>
      <dgm:spPr/>
      <dgm:t>
        <a:bodyPr/>
        <a:lstStyle/>
        <a:p>
          <a:endParaRPr lang="en-GB"/>
        </a:p>
      </dgm:t>
    </dgm:pt>
    <dgm:pt modelId="{B2EDB5C0-133D-494E-8AE9-76EE2D88FE68}" type="pres">
      <dgm:prSet presAssocID="{FCD0AF28-48FE-4F23-ADAB-0B47AA2B40C5}" presName="child" presStyleLbl="alignAccFollowNode1" presStyleIdx="5" presStyleCnt="8">
        <dgm:presLayoutVars>
          <dgm:chMax val="0"/>
          <dgm:bulletEnabled val="1"/>
        </dgm:presLayoutVars>
      </dgm:prSet>
      <dgm:spPr/>
      <dgm:t>
        <a:bodyPr/>
        <a:lstStyle/>
        <a:p>
          <a:endParaRPr lang="en-GB"/>
        </a:p>
      </dgm:t>
    </dgm:pt>
    <dgm:pt modelId="{391F63C6-839B-4E57-AF15-7CEC1B93B786}" type="pres">
      <dgm:prSet presAssocID="{A5247F18-B2C5-49B8-BA13-0554583EB539}" presName="sibTrans" presStyleLbl="sibTrans2D1" presStyleIdx="6" presStyleCnt="8"/>
      <dgm:spPr/>
      <dgm:t>
        <a:bodyPr/>
        <a:lstStyle/>
        <a:p>
          <a:endParaRPr lang="en-GB"/>
        </a:p>
      </dgm:t>
    </dgm:pt>
    <dgm:pt modelId="{E1C02BF2-C53C-4C19-8E4F-BC4C213951DF}" type="pres">
      <dgm:prSet presAssocID="{DC671684-B398-4436-8F56-2A4E2CF5B2DD}" presName="child" presStyleLbl="alignAccFollowNode1" presStyleIdx="6" presStyleCnt="8">
        <dgm:presLayoutVars>
          <dgm:chMax val="0"/>
          <dgm:bulletEnabled val="1"/>
        </dgm:presLayoutVars>
      </dgm:prSet>
      <dgm:spPr/>
      <dgm:t>
        <a:bodyPr/>
        <a:lstStyle/>
        <a:p>
          <a:endParaRPr lang="en-GB"/>
        </a:p>
      </dgm:t>
    </dgm:pt>
    <dgm:pt modelId="{8E7E7E66-25D7-4952-A40B-0D91444B7786}" type="pres">
      <dgm:prSet presAssocID="{2CBAA760-206A-465D-90DA-7F0C2082666A}" presName="sibTrans" presStyleLbl="sibTrans2D1" presStyleIdx="7" presStyleCnt="8"/>
      <dgm:spPr/>
      <dgm:t>
        <a:bodyPr/>
        <a:lstStyle/>
        <a:p>
          <a:endParaRPr lang="en-GB"/>
        </a:p>
      </dgm:t>
    </dgm:pt>
    <dgm:pt modelId="{73527ED7-AF9A-4829-BF1F-F92C7A550AE4}" type="pres">
      <dgm:prSet presAssocID="{756C2882-2F80-4CAE-B824-CE2753E02106}" presName="child" presStyleLbl="alignAccFollowNode1" presStyleIdx="7" presStyleCnt="8">
        <dgm:presLayoutVars>
          <dgm:chMax val="0"/>
          <dgm:bulletEnabled val="1"/>
        </dgm:presLayoutVars>
      </dgm:prSet>
      <dgm:spPr/>
      <dgm:t>
        <a:bodyPr/>
        <a:lstStyle/>
        <a:p>
          <a:endParaRPr lang="en-GB"/>
        </a:p>
      </dgm:t>
    </dgm:pt>
  </dgm:ptLst>
  <dgm:cxnLst>
    <dgm:cxn modelId="{D89C0617-8CE5-45D4-BCC5-93CC153B7D78}" type="presOf" srcId="{49A1C2A4-2DDC-4D6D-B9DC-5CCBE1EFD9AC}" destId="{997DEDE9-2978-4EA7-99CE-247277781A59}" srcOrd="0" destOrd="0" presId="urn:microsoft.com/office/officeart/2005/8/layout/lProcess1"/>
    <dgm:cxn modelId="{A0C11FAC-A5E6-4611-A99A-54316F4937B1}" type="presOf" srcId="{1AA5D6B8-46A0-44E8-9436-8404D3335E20}" destId="{2B819A6E-255E-434E-AAF1-3A5634F15F47}" srcOrd="0" destOrd="0" presId="urn:microsoft.com/office/officeart/2005/8/layout/lProcess1"/>
    <dgm:cxn modelId="{6642105F-FD31-48C1-9BB1-11730D11B3E0}" srcId="{DD4C0165-709B-4DD3-B431-16FCB399309C}" destId="{756C2882-2F80-4CAE-B824-CE2753E02106}" srcOrd="3" destOrd="0" parTransId="{C17CADA9-2FE1-49E6-A331-8639C9E703CF}" sibTransId="{93C79649-4E9A-44EB-8838-03F8C20E3A84}"/>
    <dgm:cxn modelId="{4774ECA6-AADA-4291-B1B0-3DB9180EBE0C}" type="presOf" srcId="{F5E9A484-1EF6-4C72-A6D0-3EB4CF3874D9}" destId="{0B9D8613-94B7-4B16-8AA4-4376DE1FD8A7}" srcOrd="0" destOrd="0" presId="urn:microsoft.com/office/officeart/2005/8/layout/lProcess1"/>
    <dgm:cxn modelId="{4FBDC8FC-1A93-4A4D-B8CA-8064E8EB5725}" type="presOf" srcId="{756C2882-2F80-4CAE-B824-CE2753E02106}" destId="{73527ED7-AF9A-4829-BF1F-F92C7A550AE4}" srcOrd="0" destOrd="0" presId="urn:microsoft.com/office/officeart/2005/8/layout/lProcess1"/>
    <dgm:cxn modelId="{0D7249B8-684F-4C8A-9687-D50F511D2DDE}" type="presOf" srcId="{88F7C068-05EF-47CF-85F0-0BECBC29B2C1}" destId="{9163F980-A525-4023-BA1B-9ADC64DF4C25}" srcOrd="0" destOrd="0" presId="urn:microsoft.com/office/officeart/2005/8/layout/lProcess1"/>
    <dgm:cxn modelId="{470B154F-3E3C-4E1D-A608-F25C131B4809}" srcId="{00A9E85C-9D82-4A48-8C22-9AE18BF4D67F}" destId="{9024E138-D872-43DD-84FC-AEC2BF95FDD1}" srcOrd="1" destOrd="0" parTransId="{FA63307A-99A4-4DF0-B5CE-B2B19C7BF5CD}" sibTransId="{6A9044F4-114D-4F47-9160-D41361E669C7}"/>
    <dgm:cxn modelId="{44D5057C-99B2-4F5A-BD26-99502414B173}" type="presOf" srcId="{00A9E85C-9D82-4A48-8C22-9AE18BF4D67F}" destId="{054B5653-7D6C-4364-B738-E66F57FBAB16}" srcOrd="0" destOrd="0" presId="urn:microsoft.com/office/officeart/2005/8/layout/lProcess1"/>
    <dgm:cxn modelId="{49335478-2CE8-4FC9-BFC9-C1FDA475F5B2}" srcId="{DD4C0165-709B-4DD3-B431-16FCB399309C}" destId="{DC671684-B398-4436-8F56-2A4E2CF5B2DD}" srcOrd="2" destOrd="0" parTransId="{3A46A732-0DD7-4D8B-AB87-C7139264A8C8}" sibTransId="{2CBAA760-206A-465D-90DA-7F0C2082666A}"/>
    <dgm:cxn modelId="{459EF2C3-D25D-4CF4-A044-29D5FEF3545C}" srcId="{00A9E85C-9D82-4A48-8C22-9AE18BF4D67F}" destId="{F5E9A484-1EF6-4C72-A6D0-3EB4CF3874D9}" srcOrd="0" destOrd="0" parTransId="{49A1C2A4-2DDC-4D6D-B9DC-5CCBE1EFD9AC}" sibTransId="{A96F0751-1975-4CF8-8B36-BC223EC8B6F3}"/>
    <dgm:cxn modelId="{A6E54CDD-78B6-4981-AC0D-05A161BBA51C}" srcId="{DD4C0165-709B-4DD3-B431-16FCB399309C}" destId="{AE9CFEA8-43EA-4892-887C-55F3A9C54AE8}" srcOrd="0" destOrd="0" parTransId="{763B949D-3BDA-4F77-95D9-F2481E21199C}" sibTransId="{CA9E07B0-2D8B-4318-A7B7-9C5D4A01E273}"/>
    <dgm:cxn modelId="{6CDEB0E6-96BD-408B-89FF-0703DDB13026}" srcId="{12C7C66A-D121-4B9D-8244-9F5E06EF2CCD}" destId="{00A9E85C-9D82-4A48-8C22-9AE18BF4D67F}" srcOrd="0" destOrd="0" parTransId="{CCB40DE8-B98F-4678-B661-0236B956E59C}" sibTransId="{9738DEBA-3403-408F-AE62-9F3B5A758660}"/>
    <dgm:cxn modelId="{D60BC9F4-6447-43AA-85EC-C75B022482A3}" type="presOf" srcId="{DC671684-B398-4436-8F56-2A4E2CF5B2DD}" destId="{E1C02BF2-C53C-4C19-8E4F-BC4C213951DF}" srcOrd="0" destOrd="0" presId="urn:microsoft.com/office/officeart/2005/8/layout/lProcess1"/>
    <dgm:cxn modelId="{AE1EC9EC-2741-445B-9FD9-4FC3BE7D8E79}" type="presOf" srcId="{A5247F18-B2C5-49B8-BA13-0554583EB539}" destId="{391F63C6-839B-4E57-AF15-7CEC1B93B786}" srcOrd="0" destOrd="0" presId="urn:microsoft.com/office/officeart/2005/8/layout/lProcess1"/>
    <dgm:cxn modelId="{E291A8D7-D4EC-48D5-96FA-ECC7DDF330E7}" type="presOf" srcId="{FCD0AF28-48FE-4F23-ADAB-0B47AA2B40C5}" destId="{B2EDB5C0-133D-494E-8AE9-76EE2D88FE68}" srcOrd="0" destOrd="0" presId="urn:microsoft.com/office/officeart/2005/8/layout/lProcess1"/>
    <dgm:cxn modelId="{CDEFE7DD-0324-4E5B-9578-842812288FE6}" type="presOf" srcId="{CA9E07B0-2D8B-4318-A7B7-9C5D4A01E273}" destId="{78416B24-5510-4CAB-9D3A-88B7174E703C}" srcOrd="0" destOrd="0" presId="urn:microsoft.com/office/officeart/2005/8/layout/lProcess1"/>
    <dgm:cxn modelId="{3340AC92-E602-42E5-89CA-F629F1BFA861}" type="presOf" srcId="{6A9044F4-114D-4F47-9160-D41361E669C7}" destId="{4A75D941-FC39-4F9D-9B80-4E47FE7145C6}" srcOrd="0" destOrd="0" presId="urn:microsoft.com/office/officeart/2005/8/layout/lProcess1"/>
    <dgm:cxn modelId="{2FA89237-6645-44A0-B617-788C3EA5E8B6}" srcId="{12C7C66A-D121-4B9D-8244-9F5E06EF2CCD}" destId="{DD4C0165-709B-4DD3-B431-16FCB399309C}" srcOrd="1" destOrd="0" parTransId="{B972CEA9-0793-45B6-9C79-7DAA79EC62B1}" sibTransId="{3416360E-3735-41A3-B95B-29B78105AAC1}"/>
    <dgm:cxn modelId="{F987F510-81C0-4CCC-A90D-A6B4A1FB5C3D}" type="presOf" srcId="{763B949D-3BDA-4F77-95D9-F2481E21199C}" destId="{5E3F16CD-C571-4627-93BF-B7B8F8D4C150}" srcOrd="0" destOrd="0" presId="urn:microsoft.com/office/officeart/2005/8/layout/lProcess1"/>
    <dgm:cxn modelId="{34FF0E48-E652-4FD0-8A11-12EF2B6E4B16}" type="presOf" srcId="{9024E138-D872-43DD-84FC-AEC2BF95FDD1}" destId="{D9C331CA-EED8-4B45-9A36-2DD27D992283}" srcOrd="0" destOrd="0" presId="urn:microsoft.com/office/officeart/2005/8/layout/lProcess1"/>
    <dgm:cxn modelId="{E466354D-41D2-421E-B707-67B45E1A9AE3}" type="presOf" srcId="{A96F0751-1975-4CF8-8B36-BC223EC8B6F3}" destId="{2A045EA2-4EAE-47D7-9ADB-AB9C33FAA10F}" srcOrd="0" destOrd="0" presId="urn:microsoft.com/office/officeart/2005/8/layout/lProcess1"/>
    <dgm:cxn modelId="{8980B91C-8657-40DB-A293-31C37D8A9CD7}" type="presOf" srcId="{12C7C66A-D121-4B9D-8244-9F5E06EF2CCD}" destId="{93A41431-DD86-4564-9702-265016CC49DE}" srcOrd="0" destOrd="0" presId="urn:microsoft.com/office/officeart/2005/8/layout/lProcess1"/>
    <dgm:cxn modelId="{5B7C34C1-73E6-4EEC-AC7E-1846963146B1}" srcId="{00A9E85C-9D82-4A48-8C22-9AE18BF4D67F}" destId="{1AA5D6B8-46A0-44E8-9436-8404D3335E20}" srcOrd="2" destOrd="0" parTransId="{64324E94-DB19-40F9-9F2E-BC304389EC5F}" sibTransId="{88F7C068-05EF-47CF-85F0-0BECBC29B2C1}"/>
    <dgm:cxn modelId="{1CEC38D8-ED1F-4438-AB86-F872722AF66A}" type="presOf" srcId="{D226EAFE-A07C-491C-940D-6B13B5F4A397}" destId="{95E2BEF3-22FD-4D49-9C0C-15107EE3793E}" srcOrd="0" destOrd="0" presId="urn:microsoft.com/office/officeart/2005/8/layout/lProcess1"/>
    <dgm:cxn modelId="{B159CE33-7C31-4793-BB46-46A54DB75B13}" srcId="{00A9E85C-9D82-4A48-8C22-9AE18BF4D67F}" destId="{D226EAFE-A07C-491C-940D-6B13B5F4A397}" srcOrd="3" destOrd="0" parTransId="{BCF010D1-4DCB-453D-8D95-A6C9C5B02822}" sibTransId="{D5423C0B-B86A-4DB9-84F3-815AD13C01BD}"/>
    <dgm:cxn modelId="{98AAF1FB-6E2D-4DC5-A188-D8F54E60033C}" srcId="{DD4C0165-709B-4DD3-B431-16FCB399309C}" destId="{FCD0AF28-48FE-4F23-ADAB-0B47AA2B40C5}" srcOrd="1" destOrd="0" parTransId="{D3DECCB0-BF4D-49DC-A4F7-4045863C554D}" sibTransId="{A5247F18-B2C5-49B8-BA13-0554583EB539}"/>
    <dgm:cxn modelId="{63FA258F-6714-439D-983B-B2DCD4603CEA}" type="presOf" srcId="{DD4C0165-709B-4DD3-B431-16FCB399309C}" destId="{C15A2B2C-6793-49FB-B335-507A557E1F33}" srcOrd="0" destOrd="0" presId="urn:microsoft.com/office/officeart/2005/8/layout/lProcess1"/>
    <dgm:cxn modelId="{0D7E594C-E147-4697-BDC4-CF006DE58084}" type="presOf" srcId="{2CBAA760-206A-465D-90DA-7F0C2082666A}" destId="{8E7E7E66-25D7-4952-A40B-0D91444B7786}" srcOrd="0" destOrd="0" presId="urn:microsoft.com/office/officeart/2005/8/layout/lProcess1"/>
    <dgm:cxn modelId="{DAA8A9F4-14FA-47F3-B35D-1B12CCEE564E}" type="presOf" srcId="{AE9CFEA8-43EA-4892-887C-55F3A9C54AE8}" destId="{20F12D20-5C55-4C24-BF52-3031F18A443F}" srcOrd="0" destOrd="0" presId="urn:microsoft.com/office/officeart/2005/8/layout/lProcess1"/>
    <dgm:cxn modelId="{47CE1A12-09B9-42D2-ACD6-F934E2228B0B}" type="presParOf" srcId="{93A41431-DD86-4564-9702-265016CC49DE}" destId="{9573855B-ECC8-4A90-8A85-2E2098037A81}" srcOrd="0" destOrd="0" presId="urn:microsoft.com/office/officeart/2005/8/layout/lProcess1"/>
    <dgm:cxn modelId="{89E17968-BE86-4EDE-8B3F-3663A2934EE1}" type="presParOf" srcId="{9573855B-ECC8-4A90-8A85-2E2098037A81}" destId="{054B5653-7D6C-4364-B738-E66F57FBAB16}" srcOrd="0" destOrd="0" presId="urn:microsoft.com/office/officeart/2005/8/layout/lProcess1"/>
    <dgm:cxn modelId="{432BF928-49DF-4887-A72E-4B4E0B81D206}" type="presParOf" srcId="{9573855B-ECC8-4A90-8A85-2E2098037A81}" destId="{997DEDE9-2978-4EA7-99CE-247277781A59}" srcOrd="1" destOrd="0" presId="urn:microsoft.com/office/officeart/2005/8/layout/lProcess1"/>
    <dgm:cxn modelId="{B6F1756D-8DC6-4B2E-B85A-82EB7A865E2A}" type="presParOf" srcId="{9573855B-ECC8-4A90-8A85-2E2098037A81}" destId="{0B9D8613-94B7-4B16-8AA4-4376DE1FD8A7}" srcOrd="2" destOrd="0" presId="urn:microsoft.com/office/officeart/2005/8/layout/lProcess1"/>
    <dgm:cxn modelId="{176279F1-CDDB-4E95-8099-B7F6E06658CD}" type="presParOf" srcId="{9573855B-ECC8-4A90-8A85-2E2098037A81}" destId="{2A045EA2-4EAE-47D7-9ADB-AB9C33FAA10F}" srcOrd="3" destOrd="0" presId="urn:microsoft.com/office/officeart/2005/8/layout/lProcess1"/>
    <dgm:cxn modelId="{5FB8CB38-ED16-41DD-8F60-B3A0A84FF995}" type="presParOf" srcId="{9573855B-ECC8-4A90-8A85-2E2098037A81}" destId="{D9C331CA-EED8-4B45-9A36-2DD27D992283}" srcOrd="4" destOrd="0" presId="urn:microsoft.com/office/officeart/2005/8/layout/lProcess1"/>
    <dgm:cxn modelId="{8EC40114-A318-4C19-ACAF-8F1C34143FAA}" type="presParOf" srcId="{9573855B-ECC8-4A90-8A85-2E2098037A81}" destId="{4A75D941-FC39-4F9D-9B80-4E47FE7145C6}" srcOrd="5" destOrd="0" presId="urn:microsoft.com/office/officeart/2005/8/layout/lProcess1"/>
    <dgm:cxn modelId="{FA1BC5ED-39F2-4D5B-8B4A-7EF8090468B0}" type="presParOf" srcId="{9573855B-ECC8-4A90-8A85-2E2098037A81}" destId="{2B819A6E-255E-434E-AAF1-3A5634F15F47}" srcOrd="6" destOrd="0" presId="urn:microsoft.com/office/officeart/2005/8/layout/lProcess1"/>
    <dgm:cxn modelId="{098BE262-ADF4-4C93-B4B1-7B7AF34BCAE9}" type="presParOf" srcId="{9573855B-ECC8-4A90-8A85-2E2098037A81}" destId="{9163F980-A525-4023-BA1B-9ADC64DF4C25}" srcOrd="7" destOrd="0" presId="urn:microsoft.com/office/officeart/2005/8/layout/lProcess1"/>
    <dgm:cxn modelId="{99B08714-F861-4F5E-9188-019918CB4B1C}" type="presParOf" srcId="{9573855B-ECC8-4A90-8A85-2E2098037A81}" destId="{95E2BEF3-22FD-4D49-9C0C-15107EE3793E}" srcOrd="8" destOrd="0" presId="urn:microsoft.com/office/officeart/2005/8/layout/lProcess1"/>
    <dgm:cxn modelId="{3D42AE91-9DFE-4E5F-B3CB-90B415521BA8}" type="presParOf" srcId="{93A41431-DD86-4564-9702-265016CC49DE}" destId="{F8CC8E2A-C29C-462C-B7CB-6C5869108933}" srcOrd="1" destOrd="0" presId="urn:microsoft.com/office/officeart/2005/8/layout/lProcess1"/>
    <dgm:cxn modelId="{6F7CA002-5D26-49DD-BFDD-C8FB4055FF6C}" type="presParOf" srcId="{93A41431-DD86-4564-9702-265016CC49DE}" destId="{F79E81AC-BDE2-4D74-B033-17AE4AEFD690}" srcOrd="2" destOrd="0" presId="urn:microsoft.com/office/officeart/2005/8/layout/lProcess1"/>
    <dgm:cxn modelId="{0D6B9E29-E17C-49E3-88A1-85946948F81A}" type="presParOf" srcId="{F79E81AC-BDE2-4D74-B033-17AE4AEFD690}" destId="{C15A2B2C-6793-49FB-B335-507A557E1F33}" srcOrd="0" destOrd="0" presId="urn:microsoft.com/office/officeart/2005/8/layout/lProcess1"/>
    <dgm:cxn modelId="{19B423A4-BB88-4CB4-AC91-4CA4A344C2D3}" type="presParOf" srcId="{F79E81AC-BDE2-4D74-B033-17AE4AEFD690}" destId="{5E3F16CD-C571-4627-93BF-B7B8F8D4C150}" srcOrd="1" destOrd="0" presId="urn:microsoft.com/office/officeart/2005/8/layout/lProcess1"/>
    <dgm:cxn modelId="{8F49F104-5E32-4C8A-9635-BA89BC82B198}" type="presParOf" srcId="{F79E81AC-BDE2-4D74-B033-17AE4AEFD690}" destId="{20F12D20-5C55-4C24-BF52-3031F18A443F}" srcOrd="2" destOrd="0" presId="urn:microsoft.com/office/officeart/2005/8/layout/lProcess1"/>
    <dgm:cxn modelId="{D25D0EA7-58FD-4B38-AEBE-F50C2300C486}" type="presParOf" srcId="{F79E81AC-BDE2-4D74-B033-17AE4AEFD690}" destId="{78416B24-5510-4CAB-9D3A-88B7174E703C}" srcOrd="3" destOrd="0" presId="urn:microsoft.com/office/officeart/2005/8/layout/lProcess1"/>
    <dgm:cxn modelId="{35C2A5AF-2897-4B0F-A867-DC3501514E0C}" type="presParOf" srcId="{F79E81AC-BDE2-4D74-B033-17AE4AEFD690}" destId="{B2EDB5C0-133D-494E-8AE9-76EE2D88FE68}" srcOrd="4" destOrd="0" presId="urn:microsoft.com/office/officeart/2005/8/layout/lProcess1"/>
    <dgm:cxn modelId="{6235A829-B07D-495D-A390-32EF40BDDDA8}" type="presParOf" srcId="{F79E81AC-BDE2-4D74-B033-17AE4AEFD690}" destId="{391F63C6-839B-4E57-AF15-7CEC1B93B786}" srcOrd="5" destOrd="0" presId="urn:microsoft.com/office/officeart/2005/8/layout/lProcess1"/>
    <dgm:cxn modelId="{722A5ED8-2FC2-4074-8773-EA78433B6B4E}" type="presParOf" srcId="{F79E81AC-BDE2-4D74-B033-17AE4AEFD690}" destId="{E1C02BF2-C53C-4C19-8E4F-BC4C213951DF}" srcOrd="6" destOrd="0" presId="urn:microsoft.com/office/officeart/2005/8/layout/lProcess1"/>
    <dgm:cxn modelId="{3CBC3D8D-CDED-4FBD-9A0A-1C42CCE5BED7}" type="presParOf" srcId="{F79E81AC-BDE2-4D74-B033-17AE4AEFD690}" destId="{8E7E7E66-25D7-4952-A40B-0D91444B7786}" srcOrd="7" destOrd="0" presId="urn:microsoft.com/office/officeart/2005/8/layout/lProcess1"/>
    <dgm:cxn modelId="{FEEBDC55-EAC5-4229-B6A3-3A7EDA485286}" type="presParOf" srcId="{F79E81AC-BDE2-4D74-B033-17AE4AEFD690}" destId="{73527ED7-AF9A-4829-BF1F-F92C7A550AE4}" srcOrd="8"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5C03F-19EE-4AC9-B639-97DA86AECD89}">
      <dsp:nvSpPr>
        <dsp:cNvPr id="0" name=""/>
        <dsp:cNvSpPr/>
      </dsp:nvSpPr>
      <dsp:spPr>
        <a:xfrm>
          <a:off x="1035303" y="1089474"/>
          <a:ext cx="1259844" cy="6299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Marketing mix</a:t>
          </a:r>
          <a:endParaRPr lang="en-GB" sz="1900" kern="1200" dirty="0"/>
        </a:p>
      </dsp:txBody>
      <dsp:txXfrm>
        <a:off x="1053753" y="1107924"/>
        <a:ext cx="1222944" cy="593022"/>
      </dsp:txXfrm>
    </dsp:sp>
    <dsp:sp modelId="{308C1418-B4E7-4A54-B8AC-495ECA60BC11}">
      <dsp:nvSpPr>
        <dsp:cNvPr id="0" name=""/>
        <dsp:cNvSpPr/>
      </dsp:nvSpPr>
      <dsp:spPr>
        <a:xfrm rot="17692822">
          <a:off x="1948224" y="847812"/>
          <a:ext cx="1197784" cy="26630"/>
        </a:xfrm>
        <a:custGeom>
          <a:avLst/>
          <a:gdLst/>
          <a:ahLst/>
          <a:cxnLst/>
          <a:rect l="0" t="0" r="0" b="0"/>
          <a:pathLst>
            <a:path>
              <a:moveTo>
                <a:pt x="0" y="13315"/>
              </a:moveTo>
              <a:lnTo>
                <a:pt x="1197784"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517172" y="831182"/>
        <a:ext cx="59889" cy="59889"/>
      </dsp:txXfrm>
    </dsp:sp>
    <dsp:sp modelId="{31110ED4-3192-4A73-8B38-E9B80CF61417}">
      <dsp:nvSpPr>
        <dsp:cNvPr id="0" name=""/>
        <dsp:cNvSpPr/>
      </dsp:nvSpPr>
      <dsp:spPr>
        <a:xfrm>
          <a:off x="2799085" y="2858"/>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Product</a:t>
          </a:r>
          <a:endParaRPr lang="en-GB" sz="1900" kern="1200" dirty="0"/>
        </a:p>
      </dsp:txBody>
      <dsp:txXfrm>
        <a:off x="2817535" y="21308"/>
        <a:ext cx="1222944" cy="593022"/>
      </dsp:txXfrm>
    </dsp:sp>
    <dsp:sp modelId="{51E8CEBB-1B5B-4330-B6CD-BE714F0A26DC}">
      <dsp:nvSpPr>
        <dsp:cNvPr id="0" name=""/>
        <dsp:cNvSpPr/>
      </dsp:nvSpPr>
      <dsp:spPr>
        <a:xfrm rot="19457599">
          <a:off x="2236816" y="1210017"/>
          <a:ext cx="620601" cy="26630"/>
        </a:xfrm>
        <a:custGeom>
          <a:avLst/>
          <a:gdLst/>
          <a:ahLst/>
          <a:cxnLst/>
          <a:rect l="0" t="0" r="0" b="0"/>
          <a:pathLst>
            <a:path>
              <a:moveTo>
                <a:pt x="0" y="13315"/>
              </a:moveTo>
              <a:lnTo>
                <a:pt x="620601"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531601" y="1207817"/>
        <a:ext cx="31030" cy="31030"/>
      </dsp:txXfrm>
    </dsp:sp>
    <dsp:sp modelId="{49EE9967-D4DE-44AF-BC5B-2DDF3FA4D4B6}">
      <dsp:nvSpPr>
        <dsp:cNvPr id="0" name=""/>
        <dsp:cNvSpPr/>
      </dsp:nvSpPr>
      <dsp:spPr>
        <a:xfrm>
          <a:off x="2799085" y="727269"/>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Price</a:t>
          </a:r>
          <a:endParaRPr lang="en-GB" sz="1900" kern="1200" dirty="0"/>
        </a:p>
      </dsp:txBody>
      <dsp:txXfrm>
        <a:off x="2817535" y="745719"/>
        <a:ext cx="1222944" cy="593022"/>
      </dsp:txXfrm>
    </dsp:sp>
    <dsp:sp modelId="{244EB389-0F63-4296-BDB4-95D6DF0ABAEF}">
      <dsp:nvSpPr>
        <dsp:cNvPr id="0" name=""/>
        <dsp:cNvSpPr/>
      </dsp:nvSpPr>
      <dsp:spPr>
        <a:xfrm rot="2142401">
          <a:off x="2236816" y="1572222"/>
          <a:ext cx="620601" cy="26630"/>
        </a:xfrm>
        <a:custGeom>
          <a:avLst/>
          <a:gdLst/>
          <a:ahLst/>
          <a:cxnLst/>
          <a:rect l="0" t="0" r="0" b="0"/>
          <a:pathLst>
            <a:path>
              <a:moveTo>
                <a:pt x="0" y="13315"/>
              </a:moveTo>
              <a:lnTo>
                <a:pt x="620601"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531601" y="1570023"/>
        <a:ext cx="31030" cy="31030"/>
      </dsp:txXfrm>
    </dsp:sp>
    <dsp:sp modelId="{66DDF758-FEC7-4619-A02B-A4A7DC21ED65}">
      <dsp:nvSpPr>
        <dsp:cNvPr id="0" name=""/>
        <dsp:cNvSpPr/>
      </dsp:nvSpPr>
      <dsp:spPr>
        <a:xfrm>
          <a:off x="2799085" y="1451679"/>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Place</a:t>
          </a:r>
          <a:endParaRPr lang="en-GB" sz="1900" kern="1200" dirty="0"/>
        </a:p>
      </dsp:txBody>
      <dsp:txXfrm>
        <a:off x="2817535" y="1470129"/>
        <a:ext cx="1222944" cy="593022"/>
      </dsp:txXfrm>
    </dsp:sp>
    <dsp:sp modelId="{C70285B7-7DB1-4FA8-A122-A79DB1BA23E5}">
      <dsp:nvSpPr>
        <dsp:cNvPr id="0" name=""/>
        <dsp:cNvSpPr/>
      </dsp:nvSpPr>
      <dsp:spPr>
        <a:xfrm rot="3907178">
          <a:off x="1948224" y="1934427"/>
          <a:ext cx="1197784" cy="26630"/>
        </a:xfrm>
        <a:custGeom>
          <a:avLst/>
          <a:gdLst/>
          <a:ahLst/>
          <a:cxnLst/>
          <a:rect l="0" t="0" r="0" b="0"/>
          <a:pathLst>
            <a:path>
              <a:moveTo>
                <a:pt x="0" y="13315"/>
              </a:moveTo>
              <a:lnTo>
                <a:pt x="1197784" y="13315"/>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517172" y="1917798"/>
        <a:ext cx="59889" cy="59889"/>
      </dsp:txXfrm>
    </dsp:sp>
    <dsp:sp modelId="{EC07966D-6B95-46AF-AF8F-6E9B860ACFA4}">
      <dsp:nvSpPr>
        <dsp:cNvPr id="0" name=""/>
        <dsp:cNvSpPr/>
      </dsp:nvSpPr>
      <dsp:spPr>
        <a:xfrm>
          <a:off x="2799085" y="2176090"/>
          <a:ext cx="1259844" cy="62992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Promotion</a:t>
          </a:r>
          <a:endParaRPr lang="en-GB" sz="1900" kern="1200" dirty="0"/>
        </a:p>
      </dsp:txBody>
      <dsp:txXfrm>
        <a:off x="2817535" y="2194540"/>
        <a:ext cx="1222944" cy="593022"/>
      </dsp:txXfrm>
    </dsp:sp>
    <dsp:sp modelId="{F333299E-8FE7-440D-8BF9-660F18AA4562}">
      <dsp:nvSpPr>
        <dsp:cNvPr id="0" name=""/>
        <dsp:cNvSpPr/>
      </dsp:nvSpPr>
      <dsp:spPr>
        <a:xfrm rot="17350740">
          <a:off x="3543918" y="1753325"/>
          <a:ext cx="1533960" cy="26630"/>
        </a:xfrm>
        <a:custGeom>
          <a:avLst/>
          <a:gdLst/>
          <a:ahLst/>
          <a:cxnLst/>
          <a:rect l="0" t="0" r="0" b="0"/>
          <a:pathLst>
            <a:path>
              <a:moveTo>
                <a:pt x="0" y="13315"/>
              </a:moveTo>
              <a:lnTo>
                <a:pt x="1533960"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272550" y="1728291"/>
        <a:ext cx="76698" cy="76698"/>
      </dsp:txXfrm>
    </dsp:sp>
    <dsp:sp modelId="{158E34DC-8BD7-4776-8B31-E33BAFC3E8D1}">
      <dsp:nvSpPr>
        <dsp:cNvPr id="0" name=""/>
        <dsp:cNvSpPr/>
      </dsp:nvSpPr>
      <dsp:spPr>
        <a:xfrm>
          <a:off x="4562867" y="727269"/>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Advertising</a:t>
          </a:r>
          <a:endParaRPr lang="en-GB" sz="1900" kern="1200" dirty="0"/>
        </a:p>
      </dsp:txBody>
      <dsp:txXfrm>
        <a:off x="4581317" y="745719"/>
        <a:ext cx="1222944" cy="593022"/>
      </dsp:txXfrm>
    </dsp:sp>
    <dsp:sp modelId="{43C56F3C-A90F-417C-8A21-7FA1A92A4BB4}">
      <dsp:nvSpPr>
        <dsp:cNvPr id="0" name=""/>
        <dsp:cNvSpPr/>
      </dsp:nvSpPr>
      <dsp:spPr>
        <a:xfrm rot="18289469">
          <a:off x="3869672" y="2115530"/>
          <a:ext cx="882453" cy="26630"/>
        </a:xfrm>
        <a:custGeom>
          <a:avLst/>
          <a:gdLst/>
          <a:ahLst/>
          <a:cxnLst/>
          <a:rect l="0" t="0" r="0" b="0"/>
          <a:pathLst>
            <a:path>
              <a:moveTo>
                <a:pt x="0" y="13315"/>
              </a:moveTo>
              <a:lnTo>
                <a:pt x="882453"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288837" y="2106784"/>
        <a:ext cx="44122" cy="44122"/>
      </dsp:txXfrm>
    </dsp:sp>
    <dsp:sp modelId="{349CE00B-D0D5-4835-9F12-4034DA56AF0C}">
      <dsp:nvSpPr>
        <dsp:cNvPr id="0" name=""/>
        <dsp:cNvSpPr/>
      </dsp:nvSpPr>
      <dsp:spPr>
        <a:xfrm>
          <a:off x="4562867" y="1451679"/>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Personal selling</a:t>
          </a:r>
          <a:endParaRPr lang="en-GB" sz="1900" kern="1200" dirty="0"/>
        </a:p>
      </dsp:txBody>
      <dsp:txXfrm>
        <a:off x="4581317" y="1470129"/>
        <a:ext cx="1222944" cy="593022"/>
      </dsp:txXfrm>
    </dsp:sp>
    <dsp:sp modelId="{7D43F74C-DBA6-4CF2-8139-0929C373BF15}">
      <dsp:nvSpPr>
        <dsp:cNvPr id="0" name=""/>
        <dsp:cNvSpPr/>
      </dsp:nvSpPr>
      <dsp:spPr>
        <a:xfrm>
          <a:off x="4058930" y="2477735"/>
          <a:ext cx="503937" cy="26630"/>
        </a:xfrm>
        <a:custGeom>
          <a:avLst/>
          <a:gdLst/>
          <a:ahLst/>
          <a:cxnLst/>
          <a:rect l="0" t="0" r="0" b="0"/>
          <a:pathLst>
            <a:path>
              <a:moveTo>
                <a:pt x="0" y="13315"/>
              </a:moveTo>
              <a:lnTo>
                <a:pt x="503937"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298300" y="2478452"/>
        <a:ext cx="25196" cy="25196"/>
      </dsp:txXfrm>
    </dsp:sp>
    <dsp:sp modelId="{74CAB3E9-F3B8-44C4-924C-56ABAC2A4D0E}">
      <dsp:nvSpPr>
        <dsp:cNvPr id="0" name=""/>
        <dsp:cNvSpPr/>
      </dsp:nvSpPr>
      <dsp:spPr>
        <a:xfrm>
          <a:off x="4562867" y="2176090"/>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Direct marketing</a:t>
          </a:r>
          <a:endParaRPr lang="en-GB" sz="1900" kern="1200" dirty="0"/>
        </a:p>
      </dsp:txBody>
      <dsp:txXfrm>
        <a:off x="4581317" y="2194540"/>
        <a:ext cx="1222944" cy="593022"/>
      </dsp:txXfrm>
    </dsp:sp>
    <dsp:sp modelId="{9E719050-3130-4801-91A3-8D4FCBFFBF93}">
      <dsp:nvSpPr>
        <dsp:cNvPr id="0" name=""/>
        <dsp:cNvSpPr/>
      </dsp:nvSpPr>
      <dsp:spPr>
        <a:xfrm rot="3310531">
          <a:off x="3869672" y="2839941"/>
          <a:ext cx="882453" cy="26630"/>
        </a:xfrm>
        <a:custGeom>
          <a:avLst/>
          <a:gdLst/>
          <a:ahLst/>
          <a:cxnLst/>
          <a:rect l="0" t="0" r="0" b="0"/>
          <a:pathLst>
            <a:path>
              <a:moveTo>
                <a:pt x="0" y="13315"/>
              </a:moveTo>
              <a:lnTo>
                <a:pt x="882453"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288837" y="2831195"/>
        <a:ext cx="44122" cy="44122"/>
      </dsp:txXfrm>
    </dsp:sp>
    <dsp:sp modelId="{2A131CF1-DA6F-4C52-A60B-7F0D3A8F3DDB}">
      <dsp:nvSpPr>
        <dsp:cNvPr id="0" name=""/>
        <dsp:cNvSpPr/>
      </dsp:nvSpPr>
      <dsp:spPr>
        <a:xfrm>
          <a:off x="4562867" y="2900500"/>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Sales promotion</a:t>
          </a:r>
          <a:endParaRPr lang="en-GB" sz="1900" kern="1200" dirty="0"/>
        </a:p>
      </dsp:txBody>
      <dsp:txXfrm>
        <a:off x="4581317" y="2918950"/>
        <a:ext cx="1222944" cy="593022"/>
      </dsp:txXfrm>
    </dsp:sp>
    <dsp:sp modelId="{626F1476-0688-4D01-A194-A7C0B29EAD50}">
      <dsp:nvSpPr>
        <dsp:cNvPr id="0" name=""/>
        <dsp:cNvSpPr/>
      </dsp:nvSpPr>
      <dsp:spPr>
        <a:xfrm rot="4249260">
          <a:off x="3543918" y="3202146"/>
          <a:ext cx="1533960" cy="26630"/>
        </a:xfrm>
        <a:custGeom>
          <a:avLst/>
          <a:gdLst/>
          <a:ahLst/>
          <a:cxnLst/>
          <a:rect l="0" t="0" r="0" b="0"/>
          <a:pathLst>
            <a:path>
              <a:moveTo>
                <a:pt x="0" y="13315"/>
              </a:moveTo>
              <a:lnTo>
                <a:pt x="1533960" y="13315"/>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272550" y="3177112"/>
        <a:ext cx="76698" cy="76698"/>
      </dsp:txXfrm>
    </dsp:sp>
    <dsp:sp modelId="{E5F7C7FC-F6DB-407E-8B32-1467478463AF}">
      <dsp:nvSpPr>
        <dsp:cNvPr id="0" name=""/>
        <dsp:cNvSpPr/>
      </dsp:nvSpPr>
      <dsp:spPr>
        <a:xfrm>
          <a:off x="4562867" y="3624911"/>
          <a:ext cx="1259844" cy="62992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Public relations</a:t>
          </a:r>
          <a:endParaRPr lang="en-GB" sz="1900" kern="1200" dirty="0"/>
        </a:p>
      </dsp:txBody>
      <dsp:txXfrm>
        <a:off x="4581317" y="3643361"/>
        <a:ext cx="1222944" cy="593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82255-A044-4FAF-A640-5FB71A352FA0}">
      <dsp:nvSpPr>
        <dsp:cNvPr id="0" name=""/>
        <dsp:cNvSpPr/>
      </dsp:nvSpPr>
      <dsp:spPr>
        <a:xfrm>
          <a:off x="3400435" y="1786"/>
          <a:ext cx="5100654" cy="767069"/>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smtClean="0"/>
            <a:t>Paid</a:t>
          </a:r>
          <a:endParaRPr lang="en-US" sz="1800" kern="1200" dirty="0"/>
        </a:p>
        <a:p>
          <a:pPr marL="171450" lvl="1" indent="-171450" algn="l" defTabSz="800100" rtl="0">
            <a:lnSpc>
              <a:spcPct val="90000"/>
            </a:lnSpc>
            <a:spcBef>
              <a:spcPct val="0"/>
            </a:spcBef>
            <a:spcAft>
              <a:spcPct val="15000"/>
            </a:spcAft>
            <a:buChar char="••"/>
          </a:pPr>
          <a:r>
            <a:rPr lang="en-US" sz="1800" kern="1200" dirty="0" err="1" smtClean="0"/>
            <a:t>Nonpersonal</a:t>
          </a:r>
          <a:endParaRPr lang="en-US" sz="1800" kern="1200" dirty="0"/>
        </a:p>
      </dsp:txBody>
      <dsp:txXfrm>
        <a:off x="3400435" y="97670"/>
        <a:ext cx="4813003" cy="575301"/>
      </dsp:txXfrm>
    </dsp:sp>
    <dsp:sp modelId="{839CDD2D-1DD8-4F56-8566-195B6F94B219}">
      <dsp:nvSpPr>
        <dsp:cNvPr id="0" name=""/>
        <dsp:cNvSpPr/>
      </dsp:nvSpPr>
      <dsp:spPr>
        <a:xfrm>
          <a:off x="0" y="65039"/>
          <a:ext cx="3400436" cy="767069"/>
        </a:xfrm>
        <a:prstGeom prst="round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lvl="0" algn="ctr" defTabSz="1466850" rtl="0">
            <a:lnSpc>
              <a:spcPct val="90000"/>
            </a:lnSpc>
            <a:spcBef>
              <a:spcPct val="0"/>
            </a:spcBef>
            <a:spcAft>
              <a:spcPct val="35000"/>
            </a:spcAft>
          </a:pPr>
          <a:r>
            <a:rPr lang="en-US" sz="3300" kern="1200" dirty="0" smtClean="0"/>
            <a:t>Advertising</a:t>
          </a:r>
          <a:endParaRPr lang="en-US" sz="3300" kern="1200" dirty="0"/>
        </a:p>
      </dsp:txBody>
      <dsp:txXfrm>
        <a:off x="37445" y="102484"/>
        <a:ext cx="3325546" cy="692179"/>
      </dsp:txXfrm>
    </dsp:sp>
    <dsp:sp modelId="{CCEB607B-23EA-4B84-B80A-BE2838679D0F}">
      <dsp:nvSpPr>
        <dsp:cNvPr id="0" name=""/>
        <dsp:cNvSpPr/>
      </dsp:nvSpPr>
      <dsp:spPr>
        <a:xfrm>
          <a:off x="3400435" y="845562"/>
          <a:ext cx="5100654" cy="767069"/>
        </a:xfrm>
        <a:prstGeom prst="rightArrow">
          <a:avLst>
            <a:gd name="adj1" fmla="val 75000"/>
            <a:gd name="adj2" fmla="val 5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smtClean="0"/>
            <a:t>Short-term incentives</a:t>
          </a:r>
          <a:endParaRPr lang="en-US" sz="1800" kern="1200" dirty="0"/>
        </a:p>
      </dsp:txBody>
      <dsp:txXfrm>
        <a:off x="3400435" y="941446"/>
        <a:ext cx="4813003" cy="575301"/>
      </dsp:txXfrm>
    </dsp:sp>
    <dsp:sp modelId="{E2787481-B185-4963-8C83-F7916CD43DDD}">
      <dsp:nvSpPr>
        <dsp:cNvPr id="0" name=""/>
        <dsp:cNvSpPr/>
      </dsp:nvSpPr>
      <dsp:spPr>
        <a:xfrm>
          <a:off x="0" y="845562"/>
          <a:ext cx="3400436" cy="767069"/>
        </a:xfrm>
        <a:prstGeom prst="round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lvl="0" algn="ctr" defTabSz="1466850" rtl="0">
            <a:lnSpc>
              <a:spcPct val="90000"/>
            </a:lnSpc>
            <a:spcBef>
              <a:spcPct val="0"/>
            </a:spcBef>
            <a:spcAft>
              <a:spcPct val="35000"/>
            </a:spcAft>
          </a:pPr>
          <a:r>
            <a:rPr lang="en-US" sz="3300" kern="1200" dirty="0" smtClean="0"/>
            <a:t>Sales promotion</a:t>
          </a:r>
          <a:endParaRPr lang="en-US" sz="3300" kern="1200" dirty="0"/>
        </a:p>
      </dsp:txBody>
      <dsp:txXfrm>
        <a:off x="37445" y="883007"/>
        <a:ext cx="3325546" cy="692179"/>
      </dsp:txXfrm>
    </dsp:sp>
    <dsp:sp modelId="{4C17121D-8FE9-497A-A3DE-42B6D65C6BA9}">
      <dsp:nvSpPr>
        <dsp:cNvPr id="0" name=""/>
        <dsp:cNvSpPr/>
      </dsp:nvSpPr>
      <dsp:spPr>
        <a:xfrm>
          <a:off x="3400435" y="1689338"/>
          <a:ext cx="5100654" cy="767069"/>
        </a:xfrm>
        <a:prstGeom prst="rightArrow">
          <a:avLst>
            <a:gd name="adj1" fmla="val 75000"/>
            <a:gd name="adj2" fmla="val 50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dirty="0" smtClean="0"/>
            <a:t>Personal presentation</a:t>
          </a:r>
          <a:endParaRPr lang="en-US" sz="1600" kern="1200" dirty="0"/>
        </a:p>
        <a:p>
          <a:pPr marL="171450" lvl="1" indent="-171450" algn="l" defTabSz="711200" rtl="0">
            <a:lnSpc>
              <a:spcPct val="90000"/>
            </a:lnSpc>
            <a:spcBef>
              <a:spcPct val="0"/>
            </a:spcBef>
            <a:spcAft>
              <a:spcPct val="15000"/>
            </a:spcAft>
            <a:buChar char="••"/>
          </a:pPr>
          <a:r>
            <a:rPr lang="en-US" sz="1600" kern="1200" dirty="0" smtClean="0"/>
            <a:t>Purpose is to make sale and build relationships</a:t>
          </a:r>
          <a:endParaRPr lang="en-US" sz="1600" kern="1200" dirty="0"/>
        </a:p>
      </dsp:txBody>
      <dsp:txXfrm>
        <a:off x="3400435" y="1785222"/>
        <a:ext cx="4813003" cy="575301"/>
      </dsp:txXfrm>
    </dsp:sp>
    <dsp:sp modelId="{A92C793B-2578-475B-8307-C086B11B32AA}">
      <dsp:nvSpPr>
        <dsp:cNvPr id="0" name=""/>
        <dsp:cNvSpPr/>
      </dsp:nvSpPr>
      <dsp:spPr>
        <a:xfrm>
          <a:off x="0" y="1689338"/>
          <a:ext cx="3400436" cy="767069"/>
        </a:xfrm>
        <a:prstGeom prst="roundRect">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lvl="0" algn="ctr" defTabSz="1466850" rtl="0">
            <a:lnSpc>
              <a:spcPct val="90000"/>
            </a:lnSpc>
            <a:spcBef>
              <a:spcPct val="0"/>
            </a:spcBef>
            <a:spcAft>
              <a:spcPct val="35000"/>
            </a:spcAft>
          </a:pPr>
          <a:r>
            <a:rPr lang="en-US" sz="3300" kern="1200" dirty="0" smtClean="0"/>
            <a:t>Personal selling</a:t>
          </a:r>
          <a:endParaRPr lang="en-US" sz="3300" kern="1200" dirty="0"/>
        </a:p>
      </dsp:txBody>
      <dsp:txXfrm>
        <a:off x="37445" y="1726783"/>
        <a:ext cx="3325546" cy="692179"/>
      </dsp:txXfrm>
    </dsp:sp>
    <dsp:sp modelId="{ED81CD8A-0FC1-472E-9677-88604E0E291B}">
      <dsp:nvSpPr>
        <dsp:cNvPr id="0" name=""/>
        <dsp:cNvSpPr/>
      </dsp:nvSpPr>
      <dsp:spPr>
        <a:xfrm>
          <a:off x="3400435" y="2533114"/>
          <a:ext cx="5100654" cy="767069"/>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smtClean="0"/>
            <a:t>Build good relations with publics</a:t>
          </a:r>
          <a:endParaRPr lang="en-US" sz="1800" kern="1200" dirty="0"/>
        </a:p>
        <a:p>
          <a:pPr marL="171450" lvl="1" indent="-171450" algn="l" defTabSz="800100" rtl="0">
            <a:lnSpc>
              <a:spcPct val="90000"/>
            </a:lnSpc>
            <a:spcBef>
              <a:spcPct val="0"/>
            </a:spcBef>
            <a:spcAft>
              <a:spcPct val="15000"/>
            </a:spcAft>
            <a:buChar char="••"/>
          </a:pPr>
          <a:r>
            <a:rPr lang="en-US" sz="1800" kern="1200" dirty="0" smtClean="0"/>
            <a:t>Publicity and corporate image management</a:t>
          </a:r>
          <a:endParaRPr lang="en-US" sz="1800" kern="1200" dirty="0"/>
        </a:p>
      </dsp:txBody>
      <dsp:txXfrm>
        <a:off x="3400435" y="2628998"/>
        <a:ext cx="4813003" cy="575301"/>
      </dsp:txXfrm>
    </dsp:sp>
    <dsp:sp modelId="{F8C7E6A3-5E23-4989-A68F-F6D611ABEB3B}">
      <dsp:nvSpPr>
        <dsp:cNvPr id="0" name=""/>
        <dsp:cNvSpPr/>
      </dsp:nvSpPr>
      <dsp:spPr>
        <a:xfrm>
          <a:off x="0" y="2533114"/>
          <a:ext cx="3400436" cy="767069"/>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lvl="0" algn="ctr" defTabSz="1466850" rtl="0">
            <a:lnSpc>
              <a:spcPct val="90000"/>
            </a:lnSpc>
            <a:spcBef>
              <a:spcPct val="0"/>
            </a:spcBef>
            <a:spcAft>
              <a:spcPct val="35000"/>
            </a:spcAft>
          </a:pPr>
          <a:r>
            <a:rPr lang="en-US" sz="3300" kern="1200" dirty="0" smtClean="0"/>
            <a:t>Public relations</a:t>
          </a:r>
          <a:endParaRPr lang="en-US" sz="3300" kern="1200" dirty="0"/>
        </a:p>
      </dsp:txBody>
      <dsp:txXfrm>
        <a:off x="37445" y="2570559"/>
        <a:ext cx="3325546" cy="692179"/>
      </dsp:txXfrm>
    </dsp:sp>
    <dsp:sp modelId="{1D90DA23-1282-4676-81BD-E7D9DB40CB58}">
      <dsp:nvSpPr>
        <dsp:cNvPr id="0" name=""/>
        <dsp:cNvSpPr/>
      </dsp:nvSpPr>
      <dsp:spPr>
        <a:xfrm>
          <a:off x="3401266" y="3376890"/>
          <a:ext cx="5095672" cy="979040"/>
        </a:xfrm>
        <a:prstGeom prst="rightArrow">
          <a:avLst>
            <a:gd name="adj1" fmla="val 75000"/>
            <a:gd name="adj2" fmla="val 50000"/>
          </a:avLst>
        </a:prstGeom>
        <a:solidFill>
          <a:schemeClr val="accent6">
            <a:tint val="40000"/>
            <a:alpha val="90000"/>
            <a:hueOff val="0"/>
            <a:satOff val="0"/>
            <a:lumOff val="0"/>
            <a:alphaOff val="0"/>
          </a:schemeClr>
        </a:solidFill>
        <a:ln w="254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smtClean="0"/>
            <a:t>Direct connections with consumers</a:t>
          </a:r>
          <a:endParaRPr lang="en-US" sz="1800" kern="1200" dirty="0"/>
        </a:p>
        <a:p>
          <a:pPr marL="171450" lvl="1" indent="-171450" algn="l" defTabSz="800100" rtl="0">
            <a:lnSpc>
              <a:spcPct val="90000"/>
            </a:lnSpc>
            <a:spcBef>
              <a:spcPct val="0"/>
            </a:spcBef>
            <a:spcAft>
              <a:spcPct val="15000"/>
            </a:spcAft>
            <a:buChar char="••"/>
          </a:pPr>
          <a:r>
            <a:rPr lang="en-US" sz="1800" kern="1200" dirty="0" smtClean="0"/>
            <a:t>Purpose is to obtain immediate response and build relationships</a:t>
          </a:r>
          <a:endParaRPr lang="en-US" sz="1800" kern="1200" dirty="0"/>
        </a:p>
      </dsp:txBody>
      <dsp:txXfrm>
        <a:off x="3401266" y="3499270"/>
        <a:ext cx="4728532" cy="734280"/>
      </dsp:txXfrm>
    </dsp:sp>
    <dsp:sp modelId="{FD994B0E-87F9-47AE-AE09-B1AA9AF0D2A3}">
      <dsp:nvSpPr>
        <dsp:cNvPr id="0" name=""/>
        <dsp:cNvSpPr/>
      </dsp:nvSpPr>
      <dsp:spPr>
        <a:xfrm>
          <a:off x="4150" y="3482876"/>
          <a:ext cx="3397115" cy="767069"/>
        </a:xfrm>
        <a:prstGeom prst="roundRect">
          <a:avLst/>
        </a:prstGeom>
        <a:solidFill>
          <a:schemeClr val="accent6">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lvl="0" algn="ctr" defTabSz="1466850" rtl="0">
            <a:lnSpc>
              <a:spcPct val="90000"/>
            </a:lnSpc>
            <a:spcBef>
              <a:spcPct val="0"/>
            </a:spcBef>
            <a:spcAft>
              <a:spcPct val="35000"/>
            </a:spcAft>
          </a:pPr>
          <a:r>
            <a:rPr lang="en-US" sz="3300" kern="1200" dirty="0" smtClean="0"/>
            <a:t>Direct marketing</a:t>
          </a:r>
          <a:endParaRPr lang="en-US" sz="3300" kern="1200" dirty="0"/>
        </a:p>
      </dsp:txBody>
      <dsp:txXfrm>
        <a:off x="41595" y="3520321"/>
        <a:ext cx="3322225" cy="692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3C9B1-A2BB-4EF3-90AB-C2C048AC6504}">
      <dsp:nvSpPr>
        <dsp:cNvPr id="0" name=""/>
        <dsp:cNvSpPr/>
      </dsp:nvSpPr>
      <dsp:spPr>
        <a:xfrm rot="5400000">
          <a:off x="5242845" y="-1884802"/>
          <a:ext cx="868525" cy="4710147"/>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smtClean="0"/>
            <a:t>Communicating how the product/service is different to competitors’ products/services.</a:t>
          </a:r>
          <a:endParaRPr lang="en-GB" sz="1800" kern="1200" dirty="0"/>
        </a:p>
      </dsp:txBody>
      <dsp:txXfrm rot="-5400000">
        <a:off x="3322034" y="78407"/>
        <a:ext cx="4667749" cy="783729"/>
      </dsp:txXfrm>
    </dsp:sp>
    <dsp:sp modelId="{F45472E4-5C48-4A25-BE84-3E4DBFCF24F5}">
      <dsp:nvSpPr>
        <dsp:cNvPr id="0" name=""/>
        <dsp:cNvSpPr/>
      </dsp:nvSpPr>
      <dsp:spPr>
        <a:xfrm>
          <a:off x="1548" y="1947"/>
          <a:ext cx="3320485" cy="93664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GB" sz="2800" kern="1200" dirty="0" smtClean="0"/>
            <a:t>Differentiate</a:t>
          </a:r>
          <a:endParaRPr lang="en-GB" sz="3600" kern="1200" dirty="0"/>
        </a:p>
      </dsp:txBody>
      <dsp:txXfrm>
        <a:off x="47271" y="47670"/>
        <a:ext cx="3229039" cy="845200"/>
      </dsp:txXfrm>
    </dsp:sp>
    <dsp:sp modelId="{EB2D1EB7-39A9-4385-8505-17F801A8BF0D}">
      <dsp:nvSpPr>
        <dsp:cNvPr id="0" name=""/>
        <dsp:cNvSpPr/>
      </dsp:nvSpPr>
      <dsp:spPr>
        <a:xfrm rot="5400000">
          <a:off x="5050153" y="-1094651"/>
          <a:ext cx="868525" cy="5096800"/>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smtClean="0"/>
            <a:t>Reminding people of the product/service and past experiences of it.</a:t>
          </a:r>
          <a:endParaRPr lang="en-GB" sz="1800" kern="1200" dirty="0"/>
        </a:p>
        <a:p>
          <a:pPr marL="171450" lvl="1" indent="-171450" algn="l" defTabSz="800100">
            <a:lnSpc>
              <a:spcPct val="90000"/>
            </a:lnSpc>
            <a:spcBef>
              <a:spcPct val="0"/>
            </a:spcBef>
            <a:spcAft>
              <a:spcPct val="15000"/>
            </a:spcAft>
            <a:buChar char="••"/>
          </a:pPr>
          <a:r>
            <a:rPr lang="en-GB" sz="1800" kern="1200" dirty="0" smtClean="0"/>
            <a:t>Reassuring them that they have made the right choice in purchasing it.</a:t>
          </a:r>
          <a:endParaRPr lang="en-GB" sz="1800" kern="1200" dirty="0"/>
        </a:p>
      </dsp:txBody>
      <dsp:txXfrm rot="-5400000">
        <a:off x="2936016" y="1061884"/>
        <a:ext cx="5054402" cy="783729"/>
      </dsp:txXfrm>
    </dsp:sp>
    <dsp:sp modelId="{A042728C-8A50-4807-BBCC-C56645BCD371}">
      <dsp:nvSpPr>
        <dsp:cNvPr id="0" name=""/>
        <dsp:cNvSpPr/>
      </dsp:nvSpPr>
      <dsp:spPr>
        <a:xfrm>
          <a:off x="1548" y="985426"/>
          <a:ext cx="2934467" cy="93664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GB" sz="2800" kern="1200" dirty="0" smtClean="0"/>
            <a:t>Reinforce</a:t>
          </a:r>
          <a:endParaRPr lang="en-GB" sz="2800" kern="1200" dirty="0"/>
        </a:p>
      </dsp:txBody>
      <dsp:txXfrm>
        <a:off x="47271" y="1031149"/>
        <a:ext cx="2843021" cy="845200"/>
      </dsp:txXfrm>
    </dsp:sp>
    <dsp:sp modelId="{52AA2D56-8E71-4DEC-9669-76A111EF5589}">
      <dsp:nvSpPr>
        <dsp:cNvPr id="0" name=""/>
        <dsp:cNvSpPr/>
      </dsp:nvSpPr>
      <dsp:spPr>
        <a:xfrm rot="5400000">
          <a:off x="4822866" y="-133769"/>
          <a:ext cx="868525" cy="5141994"/>
        </a:xfrm>
        <a:prstGeom prst="round2Same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smtClean="0"/>
            <a:t>Providing information about the product/service.</a:t>
          </a:r>
          <a:endParaRPr lang="en-GB" sz="1800" kern="1200" dirty="0"/>
        </a:p>
      </dsp:txBody>
      <dsp:txXfrm rot="-5400000">
        <a:off x="2686132" y="2045363"/>
        <a:ext cx="5099596" cy="783729"/>
      </dsp:txXfrm>
    </dsp:sp>
    <dsp:sp modelId="{BB8D53E7-9E70-47A8-ADB8-9D0C087E67DD}">
      <dsp:nvSpPr>
        <dsp:cNvPr id="0" name=""/>
        <dsp:cNvSpPr/>
      </dsp:nvSpPr>
      <dsp:spPr>
        <a:xfrm>
          <a:off x="1548" y="1968904"/>
          <a:ext cx="2684583" cy="93664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GB" sz="2800" kern="1200" dirty="0" smtClean="0"/>
            <a:t>Inform</a:t>
          </a:r>
          <a:endParaRPr lang="en-GB" sz="2800" kern="1200" dirty="0"/>
        </a:p>
      </dsp:txBody>
      <dsp:txXfrm>
        <a:off x="47271" y="2014627"/>
        <a:ext cx="2593137" cy="845200"/>
      </dsp:txXfrm>
    </dsp:sp>
    <dsp:sp modelId="{374AF7D3-66AD-43A9-9F60-778CA6236FFE}">
      <dsp:nvSpPr>
        <dsp:cNvPr id="0" name=""/>
        <dsp:cNvSpPr/>
      </dsp:nvSpPr>
      <dsp:spPr>
        <a:xfrm rot="5400000">
          <a:off x="4410667" y="849709"/>
          <a:ext cx="749317" cy="5141994"/>
        </a:xfrm>
        <a:prstGeom prst="round2Same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smtClean="0"/>
            <a:t>Persuading current or prospective customers to purchase products/services.</a:t>
          </a:r>
          <a:endParaRPr lang="en-GB" sz="1800" kern="1200" dirty="0"/>
        </a:p>
      </dsp:txBody>
      <dsp:txXfrm rot="-5400000">
        <a:off x="2214329" y="3082627"/>
        <a:ext cx="5105415" cy="676159"/>
      </dsp:txXfrm>
    </dsp:sp>
    <dsp:sp modelId="{C20280B0-49AA-4267-91C0-8A16037C2EE1}">
      <dsp:nvSpPr>
        <dsp:cNvPr id="0" name=""/>
        <dsp:cNvSpPr/>
      </dsp:nvSpPr>
      <dsp:spPr>
        <a:xfrm>
          <a:off x="1548" y="2952383"/>
          <a:ext cx="2212780" cy="93664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GB" sz="2800" kern="1200" dirty="0" smtClean="0"/>
            <a:t>Persuade</a:t>
          </a:r>
          <a:endParaRPr lang="en-GB" sz="2800" kern="1200" dirty="0"/>
        </a:p>
      </dsp:txBody>
      <dsp:txXfrm>
        <a:off x="47271" y="2998106"/>
        <a:ext cx="2121334" cy="845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A2276-CC7B-4D62-AE9E-4658AB078149}">
      <dsp:nvSpPr>
        <dsp:cNvPr id="0" name=""/>
        <dsp:cNvSpPr/>
      </dsp:nvSpPr>
      <dsp:spPr>
        <a:xfrm>
          <a:off x="2994012" y="1690792"/>
          <a:ext cx="1298650" cy="1298650"/>
        </a:xfrm>
        <a:prstGeom prst="ellipse">
          <a:avLst/>
        </a:prstGeom>
        <a:solidFill>
          <a:schemeClr val="accent1">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lvl="0" algn="ctr" defTabSz="1155700">
            <a:lnSpc>
              <a:spcPct val="90000"/>
            </a:lnSpc>
            <a:spcBef>
              <a:spcPct val="0"/>
            </a:spcBef>
            <a:spcAft>
              <a:spcPct val="35000"/>
            </a:spcAft>
          </a:pPr>
          <a:r>
            <a:rPr lang="en-GB" sz="2600" kern="1200" dirty="0" smtClean="0"/>
            <a:t>Brand</a:t>
          </a:r>
          <a:endParaRPr lang="en-GB" sz="2600" kern="1200" dirty="0"/>
        </a:p>
      </dsp:txBody>
      <dsp:txXfrm>
        <a:off x="3184195" y="1880975"/>
        <a:ext cx="918284" cy="918284"/>
      </dsp:txXfrm>
    </dsp:sp>
    <dsp:sp modelId="{B5F2DCE2-1027-4610-BCCC-2CE5D5C97288}">
      <dsp:nvSpPr>
        <dsp:cNvPr id="0" name=""/>
        <dsp:cNvSpPr/>
      </dsp:nvSpPr>
      <dsp:spPr>
        <a:xfrm rot="16200000">
          <a:off x="3448301" y="147971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633586" y="1486003"/>
        <a:ext cx="19503" cy="19503"/>
      </dsp:txXfrm>
    </dsp:sp>
    <dsp:sp modelId="{6941BF57-9D6E-495A-A419-FC6AC9877B2B}">
      <dsp:nvSpPr>
        <dsp:cNvPr id="0" name=""/>
        <dsp:cNvSpPr/>
      </dsp:nvSpPr>
      <dsp:spPr>
        <a:xfrm>
          <a:off x="2994012" y="2067"/>
          <a:ext cx="1298650" cy="1298650"/>
        </a:xfrm>
        <a:prstGeom prst="ellips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Personal Selling</a:t>
          </a:r>
          <a:endParaRPr lang="en-GB" sz="1400" kern="1200" dirty="0"/>
        </a:p>
      </dsp:txBody>
      <dsp:txXfrm>
        <a:off x="3184195" y="192250"/>
        <a:ext cx="918284" cy="918284"/>
      </dsp:txXfrm>
    </dsp:sp>
    <dsp:sp modelId="{316D2EBA-91C5-43B4-91CB-B7B688E720ED}">
      <dsp:nvSpPr>
        <dsp:cNvPr id="0" name=""/>
        <dsp:cNvSpPr/>
      </dsp:nvSpPr>
      <dsp:spPr>
        <a:xfrm rot="20520000">
          <a:off x="4251337" y="206315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36622" y="2069443"/>
        <a:ext cx="19503" cy="19503"/>
      </dsp:txXfrm>
    </dsp:sp>
    <dsp:sp modelId="{EE9F7D32-88E3-4088-BCFE-26124A683328}">
      <dsp:nvSpPr>
        <dsp:cNvPr id="0" name=""/>
        <dsp:cNvSpPr/>
      </dsp:nvSpPr>
      <dsp:spPr>
        <a:xfrm>
          <a:off x="4600085" y="1168947"/>
          <a:ext cx="1298650" cy="1298650"/>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Advertising</a:t>
          </a:r>
          <a:endParaRPr lang="en-GB" sz="1400" kern="1200" dirty="0"/>
        </a:p>
      </dsp:txBody>
      <dsp:txXfrm>
        <a:off x="4790268" y="1359130"/>
        <a:ext cx="918284" cy="918284"/>
      </dsp:txXfrm>
    </dsp:sp>
    <dsp:sp modelId="{58C23836-3160-4A35-ADCE-A4B8CD9AD0E4}">
      <dsp:nvSpPr>
        <dsp:cNvPr id="0" name=""/>
        <dsp:cNvSpPr/>
      </dsp:nvSpPr>
      <dsp:spPr>
        <a:xfrm rot="3240000">
          <a:off x="3944604" y="3007181"/>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129889" y="3013469"/>
        <a:ext cx="19503" cy="19503"/>
      </dsp:txXfrm>
    </dsp:sp>
    <dsp:sp modelId="{07150F75-2E43-45AE-AA37-DDB20E837FD4}">
      <dsp:nvSpPr>
        <dsp:cNvPr id="0" name=""/>
        <dsp:cNvSpPr/>
      </dsp:nvSpPr>
      <dsp:spPr>
        <a:xfrm>
          <a:off x="3986619" y="3056999"/>
          <a:ext cx="1298650" cy="1298650"/>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Public Relations</a:t>
          </a:r>
          <a:endParaRPr lang="en-GB" sz="1400" kern="1200" dirty="0"/>
        </a:p>
      </dsp:txBody>
      <dsp:txXfrm>
        <a:off x="4176802" y="3247182"/>
        <a:ext cx="918284" cy="918284"/>
      </dsp:txXfrm>
    </dsp:sp>
    <dsp:sp modelId="{7753579C-9A92-4805-9085-C532B2DEF32E}">
      <dsp:nvSpPr>
        <dsp:cNvPr id="0" name=""/>
        <dsp:cNvSpPr/>
      </dsp:nvSpPr>
      <dsp:spPr>
        <a:xfrm rot="7560000">
          <a:off x="2951997" y="3007181"/>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137282" y="3013469"/>
        <a:ext cx="19503" cy="19503"/>
      </dsp:txXfrm>
    </dsp:sp>
    <dsp:sp modelId="{EC330BA2-FDFB-41B3-ACC6-B884A670F86B}">
      <dsp:nvSpPr>
        <dsp:cNvPr id="0" name=""/>
        <dsp:cNvSpPr/>
      </dsp:nvSpPr>
      <dsp:spPr>
        <a:xfrm>
          <a:off x="2001405" y="3056999"/>
          <a:ext cx="1298650" cy="1298650"/>
        </a:xfrm>
        <a:prstGeom prst="ellipse">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Sales promotion</a:t>
          </a:r>
          <a:endParaRPr lang="en-GB" sz="1400" kern="1200" dirty="0"/>
        </a:p>
      </dsp:txBody>
      <dsp:txXfrm>
        <a:off x="2191588" y="3247182"/>
        <a:ext cx="918284" cy="918284"/>
      </dsp:txXfrm>
    </dsp:sp>
    <dsp:sp modelId="{5E2EE84E-08A6-4004-BEC2-1C274CCA93E4}">
      <dsp:nvSpPr>
        <dsp:cNvPr id="0" name=""/>
        <dsp:cNvSpPr/>
      </dsp:nvSpPr>
      <dsp:spPr>
        <a:xfrm rot="11880000">
          <a:off x="2645264" y="2063155"/>
          <a:ext cx="390073" cy="32080"/>
        </a:xfrm>
        <a:custGeom>
          <a:avLst/>
          <a:gdLst/>
          <a:ahLst/>
          <a:cxnLst/>
          <a:rect l="0" t="0" r="0" b="0"/>
          <a:pathLst>
            <a:path>
              <a:moveTo>
                <a:pt x="0" y="16040"/>
              </a:moveTo>
              <a:lnTo>
                <a:pt x="390073" y="16040"/>
              </a:lnTo>
            </a:path>
          </a:pathLst>
        </a:custGeom>
        <a:noFill/>
        <a:ln w="25400" cap="flat"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830549" y="2069443"/>
        <a:ext cx="19503" cy="19503"/>
      </dsp:txXfrm>
    </dsp:sp>
    <dsp:sp modelId="{94F6D06C-8F33-4814-BB18-D34B2622B6E4}">
      <dsp:nvSpPr>
        <dsp:cNvPr id="0" name=""/>
        <dsp:cNvSpPr/>
      </dsp:nvSpPr>
      <dsp:spPr>
        <a:xfrm>
          <a:off x="1387940" y="1168947"/>
          <a:ext cx="1298650" cy="1298650"/>
        </a:xfrm>
        <a:prstGeom prst="ellipse">
          <a:avLst/>
        </a:prstGeom>
        <a:solidFill>
          <a:schemeClr val="accent6">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Direct Marketing</a:t>
          </a:r>
          <a:endParaRPr lang="en-GB" sz="1400" kern="1200" dirty="0"/>
        </a:p>
      </dsp:txBody>
      <dsp:txXfrm>
        <a:off x="1578123" y="1359130"/>
        <a:ext cx="918284" cy="9182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21EED-B80F-4B19-B789-BC67033BA066}">
      <dsp:nvSpPr>
        <dsp:cNvPr id="0" name=""/>
        <dsp:cNvSpPr/>
      </dsp:nvSpPr>
      <dsp:spPr>
        <a:xfrm>
          <a:off x="346669" y="2749"/>
          <a:ext cx="3448385" cy="2574147"/>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87630" rIns="29210" bIns="29210" numCol="1" spcCol="1270" anchor="t" anchorCtr="0">
          <a:noAutofit/>
        </a:bodyPr>
        <a:lstStyle/>
        <a:p>
          <a:pPr marL="228600" lvl="1" indent="-228600" algn="l" defTabSz="1022350">
            <a:lnSpc>
              <a:spcPct val="90000"/>
            </a:lnSpc>
            <a:spcBef>
              <a:spcPct val="0"/>
            </a:spcBef>
            <a:spcAft>
              <a:spcPct val="15000"/>
            </a:spcAft>
            <a:buChar char="••"/>
          </a:pPr>
          <a:r>
            <a:rPr lang="en-US" sz="2300" kern="1200" dirty="0" smtClean="0"/>
            <a:t>Reaches geographically dispersed buyers</a:t>
          </a:r>
          <a:endParaRPr lang="en-US" sz="2300" kern="1200" dirty="0"/>
        </a:p>
        <a:p>
          <a:pPr marL="228600" lvl="1" indent="-228600" algn="l" defTabSz="1022350">
            <a:lnSpc>
              <a:spcPct val="90000"/>
            </a:lnSpc>
            <a:spcBef>
              <a:spcPct val="0"/>
            </a:spcBef>
            <a:spcAft>
              <a:spcPct val="15000"/>
            </a:spcAft>
            <a:buChar char="••"/>
          </a:pPr>
          <a:r>
            <a:rPr lang="en-US" sz="2300" kern="1200" dirty="0" smtClean="0"/>
            <a:t>Low cost per exposure</a:t>
          </a:r>
          <a:endParaRPr lang="en-US" sz="2300" kern="1200" dirty="0"/>
        </a:p>
        <a:p>
          <a:pPr marL="228600" lvl="1" indent="-228600" algn="l" defTabSz="1022350">
            <a:lnSpc>
              <a:spcPct val="90000"/>
            </a:lnSpc>
            <a:spcBef>
              <a:spcPct val="0"/>
            </a:spcBef>
            <a:spcAft>
              <a:spcPct val="15000"/>
            </a:spcAft>
            <a:buChar char="••"/>
          </a:pPr>
          <a:r>
            <a:rPr lang="en-US" sz="2300" kern="1200" dirty="0" smtClean="0"/>
            <a:t>Enables repeat messages</a:t>
          </a:r>
          <a:endParaRPr lang="en-US" sz="2300" kern="1200" dirty="0"/>
        </a:p>
        <a:p>
          <a:pPr marL="228600" lvl="1" indent="-228600" algn="l" defTabSz="1022350">
            <a:lnSpc>
              <a:spcPct val="90000"/>
            </a:lnSpc>
            <a:spcBef>
              <a:spcPct val="0"/>
            </a:spcBef>
            <a:spcAft>
              <a:spcPct val="15000"/>
            </a:spcAft>
            <a:buChar char="••"/>
          </a:pPr>
          <a:r>
            <a:rPr lang="en-US" sz="2300" kern="1200" dirty="0" smtClean="0"/>
            <a:t>Very expressive tool</a:t>
          </a:r>
          <a:endParaRPr lang="en-US" sz="2300" kern="1200" dirty="0"/>
        </a:p>
      </dsp:txBody>
      <dsp:txXfrm>
        <a:off x="406984" y="63064"/>
        <a:ext cx="3327755" cy="2513832"/>
      </dsp:txXfrm>
    </dsp:sp>
    <dsp:sp modelId="{22A62FC2-3E6B-40E6-9812-B88477147CF1}">
      <dsp:nvSpPr>
        <dsp:cNvPr id="0" name=""/>
        <dsp:cNvSpPr/>
      </dsp:nvSpPr>
      <dsp:spPr>
        <a:xfrm>
          <a:off x="346669" y="2576896"/>
          <a:ext cx="3448385" cy="1106883"/>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0" rIns="49530" bIns="0" numCol="1" spcCol="1270" anchor="ctr" anchorCtr="0">
          <a:noAutofit/>
        </a:bodyPr>
        <a:lstStyle/>
        <a:p>
          <a:pPr lvl="0" algn="l" defTabSz="1733550">
            <a:lnSpc>
              <a:spcPct val="90000"/>
            </a:lnSpc>
            <a:spcBef>
              <a:spcPct val="0"/>
            </a:spcBef>
            <a:spcAft>
              <a:spcPct val="35000"/>
            </a:spcAft>
          </a:pPr>
          <a:r>
            <a:rPr lang="en-US" sz="3900" kern="1200" dirty="0" smtClean="0"/>
            <a:t>Positives</a:t>
          </a:r>
          <a:endParaRPr lang="en-US" sz="3900" kern="1200" dirty="0"/>
        </a:p>
      </dsp:txBody>
      <dsp:txXfrm>
        <a:off x="346669" y="2576896"/>
        <a:ext cx="2428440" cy="1106883"/>
      </dsp:txXfrm>
    </dsp:sp>
    <dsp:sp modelId="{004F9259-EEBE-40B7-B500-D982087EE74C}">
      <dsp:nvSpPr>
        <dsp:cNvPr id="0" name=""/>
        <dsp:cNvSpPr/>
      </dsp:nvSpPr>
      <dsp:spPr>
        <a:xfrm>
          <a:off x="2872659" y="2752715"/>
          <a:ext cx="1206934" cy="1206934"/>
        </a:xfrm>
        <a:prstGeom prst="ellipse">
          <a:avLst/>
        </a:prstGeom>
        <a:blipFill rotWithShape="0">
          <a:blip xmlns:r="http://schemas.openxmlformats.org/officeDocument/2006/relationships" r:embed="rId1"/>
          <a:stretch>
            <a:fillRect/>
          </a:stretch>
        </a:blip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FEF6A3-B3C0-4839-849E-AC53F97B2078}">
      <dsp:nvSpPr>
        <dsp:cNvPr id="0" name=""/>
        <dsp:cNvSpPr/>
      </dsp:nvSpPr>
      <dsp:spPr>
        <a:xfrm>
          <a:off x="4378605" y="2749"/>
          <a:ext cx="3448385" cy="2574147"/>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87630" rIns="29210" bIns="29210" numCol="1" spcCol="1270" anchor="t" anchorCtr="0">
          <a:noAutofit/>
        </a:bodyPr>
        <a:lstStyle/>
        <a:p>
          <a:pPr marL="228600" lvl="1" indent="-228600" algn="l" defTabSz="1022350">
            <a:lnSpc>
              <a:spcPct val="90000"/>
            </a:lnSpc>
            <a:spcBef>
              <a:spcPct val="0"/>
            </a:spcBef>
            <a:spcAft>
              <a:spcPct val="15000"/>
            </a:spcAft>
            <a:buChar char="••"/>
          </a:pPr>
          <a:r>
            <a:rPr lang="en-US" sz="2300" kern="1200" dirty="0" smtClean="0"/>
            <a:t>Impersonal</a:t>
          </a:r>
          <a:endParaRPr lang="en-US" sz="2300" kern="1200" dirty="0"/>
        </a:p>
        <a:p>
          <a:pPr marL="228600" lvl="1" indent="-228600" algn="l" defTabSz="1022350">
            <a:lnSpc>
              <a:spcPct val="90000"/>
            </a:lnSpc>
            <a:spcBef>
              <a:spcPct val="0"/>
            </a:spcBef>
            <a:spcAft>
              <a:spcPct val="15000"/>
            </a:spcAft>
            <a:buChar char="••"/>
          </a:pPr>
          <a:r>
            <a:rPr lang="en-US" sz="2300" kern="1200" dirty="0" smtClean="0"/>
            <a:t>Not directly persuasive</a:t>
          </a:r>
          <a:endParaRPr lang="en-US" sz="2300" kern="1200" dirty="0"/>
        </a:p>
        <a:p>
          <a:pPr marL="228600" lvl="1" indent="-228600" algn="l" defTabSz="1022350">
            <a:lnSpc>
              <a:spcPct val="90000"/>
            </a:lnSpc>
            <a:spcBef>
              <a:spcPct val="0"/>
            </a:spcBef>
            <a:spcAft>
              <a:spcPct val="15000"/>
            </a:spcAft>
            <a:buChar char="••"/>
          </a:pPr>
          <a:r>
            <a:rPr lang="en-US" sz="2300" kern="1200" dirty="0" smtClean="0"/>
            <a:t>One-way communication</a:t>
          </a:r>
          <a:endParaRPr lang="en-US" sz="2300" kern="1200" dirty="0"/>
        </a:p>
        <a:p>
          <a:pPr marL="228600" lvl="1" indent="-228600" algn="l" defTabSz="1022350">
            <a:lnSpc>
              <a:spcPct val="90000"/>
            </a:lnSpc>
            <a:spcBef>
              <a:spcPct val="0"/>
            </a:spcBef>
            <a:spcAft>
              <a:spcPct val="15000"/>
            </a:spcAft>
            <a:buChar char="••"/>
          </a:pPr>
          <a:r>
            <a:rPr lang="en-US" sz="2300" kern="1200" dirty="0" smtClean="0"/>
            <a:t>Costly</a:t>
          </a:r>
          <a:endParaRPr lang="en-US" sz="2300" kern="1200" dirty="0"/>
        </a:p>
      </dsp:txBody>
      <dsp:txXfrm>
        <a:off x="4438920" y="63064"/>
        <a:ext cx="3327755" cy="2513832"/>
      </dsp:txXfrm>
    </dsp:sp>
    <dsp:sp modelId="{10B3B21D-524A-4085-8E01-D7A046078D75}">
      <dsp:nvSpPr>
        <dsp:cNvPr id="0" name=""/>
        <dsp:cNvSpPr/>
      </dsp:nvSpPr>
      <dsp:spPr>
        <a:xfrm>
          <a:off x="4378605" y="2576896"/>
          <a:ext cx="3448385" cy="1106883"/>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0" rIns="49530" bIns="0" numCol="1" spcCol="1270" anchor="ctr" anchorCtr="0">
          <a:noAutofit/>
        </a:bodyPr>
        <a:lstStyle/>
        <a:p>
          <a:pPr lvl="0" algn="l" defTabSz="1733550">
            <a:lnSpc>
              <a:spcPct val="90000"/>
            </a:lnSpc>
            <a:spcBef>
              <a:spcPct val="0"/>
            </a:spcBef>
            <a:spcAft>
              <a:spcPct val="35000"/>
            </a:spcAft>
          </a:pPr>
          <a:r>
            <a:rPr lang="en-US" sz="3900" kern="1200" dirty="0" smtClean="0"/>
            <a:t>Negatives</a:t>
          </a:r>
          <a:endParaRPr lang="en-US" sz="3900" kern="1200" dirty="0"/>
        </a:p>
      </dsp:txBody>
      <dsp:txXfrm>
        <a:off x="4378605" y="2576896"/>
        <a:ext cx="2428440" cy="1106883"/>
      </dsp:txXfrm>
    </dsp:sp>
    <dsp:sp modelId="{6ADFDE79-0FC5-4989-A337-29322D3B5A8D}">
      <dsp:nvSpPr>
        <dsp:cNvPr id="0" name=""/>
        <dsp:cNvSpPr/>
      </dsp:nvSpPr>
      <dsp:spPr>
        <a:xfrm>
          <a:off x="6904595" y="2752715"/>
          <a:ext cx="1206934" cy="1206934"/>
        </a:xfrm>
        <a:prstGeom prst="ellipse">
          <a:avLst/>
        </a:prstGeom>
        <a:blipFill rotWithShape="0">
          <a:blip xmlns:r="http://schemas.openxmlformats.org/officeDocument/2006/relationships" r:embed="rId2"/>
          <a:stretch>
            <a:fillRect/>
          </a:stretch>
        </a:blip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411FE-B6A4-4A7F-91D0-B3EFE3FFD60B}">
      <dsp:nvSpPr>
        <dsp:cNvPr id="0" name=""/>
        <dsp:cNvSpPr/>
      </dsp:nvSpPr>
      <dsp:spPr>
        <a:xfrm>
          <a:off x="71434" y="0"/>
          <a:ext cx="3714783" cy="3643338"/>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cy-GB" sz="1800" b="1" kern="1200" dirty="0" smtClean="0"/>
            <a:t>Weak force:  </a:t>
          </a:r>
          <a:r>
            <a:rPr lang="cy-GB" sz="1800" kern="1200" dirty="0" smtClean="0"/>
            <a:t>Reinforcement, awareness, recall</a:t>
          </a:r>
          <a:endParaRPr lang="en-US" sz="1800" kern="1200" dirty="0"/>
        </a:p>
      </dsp:txBody>
      <dsp:txXfrm>
        <a:off x="953695" y="273250"/>
        <a:ext cx="1950261" cy="619367"/>
      </dsp:txXfrm>
    </dsp:sp>
    <dsp:sp modelId="{96D72C82-516D-4551-A67A-490A439F222B}">
      <dsp:nvSpPr>
        <dsp:cNvPr id="0" name=""/>
        <dsp:cNvSpPr/>
      </dsp:nvSpPr>
      <dsp:spPr>
        <a:xfrm>
          <a:off x="857247" y="1000119"/>
          <a:ext cx="2113700" cy="204656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cy-GB" sz="2000" b="1" kern="1200" dirty="0" smtClean="0"/>
            <a:t>Customer</a:t>
          </a:r>
          <a:endParaRPr lang="en-US" sz="2000" b="1" kern="1200" dirty="0"/>
        </a:p>
      </dsp:txBody>
      <dsp:txXfrm>
        <a:off x="1166791" y="1511759"/>
        <a:ext cx="1494612" cy="10232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C760E-8261-4B8A-99FB-D9A863F9090C}">
      <dsp:nvSpPr>
        <dsp:cNvPr id="0" name=""/>
        <dsp:cNvSpPr/>
      </dsp:nvSpPr>
      <dsp:spPr>
        <a:xfrm rot="18934390">
          <a:off x="179467" y="-135268"/>
          <a:ext cx="3141527" cy="3141527"/>
        </a:xfrm>
        <a:prstGeom prst="upArrow">
          <a:avLst>
            <a:gd name="adj1" fmla="val 50000"/>
            <a:gd name="adj2" fmla="val 35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cy-GB" sz="2000" b="1" kern="1200" dirty="0" smtClean="0"/>
            <a:t>Strong force:  </a:t>
          </a:r>
          <a:r>
            <a:rPr lang="cy-GB" sz="2000" kern="1200" dirty="0" smtClean="0"/>
            <a:t>Telling, selling, persuasion</a:t>
          </a:r>
          <a:endParaRPr lang="en-US" sz="2000" kern="1200" dirty="0"/>
        </a:p>
      </dsp:txBody>
      <dsp:txXfrm>
        <a:off x="1157267" y="335922"/>
        <a:ext cx="1570763" cy="25917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078CA-CEDF-4272-8075-3C811C5FA1B1}">
      <dsp:nvSpPr>
        <dsp:cNvPr id="0" name=""/>
        <dsp:cNvSpPr/>
      </dsp:nvSpPr>
      <dsp:spPr>
        <a:xfrm>
          <a:off x="1374151" y="1929"/>
          <a:ext cx="1291885" cy="71771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cy-GB" sz="2100" kern="1200" dirty="0" smtClean="0"/>
            <a:t>Attention</a:t>
          </a:r>
          <a:endParaRPr lang="en-US" sz="2100" kern="1200" dirty="0"/>
        </a:p>
      </dsp:txBody>
      <dsp:txXfrm>
        <a:off x="1395172" y="22950"/>
        <a:ext cx="1249843" cy="675672"/>
      </dsp:txXfrm>
    </dsp:sp>
    <dsp:sp modelId="{CE1EF2B4-E675-4C74-B82B-D0D9FFAC4251}">
      <dsp:nvSpPr>
        <dsp:cNvPr id="0" name=""/>
        <dsp:cNvSpPr/>
      </dsp:nvSpPr>
      <dsp:spPr>
        <a:xfrm rot="5400000">
          <a:off x="1885522" y="737586"/>
          <a:ext cx="269142" cy="32297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5400000">
        <a:off x="1923202" y="764501"/>
        <a:ext cx="193783" cy="188399"/>
      </dsp:txXfrm>
    </dsp:sp>
    <dsp:sp modelId="{0F5875D8-404C-48D2-B340-8B323DC0852F}">
      <dsp:nvSpPr>
        <dsp:cNvPr id="0" name=""/>
        <dsp:cNvSpPr/>
      </dsp:nvSpPr>
      <dsp:spPr>
        <a:xfrm>
          <a:off x="1374151" y="1078500"/>
          <a:ext cx="1291885" cy="71771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cy-GB" sz="2100" kern="1200" dirty="0" smtClean="0"/>
            <a:t>Interest</a:t>
          </a:r>
          <a:endParaRPr lang="en-US" sz="2100" kern="1200" dirty="0"/>
        </a:p>
      </dsp:txBody>
      <dsp:txXfrm>
        <a:off x="1395172" y="1099521"/>
        <a:ext cx="1249843" cy="675672"/>
      </dsp:txXfrm>
    </dsp:sp>
    <dsp:sp modelId="{F8E36C0C-ED2B-4BB1-B745-9B4FFC343707}">
      <dsp:nvSpPr>
        <dsp:cNvPr id="0" name=""/>
        <dsp:cNvSpPr/>
      </dsp:nvSpPr>
      <dsp:spPr>
        <a:xfrm rot="5400000">
          <a:off x="1885522" y="1814158"/>
          <a:ext cx="269142" cy="32297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5400000">
        <a:off x="1923202" y="1841073"/>
        <a:ext cx="193783" cy="188399"/>
      </dsp:txXfrm>
    </dsp:sp>
    <dsp:sp modelId="{4C4186FE-D1AA-4070-96B1-F98FCD949FBC}">
      <dsp:nvSpPr>
        <dsp:cNvPr id="0" name=""/>
        <dsp:cNvSpPr/>
      </dsp:nvSpPr>
      <dsp:spPr>
        <a:xfrm>
          <a:off x="1374151" y="2155072"/>
          <a:ext cx="1291885" cy="71771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cy-GB" sz="2100" kern="1200" dirty="0" smtClean="0"/>
            <a:t>Desire</a:t>
          </a:r>
          <a:endParaRPr lang="en-US" sz="2100" kern="1200" dirty="0"/>
        </a:p>
      </dsp:txBody>
      <dsp:txXfrm>
        <a:off x="1395172" y="2176093"/>
        <a:ext cx="1249843" cy="675672"/>
      </dsp:txXfrm>
    </dsp:sp>
    <dsp:sp modelId="{B6B2FA68-E98F-4EA4-8093-ED0FF4A722DF}">
      <dsp:nvSpPr>
        <dsp:cNvPr id="0" name=""/>
        <dsp:cNvSpPr/>
      </dsp:nvSpPr>
      <dsp:spPr>
        <a:xfrm rot="5400000">
          <a:off x="1885522" y="2890729"/>
          <a:ext cx="269142" cy="32297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5400000">
        <a:off x="1923202" y="2917644"/>
        <a:ext cx="193783" cy="188399"/>
      </dsp:txXfrm>
    </dsp:sp>
    <dsp:sp modelId="{34A45DCE-66EE-4B0A-B93A-730A76414B12}">
      <dsp:nvSpPr>
        <dsp:cNvPr id="0" name=""/>
        <dsp:cNvSpPr/>
      </dsp:nvSpPr>
      <dsp:spPr>
        <a:xfrm>
          <a:off x="1374151" y="3231644"/>
          <a:ext cx="1291885" cy="71771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cy-GB" sz="2100" kern="1200" dirty="0" smtClean="0"/>
            <a:t>Action</a:t>
          </a:r>
          <a:endParaRPr lang="en-US" sz="2100" kern="1200" dirty="0"/>
        </a:p>
      </dsp:txBody>
      <dsp:txXfrm>
        <a:off x="1395172" y="3252665"/>
        <a:ext cx="1249843" cy="6756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432D9-868E-46B2-9018-9547304A1E1E}">
      <dsp:nvSpPr>
        <dsp:cNvPr id="0" name=""/>
        <dsp:cNvSpPr/>
      </dsp:nvSpPr>
      <dsp:spPr>
        <a:xfrm>
          <a:off x="1001102" y="503868"/>
          <a:ext cx="1331547" cy="1331547"/>
        </a:xfrm>
        <a:prstGeom prst="ellips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cy-GB" sz="1400" kern="1200" dirty="0" smtClean="0"/>
            <a:t>Awareness</a:t>
          </a:r>
          <a:endParaRPr lang="en-US" sz="1400" kern="1200" dirty="0"/>
        </a:p>
      </dsp:txBody>
      <dsp:txXfrm>
        <a:off x="1196103" y="698869"/>
        <a:ext cx="941545" cy="941545"/>
      </dsp:txXfrm>
    </dsp:sp>
    <dsp:sp modelId="{A47B3B81-5859-4A23-A383-EB6702613D18}">
      <dsp:nvSpPr>
        <dsp:cNvPr id="0" name=""/>
        <dsp:cNvSpPr/>
      </dsp:nvSpPr>
      <dsp:spPr>
        <a:xfrm rot="3600000">
          <a:off x="1984706" y="1802591"/>
          <a:ext cx="354666" cy="449397"/>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2011306" y="1846397"/>
        <a:ext cx="248266" cy="269639"/>
      </dsp:txXfrm>
    </dsp:sp>
    <dsp:sp modelId="{B6CEDD8B-4478-4531-B7EA-64E1C49311F2}">
      <dsp:nvSpPr>
        <dsp:cNvPr id="0" name=""/>
        <dsp:cNvSpPr/>
      </dsp:nvSpPr>
      <dsp:spPr>
        <a:xfrm>
          <a:off x="2001466" y="2236550"/>
          <a:ext cx="1331547" cy="1331547"/>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cy-GB" sz="1400" kern="1200" dirty="0" smtClean="0"/>
            <a:t>Trial</a:t>
          </a:r>
          <a:endParaRPr lang="en-US" sz="1400" kern="1200" dirty="0"/>
        </a:p>
      </dsp:txBody>
      <dsp:txXfrm>
        <a:off x="2196467" y="2431551"/>
        <a:ext cx="941545" cy="941545"/>
      </dsp:txXfrm>
    </dsp:sp>
    <dsp:sp modelId="{84B0461D-C45D-42A3-A598-7A20ED4183B6}">
      <dsp:nvSpPr>
        <dsp:cNvPr id="0" name=""/>
        <dsp:cNvSpPr/>
      </dsp:nvSpPr>
      <dsp:spPr>
        <a:xfrm rot="10800000">
          <a:off x="1499580" y="2677625"/>
          <a:ext cx="354666" cy="449397"/>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1605980" y="2767504"/>
        <a:ext cx="248266" cy="269639"/>
      </dsp:txXfrm>
    </dsp:sp>
    <dsp:sp modelId="{0E920361-7B7F-41CF-A580-8C12878CB5EE}">
      <dsp:nvSpPr>
        <dsp:cNvPr id="0" name=""/>
        <dsp:cNvSpPr/>
      </dsp:nvSpPr>
      <dsp:spPr>
        <a:xfrm>
          <a:off x="737" y="2236550"/>
          <a:ext cx="1331547" cy="1331547"/>
        </a:xfrm>
        <a:prstGeom prst="ellipse">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cy-GB" sz="1800" kern="1200" dirty="0" smtClean="0"/>
            <a:t>Reinforcement</a:t>
          </a:r>
          <a:endParaRPr lang="en-US" sz="1800" kern="1200" dirty="0"/>
        </a:p>
      </dsp:txBody>
      <dsp:txXfrm>
        <a:off x="195738" y="2431551"/>
        <a:ext cx="941545" cy="941545"/>
      </dsp:txXfrm>
    </dsp:sp>
    <dsp:sp modelId="{D7219D09-FBF8-4477-A043-C036CF8964E1}">
      <dsp:nvSpPr>
        <dsp:cNvPr id="0" name=""/>
        <dsp:cNvSpPr/>
      </dsp:nvSpPr>
      <dsp:spPr>
        <a:xfrm rot="18000000">
          <a:off x="984341" y="1819977"/>
          <a:ext cx="354666" cy="449397"/>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010941" y="1955929"/>
        <a:ext cx="248266" cy="2696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21EED-B80F-4B19-B789-BC67033BA066}">
      <dsp:nvSpPr>
        <dsp:cNvPr id="0" name=""/>
        <dsp:cNvSpPr/>
      </dsp:nvSpPr>
      <dsp:spPr>
        <a:xfrm>
          <a:off x="237248" y="3773"/>
          <a:ext cx="3579414" cy="2671957"/>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110490" rIns="36830" bIns="36830" numCol="1" spcCol="1270" anchor="t" anchorCtr="0">
          <a:noAutofit/>
        </a:bodyPr>
        <a:lstStyle/>
        <a:p>
          <a:pPr marL="285750" lvl="1" indent="-285750" algn="l" defTabSz="1289050">
            <a:lnSpc>
              <a:spcPct val="90000"/>
            </a:lnSpc>
            <a:spcBef>
              <a:spcPct val="0"/>
            </a:spcBef>
            <a:spcAft>
              <a:spcPct val="15000"/>
            </a:spcAft>
            <a:buChar char="••"/>
          </a:pPr>
          <a:r>
            <a:rPr lang="en-US" sz="2900" kern="1200" dirty="0" smtClean="0"/>
            <a:t>Believable</a:t>
          </a:r>
          <a:endParaRPr lang="en-US" sz="2900" kern="1200" dirty="0"/>
        </a:p>
        <a:p>
          <a:pPr marL="285750" lvl="1" indent="-285750" algn="l" defTabSz="1289050">
            <a:lnSpc>
              <a:spcPct val="90000"/>
            </a:lnSpc>
            <a:spcBef>
              <a:spcPct val="0"/>
            </a:spcBef>
            <a:spcAft>
              <a:spcPct val="15000"/>
            </a:spcAft>
            <a:buChar char="••"/>
          </a:pPr>
          <a:r>
            <a:rPr lang="en-US" sz="2900" kern="1200" smtClean="0"/>
            <a:t>Reach prospects who avoid salespeople and ads</a:t>
          </a:r>
          <a:endParaRPr lang="en-US" sz="2900" kern="1200" dirty="0"/>
        </a:p>
        <a:p>
          <a:pPr marL="285750" lvl="1" indent="-285750" algn="l" defTabSz="1289050">
            <a:lnSpc>
              <a:spcPct val="90000"/>
            </a:lnSpc>
            <a:spcBef>
              <a:spcPct val="0"/>
            </a:spcBef>
            <a:spcAft>
              <a:spcPct val="15000"/>
            </a:spcAft>
            <a:buChar char="••"/>
          </a:pPr>
          <a:r>
            <a:rPr lang="en-US" sz="2900" kern="1200" dirty="0" smtClean="0"/>
            <a:t>Can be dramatic</a:t>
          </a:r>
          <a:endParaRPr lang="en-US" sz="2900" kern="1200" dirty="0"/>
        </a:p>
      </dsp:txBody>
      <dsp:txXfrm>
        <a:off x="299855" y="66380"/>
        <a:ext cx="3454200" cy="2609350"/>
      </dsp:txXfrm>
    </dsp:sp>
    <dsp:sp modelId="{22A62FC2-3E6B-40E6-9812-B88477147CF1}">
      <dsp:nvSpPr>
        <dsp:cNvPr id="0" name=""/>
        <dsp:cNvSpPr/>
      </dsp:nvSpPr>
      <dsp:spPr>
        <a:xfrm>
          <a:off x="237248" y="2675731"/>
          <a:ext cx="3579414" cy="1148941"/>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50800" bIns="0" numCol="1" spcCol="1270" anchor="ctr" anchorCtr="0">
          <a:noAutofit/>
        </a:bodyPr>
        <a:lstStyle/>
        <a:p>
          <a:pPr lvl="0" algn="l" defTabSz="1778000">
            <a:lnSpc>
              <a:spcPct val="90000"/>
            </a:lnSpc>
            <a:spcBef>
              <a:spcPct val="0"/>
            </a:spcBef>
            <a:spcAft>
              <a:spcPct val="35000"/>
            </a:spcAft>
          </a:pPr>
          <a:r>
            <a:rPr lang="en-US" sz="4000" kern="1200" dirty="0" smtClean="0"/>
            <a:t>Positives</a:t>
          </a:r>
          <a:endParaRPr lang="en-US" sz="4000" kern="1200" dirty="0"/>
        </a:p>
      </dsp:txBody>
      <dsp:txXfrm>
        <a:off x="237248" y="2675731"/>
        <a:ext cx="2520714" cy="1148941"/>
      </dsp:txXfrm>
    </dsp:sp>
    <dsp:sp modelId="{004F9259-EEBE-40B7-B500-D982087EE74C}">
      <dsp:nvSpPr>
        <dsp:cNvPr id="0" name=""/>
        <dsp:cNvSpPr/>
      </dsp:nvSpPr>
      <dsp:spPr>
        <a:xfrm>
          <a:off x="2859218" y="2858230"/>
          <a:ext cx="1252795" cy="1252795"/>
        </a:xfrm>
        <a:prstGeom prst="ellipse">
          <a:avLst/>
        </a:prstGeom>
        <a:blipFill rotWithShape="0">
          <a:blip xmlns:r="http://schemas.openxmlformats.org/officeDocument/2006/relationships" r:embed="rId1"/>
          <a:stretch>
            <a:fillRect/>
          </a:stretch>
        </a:blip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FEF6A3-B3C0-4839-849E-AC53F97B2078}">
      <dsp:nvSpPr>
        <dsp:cNvPr id="0" name=""/>
        <dsp:cNvSpPr/>
      </dsp:nvSpPr>
      <dsp:spPr>
        <a:xfrm>
          <a:off x="4422386" y="3773"/>
          <a:ext cx="3579414" cy="2671957"/>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110490" rIns="36830" bIns="36830" numCol="1" spcCol="1270" anchor="t" anchorCtr="0">
          <a:noAutofit/>
        </a:bodyPr>
        <a:lstStyle/>
        <a:p>
          <a:pPr marL="285750" lvl="1" indent="-285750" algn="l" defTabSz="1289050">
            <a:lnSpc>
              <a:spcPct val="90000"/>
            </a:lnSpc>
            <a:spcBef>
              <a:spcPct val="0"/>
            </a:spcBef>
            <a:spcAft>
              <a:spcPct val="15000"/>
            </a:spcAft>
            <a:buChar char="••"/>
          </a:pPr>
          <a:r>
            <a:rPr lang="en-US" sz="2900" kern="1200" dirty="0" smtClean="0"/>
            <a:t>Out of your control</a:t>
          </a:r>
          <a:endParaRPr lang="en-US" sz="2900" kern="1200" dirty="0"/>
        </a:p>
        <a:p>
          <a:pPr marL="285750" lvl="1" indent="-285750" algn="l" defTabSz="1289050">
            <a:lnSpc>
              <a:spcPct val="90000"/>
            </a:lnSpc>
            <a:spcBef>
              <a:spcPct val="0"/>
            </a:spcBef>
            <a:spcAft>
              <a:spcPct val="15000"/>
            </a:spcAft>
            <a:buChar char="••"/>
          </a:pPr>
          <a:r>
            <a:rPr lang="en-US" sz="2900" kern="1200" dirty="0" smtClean="0"/>
            <a:t>Not guaranteed</a:t>
          </a:r>
          <a:endParaRPr lang="en-US" sz="2900" kern="1200" dirty="0"/>
        </a:p>
        <a:p>
          <a:pPr marL="285750" lvl="1" indent="-285750" algn="l" defTabSz="1289050">
            <a:lnSpc>
              <a:spcPct val="90000"/>
            </a:lnSpc>
            <a:spcBef>
              <a:spcPct val="0"/>
            </a:spcBef>
            <a:spcAft>
              <a:spcPct val="15000"/>
            </a:spcAft>
            <a:buChar char="••"/>
          </a:pPr>
          <a:r>
            <a:rPr lang="en-US" sz="2900" kern="1200" dirty="0" smtClean="0"/>
            <a:t>May be negative</a:t>
          </a:r>
          <a:endParaRPr lang="en-US" sz="2900" kern="1200" dirty="0"/>
        </a:p>
      </dsp:txBody>
      <dsp:txXfrm>
        <a:off x="4484993" y="66380"/>
        <a:ext cx="3454200" cy="2609350"/>
      </dsp:txXfrm>
    </dsp:sp>
    <dsp:sp modelId="{10B3B21D-524A-4085-8E01-D7A046078D75}">
      <dsp:nvSpPr>
        <dsp:cNvPr id="0" name=""/>
        <dsp:cNvSpPr/>
      </dsp:nvSpPr>
      <dsp:spPr>
        <a:xfrm>
          <a:off x="4422386" y="2675731"/>
          <a:ext cx="3579414" cy="1148941"/>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50800" bIns="0" numCol="1" spcCol="1270" anchor="ctr" anchorCtr="0">
          <a:noAutofit/>
        </a:bodyPr>
        <a:lstStyle/>
        <a:p>
          <a:pPr lvl="0" algn="l" defTabSz="1778000">
            <a:lnSpc>
              <a:spcPct val="90000"/>
            </a:lnSpc>
            <a:spcBef>
              <a:spcPct val="0"/>
            </a:spcBef>
            <a:spcAft>
              <a:spcPct val="35000"/>
            </a:spcAft>
          </a:pPr>
          <a:r>
            <a:rPr lang="en-US" sz="4000" kern="1200" dirty="0" smtClean="0"/>
            <a:t>Negatives</a:t>
          </a:r>
          <a:endParaRPr lang="en-US" sz="4000" kern="1200" dirty="0"/>
        </a:p>
      </dsp:txBody>
      <dsp:txXfrm>
        <a:off x="4422386" y="2675731"/>
        <a:ext cx="2520714" cy="1148941"/>
      </dsp:txXfrm>
    </dsp:sp>
    <dsp:sp modelId="{6ADFDE79-0FC5-4989-A337-29322D3B5A8D}">
      <dsp:nvSpPr>
        <dsp:cNvPr id="0" name=""/>
        <dsp:cNvSpPr/>
      </dsp:nvSpPr>
      <dsp:spPr>
        <a:xfrm>
          <a:off x="7044356" y="2858230"/>
          <a:ext cx="1252795" cy="1252795"/>
        </a:xfrm>
        <a:prstGeom prst="ellipse">
          <a:avLst/>
        </a:prstGeom>
        <a:blipFill rotWithShape="0">
          <a:blip xmlns:r="http://schemas.openxmlformats.org/officeDocument/2006/relationships" r:embed="rId2"/>
          <a:stretch>
            <a:fillRect/>
          </a:stretch>
        </a:blip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572E5-A308-4F7C-8610-74AAD3E8562F}">
      <dsp:nvSpPr>
        <dsp:cNvPr id="0" name=""/>
        <dsp:cNvSpPr/>
      </dsp:nvSpPr>
      <dsp:spPr>
        <a:xfrm>
          <a:off x="2377" y="1282903"/>
          <a:ext cx="3266926" cy="1960155"/>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dirty="0" smtClean="0"/>
            <a:t>Organisation</a:t>
          </a:r>
          <a:endParaRPr lang="en-GB" sz="3000" kern="1200" dirty="0"/>
        </a:p>
      </dsp:txBody>
      <dsp:txXfrm>
        <a:off x="59788" y="1340314"/>
        <a:ext cx="3152104" cy="1845333"/>
      </dsp:txXfrm>
    </dsp:sp>
    <dsp:sp modelId="{B8DF8935-8445-4968-9DC3-7344B94BC95B}">
      <dsp:nvSpPr>
        <dsp:cNvPr id="0" name=""/>
        <dsp:cNvSpPr/>
      </dsp:nvSpPr>
      <dsp:spPr>
        <a:xfrm>
          <a:off x="3595995" y="1857882"/>
          <a:ext cx="692588" cy="81019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kern="1200"/>
        </a:p>
      </dsp:txBody>
      <dsp:txXfrm>
        <a:off x="3595995" y="2019921"/>
        <a:ext cx="484812" cy="486119"/>
      </dsp:txXfrm>
    </dsp:sp>
    <dsp:sp modelId="{EA912892-FCAF-4980-94DC-B984E63623F1}">
      <dsp:nvSpPr>
        <dsp:cNvPr id="0" name=""/>
        <dsp:cNvSpPr/>
      </dsp:nvSpPr>
      <dsp:spPr>
        <a:xfrm>
          <a:off x="4576073" y="1257294"/>
          <a:ext cx="3651149" cy="201137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dirty="0" smtClean="0"/>
            <a:t>Stakeholder/public</a:t>
          </a:r>
          <a:endParaRPr lang="en-GB" sz="3000" kern="1200" dirty="0"/>
        </a:p>
      </dsp:txBody>
      <dsp:txXfrm>
        <a:off x="4634984" y="1316205"/>
        <a:ext cx="3533327" cy="18935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572E5-A308-4F7C-8610-74AAD3E8562F}">
      <dsp:nvSpPr>
        <dsp:cNvPr id="0" name=""/>
        <dsp:cNvSpPr/>
      </dsp:nvSpPr>
      <dsp:spPr>
        <a:xfrm>
          <a:off x="44" y="753330"/>
          <a:ext cx="3777257" cy="226635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Organisation</a:t>
          </a:r>
          <a:endParaRPr lang="en-GB" sz="2500" kern="1200" dirty="0"/>
        </a:p>
      </dsp:txBody>
      <dsp:txXfrm>
        <a:off x="66423" y="819709"/>
        <a:ext cx="3644499" cy="2133596"/>
      </dsp:txXfrm>
    </dsp:sp>
    <dsp:sp modelId="{B8DF8935-8445-4968-9DC3-7344B94BC95B}">
      <dsp:nvSpPr>
        <dsp:cNvPr id="0" name=""/>
        <dsp:cNvSpPr/>
      </dsp:nvSpPr>
      <dsp:spPr>
        <a:xfrm>
          <a:off x="4155027" y="1418128"/>
          <a:ext cx="800778" cy="93675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a:off x="4155027" y="1605480"/>
        <a:ext cx="560545" cy="562055"/>
      </dsp:txXfrm>
    </dsp:sp>
    <dsp:sp modelId="{EA912892-FCAF-4980-94DC-B984E63623F1}">
      <dsp:nvSpPr>
        <dsp:cNvPr id="0" name=""/>
        <dsp:cNvSpPr/>
      </dsp:nvSpPr>
      <dsp:spPr>
        <a:xfrm>
          <a:off x="5288205" y="1309448"/>
          <a:ext cx="2941350" cy="1154118"/>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Stakeholder/public</a:t>
          </a:r>
          <a:endParaRPr lang="en-GB" sz="2500" kern="1200" dirty="0"/>
        </a:p>
      </dsp:txBody>
      <dsp:txXfrm>
        <a:off x="5322008" y="1343251"/>
        <a:ext cx="2873744" cy="108651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572E5-A308-4F7C-8610-74AAD3E8562F}">
      <dsp:nvSpPr>
        <dsp:cNvPr id="0" name=""/>
        <dsp:cNvSpPr/>
      </dsp:nvSpPr>
      <dsp:spPr>
        <a:xfrm>
          <a:off x="1607" y="1234683"/>
          <a:ext cx="3427660" cy="205659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Organisation</a:t>
          </a:r>
          <a:endParaRPr lang="en-GB" sz="2900" kern="1200" dirty="0"/>
        </a:p>
      </dsp:txBody>
      <dsp:txXfrm>
        <a:off x="61843" y="1294919"/>
        <a:ext cx="3307188" cy="1936124"/>
      </dsp:txXfrm>
    </dsp:sp>
    <dsp:sp modelId="{B8DF8935-8445-4968-9DC3-7344B94BC95B}">
      <dsp:nvSpPr>
        <dsp:cNvPr id="0" name=""/>
        <dsp:cNvSpPr/>
      </dsp:nvSpPr>
      <dsp:spPr>
        <a:xfrm>
          <a:off x="3757609" y="1257292"/>
          <a:ext cx="726664" cy="85005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kern="1200"/>
        </a:p>
      </dsp:txBody>
      <dsp:txXfrm>
        <a:off x="3757609" y="1427304"/>
        <a:ext cx="508665" cy="510035"/>
      </dsp:txXfrm>
    </dsp:sp>
    <dsp:sp modelId="{EA912892-FCAF-4980-94DC-B984E63623F1}">
      <dsp:nvSpPr>
        <dsp:cNvPr id="0" name=""/>
        <dsp:cNvSpPr/>
      </dsp:nvSpPr>
      <dsp:spPr>
        <a:xfrm>
          <a:off x="4800332" y="1234683"/>
          <a:ext cx="3427660" cy="2056596"/>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Stakeholder/public</a:t>
          </a:r>
          <a:endParaRPr lang="en-GB" sz="2900" kern="1200" dirty="0"/>
        </a:p>
      </dsp:txBody>
      <dsp:txXfrm>
        <a:off x="4860568" y="1294919"/>
        <a:ext cx="3307188" cy="193612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99C9A-2910-476E-B6C8-7ED655E71B3A}">
      <dsp:nvSpPr>
        <dsp:cNvPr id="0" name=""/>
        <dsp:cNvSpPr/>
      </dsp:nvSpPr>
      <dsp:spPr>
        <a:xfrm>
          <a:off x="3049934" y="1461"/>
          <a:ext cx="2129730" cy="1064865"/>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Scene of the action</a:t>
          </a:r>
          <a:endParaRPr lang="en-GB" sz="2100" kern="1200" dirty="0"/>
        </a:p>
      </dsp:txBody>
      <dsp:txXfrm>
        <a:off x="3081123" y="32650"/>
        <a:ext cx="2067352" cy="1002487"/>
      </dsp:txXfrm>
    </dsp:sp>
    <dsp:sp modelId="{188E02F4-4742-4B8E-AFFC-4018C2625E34}">
      <dsp:nvSpPr>
        <dsp:cNvPr id="0" name=""/>
        <dsp:cNvSpPr/>
      </dsp:nvSpPr>
      <dsp:spPr>
        <a:xfrm rot="3600000">
          <a:off x="4438931" y="1871056"/>
          <a:ext cx="1110937" cy="372702"/>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4550742" y="1945596"/>
        <a:ext cx="887315" cy="223622"/>
      </dsp:txXfrm>
    </dsp:sp>
    <dsp:sp modelId="{65D4D4CD-6E0F-4EB8-9CCC-08398DCDD3E6}">
      <dsp:nvSpPr>
        <dsp:cNvPr id="0" name=""/>
        <dsp:cNvSpPr/>
      </dsp:nvSpPr>
      <dsp:spPr>
        <a:xfrm>
          <a:off x="4809136" y="3048487"/>
          <a:ext cx="2129730" cy="106486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Perceptions of the action</a:t>
          </a:r>
          <a:endParaRPr lang="en-GB" sz="2100" kern="1200" dirty="0"/>
        </a:p>
      </dsp:txBody>
      <dsp:txXfrm>
        <a:off x="4840325" y="3079676"/>
        <a:ext cx="2067352" cy="1002487"/>
      </dsp:txXfrm>
    </dsp:sp>
    <dsp:sp modelId="{B961E215-4297-4474-98AF-8DD84D228643}">
      <dsp:nvSpPr>
        <dsp:cNvPr id="0" name=""/>
        <dsp:cNvSpPr/>
      </dsp:nvSpPr>
      <dsp:spPr>
        <a:xfrm rot="10800000">
          <a:off x="3559331" y="3394569"/>
          <a:ext cx="1110937" cy="372702"/>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3671142" y="3469109"/>
        <a:ext cx="887315" cy="223622"/>
      </dsp:txXfrm>
    </dsp:sp>
    <dsp:sp modelId="{D08926C4-401F-4183-8407-F35797B7775F}">
      <dsp:nvSpPr>
        <dsp:cNvPr id="0" name=""/>
        <dsp:cNvSpPr/>
      </dsp:nvSpPr>
      <dsp:spPr>
        <a:xfrm>
          <a:off x="1290733" y="3048487"/>
          <a:ext cx="2129730" cy="106486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t>Response based on the perception</a:t>
          </a:r>
          <a:endParaRPr lang="en-GB" sz="2100" kern="1200" dirty="0"/>
        </a:p>
      </dsp:txBody>
      <dsp:txXfrm>
        <a:off x="1321922" y="3079676"/>
        <a:ext cx="2067352" cy="1002487"/>
      </dsp:txXfrm>
    </dsp:sp>
    <dsp:sp modelId="{6E809669-2043-4AAA-BD69-873467D3C480}">
      <dsp:nvSpPr>
        <dsp:cNvPr id="0" name=""/>
        <dsp:cNvSpPr/>
      </dsp:nvSpPr>
      <dsp:spPr>
        <a:xfrm rot="18000000">
          <a:off x="2679730" y="1871056"/>
          <a:ext cx="1110937" cy="372702"/>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2791541" y="1945596"/>
        <a:ext cx="887315" cy="22362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21EED-B80F-4B19-B789-BC67033BA066}">
      <dsp:nvSpPr>
        <dsp:cNvPr id="0" name=""/>
        <dsp:cNvSpPr/>
      </dsp:nvSpPr>
      <dsp:spPr>
        <a:xfrm>
          <a:off x="268807" y="1902"/>
          <a:ext cx="3449861" cy="25752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87630" rIns="29210" bIns="29210" numCol="1" spcCol="1270" anchor="t" anchorCtr="0">
          <a:noAutofit/>
        </a:bodyPr>
        <a:lstStyle/>
        <a:p>
          <a:pPr marL="228600" lvl="1" indent="-228600" algn="l" defTabSz="1022350">
            <a:lnSpc>
              <a:spcPct val="90000"/>
            </a:lnSpc>
            <a:spcBef>
              <a:spcPct val="0"/>
            </a:spcBef>
            <a:spcAft>
              <a:spcPct val="15000"/>
            </a:spcAft>
            <a:buChar char="••"/>
          </a:pPr>
          <a:r>
            <a:rPr lang="en-US" sz="2300" kern="1200" dirty="0" smtClean="0"/>
            <a:t>Most effective at certain stages of the buying process</a:t>
          </a:r>
          <a:endParaRPr lang="en-US" sz="2300" kern="1200" dirty="0"/>
        </a:p>
        <a:p>
          <a:pPr marL="228600" lvl="1" indent="-228600" algn="l" defTabSz="1022350">
            <a:lnSpc>
              <a:spcPct val="90000"/>
            </a:lnSpc>
            <a:spcBef>
              <a:spcPct val="0"/>
            </a:spcBef>
            <a:spcAft>
              <a:spcPct val="15000"/>
            </a:spcAft>
            <a:buChar char="••"/>
          </a:pPr>
          <a:r>
            <a:rPr lang="en-US" sz="2300" kern="1200" dirty="0" smtClean="0"/>
            <a:t>Quick adjustments can be made</a:t>
          </a:r>
          <a:endParaRPr lang="en-US" sz="2300" kern="1200" dirty="0"/>
        </a:p>
        <a:p>
          <a:pPr marL="228600" lvl="1" indent="-228600" algn="l" defTabSz="1022350">
            <a:lnSpc>
              <a:spcPct val="90000"/>
            </a:lnSpc>
            <a:spcBef>
              <a:spcPct val="0"/>
            </a:spcBef>
            <a:spcAft>
              <a:spcPct val="15000"/>
            </a:spcAft>
            <a:buChar char="••"/>
          </a:pPr>
          <a:r>
            <a:rPr lang="en-US" sz="2300" kern="1200" dirty="0" smtClean="0"/>
            <a:t>Customer relationships are formed</a:t>
          </a:r>
          <a:endParaRPr lang="en-US" sz="2300" kern="1200" dirty="0"/>
        </a:p>
      </dsp:txBody>
      <dsp:txXfrm>
        <a:off x="329148" y="62243"/>
        <a:ext cx="3329179" cy="2514907"/>
      </dsp:txXfrm>
    </dsp:sp>
    <dsp:sp modelId="{22A62FC2-3E6B-40E6-9812-B88477147CF1}">
      <dsp:nvSpPr>
        <dsp:cNvPr id="0" name=""/>
        <dsp:cNvSpPr/>
      </dsp:nvSpPr>
      <dsp:spPr>
        <a:xfrm>
          <a:off x="268807" y="2577151"/>
          <a:ext cx="3449861" cy="1107357"/>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0" rIns="49530" bIns="0" numCol="1" spcCol="1270" anchor="ctr" anchorCtr="0">
          <a:noAutofit/>
        </a:bodyPr>
        <a:lstStyle/>
        <a:p>
          <a:pPr lvl="0" algn="l" defTabSz="1733550">
            <a:lnSpc>
              <a:spcPct val="90000"/>
            </a:lnSpc>
            <a:spcBef>
              <a:spcPct val="0"/>
            </a:spcBef>
            <a:spcAft>
              <a:spcPct val="35000"/>
            </a:spcAft>
          </a:pPr>
          <a:r>
            <a:rPr lang="en-US" sz="3900" kern="1200" dirty="0" smtClean="0"/>
            <a:t>Positives</a:t>
          </a:r>
          <a:endParaRPr lang="en-US" sz="3900" kern="1200" dirty="0"/>
        </a:p>
      </dsp:txBody>
      <dsp:txXfrm>
        <a:off x="268807" y="2577151"/>
        <a:ext cx="2429480" cy="1107357"/>
      </dsp:txXfrm>
    </dsp:sp>
    <dsp:sp modelId="{004F9259-EEBE-40B7-B500-D982087EE74C}">
      <dsp:nvSpPr>
        <dsp:cNvPr id="0" name=""/>
        <dsp:cNvSpPr/>
      </dsp:nvSpPr>
      <dsp:spPr>
        <a:xfrm>
          <a:off x="2795879" y="2753045"/>
          <a:ext cx="1207451" cy="1207451"/>
        </a:xfrm>
        <a:prstGeom prst="ellipse">
          <a:avLst/>
        </a:prstGeom>
        <a:blipFill rotWithShape="0">
          <a:blip xmlns:r="http://schemas.openxmlformats.org/officeDocument/2006/relationships" r:embed="rId1"/>
          <a:stretch>
            <a:fillRect/>
          </a:stretch>
        </a:blip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FEF6A3-B3C0-4839-849E-AC53F97B2078}">
      <dsp:nvSpPr>
        <dsp:cNvPr id="0" name=""/>
        <dsp:cNvSpPr/>
      </dsp:nvSpPr>
      <dsp:spPr>
        <a:xfrm>
          <a:off x="4302469" y="1902"/>
          <a:ext cx="3449861" cy="25752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87630" rIns="29210" bIns="29210" numCol="1" spcCol="1270" anchor="t" anchorCtr="0">
          <a:noAutofit/>
        </a:bodyPr>
        <a:lstStyle/>
        <a:p>
          <a:pPr marL="228600" lvl="1" indent="-228600" algn="l" defTabSz="1022350">
            <a:lnSpc>
              <a:spcPct val="90000"/>
            </a:lnSpc>
            <a:spcBef>
              <a:spcPct val="0"/>
            </a:spcBef>
            <a:spcAft>
              <a:spcPct val="15000"/>
            </a:spcAft>
            <a:buChar char="••"/>
          </a:pPr>
          <a:r>
            <a:rPr lang="en-US" sz="2300" kern="1200" dirty="0" smtClean="0"/>
            <a:t>Can be seen as pushy</a:t>
          </a:r>
          <a:endParaRPr lang="en-US" sz="2300" kern="1200" dirty="0"/>
        </a:p>
        <a:p>
          <a:pPr marL="228600" lvl="1" indent="-228600" algn="l" defTabSz="1022350">
            <a:lnSpc>
              <a:spcPct val="90000"/>
            </a:lnSpc>
            <a:spcBef>
              <a:spcPct val="0"/>
            </a:spcBef>
            <a:spcAft>
              <a:spcPct val="15000"/>
            </a:spcAft>
            <a:buChar char="••"/>
          </a:pPr>
          <a:r>
            <a:rPr lang="en-US" sz="2300" kern="1200" dirty="0" smtClean="0"/>
            <a:t>Requires skill and training</a:t>
          </a:r>
          <a:endParaRPr lang="en-US" sz="2300" kern="1200" dirty="0"/>
        </a:p>
        <a:p>
          <a:pPr marL="228600" lvl="1" indent="-228600" algn="l" defTabSz="1022350">
            <a:lnSpc>
              <a:spcPct val="90000"/>
            </a:lnSpc>
            <a:spcBef>
              <a:spcPct val="0"/>
            </a:spcBef>
            <a:spcAft>
              <a:spcPct val="15000"/>
            </a:spcAft>
            <a:buChar char="••"/>
          </a:pPr>
          <a:r>
            <a:rPr lang="en-US" sz="2300" kern="1200" dirty="0" smtClean="0"/>
            <a:t>Narrow coverage</a:t>
          </a:r>
          <a:endParaRPr lang="en-US" sz="2300" kern="1200" dirty="0"/>
        </a:p>
        <a:p>
          <a:pPr marL="228600" lvl="1" indent="-228600" algn="l" defTabSz="1022350">
            <a:lnSpc>
              <a:spcPct val="90000"/>
            </a:lnSpc>
            <a:spcBef>
              <a:spcPct val="0"/>
            </a:spcBef>
            <a:spcAft>
              <a:spcPct val="15000"/>
            </a:spcAft>
            <a:buChar char="••"/>
          </a:pPr>
          <a:r>
            <a:rPr lang="en-US" sz="2300" kern="1200" dirty="0" smtClean="0"/>
            <a:t>Costly &amp; time consuming</a:t>
          </a:r>
          <a:endParaRPr lang="en-US" sz="2300" kern="1200" dirty="0"/>
        </a:p>
      </dsp:txBody>
      <dsp:txXfrm>
        <a:off x="4362810" y="62243"/>
        <a:ext cx="3329179" cy="2514907"/>
      </dsp:txXfrm>
    </dsp:sp>
    <dsp:sp modelId="{10B3B21D-524A-4085-8E01-D7A046078D75}">
      <dsp:nvSpPr>
        <dsp:cNvPr id="0" name=""/>
        <dsp:cNvSpPr/>
      </dsp:nvSpPr>
      <dsp:spPr>
        <a:xfrm>
          <a:off x="4302469" y="2577151"/>
          <a:ext cx="3449861" cy="1107357"/>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0" rIns="49530" bIns="0" numCol="1" spcCol="1270" anchor="ctr" anchorCtr="0">
          <a:noAutofit/>
        </a:bodyPr>
        <a:lstStyle/>
        <a:p>
          <a:pPr lvl="0" algn="l" defTabSz="1733550">
            <a:lnSpc>
              <a:spcPct val="90000"/>
            </a:lnSpc>
            <a:spcBef>
              <a:spcPct val="0"/>
            </a:spcBef>
            <a:spcAft>
              <a:spcPct val="35000"/>
            </a:spcAft>
          </a:pPr>
          <a:r>
            <a:rPr lang="en-US" sz="3900" kern="1200" dirty="0" smtClean="0"/>
            <a:t>Negatives</a:t>
          </a:r>
          <a:endParaRPr lang="en-US" sz="3900" kern="1200" dirty="0"/>
        </a:p>
      </dsp:txBody>
      <dsp:txXfrm>
        <a:off x="4302469" y="2577151"/>
        <a:ext cx="2429480" cy="1107357"/>
      </dsp:txXfrm>
    </dsp:sp>
    <dsp:sp modelId="{6ADFDE79-0FC5-4989-A337-29322D3B5A8D}">
      <dsp:nvSpPr>
        <dsp:cNvPr id="0" name=""/>
        <dsp:cNvSpPr/>
      </dsp:nvSpPr>
      <dsp:spPr>
        <a:xfrm>
          <a:off x="6829540" y="2753045"/>
          <a:ext cx="1207451" cy="1207451"/>
        </a:xfrm>
        <a:prstGeom prst="ellipse">
          <a:avLst/>
        </a:prstGeom>
        <a:blipFill rotWithShape="0">
          <a:blip xmlns:r="http://schemas.openxmlformats.org/officeDocument/2006/relationships" r:embed="rId2"/>
          <a:stretch>
            <a:fillRect/>
          </a:stretch>
        </a:blip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7E23D-8BA7-43C8-ACD4-4677324A8E81}">
      <dsp:nvSpPr>
        <dsp:cNvPr id="0" name=""/>
        <dsp:cNvSpPr/>
      </dsp:nvSpPr>
      <dsp:spPr>
        <a:xfrm rot="16200000">
          <a:off x="702" y="261838"/>
          <a:ext cx="4002285" cy="4002285"/>
        </a:xfrm>
        <a:prstGeom prst="downArrow">
          <a:avLst>
            <a:gd name="adj1" fmla="val 50000"/>
            <a:gd name="adj2" fmla="val 35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lvl="0" algn="ctr" defTabSz="1644650" rtl="0">
            <a:lnSpc>
              <a:spcPct val="90000"/>
            </a:lnSpc>
            <a:spcBef>
              <a:spcPct val="0"/>
            </a:spcBef>
            <a:spcAft>
              <a:spcPct val="35000"/>
            </a:spcAft>
          </a:pPr>
          <a:r>
            <a:rPr lang="en-US" sz="3700" kern="1200" dirty="0" smtClean="0"/>
            <a:t>Represent the company to customers</a:t>
          </a:r>
          <a:endParaRPr lang="en-US" sz="3700" kern="1200" dirty="0"/>
        </a:p>
      </dsp:txBody>
      <dsp:txXfrm rot="5400000">
        <a:off x="702" y="1262409"/>
        <a:ext cx="3301885" cy="2001143"/>
      </dsp:txXfrm>
    </dsp:sp>
    <dsp:sp modelId="{B251CEC5-DFD6-4A48-AB1F-1C40CC17FED5}">
      <dsp:nvSpPr>
        <dsp:cNvPr id="0" name=""/>
        <dsp:cNvSpPr/>
      </dsp:nvSpPr>
      <dsp:spPr>
        <a:xfrm rot="5400000">
          <a:off x="4226611" y="261838"/>
          <a:ext cx="4002285" cy="4002285"/>
        </a:xfrm>
        <a:prstGeom prst="downArrow">
          <a:avLst>
            <a:gd name="adj1" fmla="val 50000"/>
            <a:gd name="adj2" fmla="val 35000"/>
          </a:avLst>
        </a:prstGeom>
        <a:solidFill>
          <a:schemeClr val="accent2">
            <a:hueOff val="-1525497"/>
            <a:satOff val="0"/>
            <a:lumOff val="-1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lvl="0" algn="ctr" defTabSz="1644650" rtl="0">
            <a:lnSpc>
              <a:spcPct val="90000"/>
            </a:lnSpc>
            <a:spcBef>
              <a:spcPct val="0"/>
            </a:spcBef>
            <a:spcAft>
              <a:spcPct val="35000"/>
            </a:spcAft>
          </a:pPr>
          <a:r>
            <a:rPr lang="en-US" sz="3700" kern="1200" dirty="0" smtClean="0"/>
            <a:t>Represent customers to the company</a:t>
          </a:r>
          <a:endParaRPr lang="en-US" sz="3700" kern="1200" dirty="0"/>
        </a:p>
      </dsp:txBody>
      <dsp:txXfrm rot="-5400000">
        <a:off x="4927011" y="1262409"/>
        <a:ext cx="3301885" cy="200114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21EED-B80F-4B19-B789-BC67033BA066}">
      <dsp:nvSpPr>
        <dsp:cNvPr id="0" name=""/>
        <dsp:cNvSpPr/>
      </dsp:nvSpPr>
      <dsp:spPr>
        <a:xfrm>
          <a:off x="237248" y="3773"/>
          <a:ext cx="3579414" cy="2671957"/>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95250" rIns="31750" bIns="31750" numCol="1" spcCol="1270" anchor="t" anchorCtr="0">
          <a:noAutofit/>
        </a:bodyPr>
        <a:lstStyle/>
        <a:p>
          <a:pPr marL="228600" lvl="1" indent="-228600" algn="l" defTabSz="1111250">
            <a:lnSpc>
              <a:spcPct val="90000"/>
            </a:lnSpc>
            <a:spcBef>
              <a:spcPct val="0"/>
            </a:spcBef>
            <a:spcAft>
              <a:spcPct val="15000"/>
            </a:spcAft>
            <a:buChar char="••"/>
          </a:pPr>
          <a:r>
            <a:rPr lang="en-US" sz="2500" kern="1200" dirty="0" smtClean="0"/>
            <a:t>Attract consumer attention</a:t>
          </a:r>
          <a:endParaRPr lang="en-US" sz="2500" kern="1200" dirty="0"/>
        </a:p>
        <a:p>
          <a:pPr marL="228600" lvl="1" indent="-228600" algn="l" defTabSz="1111250">
            <a:lnSpc>
              <a:spcPct val="90000"/>
            </a:lnSpc>
            <a:spcBef>
              <a:spcPct val="0"/>
            </a:spcBef>
            <a:spcAft>
              <a:spcPct val="15000"/>
            </a:spcAft>
            <a:buChar char="••"/>
          </a:pPr>
          <a:r>
            <a:rPr lang="en-US" sz="2500" kern="1200" dirty="0" smtClean="0"/>
            <a:t>Offer strong incentives to purchase</a:t>
          </a:r>
          <a:endParaRPr lang="en-US" sz="2500" kern="1200" dirty="0"/>
        </a:p>
        <a:p>
          <a:pPr marL="228600" lvl="1" indent="-228600" algn="l" defTabSz="1111250">
            <a:lnSpc>
              <a:spcPct val="90000"/>
            </a:lnSpc>
            <a:spcBef>
              <a:spcPct val="0"/>
            </a:spcBef>
            <a:spcAft>
              <a:spcPct val="15000"/>
            </a:spcAft>
            <a:buChar char="••"/>
          </a:pPr>
          <a:r>
            <a:rPr lang="en-US" sz="2500" kern="1200" dirty="0" smtClean="0"/>
            <a:t>Reward quick response</a:t>
          </a:r>
          <a:endParaRPr lang="en-US" sz="2500" kern="1200" dirty="0"/>
        </a:p>
      </dsp:txBody>
      <dsp:txXfrm>
        <a:off x="299855" y="66380"/>
        <a:ext cx="3454200" cy="2609350"/>
      </dsp:txXfrm>
    </dsp:sp>
    <dsp:sp modelId="{22A62FC2-3E6B-40E6-9812-B88477147CF1}">
      <dsp:nvSpPr>
        <dsp:cNvPr id="0" name=""/>
        <dsp:cNvSpPr/>
      </dsp:nvSpPr>
      <dsp:spPr>
        <a:xfrm>
          <a:off x="237248" y="2675731"/>
          <a:ext cx="3579414" cy="1148941"/>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50800" bIns="0" numCol="1" spcCol="1270" anchor="ctr" anchorCtr="0">
          <a:noAutofit/>
        </a:bodyPr>
        <a:lstStyle/>
        <a:p>
          <a:pPr lvl="0" algn="l" defTabSz="1778000">
            <a:lnSpc>
              <a:spcPct val="90000"/>
            </a:lnSpc>
            <a:spcBef>
              <a:spcPct val="0"/>
            </a:spcBef>
            <a:spcAft>
              <a:spcPct val="35000"/>
            </a:spcAft>
          </a:pPr>
          <a:r>
            <a:rPr lang="en-US" sz="4000" kern="1200" dirty="0" smtClean="0"/>
            <a:t>Positives</a:t>
          </a:r>
          <a:endParaRPr lang="en-US" sz="4000" kern="1200" dirty="0"/>
        </a:p>
      </dsp:txBody>
      <dsp:txXfrm>
        <a:off x="237248" y="2675731"/>
        <a:ext cx="2520714" cy="1148941"/>
      </dsp:txXfrm>
    </dsp:sp>
    <dsp:sp modelId="{004F9259-EEBE-40B7-B500-D982087EE74C}">
      <dsp:nvSpPr>
        <dsp:cNvPr id="0" name=""/>
        <dsp:cNvSpPr/>
      </dsp:nvSpPr>
      <dsp:spPr>
        <a:xfrm>
          <a:off x="2859218" y="2858230"/>
          <a:ext cx="1252795" cy="1252795"/>
        </a:xfrm>
        <a:prstGeom prst="ellipse">
          <a:avLst/>
        </a:prstGeom>
        <a:blipFill rotWithShape="0">
          <a:blip xmlns:r="http://schemas.openxmlformats.org/officeDocument/2006/relationships" r:embed="rId1"/>
          <a:stretch>
            <a:fillRect/>
          </a:stretch>
        </a:blip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FEF6A3-B3C0-4839-849E-AC53F97B2078}">
      <dsp:nvSpPr>
        <dsp:cNvPr id="0" name=""/>
        <dsp:cNvSpPr/>
      </dsp:nvSpPr>
      <dsp:spPr>
        <a:xfrm>
          <a:off x="4422386" y="3773"/>
          <a:ext cx="3579414" cy="2671957"/>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95250" rIns="31750" bIns="31750" numCol="1" spcCol="1270" anchor="t" anchorCtr="0">
          <a:noAutofit/>
        </a:bodyPr>
        <a:lstStyle/>
        <a:p>
          <a:pPr marL="228600" lvl="1" indent="-228600" algn="l" defTabSz="1111250">
            <a:lnSpc>
              <a:spcPct val="90000"/>
            </a:lnSpc>
            <a:spcBef>
              <a:spcPct val="0"/>
            </a:spcBef>
            <a:spcAft>
              <a:spcPct val="15000"/>
            </a:spcAft>
            <a:buChar char="••"/>
          </a:pPr>
          <a:r>
            <a:rPr lang="en-US" sz="2500" kern="1200" dirty="0" smtClean="0"/>
            <a:t>Short-lived</a:t>
          </a:r>
          <a:endParaRPr lang="en-US" sz="2500" kern="1200" dirty="0"/>
        </a:p>
        <a:p>
          <a:pPr marL="228600" lvl="1" indent="-228600" algn="l" defTabSz="1111250">
            <a:lnSpc>
              <a:spcPct val="90000"/>
            </a:lnSpc>
            <a:spcBef>
              <a:spcPct val="0"/>
            </a:spcBef>
            <a:spcAft>
              <a:spcPct val="15000"/>
            </a:spcAft>
            <a:buChar char="••"/>
          </a:pPr>
          <a:r>
            <a:rPr lang="en-US" sz="2500" kern="1200" dirty="0" smtClean="0"/>
            <a:t>Often not effective in long-run brand preference</a:t>
          </a:r>
          <a:endParaRPr lang="en-US" sz="2500" kern="1200" dirty="0"/>
        </a:p>
      </dsp:txBody>
      <dsp:txXfrm>
        <a:off x="4484993" y="66380"/>
        <a:ext cx="3454200" cy="2609350"/>
      </dsp:txXfrm>
    </dsp:sp>
    <dsp:sp modelId="{10B3B21D-524A-4085-8E01-D7A046078D75}">
      <dsp:nvSpPr>
        <dsp:cNvPr id="0" name=""/>
        <dsp:cNvSpPr/>
      </dsp:nvSpPr>
      <dsp:spPr>
        <a:xfrm>
          <a:off x="4422386" y="2675731"/>
          <a:ext cx="3579414" cy="1148941"/>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50800" bIns="0" numCol="1" spcCol="1270" anchor="ctr" anchorCtr="0">
          <a:noAutofit/>
        </a:bodyPr>
        <a:lstStyle/>
        <a:p>
          <a:pPr lvl="0" algn="l" defTabSz="1778000">
            <a:lnSpc>
              <a:spcPct val="90000"/>
            </a:lnSpc>
            <a:spcBef>
              <a:spcPct val="0"/>
            </a:spcBef>
            <a:spcAft>
              <a:spcPct val="35000"/>
            </a:spcAft>
          </a:pPr>
          <a:r>
            <a:rPr lang="en-US" sz="4000" kern="1200" dirty="0" smtClean="0"/>
            <a:t>Negatives</a:t>
          </a:r>
          <a:endParaRPr lang="en-US" sz="4000" kern="1200" dirty="0"/>
        </a:p>
      </dsp:txBody>
      <dsp:txXfrm>
        <a:off x="4422386" y="2675731"/>
        <a:ext cx="2520714" cy="1148941"/>
      </dsp:txXfrm>
    </dsp:sp>
    <dsp:sp modelId="{6ADFDE79-0FC5-4989-A337-29322D3B5A8D}">
      <dsp:nvSpPr>
        <dsp:cNvPr id="0" name=""/>
        <dsp:cNvSpPr/>
      </dsp:nvSpPr>
      <dsp:spPr>
        <a:xfrm>
          <a:off x="7044356" y="2858230"/>
          <a:ext cx="1252795" cy="1252795"/>
        </a:xfrm>
        <a:prstGeom prst="ellipse">
          <a:avLst/>
        </a:prstGeom>
        <a:blipFill rotWithShape="0">
          <a:blip xmlns:r="http://schemas.openxmlformats.org/officeDocument/2006/relationships" r:embed="rId2"/>
          <a:stretch>
            <a:fillRect/>
          </a:stretch>
        </a:blip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6FD709-8913-48A1-B4D4-76CE72590771}">
      <dsp:nvSpPr>
        <dsp:cNvPr id="0" name=""/>
        <dsp:cNvSpPr/>
      </dsp:nvSpPr>
      <dsp:spPr>
        <a:xfrm>
          <a:off x="911" y="0"/>
          <a:ext cx="2370095" cy="41862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kern="1200" dirty="0" smtClean="0"/>
            <a:t>Samples</a:t>
          </a:r>
          <a:endParaRPr lang="en-US" sz="2600" kern="1200" dirty="0"/>
        </a:p>
      </dsp:txBody>
      <dsp:txXfrm>
        <a:off x="911" y="0"/>
        <a:ext cx="2370095" cy="1255876"/>
      </dsp:txXfrm>
    </dsp:sp>
    <dsp:sp modelId="{E41021E5-D993-49E9-BEF8-72E221494AAA}">
      <dsp:nvSpPr>
        <dsp:cNvPr id="0" name=""/>
        <dsp:cNvSpPr/>
      </dsp:nvSpPr>
      <dsp:spPr>
        <a:xfrm>
          <a:off x="237921" y="1256233"/>
          <a:ext cx="1896076" cy="82243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Trial amount</a:t>
          </a:r>
          <a:endParaRPr lang="en-US" sz="1700" kern="1200" dirty="0"/>
        </a:p>
      </dsp:txBody>
      <dsp:txXfrm>
        <a:off x="262009" y="1280321"/>
        <a:ext cx="1847900" cy="774255"/>
      </dsp:txXfrm>
    </dsp:sp>
    <dsp:sp modelId="{F7769D87-346F-40F1-87D2-F6ADB631F329}">
      <dsp:nvSpPr>
        <dsp:cNvPr id="0" name=""/>
        <dsp:cNvSpPr/>
      </dsp:nvSpPr>
      <dsp:spPr>
        <a:xfrm>
          <a:off x="237921" y="2205193"/>
          <a:ext cx="1896076" cy="82243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Effective</a:t>
          </a:r>
          <a:endParaRPr lang="en-US" sz="1700" kern="1200" dirty="0"/>
        </a:p>
      </dsp:txBody>
      <dsp:txXfrm>
        <a:off x="262009" y="2229281"/>
        <a:ext cx="1847900" cy="774255"/>
      </dsp:txXfrm>
    </dsp:sp>
    <dsp:sp modelId="{3577B3CC-35C8-4681-86AA-4EBD9D4265E0}">
      <dsp:nvSpPr>
        <dsp:cNvPr id="0" name=""/>
        <dsp:cNvSpPr/>
      </dsp:nvSpPr>
      <dsp:spPr>
        <a:xfrm>
          <a:off x="237921" y="3154152"/>
          <a:ext cx="1896076" cy="822431"/>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Expensive</a:t>
          </a:r>
          <a:endParaRPr lang="en-US" sz="1700" kern="1200" dirty="0"/>
        </a:p>
      </dsp:txBody>
      <dsp:txXfrm>
        <a:off x="262009" y="3178240"/>
        <a:ext cx="1847900" cy="774255"/>
      </dsp:txXfrm>
    </dsp:sp>
    <dsp:sp modelId="{8DE1C067-C662-45F5-BA26-3C16215CEFB6}">
      <dsp:nvSpPr>
        <dsp:cNvPr id="0" name=""/>
        <dsp:cNvSpPr/>
      </dsp:nvSpPr>
      <dsp:spPr>
        <a:xfrm>
          <a:off x="2548764" y="0"/>
          <a:ext cx="2370095" cy="41862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kern="1200" dirty="0" smtClean="0"/>
            <a:t>Coupons</a:t>
          </a:r>
          <a:endParaRPr lang="en-US" sz="2600" kern="1200" dirty="0"/>
        </a:p>
      </dsp:txBody>
      <dsp:txXfrm>
        <a:off x="2548764" y="0"/>
        <a:ext cx="2370095" cy="1255876"/>
      </dsp:txXfrm>
    </dsp:sp>
    <dsp:sp modelId="{34EFCE4A-BA75-4496-88CD-0EBBCF7FB01F}">
      <dsp:nvSpPr>
        <dsp:cNvPr id="0" name=""/>
        <dsp:cNvSpPr/>
      </dsp:nvSpPr>
      <dsp:spPr>
        <a:xfrm>
          <a:off x="2785773" y="1255978"/>
          <a:ext cx="1896076" cy="609848"/>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Promote trial of new brand</a:t>
          </a:r>
          <a:endParaRPr lang="en-US" sz="1700" kern="1200" dirty="0"/>
        </a:p>
      </dsp:txBody>
      <dsp:txXfrm>
        <a:off x="2803635" y="1273840"/>
        <a:ext cx="1860352" cy="574124"/>
      </dsp:txXfrm>
    </dsp:sp>
    <dsp:sp modelId="{E649250E-1163-425C-8D5D-2C33DA388D2F}">
      <dsp:nvSpPr>
        <dsp:cNvPr id="0" name=""/>
        <dsp:cNvSpPr/>
      </dsp:nvSpPr>
      <dsp:spPr>
        <a:xfrm>
          <a:off x="2785773" y="1959649"/>
          <a:ext cx="1896076" cy="609848"/>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Stimulate sales of mature brand</a:t>
          </a:r>
          <a:endParaRPr lang="en-US" sz="1700" kern="1200" dirty="0"/>
        </a:p>
      </dsp:txBody>
      <dsp:txXfrm>
        <a:off x="2803635" y="1977511"/>
        <a:ext cx="1860352" cy="574124"/>
      </dsp:txXfrm>
    </dsp:sp>
    <dsp:sp modelId="{867FC645-E470-41EF-9A17-4E0B5C0B0C02}">
      <dsp:nvSpPr>
        <dsp:cNvPr id="0" name=""/>
        <dsp:cNvSpPr/>
      </dsp:nvSpPr>
      <dsp:spPr>
        <a:xfrm>
          <a:off x="2785773" y="2663320"/>
          <a:ext cx="1896076" cy="609848"/>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Redemption rates are declining</a:t>
          </a:r>
          <a:endParaRPr lang="en-US" sz="1700" kern="1200" dirty="0"/>
        </a:p>
      </dsp:txBody>
      <dsp:txXfrm>
        <a:off x="2803635" y="2681182"/>
        <a:ext cx="1860352" cy="574124"/>
      </dsp:txXfrm>
    </dsp:sp>
    <dsp:sp modelId="{023C5C55-09D8-4347-B2A1-0B2DF8AF7D38}">
      <dsp:nvSpPr>
        <dsp:cNvPr id="0" name=""/>
        <dsp:cNvSpPr/>
      </dsp:nvSpPr>
      <dsp:spPr>
        <a:xfrm>
          <a:off x="2785773" y="3366991"/>
          <a:ext cx="1896076" cy="609848"/>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New distribution methods</a:t>
          </a:r>
          <a:endParaRPr lang="en-US" sz="1700" kern="1200" dirty="0"/>
        </a:p>
      </dsp:txBody>
      <dsp:txXfrm>
        <a:off x="2803635" y="3384853"/>
        <a:ext cx="1860352" cy="574124"/>
      </dsp:txXfrm>
    </dsp:sp>
    <dsp:sp modelId="{8AEFB090-B817-4EDF-A0BE-886693D154A1}">
      <dsp:nvSpPr>
        <dsp:cNvPr id="0" name=""/>
        <dsp:cNvSpPr/>
      </dsp:nvSpPr>
      <dsp:spPr>
        <a:xfrm>
          <a:off x="5096616" y="0"/>
          <a:ext cx="2370095" cy="41862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kern="1200" dirty="0" smtClean="0"/>
            <a:t>Cash Refunds (rebates)</a:t>
          </a:r>
          <a:endParaRPr lang="en-US" sz="2600" kern="1200" dirty="0"/>
        </a:p>
      </dsp:txBody>
      <dsp:txXfrm>
        <a:off x="5096616" y="0"/>
        <a:ext cx="2370095" cy="1255876"/>
      </dsp:txXfrm>
    </dsp:sp>
    <dsp:sp modelId="{2D592AD7-EAA6-44A4-BE36-0A473C0784A8}">
      <dsp:nvSpPr>
        <dsp:cNvPr id="0" name=""/>
        <dsp:cNvSpPr/>
      </dsp:nvSpPr>
      <dsp:spPr>
        <a:xfrm>
          <a:off x="5333626" y="1256233"/>
          <a:ext cx="1896076" cy="822431"/>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Price reduction after sale</a:t>
          </a:r>
          <a:endParaRPr lang="en-US" sz="1700" kern="1200" dirty="0"/>
        </a:p>
      </dsp:txBody>
      <dsp:txXfrm>
        <a:off x="5357714" y="1280321"/>
        <a:ext cx="1847900" cy="774255"/>
      </dsp:txXfrm>
    </dsp:sp>
    <dsp:sp modelId="{0A97F983-AC98-4838-AAB4-AAF6258BC779}">
      <dsp:nvSpPr>
        <dsp:cNvPr id="0" name=""/>
        <dsp:cNvSpPr/>
      </dsp:nvSpPr>
      <dsp:spPr>
        <a:xfrm>
          <a:off x="5333626" y="2205193"/>
          <a:ext cx="1896076" cy="82243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Consumer must send in proof of purchase</a:t>
          </a:r>
          <a:endParaRPr lang="en-US" sz="1700" kern="1200" dirty="0"/>
        </a:p>
      </dsp:txBody>
      <dsp:txXfrm>
        <a:off x="5357714" y="2229281"/>
        <a:ext cx="1847900" cy="774255"/>
      </dsp:txXfrm>
    </dsp:sp>
    <dsp:sp modelId="{A300A870-171B-473F-93E0-8109BD22EC3F}">
      <dsp:nvSpPr>
        <dsp:cNvPr id="0" name=""/>
        <dsp:cNvSpPr/>
      </dsp:nvSpPr>
      <dsp:spPr>
        <a:xfrm>
          <a:off x="5333626" y="3154152"/>
          <a:ext cx="1896076" cy="822431"/>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lvl="0" algn="ctr" defTabSz="755650">
            <a:lnSpc>
              <a:spcPct val="90000"/>
            </a:lnSpc>
            <a:spcBef>
              <a:spcPct val="0"/>
            </a:spcBef>
            <a:spcAft>
              <a:spcPct val="35000"/>
            </a:spcAft>
          </a:pPr>
          <a:r>
            <a:rPr lang="en-US" sz="1700" kern="1200" dirty="0" smtClean="0"/>
            <a:t>Can be very successful for marketer</a:t>
          </a:r>
          <a:endParaRPr lang="en-US" sz="1700" kern="1200" dirty="0"/>
        </a:p>
      </dsp:txBody>
      <dsp:txXfrm>
        <a:off x="5357714" y="3178240"/>
        <a:ext cx="1847900" cy="77425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6FD709-8913-48A1-B4D4-76CE72590771}">
      <dsp:nvSpPr>
        <dsp:cNvPr id="0" name=""/>
        <dsp:cNvSpPr/>
      </dsp:nvSpPr>
      <dsp:spPr>
        <a:xfrm>
          <a:off x="884" y="0"/>
          <a:ext cx="2300564" cy="419101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Price packs</a:t>
          </a:r>
          <a:endParaRPr lang="en-US" sz="3200" kern="1200" dirty="0"/>
        </a:p>
      </dsp:txBody>
      <dsp:txXfrm>
        <a:off x="884" y="0"/>
        <a:ext cx="2300564" cy="1257304"/>
      </dsp:txXfrm>
    </dsp:sp>
    <dsp:sp modelId="{D8C41F06-51BB-4898-A9D4-536C17DF8CDC}">
      <dsp:nvSpPr>
        <dsp:cNvPr id="0" name=""/>
        <dsp:cNvSpPr/>
      </dsp:nvSpPr>
      <dsp:spPr>
        <a:xfrm>
          <a:off x="230941" y="1257662"/>
          <a:ext cx="1840451" cy="82336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Also called cents-off</a:t>
          </a:r>
          <a:endParaRPr lang="en-US" sz="1800" kern="1200" dirty="0"/>
        </a:p>
      </dsp:txBody>
      <dsp:txXfrm>
        <a:off x="255057" y="1281778"/>
        <a:ext cx="1792219" cy="775134"/>
      </dsp:txXfrm>
    </dsp:sp>
    <dsp:sp modelId="{98CF064A-94EE-461A-844F-D28A506895C7}">
      <dsp:nvSpPr>
        <dsp:cNvPr id="0" name=""/>
        <dsp:cNvSpPr/>
      </dsp:nvSpPr>
      <dsp:spPr>
        <a:xfrm>
          <a:off x="230941" y="2207701"/>
          <a:ext cx="1840451" cy="823366"/>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Market directly on package</a:t>
          </a:r>
          <a:endParaRPr lang="en-US" sz="1800" kern="1200" dirty="0"/>
        </a:p>
      </dsp:txBody>
      <dsp:txXfrm>
        <a:off x="255057" y="2231817"/>
        <a:ext cx="1792219" cy="775134"/>
      </dsp:txXfrm>
    </dsp:sp>
    <dsp:sp modelId="{0458D454-E890-4B4B-9969-B4796D1608B2}">
      <dsp:nvSpPr>
        <dsp:cNvPr id="0" name=""/>
        <dsp:cNvSpPr/>
      </dsp:nvSpPr>
      <dsp:spPr>
        <a:xfrm>
          <a:off x="230941" y="3157740"/>
          <a:ext cx="1840451" cy="82336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Effective in short-term sales</a:t>
          </a:r>
          <a:endParaRPr lang="en-US" sz="1800" kern="1200" dirty="0"/>
        </a:p>
      </dsp:txBody>
      <dsp:txXfrm>
        <a:off x="255057" y="3181856"/>
        <a:ext cx="1792219" cy="775134"/>
      </dsp:txXfrm>
    </dsp:sp>
    <dsp:sp modelId="{666B6B8C-A895-4604-8DF9-D44FF6281277}">
      <dsp:nvSpPr>
        <dsp:cNvPr id="0" name=""/>
        <dsp:cNvSpPr/>
      </dsp:nvSpPr>
      <dsp:spPr>
        <a:xfrm>
          <a:off x="2504037" y="0"/>
          <a:ext cx="2300564" cy="419101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Premiums</a:t>
          </a:r>
          <a:endParaRPr lang="en-US" sz="3200" kern="1200" dirty="0"/>
        </a:p>
      </dsp:txBody>
      <dsp:txXfrm>
        <a:off x="2504037" y="0"/>
        <a:ext cx="2300564" cy="1257304"/>
      </dsp:txXfrm>
    </dsp:sp>
    <dsp:sp modelId="{7B8B2E60-4D55-47C3-8B83-1018241BAAEC}">
      <dsp:nvSpPr>
        <dsp:cNvPr id="0" name=""/>
        <dsp:cNvSpPr/>
      </dsp:nvSpPr>
      <dsp:spPr>
        <a:xfrm>
          <a:off x="2704048" y="1258532"/>
          <a:ext cx="1840451" cy="1263648"/>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Free or low cost goods</a:t>
          </a:r>
          <a:endParaRPr lang="en-US" sz="1800" kern="1200" dirty="0"/>
        </a:p>
      </dsp:txBody>
      <dsp:txXfrm>
        <a:off x="2741059" y="1295543"/>
        <a:ext cx="1766429" cy="1189626"/>
      </dsp:txXfrm>
    </dsp:sp>
    <dsp:sp modelId="{8C1151F7-17F9-4759-9346-A966AA92A285}">
      <dsp:nvSpPr>
        <dsp:cNvPr id="0" name=""/>
        <dsp:cNvSpPr/>
      </dsp:nvSpPr>
      <dsp:spPr>
        <a:xfrm>
          <a:off x="2704048" y="2716588"/>
          <a:ext cx="1840451" cy="1263648"/>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Inside or outside the package</a:t>
          </a:r>
          <a:endParaRPr lang="en-US" sz="1800" kern="1200" dirty="0"/>
        </a:p>
      </dsp:txBody>
      <dsp:txXfrm>
        <a:off x="2741059" y="2753599"/>
        <a:ext cx="1766429" cy="1189626"/>
      </dsp:txXfrm>
    </dsp:sp>
    <dsp:sp modelId="{0680CC10-44A9-4C96-801F-775BC8086436}">
      <dsp:nvSpPr>
        <dsp:cNvPr id="0" name=""/>
        <dsp:cNvSpPr/>
      </dsp:nvSpPr>
      <dsp:spPr>
        <a:xfrm>
          <a:off x="4942198" y="0"/>
          <a:ext cx="2300564" cy="419101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Advertising specialties</a:t>
          </a:r>
          <a:endParaRPr lang="en-US" sz="3200" kern="1200" dirty="0"/>
        </a:p>
      </dsp:txBody>
      <dsp:txXfrm>
        <a:off x="4942198" y="0"/>
        <a:ext cx="2300564" cy="1257304"/>
      </dsp:txXfrm>
    </dsp:sp>
    <dsp:sp modelId="{10318C5A-F8D3-4D64-BB30-969BF344A635}">
      <dsp:nvSpPr>
        <dsp:cNvPr id="0" name=""/>
        <dsp:cNvSpPr/>
      </dsp:nvSpPr>
      <dsp:spPr>
        <a:xfrm>
          <a:off x="5177155" y="1258532"/>
          <a:ext cx="1840451" cy="1263648"/>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Also called promotional products</a:t>
          </a:r>
          <a:endParaRPr lang="en-US" sz="1800" kern="1200" dirty="0"/>
        </a:p>
      </dsp:txBody>
      <dsp:txXfrm>
        <a:off x="5214166" y="1295543"/>
        <a:ext cx="1766429" cy="1189626"/>
      </dsp:txXfrm>
    </dsp:sp>
    <dsp:sp modelId="{73BE9F38-A09C-424E-85F8-07D2D1EBC8E2}">
      <dsp:nvSpPr>
        <dsp:cNvPr id="0" name=""/>
        <dsp:cNvSpPr/>
      </dsp:nvSpPr>
      <dsp:spPr>
        <a:xfrm>
          <a:off x="5177155" y="2716588"/>
          <a:ext cx="1840451" cy="1263648"/>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Include useful articles with advertiser’s name</a:t>
          </a:r>
          <a:endParaRPr lang="en-US" sz="1800" kern="1200" dirty="0"/>
        </a:p>
      </dsp:txBody>
      <dsp:txXfrm>
        <a:off x="5214166" y="2753599"/>
        <a:ext cx="1766429" cy="118962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AAE03-8D27-4D32-8004-3CEDFA9B1C92}">
      <dsp:nvSpPr>
        <dsp:cNvPr id="0" name=""/>
        <dsp:cNvSpPr/>
      </dsp:nvSpPr>
      <dsp:spPr>
        <a:xfrm>
          <a:off x="893" y="0"/>
          <a:ext cx="2323237" cy="42862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Point-of-purchase (POP)</a:t>
          </a:r>
          <a:endParaRPr lang="en-US" sz="2700" kern="1200" dirty="0"/>
        </a:p>
      </dsp:txBody>
      <dsp:txXfrm>
        <a:off x="893" y="0"/>
        <a:ext cx="2323237" cy="1285884"/>
      </dsp:txXfrm>
    </dsp:sp>
    <dsp:sp modelId="{41769B08-671A-4E37-A4F3-72B2ADC72438}">
      <dsp:nvSpPr>
        <dsp:cNvPr id="0" name=""/>
        <dsp:cNvSpPr/>
      </dsp:nvSpPr>
      <dsp:spPr>
        <a:xfrm>
          <a:off x="233217" y="1287139"/>
          <a:ext cx="1858590" cy="129237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Displays and demonstrations</a:t>
          </a:r>
          <a:endParaRPr lang="en-US" sz="1800" kern="1200" dirty="0"/>
        </a:p>
      </dsp:txBody>
      <dsp:txXfrm>
        <a:off x="271069" y="1324991"/>
        <a:ext cx="1782886" cy="1216668"/>
      </dsp:txXfrm>
    </dsp:sp>
    <dsp:sp modelId="{46CCCFEE-9293-4A55-94F3-828DDC786FB4}">
      <dsp:nvSpPr>
        <dsp:cNvPr id="0" name=""/>
        <dsp:cNvSpPr/>
      </dsp:nvSpPr>
      <dsp:spPr>
        <a:xfrm>
          <a:off x="233217" y="2778338"/>
          <a:ext cx="1858590" cy="129237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Retailers receive many and only have room for some</a:t>
          </a:r>
          <a:endParaRPr lang="en-US" sz="1800" kern="1200" dirty="0"/>
        </a:p>
      </dsp:txBody>
      <dsp:txXfrm>
        <a:off x="271069" y="2816190"/>
        <a:ext cx="1782886" cy="1216668"/>
      </dsp:txXfrm>
    </dsp:sp>
    <dsp:sp modelId="{6B94D29F-584F-428C-BBEC-DBC8728F41F4}">
      <dsp:nvSpPr>
        <dsp:cNvPr id="0" name=""/>
        <dsp:cNvSpPr/>
      </dsp:nvSpPr>
      <dsp:spPr>
        <a:xfrm>
          <a:off x="2498374" y="0"/>
          <a:ext cx="2323237" cy="42862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Contests, sweepstakes, games</a:t>
          </a:r>
          <a:endParaRPr lang="en-US" sz="2700" kern="1200" dirty="0"/>
        </a:p>
      </dsp:txBody>
      <dsp:txXfrm>
        <a:off x="2498374" y="0"/>
        <a:ext cx="2323237" cy="1285884"/>
      </dsp:txXfrm>
    </dsp:sp>
    <dsp:sp modelId="{8235BFD5-9E98-49D5-B128-1BD898D72646}">
      <dsp:nvSpPr>
        <dsp:cNvPr id="0" name=""/>
        <dsp:cNvSpPr/>
      </dsp:nvSpPr>
      <dsp:spPr>
        <a:xfrm>
          <a:off x="2730697" y="1285884"/>
          <a:ext cx="1858590" cy="2786082"/>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Chance to win</a:t>
          </a:r>
          <a:endParaRPr lang="en-US" sz="1800" kern="1200" dirty="0"/>
        </a:p>
      </dsp:txBody>
      <dsp:txXfrm>
        <a:off x="2785133" y="1340320"/>
        <a:ext cx="1749718" cy="2677210"/>
      </dsp:txXfrm>
    </dsp:sp>
    <dsp:sp modelId="{BE8C6372-F6D3-4EDF-B435-97F9EA237648}">
      <dsp:nvSpPr>
        <dsp:cNvPr id="0" name=""/>
        <dsp:cNvSpPr/>
      </dsp:nvSpPr>
      <dsp:spPr>
        <a:xfrm>
          <a:off x="4967139" y="0"/>
          <a:ext cx="2323237" cy="42862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US" sz="2700" kern="1200" dirty="0" smtClean="0"/>
            <a:t>Event marketing</a:t>
          </a:r>
          <a:endParaRPr lang="en-US" sz="2700" kern="1200" dirty="0"/>
        </a:p>
      </dsp:txBody>
      <dsp:txXfrm>
        <a:off x="4967139" y="0"/>
        <a:ext cx="2323237" cy="1285884"/>
      </dsp:txXfrm>
    </dsp:sp>
    <dsp:sp modelId="{45BB3C64-A73C-4FD3-9F2F-8B93DC1DF819}">
      <dsp:nvSpPr>
        <dsp:cNvPr id="0" name=""/>
        <dsp:cNvSpPr/>
      </dsp:nvSpPr>
      <dsp:spPr>
        <a:xfrm>
          <a:off x="5228178" y="1286250"/>
          <a:ext cx="1858590" cy="842082"/>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Brand marketing events</a:t>
          </a:r>
          <a:endParaRPr lang="en-US" sz="1800" kern="1200" dirty="0"/>
        </a:p>
      </dsp:txBody>
      <dsp:txXfrm>
        <a:off x="5252842" y="1310914"/>
        <a:ext cx="1809262" cy="792754"/>
      </dsp:txXfrm>
    </dsp:sp>
    <dsp:sp modelId="{90679C0E-DE43-4DCE-AD20-931101B1991F}">
      <dsp:nvSpPr>
        <dsp:cNvPr id="0" name=""/>
        <dsp:cNvSpPr/>
      </dsp:nvSpPr>
      <dsp:spPr>
        <a:xfrm>
          <a:off x="5228178" y="2257883"/>
          <a:ext cx="1858590" cy="842082"/>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Fast growing</a:t>
          </a:r>
          <a:endParaRPr lang="en-US" sz="1800" kern="1200" dirty="0"/>
        </a:p>
      </dsp:txBody>
      <dsp:txXfrm>
        <a:off x="5252842" y="2282547"/>
        <a:ext cx="1809262" cy="792754"/>
      </dsp:txXfrm>
    </dsp:sp>
    <dsp:sp modelId="{E96D183F-EE26-4312-AC55-2DC7D402B442}">
      <dsp:nvSpPr>
        <dsp:cNvPr id="0" name=""/>
        <dsp:cNvSpPr/>
      </dsp:nvSpPr>
      <dsp:spPr>
        <a:xfrm>
          <a:off x="5228178" y="3229517"/>
          <a:ext cx="1858590" cy="8420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lvl="0" algn="ctr" defTabSz="800100">
            <a:lnSpc>
              <a:spcPct val="90000"/>
            </a:lnSpc>
            <a:spcBef>
              <a:spcPct val="0"/>
            </a:spcBef>
            <a:spcAft>
              <a:spcPct val="35000"/>
            </a:spcAft>
          </a:pPr>
          <a:r>
            <a:rPr lang="en-US" sz="1800" kern="1200" dirty="0" smtClean="0"/>
            <a:t>Can be less costly</a:t>
          </a:r>
          <a:endParaRPr lang="en-US" sz="1800" kern="1200" dirty="0"/>
        </a:p>
      </dsp:txBody>
      <dsp:txXfrm>
        <a:off x="5252842" y="3254181"/>
        <a:ext cx="1809262" cy="79275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17C36-AD78-49EC-A6E3-23BC3E1DED2C}">
      <dsp:nvSpPr>
        <dsp:cNvPr id="0" name=""/>
        <dsp:cNvSpPr/>
      </dsp:nvSpPr>
      <dsp:spPr>
        <a:xfrm>
          <a:off x="0" y="0"/>
          <a:ext cx="6193795" cy="68094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US" sz="2400" kern="1200" dirty="0" smtClean="0"/>
            <a:t>Selecting types of promotions</a:t>
          </a:r>
          <a:endParaRPr lang="en-US" sz="2400" kern="1200" dirty="0"/>
        </a:p>
      </dsp:txBody>
      <dsp:txXfrm>
        <a:off x="19944" y="19944"/>
        <a:ext cx="5379332" cy="641056"/>
      </dsp:txXfrm>
    </dsp:sp>
    <dsp:sp modelId="{6B1993E9-6C7A-4BD1-B0CF-53CB4AFE351F}">
      <dsp:nvSpPr>
        <dsp:cNvPr id="0" name=""/>
        <dsp:cNvSpPr/>
      </dsp:nvSpPr>
      <dsp:spPr>
        <a:xfrm>
          <a:off x="462523" y="775520"/>
          <a:ext cx="6193795" cy="68094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US" sz="2400" kern="1200" dirty="0" smtClean="0"/>
            <a:t>Size of incentive</a:t>
          </a:r>
          <a:endParaRPr lang="en-US" sz="2400" kern="1200" dirty="0"/>
        </a:p>
      </dsp:txBody>
      <dsp:txXfrm>
        <a:off x="482467" y="795464"/>
        <a:ext cx="5248769" cy="641056"/>
      </dsp:txXfrm>
    </dsp:sp>
    <dsp:sp modelId="{A387DC02-2F01-435E-B17A-DCAAED7405A2}">
      <dsp:nvSpPr>
        <dsp:cNvPr id="0" name=""/>
        <dsp:cNvSpPr/>
      </dsp:nvSpPr>
      <dsp:spPr>
        <a:xfrm>
          <a:off x="925047" y="1551041"/>
          <a:ext cx="6193795" cy="68094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US" sz="2400" kern="1200" dirty="0" smtClean="0"/>
            <a:t>Conditions for participation</a:t>
          </a:r>
          <a:endParaRPr lang="en-US" sz="2400" kern="1200" dirty="0"/>
        </a:p>
      </dsp:txBody>
      <dsp:txXfrm>
        <a:off x="944991" y="1570985"/>
        <a:ext cx="5248769" cy="641056"/>
      </dsp:txXfrm>
    </dsp:sp>
    <dsp:sp modelId="{74819B5B-48FC-42D8-AE12-2AC9C21D0536}">
      <dsp:nvSpPr>
        <dsp:cNvPr id="0" name=""/>
        <dsp:cNvSpPr/>
      </dsp:nvSpPr>
      <dsp:spPr>
        <a:xfrm>
          <a:off x="1387571" y="2326561"/>
          <a:ext cx="6193795" cy="68094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US" sz="2400" kern="1200" dirty="0" smtClean="0"/>
            <a:t>Promotion distribution of the promotional program</a:t>
          </a:r>
          <a:endParaRPr lang="en-US" sz="2400" kern="1200" dirty="0"/>
        </a:p>
      </dsp:txBody>
      <dsp:txXfrm>
        <a:off x="1407515" y="2346505"/>
        <a:ext cx="5248769" cy="641056"/>
      </dsp:txXfrm>
    </dsp:sp>
    <dsp:sp modelId="{1EA5ED8A-3B3C-485F-94B1-DE64B5785019}">
      <dsp:nvSpPr>
        <dsp:cNvPr id="0" name=""/>
        <dsp:cNvSpPr/>
      </dsp:nvSpPr>
      <dsp:spPr>
        <a:xfrm>
          <a:off x="1850094" y="3102082"/>
          <a:ext cx="6193795" cy="680944"/>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US" sz="2400" kern="1200" dirty="0" smtClean="0"/>
            <a:t>Length of promotion</a:t>
          </a:r>
          <a:br>
            <a:rPr lang="en-US" sz="2400" kern="1200" dirty="0" smtClean="0"/>
          </a:br>
          <a:r>
            <a:rPr lang="en-US" sz="2400" kern="1200" dirty="0" smtClean="0"/>
            <a:t>evaluations</a:t>
          </a:r>
          <a:endParaRPr lang="en-US" sz="2400" kern="1200" dirty="0"/>
        </a:p>
      </dsp:txBody>
      <dsp:txXfrm>
        <a:off x="1870038" y="3122026"/>
        <a:ext cx="5248769" cy="641056"/>
      </dsp:txXfrm>
    </dsp:sp>
    <dsp:sp modelId="{2F4E5FEA-827D-4581-B0F3-A3EB01193AAA}">
      <dsp:nvSpPr>
        <dsp:cNvPr id="0" name=""/>
        <dsp:cNvSpPr/>
      </dsp:nvSpPr>
      <dsp:spPr>
        <a:xfrm>
          <a:off x="5751181" y="497468"/>
          <a:ext cx="442614" cy="442614"/>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US" sz="2400" kern="1200"/>
        </a:p>
      </dsp:txBody>
      <dsp:txXfrm>
        <a:off x="5850769" y="497468"/>
        <a:ext cx="243438" cy="333067"/>
      </dsp:txXfrm>
    </dsp:sp>
    <dsp:sp modelId="{8C3AE693-1D1F-4677-8B29-B56C9EB5D0D8}">
      <dsp:nvSpPr>
        <dsp:cNvPr id="0" name=""/>
        <dsp:cNvSpPr/>
      </dsp:nvSpPr>
      <dsp:spPr>
        <a:xfrm>
          <a:off x="6213704" y="1272988"/>
          <a:ext cx="442614" cy="442614"/>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US" sz="2400" kern="1200"/>
        </a:p>
      </dsp:txBody>
      <dsp:txXfrm>
        <a:off x="6313292" y="1272988"/>
        <a:ext cx="243438" cy="333067"/>
      </dsp:txXfrm>
    </dsp:sp>
    <dsp:sp modelId="{63D8D20F-148D-49D5-86A1-2766C05D4CF1}">
      <dsp:nvSpPr>
        <dsp:cNvPr id="0" name=""/>
        <dsp:cNvSpPr/>
      </dsp:nvSpPr>
      <dsp:spPr>
        <a:xfrm>
          <a:off x="6676228" y="2037160"/>
          <a:ext cx="442614" cy="442614"/>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US" sz="2400" kern="1200"/>
        </a:p>
      </dsp:txBody>
      <dsp:txXfrm>
        <a:off x="6775816" y="2037160"/>
        <a:ext cx="243438" cy="333067"/>
      </dsp:txXfrm>
    </dsp:sp>
    <dsp:sp modelId="{6C3DCC81-298A-40CB-95B3-3A95ABB2059C}">
      <dsp:nvSpPr>
        <dsp:cNvPr id="0" name=""/>
        <dsp:cNvSpPr/>
      </dsp:nvSpPr>
      <dsp:spPr>
        <a:xfrm>
          <a:off x="7138752" y="2820246"/>
          <a:ext cx="442614" cy="442614"/>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US" sz="2400" kern="1200"/>
        </a:p>
      </dsp:txBody>
      <dsp:txXfrm>
        <a:off x="7238340" y="2820246"/>
        <a:ext cx="243438" cy="33306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B21EED-B80F-4B19-B789-BC67033BA066}">
      <dsp:nvSpPr>
        <dsp:cNvPr id="0" name=""/>
        <dsp:cNvSpPr/>
      </dsp:nvSpPr>
      <dsp:spPr>
        <a:xfrm>
          <a:off x="237248" y="3773"/>
          <a:ext cx="3579414" cy="2671957"/>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114300" rIns="38100" bIns="38100" numCol="1" spcCol="1270" anchor="t" anchorCtr="0">
          <a:noAutofit/>
        </a:bodyPr>
        <a:lstStyle/>
        <a:p>
          <a:pPr marL="285750" lvl="1" indent="-285750" algn="l" defTabSz="1333500">
            <a:lnSpc>
              <a:spcPct val="90000"/>
            </a:lnSpc>
            <a:spcBef>
              <a:spcPct val="0"/>
            </a:spcBef>
            <a:spcAft>
              <a:spcPct val="15000"/>
            </a:spcAft>
            <a:buChar char="••"/>
          </a:pPr>
          <a:r>
            <a:rPr lang="en-US" sz="3000" kern="1200" dirty="0" smtClean="0"/>
            <a:t>Less public</a:t>
          </a:r>
          <a:endParaRPr lang="en-US" sz="3000" kern="1200" dirty="0"/>
        </a:p>
        <a:p>
          <a:pPr marL="285750" lvl="1" indent="-285750" algn="l" defTabSz="1333500">
            <a:lnSpc>
              <a:spcPct val="90000"/>
            </a:lnSpc>
            <a:spcBef>
              <a:spcPct val="0"/>
            </a:spcBef>
            <a:spcAft>
              <a:spcPct val="15000"/>
            </a:spcAft>
            <a:buChar char="••"/>
          </a:pPr>
          <a:r>
            <a:rPr lang="en-US" sz="3000" kern="1200" smtClean="0"/>
            <a:t>Immediate</a:t>
          </a:r>
          <a:endParaRPr lang="en-US" sz="3000" kern="1200" dirty="0"/>
        </a:p>
        <a:p>
          <a:pPr marL="285750" lvl="1" indent="-285750" algn="l" defTabSz="1333500">
            <a:lnSpc>
              <a:spcPct val="90000"/>
            </a:lnSpc>
            <a:spcBef>
              <a:spcPct val="0"/>
            </a:spcBef>
            <a:spcAft>
              <a:spcPct val="15000"/>
            </a:spcAft>
            <a:buChar char="••"/>
          </a:pPr>
          <a:r>
            <a:rPr lang="en-US" sz="3000" kern="1200" dirty="0" err="1" smtClean="0"/>
            <a:t>Customised</a:t>
          </a:r>
          <a:endParaRPr lang="en-US" sz="3000" kern="1200" dirty="0"/>
        </a:p>
        <a:p>
          <a:pPr marL="285750" lvl="1" indent="-285750" algn="l" defTabSz="1333500">
            <a:lnSpc>
              <a:spcPct val="90000"/>
            </a:lnSpc>
            <a:spcBef>
              <a:spcPct val="0"/>
            </a:spcBef>
            <a:spcAft>
              <a:spcPct val="15000"/>
            </a:spcAft>
            <a:buChar char="••"/>
          </a:pPr>
          <a:r>
            <a:rPr lang="en-US" sz="3000" kern="1200" smtClean="0"/>
            <a:t>Quick</a:t>
          </a:r>
          <a:endParaRPr lang="en-US" sz="3000" kern="1200" dirty="0"/>
        </a:p>
        <a:p>
          <a:pPr marL="285750" lvl="1" indent="-285750" algn="l" defTabSz="1333500">
            <a:lnSpc>
              <a:spcPct val="90000"/>
            </a:lnSpc>
            <a:spcBef>
              <a:spcPct val="0"/>
            </a:spcBef>
            <a:spcAft>
              <a:spcPct val="15000"/>
            </a:spcAft>
            <a:buChar char="••"/>
          </a:pPr>
          <a:r>
            <a:rPr lang="en-US" sz="3000" kern="1200" dirty="0" smtClean="0"/>
            <a:t>Interactive</a:t>
          </a:r>
          <a:endParaRPr lang="en-US" sz="3000" kern="1200" dirty="0"/>
        </a:p>
      </dsp:txBody>
      <dsp:txXfrm>
        <a:off x="299855" y="66380"/>
        <a:ext cx="3454200" cy="2609350"/>
      </dsp:txXfrm>
    </dsp:sp>
    <dsp:sp modelId="{22A62FC2-3E6B-40E6-9812-B88477147CF1}">
      <dsp:nvSpPr>
        <dsp:cNvPr id="0" name=""/>
        <dsp:cNvSpPr/>
      </dsp:nvSpPr>
      <dsp:spPr>
        <a:xfrm>
          <a:off x="237248" y="2675731"/>
          <a:ext cx="3579414" cy="1148941"/>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50800" bIns="0" numCol="1" spcCol="1270" anchor="ctr" anchorCtr="0">
          <a:noAutofit/>
        </a:bodyPr>
        <a:lstStyle/>
        <a:p>
          <a:pPr lvl="0" algn="l" defTabSz="1778000">
            <a:lnSpc>
              <a:spcPct val="90000"/>
            </a:lnSpc>
            <a:spcBef>
              <a:spcPct val="0"/>
            </a:spcBef>
            <a:spcAft>
              <a:spcPct val="35000"/>
            </a:spcAft>
          </a:pPr>
          <a:r>
            <a:rPr lang="en-US" sz="4000" kern="1200" dirty="0" smtClean="0"/>
            <a:t>Positives</a:t>
          </a:r>
          <a:endParaRPr lang="en-US" sz="4000" kern="1200" dirty="0"/>
        </a:p>
      </dsp:txBody>
      <dsp:txXfrm>
        <a:off x="237248" y="2675731"/>
        <a:ext cx="2520714" cy="1148941"/>
      </dsp:txXfrm>
    </dsp:sp>
    <dsp:sp modelId="{004F9259-EEBE-40B7-B500-D982087EE74C}">
      <dsp:nvSpPr>
        <dsp:cNvPr id="0" name=""/>
        <dsp:cNvSpPr/>
      </dsp:nvSpPr>
      <dsp:spPr>
        <a:xfrm>
          <a:off x="2859218" y="2858230"/>
          <a:ext cx="1252795" cy="1252795"/>
        </a:xfrm>
        <a:prstGeom prst="ellipse">
          <a:avLst/>
        </a:prstGeom>
        <a:blipFill rotWithShape="0">
          <a:blip xmlns:r="http://schemas.openxmlformats.org/officeDocument/2006/relationships" r:embed="rId1"/>
          <a:stretch>
            <a:fillRect/>
          </a:stretch>
        </a:blip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FEF6A3-B3C0-4839-849E-AC53F97B2078}">
      <dsp:nvSpPr>
        <dsp:cNvPr id="0" name=""/>
        <dsp:cNvSpPr/>
      </dsp:nvSpPr>
      <dsp:spPr>
        <a:xfrm>
          <a:off x="4422386" y="3773"/>
          <a:ext cx="3579414" cy="2671957"/>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114300" rIns="38100" bIns="38100" numCol="1" spcCol="1270" anchor="t" anchorCtr="0">
          <a:noAutofit/>
        </a:bodyPr>
        <a:lstStyle/>
        <a:p>
          <a:pPr marL="285750" lvl="1" indent="-285750" algn="l" defTabSz="1333500">
            <a:lnSpc>
              <a:spcPct val="90000"/>
            </a:lnSpc>
            <a:spcBef>
              <a:spcPct val="0"/>
            </a:spcBef>
            <a:spcAft>
              <a:spcPct val="15000"/>
            </a:spcAft>
            <a:buChar char="••"/>
          </a:pPr>
          <a:r>
            <a:rPr lang="en-US" sz="3000" kern="1200" dirty="0" smtClean="0"/>
            <a:t>Can be expensive</a:t>
          </a:r>
          <a:endParaRPr lang="en-US" sz="3000" kern="1200" dirty="0"/>
        </a:p>
        <a:p>
          <a:pPr marL="285750" lvl="1" indent="-285750" algn="l" defTabSz="1333500">
            <a:lnSpc>
              <a:spcPct val="90000"/>
            </a:lnSpc>
            <a:spcBef>
              <a:spcPct val="0"/>
            </a:spcBef>
            <a:spcAft>
              <a:spcPct val="15000"/>
            </a:spcAft>
            <a:buChar char="••"/>
          </a:pPr>
          <a:r>
            <a:rPr lang="en-US" sz="3000" kern="1200" dirty="0" smtClean="0"/>
            <a:t>Data requires careful management</a:t>
          </a:r>
          <a:endParaRPr lang="en-US" sz="3000" kern="1200" dirty="0"/>
        </a:p>
        <a:p>
          <a:pPr marL="285750" lvl="1" indent="-285750" algn="l" defTabSz="1333500">
            <a:lnSpc>
              <a:spcPct val="90000"/>
            </a:lnSpc>
            <a:spcBef>
              <a:spcPct val="0"/>
            </a:spcBef>
            <a:spcAft>
              <a:spcPct val="15000"/>
            </a:spcAft>
            <a:buChar char="••"/>
          </a:pPr>
          <a:r>
            <a:rPr lang="en-US" sz="3000" kern="1200" dirty="0" smtClean="0"/>
            <a:t>Data required!</a:t>
          </a:r>
          <a:endParaRPr lang="en-US" sz="3000" kern="1200" dirty="0"/>
        </a:p>
      </dsp:txBody>
      <dsp:txXfrm>
        <a:off x="4484993" y="66380"/>
        <a:ext cx="3454200" cy="2609350"/>
      </dsp:txXfrm>
    </dsp:sp>
    <dsp:sp modelId="{10B3B21D-524A-4085-8E01-D7A046078D75}">
      <dsp:nvSpPr>
        <dsp:cNvPr id="0" name=""/>
        <dsp:cNvSpPr/>
      </dsp:nvSpPr>
      <dsp:spPr>
        <a:xfrm>
          <a:off x="4422386" y="2675731"/>
          <a:ext cx="3579414" cy="1148941"/>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50800" bIns="0" numCol="1" spcCol="1270" anchor="ctr" anchorCtr="0">
          <a:noAutofit/>
        </a:bodyPr>
        <a:lstStyle/>
        <a:p>
          <a:pPr lvl="0" algn="l" defTabSz="1778000">
            <a:lnSpc>
              <a:spcPct val="90000"/>
            </a:lnSpc>
            <a:spcBef>
              <a:spcPct val="0"/>
            </a:spcBef>
            <a:spcAft>
              <a:spcPct val="35000"/>
            </a:spcAft>
          </a:pPr>
          <a:r>
            <a:rPr lang="en-US" sz="4000" kern="1200" dirty="0" smtClean="0"/>
            <a:t>Negatives</a:t>
          </a:r>
          <a:endParaRPr lang="en-US" sz="4000" kern="1200" dirty="0"/>
        </a:p>
      </dsp:txBody>
      <dsp:txXfrm>
        <a:off x="4422386" y="2675731"/>
        <a:ext cx="2520714" cy="1148941"/>
      </dsp:txXfrm>
    </dsp:sp>
    <dsp:sp modelId="{6ADFDE79-0FC5-4989-A337-29322D3B5A8D}">
      <dsp:nvSpPr>
        <dsp:cNvPr id="0" name=""/>
        <dsp:cNvSpPr/>
      </dsp:nvSpPr>
      <dsp:spPr>
        <a:xfrm>
          <a:off x="7044356" y="2858230"/>
          <a:ext cx="1252795" cy="1252795"/>
        </a:xfrm>
        <a:prstGeom prst="ellipse">
          <a:avLst/>
        </a:prstGeom>
        <a:blipFill rotWithShape="0">
          <a:blip xmlns:r="http://schemas.openxmlformats.org/officeDocument/2006/relationships" r:embed="rId2"/>
          <a:stretch>
            <a:fillRect/>
          </a:stretch>
        </a:blip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05316-D092-4663-94E2-5123894DE8C8}">
      <dsp:nvSpPr>
        <dsp:cNvPr id="0" name=""/>
        <dsp:cNvSpPr/>
      </dsp:nvSpPr>
      <dsp:spPr>
        <a:xfrm>
          <a:off x="507530" y="3917"/>
          <a:ext cx="2129099" cy="1383170"/>
        </a:xfrm>
        <a:prstGeom prst="rect">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25CAEF-09DE-4CC3-A024-A9185A4E3DDC}">
      <dsp:nvSpPr>
        <dsp:cNvPr id="0" name=""/>
        <dsp:cNvSpPr/>
      </dsp:nvSpPr>
      <dsp:spPr>
        <a:xfrm>
          <a:off x="568328"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lvl="0" algn="ctr" defTabSz="977900" rtl="0">
            <a:lnSpc>
              <a:spcPct val="90000"/>
            </a:lnSpc>
            <a:spcBef>
              <a:spcPct val="0"/>
            </a:spcBef>
            <a:spcAft>
              <a:spcPct val="35000"/>
            </a:spcAft>
          </a:pPr>
          <a:r>
            <a:rPr lang="en-US" sz="2200" kern="1200" dirty="0" smtClean="0"/>
            <a:t>Mobile phone marketing</a:t>
          </a:r>
          <a:endParaRPr lang="en-US" sz="2200" kern="1200" dirty="0"/>
        </a:p>
      </dsp:txBody>
      <dsp:txXfrm>
        <a:off x="568328" y="1387088"/>
        <a:ext cx="2007504" cy="744784"/>
      </dsp:txXfrm>
    </dsp:sp>
    <dsp:sp modelId="{3A150B56-8A81-4972-B886-8E46596F6E92}">
      <dsp:nvSpPr>
        <dsp:cNvPr id="0" name=""/>
        <dsp:cNvSpPr/>
      </dsp:nvSpPr>
      <dsp:spPr>
        <a:xfrm>
          <a:off x="2974788" y="3917"/>
          <a:ext cx="1732857" cy="1383170"/>
        </a:xfrm>
        <a:prstGeom prst="rect">
          <a:avLst/>
        </a:prstGeom>
        <a:blipFill rotWithShape="0">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DF9858-2AAE-44C9-8FB7-59BC1D007545}">
      <dsp:nvSpPr>
        <dsp:cNvPr id="0" name=""/>
        <dsp:cNvSpPr/>
      </dsp:nvSpPr>
      <dsp:spPr>
        <a:xfrm>
          <a:off x="2837464"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lvl="0" algn="ctr" defTabSz="977900" rtl="0">
            <a:lnSpc>
              <a:spcPct val="90000"/>
            </a:lnSpc>
            <a:spcBef>
              <a:spcPct val="0"/>
            </a:spcBef>
            <a:spcAft>
              <a:spcPct val="35000"/>
            </a:spcAft>
          </a:pPr>
          <a:r>
            <a:rPr lang="en-US" sz="2200" kern="1200" dirty="0" smtClean="0"/>
            <a:t>Podcasts and </a:t>
          </a:r>
          <a:r>
            <a:rPr lang="en-US" sz="2200" kern="1200" dirty="0" err="1" smtClean="0"/>
            <a:t>Vodcasts</a:t>
          </a:r>
          <a:endParaRPr lang="en-US" sz="2200" kern="1200" dirty="0"/>
        </a:p>
      </dsp:txBody>
      <dsp:txXfrm>
        <a:off x="2837464" y="1387088"/>
        <a:ext cx="2007504" cy="744784"/>
      </dsp:txXfrm>
    </dsp:sp>
    <dsp:sp modelId="{E5937784-292E-4CC8-8BBE-F0D147165C28}">
      <dsp:nvSpPr>
        <dsp:cNvPr id="0" name=""/>
        <dsp:cNvSpPr/>
      </dsp:nvSpPr>
      <dsp:spPr>
        <a:xfrm>
          <a:off x="5259764" y="3917"/>
          <a:ext cx="1579584" cy="1383170"/>
        </a:xfrm>
        <a:prstGeom prst="rect">
          <a:avLst/>
        </a:prstGeom>
        <a:blipFill rotWithShape="0">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29C031-20FA-4367-AA9B-48F75BE4722E}">
      <dsp:nvSpPr>
        <dsp:cNvPr id="0" name=""/>
        <dsp:cNvSpPr/>
      </dsp:nvSpPr>
      <dsp:spPr>
        <a:xfrm>
          <a:off x="5045804" y="1387088"/>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lvl="0" algn="ctr" defTabSz="977900" rtl="0">
            <a:lnSpc>
              <a:spcPct val="90000"/>
            </a:lnSpc>
            <a:spcBef>
              <a:spcPct val="0"/>
            </a:spcBef>
            <a:spcAft>
              <a:spcPct val="35000"/>
            </a:spcAft>
          </a:pPr>
          <a:r>
            <a:rPr lang="en-US" sz="2200" kern="1200" dirty="0" smtClean="0"/>
            <a:t>Interactive TV (</a:t>
          </a:r>
          <a:r>
            <a:rPr lang="en-US" sz="2200" kern="1200" dirty="0" err="1" smtClean="0"/>
            <a:t>iTV</a:t>
          </a:r>
          <a:r>
            <a:rPr lang="en-US" sz="2200" kern="1200" dirty="0" smtClean="0"/>
            <a:t>)</a:t>
          </a:r>
          <a:endParaRPr lang="en-US" sz="2200" kern="1200" dirty="0"/>
        </a:p>
      </dsp:txBody>
      <dsp:txXfrm>
        <a:off x="5045804" y="1387088"/>
        <a:ext cx="2007504" cy="744784"/>
      </dsp:txXfrm>
    </dsp:sp>
    <dsp:sp modelId="{FC37DD11-C0A4-4B9C-94F3-8FCDBBF7CDFB}">
      <dsp:nvSpPr>
        <dsp:cNvPr id="0" name=""/>
        <dsp:cNvSpPr/>
      </dsp:nvSpPr>
      <dsp:spPr>
        <a:xfrm>
          <a:off x="772511" y="2332623"/>
          <a:ext cx="1599138" cy="1383170"/>
        </a:xfrm>
        <a:prstGeom prst="roundRect">
          <a:avLst/>
        </a:prstGeom>
        <a:blipFill rotWithShape="0">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F492F5-1966-4CF5-A22E-6293AB964526}">
      <dsp:nvSpPr>
        <dsp:cNvPr id="0" name=""/>
        <dsp:cNvSpPr/>
      </dsp:nvSpPr>
      <dsp:spPr>
        <a:xfrm>
          <a:off x="568328"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lvl="0" algn="ctr" defTabSz="977900" rtl="0">
            <a:lnSpc>
              <a:spcPct val="90000"/>
            </a:lnSpc>
            <a:spcBef>
              <a:spcPct val="0"/>
            </a:spcBef>
            <a:spcAft>
              <a:spcPct val="35000"/>
            </a:spcAft>
          </a:pPr>
          <a:r>
            <a:rPr lang="en-US" sz="2200" kern="1200" dirty="0" smtClean="0"/>
            <a:t>Location based</a:t>
          </a:r>
          <a:endParaRPr lang="en-US" sz="2200" kern="1200" dirty="0"/>
        </a:p>
      </dsp:txBody>
      <dsp:txXfrm>
        <a:off x="568328" y="3715793"/>
        <a:ext cx="2007504" cy="744784"/>
      </dsp:txXfrm>
    </dsp:sp>
    <dsp:sp modelId="{C73C8CF7-16C6-454E-9573-D231C915DF95}">
      <dsp:nvSpPr>
        <dsp:cNvPr id="0" name=""/>
        <dsp:cNvSpPr/>
      </dsp:nvSpPr>
      <dsp:spPr>
        <a:xfrm>
          <a:off x="2776667" y="2332623"/>
          <a:ext cx="2007504" cy="1383170"/>
        </a:xfrm>
        <a:prstGeom prst="roundRect">
          <a:avLst/>
        </a:prstGeom>
        <a:blipFill rotWithShape="0">
          <a:blip xmlns:r="http://schemas.openxmlformats.org/officeDocument/2006/relationships" r:embed="rId5"/>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8AB90D-0EB4-49BF-9D01-E5E002B68029}">
      <dsp:nvSpPr>
        <dsp:cNvPr id="0" name=""/>
        <dsp:cNvSpPr/>
      </dsp:nvSpPr>
      <dsp:spPr>
        <a:xfrm>
          <a:off x="2776667"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lvl="0" algn="ctr" defTabSz="977900" rtl="0">
            <a:lnSpc>
              <a:spcPct val="90000"/>
            </a:lnSpc>
            <a:spcBef>
              <a:spcPct val="0"/>
            </a:spcBef>
            <a:spcAft>
              <a:spcPct val="35000"/>
            </a:spcAft>
          </a:pPr>
          <a:r>
            <a:rPr lang="en-US" sz="2200" kern="1200" dirty="0" smtClean="0"/>
            <a:t>E-mail</a:t>
          </a:r>
          <a:endParaRPr lang="en-US" sz="2200" kern="1200" dirty="0"/>
        </a:p>
      </dsp:txBody>
      <dsp:txXfrm>
        <a:off x="2776667" y="3715793"/>
        <a:ext cx="2007504" cy="744784"/>
      </dsp:txXfrm>
    </dsp:sp>
    <dsp:sp modelId="{CC395F5E-FEDC-4176-BCDE-AC672ADE3793}">
      <dsp:nvSpPr>
        <dsp:cNvPr id="0" name=""/>
        <dsp:cNvSpPr/>
      </dsp:nvSpPr>
      <dsp:spPr>
        <a:xfrm>
          <a:off x="4985007" y="2332623"/>
          <a:ext cx="2007504" cy="1383170"/>
        </a:xfrm>
        <a:prstGeom prst="roundRect">
          <a:avLst/>
        </a:prstGeom>
        <a:blipFill rotWithShape="0">
          <a:blip xmlns:r="http://schemas.openxmlformats.org/officeDocument/2006/relationships" r:embed="rId6"/>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282AA3-06D0-4502-9598-2C92AF284BB0}">
      <dsp:nvSpPr>
        <dsp:cNvPr id="0" name=""/>
        <dsp:cNvSpPr/>
      </dsp:nvSpPr>
      <dsp:spPr>
        <a:xfrm>
          <a:off x="4985007" y="3715793"/>
          <a:ext cx="2007504" cy="744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lvl="0" algn="ctr" defTabSz="977900" rtl="0">
            <a:lnSpc>
              <a:spcPct val="90000"/>
            </a:lnSpc>
            <a:spcBef>
              <a:spcPct val="0"/>
            </a:spcBef>
            <a:spcAft>
              <a:spcPct val="35000"/>
            </a:spcAft>
          </a:pPr>
          <a:r>
            <a:rPr lang="en-US" sz="2200" kern="1200" dirty="0" smtClean="0"/>
            <a:t>Social-networks</a:t>
          </a:r>
          <a:endParaRPr lang="en-US" sz="2200" kern="1200" dirty="0"/>
        </a:p>
      </dsp:txBody>
      <dsp:txXfrm>
        <a:off x="4985007" y="3715793"/>
        <a:ext cx="2007504" cy="74478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19BA1-17A7-4514-954B-8959B8EA89B2}">
      <dsp:nvSpPr>
        <dsp:cNvPr id="0" name=""/>
        <dsp:cNvSpPr/>
      </dsp:nvSpPr>
      <dsp:spPr>
        <a:xfrm>
          <a:off x="31125" y="362"/>
          <a:ext cx="3292780" cy="197566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rtl="0">
            <a:lnSpc>
              <a:spcPct val="90000"/>
            </a:lnSpc>
            <a:spcBef>
              <a:spcPct val="0"/>
            </a:spcBef>
            <a:spcAft>
              <a:spcPct val="35000"/>
            </a:spcAft>
          </a:pPr>
          <a:r>
            <a:rPr lang="en-US" sz="3200" kern="1200" dirty="0" smtClean="0"/>
            <a:t>Direct-response television advertising (or infomercials)</a:t>
          </a:r>
          <a:endParaRPr lang="en-US" sz="3200" kern="1200" dirty="0"/>
        </a:p>
      </dsp:txBody>
      <dsp:txXfrm>
        <a:off x="31125" y="362"/>
        <a:ext cx="3292780" cy="1975668"/>
      </dsp:txXfrm>
    </dsp:sp>
    <dsp:sp modelId="{E0310C7B-4C8E-4B70-B384-D04E92481838}">
      <dsp:nvSpPr>
        <dsp:cNvPr id="0" name=""/>
        <dsp:cNvSpPr/>
      </dsp:nvSpPr>
      <dsp:spPr>
        <a:xfrm>
          <a:off x="31125" y="2305308"/>
          <a:ext cx="3292780" cy="1975668"/>
        </a:xfrm>
        <a:prstGeom prst="rect">
          <a:avLst/>
        </a:prstGeom>
        <a:solidFill>
          <a:schemeClr val="accent2">
            <a:hueOff val="-1525497"/>
            <a:satOff val="0"/>
            <a:lumOff val="-1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rtl="0">
            <a:lnSpc>
              <a:spcPct val="90000"/>
            </a:lnSpc>
            <a:spcBef>
              <a:spcPct val="0"/>
            </a:spcBef>
            <a:spcAft>
              <a:spcPct val="35000"/>
            </a:spcAft>
          </a:pPr>
          <a:r>
            <a:rPr lang="en-US" sz="3200" kern="1200" dirty="0" smtClean="0"/>
            <a:t>Home shopping channels</a:t>
          </a:r>
          <a:endParaRPr lang="en-US" sz="3200" kern="1200" dirty="0"/>
        </a:p>
      </dsp:txBody>
      <dsp:txXfrm>
        <a:off x="31125" y="2305308"/>
        <a:ext cx="3292780" cy="197566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32449-32D8-47C1-B7F7-1F0BAEBD90AC}">
      <dsp:nvSpPr>
        <dsp:cNvPr id="0" name=""/>
        <dsp:cNvSpPr/>
      </dsp:nvSpPr>
      <dsp:spPr>
        <a:xfrm>
          <a:off x="281029" y="1646"/>
          <a:ext cx="2191757" cy="1315054"/>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rtl="0">
            <a:lnSpc>
              <a:spcPct val="90000"/>
            </a:lnSpc>
            <a:spcBef>
              <a:spcPct val="0"/>
            </a:spcBef>
            <a:spcAft>
              <a:spcPct val="35000"/>
            </a:spcAft>
          </a:pPr>
          <a:r>
            <a:rPr lang="en-US" sz="2600" kern="1200" dirty="0" smtClean="0"/>
            <a:t>Auction sites</a:t>
          </a:r>
          <a:endParaRPr lang="en-US" sz="2600" kern="1200" dirty="0"/>
        </a:p>
      </dsp:txBody>
      <dsp:txXfrm>
        <a:off x="281029" y="1646"/>
        <a:ext cx="2191757" cy="1315054"/>
      </dsp:txXfrm>
    </dsp:sp>
    <dsp:sp modelId="{F04F03B8-9259-41D1-BD56-0800F386C475}">
      <dsp:nvSpPr>
        <dsp:cNvPr id="0" name=""/>
        <dsp:cNvSpPr/>
      </dsp:nvSpPr>
      <dsp:spPr>
        <a:xfrm>
          <a:off x="281029" y="1535876"/>
          <a:ext cx="2191757" cy="131505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rtl="0">
            <a:lnSpc>
              <a:spcPct val="90000"/>
            </a:lnSpc>
            <a:spcBef>
              <a:spcPct val="0"/>
            </a:spcBef>
            <a:spcAft>
              <a:spcPct val="35000"/>
            </a:spcAft>
          </a:pPr>
          <a:r>
            <a:rPr lang="en-US" sz="2600" kern="1200" dirty="0" smtClean="0"/>
            <a:t>Blogs</a:t>
          </a:r>
          <a:endParaRPr lang="en-US" sz="2600" kern="1200" dirty="0"/>
        </a:p>
      </dsp:txBody>
      <dsp:txXfrm>
        <a:off x="281029" y="1535876"/>
        <a:ext cx="2191757" cy="1315054"/>
      </dsp:txXfrm>
    </dsp:sp>
    <dsp:sp modelId="{D886CB02-8D5A-42BC-B554-1D4E979F83E9}">
      <dsp:nvSpPr>
        <dsp:cNvPr id="0" name=""/>
        <dsp:cNvSpPr/>
      </dsp:nvSpPr>
      <dsp:spPr>
        <a:xfrm>
          <a:off x="281029" y="3070107"/>
          <a:ext cx="2191757" cy="1315054"/>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rtl="0">
            <a:lnSpc>
              <a:spcPct val="90000"/>
            </a:lnSpc>
            <a:spcBef>
              <a:spcPct val="0"/>
            </a:spcBef>
            <a:spcAft>
              <a:spcPct val="35000"/>
            </a:spcAft>
          </a:pPr>
          <a:r>
            <a:rPr lang="en-US" sz="2600" kern="1200" dirty="0" smtClean="0"/>
            <a:t>Peer-to-peer lending/sales</a:t>
          </a:r>
          <a:endParaRPr lang="en-US" sz="2600" kern="1200" dirty="0"/>
        </a:p>
      </dsp:txBody>
      <dsp:txXfrm>
        <a:off x="281029" y="3070107"/>
        <a:ext cx="2191757" cy="131505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B5653-7D6C-4364-B738-E66F57FBAB16}">
      <dsp:nvSpPr>
        <dsp:cNvPr id="0" name=""/>
        <dsp:cNvSpPr/>
      </dsp:nvSpPr>
      <dsp:spPr>
        <a:xfrm>
          <a:off x="330200" y="0"/>
          <a:ext cx="2539999" cy="6349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I’m hungry</a:t>
          </a:r>
          <a:endParaRPr lang="en-GB" sz="2100" kern="1200" dirty="0"/>
        </a:p>
      </dsp:txBody>
      <dsp:txXfrm>
        <a:off x="348798" y="18598"/>
        <a:ext cx="2502803" cy="597803"/>
      </dsp:txXfrm>
    </dsp:sp>
    <dsp:sp modelId="{997DEDE9-2978-4EA7-99CE-247277781A59}">
      <dsp:nvSpPr>
        <dsp:cNvPr id="0" name=""/>
        <dsp:cNvSpPr/>
      </dsp:nvSpPr>
      <dsp:spPr>
        <a:xfrm rot="5400000">
          <a:off x="1544637" y="690562"/>
          <a:ext cx="111125" cy="11112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9D8613-94B7-4B16-8AA4-4376DE1FD8A7}">
      <dsp:nvSpPr>
        <dsp:cNvPr id="0" name=""/>
        <dsp:cNvSpPr/>
      </dsp:nvSpPr>
      <dsp:spPr>
        <a:xfrm>
          <a:off x="330200" y="857249"/>
          <a:ext cx="2539999" cy="63499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What’s available?</a:t>
          </a:r>
          <a:endParaRPr lang="en-GB" sz="2000" kern="1200" dirty="0"/>
        </a:p>
      </dsp:txBody>
      <dsp:txXfrm>
        <a:off x="348798" y="875847"/>
        <a:ext cx="2502803" cy="597803"/>
      </dsp:txXfrm>
    </dsp:sp>
    <dsp:sp modelId="{2A045EA2-4EAE-47D7-9ADB-AB9C33FAA10F}">
      <dsp:nvSpPr>
        <dsp:cNvPr id="0" name=""/>
        <dsp:cNvSpPr/>
      </dsp:nvSpPr>
      <dsp:spPr>
        <a:xfrm rot="5400000">
          <a:off x="1544637" y="1547812"/>
          <a:ext cx="111125" cy="11112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9C331CA-EED8-4B45-9A36-2DD27D992283}">
      <dsp:nvSpPr>
        <dsp:cNvPr id="0" name=""/>
        <dsp:cNvSpPr/>
      </dsp:nvSpPr>
      <dsp:spPr>
        <a:xfrm>
          <a:off x="330200" y="1714500"/>
          <a:ext cx="2539999" cy="63499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Cakes or chocolate? </a:t>
          </a:r>
          <a:endParaRPr lang="en-GB" sz="2000" kern="1200" dirty="0"/>
        </a:p>
      </dsp:txBody>
      <dsp:txXfrm>
        <a:off x="348798" y="1733098"/>
        <a:ext cx="2502803" cy="597803"/>
      </dsp:txXfrm>
    </dsp:sp>
    <dsp:sp modelId="{4A75D941-FC39-4F9D-9B80-4E47FE7145C6}">
      <dsp:nvSpPr>
        <dsp:cNvPr id="0" name=""/>
        <dsp:cNvSpPr/>
      </dsp:nvSpPr>
      <dsp:spPr>
        <a:xfrm rot="5400000">
          <a:off x="1544637" y="2405062"/>
          <a:ext cx="111125" cy="11112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819A6E-255E-434E-AAF1-3A5634F15F47}">
      <dsp:nvSpPr>
        <dsp:cNvPr id="0" name=""/>
        <dsp:cNvSpPr/>
      </dsp:nvSpPr>
      <dsp:spPr>
        <a:xfrm>
          <a:off x="330200" y="2571750"/>
          <a:ext cx="2539999" cy="63499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Mars Bar</a:t>
          </a:r>
          <a:endParaRPr lang="en-GB" sz="2000" kern="1200" dirty="0"/>
        </a:p>
      </dsp:txBody>
      <dsp:txXfrm>
        <a:off x="348798" y="2590348"/>
        <a:ext cx="2502803" cy="597803"/>
      </dsp:txXfrm>
    </dsp:sp>
    <dsp:sp modelId="{9163F980-A525-4023-BA1B-9ADC64DF4C25}">
      <dsp:nvSpPr>
        <dsp:cNvPr id="0" name=""/>
        <dsp:cNvSpPr/>
      </dsp:nvSpPr>
      <dsp:spPr>
        <a:xfrm rot="5400000">
          <a:off x="1544637" y="3262312"/>
          <a:ext cx="111125" cy="11112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5E2BEF3-22FD-4D49-9C0C-15107EE3793E}">
      <dsp:nvSpPr>
        <dsp:cNvPr id="0" name=""/>
        <dsp:cNvSpPr/>
      </dsp:nvSpPr>
      <dsp:spPr>
        <a:xfrm>
          <a:off x="330200" y="3429000"/>
          <a:ext cx="2539999" cy="63499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I should have had cake </a:t>
          </a:r>
          <a:r>
            <a:rPr lang="en-GB" sz="2000" kern="1200" dirty="0" smtClean="0">
              <a:sym typeface="Wingdings" panose="05000000000000000000" pitchFamily="2" charset="2"/>
            </a:rPr>
            <a:t></a:t>
          </a:r>
          <a:endParaRPr lang="en-GB" sz="2000" kern="1200" dirty="0"/>
        </a:p>
      </dsp:txBody>
      <dsp:txXfrm>
        <a:off x="348798" y="3447598"/>
        <a:ext cx="2502803" cy="597803"/>
      </dsp:txXfrm>
    </dsp:sp>
    <dsp:sp modelId="{C15A2B2C-6793-49FB-B335-507A557E1F33}">
      <dsp:nvSpPr>
        <dsp:cNvPr id="0" name=""/>
        <dsp:cNvSpPr/>
      </dsp:nvSpPr>
      <dsp:spPr>
        <a:xfrm>
          <a:off x="3225800" y="0"/>
          <a:ext cx="2539999" cy="6349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Problem recognition </a:t>
          </a:r>
          <a:endParaRPr lang="en-GB" sz="2100" kern="1200" dirty="0"/>
        </a:p>
      </dsp:txBody>
      <dsp:txXfrm>
        <a:off x="3244398" y="18598"/>
        <a:ext cx="2502803" cy="597803"/>
      </dsp:txXfrm>
    </dsp:sp>
    <dsp:sp modelId="{5E3F16CD-C571-4627-93BF-B7B8F8D4C150}">
      <dsp:nvSpPr>
        <dsp:cNvPr id="0" name=""/>
        <dsp:cNvSpPr/>
      </dsp:nvSpPr>
      <dsp:spPr>
        <a:xfrm rot="5400000">
          <a:off x="4440237" y="690562"/>
          <a:ext cx="111125" cy="11112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0F12D20-5C55-4C24-BF52-3031F18A443F}">
      <dsp:nvSpPr>
        <dsp:cNvPr id="0" name=""/>
        <dsp:cNvSpPr/>
      </dsp:nvSpPr>
      <dsp:spPr>
        <a:xfrm>
          <a:off x="3225800" y="857250"/>
          <a:ext cx="2539999" cy="63499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Information search </a:t>
          </a:r>
          <a:endParaRPr lang="en-GB" sz="2000" kern="1200" dirty="0"/>
        </a:p>
      </dsp:txBody>
      <dsp:txXfrm>
        <a:off x="3244398" y="875848"/>
        <a:ext cx="2502803" cy="597803"/>
      </dsp:txXfrm>
    </dsp:sp>
    <dsp:sp modelId="{78416B24-5510-4CAB-9D3A-88B7174E703C}">
      <dsp:nvSpPr>
        <dsp:cNvPr id="0" name=""/>
        <dsp:cNvSpPr/>
      </dsp:nvSpPr>
      <dsp:spPr>
        <a:xfrm rot="5400000">
          <a:off x="4440237" y="1547812"/>
          <a:ext cx="111125" cy="11112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EDB5C0-133D-494E-8AE9-76EE2D88FE68}">
      <dsp:nvSpPr>
        <dsp:cNvPr id="0" name=""/>
        <dsp:cNvSpPr/>
      </dsp:nvSpPr>
      <dsp:spPr>
        <a:xfrm>
          <a:off x="3225800" y="1714500"/>
          <a:ext cx="2539999" cy="63499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Information evaluation</a:t>
          </a:r>
          <a:endParaRPr lang="en-GB" sz="2000" kern="1200" dirty="0"/>
        </a:p>
      </dsp:txBody>
      <dsp:txXfrm>
        <a:off x="3244398" y="1733098"/>
        <a:ext cx="2502803" cy="597803"/>
      </dsp:txXfrm>
    </dsp:sp>
    <dsp:sp modelId="{391F63C6-839B-4E57-AF15-7CEC1B93B786}">
      <dsp:nvSpPr>
        <dsp:cNvPr id="0" name=""/>
        <dsp:cNvSpPr/>
      </dsp:nvSpPr>
      <dsp:spPr>
        <a:xfrm rot="5400000">
          <a:off x="4440237" y="2405062"/>
          <a:ext cx="111125" cy="11112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C02BF2-C53C-4C19-8E4F-BC4C213951DF}">
      <dsp:nvSpPr>
        <dsp:cNvPr id="0" name=""/>
        <dsp:cNvSpPr/>
      </dsp:nvSpPr>
      <dsp:spPr>
        <a:xfrm>
          <a:off x="3225800" y="2571750"/>
          <a:ext cx="2539999" cy="63499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Decision </a:t>
          </a:r>
          <a:endParaRPr lang="en-GB" sz="2000" kern="1200" dirty="0"/>
        </a:p>
      </dsp:txBody>
      <dsp:txXfrm>
        <a:off x="3244398" y="2590348"/>
        <a:ext cx="2502803" cy="597803"/>
      </dsp:txXfrm>
    </dsp:sp>
    <dsp:sp modelId="{8E7E7E66-25D7-4952-A40B-0D91444B7786}">
      <dsp:nvSpPr>
        <dsp:cNvPr id="0" name=""/>
        <dsp:cNvSpPr/>
      </dsp:nvSpPr>
      <dsp:spPr>
        <a:xfrm rot="5400000">
          <a:off x="4440237" y="3262312"/>
          <a:ext cx="111125" cy="11112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3527ED7-AF9A-4829-BF1F-F92C7A550AE4}">
      <dsp:nvSpPr>
        <dsp:cNvPr id="0" name=""/>
        <dsp:cNvSpPr/>
      </dsp:nvSpPr>
      <dsp:spPr>
        <a:xfrm>
          <a:off x="3225800" y="3429000"/>
          <a:ext cx="2539999" cy="63499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Post purchase evaluation </a:t>
          </a:r>
          <a:endParaRPr lang="en-GB" sz="2000" kern="1200" dirty="0"/>
        </a:p>
      </dsp:txBody>
      <dsp:txXfrm>
        <a:off x="3244398" y="3447598"/>
        <a:ext cx="2502803" cy="59780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List2#2">
  <dgm:title val=""/>
  <dgm:desc val=""/>
  <dgm:catLst>
    <dgm:cat type="list" pri="7000"/>
    <dgm:cat type="convert" pri="16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7.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bList2#4">
  <dgm:title val=""/>
  <dgm:desc val=""/>
  <dgm:catLst>
    <dgm:cat type="list" pri="7000"/>
    <dgm:cat type="convert" pri="16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bList2#1">
  <dgm:title val=""/>
  <dgm:desc val=""/>
  <dgm:catLst>
    <dgm:cat type="list" pri="7000"/>
    <dgm:cat type="convert" pri="16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bList2#3">
  <dgm:title val=""/>
  <dgm:desc val=""/>
  <dgm:catLst>
    <dgm:cat type="list" pri="7000"/>
    <dgm:cat type="convert" pri="16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bList2#5">
  <dgm:title val=""/>
  <dgm:desc val=""/>
  <dgm:catLst>
    <dgm:cat type="list" pri="7000"/>
    <dgm:cat type="convert" pri="16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List1#5">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3">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4">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9E021-18CB-4022-A9A0-87681BB1A005}" type="datetimeFigureOut">
              <a:rPr lang="en-GB" smtClean="0"/>
              <a:t>12/06/2019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5F172-2EF0-40A8-804E-EAE64E30D2E3}" type="slidenum">
              <a:rPr lang="en-GB" smtClean="0"/>
              <a:t>‹#›</a:t>
            </a:fld>
            <a:endParaRPr lang="en-GB"/>
          </a:p>
        </p:txBody>
      </p:sp>
    </p:spTree>
    <p:extLst>
      <p:ext uri="{BB962C8B-B14F-4D97-AF65-F5344CB8AC3E}">
        <p14:creationId xmlns:p14="http://schemas.microsoft.com/office/powerpoint/2010/main" val="1360968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a:p>
            <a:pPr eaLnBrk="1" hangingPunct="1"/>
            <a:endParaRPr lang="en-US" altLang="en-US" smtClean="0"/>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0EB04F4-5D95-42BE-A5C7-C8536B8CE460}" type="slidenum">
              <a:rPr lang="en-US" altLang="en-US" smtClean="0">
                <a:ea typeface="ヒラギノ角ゴ Pro W3"/>
                <a:cs typeface="ヒラギノ角ゴ Pro W3"/>
              </a:rPr>
              <a:pPr>
                <a:spcBef>
                  <a:spcPct val="0"/>
                </a:spcBef>
              </a:pPr>
              <a:t>3</a:t>
            </a:fld>
            <a:endParaRPr lang="en-US" altLang="en-US" smtClean="0">
              <a:ea typeface="ヒラギノ角ゴ Pro W3"/>
              <a:cs typeface="ヒラギノ角ゴ Pro W3"/>
            </a:endParaRPr>
          </a:p>
        </p:txBody>
      </p:sp>
    </p:spTree>
    <p:extLst>
      <p:ext uri="{BB962C8B-B14F-4D97-AF65-F5344CB8AC3E}">
        <p14:creationId xmlns:p14="http://schemas.microsoft.com/office/powerpoint/2010/main" val="1004330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smtClean="0"/>
              <a:t>Notes to Accompany Slide:</a:t>
            </a:r>
          </a:p>
          <a:p>
            <a:r>
              <a:rPr lang="en-US" altLang="en-US" smtClean="0"/>
              <a:t>A company’s total promotion mix—also called its marketing communications mix—consists of the specific blend of tools that the company uses to persuasively communicate customer value and build customer relationships.  This slide provides a brief description of these major tools.</a:t>
            </a:r>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E79E764-F3EB-4A13-B894-176CA0C68F4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52690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DE575AA-811C-403B-8912-AC26ADEF3576}"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1769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FBAFCA4-6515-4ADA-A8A3-23618124240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291" name="Rectangle 2"/>
          <p:cNvSpPr>
            <a:spLocks noGrp="1" noRot="1" noChangeAspect="1" noChangeArrowheads="1" noTextEdit="1"/>
          </p:cNvSpPr>
          <p:nvPr>
            <p:ph type="sldImg"/>
          </p:nvPr>
        </p:nvSpPr>
        <p:spPr bwMode="auto">
          <a:xfrm>
            <a:off x="-687388" y="546100"/>
            <a:ext cx="8113713" cy="45656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2292" name="Rectangle 3"/>
          <p:cNvSpPr>
            <a:spLocks noChangeArrowheads="1"/>
          </p:cNvSpPr>
          <p:nvPr/>
        </p:nvSpPr>
        <p:spPr bwMode="auto">
          <a:xfrm>
            <a:off x="1588" y="2913063"/>
            <a:ext cx="6678612" cy="562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79" tIns="44445" rIns="90479" bIns="44445">
            <a:spAutoFit/>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50000"/>
              </a:spcAft>
              <a:buClrTx/>
              <a:buSzTx/>
              <a:buFontTx/>
              <a:buNone/>
              <a:tabLst/>
              <a:defRPr/>
            </a:pPr>
            <a:endParaRPr kumimoji="0" lang="en-US" altLang="en-US" sz="16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50000"/>
              </a:spcAft>
              <a:buClrTx/>
              <a:buSzTx/>
              <a:buFontTx/>
              <a:buNone/>
              <a:tabLst/>
              <a:defRPr/>
            </a:pPr>
            <a:endParaRPr kumimoji="0" lang="en-US" altLang="en-US" sz="16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50000"/>
              </a:spcAft>
              <a:buClrTx/>
              <a:buSzTx/>
              <a:buFontTx/>
              <a:buNone/>
              <a:tabLst/>
              <a:defRPr/>
            </a:pPr>
            <a:endParaRPr kumimoji="0" lang="en-US" altLang="en-US" sz="16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50000"/>
              </a:spcAft>
              <a:buClrTx/>
              <a:buSzTx/>
              <a:buFontTx/>
              <a:buNone/>
              <a:tabLst/>
              <a:defRPr/>
            </a:pPr>
            <a:endParaRPr kumimoji="0" lang="en-US" altLang="en-US" sz="16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50000"/>
              </a:spcAft>
              <a:buClrTx/>
              <a:buSzTx/>
              <a:buFontTx/>
              <a:buNone/>
              <a:tabLst/>
              <a:defRPr/>
            </a:pPr>
            <a:endParaRPr kumimoji="0" lang="en-US" altLang="en-US" sz="16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50000"/>
              </a:spcAft>
              <a:buClrTx/>
              <a:buSzTx/>
              <a:buFontTx/>
              <a:buNone/>
              <a:tabLst/>
              <a:defRPr/>
            </a:pPr>
            <a:endParaRPr kumimoji="0" lang="en-US" altLang="en-US" sz="16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50000"/>
              </a:spcAft>
              <a:buClrTx/>
              <a:buSzTx/>
              <a:buFontTx/>
              <a:buNone/>
              <a:tabLst/>
              <a:defRPr/>
            </a:pPr>
            <a:r>
              <a:rPr kumimoji="0" lang="en-US" altLang="en-US" sz="1200" b="0" i="1"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Market Segmentation.  </a:t>
            </a:r>
            <a:r>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Market segmentation is </a:t>
            </a:r>
            <a:r>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t>the process of dividing a market into distinct groups of buyers who might require separate products or marketing mixes.  </a:t>
            </a:r>
            <a:r>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All buyers have unique needs and wants.  Still it is usually possible in consumer markets to identify relatively homogeneous portions or segments of the total market according to shared preferences, attitudes, or behaviors that distinguish them from the rest of the market.  These segments may require different products and/or separate mixes.</a:t>
            </a:r>
          </a:p>
          <a:p>
            <a:pPr marL="0" marR="0" lvl="0" indent="0" algn="l" defTabSz="914400" rtl="0" eaLnBrk="1" fontAlgn="base" latinLnBrk="0" hangingPunct="1">
              <a:lnSpc>
                <a:spcPct val="100000"/>
              </a:lnSpc>
              <a:spcBef>
                <a:spcPct val="0"/>
              </a:spcBef>
              <a:spcAft>
                <a:spcPct val="50000"/>
              </a:spcAft>
              <a:buClrTx/>
              <a:buSzTx/>
              <a:buFontTx/>
              <a:buNone/>
              <a:tabLst/>
              <a:defRPr/>
            </a:pPr>
            <a:r>
              <a:rPr kumimoji="0" lang="en-US" altLang="en-US" sz="1200" b="0" i="1"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Market Targeting.</a:t>
            </a:r>
            <a:r>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t>Market targeting is the process of evaluating each market segment's attractiveness and selecting one or more segments to enter.  </a:t>
            </a:r>
            <a:r>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Given effective market segmentation, the firm must choose which markets to serve and how to serve them.  </a:t>
            </a:r>
          </a:p>
          <a:p>
            <a:pPr marL="0" marR="0" lvl="0" indent="0" algn="l" defTabSz="914400" rtl="0" eaLnBrk="1" fontAlgn="base" latinLnBrk="0" hangingPunct="1">
              <a:lnSpc>
                <a:spcPct val="100000"/>
              </a:lnSpc>
              <a:spcBef>
                <a:spcPct val="0"/>
              </a:spcBef>
              <a:spcAft>
                <a:spcPct val="50000"/>
              </a:spcAft>
              <a:buClrTx/>
              <a:buSzTx/>
              <a:buFontTx/>
              <a:buNone/>
              <a:tabLst/>
              <a:defRPr/>
            </a:pPr>
            <a:r>
              <a:rPr kumimoji="0" lang="en-US" altLang="en-US" sz="1200" b="0" i="1"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Discussion Note:  In targeting markets to serve the firm must consider its resources and objectives in setting strategy.</a:t>
            </a:r>
            <a:r>
              <a:rPr kumimoji="0" lang="en-US" altLang="en-US" sz="12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base" latinLnBrk="0" hangingPunct="1">
              <a:lnSpc>
                <a:spcPct val="100000"/>
              </a:lnSpc>
              <a:spcBef>
                <a:spcPct val="0"/>
              </a:spcBef>
              <a:spcAft>
                <a:spcPct val="50000"/>
              </a:spcAft>
              <a:buClrTx/>
              <a:buSzTx/>
              <a:buFontTx/>
              <a:buNone/>
              <a:tabLst/>
              <a:defRPr/>
            </a:pPr>
            <a:r>
              <a:rPr kumimoji="0" lang="en-US" altLang="en-US" sz="1200" b="1" i="1"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Market Positioning.</a:t>
            </a:r>
            <a:r>
              <a:rPr kumimoji="0" lang="en-US" altLang="en-US" sz="12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1"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t>Market positioning is the process of formulating competitive positioning for a product and a detailed marketing mix.  </a:t>
            </a:r>
            <a:r>
              <a:rPr kumimoji="0" lang="en-US" altLang="en-US" sz="12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Marketers must plan how to present the product to the consumer.  </a:t>
            </a:r>
          </a:p>
          <a:p>
            <a:pPr marL="0" marR="0" lvl="0" indent="0" algn="l" defTabSz="914400" rtl="0" eaLnBrk="1" fontAlgn="base" latinLnBrk="0" hangingPunct="1">
              <a:lnSpc>
                <a:spcPct val="100000"/>
              </a:lnSpc>
              <a:spcBef>
                <a:spcPct val="0"/>
              </a:spcBef>
              <a:spcAft>
                <a:spcPct val="50000"/>
              </a:spcAft>
              <a:buClrTx/>
              <a:buSzTx/>
              <a:buFontTx/>
              <a:buNone/>
              <a:tabLst/>
              <a:defRPr/>
            </a:pPr>
            <a:r>
              <a:rPr kumimoji="0" lang="en-US" altLang="en-US" sz="1200" b="0" i="1"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Discussion Note:  The product's position is defined by how consumers view it on important attributes.</a:t>
            </a:r>
            <a:r>
              <a:rPr kumimoji="0" lang="en-US" altLang="en-US" sz="1200" b="1"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455330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23B2926-4989-43B9-993C-E8AD9FA82E53}"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75886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smtClean="0"/>
              <a:t>Answer:  </a:t>
            </a:r>
            <a:r>
              <a:rPr lang="en-US" altLang="en-US" smtClean="0"/>
              <a:t>Some companies very good at IMC are Target, Wal-Mart, Starbucks, Apple, The Gap.</a:t>
            </a:r>
            <a:endParaRPr lang="en-US" altLang="en-US" i="1" smtClean="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0038042-C364-4D48-94F9-A885DC11783A}"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13203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102CA55-B91B-4318-A84E-9664DB8B4745}"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6393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570B5AE-9C7D-4EB1-93BC-614C6A41189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8040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Advertising Week 2</a:t>
            </a:r>
          </a:p>
        </p:txBody>
      </p:sp>
      <p:sp>
        <p:nvSpPr>
          <p:cNvPr id="33795"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EC0EA6-A77A-4820-8DCF-C25312A75A94}" type="datetime3">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 June 2019</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3796" name="Rectangle 6"/>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Sally Bunce</a:t>
            </a:r>
          </a:p>
        </p:txBody>
      </p:sp>
      <p:sp>
        <p:nvSpPr>
          <p:cNvPr id="33797"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705D2A-5788-47EC-B589-BD584645A206}"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379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3523595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Strong theory – believes advertising can change behaviour</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F76969D-0EAC-4318-99DE-66E6A968E558}"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07209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Advertising Week 2</a:t>
            </a:r>
          </a:p>
        </p:txBody>
      </p:sp>
      <p:sp>
        <p:nvSpPr>
          <p:cNvPr id="37891"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6D28A3F-06B5-4B14-A6F3-36DE23B4B8DF}" type="datetime3">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 June 2019</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7892" name="Rectangle 6"/>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t>Sally Bunce</a:t>
            </a:r>
          </a:p>
        </p:txBody>
      </p:sp>
      <p:sp>
        <p:nvSpPr>
          <p:cNvPr id="37893"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93F6B9A-B4FB-4B55-8695-2889CD77A1DB}"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789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smtClean="0"/>
              <a:t>Weak theory is that advertising is less powerful </a:t>
            </a:r>
          </a:p>
        </p:txBody>
      </p:sp>
    </p:spTree>
    <p:extLst>
      <p:ext uri="{BB962C8B-B14F-4D97-AF65-F5344CB8AC3E}">
        <p14:creationId xmlns:p14="http://schemas.microsoft.com/office/powerpoint/2010/main" val="27563962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6175D10-F082-4A52-A75F-B93EA0FAF4E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13452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CFFA993-B88F-4D09-A195-A25F406F1459}"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26267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BBAE0B-3D35-45D8-A44E-AB4AEA530166}"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712618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2557389-5E46-47C7-9D9D-6E1CFFC2C0C3}"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24193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47E417C-CD90-4CD9-8969-B194A8EB7C7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70694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1920AD8-C373-469E-BC7B-EA683D8AFB09}"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945643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0C0E806-07BA-41D8-94AB-7237BF9EC7A1}"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52183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smtClean="0"/>
              <a:t>Notes to Accompany Slide:</a:t>
            </a:r>
            <a:endParaRPr lang="en-US" altLang="en-US" smtClean="0"/>
          </a:p>
          <a:p>
            <a:r>
              <a:rPr lang="en-US" altLang="en-US" smtClean="0"/>
              <a:t>Each of these will be covered in the following slides.</a:t>
            </a:r>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182E729-B456-4D50-8631-C8D24F43D1E1}"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26752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smtClean="0"/>
              <a:t>Notes to Accompany Slide:</a:t>
            </a:r>
            <a:endParaRPr lang="en-US" altLang="en-US" smtClean="0"/>
          </a:p>
          <a:p>
            <a:r>
              <a:rPr lang="en-US" altLang="en-US" b="1" smtClean="0"/>
              <a:t>Direct-response television </a:t>
            </a:r>
            <a:r>
              <a:rPr lang="en-US" altLang="en-US" smtClean="0"/>
              <a:t>marketing is direct marketing via television, including direct-response television advertising (or infomercials) and home shopping channels.</a:t>
            </a:r>
          </a:p>
        </p:txBody>
      </p:sp>
      <p:sp>
        <p:nvSpPr>
          <p:cNvPr id="819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A896536-7894-4E97-A2D6-B667F295D006}"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64531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pPr>
            <a:r>
              <a:rPr lang="en-US" altLang="en-US" sz="1000" b="1" smtClean="0"/>
              <a:t>Notes to Accompany Slide:</a:t>
            </a:r>
            <a:endParaRPr lang="en-US" altLang="en-US" sz="1000" smtClean="0"/>
          </a:p>
          <a:p>
            <a:pPr>
              <a:lnSpc>
                <a:spcPct val="80000"/>
              </a:lnSpc>
            </a:pPr>
            <a:r>
              <a:rPr lang="en-US" altLang="en-US" sz="1000" b="1" smtClean="0"/>
              <a:t>Business-to-consumer (B2C) online marketing </a:t>
            </a:r>
            <a:r>
              <a:rPr lang="en-US" altLang="en-US" sz="1000" smtClean="0"/>
              <a:t>are businesses selling goods and services online.</a:t>
            </a:r>
          </a:p>
          <a:p>
            <a:pPr>
              <a:lnSpc>
                <a:spcPct val="80000"/>
              </a:lnSpc>
            </a:pPr>
            <a:r>
              <a:rPr lang="en-US" altLang="en-US" sz="1000" b="1" smtClean="0"/>
              <a:t>Business-to-business (B2B) online marketing </a:t>
            </a:r>
            <a:r>
              <a:rPr lang="en-US" altLang="en-US" sz="1000" smtClean="0"/>
              <a:t>are businesses using B2B web sites, email, online catalogs, online trading networks, and other online resources to reach new business customers, serve current customers more effectively, and obtain buying efficiencies and offer better prices to final consumers.</a:t>
            </a:r>
          </a:p>
          <a:p>
            <a:pPr>
              <a:lnSpc>
                <a:spcPct val="80000"/>
              </a:lnSpc>
            </a:pPr>
            <a:r>
              <a:rPr lang="en-US" altLang="en-US" sz="1000" b="1" smtClean="0"/>
              <a:t>Consumer-to-business (C2B) online marketing </a:t>
            </a:r>
            <a:r>
              <a:rPr lang="en-US" altLang="en-US" sz="1000" smtClean="0"/>
              <a:t>are online exchanges in which consumers search out sellers, learn about their offers, and initiate purchases, sometimes even driving transaction terms.</a:t>
            </a:r>
          </a:p>
          <a:p>
            <a:pPr>
              <a:lnSpc>
                <a:spcPct val="80000"/>
              </a:lnSpc>
            </a:pPr>
            <a:r>
              <a:rPr lang="en-US" altLang="en-US" sz="1000" smtClean="0"/>
              <a:t>The final online marketing domain is </a:t>
            </a:r>
            <a:r>
              <a:rPr lang="en-US" altLang="en-US" sz="1000" b="1" smtClean="0"/>
              <a:t>consumer-to-business (C2B) online marketing.</a:t>
            </a:r>
            <a:endParaRPr lang="en-US" altLang="en-US" sz="1000" smtClean="0"/>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211F756-C725-4DE8-90E9-1AB1928F1EE7}"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63</a:t>
            </a:fld>
            <a:endPar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4075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266059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68560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0335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541583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93253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31450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431527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72652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894729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259446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12/06/2019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0356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677673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AutoShape 2" descr="https://mail.swanseamet.ac.uk/owa/attachment.ashx?id=RgAAAAAkdXgqMq00Q7zzg4woR0MCBwD30TItgP%2bOR51MiTuViLUgAAPywNLuAADgyJB66rZYT46FalysCyh%2bAAAAAKaQAAAJ&amp;attcnt=1&amp;attid0=BAAAAAAA&amp;attcid0=image001.gif%4001CEBDC1.7D4E14D0"/>
          <p:cNvSpPr>
            <a:spLocks noChangeAspect="1" noChangeArrowheads="1"/>
          </p:cNvSpPr>
          <p:nvPr userDrawn="1"/>
        </p:nvSpPr>
        <p:spPr bwMode="auto">
          <a:xfrm>
            <a:off x="1" y="-84138"/>
            <a:ext cx="27051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GB" altLang="en-US" sz="1800" smtClean="0"/>
          </a:p>
        </p:txBody>
      </p:sp>
      <p:sp>
        <p:nvSpPr>
          <p:cNvPr id="5" name="AutoShape 4" descr="https://mail.swanseamet.ac.uk/owa/attachment.ashx?id=RgAAAAAkdXgqMq00Q7zzg4woR0MCBwD30TItgP%2bOR51MiTuViLUgAAPywNLuAADgyJB66rZYT46FalysCyh%2bAAAAAKaQAAAJ&amp;attcnt=1&amp;attid0=BAAAAAAA&amp;attcid0=image001.gif%4001CEBDC1.7D4E14D0"/>
          <p:cNvSpPr>
            <a:spLocks noChangeAspect="1" noChangeArrowheads="1"/>
          </p:cNvSpPr>
          <p:nvPr userDrawn="1"/>
        </p:nvSpPr>
        <p:spPr bwMode="auto">
          <a:xfrm>
            <a:off x="69851" y="-136525"/>
            <a:ext cx="2705100"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GB" altLang="en-US" sz="1800" smtClean="0"/>
          </a:p>
        </p:txBody>
      </p:sp>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2063552" y="5949280"/>
            <a:ext cx="8534400" cy="285752"/>
          </a:xfrm>
        </p:spPr>
        <p:txBody>
          <a:bodyPr>
            <a:normAutofit/>
          </a:bodyPr>
          <a:lstStyle>
            <a:lvl1pPr marL="0" indent="0" algn="ctr">
              <a:buNone/>
              <a:defRPr sz="800" baseline="0">
                <a:solidFill>
                  <a:schemeClr val="tx1">
                    <a:tint val="75000"/>
                  </a:schemeClr>
                </a:solidFill>
                <a:latin typeface="Arial" pitchFamily="34" charset="0"/>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smtClean="0"/>
          </a:p>
        </p:txBody>
      </p:sp>
      <p:sp>
        <p:nvSpPr>
          <p:cNvPr id="7" name="Slide Number Placeholder 5"/>
          <p:cNvSpPr>
            <a:spLocks noGrp="1"/>
          </p:cNvSpPr>
          <p:nvPr>
            <p:ph type="sldNum" sz="quarter" idx="11"/>
          </p:nvPr>
        </p:nvSpPr>
        <p:spPr>
          <a:xfrm>
            <a:off x="8801994" y="6356351"/>
            <a:ext cx="2844800" cy="365125"/>
          </a:xfrm>
        </p:spPr>
        <p:txBody>
          <a:bodyPr rtlCol="0"/>
          <a:lstStyle>
            <a:lvl1pPr fontAlgn="auto">
              <a:spcBef>
                <a:spcPts val="0"/>
              </a:spcBef>
              <a:spcAft>
                <a:spcPts val="0"/>
              </a:spcAft>
              <a:defRPr>
                <a:solidFill>
                  <a:schemeClr val="tx1">
                    <a:tint val="75000"/>
                  </a:schemeClr>
                </a:solidFill>
                <a:latin typeface="+mn-lt"/>
                <a:cs typeface="+mn-cs"/>
              </a:defRPr>
            </a:lvl1pPr>
          </a:lstStyle>
          <a:p>
            <a:pPr>
              <a:defRPr/>
            </a:pPr>
            <a:r>
              <a:rPr lang="en-GB"/>
              <a:t>Beth Cummings </a:t>
            </a:r>
          </a:p>
        </p:txBody>
      </p:sp>
    </p:spTree>
    <p:extLst>
      <p:ext uri="{BB962C8B-B14F-4D97-AF65-F5344CB8AC3E}">
        <p14:creationId xmlns:p14="http://schemas.microsoft.com/office/powerpoint/2010/main" val="1293256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3392" y="260648"/>
            <a:ext cx="10972800" cy="1143000"/>
          </a:xfrm>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D44D2ECC-BDBA-49EA-887D-9298BBC4FD9B}" type="datetimeFigureOut">
              <a:rPr lang="en-US"/>
              <a:pPr>
                <a:defRPr/>
              </a:pPr>
              <a:t>6/12/2019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240E963-36C4-44B6-B9F7-EB01D397FD53}" type="slidenum">
              <a:rPr lang="en-GB" altLang="en-US"/>
              <a:pPr>
                <a:defRPr/>
              </a:pPr>
              <a:t>‹#›</a:t>
            </a:fld>
            <a:endParaRPr lang="en-GB" altLang="en-US"/>
          </a:p>
        </p:txBody>
      </p:sp>
    </p:spTree>
    <p:extLst>
      <p:ext uri="{BB962C8B-B14F-4D97-AF65-F5344CB8AC3E}">
        <p14:creationId xmlns:p14="http://schemas.microsoft.com/office/powerpoint/2010/main" val="3188121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B0FE9424-0F24-4C83-A434-C0F444660458}" type="datetimeFigureOut">
              <a:rPr lang="en-US"/>
              <a:pPr>
                <a:defRPr/>
              </a:pPr>
              <a:t>6/12/2019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5962F49-6997-498B-A382-908D0074F183}" type="slidenum">
              <a:rPr lang="en-GB" altLang="en-US"/>
              <a:pPr>
                <a:defRPr/>
              </a:pPr>
              <a:t>‹#›</a:t>
            </a:fld>
            <a:endParaRPr lang="en-GB" altLang="en-US"/>
          </a:p>
        </p:txBody>
      </p:sp>
    </p:spTree>
    <p:extLst>
      <p:ext uri="{BB962C8B-B14F-4D97-AF65-F5344CB8AC3E}">
        <p14:creationId xmlns:p14="http://schemas.microsoft.com/office/powerpoint/2010/main" val="3826945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792F5359-752A-4DCD-9F70-1E1827011349}" type="datetimeFigureOut">
              <a:rPr lang="en-US"/>
              <a:pPr>
                <a:defRPr/>
              </a:pPr>
              <a:t>6/12/2019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3E0DE2D-BF70-401B-918E-3B147DB7F244}" type="slidenum">
              <a:rPr lang="en-GB" altLang="en-US"/>
              <a:pPr>
                <a:defRPr/>
              </a:pPr>
              <a:t>‹#›</a:t>
            </a:fld>
            <a:endParaRPr lang="en-GB" altLang="en-US"/>
          </a:p>
        </p:txBody>
      </p:sp>
    </p:spTree>
    <p:extLst>
      <p:ext uri="{BB962C8B-B14F-4D97-AF65-F5344CB8AC3E}">
        <p14:creationId xmlns:p14="http://schemas.microsoft.com/office/powerpoint/2010/main" val="124519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1F16E8A8-68B9-4D21-BC5A-C8DD1703904F}" type="datetimeFigureOut">
              <a:rPr lang="en-US"/>
              <a:pPr>
                <a:defRPr/>
              </a:pPr>
              <a:t>6/12/2019</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CE43EB54-FE1D-426A-8725-14701AFAC652}" type="slidenum">
              <a:rPr lang="en-GB" altLang="en-US"/>
              <a:pPr>
                <a:defRPr/>
              </a:pPr>
              <a:t>‹#›</a:t>
            </a:fld>
            <a:endParaRPr lang="en-GB" altLang="en-US"/>
          </a:p>
        </p:txBody>
      </p:sp>
    </p:spTree>
    <p:extLst>
      <p:ext uri="{BB962C8B-B14F-4D97-AF65-F5344CB8AC3E}">
        <p14:creationId xmlns:p14="http://schemas.microsoft.com/office/powerpoint/2010/main" val="2177059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31AAD76C-1DFC-402A-A67F-891357388B79}" type="datetimeFigureOut">
              <a:rPr lang="en-US"/>
              <a:pPr>
                <a:defRPr/>
              </a:pPr>
              <a:t>6/12/2019</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1406CBA7-ADA3-4AA0-8D4E-348D84CEB314}" type="slidenum">
              <a:rPr lang="en-GB" altLang="en-US"/>
              <a:pPr>
                <a:defRPr/>
              </a:pPr>
              <a:t>‹#›</a:t>
            </a:fld>
            <a:endParaRPr lang="en-GB" altLang="en-US"/>
          </a:p>
        </p:txBody>
      </p:sp>
    </p:spTree>
    <p:extLst>
      <p:ext uri="{BB962C8B-B14F-4D97-AF65-F5344CB8AC3E}">
        <p14:creationId xmlns:p14="http://schemas.microsoft.com/office/powerpoint/2010/main" val="25707394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D59737FE-48F9-4A3B-9C31-E87D50D4F58F}" type="datetimeFigureOut">
              <a:rPr lang="en-US"/>
              <a:pPr>
                <a:defRPr/>
              </a:pPr>
              <a:t>6/12/2019</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401EDF44-3CB8-4E04-8657-DDEC3BC66391}" type="slidenum">
              <a:rPr lang="en-GB" altLang="en-US"/>
              <a:pPr>
                <a:defRPr/>
              </a:pPr>
              <a:t>‹#›</a:t>
            </a:fld>
            <a:endParaRPr lang="en-GB" altLang="en-US"/>
          </a:p>
        </p:txBody>
      </p:sp>
    </p:spTree>
    <p:extLst>
      <p:ext uri="{BB962C8B-B14F-4D97-AF65-F5344CB8AC3E}">
        <p14:creationId xmlns:p14="http://schemas.microsoft.com/office/powerpoint/2010/main" val="6689761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43380523-1E58-408E-8D6A-BEEEFD466B43}" type="datetimeFigureOut">
              <a:rPr lang="en-US"/>
              <a:pPr>
                <a:defRPr/>
              </a:pPr>
              <a:t>6/12/2019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8836908-6612-4131-AEDC-8B8D72020FD2}" type="slidenum">
              <a:rPr lang="en-GB" altLang="en-US"/>
              <a:pPr>
                <a:defRPr/>
              </a:pPr>
              <a:t>‹#›</a:t>
            </a:fld>
            <a:endParaRPr lang="en-GB" altLang="en-US"/>
          </a:p>
        </p:txBody>
      </p:sp>
    </p:spTree>
    <p:extLst>
      <p:ext uri="{BB962C8B-B14F-4D97-AF65-F5344CB8AC3E}">
        <p14:creationId xmlns:p14="http://schemas.microsoft.com/office/powerpoint/2010/main" val="33549965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13F02E2E-F2AF-4639-8D53-DB96B6F6DF60}" type="datetimeFigureOut">
              <a:rPr lang="en-US"/>
              <a:pPr>
                <a:defRPr/>
              </a:pPr>
              <a:t>6/12/2019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93C9C96-4092-47ED-A322-CB4FE218630B}" type="slidenum">
              <a:rPr lang="en-GB" altLang="en-US"/>
              <a:pPr>
                <a:defRPr/>
              </a:pPr>
              <a:t>‹#›</a:t>
            </a:fld>
            <a:endParaRPr lang="en-GB" altLang="en-US"/>
          </a:p>
        </p:txBody>
      </p:sp>
    </p:spTree>
    <p:extLst>
      <p:ext uri="{BB962C8B-B14F-4D97-AF65-F5344CB8AC3E}">
        <p14:creationId xmlns:p14="http://schemas.microsoft.com/office/powerpoint/2010/main" val="32084614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C8E89D34-12C7-4251-A3AE-A3A60E87023B}" type="datetimeFigureOut">
              <a:rPr lang="en-US"/>
              <a:pPr>
                <a:defRPr/>
              </a:pPr>
              <a:t>6/12/2019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71F983D-48A8-459C-BFB5-5ED0E0B2536F}" type="slidenum">
              <a:rPr lang="en-GB" altLang="en-US"/>
              <a:pPr>
                <a:defRPr/>
              </a:pPr>
              <a:t>‹#›</a:t>
            </a:fld>
            <a:endParaRPr lang="en-GB" altLang="en-US"/>
          </a:p>
        </p:txBody>
      </p:sp>
    </p:spTree>
    <p:extLst>
      <p:ext uri="{BB962C8B-B14F-4D97-AF65-F5344CB8AC3E}">
        <p14:creationId xmlns:p14="http://schemas.microsoft.com/office/powerpoint/2010/main" val="3042349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a:defRPr/>
            </a:pPr>
            <a:fld id="{BE68EB4B-E224-4D75-8C03-AB6CF7348DC5}" type="datetimeFigureOut">
              <a:rPr lang="en-US"/>
              <a:pPr>
                <a:defRPr/>
              </a:pPr>
              <a:t>6/12/2019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51E0CEE-06F2-4A36-8D07-3A9EC4A1B8FC}" type="slidenum">
              <a:rPr lang="en-GB" altLang="en-US"/>
              <a:pPr>
                <a:defRPr/>
              </a:pPr>
              <a:t>‹#›</a:t>
            </a:fld>
            <a:endParaRPr lang="en-GB" altLang="en-US"/>
          </a:p>
        </p:txBody>
      </p:sp>
    </p:spTree>
    <p:extLst>
      <p:ext uri="{BB962C8B-B14F-4D97-AF65-F5344CB8AC3E}">
        <p14:creationId xmlns:p14="http://schemas.microsoft.com/office/powerpoint/2010/main" val="2715247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1219200" y="1752600"/>
            <a:ext cx="95504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4105849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a:solidFill>
            <a:schemeClr val="tx1"/>
          </a:solidFill>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3BFDE5-4949-4B2B-A996-253756198753}" type="datetimeFigureOut">
              <a:rPr lang="en-GB" smtClean="0"/>
              <a:t>12/06/2019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60FF2-76CC-4C50-B802-487BB5BB70AD}" type="slidenum">
              <a:rPr lang="en-GB" smtClean="0"/>
              <a:t>‹#›</a:t>
            </a:fld>
            <a:endParaRPr lang="en-GB" dirty="0"/>
          </a:p>
        </p:txBody>
      </p:sp>
      <p:pic>
        <p:nvPicPr>
          <p:cNvPr id="7" name="Picture 6"/>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14942" y="6126581"/>
            <a:ext cx="1538858" cy="594894"/>
          </a:xfrm>
          <a:prstGeom prst="rect">
            <a:avLst/>
          </a:prstGeom>
        </p:spPr>
      </p:pic>
      <p:pic>
        <p:nvPicPr>
          <p:cNvPr id="8" name="Picture 7"/>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838200" y="5880637"/>
            <a:ext cx="1187344" cy="772040"/>
          </a:xfrm>
          <a:prstGeom prst="rect">
            <a:avLst/>
          </a:prstGeom>
        </p:spPr>
      </p:pic>
    </p:spTree>
    <p:extLst>
      <p:ext uri="{BB962C8B-B14F-4D97-AF65-F5344CB8AC3E}">
        <p14:creationId xmlns:p14="http://schemas.microsoft.com/office/powerpoint/2010/main" val="2722265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solidFill>
            <a:schemeClr val="tx1"/>
          </a:solidFill>
          <a:ln>
            <a:noFill/>
          </a:ln>
        </p:spPr>
        <p:txBody>
          <a:bodyPr vert="horz" wrap="square" lIns="91440" tIns="45720" rIns="91440" bIns="45720" numCol="1" anchor="ctr" anchorCtr="0" compatLnSpc="1">
            <a:prstTxWarp prst="textNoShape">
              <a:avLst/>
            </a:prstTxWarp>
          </a:bodyPr>
          <a:lstStyle/>
          <a:p>
            <a:pPr lvl="0"/>
            <a:r>
              <a:rPr lang="en-US" altLang="en-US" dirty="0" smtClean="0"/>
              <a:t>Click to edit Master title style</a:t>
            </a:r>
            <a:endParaRPr lang="en-GB" altLang="en-US" dirty="0" smtClean="0"/>
          </a:p>
        </p:txBody>
      </p:sp>
      <p:sp>
        <p:nvSpPr>
          <p:cNvPr id="1028" name="Text Placeholder 2"/>
          <p:cNvSpPr>
            <a:spLocks noGrp="1"/>
          </p:cNvSpPr>
          <p:nvPr>
            <p:ph type="body" idx="1"/>
          </p:nvPr>
        </p:nvSpPr>
        <p:spPr bwMode="auto">
          <a:xfrm>
            <a:off x="609600" y="15700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4165600" y="5865814"/>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228A1F7D-FBAD-44D4-A804-7203292F3F54}" type="slidenum">
              <a:rPr lang="en-GB" altLang="en-US"/>
              <a:pPr>
                <a:defRPr/>
              </a:pPr>
              <a:t>‹#›</a:t>
            </a:fld>
            <a:endParaRPr lang="en-GB" altLang="en-US"/>
          </a:p>
        </p:txBody>
      </p:sp>
      <p:pic>
        <p:nvPicPr>
          <p:cNvPr id="1032" name="Picture 7" descr="University of Wales trinity.pn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9968248" y="6048376"/>
            <a:ext cx="180888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userDrawn="1"/>
        </p:nvPicPr>
        <p:blipFill>
          <a:blip r:embed="rId15"/>
          <a:stretch>
            <a:fillRect/>
          </a:stretch>
        </p:blipFill>
        <p:spPr>
          <a:xfrm>
            <a:off x="414867" y="5953313"/>
            <a:ext cx="1182727" cy="768163"/>
          </a:xfrm>
          <a:prstGeom prst="rect">
            <a:avLst/>
          </a:prstGeom>
        </p:spPr>
      </p:pic>
    </p:spTree>
    <p:extLst>
      <p:ext uri="{BB962C8B-B14F-4D97-AF65-F5344CB8AC3E}">
        <p14:creationId xmlns:p14="http://schemas.microsoft.com/office/powerpoint/2010/main" val="25446426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ctr" rtl="0" eaLnBrk="0" fontAlgn="base" hangingPunct="0">
        <a:spcBef>
          <a:spcPct val="0"/>
        </a:spcBef>
        <a:spcAft>
          <a:spcPct val="0"/>
        </a:spcAft>
        <a:defRPr sz="4400" kern="1200">
          <a:solidFill>
            <a:schemeClr val="bg1"/>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4400">
          <a:solidFill>
            <a:schemeClr val="tx1"/>
          </a:solidFill>
          <a:latin typeface="Arial" charset="0"/>
          <a:cs typeface="Arial" charset="0"/>
        </a:defRPr>
      </a:lvl2pPr>
      <a:lvl3pPr algn="ctr" rtl="0" eaLnBrk="0" fontAlgn="base" hangingPunct="0">
        <a:spcBef>
          <a:spcPct val="0"/>
        </a:spcBef>
        <a:spcAft>
          <a:spcPct val="0"/>
        </a:spcAft>
        <a:defRPr sz="4400">
          <a:solidFill>
            <a:schemeClr val="tx1"/>
          </a:solidFill>
          <a:latin typeface="Arial" charset="0"/>
          <a:cs typeface="Arial" charset="0"/>
        </a:defRPr>
      </a:lvl3pPr>
      <a:lvl4pPr algn="ctr" rtl="0" eaLnBrk="0" fontAlgn="base" hangingPunct="0">
        <a:spcBef>
          <a:spcPct val="0"/>
        </a:spcBef>
        <a:spcAft>
          <a:spcPct val="0"/>
        </a:spcAft>
        <a:defRPr sz="4400">
          <a:solidFill>
            <a:schemeClr val="tx1"/>
          </a:solidFill>
          <a:latin typeface="Arial" charset="0"/>
          <a:cs typeface="Arial" charset="0"/>
        </a:defRPr>
      </a:lvl4pPr>
      <a:lvl5pPr algn="ctr" rtl="0" eaLnBrk="0" fontAlgn="base" hangingPunct="0">
        <a:spcBef>
          <a:spcPct val="0"/>
        </a:spcBef>
        <a:spcAft>
          <a:spcPct val="0"/>
        </a:spcAft>
        <a:defRPr sz="4400">
          <a:solidFill>
            <a:schemeClr val="tx1"/>
          </a:solidFill>
          <a:latin typeface="Arial" charset="0"/>
          <a:cs typeface="Arial"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youtube.com/watch?v=qMOuF8oskRU" TargetMode="Externa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hyperlink" Target="http://www.youtube.com/watch?v=Ug5OdN3QpJI&amp;list=PL7bwvlVLVnUV79Z5YD1aQSUMcFR0VJIq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14.xml"/><Relationship Id="rId1" Type="http://schemas.openxmlformats.org/officeDocument/2006/relationships/video" Target="https://www.youtube.com/embed/xBIVlM435Zg" TargetMode="Externa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4.xml"/><Relationship Id="rId1" Type="http://schemas.openxmlformats.org/officeDocument/2006/relationships/video" Target="https://www.youtube.com/embed/mNbSgMEZ_Tw" TargetMode="External"/><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14.xml"/><Relationship Id="rId1" Type="http://schemas.openxmlformats.org/officeDocument/2006/relationships/video" Target="https://www.youtube.com/embed/JdpspllWI2o"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14.xml"/><Relationship Id="rId1" Type="http://schemas.openxmlformats.org/officeDocument/2006/relationships/video" Target="https://www.youtube.com/embed/UYaY2Kb_PKI" TargetMode="External"/></Relationships>
</file>

<file path=ppt/slides/_rels/slide27.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hyperlink" Target="http://www.google.co.uk/imgres?imgurl=http://www.maxtb.com/wp-content/uploads/2010/01/presshat.jpg&amp;imgrefurl=http://www.maxtb.com/2010/01/05/public-relations-relations/&amp;usg=__vn9qru7KKo61OiDzzsBwzRdAf_o=&amp;h=471&amp;w=611&amp;sz=21&amp;hl=en&amp;start=4&amp;zoom=1&amp;itbs=1&amp;tbnid=_NzFzJwJha0htM:&amp;tbnh=105&amp;tbnw=136&amp;prev=/images?q=public+relations&amp;hl=en&amp;sa=X&amp;tbs=isch:1&amp;prmd=ivnslb&amp;ei=VwKBTbqlOo6whQeY05mxBw" TargetMode="External"/><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18.jpeg"/></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4.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20.png"/></Relationships>
</file>

<file path=ppt/slides/_rels/slide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4.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4.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14.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14.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5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youtube.com/watch?v=2X8Bd3-G6IU" TargetMode="Externa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5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4.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0.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 Id="rId9" Type="http://schemas.openxmlformats.org/officeDocument/2006/relationships/image" Target="../media/image39.png"/></Relationships>
</file>

<file path=ppt/slides/_rels/slide6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www.ensequence.com/why-interactive-television" TargetMode="External"/><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64.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diagramLayout" Target="../diagrams/layout25.xml"/><Relationship Id="rId7" Type="http://schemas.openxmlformats.org/officeDocument/2006/relationships/image" Target="../media/image43.png"/><Relationship Id="rId2" Type="http://schemas.openxmlformats.org/officeDocument/2006/relationships/diagramData" Target="../diagrams/data25.xml"/><Relationship Id="rId1" Type="http://schemas.openxmlformats.org/officeDocument/2006/relationships/slideLayout" Target="../slideLayouts/slideLayout14.xml"/><Relationship Id="rId6" Type="http://schemas.microsoft.com/office/2007/relationships/diagramDrawing" Target="../diagrams/drawing25.xml"/><Relationship Id="rId5" Type="http://schemas.openxmlformats.org/officeDocument/2006/relationships/diagramColors" Target="../diagrams/colors25.xml"/><Relationship Id="rId10" Type="http://schemas.openxmlformats.org/officeDocument/2006/relationships/image" Target="../media/image46.png"/><Relationship Id="rId4" Type="http://schemas.openxmlformats.org/officeDocument/2006/relationships/diagramQuickStyle" Target="../diagrams/quickStyle25.xml"/><Relationship Id="rId9" Type="http://schemas.openxmlformats.org/officeDocument/2006/relationships/image" Target="../media/image45.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4.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4.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3" Type="http://schemas.openxmlformats.org/officeDocument/2006/relationships/hyperlink" Target="http://www.nma.co.uk/" TargetMode="External"/><Relationship Id="rId2" Type="http://schemas.openxmlformats.org/officeDocument/2006/relationships/hyperlink" Target="http://www.theidm.com/" TargetMode="External"/><Relationship Id="rId1" Type="http://schemas.openxmlformats.org/officeDocument/2006/relationships/slideLayout" Target="../slideLayouts/slideLayout1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3.xml.rels><?xml version="1.0" encoding="UTF-8" standalone="yes"?>
<Relationships xmlns="http://schemas.openxmlformats.org/package/2006/relationships"><Relationship Id="rId3" Type="http://schemas.openxmlformats.org/officeDocument/2006/relationships/hyperlink" Target="http://www.youtalkmarketing.co.uk/" TargetMode="External"/><Relationship Id="rId2" Type="http://schemas.openxmlformats.org/officeDocument/2006/relationships/hyperlink" Target="http://www.cim.co.uk/"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6567" y="1179731"/>
            <a:ext cx="5991496" cy="2387600"/>
          </a:xfrm>
          <a:solidFill>
            <a:schemeClr val="tx1">
              <a:lumMod val="85000"/>
              <a:lumOff val="15000"/>
            </a:schemeClr>
          </a:solidFill>
        </p:spPr>
        <p:txBody>
          <a:bodyPr>
            <a:normAutofit/>
          </a:bodyPr>
          <a:lstStyle/>
          <a:p>
            <a:r>
              <a:rPr lang="en-GB" sz="5400" dirty="0" smtClean="0">
                <a:solidFill>
                  <a:schemeClr val="bg1"/>
                </a:solidFill>
                <a:latin typeface="Arial" panose="020B0604020202020204" pitchFamily="34" charset="0"/>
                <a:cs typeface="Arial" panose="020B0604020202020204" pitchFamily="34" charset="0"/>
              </a:rPr>
              <a:t>CIM Certificate in Professional Marketing </a:t>
            </a:r>
            <a:endParaRPr lang="en-GB" sz="5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936568" y="3617739"/>
            <a:ext cx="5991494" cy="1010529"/>
          </a:xfrm>
          <a:solidFill>
            <a:schemeClr val="tx1">
              <a:lumMod val="85000"/>
              <a:lumOff val="15000"/>
            </a:schemeClr>
          </a:solidFill>
        </p:spPr>
        <p:txBody>
          <a:bodyPr>
            <a:normAutofit/>
          </a:bodyPr>
          <a:lstStyle/>
          <a:p>
            <a:r>
              <a:rPr lang="en-GB" sz="3200" dirty="0" smtClean="0">
                <a:solidFill>
                  <a:schemeClr val="bg1"/>
                </a:solidFill>
                <a:latin typeface="Arial" panose="020B0604020202020204" pitchFamily="34" charset="0"/>
                <a:cs typeface="Arial" panose="020B0604020202020204" pitchFamily="34" charset="0"/>
              </a:rPr>
              <a:t>Integrated Communications </a:t>
            </a:r>
            <a:endParaRPr lang="en-GB" sz="3200" dirty="0">
              <a:solidFill>
                <a:schemeClr val="bg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407" y="1179730"/>
            <a:ext cx="5852160" cy="3448537"/>
          </a:xfrm>
          <a:prstGeom prst="rect">
            <a:avLst/>
          </a:prstGeom>
        </p:spPr>
      </p:pic>
    </p:spTree>
    <p:extLst>
      <p:ext uri="{BB962C8B-B14F-4D97-AF65-F5344CB8AC3E}">
        <p14:creationId xmlns:p14="http://schemas.microsoft.com/office/powerpoint/2010/main" val="1302080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82" y="238515"/>
            <a:ext cx="11676185" cy="1325563"/>
          </a:xfrm>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Marketing Communications </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5083" y="2036640"/>
            <a:ext cx="11676185" cy="4351338"/>
          </a:xfrm>
          <a:blipFill>
            <a:blip r:embed="rId2"/>
            <a:stretch>
              <a:fillRect/>
            </a:stretch>
          </a:blipFill>
        </p:spPr>
        <p:txBody>
          <a:bodyPr/>
          <a:lstStyle/>
          <a:p>
            <a:r>
              <a:rPr lang="en-GB" b="1" dirty="0" smtClean="0"/>
              <a:t>LO 5 –  Understand the components of the marketing mix </a:t>
            </a:r>
          </a:p>
        </p:txBody>
      </p:sp>
    </p:spTree>
    <p:extLst>
      <p:ext uri="{BB962C8B-B14F-4D97-AF65-F5344CB8AC3E}">
        <p14:creationId xmlns:p14="http://schemas.microsoft.com/office/powerpoint/2010/main" val="3734675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solidFill>
            <a:schemeClr val="tx1"/>
          </a:solidFill>
        </p:spPr>
        <p:txBody>
          <a:bodyPr/>
          <a:lstStyle/>
          <a:p>
            <a:pPr eaLnBrk="1" hangingPunct="1"/>
            <a:r>
              <a:rPr lang="en-US" altLang="en-US" sz="3200" dirty="0">
                <a:solidFill>
                  <a:schemeClr val="bg1"/>
                </a:solidFill>
              </a:rPr>
              <a:t>Marketing</a:t>
            </a:r>
            <a:r>
              <a:rPr lang="en-US" altLang="en-US" sz="3200" dirty="0"/>
              <a:t> </a:t>
            </a:r>
            <a:r>
              <a:rPr lang="en-US" altLang="en-US" sz="3200" dirty="0">
                <a:solidFill>
                  <a:schemeClr val="bg1"/>
                </a:solidFill>
              </a:rPr>
              <a:t>Strategy and the Marketing Mix</a:t>
            </a:r>
          </a:p>
        </p:txBody>
      </p:sp>
      <p:sp>
        <p:nvSpPr>
          <p:cNvPr id="9219" name="Text Placeholder 6"/>
          <p:cNvSpPr>
            <a:spLocks noGrp="1"/>
          </p:cNvSpPr>
          <p:nvPr>
            <p:ph type="body" sz="quarter" idx="13"/>
          </p:nvPr>
        </p:nvSpPr>
        <p:spPr>
          <a:xfrm>
            <a:off x="2459832" y="1759744"/>
            <a:ext cx="7162800" cy="381000"/>
          </a:xfrm>
        </p:spPr>
        <p:txBody>
          <a:bodyPr>
            <a:normAutofit fontScale="92500" lnSpcReduction="20000"/>
          </a:bodyPr>
          <a:lstStyle/>
          <a:p>
            <a:pPr eaLnBrk="1" hangingPunct="1"/>
            <a:r>
              <a:rPr lang="en-US" altLang="en-US" dirty="0" smtClean="0"/>
              <a:t>Developing an Integrated Marketing Mix</a:t>
            </a:r>
          </a:p>
          <a:p>
            <a:pPr eaLnBrk="1" hangingPunct="1"/>
            <a:endParaRPr lang="en-US" altLang="en-US" dirty="0" smtClean="0"/>
          </a:p>
        </p:txBody>
      </p:sp>
      <p:pic>
        <p:nvPicPr>
          <p:cNvPr id="9220" name="Picture 4" descr="fig02_05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16364" y="2209800"/>
            <a:ext cx="4643437"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Rectangle 3"/>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
        <p:nvSpPr>
          <p:cNvPr id="2" name="Cloud Callout 1"/>
          <p:cNvSpPr/>
          <p:nvPr/>
        </p:nvSpPr>
        <p:spPr>
          <a:xfrm>
            <a:off x="1524001" y="2081214"/>
            <a:ext cx="1871663" cy="1944687"/>
          </a:xfrm>
          <a:prstGeom prst="cloudCallout">
            <a:avLst>
              <a:gd name="adj1" fmla="val 93614"/>
              <a:gd name="adj2" fmla="val -2735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Customer Solution</a:t>
            </a:r>
          </a:p>
        </p:txBody>
      </p:sp>
      <p:sp>
        <p:nvSpPr>
          <p:cNvPr id="7" name="Cloud Callout 6"/>
          <p:cNvSpPr/>
          <p:nvPr/>
        </p:nvSpPr>
        <p:spPr>
          <a:xfrm>
            <a:off x="8131176" y="4913314"/>
            <a:ext cx="2555875" cy="1944687"/>
          </a:xfrm>
          <a:prstGeom prst="cloudCallout">
            <a:avLst>
              <a:gd name="adj1" fmla="val -48356"/>
              <a:gd name="adj2" fmla="val -54026"/>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Convenience</a:t>
            </a:r>
          </a:p>
        </p:txBody>
      </p:sp>
      <p:sp>
        <p:nvSpPr>
          <p:cNvPr id="8" name="Cloud Callout 7"/>
          <p:cNvSpPr/>
          <p:nvPr/>
        </p:nvSpPr>
        <p:spPr>
          <a:xfrm>
            <a:off x="1546226" y="4748214"/>
            <a:ext cx="2720975" cy="1944687"/>
          </a:xfrm>
          <a:prstGeom prst="cloudCallout">
            <a:avLst>
              <a:gd name="adj1" fmla="val 49541"/>
              <a:gd name="adj2" fmla="val -5543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Communication</a:t>
            </a:r>
          </a:p>
        </p:txBody>
      </p:sp>
      <p:sp>
        <p:nvSpPr>
          <p:cNvPr id="9" name="Cloud Callout 8"/>
          <p:cNvSpPr/>
          <p:nvPr/>
        </p:nvSpPr>
        <p:spPr>
          <a:xfrm>
            <a:off x="8402638" y="2009775"/>
            <a:ext cx="1873250" cy="1944688"/>
          </a:xfrm>
          <a:prstGeom prst="cloudCallout">
            <a:avLst>
              <a:gd name="adj1" fmla="val -67487"/>
              <a:gd name="adj2" fmla="val -21736"/>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Customer Cost</a:t>
            </a:r>
          </a:p>
        </p:txBody>
      </p:sp>
    </p:spTree>
    <p:extLst>
      <p:ext uri="{BB962C8B-B14F-4D97-AF65-F5344CB8AC3E}">
        <p14:creationId xmlns:p14="http://schemas.microsoft.com/office/powerpoint/2010/main" val="1490556595"/>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234807" y="297567"/>
            <a:ext cx="11389157" cy="928688"/>
          </a:xfrm>
          <a:solidFill>
            <a:schemeClr val="tx1"/>
          </a:solidFill>
        </p:spPr>
        <p:txBody>
          <a:bodyPr/>
          <a:lstStyle/>
          <a:p>
            <a:r>
              <a:rPr lang="en-GB" altLang="en-US" sz="2800">
                <a:solidFill>
                  <a:schemeClr val="bg1"/>
                </a:solidFill>
              </a:rPr>
              <a:t>Marketing communications and the marketing mix</a:t>
            </a:r>
          </a:p>
        </p:txBody>
      </p:sp>
      <p:graphicFrame>
        <p:nvGraphicFramePr>
          <p:cNvPr id="4" name="Content Placeholder 3"/>
          <p:cNvGraphicFramePr>
            <a:graphicFrameLocks noGrp="1"/>
          </p:cNvGraphicFramePr>
          <p:nvPr>
            <p:ph idx="1"/>
          </p:nvPr>
        </p:nvGraphicFramePr>
        <p:xfrm>
          <a:off x="1524000" y="1428736"/>
          <a:ext cx="6858016" cy="42576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ight Brace 4"/>
          <p:cNvSpPr/>
          <p:nvPr/>
        </p:nvSpPr>
        <p:spPr>
          <a:xfrm>
            <a:off x="7453314" y="2357438"/>
            <a:ext cx="642937" cy="3143250"/>
          </a:xfrm>
          <a:prstGeom prst="rightBrace">
            <a:avLst/>
          </a:prstGeom>
        </p:spPr>
        <p:style>
          <a:lnRef idx="3">
            <a:schemeClr val="accent2"/>
          </a:lnRef>
          <a:fillRef idx="0">
            <a:schemeClr val="accent2"/>
          </a:fillRef>
          <a:effectRef idx="2">
            <a:schemeClr val="accent2"/>
          </a:effectRef>
          <a:fontRef idx="minor">
            <a:schemeClr val="tx1"/>
          </a:fontRef>
        </p:style>
        <p:txBody>
          <a:bodyPr anchor="ctr"/>
          <a:lstStyle/>
          <a:p>
            <a:pPr algn="ctr" eaLnBrk="0" fontAlgn="base" hangingPunct="0">
              <a:spcBef>
                <a:spcPct val="0"/>
              </a:spcBef>
              <a:spcAft>
                <a:spcPct val="0"/>
              </a:spcAft>
              <a:defRPr/>
            </a:pPr>
            <a:endParaRPr lang="en-GB">
              <a:solidFill>
                <a:prstClr val="black"/>
              </a:solidFill>
              <a:latin typeface="Arial"/>
            </a:endParaRPr>
          </a:p>
        </p:txBody>
      </p:sp>
      <p:sp>
        <p:nvSpPr>
          <p:cNvPr id="6" name="TextBox 5"/>
          <p:cNvSpPr txBox="1"/>
          <p:nvPr/>
        </p:nvSpPr>
        <p:spPr>
          <a:xfrm>
            <a:off x="8310563" y="3143250"/>
            <a:ext cx="1928812" cy="1477328"/>
          </a:xfrm>
          <a:prstGeom prst="rect">
            <a:avLst/>
          </a:prstGeom>
          <a:noFill/>
        </p:spPr>
        <p:txBody>
          <a:bodyPr>
            <a:spAutoFit/>
          </a:bodyPr>
          <a:lstStyle/>
          <a:p>
            <a:pPr eaLnBrk="0" fontAlgn="base" hangingPunct="0">
              <a:spcBef>
                <a:spcPct val="0"/>
              </a:spcBef>
              <a:spcAft>
                <a:spcPct val="0"/>
              </a:spcAft>
              <a:defRPr/>
            </a:pPr>
            <a:r>
              <a:rPr lang="en-GB" dirty="0">
                <a:solidFill>
                  <a:prstClr val="black"/>
                </a:solidFill>
                <a:latin typeface="Arial"/>
                <a:cs typeface="Arial" charset="0"/>
              </a:rPr>
              <a:t>Marketing Communications Mix </a:t>
            </a:r>
          </a:p>
          <a:p>
            <a:pPr eaLnBrk="0" fontAlgn="base" hangingPunct="0">
              <a:spcBef>
                <a:spcPct val="0"/>
              </a:spcBef>
              <a:spcAft>
                <a:spcPct val="0"/>
              </a:spcAft>
              <a:defRPr/>
            </a:pPr>
            <a:r>
              <a:rPr lang="en-GB" dirty="0">
                <a:solidFill>
                  <a:prstClr val="black"/>
                </a:solidFill>
                <a:latin typeface="Arial"/>
                <a:cs typeface="Arial" charset="0"/>
              </a:rPr>
              <a:t>OR </a:t>
            </a:r>
          </a:p>
          <a:p>
            <a:pPr eaLnBrk="0" fontAlgn="base" hangingPunct="0">
              <a:spcBef>
                <a:spcPct val="0"/>
              </a:spcBef>
              <a:spcAft>
                <a:spcPct val="0"/>
              </a:spcAft>
              <a:defRPr/>
            </a:pPr>
            <a:r>
              <a:rPr lang="en-GB" dirty="0">
                <a:solidFill>
                  <a:prstClr val="black"/>
                </a:solidFill>
                <a:latin typeface="Arial"/>
                <a:cs typeface="Arial" charset="0"/>
              </a:rPr>
              <a:t>Promotional Mix</a:t>
            </a:r>
          </a:p>
        </p:txBody>
      </p:sp>
    </p:spTree>
    <p:extLst>
      <p:ext uri="{BB962C8B-B14F-4D97-AF65-F5344CB8AC3E}">
        <p14:creationId xmlns:p14="http://schemas.microsoft.com/office/powerpoint/2010/main" val="34798443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Also consider……</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Ambient advertising </a:t>
            </a:r>
            <a:r>
              <a:rPr lang="en-GB" dirty="0" smtClean="0"/>
              <a:t>– non traditional media – back of receipts, beer mats </a:t>
            </a:r>
            <a:r>
              <a:rPr lang="en-GB" dirty="0" err="1" smtClean="0"/>
              <a:t>etc</a:t>
            </a:r>
            <a:r>
              <a:rPr lang="en-GB" dirty="0" smtClean="0"/>
              <a:t> </a:t>
            </a:r>
          </a:p>
          <a:p>
            <a:r>
              <a:rPr lang="en-GB" dirty="0" smtClean="0"/>
              <a:t>Word of Mouth (WOM)</a:t>
            </a:r>
          </a:p>
          <a:p>
            <a:r>
              <a:rPr lang="en-GB" dirty="0" smtClean="0"/>
              <a:t>Product Placement </a:t>
            </a:r>
            <a:endParaRPr lang="en-GB" dirty="0" smtClean="0"/>
          </a:p>
        </p:txBody>
      </p:sp>
    </p:spTree>
    <p:extLst>
      <p:ext uri="{BB962C8B-B14F-4D97-AF65-F5344CB8AC3E}">
        <p14:creationId xmlns:p14="http://schemas.microsoft.com/office/powerpoint/2010/main" val="1981709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74049" y="202622"/>
            <a:ext cx="11782424" cy="928688"/>
          </a:xfrm>
        </p:spPr>
        <p:txBody>
          <a:bodyPr/>
          <a:lstStyle/>
          <a:p>
            <a:pPr eaLnBrk="1" hangingPunct="1"/>
            <a:r>
              <a:rPr lang="en-US" altLang="en-US" smtClean="0"/>
              <a:t>The Promotion Mix</a:t>
            </a:r>
          </a:p>
        </p:txBody>
      </p:sp>
      <p:graphicFrame>
        <p:nvGraphicFramePr>
          <p:cNvPr id="4" name="Content Placeholder 3"/>
          <p:cNvGraphicFramePr>
            <a:graphicFrameLocks noGrp="1"/>
          </p:cNvGraphicFramePr>
          <p:nvPr>
            <p:ph idx="1"/>
          </p:nvPr>
        </p:nvGraphicFramePr>
        <p:xfrm>
          <a:off x="2166910" y="1428736"/>
          <a:ext cx="8501090" cy="4357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03832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992313" y="260350"/>
            <a:ext cx="8229600" cy="1143000"/>
          </a:xfrm>
        </p:spPr>
        <p:txBody>
          <a:bodyPr/>
          <a:lstStyle/>
          <a:p>
            <a:r>
              <a:rPr lang="en-GB" altLang="en-US" sz="3600"/>
              <a:t>The role of Marketing Communications – DRIP Framework</a:t>
            </a:r>
          </a:p>
        </p:txBody>
      </p:sp>
      <p:graphicFrame>
        <p:nvGraphicFramePr>
          <p:cNvPr id="6" name="Content Placeholder 3"/>
          <p:cNvGraphicFramePr>
            <a:graphicFrameLocks/>
          </p:cNvGraphicFramePr>
          <p:nvPr/>
        </p:nvGraphicFramePr>
        <p:xfrm>
          <a:off x="2133600" y="1752601"/>
          <a:ext cx="8034366" cy="3890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88917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Terms </a:t>
            </a:r>
            <a:endParaRPr lang="en-GB" dirty="0"/>
          </a:p>
        </p:txBody>
      </p:sp>
      <p:sp>
        <p:nvSpPr>
          <p:cNvPr id="3" name="Content Placeholder 2"/>
          <p:cNvSpPr>
            <a:spLocks noGrp="1"/>
          </p:cNvSpPr>
          <p:nvPr>
            <p:ph idx="1"/>
          </p:nvPr>
        </p:nvSpPr>
        <p:spPr/>
        <p:txBody>
          <a:bodyPr/>
          <a:lstStyle/>
          <a:p>
            <a:r>
              <a:rPr lang="en-GB" dirty="0" smtClean="0"/>
              <a:t>Above the line promotion – Advertising placed in paid for media</a:t>
            </a:r>
          </a:p>
          <a:p>
            <a:r>
              <a:rPr lang="en-GB" dirty="0" smtClean="0"/>
              <a:t>Below the line – all other activities</a:t>
            </a:r>
            <a:endParaRPr lang="en-GB" dirty="0"/>
          </a:p>
          <a:p>
            <a:r>
              <a:rPr lang="en-GB" dirty="0" smtClean="0"/>
              <a:t>Through the line – Integrated also known as multi or </a:t>
            </a:r>
            <a:r>
              <a:rPr lang="en-GB" dirty="0" err="1" smtClean="0"/>
              <a:t>omni</a:t>
            </a:r>
            <a:r>
              <a:rPr lang="en-GB" dirty="0" smtClean="0"/>
              <a:t> channel approach </a:t>
            </a:r>
          </a:p>
          <a:p>
            <a:r>
              <a:rPr lang="en-GB" dirty="0" smtClean="0"/>
              <a:t>Permission marketing </a:t>
            </a:r>
            <a:endParaRPr lang="en-GB" dirty="0"/>
          </a:p>
        </p:txBody>
      </p:sp>
    </p:spTree>
    <p:extLst>
      <p:ext uri="{BB962C8B-B14F-4D97-AF65-F5344CB8AC3E}">
        <p14:creationId xmlns:p14="http://schemas.microsoft.com/office/powerpoint/2010/main" val="845191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5"/>
          <p:cNvSpPr>
            <a:spLocks noGrp="1"/>
          </p:cNvSpPr>
          <p:nvPr>
            <p:ph type="title"/>
          </p:nvPr>
        </p:nvSpPr>
        <p:spPr>
          <a:xfrm>
            <a:off x="2166938" y="357189"/>
            <a:ext cx="8229600" cy="846137"/>
          </a:xfrm>
        </p:spPr>
        <p:txBody>
          <a:bodyPr anchor="t"/>
          <a:lstStyle/>
          <a:p>
            <a:r>
              <a:rPr lang="en-GB" altLang="en-US" sz="3600"/>
              <a:t>Integrated Marketing Communications</a:t>
            </a:r>
          </a:p>
        </p:txBody>
      </p:sp>
      <p:sp>
        <p:nvSpPr>
          <p:cNvPr id="17" name="TextBox 16"/>
          <p:cNvSpPr txBox="1"/>
          <p:nvPr/>
        </p:nvSpPr>
        <p:spPr>
          <a:xfrm>
            <a:off x="2309814" y="1857375"/>
            <a:ext cx="7858125" cy="3816350"/>
          </a:xfrm>
          <a:prstGeom prst="rect">
            <a:avLst/>
          </a:prstGeom>
          <a:noFill/>
        </p:spPr>
        <p:txBody>
          <a:bodyPr>
            <a:spAutoFit/>
          </a:bodyPr>
          <a:lstStyle/>
          <a:p>
            <a:pPr eaLnBrk="0" fontAlgn="base" hangingPunct="0">
              <a:spcBef>
                <a:spcPct val="0"/>
              </a:spcBef>
              <a:spcAft>
                <a:spcPct val="0"/>
              </a:spcAft>
              <a:buFont typeface="Arial" pitchFamily="34" charset="0"/>
              <a:buChar char="•"/>
              <a:defRPr/>
            </a:pPr>
            <a:r>
              <a:rPr lang="en-US" sz="3200" dirty="0">
                <a:solidFill>
                  <a:prstClr val="black"/>
                </a:solidFill>
                <a:latin typeface="Arial"/>
                <a:cs typeface="Arial" charset="0"/>
              </a:rPr>
              <a:t>IMC means unifying all marketing communication messages and tools to send a consistent, persuasive message promoting the brand’s goals.</a:t>
            </a:r>
          </a:p>
          <a:p>
            <a:pPr eaLnBrk="0" fontAlgn="base" hangingPunct="0">
              <a:spcBef>
                <a:spcPct val="0"/>
              </a:spcBef>
              <a:spcAft>
                <a:spcPct val="0"/>
              </a:spcAft>
              <a:defRPr/>
            </a:pPr>
            <a:endParaRPr lang="en-US" sz="3200" dirty="0">
              <a:solidFill>
                <a:prstClr val="black"/>
              </a:solidFill>
              <a:latin typeface="Arial"/>
              <a:cs typeface="Arial" charset="0"/>
            </a:endParaRPr>
          </a:p>
          <a:p>
            <a:pPr eaLnBrk="0" fontAlgn="base" hangingPunct="0">
              <a:spcBef>
                <a:spcPct val="0"/>
              </a:spcBef>
              <a:spcAft>
                <a:spcPct val="0"/>
              </a:spcAft>
              <a:buFont typeface="Arial" pitchFamily="34" charset="0"/>
              <a:buChar char="•"/>
              <a:defRPr/>
            </a:pPr>
            <a:r>
              <a:rPr lang="en-US" sz="3200" b="1" i="1" dirty="0">
                <a:solidFill>
                  <a:prstClr val="black"/>
                </a:solidFill>
                <a:latin typeface="Arial"/>
                <a:cs typeface="Arial" charset="0"/>
              </a:rPr>
              <a:t>Synergy</a:t>
            </a:r>
            <a:r>
              <a:rPr lang="en-US" sz="3200" dirty="0">
                <a:solidFill>
                  <a:prstClr val="black"/>
                </a:solidFill>
                <a:latin typeface="Arial"/>
                <a:cs typeface="Arial" charset="0"/>
              </a:rPr>
              <a:t> means messages have more impact working jointly than on their own.</a:t>
            </a:r>
          </a:p>
          <a:p>
            <a:pPr eaLnBrk="0" fontAlgn="base" hangingPunct="0">
              <a:spcBef>
                <a:spcPct val="0"/>
              </a:spcBef>
              <a:spcAft>
                <a:spcPct val="0"/>
              </a:spcAft>
              <a:buFont typeface="Arial" pitchFamily="34" charset="0"/>
              <a:buChar char="•"/>
              <a:defRPr/>
            </a:pPr>
            <a:endParaRPr lang="en-GB" dirty="0">
              <a:solidFill>
                <a:prstClr val="black"/>
              </a:solidFill>
              <a:latin typeface="Arial" charset="0"/>
              <a:cs typeface="Arial" charset="0"/>
            </a:endParaRPr>
          </a:p>
        </p:txBody>
      </p:sp>
    </p:spTree>
    <p:extLst>
      <p:ext uri="{BB962C8B-B14F-4D97-AF65-F5344CB8AC3E}">
        <p14:creationId xmlns:p14="http://schemas.microsoft.com/office/powerpoint/2010/main" val="2734346862"/>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847851" y="260350"/>
            <a:ext cx="8429625" cy="928688"/>
          </a:xfrm>
        </p:spPr>
        <p:txBody>
          <a:bodyPr/>
          <a:lstStyle/>
          <a:p>
            <a:pPr eaLnBrk="1" hangingPunct="1"/>
            <a:r>
              <a:rPr lang="en-US" altLang="en-US" sz="3200"/>
              <a:t>Integrated Marketing Communications</a:t>
            </a:r>
          </a:p>
        </p:txBody>
      </p:sp>
      <p:pic>
        <p:nvPicPr>
          <p:cNvPr id="13315" name="Content Placeholder 3" descr="fig12_01.jpg"/>
          <p:cNvPicPr>
            <a:picLocks noGrp="1" noChangeAspect="1"/>
          </p:cNvPicPr>
          <p:nvPr>
            <p:ph idx="1"/>
          </p:nvPr>
        </p:nvPicPr>
        <p:blipFill>
          <a:blip r:embed="rId3" cstate="print">
            <a:extLst>
              <a:ext uri="{28A0092B-C50C-407E-A947-70E740481C1C}">
                <a14:useLocalDpi xmlns:a14="http://schemas.microsoft.com/office/drawing/2010/main" val="0"/>
              </a:ext>
            </a:extLst>
          </a:blip>
          <a:srcRect r="33131" b="10768"/>
          <a:stretch>
            <a:fillRect/>
          </a:stretch>
        </p:blipFill>
        <p:spPr>
          <a:xfrm>
            <a:off x="3667125" y="1428750"/>
            <a:ext cx="4376738" cy="4179888"/>
          </a:xfrm>
        </p:spPr>
      </p:pic>
      <p:sp>
        <p:nvSpPr>
          <p:cNvPr id="4" name="TextBox 3"/>
          <p:cNvSpPr txBox="1"/>
          <p:nvPr/>
        </p:nvSpPr>
        <p:spPr>
          <a:xfrm>
            <a:off x="7881938" y="5715000"/>
            <a:ext cx="2500312" cy="338138"/>
          </a:xfrm>
          <a:prstGeom prst="rect">
            <a:avLst/>
          </a:prstGeom>
          <a:noFill/>
        </p:spPr>
        <p:txBody>
          <a:bodyPr>
            <a:spAutoFit/>
          </a:bodyPr>
          <a:lstStyle/>
          <a:p>
            <a:pPr eaLnBrk="0" fontAlgn="base" hangingPunct="0">
              <a:spcBef>
                <a:spcPct val="0"/>
              </a:spcBef>
              <a:spcAft>
                <a:spcPct val="0"/>
              </a:spcAft>
              <a:defRPr/>
            </a:pPr>
            <a:r>
              <a:rPr lang="en-GB" sz="1600" dirty="0" err="1">
                <a:solidFill>
                  <a:prstClr val="black"/>
                </a:solidFill>
                <a:latin typeface="Arial"/>
                <a:cs typeface="Arial" charset="0"/>
              </a:rPr>
              <a:t>Kotler</a:t>
            </a:r>
            <a:r>
              <a:rPr lang="en-GB" sz="1600" dirty="0">
                <a:solidFill>
                  <a:prstClr val="black"/>
                </a:solidFill>
                <a:latin typeface="Arial"/>
                <a:cs typeface="Arial" charset="0"/>
              </a:rPr>
              <a:t> &amp; Armstrong 2010</a:t>
            </a:r>
          </a:p>
        </p:txBody>
      </p:sp>
    </p:spTree>
    <p:extLst>
      <p:ext uri="{BB962C8B-B14F-4D97-AF65-F5344CB8AC3E}">
        <p14:creationId xmlns:p14="http://schemas.microsoft.com/office/powerpoint/2010/main" val="20536563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992313" y="260350"/>
            <a:ext cx="8229600" cy="1143000"/>
          </a:xfrm>
        </p:spPr>
        <p:txBody>
          <a:bodyPr/>
          <a:lstStyle/>
          <a:p>
            <a:r>
              <a:rPr lang="en-US" altLang="en-US" smtClean="0">
                <a:latin typeface="Calibri" panose="020F0502020204030204" pitchFamily="34" charset="0"/>
              </a:rPr>
              <a:t>Characteristics of an IMC program</a:t>
            </a:r>
            <a:endParaRPr lang="en-GB" altLang="en-US" smtClean="0"/>
          </a:p>
        </p:txBody>
      </p:sp>
      <p:sp>
        <p:nvSpPr>
          <p:cNvPr id="15363" name="Content Placeholder 2"/>
          <p:cNvSpPr>
            <a:spLocks noGrp="1"/>
          </p:cNvSpPr>
          <p:nvPr>
            <p:ph idx="1"/>
          </p:nvPr>
        </p:nvSpPr>
        <p:spPr/>
        <p:txBody>
          <a:bodyPr/>
          <a:lstStyle/>
          <a:p>
            <a:pPr>
              <a:lnSpc>
                <a:spcPct val="90000"/>
              </a:lnSpc>
            </a:pPr>
            <a:r>
              <a:rPr lang="en-US" altLang="en-US" smtClean="0">
                <a:latin typeface="Calibri" panose="020F0502020204030204" pitchFamily="34" charset="0"/>
              </a:rPr>
              <a:t>Creates a single unified voice</a:t>
            </a:r>
          </a:p>
          <a:p>
            <a:pPr>
              <a:lnSpc>
                <a:spcPct val="90000"/>
              </a:lnSpc>
            </a:pPr>
            <a:r>
              <a:rPr lang="en-US" altLang="en-US" smtClean="0">
                <a:latin typeface="Calibri" panose="020F0502020204030204" pitchFamily="34" charset="0"/>
              </a:rPr>
              <a:t>Begins with the customer</a:t>
            </a:r>
          </a:p>
          <a:p>
            <a:pPr>
              <a:lnSpc>
                <a:spcPct val="90000"/>
              </a:lnSpc>
            </a:pPr>
            <a:r>
              <a:rPr lang="en-US" altLang="en-US" smtClean="0">
                <a:latin typeface="Calibri" panose="020F0502020204030204" pitchFamily="34" charset="0"/>
              </a:rPr>
              <a:t>Seeks to develop relationships</a:t>
            </a:r>
          </a:p>
          <a:p>
            <a:pPr>
              <a:lnSpc>
                <a:spcPct val="90000"/>
              </a:lnSpc>
            </a:pPr>
            <a:r>
              <a:rPr lang="en-US" altLang="en-US" smtClean="0">
                <a:latin typeface="Calibri" panose="020F0502020204030204" pitchFamily="34" charset="0"/>
              </a:rPr>
              <a:t>Involves two-way communication</a:t>
            </a:r>
          </a:p>
          <a:p>
            <a:pPr>
              <a:lnSpc>
                <a:spcPct val="90000"/>
              </a:lnSpc>
            </a:pPr>
            <a:r>
              <a:rPr lang="en-US" altLang="en-US" smtClean="0">
                <a:latin typeface="Calibri" panose="020F0502020204030204" pitchFamily="34" charset="0"/>
              </a:rPr>
              <a:t>Focuses on stakeholders</a:t>
            </a:r>
          </a:p>
          <a:p>
            <a:pPr>
              <a:lnSpc>
                <a:spcPct val="90000"/>
              </a:lnSpc>
            </a:pPr>
            <a:r>
              <a:rPr lang="en-US" altLang="en-US" smtClean="0">
                <a:latin typeface="Calibri" panose="020F0502020204030204" pitchFamily="34" charset="0"/>
              </a:rPr>
              <a:t>Generates a continuous stream of communication</a:t>
            </a:r>
          </a:p>
          <a:p>
            <a:pPr>
              <a:lnSpc>
                <a:spcPct val="90000"/>
              </a:lnSpc>
            </a:pPr>
            <a:r>
              <a:rPr lang="en-US" altLang="en-US" smtClean="0">
                <a:latin typeface="Calibri" panose="020F0502020204030204" pitchFamily="34" charset="0"/>
              </a:rPr>
              <a:t>Measures results based on actual</a:t>
            </a:r>
            <a:endParaRPr lang="en-GB" altLang="en-US" smtClean="0"/>
          </a:p>
        </p:txBody>
      </p:sp>
      <p:sp>
        <p:nvSpPr>
          <p:cNvPr id="15364" name="TextBox 3"/>
          <p:cNvSpPr txBox="1">
            <a:spLocks noChangeArrowheads="1"/>
          </p:cNvSpPr>
          <p:nvPr/>
        </p:nvSpPr>
        <p:spPr bwMode="auto">
          <a:xfrm>
            <a:off x="1774825" y="6092826"/>
            <a:ext cx="5329238"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buNone/>
            </a:pPr>
            <a:r>
              <a:rPr lang="en-GB" altLang="en-US" sz="900">
                <a:solidFill>
                  <a:prstClr val="black"/>
                </a:solidFill>
              </a:rPr>
              <a:t>Source: Solomon et al, Marketing Real people, Real Decisions, 2</a:t>
            </a:r>
            <a:r>
              <a:rPr lang="en-GB" altLang="en-US" sz="900" baseline="30000">
                <a:solidFill>
                  <a:prstClr val="black"/>
                </a:solidFill>
              </a:rPr>
              <a:t>nd</a:t>
            </a:r>
            <a:r>
              <a:rPr lang="en-GB" altLang="en-US" sz="900">
                <a:solidFill>
                  <a:prstClr val="black"/>
                </a:solidFill>
              </a:rPr>
              <a:t> Edition, Pearson 2014</a:t>
            </a:r>
          </a:p>
        </p:txBody>
      </p:sp>
    </p:spTree>
    <p:extLst>
      <p:ext uri="{BB962C8B-B14F-4D97-AF65-F5344CB8AC3E}">
        <p14:creationId xmlns:p14="http://schemas.microsoft.com/office/powerpoint/2010/main" val="10663754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2238376" y="285750"/>
            <a:ext cx="8429625" cy="928688"/>
          </a:xfrm>
        </p:spPr>
        <p:txBody>
          <a:bodyPr/>
          <a:lstStyle/>
          <a:p>
            <a:r>
              <a:rPr lang="en-GB" altLang="en-US" smtClean="0"/>
              <a:t>Advantages of IMC</a:t>
            </a:r>
          </a:p>
        </p:txBody>
      </p:sp>
      <p:sp>
        <p:nvSpPr>
          <p:cNvPr id="16387" name="Content Placeholder 2"/>
          <p:cNvSpPr>
            <a:spLocks noGrp="1"/>
          </p:cNvSpPr>
          <p:nvPr>
            <p:ph idx="1"/>
          </p:nvPr>
        </p:nvSpPr>
        <p:spPr>
          <a:xfrm>
            <a:off x="2238375" y="1600200"/>
            <a:ext cx="8072438" cy="4114800"/>
          </a:xfrm>
        </p:spPr>
        <p:txBody>
          <a:bodyPr/>
          <a:lstStyle/>
          <a:p>
            <a:pPr eaLnBrk="1" hangingPunct="1"/>
            <a:r>
              <a:rPr lang="en-GB" altLang="en-US" sz="2400"/>
              <a:t>Encourages a strategic approach</a:t>
            </a:r>
          </a:p>
          <a:p>
            <a:pPr eaLnBrk="1" hangingPunct="1"/>
            <a:r>
              <a:rPr lang="en-GB" altLang="en-US" sz="2400"/>
              <a:t>Produces a consistent message</a:t>
            </a:r>
          </a:p>
          <a:p>
            <a:r>
              <a:rPr lang="en-GB" altLang="en-US" sz="2400"/>
              <a:t>Can reduce costs</a:t>
            </a:r>
          </a:p>
          <a:p>
            <a:r>
              <a:rPr lang="en-GB" altLang="en-US" sz="2400"/>
              <a:t>Can produce more effective communications</a:t>
            </a:r>
          </a:p>
          <a:p>
            <a:r>
              <a:rPr lang="en-GB" altLang="en-US" sz="2400"/>
              <a:t>Can clarify positioning (resulting in competitive advantage)</a:t>
            </a:r>
          </a:p>
          <a:p>
            <a:r>
              <a:rPr lang="en-GB" altLang="en-US" sz="2400"/>
              <a:t>Encourages coordinated brand development</a:t>
            </a:r>
          </a:p>
          <a:p>
            <a:r>
              <a:rPr lang="en-GB" altLang="en-US" sz="2400"/>
              <a:t>Forces management to review processes and procedures</a:t>
            </a:r>
          </a:p>
          <a:p>
            <a:r>
              <a:rPr lang="en-GB" altLang="en-US" sz="2400"/>
              <a:t>Can lead to a reduction in the number of agencies to manage</a:t>
            </a:r>
          </a:p>
        </p:txBody>
      </p:sp>
    </p:spTree>
    <p:extLst>
      <p:ext uri="{BB962C8B-B14F-4D97-AF65-F5344CB8AC3E}">
        <p14:creationId xmlns:p14="http://schemas.microsoft.com/office/powerpoint/2010/main" val="11643931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38376" y="285750"/>
            <a:ext cx="8429625" cy="928688"/>
          </a:xfrm>
        </p:spPr>
        <p:txBody>
          <a:bodyPr/>
          <a:lstStyle/>
          <a:p>
            <a:r>
              <a:rPr lang="en-GB" altLang="en-US" smtClean="0"/>
              <a:t>Disadvantages of IMC</a:t>
            </a:r>
          </a:p>
        </p:txBody>
      </p:sp>
      <p:sp>
        <p:nvSpPr>
          <p:cNvPr id="17411" name="Content Placeholder 2"/>
          <p:cNvSpPr>
            <a:spLocks noGrp="1"/>
          </p:cNvSpPr>
          <p:nvPr>
            <p:ph idx="1"/>
          </p:nvPr>
        </p:nvSpPr>
        <p:spPr>
          <a:xfrm>
            <a:off x="2238375" y="1357313"/>
            <a:ext cx="8072438" cy="4114800"/>
          </a:xfrm>
        </p:spPr>
        <p:txBody>
          <a:bodyPr/>
          <a:lstStyle/>
          <a:p>
            <a:r>
              <a:rPr lang="en-GB" altLang="en-US" sz="2400"/>
              <a:t>Encourages centralisation and bureaucracy</a:t>
            </a:r>
          </a:p>
          <a:p>
            <a:r>
              <a:rPr lang="en-GB" altLang="en-US" sz="2400"/>
              <a:t>Can require additional management time to achieve consensus</a:t>
            </a:r>
          </a:p>
          <a:p>
            <a:r>
              <a:rPr lang="en-GB" altLang="en-US" sz="2400"/>
              <a:t>Suggests a single, uniform message – may dilute creativity</a:t>
            </a:r>
          </a:p>
          <a:p>
            <a:r>
              <a:rPr lang="en-GB" altLang="en-US" sz="2400"/>
              <a:t>Single message may not be suitable for global brands</a:t>
            </a:r>
          </a:p>
          <a:p>
            <a:r>
              <a:rPr lang="en-GB" altLang="en-US" sz="2400"/>
              <a:t>Single message may not be suitable for all media</a:t>
            </a:r>
          </a:p>
          <a:p>
            <a:r>
              <a:rPr lang="en-GB" altLang="en-US" sz="2400"/>
              <a:t>Requires culture change and may experience resistance</a:t>
            </a:r>
          </a:p>
        </p:txBody>
      </p:sp>
    </p:spTree>
    <p:extLst>
      <p:ext uri="{BB962C8B-B14F-4D97-AF65-F5344CB8AC3E}">
        <p14:creationId xmlns:p14="http://schemas.microsoft.com/office/powerpoint/2010/main" val="30527021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38375" y="1341439"/>
            <a:ext cx="8178800" cy="475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itle 1"/>
          <p:cNvSpPr>
            <a:spLocks noGrp="1"/>
          </p:cNvSpPr>
          <p:nvPr>
            <p:ph type="title"/>
          </p:nvPr>
        </p:nvSpPr>
        <p:spPr>
          <a:xfrm>
            <a:off x="1987551" y="304800"/>
            <a:ext cx="8429625" cy="928688"/>
          </a:xfrm>
        </p:spPr>
        <p:txBody>
          <a:bodyPr/>
          <a:lstStyle/>
          <a:p>
            <a:pPr eaLnBrk="1" hangingPunct="1"/>
            <a:r>
              <a:rPr lang="en-US" altLang="en-US" smtClean="0"/>
              <a:t>Discussion Question</a:t>
            </a:r>
          </a:p>
        </p:txBody>
      </p:sp>
      <p:sp>
        <p:nvSpPr>
          <p:cNvPr id="18436" name="Content Placeholder 2"/>
          <p:cNvSpPr>
            <a:spLocks noGrp="1"/>
          </p:cNvSpPr>
          <p:nvPr>
            <p:ph idx="1"/>
          </p:nvPr>
        </p:nvSpPr>
        <p:spPr>
          <a:xfrm>
            <a:off x="2619375" y="1557339"/>
            <a:ext cx="7416800" cy="2592387"/>
          </a:xfrm>
        </p:spPr>
        <p:txBody>
          <a:bodyPr/>
          <a:lstStyle/>
          <a:p>
            <a:pPr marL="265113" indent="-265113" eaLnBrk="1" hangingPunct="1">
              <a:lnSpc>
                <a:spcPct val="90000"/>
              </a:lnSpc>
            </a:pPr>
            <a:r>
              <a:rPr lang="en-US" altLang="en-US" b="1" smtClean="0">
                <a:solidFill>
                  <a:schemeClr val="bg1"/>
                </a:solidFill>
              </a:rPr>
              <a:t>Can you think of any companies who successfully practice IMC? </a:t>
            </a:r>
          </a:p>
          <a:p>
            <a:pPr marL="265113" indent="-265113" eaLnBrk="1" hangingPunct="1">
              <a:lnSpc>
                <a:spcPct val="90000"/>
              </a:lnSpc>
            </a:pPr>
            <a:endParaRPr lang="en-US" altLang="en-US" smtClean="0">
              <a:solidFill>
                <a:schemeClr val="bg1"/>
              </a:solidFill>
            </a:endParaRPr>
          </a:p>
          <a:p>
            <a:pPr marL="265113" indent="-265113" eaLnBrk="1" hangingPunct="1">
              <a:lnSpc>
                <a:spcPct val="90000"/>
              </a:lnSpc>
            </a:pPr>
            <a:r>
              <a:rPr lang="en-US" altLang="en-US" b="1" smtClean="0">
                <a:solidFill>
                  <a:schemeClr val="bg1"/>
                </a:solidFill>
              </a:rPr>
              <a:t>When you see one of their advertising messages do you know the company?</a:t>
            </a:r>
          </a:p>
        </p:txBody>
      </p:sp>
    </p:spTree>
    <p:extLst>
      <p:ext uri="{BB962C8B-B14F-4D97-AF65-F5344CB8AC3E}">
        <p14:creationId xmlns:p14="http://schemas.microsoft.com/office/powerpoint/2010/main" val="31701756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992313" y="260350"/>
            <a:ext cx="8229600" cy="1143000"/>
          </a:xfrm>
        </p:spPr>
        <p:txBody>
          <a:bodyPr/>
          <a:lstStyle/>
          <a:p>
            <a:r>
              <a:rPr lang="en-GB" altLang="en-US" smtClean="0"/>
              <a:t>Integrated Marketing Communications in practice</a:t>
            </a:r>
          </a:p>
        </p:txBody>
      </p:sp>
      <p:pic>
        <p:nvPicPr>
          <p:cNvPr id="20483" name="Picture 1">
            <a:hlinkClick r:id="rId2"/>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56138" y="1773238"/>
            <a:ext cx="255270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2">
            <a:hlinkClick r:id="rId4"/>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648075" y="4292601"/>
            <a:ext cx="390525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53178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1992313" y="260350"/>
            <a:ext cx="8229600" cy="1143000"/>
          </a:xfrm>
        </p:spPr>
        <p:txBody>
          <a:bodyPr/>
          <a:lstStyle/>
          <a:p>
            <a:r>
              <a:rPr lang="en-GB" altLang="en-US" smtClean="0"/>
              <a:t>How to spread your idea </a:t>
            </a:r>
          </a:p>
        </p:txBody>
      </p:sp>
      <p:sp>
        <p:nvSpPr>
          <p:cNvPr id="21507" name="Content Placeholder 2"/>
          <p:cNvSpPr>
            <a:spLocks noGrp="1"/>
          </p:cNvSpPr>
          <p:nvPr>
            <p:ph idx="1"/>
          </p:nvPr>
        </p:nvSpPr>
        <p:spPr/>
        <p:txBody>
          <a:bodyPr/>
          <a:lstStyle/>
          <a:p>
            <a:pPr marL="0" indent="0">
              <a:buNone/>
            </a:pPr>
            <a:r>
              <a:rPr lang="en-GB" altLang="en-US" smtClean="0"/>
              <a:t>Worth a watch! </a:t>
            </a:r>
          </a:p>
          <a:p>
            <a:pPr marL="0" indent="0">
              <a:buNone/>
            </a:pPr>
            <a:endParaRPr lang="en-GB" altLang="en-US" smtClean="0"/>
          </a:p>
          <a:p>
            <a:pPr marL="0" indent="0">
              <a:buNone/>
            </a:pPr>
            <a:endParaRPr lang="en-GB" altLang="en-US" smtClean="0"/>
          </a:p>
        </p:txBody>
      </p:sp>
      <p:pic>
        <p:nvPicPr>
          <p:cNvPr id="2" name="xBIVlM435Zg"/>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3719513" y="2547938"/>
            <a:ext cx="4572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55896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847850" y="260350"/>
            <a:ext cx="8477250" cy="954088"/>
          </a:xfrm>
          <a:solidFill>
            <a:schemeClr val="tx2">
              <a:lumMod val="40000"/>
              <a:lumOff val="60000"/>
            </a:schemeClr>
          </a:solidFill>
        </p:spPr>
        <p:txBody>
          <a:bodyPr anchor="t"/>
          <a:lstStyle/>
          <a:p>
            <a:pPr eaLnBrk="1" hangingPunct="1">
              <a:defRPr/>
            </a:pPr>
            <a:r>
              <a:rPr lang="en-GB" altLang="en-US" dirty="0" smtClean="0"/>
              <a:t>The traditional promotional mix</a:t>
            </a:r>
          </a:p>
        </p:txBody>
      </p:sp>
      <p:graphicFrame>
        <p:nvGraphicFramePr>
          <p:cNvPr id="4" name="Content Placeholder 3"/>
          <p:cNvGraphicFramePr>
            <a:graphicFrameLocks noGrp="1"/>
          </p:cNvGraphicFramePr>
          <p:nvPr>
            <p:ph idx="1"/>
          </p:nvPr>
        </p:nvGraphicFramePr>
        <p:xfrm>
          <a:off x="2381224" y="1500174"/>
          <a:ext cx="7286676" cy="4357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666875" y="2428875"/>
            <a:ext cx="1785938" cy="1816100"/>
          </a:xfrm>
          <a:prstGeom prst="rect">
            <a:avLst/>
          </a:prstGeom>
          <a:noFill/>
        </p:spPr>
        <p:txBody>
          <a:bodyPr>
            <a:spAutoFit/>
          </a:bodyPr>
          <a:lstStyle/>
          <a:p>
            <a:pPr eaLnBrk="0" fontAlgn="base" hangingPunct="0">
              <a:spcBef>
                <a:spcPct val="0"/>
              </a:spcBef>
              <a:spcAft>
                <a:spcPct val="0"/>
              </a:spcAft>
              <a:defRPr/>
            </a:pPr>
            <a:r>
              <a:rPr lang="en-US" sz="1400" dirty="0">
                <a:solidFill>
                  <a:prstClr val="black"/>
                </a:solidFill>
                <a:latin typeface="Arial"/>
                <a:cs typeface="Arial" charset="0"/>
              </a:rPr>
              <a:t>Any marketing directed specifically at an individual </a:t>
            </a:r>
            <a:r>
              <a:rPr lang="en-US" sz="1400" dirty="0" err="1">
                <a:solidFill>
                  <a:prstClr val="black"/>
                </a:solidFill>
                <a:latin typeface="Arial"/>
                <a:cs typeface="Arial" charset="0"/>
              </a:rPr>
              <a:t>eg</a:t>
            </a:r>
            <a:r>
              <a:rPr lang="en-US" sz="1400" dirty="0">
                <a:solidFill>
                  <a:prstClr val="black"/>
                </a:solidFill>
                <a:latin typeface="Arial"/>
                <a:cs typeface="Arial" charset="0"/>
              </a:rPr>
              <a:t>.</a:t>
            </a:r>
          </a:p>
          <a:p>
            <a:pPr eaLnBrk="0" fontAlgn="base" hangingPunct="0">
              <a:spcBef>
                <a:spcPct val="0"/>
              </a:spcBef>
              <a:spcAft>
                <a:spcPct val="0"/>
              </a:spcAft>
              <a:buFont typeface="Arial" pitchFamily="34" charset="0"/>
              <a:buChar char="•"/>
              <a:defRPr/>
            </a:pPr>
            <a:r>
              <a:rPr lang="en-US" sz="1400" dirty="0">
                <a:solidFill>
                  <a:prstClr val="black"/>
                </a:solidFill>
                <a:latin typeface="Arial"/>
                <a:cs typeface="Arial" charset="0"/>
              </a:rPr>
              <a:t>Direct mail</a:t>
            </a:r>
          </a:p>
          <a:p>
            <a:pPr eaLnBrk="0" fontAlgn="base" hangingPunct="0">
              <a:spcBef>
                <a:spcPct val="0"/>
              </a:spcBef>
              <a:spcAft>
                <a:spcPct val="0"/>
              </a:spcAft>
              <a:buFont typeface="Arial" pitchFamily="34" charset="0"/>
              <a:buChar char="•"/>
              <a:defRPr/>
            </a:pPr>
            <a:r>
              <a:rPr lang="en-US" sz="1400" dirty="0">
                <a:solidFill>
                  <a:prstClr val="black"/>
                </a:solidFill>
                <a:latin typeface="Arial"/>
                <a:cs typeface="Arial" charset="0"/>
              </a:rPr>
              <a:t>Email</a:t>
            </a:r>
          </a:p>
          <a:p>
            <a:pPr eaLnBrk="0" fontAlgn="base" hangingPunct="0">
              <a:spcBef>
                <a:spcPct val="0"/>
              </a:spcBef>
              <a:spcAft>
                <a:spcPct val="0"/>
              </a:spcAft>
              <a:buFont typeface="Arial" pitchFamily="34" charset="0"/>
              <a:buChar char="•"/>
              <a:defRPr/>
            </a:pPr>
            <a:r>
              <a:rPr lang="en-US" sz="1400" dirty="0" err="1">
                <a:solidFill>
                  <a:prstClr val="black"/>
                </a:solidFill>
                <a:latin typeface="Arial"/>
                <a:cs typeface="Arial" charset="0"/>
              </a:rPr>
              <a:t>SMS</a:t>
            </a:r>
            <a:endParaRPr lang="en-US" sz="1400" dirty="0">
              <a:solidFill>
                <a:prstClr val="black"/>
              </a:solidFill>
              <a:latin typeface="Arial"/>
              <a:cs typeface="Arial" charset="0"/>
            </a:endParaRPr>
          </a:p>
          <a:p>
            <a:pPr eaLnBrk="0" fontAlgn="base" hangingPunct="0">
              <a:spcBef>
                <a:spcPct val="0"/>
              </a:spcBef>
              <a:spcAft>
                <a:spcPct val="0"/>
              </a:spcAft>
              <a:buFont typeface="Arial" pitchFamily="34" charset="0"/>
              <a:buChar char="•"/>
              <a:defRPr/>
            </a:pPr>
            <a:r>
              <a:rPr lang="en-US" sz="1400" dirty="0">
                <a:solidFill>
                  <a:prstClr val="black"/>
                </a:solidFill>
                <a:latin typeface="Arial"/>
                <a:cs typeface="Arial" charset="0"/>
              </a:rPr>
              <a:t>Telemarketing</a:t>
            </a:r>
          </a:p>
          <a:p>
            <a:pPr eaLnBrk="0" fontAlgn="base" hangingPunct="0">
              <a:spcBef>
                <a:spcPct val="0"/>
              </a:spcBef>
              <a:spcAft>
                <a:spcPct val="0"/>
              </a:spcAft>
              <a:defRPr/>
            </a:pPr>
            <a:endParaRPr lang="en-GB" sz="1400" dirty="0">
              <a:solidFill>
                <a:prstClr val="black"/>
              </a:solidFill>
              <a:latin typeface="Arial" panose="020B0604020202020204" pitchFamily="34" charset="0"/>
              <a:cs typeface="Arial" charset="0"/>
            </a:endParaRPr>
          </a:p>
        </p:txBody>
      </p:sp>
      <p:sp>
        <p:nvSpPr>
          <p:cNvPr id="7" name="TextBox 6"/>
          <p:cNvSpPr txBox="1"/>
          <p:nvPr/>
        </p:nvSpPr>
        <p:spPr>
          <a:xfrm>
            <a:off x="6846888" y="1292226"/>
            <a:ext cx="1784350" cy="1384995"/>
          </a:xfrm>
          <a:prstGeom prst="rect">
            <a:avLst/>
          </a:prstGeom>
          <a:noFill/>
        </p:spPr>
        <p:txBody>
          <a:bodyPr>
            <a:spAutoFit/>
          </a:bodyPr>
          <a:lstStyle/>
          <a:p>
            <a:pPr eaLnBrk="0" fontAlgn="base" hangingPunct="0">
              <a:spcBef>
                <a:spcPct val="0"/>
              </a:spcBef>
              <a:spcAft>
                <a:spcPct val="0"/>
              </a:spcAft>
              <a:defRPr/>
            </a:pPr>
            <a:r>
              <a:rPr lang="en-US" sz="1400" dirty="0">
                <a:solidFill>
                  <a:prstClr val="black"/>
                </a:solidFill>
                <a:latin typeface="Arial"/>
                <a:cs typeface="Arial" charset="0"/>
              </a:rPr>
              <a:t>Direct selling, person to person </a:t>
            </a:r>
            <a:r>
              <a:rPr lang="en-US" sz="1400" dirty="0" err="1">
                <a:solidFill>
                  <a:prstClr val="black"/>
                </a:solidFill>
                <a:latin typeface="Arial"/>
                <a:cs typeface="Arial" charset="0"/>
              </a:rPr>
              <a:t>eg</a:t>
            </a:r>
            <a:r>
              <a:rPr lang="en-US" sz="1400" dirty="0">
                <a:solidFill>
                  <a:prstClr val="black"/>
                </a:solidFill>
                <a:latin typeface="Arial"/>
                <a:cs typeface="Arial" charset="0"/>
              </a:rPr>
              <a:t>.</a:t>
            </a:r>
          </a:p>
          <a:p>
            <a:pPr eaLnBrk="0" fontAlgn="base" hangingPunct="0">
              <a:spcBef>
                <a:spcPct val="0"/>
              </a:spcBef>
              <a:spcAft>
                <a:spcPct val="0"/>
              </a:spcAft>
              <a:defRPr/>
            </a:pPr>
            <a:r>
              <a:rPr lang="en-US" sz="1400" dirty="0">
                <a:solidFill>
                  <a:prstClr val="black"/>
                </a:solidFill>
                <a:latin typeface="Arial"/>
                <a:cs typeface="Arial" charset="0"/>
              </a:rPr>
              <a:t>Trade shows, sales meetings (B2B), door to door</a:t>
            </a:r>
            <a:endParaRPr lang="en-GB" sz="1400" dirty="0">
              <a:solidFill>
                <a:prstClr val="black"/>
              </a:solidFill>
              <a:latin typeface="Arial"/>
              <a:cs typeface="Arial" charset="0"/>
            </a:endParaRPr>
          </a:p>
        </p:txBody>
      </p:sp>
      <p:sp>
        <p:nvSpPr>
          <p:cNvPr id="22534" name="TextBox 7"/>
          <p:cNvSpPr txBox="1">
            <a:spLocks noChangeArrowheads="1"/>
          </p:cNvSpPr>
          <p:nvPr/>
        </p:nvSpPr>
        <p:spPr bwMode="auto">
          <a:xfrm>
            <a:off x="8524876" y="2428875"/>
            <a:ext cx="19288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pPr>
            <a:endParaRPr lang="en-US" altLang="en-US" sz="1800">
              <a:solidFill>
                <a:prstClr val="black"/>
              </a:solidFill>
            </a:endParaRPr>
          </a:p>
        </p:txBody>
      </p:sp>
      <p:sp>
        <p:nvSpPr>
          <p:cNvPr id="9" name="TextBox 8"/>
          <p:cNvSpPr txBox="1"/>
          <p:nvPr/>
        </p:nvSpPr>
        <p:spPr>
          <a:xfrm>
            <a:off x="8667750" y="2571751"/>
            <a:ext cx="1714500" cy="1169551"/>
          </a:xfrm>
          <a:prstGeom prst="rect">
            <a:avLst/>
          </a:prstGeom>
          <a:noFill/>
        </p:spPr>
        <p:txBody>
          <a:bodyPr>
            <a:spAutoFit/>
          </a:bodyPr>
          <a:lstStyle/>
          <a:p>
            <a:pPr eaLnBrk="0" fontAlgn="base" hangingPunct="0">
              <a:spcBef>
                <a:spcPct val="0"/>
              </a:spcBef>
              <a:spcAft>
                <a:spcPct val="0"/>
              </a:spcAft>
              <a:defRPr/>
            </a:pPr>
            <a:r>
              <a:rPr lang="en-US" sz="1400" dirty="0">
                <a:solidFill>
                  <a:prstClr val="black"/>
                </a:solidFill>
                <a:latin typeface="Arial"/>
                <a:cs typeface="Arial" charset="0"/>
              </a:rPr>
              <a:t>Paid for promotional space </a:t>
            </a:r>
            <a:r>
              <a:rPr lang="en-US" sz="1400" dirty="0" err="1">
                <a:solidFill>
                  <a:prstClr val="black"/>
                </a:solidFill>
                <a:latin typeface="Arial"/>
                <a:cs typeface="Arial" charset="0"/>
              </a:rPr>
              <a:t>eg</a:t>
            </a:r>
            <a:r>
              <a:rPr lang="en-US" sz="1400" dirty="0">
                <a:solidFill>
                  <a:prstClr val="black"/>
                </a:solidFill>
                <a:latin typeface="Arial"/>
                <a:cs typeface="Arial" charset="0"/>
              </a:rPr>
              <a:t>.  TV, online, radio, press, outdoor /ambient</a:t>
            </a:r>
            <a:endParaRPr lang="en-GB" sz="1400" dirty="0">
              <a:solidFill>
                <a:prstClr val="black"/>
              </a:solidFill>
              <a:latin typeface="Arial" panose="020B0604020202020204" pitchFamily="34" charset="0"/>
              <a:cs typeface="Arial" charset="0"/>
            </a:endParaRPr>
          </a:p>
        </p:txBody>
      </p:sp>
      <p:sp>
        <p:nvSpPr>
          <p:cNvPr id="10" name="TextBox 9"/>
          <p:cNvSpPr txBox="1"/>
          <p:nvPr/>
        </p:nvSpPr>
        <p:spPr>
          <a:xfrm>
            <a:off x="7739063" y="3952876"/>
            <a:ext cx="2286000" cy="2031325"/>
          </a:xfrm>
          <a:prstGeom prst="rect">
            <a:avLst/>
          </a:prstGeom>
          <a:noFill/>
        </p:spPr>
        <p:txBody>
          <a:bodyPr>
            <a:spAutoFit/>
          </a:bodyPr>
          <a:lstStyle/>
          <a:p>
            <a:pPr eaLnBrk="0" fontAlgn="base" hangingPunct="0">
              <a:spcBef>
                <a:spcPct val="0"/>
              </a:spcBef>
              <a:spcAft>
                <a:spcPct val="0"/>
              </a:spcAft>
              <a:defRPr/>
            </a:pPr>
            <a:r>
              <a:rPr lang="en-US" sz="1400" dirty="0">
                <a:solidFill>
                  <a:prstClr val="black"/>
                </a:solidFill>
                <a:latin typeface="Arial"/>
                <a:cs typeface="Arial" charset="0"/>
              </a:rPr>
              <a:t>Gaining word of mouth or  free media coverage through the communication of appropriate messages/stories to key individuals/groups.  Online networks are increasingly important here.</a:t>
            </a:r>
            <a:endParaRPr lang="en-GB" sz="1400" dirty="0">
              <a:solidFill>
                <a:prstClr val="black"/>
              </a:solidFill>
              <a:latin typeface="Arial"/>
              <a:cs typeface="Arial" charset="0"/>
            </a:endParaRPr>
          </a:p>
        </p:txBody>
      </p:sp>
      <p:sp>
        <p:nvSpPr>
          <p:cNvPr id="11" name="TextBox 10"/>
          <p:cNvSpPr txBox="1"/>
          <p:nvPr/>
        </p:nvSpPr>
        <p:spPr>
          <a:xfrm>
            <a:off x="1738313" y="4786314"/>
            <a:ext cx="2286000" cy="954087"/>
          </a:xfrm>
          <a:prstGeom prst="rect">
            <a:avLst/>
          </a:prstGeom>
          <a:noFill/>
        </p:spPr>
        <p:txBody>
          <a:bodyPr>
            <a:spAutoFit/>
          </a:bodyPr>
          <a:lstStyle/>
          <a:p>
            <a:pPr eaLnBrk="0" fontAlgn="base" hangingPunct="0">
              <a:spcBef>
                <a:spcPct val="0"/>
              </a:spcBef>
              <a:spcAft>
                <a:spcPct val="0"/>
              </a:spcAft>
              <a:defRPr/>
            </a:pPr>
            <a:r>
              <a:rPr lang="en-US" sz="1400" dirty="0">
                <a:solidFill>
                  <a:prstClr val="black"/>
                </a:solidFill>
                <a:latin typeface="Arial"/>
                <a:cs typeface="Arial" charset="0"/>
              </a:rPr>
              <a:t>Using special promotional messages to help achieve marketing objectives </a:t>
            </a:r>
            <a:r>
              <a:rPr lang="en-US" sz="1400" dirty="0" err="1">
                <a:solidFill>
                  <a:prstClr val="black"/>
                </a:solidFill>
                <a:latin typeface="Arial"/>
                <a:cs typeface="Arial" charset="0"/>
              </a:rPr>
              <a:t>eg</a:t>
            </a:r>
            <a:r>
              <a:rPr lang="en-US" sz="1400" dirty="0">
                <a:solidFill>
                  <a:prstClr val="black"/>
                </a:solidFill>
                <a:latin typeface="Arial"/>
                <a:cs typeface="Arial" charset="0"/>
              </a:rPr>
              <a:t>. </a:t>
            </a:r>
            <a:r>
              <a:rPr lang="en-US" sz="1400" dirty="0" err="1">
                <a:solidFill>
                  <a:prstClr val="black"/>
                </a:solidFill>
                <a:latin typeface="Arial"/>
                <a:cs typeface="Arial" charset="0"/>
              </a:rPr>
              <a:t>BOGOF</a:t>
            </a:r>
            <a:r>
              <a:rPr lang="en-US" sz="1400" dirty="0">
                <a:solidFill>
                  <a:prstClr val="black"/>
                </a:solidFill>
                <a:latin typeface="Arial"/>
                <a:cs typeface="Arial" charset="0"/>
              </a:rPr>
              <a:t>, competitions</a:t>
            </a:r>
            <a:endParaRPr lang="en-GB" sz="1400" dirty="0">
              <a:solidFill>
                <a:prstClr val="black"/>
              </a:solidFill>
              <a:latin typeface="Arial"/>
              <a:cs typeface="Arial" charset="0"/>
            </a:endParaRPr>
          </a:p>
        </p:txBody>
      </p:sp>
    </p:spTree>
    <p:extLst>
      <p:ext uri="{BB962C8B-B14F-4D97-AF65-F5344CB8AC3E}">
        <p14:creationId xmlns:p14="http://schemas.microsoft.com/office/powerpoint/2010/main" val="9154734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238376" y="285750"/>
            <a:ext cx="8429625" cy="928688"/>
          </a:xfrm>
        </p:spPr>
        <p:txBody>
          <a:bodyPr/>
          <a:lstStyle/>
          <a:p>
            <a:r>
              <a:rPr lang="en-US" altLang="en-US" sz="3600"/>
              <a:t>Advertising</a:t>
            </a:r>
          </a:p>
        </p:txBody>
      </p:sp>
      <p:graphicFrame>
        <p:nvGraphicFramePr>
          <p:cNvPr id="4" name="Content Placeholder 3"/>
          <p:cNvGraphicFramePr>
            <a:graphicFrameLocks noGrp="1"/>
          </p:cNvGraphicFramePr>
          <p:nvPr>
            <p:ph idx="1"/>
          </p:nvPr>
        </p:nvGraphicFramePr>
        <p:xfrm>
          <a:off x="2209800" y="1571612"/>
          <a:ext cx="84582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11193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992313" y="260350"/>
            <a:ext cx="8229600" cy="1143000"/>
          </a:xfrm>
        </p:spPr>
        <p:txBody>
          <a:bodyPr/>
          <a:lstStyle/>
          <a:p>
            <a:r>
              <a:rPr lang="en-GB" altLang="en-US" smtClean="0"/>
              <a:t>The Christmas Ad</a:t>
            </a:r>
          </a:p>
        </p:txBody>
      </p:sp>
      <p:pic>
        <p:nvPicPr>
          <p:cNvPr id="2" name="mNbSgMEZ_Tw"/>
          <p:cNvPicPr>
            <a:picLocks noRot="1" noChangeAspect="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2566988" y="1700213"/>
            <a:ext cx="6977062" cy="392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75351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992313" y="260350"/>
            <a:ext cx="8229600" cy="1143000"/>
          </a:xfrm>
        </p:spPr>
        <p:txBody>
          <a:bodyPr/>
          <a:lstStyle/>
          <a:p>
            <a:r>
              <a:rPr lang="en-GB" altLang="en-US" smtClean="0"/>
              <a:t>The Campaigns….</a:t>
            </a:r>
          </a:p>
        </p:txBody>
      </p:sp>
      <p:sp>
        <p:nvSpPr>
          <p:cNvPr id="3" name="Content Placeholder 2"/>
          <p:cNvSpPr>
            <a:spLocks noGrp="1"/>
          </p:cNvSpPr>
          <p:nvPr>
            <p:ph idx="1"/>
          </p:nvPr>
        </p:nvSpPr>
        <p:spPr/>
        <p:txBody>
          <a:bodyPr/>
          <a:lstStyle/>
          <a:p>
            <a:pPr>
              <a:defRPr/>
            </a:pPr>
            <a:r>
              <a:rPr lang="en-GB" dirty="0" smtClean="0"/>
              <a:t>#</a:t>
            </a:r>
            <a:r>
              <a:rPr lang="en-GB" dirty="0" err="1" smtClean="0"/>
              <a:t>eltonjohnlewis</a:t>
            </a:r>
            <a:endParaRPr lang="en-GB" dirty="0"/>
          </a:p>
          <a:p>
            <a:pPr>
              <a:defRPr/>
            </a:pPr>
            <a:endParaRPr lang="en-GB" dirty="0"/>
          </a:p>
          <a:p>
            <a:pPr>
              <a:defRPr/>
            </a:pPr>
            <a:endParaRPr lang="en-GB" sz="2400" dirty="0"/>
          </a:p>
          <a:p>
            <a:pPr>
              <a:defRPr/>
            </a:pPr>
            <a:endParaRPr lang="en-GB" sz="2400" dirty="0"/>
          </a:p>
          <a:p>
            <a:pPr marL="457200" indent="-457200">
              <a:buFont typeface="+mj-lt"/>
              <a:buAutoNum type="arabicPeriod"/>
              <a:defRPr/>
            </a:pPr>
            <a:r>
              <a:rPr lang="en-GB" sz="2400" dirty="0"/>
              <a:t>Like John Lewis &amp; Partners on Facebook http://www.facebook.com/johnlewisandpartners</a:t>
            </a:r>
          </a:p>
          <a:p>
            <a:pPr marL="457200" indent="-457200">
              <a:buFont typeface="+mj-lt"/>
              <a:buAutoNum type="arabicPeriod"/>
              <a:defRPr/>
            </a:pPr>
            <a:r>
              <a:rPr lang="en-GB" sz="2400" dirty="0"/>
              <a:t>Follow John Lewis &amp; Partners on Twitter http://twitter.com/jlandpartners</a:t>
            </a:r>
          </a:p>
          <a:p>
            <a:pPr marL="457200" indent="-457200">
              <a:buFont typeface="+mj-lt"/>
              <a:buAutoNum type="arabicPeriod"/>
              <a:defRPr/>
            </a:pPr>
            <a:r>
              <a:rPr lang="en-GB" sz="2400" dirty="0"/>
              <a:t>Follow John Lewis &amp; Partners on Instagram http://instagram.com/johnlewisandpartners</a:t>
            </a:r>
            <a:endParaRPr lang="en-GB" dirty="0" smtClean="0"/>
          </a:p>
          <a:p>
            <a:pPr>
              <a:defRPr/>
            </a:pPr>
            <a:endParaRPr lang="en-GB" dirty="0"/>
          </a:p>
        </p:txBody>
      </p:sp>
      <p:pic>
        <p:nvPicPr>
          <p:cNvPr id="2765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59375" y="1403351"/>
            <a:ext cx="4694238"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84997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429491" y="232641"/>
            <a:ext cx="11582400" cy="1143000"/>
          </a:xfrm>
        </p:spPr>
        <p:txBody>
          <a:bodyPr/>
          <a:lstStyle/>
          <a:p>
            <a:r>
              <a:rPr lang="en-GB" altLang="en-US" smtClean="0"/>
              <a:t>ROI </a:t>
            </a:r>
          </a:p>
        </p:txBody>
      </p:sp>
      <p:sp>
        <p:nvSpPr>
          <p:cNvPr id="39939" name="Content Placeholder 2"/>
          <p:cNvSpPr>
            <a:spLocks noGrp="1"/>
          </p:cNvSpPr>
          <p:nvPr>
            <p:ph idx="1"/>
          </p:nvPr>
        </p:nvSpPr>
        <p:spPr/>
        <p:txBody>
          <a:bodyPr/>
          <a:lstStyle/>
          <a:p>
            <a:pPr marL="0" indent="0">
              <a:buNone/>
            </a:pPr>
            <a:r>
              <a:rPr lang="en-GB" altLang="en-US" smtClean="0"/>
              <a:t>“Marketing should be about entertaining the nation, changing people’s behaviour and challenging their perceptions. It’s not about click-through rates, likes and shares, it’s about all those really powerful things advertising and communications can do,” </a:t>
            </a:r>
            <a:r>
              <a:rPr lang="en-GB" altLang="en-US" sz="1800"/>
              <a:t>Rachel Swift John Lewis Marketing Manager</a:t>
            </a:r>
          </a:p>
        </p:txBody>
      </p:sp>
    </p:spTree>
    <p:extLst>
      <p:ext uri="{BB962C8B-B14F-4D97-AF65-F5344CB8AC3E}">
        <p14:creationId xmlns:p14="http://schemas.microsoft.com/office/powerpoint/2010/main" val="308357787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17297" t="2042" r="16966" b="-2042"/>
          <a:stretch>
            <a:fillRect/>
          </a:stretch>
        </p:blipFill>
        <p:spPr>
          <a:xfrm>
            <a:off x="2711450" y="836614"/>
            <a:ext cx="7086600" cy="4568825"/>
          </a:xfrm>
        </p:spPr>
      </p:pic>
    </p:spTree>
    <p:extLst>
      <p:ext uri="{BB962C8B-B14F-4D97-AF65-F5344CB8AC3E}">
        <p14:creationId xmlns:p14="http://schemas.microsoft.com/office/powerpoint/2010/main" val="24330685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992313" y="260350"/>
            <a:ext cx="8229600" cy="1143000"/>
          </a:xfrm>
        </p:spPr>
        <p:txBody>
          <a:bodyPr/>
          <a:lstStyle/>
          <a:p>
            <a:r>
              <a:rPr lang="en-GB" altLang="en-US" smtClean="0"/>
              <a:t>What about????</a:t>
            </a:r>
          </a:p>
        </p:txBody>
      </p:sp>
      <p:sp>
        <p:nvSpPr>
          <p:cNvPr id="3" name="Content Placeholder 2"/>
          <p:cNvSpPr>
            <a:spLocks noGrp="1"/>
          </p:cNvSpPr>
          <p:nvPr>
            <p:ph idx="1"/>
          </p:nvPr>
        </p:nvSpPr>
        <p:spPr/>
        <p:txBody>
          <a:bodyPr/>
          <a:lstStyle/>
          <a:p>
            <a:pPr>
              <a:defRPr/>
            </a:pPr>
            <a:endParaRPr lang="en-GB" dirty="0" smtClean="0"/>
          </a:p>
          <a:p>
            <a:pPr marL="0" indent="0">
              <a:buNone/>
              <a:defRPr/>
            </a:pPr>
            <a:endParaRPr lang="en-GB" dirty="0"/>
          </a:p>
        </p:txBody>
      </p:sp>
      <p:pic>
        <p:nvPicPr>
          <p:cNvPr id="2" name="JdpspllWI2o"/>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3810000" y="2143125"/>
            <a:ext cx="4572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29870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1992313" y="260350"/>
            <a:ext cx="8229600" cy="1143000"/>
          </a:xfrm>
        </p:spPr>
        <p:txBody>
          <a:bodyPr/>
          <a:lstStyle/>
          <a:p>
            <a:r>
              <a:rPr lang="en-GB" altLang="en-US" smtClean="0"/>
              <a:t>The Campaign…..</a:t>
            </a:r>
          </a:p>
        </p:txBody>
      </p:sp>
      <p:sp>
        <p:nvSpPr>
          <p:cNvPr id="30723" name="Content Placeholder 2"/>
          <p:cNvSpPr>
            <a:spLocks noGrp="1"/>
          </p:cNvSpPr>
          <p:nvPr>
            <p:ph idx="1"/>
          </p:nvPr>
        </p:nvSpPr>
        <p:spPr/>
        <p:txBody>
          <a:bodyPr/>
          <a:lstStyle/>
          <a:p>
            <a:r>
              <a:rPr lang="en-GB" altLang="en-US" smtClean="0"/>
              <a:t> #NoPalmOilChristmas</a:t>
            </a:r>
          </a:p>
        </p:txBody>
      </p:sp>
      <p:pic>
        <p:nvPicPr>
          <p:cNvPr id="3072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82889" y="2349501"/>
            <a:ext cx="6626225" cy="334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14627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1992313" y="260350"/>
            <a:ext cx="8229600" cy="1143000"/>
          </a:xfrm>
        </p:spPr>
        <p:txBody>
          <a:bodyPr/>
          <a:lstStyle/>
          <a:p>
            <a:r>
              <a:rPr lang="en-GB" altLang="en-US" smtClean="0"/>
              <a:t>Thoughts?</a:t>
            </a:r>
          </a:p>
        </p:txBody>
      </p:sp>
      <p:sp>
        <p:nvSpPr>
          <p:cNvPr id="31747" name="Content Placeholder 2"/>
          <p:cNvSpPr>
            <a:spLocks noGrp="1"/>
          </p:cNvSpPr>
          <p:nvPr>
            <p:ph idx="1"/>
          </p:nvPr>
        </p:nvSpPr>
        <p:spPr/>
        <p:txBody>
          <a:bodyPr/>
          <a:lstStyle/>
          <a:p>
            <a:r>
              <a:rPr lang="en-GB" altLang="en-US" smtClean="0"/>
              <a:t>Emotional v Funny </a:t>
            </a:r>
          </a:p>
          <a:p>
            <a:r>
              <a:rPr lang="en-GB" altLang="en-US" smtClean="0"/>
              <a:t>Feel Good v Selling </a:t>
            </a:r>
          </a:p>
          <a:p>
            <a:r>
              <a:rPr lang="en-GB" altLang="en-US" smtClean="0"/>
              <a:t>Tradition</a:t>
            </a:r>
          </a:p>
          <a:p>
            <a:r>
              <a:rPr lang="en-GB" altLang="en-US" smtClean="0"/>
              <a:t>What's the point? </a:t>
            </a:r>
          </a:p>
        </p:txBody>
      </p:sp>
    </p:spTree>
    <p:extLst>
      <p:ext uri="{BB962C8B-B14F-4D97-AF65-F5344CB8AC3E}">
        <p14:creationId xmlns:p14="http://schemas.microsoft.com/office/powerpoint/2010/main" val="20965002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260648"/>
            <a:ext cx="10972800" cy="1309390"/>
          </a:xfrm>
        </p:spPr>
        <p:txBody>
          <a:bodyPr/>
          <a:lstStyle/>
          <a:p>
            <a:r>
              <a:rPr lang="en-GB" dirty="0" smtClean="0"/>
              <a:t>The best a man can get v the best a man can be - #</a:t>
            </a:r>
            <a:r>
              <a:rPr lang="en-GB" dirty="0" err="1" smtClean="0"/>
              <a:t>metoo</a:t>
            </a:r>
            <a:endParaRPr lang="en-GB" dirty="0"/>
          </a:p>
        </p:txBody>
      </p:sp>
      <p:sp>
        <p:nvSpPr>
          <p:cNvPr id="3" name="Content Placeholder 2"/>
          <p:cNvSpPr>
            <a:spLocks noGrp="1"/>
          </p:cNvSpPr>
          <p:nvPr>
            <p:ph idx="1"/>
          </p:nvPr>
        </p:nvSpPr>
        <p:spPr>
          <a:xfrm>
            <a:off x="152401" y="1570038"/>
            <a:ext cx="11901054" cy="4525962"/>
          </a:xfrm>
        </p:spPr>
        <p:txBody>
          <a:bodyPr/>
          <a:lstStyle/>
          <a:p>
            <a:pPr marL="0" indent="0">
              <a:buNone/>
            </a:pPr>
            <a:r>
              <a:rPr lang="en-GB" dirty="0"/>
              <a:t>Gillette's 'We believe: the best men can be' razors commercial takes </a:t>
            </a:r>
            <a:r>
              <a:rPr lang="en-GB" dirty="0" smtClean="0"/>
              <a:t>on </a:t>
            </a:r>
            <a:r>
              <a:rPr lang="en-GB" dirty="0"/>
              <a:t>toxic masculinity </a:t>
            </a:r>
          </a:p>
          <a:p>
            <a:pPr marL="0" indent="0">
              <a:buNone/>
            </a:pPr>
            <a:endParaRPr lang="en-GB" dirty="0"/>
          </a:p>
        </p:txBody>
      </p:sp>
      <p:pic>
        <p:nvPicPr>
          <p:cNvPr id="4" name="UYaY2Kb_PKI"/>
          <p:cNvPicPr>
            <a:picLocks noRot="1" noChangeAspect="1"/>
          </p:cNvPicPr>
          <p:nvPr>
            <a:videoFile r:link="rId1"/>
          </p:nvPr>
        </p:nvPicPr>
        <p:blipFill>
          <a:blip r:embed="rId3"/>
          <a:stretch>
            <a:fillRect/>
          </a:stretch>
        </p:blipFill>
        <p:spPr>
          <a:xfrm>
            <a:off x="1884218" y="2550968"/>
            <a:ext cx="7855527" cy="4126923"/>
          </a:xfrm>
          <a:prstGeom prst="rect">
            <a:avLst/>
          </a:prstGeom>
        </p:spPr>
      </p:pic>
    </p:spTree>
    <p:extLst>
      <p:ext uri="{BB962C8B-B14F-4D97-AF65-F5344CB8AC3E}">
        <p14:creationId xmlns:p14="http://schemas.microsoft.com/office/powerpoint/2010/main" val="415166216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16707" y="250038"/>
            <a:ext cx="11304238" cy="857250"/>
          </a:xfrm>
        </p:spPr>
        <p:txBody>
          <a:bodyPr/>
          <a:lstStyle/>
          <a:p>
            <a:pPr eaLnBrk="1" hangingPunct="1"/>
            <a:r>
              <a:rPr lang="en-GB" altLang="en-US" sz="3200"/>
              <a:t>Advertising theory – Weak or Strong?</a:t>
            </a:r>
          </a:p>
        </p:txBody>
      </p:sp>
      <p:graphicFrame>
        <p:nvGraphicFramePr>
          <p:cNvPr id="7" name="Content Placeholder 6"/>
          <p:cNvGraphicFramePr>
            <a:graphicFrameLocks noGrp="1"/>
          </p:cNvGraphicFramePr>
          <p:nvPr>
            <p:ph idx="1"/>
          </p:nvPr>
        </p:nvGraphicFramePr>
        <p:xfrm>
          <a:off x="2238348" y="1428736"/>
          <a:ext cx="3857652" cy="3643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77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pPr>
            <a:fld id="{19C4B892-25DD-4BBB-A8F4-188C379AF267}" type="slidenum">
              <a:rPr lang="en-GB" altLang="en-US" sz="1200">
                <a:solidFill>
                  <a:srgbClr val="898989"/>
                </a:solidFill>
              </a:rPr>
              <a:pPr fontAlgn="base">
                <a:spcBef>
                  <a:spcPct val="0"/>
                </a:spcBef>
                <a:spcAft>
                  <a:spcPct val="0"/>
                </a:spcAft>
                <a:buNone/>
              </a:pPr>
              <a:t>27</a:t>
            </a:fld>
            <a:endParaRPr lang="en-GB" altLang="en-US" sz="1200">
              <a:solidFill>
                <a:srgbClr val="898989"/>
              </a:solidFill>
            </a:endParaRPr>
          </a:p>
        </p:txBody>
      </p:sp>
      <p:graphicFrame>
        <p:nvGraphicFramePr>
          <p:cNvPr id="9" name="Diagram 8"/>
          <p:cNvGraphicFramePr/>
          <p:nvPr/>
        </p:nvGraphicFramePr>
        <p:xfrm>
          <a:off x="4381488" y="3714752"/>
          <a:ext cx="3500462" cy="3143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p:cNvSpPr txBox="1"/>
          <p:nvPr/>
        </p:nvSpPr>
        <p:spPr>
          <a:xfrm>
            <a:off x="1738313" y="5143500"/>
            <a:ext cx="3071812" cy="738664"/>
          </a:xfrm>
          <a:prstGeom prst="rect">
            <a:avLst/>
          </a:prstGeom>
          <a:noFill/>
        </p:spPr>
        <p:txBody>
          <a:bodyPr>
            <a:spAutoFit/>
          </a:bodyPr>
          <a:lstStyle/>
          <a:p>
            <a:pPr eaLnBrk="0" fontAlgn="base" hangingPunct="0">
              <a:spcBef>
                <a:spcPct val="0"/>
              </a:spcBef>
              <a:spcAft>
                <a:spcPct val="0"/>
              </a:spcAft>
              <a:defRPr/>
            </a:pPr>
            <a:r>
              <a:rPr lang="en-GB" sz="1400" dirty="0">
                <a:solidFill>
                  <a:prstClr val="black"/>
                </a:solidFill>
                <a:latin typeface="Arial"/>
                <a:cs typeface="Arial" charset="0"/>
              </a:rPr>
              <a:t>Strong theory (Jones, 1991)</a:t>
            </a:r>
          </a:p>
          <a:p>
            <a:pPr eaLnBrk="0" fontAlgn="base" hangingPunct="0">
              <a:spcBef>
                <a:spcPct val="0"/>
              </a:spcBef>
              <a:spcAft>
                <a:spcPct val="0"/>
              </a:spcAft>
              <a:defRPr/>
            </a:pPr>
            <a:r>
              <a:rPr lang="en-GB" sz="1400" dirty="0">
                <a:solidFill>
                  <a:prstClr val="black"/>
                </a:solidFill>
                <a:latin typeface="Arial"/>
                <a:cs typeface="Arial" charset="0"/>
              </a:rPr>
              <a:t>Weak theory (Ehrenberg (1988, 1997)</a:t>
            </a:r>
          </a:p>
        </p:txBody>
      </p:sp>
      <p:sp>
        <p:nvSpPr>
          <p:cNvPr id="8" name="TextBox 7"/>
          <p:cNvSpPr txBox="1"/>
          <p:nvPr/>
        </p:nvSpPr>
        <p:spPr>
          <a:xfrm>
            <a:off x="7596188" y="1571626"/>
            <a:ext cx="2857500" cy="3540125"/>
          </a:xfrm>
          <a:prstGeom prst="rect">
            <a:avLst/>
          </a:prstGeom>
          <a:noFill/>
        </p:spPr>
        <p:txBody>
          <a:bodyPr>
            <a:spAutoFit/>
          </a:bodyPr>
          <a:lstStyle/>
          <a:p>
            <a:pPr marL="265113" indent="-265113" eaLnBrk="0" fontAlgn="base" hangingPunct="0">
              <a:spcBef>
                <a:spcPct val="0"/>
              </a:spcBef>
              <a:spcAft>
                <a:spcPct val="0"/>
              </a:spcAft>
              <a:defRPr/>
            </a:pPr>
            <a:r>
              <a:rPr lang="en-GB" sz="3200" dirty="0">
                <a:solidFill>
                  <a:prstClr val="black"/>
                </a:solidFill>
                <a:latin typeface="Arial"/>
                <a:cs typeface="Arial" charset="0"/>
              </a:rPr>
              <a:t>What are your objectives?</a:t>
            </a:r>
          </a:p>
          <a:p>
            <a:pPr marL="265113" indent="-265113" eaLnBrk="0" fontAlgn="base" hangingPunct="0">
              <a:spcBef>
                <a:spcPct val="0"/>
              </a:spcBef>
              <a:spcAft>
                <a:spcPct val="0"/>
              </a:spcAft>
              <a:buFont typeface="Arial" pitchFamily="34" charset="0"/>
              <a:buChar char="•"/>
              <a:defRPr/>
            </a:pPr>
            <a:r>
              <a:rPr lang="en-GB" sz="3200" dirty="0">
                <a:solidFill>
                  <a:prstClr val="black"/>
                </a:solidFill>
                <a:latin typeface="Arial"/>
                <a:cs typeface="Arial" charset="0"/>
              </a:rPr>
              <a:t>Differentiate?</a:t>
            </a:r>
          </a:p>
          <a:p>
            <a:pPr marL="265113" indent="-265113" eaLnBrk="0" fontAlgn="base" hangingPunct="0">
              <a:spcBef>
                <a:spcPct val="0"/>
              </a:spcBef>
              <a:spcAft>
                <a:spcPct val="0"/>
              </a:spcAft>
              <a:buFont typeface="Arial" pitchFamily="34" charset="0"/>
              <a:buChar char="•"/>
              <a:defRPr/>
            </a:pPr>
            <a:r>
              <a:rPr lang="en-GB" sz="3200" dirty="0">
                <a:solidFill>
                  <a:prstClr val="black"/>
                </a:solidFill>
                <a:latin typeface="Arial"/>
                <a:cs typeface="Arial" charset="0"/>
              </a:rPr>
              <a:t>Remind/ reinforce?</a:t>
            </a:r>
          </a:p>
          <a:p>
            <a:pPr marL="265113" indent="-265113" eaLnBrk="0" fontAlgn="base" hangingPunct="0">
              <a:spcBef>
                <a:spcPct val="0"/>
              </a:spcBef>
              <a:spcAft>
                <a:spcPct val="0"/>
              </a:spcAft>
              <a:buFont typeface="Arial" pitchFamily="34" charset="0"/>
              <a:buChar char="•"/>
              <a:defRPr/>
            </a:pPr>
            <a:r>
              <a:rPr lang="en-GB" sz="3200" dirty="0">
                <a:solidFill>
                  <a:prstClr val="black"/>
                </a:solidFill>
                <a:latin typeface="Arial"/>
                <a:cs typeface="Arial" charset="0"/>
              </a:rPr>
              <a:t>Inform?</a:t>
            </a:r>
          </a:p>
          <a:p>
            <a:pPr marL="265113" indent="-265113" eaLnBrk="0" fontAlgn="base" hangingPunct="0">
              <a:spcBef>
                <a:spcPct val="0"/>
              </a:spcBef>
              <a:spcAft>
                <a:spcPct val="0"/>
              </a:spcAft>
              <a:buFont typeface="Arial" pitchFamily="34" charset="0"/>
              <a:buChar char="•"/>
              <a:defRPr/>
            </a:pPr>
            <a:r>
              <a:rPr lang="en-GB" sz="3200" dirty="0">
                <a:solidFill>
                  <a:prstClr val="black"/>
                </a:solidFill>
                <a:latin typeface="Arial"/>
                <a:cs typeface="Arial" charset="0"/>
              </a:rPr>
              <a:t>Persuade?</a:t>
            </a:r>
          </a:p>
        </p:txBody>
      </p:sp>
    </p:spTree>
    <p:extLst>
      <p:ext uri="{BB962C8B-B14F-4D97-AF65-F5344CB8AC3E}">
        <p14:creationId xmlns:p14="http://schemas.microsoft.com/office/powerpoint/2010/main" val="36180267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4"/>
          <p:cNvSpPr>
            <a:spLocks noGrp="1"/>
          </p:cNvSpPr>
          <p:nvPr>
            <p:ph type="title"/>
          </p:nvPr>
        </p:nvSpPr>
        <p:spPr>
          <a:xfrm>
            <a:off x="387927" y="285750"/>
            <a:ext cx="11194473" cy="928688"/>
          </a:xfrm>
        </p:spPr>
        <p:txBody>
          <a:bodyPr/>
          <a:lstStyle/>
          <a:p>
            <a:r>
              <a:rPr lang="cy-GB" altLang="en-US" sz="3600"/>
              <a:t>Advertising theory -Linear vs complex views </a:t>
            </a:r>
            <a:endParaRPr lang="en-US" altLang="en-US" sz="3600"/>
          </a:p>
        </p:txBody>
      </p:sp>
      <p:sp>
        <p:nvSpPr>
          <p:cNvPr id="34819" name="Text Placeholder 5"/>
          <p:cNvSpPr>
            <a:spLocks noGrp="1"/>
          </p:cNvSpPr>
          <p:nvPr>
            <p:ph type="body" idx="1"/>
          </p:nvPr>
        </p:nvSpPr>
        <p:spPr>
          <a:xfrm>
            <a:off x="1952625" y="1214438"/>
            <a:ext cx="4040188" cy="639762"/>
          </a:xfrm>
        </p:spPr>
        <p:txBody>
          <a:bodyPr/>
          <a:lstStyle/>
          <a:p>
            <a:pPr algn="ctr"/>
            <a:r>
              <a:rPr lang="cy-GB" altLang="en-US" smtClean="0"/>
              <a:t>Simple AIDA</a:t>
            </a:r>
            <a:endParaRPr lang="en-US" altLang="en-US" smtClean="0"/>
          </a:p>
        </p:txBody>
      </p:sp>
      <p:graphicFrame>
        <p:nvGraphicFramePr>
          <p:cNvPr id="10" name="Content Placeholder 9"/>
          <p:cNvGraphicFramePr>
            <a:graphicFrameLocks noGrp="1"/>
          </p:cNvGraphicFramePr>
          <p:nvPr>
            <p:ph sz="half" idx="2"/>
          </p:nvPr>
        </p:nvGraphicFramePr>
        <p:xfrm>
          <a:off x="2024034" y="1857364"/>
          <a:ext cx="4040188" cy="3951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821" name="Text Placeholder 7"/>
          <p:cNvSpPr>
            <a:spLocks noGrp="1"/>
          </p:cNvSpPr>
          <p:nvPr>
            <p:ph type="body" sz="quarter" idx="3"/>
          </p:nvPr>
        </p:nvSpPr>
        <p:spPr>
          <a:xfrm>
            <a:off x="6096001" y="1214438"/>
            <a:ext cx="4041775" cy="639762"/>
          </a:xfrm>
        </p:spPr>
        <p:txBody>
          <a:bodyPr/>
          <a:lstStyle/>
          <a:p>
            <a:r>
              <a:rPr lang="cy-GB" altLang="en-US" smtClean="0"/>
              <a:t>Persuasive Advertising</a:t>
            </a:r>
            <a:endParaRPr lang="en-US" altLang="en-US" smtClean="0"/>
          </a:p>
        </p:txBody>
      </p:sp>
      <p:sp>
        <p:nvSpPr>
          <p:cNvPr id="34822" name="Content Placeholder 8"/>
          <p:cNvSpPr>
            <a:spLocks noGrp="1"/>
          </p:cNvSpPr>
          <p:nvPr>
            <p:ph sz="quarter" idx="4"/>
          </p:nvPr>
        </p:nvSpPr>
        <p:spPr>
          <a:xfrm>
            <a:off x="6238876" y="1928814"/>
            <a:ext cx="4041775" cy="3951287"/>
          </a:xfrm>
        </p:spPr>
        <p:txBody>
          <a:bodyPr/>
          <a:lstStyle/>
          <a:p>
            <a:r>
              <a:rPr lang="cy-GB" altLang="en-US" smtClean="0"/>
              <a:t>Moving the consumer through this process?</a:t>
            </a:r>
          </a:p>
          <a:p>
            <a:r>
              <a:rPr lang="cy-GB" altLang="en-US" smtClean="0"/>
              <a:t>Is the process linear?</a:t>
            </a:r>
          </a:p>
          <a:p>
            <a:r>
              <a:rPr lang="cy-GB" altLang="en-US" smtClean="0"/>
              <a:t>What about re-purchase decisions?</a:t>
            </a:r>
          </a:p>
          <a:p>
            <a:r>
              <a:rPr lang="cy-GB" altLang="en-US" smtClean="0"/>
              <a:t>Is this a strong theory model?</a:t>
            </a:r>
          </a:p>
        </p:txBody>
      </p:sp>
      <p:sp>
        <p:nvSpPr>
          <p:cNvPr id="3482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pPr>
            <a:fld id="{BBA00678-AA68-4B48-89E3-80A1918F861A}" type="slidenum">
              <a:rPr lang="en-GB" altLang="en-US" sz="1200">
                <a:solidFill>
                  <a:srgbClr val="898989"/>
                </a:solidFill>
              </a:rPr>
              <a:pPr fontAlgn="base">
                <a:spcBef>
                  <a:spcPct val="0"/>
                </a:spcBef>
                <a:spcAft>
                  <a:spcPct val="0"/>
                </a:spcAft>
                <a:buNone/>
              </a:pPr>
              <a:t>28</a:t>
            </a:fld>
            <a:endParaRPr lang="en-GB" altLang="en-US" sz="1200">
              <a:solidFill>
                <a:srgbClr val="898989"/>
              </a:solidFill>
            </a:endParaRPr>
          </a:p>
        </p:txBody>
      </p:sp>
    </p:spTree>
    <p:extLst>
      <p:ext uri="{BB962C8B-B14F-4D97-AF65-F5344CB8AC3E}">
        <p14:creationId xmlns:p14="http://schemas.microsoft.com/office/powerpoint/2010/main" val="140699895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a:xfrm>
            <a:off x="304800" y="285750"/>
            <a:ext cx="11526982" cy="928688"/>
          </a:xfrm>
        </p:spPr>
        <p:txBody>
          <a:bodyPr>
            <a:normAutofit fontScale="90000"/>
          </a:bodyPr>
          <a:lstStyle/>
          <a:p>
            <a:pPr eaLnBrk="1" hangingPunct="1">
              <a:defRPr/>
            </a:pPr>
            <a:r>
              <a:rPr lang="en-GB" sz="3200" dirty="0"/>
              <a:t>Complex buyer behaviour</a:t>
            </a:r>
            <a:br>
              <a:rPr lang="en-GB" sz="3200" dirty="0"/>
            </a:br>
            <a:r>
              <a:rPr lang="en-GB" sz="3200" dirty="0"/>
              <a:t>Weak theory - Reinforcement</a:t>
            </a:r>
          </a:p>
        </p:txBody>
      </p:sp>
      <p:sp>
        <p:nvSpPr>
          <p:cNvPr id="36867" name="Rectangle 3"/>
          <p:cNvSpPr>
            <a:spLocks noGrp="1" noChangeArrowheads="1"/>
          </p:cNvSpPr>
          <p:nvPr>
            <p:ph idx="1"/>
          </p:nvPr>
        </p:nvSpPr>
        <p:spPr>
          <a:xfrm>
            <a:off x="2095500" y="1428751"/>
            <a:ext cx="4857750" cy="4214813"/>
          </a:xfrm>
        </p:spPr>
        <p:txBody>
          <a:bodyPr/>
          <a:lstStyle/>
          <a:p>
            <a:pPr eaLnBrk="1" hangingPunct="1">
              <a:lnSpc>
                <a:spcPct val="90000"/>
              </a:lnSpc>
            </a:pPr>
            <a:r>
              <a:rPr lang="en-GB" altLang="en-US" sz="2800"/>
              <a:t>Consumer decision-making is a complex, non-linear process</a:t>
            </a:r>
          </a:p>
          <a:p>
            <a:pPr eaLnBrk="1" hangingPunct="1">
              <a:lnSpc>
                <a:spcPct val="90000"/>
              </a:lnSpc>
            </a:pPr>
            <a:r>
              <a:rPr lang="en-GB" altLang="en-US" sz="2800"/>
              <a:t>Brand awareness and recall are vital</a:t>
            </a:r>
          </a:p>
          <a:p>
            <a:pPr eaLnBrk="1" hangingPunct="1">
              <a:lnSpc>
                <a:spcPct val="90000"/>
              </a:lnSpc>
            </a:pPr>
            <a:r>
              <a:rPr lang="en-GB" altLang="en-US" sz="2800"/>
              <a:t>Does this model take into account the true complexity of buyer-behaviour?</a:t>
            </a:r>
          </a:p>
          <a:p>
            <a:pPr eaLnBrk="1" hangingPunct="1">
              <a:lnSpc>
                <a:spcPct val="90000"/>
              </a:lnSpc>
              <a:buFont typeface="Wingdings" panose="05000000000000000000" pitchFamily="2" charset="2"/>
              <a:buNone/>
            </a:pPr>
            <a:endParaRPr lang="en-GB" altLang="en-US" sz="2500"/>
          </a:p>
        </p:txBody>
      </p:sp>
      <p:sp>
        <p:nvSpPr>
          <p:cNvPr id="3686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pPr>
            <a:fld id="{9D8F9E96-7FB4-4E1F-B80B-9CF8484DF815}" type="slidenum">
              <a:rPr lang="en-GB" altLang="en-US" sz="1200">
                <a:solidFill>
                  <a:srgbClr val="898989"/>
                </a:solidFill>
              </a:rPr>
              <a:pPr fontAlgn="base">
                <a:spcBef>
                  <a:spcPct val="0"/>
                </a:spcBef>
                <a:spcAft>
                  <a:spcPct val="0"/>
                </a:spcAft>
                <a:buNone/>
              </a:pPr>
              <a:t>29</a:t>
            </a:fld>
            <a:endParaRPr lang="en-GB" altLang="en-US" sz="1200">
              <a:solidFill>
                <a:srgbClr val="898989"/>
              </a:solidFill>
            </a:endParaRPr>
          </a:p>
        </p:txBody>
      </p:sp>
      <p:graphicFrame>
        <p:nvGraphicFramePr>
          <p:cNvPr id="6" name="Diagram 5"/>
          <p:cNvGraphicFramePr/>
          <p:nvPr/>
        </p:nvGraphicFramePr>
        <p:xfrm>
          <a:off x="6953256" y="1428736"/>
          <a:ext cx="3333752" cy="4071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7739063" y="5715000"/>
            <a:ext cx="2571750" cy="369332"/>
          </a:xfrm>
          <a:prstGeom prst="rect">
            <a:avLst/>
          </a:prstGeom>
          <a:noFill/>
        </p:spPr>
        <p:txBody>
          <a:bodyPr>
            <a:spAutoFit/>
          </a:bodyPr>
          <a:lstStyle/>
          <a:p>
            <a:pPr eaLnBrk="0" fontAlgn="base" hangingPunct="0">
              <a:spcBef>
                <a:spcPct val="0"/>
              </a:spcBef>
              <a:spcAft>
                <a:spcPct val="0"/>
              </a:spcAft>
              <a:defRPr/>
            </a:pPr>
            <a:r>
              <a:rPr lang="en-GB" dirty="0">
                <a:solidFill>
                  <a:prstClr val="black"/>
                </a:solidFill>
                <a:latin typeface="Arial"/>
                <a:cs typeface="Arial" charset="0"/>
              </a:rPr>
              <a:t>Ehrenberg, 1988</a:t>
            </a:r>
          </a:p>
        </p:txBody>
      </p:sp>
    </p:spTree>
    <p:extLst>
      <p:ext uri="{BB962C8B-B14F-4D97-AF65-F5344CB8AC3E}">
        <p14:creationId xmlns:p14="http://schemas.microsoft.com/office/powerpoint/2010/main" val="49065675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23455" y="230332"/>
            <a:ext cx="10487892" cy="928688"/>
          </a:xfrm>
        </p:spPr>
        <p:txBody>
          <a:bodyPr/>
          <a:lstStyle/>
          <a:p>
            <a:r>
              <a:rPr lang="en-GB" altLang="en-US" smtClean="0"/>
              <a:t>Summary</a:t>
            </a:r>
          </a:p>
        </p:txBody>
      </p:sp>
      <p:sp>
        <p:nvSpPr>
          <p:cNvPr id="40963" name="Content Placeholder 2"/>
          <p:cNvSpPr>
            <a:spLocks noGrp="1"/>
          </p:cNvSpPr>
          <p:nvPr>
            <p:ph idx="1"/>
          </p:nvPr>
        </p:nvSpPr>
        <p:spPr>
          <a:xfrm>
            <a:off x="623455" y="1600200"/>
            <a:ext cx="10377054" cy="4114800"/>
          </a:xfrm>
        </p:spPr>
        <p:txBody>
          <a:bodyPr/>
          <a:lstStyle/>
          <a:p>
            <a:r>
              <a:rPr lang="en-US" altLang="en-US" sz="2400" dirty="0"/>
              <a:t>Advertising plays an important role in marketing communications</a:t>
            </a:r>
          </a:p>
          <a:p>
            <a:r>
              <a:rPr lang="en-US" altLang="en-US" sz="2400" dirty="0"/>
              <a:t>There are a range of theories of ‘how advertising works’</a:t>
            </a:r>
          </a:p>
          <a:p>
            <a:r>
              <a:rPr lang="en-US" altLang="en-US" sz="2400" dirty="0"/>
              <a:t>Developing messages and converting them into a language that can be understood by the target audience is an important part of advertising</a:t>
            </a:r>
          </a:p>
          <a:p>
            <a:r>
              <a:rPr lang="en-US" altLang="en-US" sz="2400" dirty="0"/>
              <a:t>There are a range of approaches to message development and creative execution </a:t>
            </a:r>
          </a:p>
          <a:p>
            <a:r>
              <a:rPr lang="en-US" altLang="en-US" sz="2400" dirty="0"/>
              <a:t>The choice of approach depends on factors such as the level of involvement, product knowledge and self construal</a:t>
            </a:r>
          </a:p>
        </p:txBody>
      </p:sp>
    </p:spTree>
    <p:extLst>
      <p:ext uri="{BB962C8B-B14F-4D97-AF65-F5344CB8AC3E}">
        <p14:creationId xmlns:p14="http://schemas.microsoft.com/office/powerpoint/2010/main" val="17718712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381000" y="226458"/>
            <a:ext cx="11423073" cy="928688"/>
          </a:xfrm>
        </p:spPr>
        <p:txBody>
          <a:bodyPr/>
          <a:lstStyle/>
          <a:p>
            <a:pPr eaLnBrk="1" hangingPunct="1"/>
            <a:r>
              <a:rPr lang="en-US" altLang="en-US" smtClean="0"/>
              <a:t>Public Relations</a:t>
            </a:r>
          </a:p>
        </p:txBody>
      </p:sp>
      <p:sp>
        <p:nvSpPr>
          <p:cNvPr id="41987" name="Content Placeholder 4"/>
          <p:cNvSpPr>
            <a:spLocks noGrp="1"/>
          </p:cNvSpPr>
          <p:nvPr>
            <p:ph idx="1"/>
          </p:nvPr>
        </p:nvSpPr>
        <p:spPr>
          <a:xfrm>
            <a:off x="2238376" y="1600200"/>
            <a:ext cx="4714875" cy="4114800"/>
          </a:xfrm>
        </p:spPr>
        <p:txBody>
          <a:bodyPr/>
          <a:lstStyle/>
          <a:p>
            <a:pPr eaLnBrk="1" hangingPunct="1">
              <a:spcBef>
                <a:spcPct val="0"/>
              </a:spcBef>
            </a:pPr>
            <a:r>
              <a:rPr lang="en-US" altLang="en-US" b="1" smtClean="0"/>
              <a:t>Public relations </a:t>
            </a:r>
            <a:r>
              <a:rPr lang="en-US" altLang="en-US" smtClean="0"/>
              <a:t>involves building good relations with the company’s various publics.</a:t>
            </a:r>
          </a:p>
        </p:txBody>
      </p:sp>
      <p:sp>
        <p:nvSpPr>
          <p:cNvPr id="5" name="TextBox 4"/>
          <p:cNvSpPr txBox="1"/>
          <p:nvPr/>
        </p:nvSpPr>
        <p:spPr>
          <a:xfrm>
            <a:off x="2524125" y="4214813"/>
            <a:ext cx="3500438" cy="369332"/>
          </a:xfrm>
          <a:prstGeom prst="rect">
            <a:avLst/>
          </a:prstGeom>
          <a:noFill/>
        </p:spPr>
        <p:txBody>
          <a:bodyPr>
            <a:spAutoFit/>
          </a:bodyPr>
          <a:lstStyle/>
          <a:p>
            <a:pPr algn="r" eaLnBrk="0" fontAlgn="base" hangingPunct="0">
              <a:spcBef>
                <a:spcPct val="0"/>
              </a:spcBef>
              <a:spcAft>
                <a:spcPct val="0"/>
              </a:spcAft>
              <a:defRPr/>
            </a:pPr>
            <a:r>
              <a:rPr lang="en-GB" dirty="0" err="1">
                <a:solidFill>
                  <a:prstClr val="black"/>
                </a:solidFill>
                <a:latin typeface="Arial"/>
                <a:cs typeface="Arial" charset="0"/>
              </a:rPr>
              <a:t>Kotler</a:t>
            </a:r>
            <a:r>
              <a:rPr lang="en-GB" dirty="0">
                <a:solidFill>
                  <a:prstClr val="black"/>
                </a:solidFill>
                <a:latin typeface="Arial"/>
                <a:cs typeface="Arial" charset="0"/>
              </a:rPr>
              <a:t> &amp; Armstrong (2010)</a:t>
            </a:r>
          </a:p>
        </p:txBody>
      </p:sp>
      <p:pic>
        <p:nvPicPr>
          <p:cNvPr id="41989" name="Picture 6" descr="http://t1.gstatic.com/images?q=tbn:ANd9GcS5CMFzpHVTX1hAHF2hTmAfZuov8TKOv4Yc3X9LGaIiQijBUG_h029WYrB0">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7564" y="2286001"/>
            <a:ext cx="3057525" cy="236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931350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9491" y="285750"/>
            <a:ext cx="11305309" cy="928688"/>
          </a:xfrm>
        </p:spPr>
        <p:txBody>
          <a:bodyPr/>
          <a:lstStyle/>
          <a:p>
            <a:r>
              <a:rPr lang="en-US" altLang="en-US" sz="3600"/>
              <a:t>Public Relations</a:t>
            </a:r>
          </a:p>
        </p:txBody>
      </p:sp>
      <p:graphicFrame>
        <p:nvGraphicFramePr>
          <p:cNvPr id="4" name="Content Placeholder 3"/>
          <p:cNvGraphicFramePr>
            <a:graphicFrameLocks noGrp="1"/>
          </p:cNvGraphicFramePr>
          <p:nvPr>
            <p:ph idx="1"/>
          </p:nvPr>
        </p:nvGraphicFramePr>
        <p:xfrm>
          <a:off x="2133600" y="1500175"/>
          <a:ext cx="8534400" cy="411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8082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401782" y="285750"/>
            <a:ext cx="11194473" cy="928688"/>
          </a:xfrm>
        </p:spPr>
        <p:txBody>
          <a:bodyPr/>
          <a:lstStyle/>
          <a:p>
            <a:pPr eaLnBrk="1" hangingPunct="1"/>
            <a:r>
              <a:rPr lang="en-GB" altLang="en-US" sz="3600"/>
              <a:t>Public Relations – Academic Definitions</a:t>
            </a:r>
          </a:p>
        </p:txBody>
      </p:sp>
      <p:sp>
        <p:nvSpPr>
          <p:cNvPr id="4" name="Rounded Rectangular Callout 3"/>
          <p:cNvSpPr/>
          <p:nvPr/>
        </p:nvSpPr>
        <p:spPr>
          <a:xfrm>
            <a:off x="6596063" y="1643063"/>
            <a:ext cx="3714750" cy="2500312"/>
          </a:xfrm>
          <a:prstGeom prst="wedgeRoundRectCallout">
            <a:avLst>
              <a:gd name="adj1" fmla="val 60045"/>
              <a:gd name="adj2" fmla="val 9079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lnSpc>
                <a:spcPct val="80000"/>
              </a:lnSpc>
              <a:spcBef>
                <a:spcPct val="0"/>
              </a:spcBef>
              <a:spcAft>
                <a:spcPct val="0"/>
              </a:spcAft>
              <a:defRPr/>
            </a:pPr>
            <a:r>
              <a:rPr lang="en-GB" dirty="0">
                <a:solidFill>
                  <a:prstClr val="white"/>
                </a:solidFill>
                <a:latin typeface="Arial"/>
              </a:rPr>
              <a:t>“…the management of communications and relationships to establish goodwill and mutual understanding between an organization and its public” </a:t>
            </a:r>
          </a:p>
          <a:p>
            <a:pPr algn="ctr" eaLnBrk="0" fontAlgn="base" hangingPunct="0">
              <a:lnSpc>
                <a:spcPct val="80000"/>
              </a:lnSpc>
              <a:spcBef>
                <a:spcPct val="0"/>
              </a:spcBef>
              <a:spcAft>
                <a:spcPct val="0"/>
              </a:spcAft>
              <a:defRPr/>
            </a:pPr>
            <a:endParaRPr lang="en-GB" dirty="0">
              <a:solidFill>
                <a:prstClr val="white"/>
              </a:solidFill>
              <a:latin typeface="Arial"/>
            </a:endParaRPr>
          </a:p>
          <a:p>
            <a:pPr algn="ctr" eaLnBrk="0" fontAlgn="base" hangingPunct="0">
              <a:lnSpc>
                <a:spcPct val="80000"/>
              </a:lnSpc>
              <a:spcBef>
                <a:spcPct val="0"/>
              </a:spcBef>
              <a:spcAft>
                <a:spcPct val="0"/>
              </a:spcAft>
              <a:defRPr/>
            </a:pPr>
            <a:r>
              <a:rPr lang="en-GB" dirty="0">
                <a:solidFill>
                  <a:prstClr val="white"/>
                </a:solidFill>
                <a:latin typeface="Arial"/>
              </a:rPr>
              <a:t>Jobber (2007:646)</a:t>
            </a:r>
          </a:p>
        </p:txBody>
      </p:sp>
      <p:sp>
        <p:nvSpPr>
          <p:cNvPr id="5" name="Rounded Rectangular Callout 4"/>
          <p:cNvSpPr/>
          <p:nvPr/>
        </p:nvSpPr>
        <p:spPr>
          <a:xfrm>
            <a:off x="1738313" y="1500189"/>
            <a:ext cx="4572000" cy="3214687"/>
          </a:xfrm>
          <a:prstGeom prst="wedgeRoundRectCallout">
            <a:avLst>
              <a:gd name="adj1" fmla="val -55830"/>
              <a:gd name="adj2" fmla="val 66684"/>
              <a:gd name="adj3" fmla="val 16667"/>
            </a:avLst>
          </a:prstGeom>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ct val="0"/>
              </a:spcAft>
              <a:defRPr/>
            </a:pPr>
            <a:endParaRPr lang="en-GB" dirty="0">
              <a:solidFill>
                <a:prstClr val="white"/>
              </a:solidFill>
              <a:latin typeface="Arial"/>
            </a:endParaRPr>
          </a:p>
          <a:p>
            <a:pPr eaLnBrk="0" fontAlgn="base" hangingPunct="0">
              <a:spcBef>
                <a:spcPct val="0"/>
              </a:spcBef>
              <a:spcAft>
                <a:spcPct val="0"/>
              </a:spcAft>
              <a:defRPr/>
            </a:pPr>
            <a:r>
              <a:rPr lang="en-GB" dirty="0">
                <a:solidFill>
                  <a:prstClr val="white"/>
                </a:solidFill>
                <a:latin typeface="Arial"/>
              </a:rPr>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 “</a:t>
            </a:r>
          </a:p>
          <a:p>
            <a:pPr algn="r" eaLnBrk="0" fontAlgn="base" hangingPunct="0">
              <a:spcBef>
                <a:spcPct val="0"/>
              </a:spcBef>
              <a:spcAft>
                <a:spcPct val="0"/>
              </a:spcAft>
              <a:defRPr/>
            </a:pPr>
            <a:r>
              <a:rPr lang="en-GB" dirty="0">
                <a:solidFill>
                  <a:prstClr val="white"/>
                </a:solidFill>
                <a:latin typeface="Arial"/>
              </a:rPr>
              <a:t>CIPR (2010)</a:t>
            </a:r>
          </a:p>
        </p:txBody>
      </p:sp>
      <p:sp>
        <p:nvSpPr>
          <p:cNvPr id="6" name="Rounded Rectangular Callout 5"/>
          <p:cNvSpPr/>
          <p:nvPr/>
        </p:nvSpPr>
        <p:spPr>
          <a:xfrm>
            <a:off x="4024313" y="4786313"/>
            <a:ext cx="4786312" cy="1428750"/>
          </a:xfrm>
          <a:prstGeom prst="wedgeRoundRectCallout">
            <a:avLst>
              <a:gd name="adj1" fmla="val 56949"/>
              <a:gd name="adj2" fmla="val 75199"/>
              <a:gd name="adj3" fmla="val 16667"/>
            </a:avLst>
          </a:prstGeom>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eaLnBrk="0" fontAlgn="base" hangingPunct="0">
              <a:spcBef>
                <a:spcPct val="0"/>
              </a:spcBef>
              <a:spcAft>
                <a:spcPct val="0"/>
              </a:spcAft>
              <a:defRPr/>
            </a:pPr>
            <a:r>
              <a:rPr lang="en-GB" sz="1600" dirty="0">
                <a:solidFill>
                  <a:prstClr val="white"/>
                </a:solidFill>
                <a:latin typeface="Arial"/>
              </a:rPr>
              <a:t>“Public Relations is the management function that establishes and maintains mutually beneficial relationships between an organisation and the publics on whom its success or failure depends.”</a:t>
            </a:r>
          </a:p>
          <a:p>
            <a:pPr algn="ctr" eaLnBrk="0" fontAlgn="base" hangingPunct="0">
              <a:spcBef>
                <a:spcPct val="0"/>
              </a:spcBef>
              <a:spcAft>
                <a:spcPct val="0"/>
              </a:spcAft>
              <a:defRPr/>
            </a:pPr>
            <a:r>
              <a:rPr lang="en-GB" sz="1600" dirty="0">
                <a:solidFill>
                  <a:prstClr val="white"/>
                </a:solidFill>
                <a:latin typeface="Arial"/>
              </a:rPr>
              <a:t>Broom (2009: 21)</a:t>
            </a:r>
          </a:p>
        </p:txBody>
      </p:sp>
    </p:spTree>
    <p:extLst>
      <p:ext uri="{BB962C8B-B14F-4D97-AF65-F5344CB8AC3E}">
        <p14:creationId xmlns:p14="http://schemas.microsoft.com/office/powerpoint/2010/main" val="1973866244"/>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734291" y="260350"/>
            <a:ext cx="11083636" cy="928688"/>
          </a:xfrm>
        </p:spPr>
        <p:txBody>
          <a:bodyPr/>
          <a:lstStyle/>
          <a:p>
            <a:pPr eaLnBrk="1" hangingPunct="1"/>
            <a:r>
              <a:rPr lang="en-GB" altLang="en-US" smtClean="0"/>
              <a:t>Three ways of viewing PR</a:t>
            </a:r>
          </a:p>
        </p:txBody>
      </p:sp>
      <p:sp>
        <p:nvSpPr>
          <p:cNvPr id="47107" name="Rectangle 3"/>
          <p:cNvSpPr>
            <a:spLocks noGrp="1" noChangeArrowheads="1"/>
          </p:cNvSpPr>
          <p:nvPr>
            <p:ph idx="1"/>
          </p:nvPr>
        </p:nvSpPr>
        <p:spPr>
          <a:xfrm>
            <a:off x="2238375" y="1600200"/>
            <a:ext cx="8072438" cy="4114800"/>
          </a:xfrm>
        </p:spPr>
        <p:txBody>
          <a:bodyPr/>
          <a:lstStyle/>
          <a:p>
            <a:pPr eaLnBrk="1" hangingPunct="1"/>
            <a:r>
              <a:rPr lang="en-GB" altLang="en-US" smtClean="0"/>
              <a:t>Moloney (2000:6) suggests PR is </a:t>
            </a:r>
          </a:p>
          <a:p>
            <a:pPr lvl="1" eaLnBrk="1" hangingPunct="1"/>
            <a:r>
              <a:rPr lang="en-GB" altLang="en-US" smtClean="0"/>
              <a:t>“a concept” – communications management by an organisation and its publics</a:t>
            </a:r>
          </a:p>
          <a:p>
            <a:pPr lvl="1" eaLnBrk="1" hangingPunct="1"/>
            <a:r>
              <a:rPr lang="en-GB" altLang="en-US" smtClean="0"/>
              <a:t>“a practice” – mostly dealing with the media</a:t>
            </a:r>
          </a:p>
          <a:p>
            <a:pPr lvl="1" eaLnBrk="1" hangingPunct="1"/>
            <a:r>
              <a:rPr lang="en-GB" altLang="en-US" smtClean="0"/>
              <a:t>“an effect” – </a:t>
            </a:r>
            <a:r>
              <a:rPr lang="en-GB" altLang="en-US" b="1" i="1" smtClean="0"/>
              <a:t>persuasive communications to advance an organisation’s material or ideological interests.</a:t>
            </a:r>
          </a:p>
        </p:txBody>
      </p:sp>
    </p:spTree>
    <p:extLst>
      <p:ext uri="{BB962C8B-B14F-4D97-AF65-F5344CB8AC3E}">
        <p14:creationId xmlns:p14="http://schemas.microsoft.com/office/powerpoint/2010/main" val="104932501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04800" y="260350"/>
            <a:ext cx="11430000" cy="954088"/>
          </a:xfrm>
        </p:spPr>
        <p:txBody>
          <a:bodyPr>
            <a:normAutofit fontScale="90000"/>
          </a:bodyPr>
          <a:lstStyle/>
          <a:p>
            <a:pPr eaLnBrk="1" hangingPunct="1">
              <a:defRPr/>
            </a:pPr>
            <a:r>
              <a:rPr lang="en-GB" sz="3600" dirty="0"/>
              <a:t/>
            </a:r>
            <a:br>
              <a:rPr lang="en-GB" sz="3600" dirty="0"/>
            </a:br>
            <a:r>
              <a:rPr lang="en-GB" sz="3600" dirty="0"/>
              <a:t>Communication strategies in Public Relations</a:t>
            </a:r>
            <a:r>
              <a:rPr lang="en-GB" dirty="0" smtClean="0"/>
              <a:t/>
            </a:r>
            <a:br>
              <a:rPr lang="en-GB" dirty="0" smtClean="0"/>
            </a:br>
            <a:endParaRPr lang="en-US" dirty="0" smtClean="0"/>
          </a:p>
        </p:txBody>
      </p:sp>
      <p:sp>
        <p:nvSpPr>
          <p:cNvPr id="48131" name="Rectangle 3"/>
          <p:cNvSpPr>
            <a:spLocks noGrp="1" noChangeArrowheads="1"/>
          </p:cNvSpPr>
          <p:nvPr>
            <p:ph idx="1"/>
          </p:nvPr>
        </p:nvSpPr>
        <p:spPr>
          <a:xfrm>
            <a:off x="2238375" y="1600200"/>
            <a:ext cx="8072438" cy="4114800"/>
          </a:xfrm>
        </p:spPr>
        <p:txBody>
          <a:bodyPr/>
          <a:lstStyle/>
          <a:p>
            <a:pPr eaLnBrk="1" hangingPunct="1">
              <a:lnSpc>
                <a:spcPct val="90000"/>
              </a:lnSpc>
              <a:buFont typeface="Arial" panose="020B0604020202020204" pitchFamily="34" charset="0"/>
              <a:buNone/>
            </a:pPr>
            <a:r>
              <a:rPr lang="en-GB" altLang="en-US" smtClean="0"/>
              <a:t>3 Ways of communicating with your publics/stakeholders</a:t>
            </a:r>
            <a:endParaRPr lang="en-US" altLang="en-US" smtClean="0"/>
          </a:p>
          <a:p>
            <a:pPr eaLnBrk="1" hangingPunct="1">
              <a:lnSpc>
                <a:spcPct val="90000"/>
              </a:lnSpc>
            </a:pPr>
            <a:endParaRPr lang="en-GB" altLang="en-US" smtClean="0"/>
          </a:p>
          <a:p>
            <a:pPr lvl="1" eaLnBrk="1" hangingPunct="1">
              <a:lnSpc>
                <a:spcPct val="90000"/>
              </a:lnSpc>
            </a:pPr>
            <a:r>
              <a:rPr lang="en-GB" altLang="en-US" smtClean="0"/>
              <a:t>Informational or ‘one-way symmetrical’</a:t>
            </a:r>
          </a:p>
          <a:p>
            <a:pPr lvl="1" eaLnBrk="1" hangingPunct="1">
              <a:lnSpc>
                <a:spcPct val="90000"/>
              </a:lnSpc>
            </a:pPr>
            <a:r>
              <a:rPr lang="en-GB" altLang="en-US" smtClean="0"/>
              <a:t>Persuasive or ‘two-way asymmetrical’</a:t>
            </a:r>
          </a:p>
          <a:p>
            <a:pPr lvl="1" eaLnBrk="1" hangingPunct="1">
              <a:lnSpc>
                <a:spcPct val="90000"/>
              </a:lnSpc>
            </a:pPr>
            <a:r>
              <a:rPr lang="en-GB" altLang="en-US" smtClean="0"/>
              <a:t>Dialogue or ‘two way symmetrical’</a:t>
            </a:r>
          </a:p>
          <a:p>
            <a:pPr eaLnBrk="1" hangingPunct="1">
              <a:lnSpc>
                <a:spcPct val="90000"/>
              </a:lnSpc>
              <a:buFont typeface="Arial" panose="020B0604020202020204" pitchFamily="34" charset="0"/>
              <a:buNone/>
            </a:pPr>
            <a:endParaRPr lang="en-GB" altLang="en-US" smtClean="0"/>
          </a:p>
          <a:p>
            <a:pPr algn="ctr" eaLnBrk="1" hangingPunct="1">
              <a:lnSpc>
                <a:spcPct val="90000"/>
              </a:lnSpc>
              <a:buFontTx/>
              <a:buNone/>
            </a:pPr>
            <a:endParaRPr lang="en-US" altLang="en-US" b="1" i="1" u="sng" smtClean="0"/>
          </a:p>
        </p:txBody>
      </p:sp>
    </p:spTree>
    <p:extLst>
      <p:ext uri="{BB962C8B-B14F-4D97-AF65-F5344CB8AC3E}">
        <p14:creationId xmlns:p14="http://schemas.microsoft.com/office/powerpoint/2010/main" val="98238905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77091" y="260350"/>
            <a:ext cx="11914909" cy="928688"/>
          </a:xfrm>
        </p:spPr>
        <p:txBody>
          <a:bodyPr>
            <a:normAutofit fontScale="90000"/>
          </a:bodyPr>
          <a:lstStyle/>
          <a:p>
            <a:pPr eaLnBrk="1" hangingPunct="1">
              <a:defRPr/>
            </a:pPr>
            <a:r>
              <a:rPr lang="en-GB" dirty="0" smtClean="0"/>
              <a:t/>
            </a:r>
            <a:br>
              <a:rPr lang="en-GB" dirty="0" smtClean="0"/>
            </a:br>
            <a:r>
              <a:rPr lang="en-GB" dirty="0" smtClean="0"/>
              <a:t>‘</a:t>
            </a:r>
            <a:r>
              <a:rPr lang="en-GB" sz="3100" dirty="0"/>
              <a:t>Informational’ or ‘one-way symmetrical’ strategy</a:t>
            </a:r>
            <a:r>
              <a:rPr lang="en-GB" dirty="0" smtClean="0"/>
              <a:t/>
            </a:r>
            <a:br>
              <a:rPr lang="en-GB" dirty="0" smtClean="0"/>
            </a:br>
            <a:endParaRPr lang="en-US" dirty="0" smtClean="0"/>
          </a:p>
        </p:txBody>
      </p:sp>
      <p:graphicFrame>
        <p:nvGraphicFramePr>
          <p:cNvPr id="4" name="Content Placeholder 3"/>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436" name="TextBox 4"/>
          <p:cNvSpPr txBox="1">
            <a:spLocks noChangeArrowheads="1"/>
          </p:cNvSpPr>
          <p:nvPr/>
        </p:nvSpPr>
        <p:spPr bwMode="auto">
          <a:xfrm>
            <a:off x="1302327" y="1557339"/>
            <a:ext cx="8202036" cy="830997"/>
          </a:xfrm>
          <a:prstGeom prst="rect">
            <a:avLst/>
          </a:prstGeom>
          <a:noFill/>
          <a:ln w="9525">
            <a:noFill/>
            <a:miter lim="800000"/>
            <a:headEnd/>
            <a:tailEnd/>
          </a:ln>
        </p:spPr>
        <p:txBody>
          <a:bodyPr wrap="square">
            <a:spAutoFit/>
          </a:bodyPr>
          <a:lstStyle/>
          <a:p>
            <a:pPr eaLnBrk="0" fontAlgn="base" hangingPunct="0">
              <a:spcBef>
                <a:spcPct val="0"/>
              </a:spcBef>
              <a:spcAft>
                <a:spcPct val="0"/>
              </a:spcAft>
              <a:defRPr/>
            </a:pPr>
            <a:r>
              <a:rPr lang="en-GB" sz="2400" dirty="0">
                <a:solidFill>
                  <a:prstClr val="black"/>
                </a:solidFill>
                <a:latin typeface="Arial"/>
                <a:cs typeface="Arial" charset="0"/>
              </a:rPr>
              <a:t>Communication is one-way but the stakeholder is not being manipulated – there is a balance of power</a:t>
            </a:r>
          </a:p>
        </p:txBody>
      </p:sp>
    </p:spTree>
    <p:extLst>
      <p:ext uri="{BB962C8B-B14F-4D97-AF65-F5344CB8AC3E}">
        <p14:creationId xmlns:p14="http://schemas.microsoft.com/office/powerpoint/2010/main" val="18944362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4069" y="332904"/>
            <a:ext cx="10593531" cy="928687"/>
          </a:xfrm>
        </p:spPr>
        <p:txBody>
          <a:bodyPr>
            <a:normAutofit fontScale="90000"/>
          </a:bodyPr>
          <a:lstStyle/>
          <a:p>
            <a:pPr eaLnBrk="1" hangingPunct="1">
              <a:defRPr/>
            </a:pPr>
            <a:r>
              <a:rPr lang="en-GB" dirty="0" smtClean="0"/>
              <a:t>‘</a:t>
            </a:r>
            <a:br>
              <a:rPr lang="en-GB" dirty="0" smtClean="0"/>
            </a:br>
            <a:r>
              <a:rPr lang="en-GB" sz="3100" dirty="0"/>
              <a:t>Persuasive’ or ‘two-way asymmetrical’ strategy</a:t>
            </a:r>
            <a:r>
              <a:rPr lang="en-GB" dirty="0" smtClean="0"/>
              <a:t/>
            </a:r>
            <a:br>
              <a:rPr lang="en-GB" dirty="0" smtClean="0"/>
            </a:br>
            <a:endParaRPr lang="en-US" dirty="0" smtClean="0"/>
          </a:p>
        </p:txBody>
      </p:sp>
      <p:graphicFrame>
        <p:nvGraphicFramePr>
          <p:cNvPr id="4" name="Content Placeholder 3"/>
          <p:cNvGraphicFramePr>
            <a:graphicFrameLocks noGrp="1"/>
          </p:cNvGraphicFramePr>
          <p:nvPr>
            <p:ph idx="1"/>
          </p:nvPr>
        </p:nvGraphicFramePr>
        <p:xfrm>
          <a:off x="1981200" y="1600201"/>
          <a:ext cx="8229600" cy="3773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U-Turn Arrow 4"/>
          <p:cNvSpPr/>
          <p:nvPr/>
        </p:nvSpPr>
        <p:spPr>
          <a:xfrm rot="10800000">
            <a:off x="3719514" y="4581525"/>
            <a:ext cx="4357687" cy="857250"/>
          </a:xfrm>
          <a:prstGeom prst="uturnArrow">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prstClr val="black"/>
              </a:solidFill>
              <a:latin typeface="Arial"/>
            </a:endParaRPr>
          </a:p>
        </p:txBody>
      </p:sp>
      <p:sp>
        <p:nvSpPr>
          <p:cNvPr id="19461" name="TextBox 5"/>
          <p:cNvSpPr txBox="1">
            <a:spLocks noChangeArrowheads="1"/>
          </p:cNvSpPr>
          <p:nvPr/>
        </p:nvSpPr>
        <p:spPr bwMode="auto">
          <a:xfrm>
            <a:off x="684068" y="1368714"/>
            <a:ext cx="10593531" cy="646331"/>
          </a:xfrm>
          <a:prstGeom prst="rect">
            <a:avLst/>
          </a:prstGeom>
          <a:noFill/>
          <a:ln w="9525">
            <a:noFill/>
            <a:miter lim="800000"/>
            <a:headEnd/>
            <a:tailEnd/>
          </a:ln>
        </p:spPr>
        <p:txBody>
          <a:bodyPr wrap="square">
            <a:spAutoFit/>
          </a:bodyPr>
          <a:lstStyle/>
          <a:p>
            <a:pPr eaLnBrk="0" fontAlgn="base" hangingPunct="0">
              <a:spcBef>
                <a:spcPct val="0"/>
              </a:spcBef>
              <a:spcAft>
                <a:spcPct val="0"/>
              </a:spcAft>
              <a:defRPr/>
            </a:pPr>
            <a:r>
              <a:rPr lang="en-GB" dirty="0">
                <a:solidFill>
                  <a:prstClr val="black"/>
                </a:solidFill>
                <a:latin typeface="Arial"/>
                <a:cs typeface="Arial" charset="0"/>
              </a:rPr>
              <a:t>Communication is two-way but the organisation uses persuasive communications in an attempt to influence the stakeholder/public</a:t>
            </a:r>
          </a:p>
        </p:txBody>
      </p:sp>
    </p:spTree>
    <p:extLst>
      <p:ext uri="{BB962C8B-B14F-4D97-AF65-F5344CB8AC3E}">
        <p14:creationId xmlns:p14="http://schemas.microsoft.com/office/powerpoint/2010/main" val="91922201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15637" y="260350"/>
            <a:ext cx="11152908" cy="928688"/>
          </a:xfrm>
        </p:spPr>
        <p:txBody>
          <a:bodyPr>
            <a:normAutofit fontScale="90000"/>
          </a:bodyPr>
          <a:lstStyle/>
          <a:p>
            <a:pPr eaLnBrk="1" hangingPunct="1">
              <a:defRPr/>
            </a:pPr>
            <a:r>
              <a:rPr lang="en-GB" dirty="0" smtClean="0"/>
              <a:t/>
            </a:r>
            <a:br>
              <a:rPr lang="en-GB" dirty="0" smtClean="0"/>
            </a:br>
            <a:r>
              <a:rPr lang="en-GB" dirty="0" smtClean="0"/>
              <a:t>‘</a:t>
            </a:r>
            <a:r>
              <a:rPr lang="en-GB" sz="3600" dirty="0"/>
              <a:t>Dialogue’ or ‘two-way symmetrical’ strategy</a:t>
            </a:r>
            <a:r>
              <a:rPr lang="en-GB" dirty="0" smtClean="0"/>
              <a:t/>
            </a:r>
            <a:br>
              <a:rPr lang="en-GB" dirty="0" smtClean="0"/>
            </a:br>
            <a:endParaRPr lang="en-US" dirty="0" smtClean="0"/>
          </a:p>
        </p:txBody>
      </p:sp>
      <p:graphicFrame>
        <p:nvGraphicFramePr>
          <p:cNvPr id="4" name="Content Placeholder 3"/>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1204" name="Group 5"/>
          <p:cNvGrpSpPr>
            <a:grpSpLocks/>
          </p:cNvGrpSpPr>
          <p:nvPr/>
        </p:nvGrpSpPr>
        <p:grpSpPr bwMode="auto">
          <a:xfrm rot="10800000">
            <a:off x="5738814" y="3857626"/>
            <a:ext cx="727075" cy="849313"/>
            <a:chOff x="3757609" y="1257292"/>
            <a:chExt cx="726664" cy="850059"/>
          </a:xfrm>
        </p:grpSpPr>
        <p:sp>
          <p:nvSpPr>
            <p:cNvPr id="7" name="Right Arrow 6"/>
            <p:cNvSpPr/>
            <p:nvPr/>
          </p:nvSpPr>
          <p:spPr>
            <a:xfrm>
              <a:off x="3757609" y="1257292"/>
              <a:ext cx="726664" cy="850059"/>
            </a:xfrm>
            <a:prstGeom prst="rightArrow">
              <a:avLst>
                <a:gd name="adj1" fmla="val 60000"/>
                <a:gd name="adj2" fmla="val 50000"/>
              </a:avLst>
            </a:prstGeom>
            <a:solidFill>
              <a:schemeClr val="accent5"/>
            </a:solidFill>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8" name="Right Arrow 4"/>
            <p:cNvSpPr/>
            <p:nvPr/>
          </p:nvSpPr>
          <p:spPr>
            <a:xfrm>
              <a:off x="3865498" y="1427304"/>
              <a:ext cx="509300" cy="510035"/>
            </a:xfrm>
            <a:prstGeom prst="rect">
              <a:avLst/>
            </a:prstGeom>
          </p:spPr>
          <p:style>
            <a:lnRef idx="0">
              <a:scrgbClr r="0" g="0" b="0"/>
            </a:lnRef>
            <a:fillRef idx="0">
              <a:scrgbClr r="0" g="0" b="0"/>
            </a:fillRef>
            <a:effectRef idx="0">
              <a:scrgbClr r="0" g="0" b="0"/>
            </a:effectRef>
            <a:fontRef idx="minor">
              <a:schemeClr val="lt1"/>
            </a:fontRef>
          </p:style>
          <p:txBody>
            <a:bodyPr lIns="0" tIns="0" rIns="0" bIns="0" spcCol="1270" anchor="ctr"/>
            <a:lstStyle/>
            <a:p>
              <a:pPr algn="ctr" defTabSz="1111250" eaLnBrk="0" fontAlgn="base" hangingPunct="0">
                <a:lnSpc>
                  <a:spcPct val="90000"/>
                </a:lnSpc>
                <a:spcBef>
                  <a:spcPct val="0"/>
                </a:spcBef>
                <a:spcAft>
                  <a:spcPct val="35000"/>
                </a:spcAft>
                <a:defRPr/>
              </a:pPr>
              <a:endParaRPr lang="en-GB" sz="2500">
                <a:solidFill>
                  <a:prstClr val="white"/>
                </a:solidFill>
                <a:latin typeface="Arial"/>
              </a:endParaRPr>
            </a:p>
          </p:txBody>
        </p:sp>
      </p:grpSp>
      <p:sp>
        <p:nvSpPr>
          <p:cNvPr id="20485" name="TextBox 8"/>
          <p:cNvSpPr txBox="1">
            <a:spLocks noChangeArrowheads="1"/>
          </p:cNvSpPr>
          <p:nvPr/>
        </p:nvSpPr>
        <p:spPr bwMode="auto">
          <a:xfrm>
            <a:off x="415637" y="1565566"/>
            <a:ext cx="11152908" cy="369332"/>
          </a:xfrm>
          <a:prstGeom prst="rect">
            <a:avLst/>
          </a:prstGeom>
          <a:noFill/>
          <a:ln w="9525">
            <a:noFill/>
            <a:miter lim="800000"/>
            <a:headEnd/>
            <a:tailEnd/>
          </a:ln>
        </p:spPr>
        <p:txBody>
          <a:bodyPr wrap="square">
            <a:spAutoFit/>
          </a:bodyPr>
          <a:lstStyle/>
          <a:p>
            <a:pPr eaLnBrk="0" fontAlgn="base" hangingPunct="0">
              <a:spcBef>
                <a:spcPct val="0"/>
              </a:spcBef>
              <a:spcAft>
                <a:spcPct val="0"/>
              </a:spcAft>
              <a:defRPr/>
            </a:pPr>
            <a:r>
              <a:rPr lang="en-GB" dirty="0">
                <a:solidFill>
                  <a:prstClr val="black"/>
                </a:solidFill>
                <a:latin typeface="Arial"/>
                <a:cs typeface="Arial" charset="0"/>
              </a:rPr>
              <a:t>Communication is two-way and there is genuine mutual interest in a dialogue.  Power is balanced.</a:t>
            </a:r>
          </a:p>
        </p:txBody>
      </p:sp>
      <p:sp>
        <p:nvSpPr>
          <p:cNvPr id="20486" name="TextBox 8"/>
          <p:cNvSpPr txBox="1">
            <a:spLocks noChangeArrowheads="1"/>
          </p:cNvSpPr>
          <p:nvPr/>
        </p:nvSpPr>
        <p:spPr bwMode="auto">
          <a:xfrm>
            <a:off x="8882063" y="5643563"/>
            <a:ext cx="1643062" cy="738664"/>
          </a:xfrm>
          <a:prstGeom prst="rect">
            <a:avLst/>
          </a:prstGeom>
          <a:noFill/>
          <a:ln w="9525">
            <a:noFill/>
            <a:miter lim="800000"/>
            <a:headEnd/>
            <a:tailEnd/>
          </a:ln>
        </p:spPr>
        <p:txBody>
          <a:bodyPr>
            <a:spAutoFit/>
          </a:bodyPr>
          <a:lstStyle/>
          <a:p>
            <a:pPr algn="r" eaLnBrk="0" fontAlgn="base" hangingPunct="0">
              <a:spcBef>
                <a:spcPct val="0"/>
              </a:spcBef>
              <a:spcAft>
                <a:spcPct val="0"/>
              </a:spcAft>
              <a:defRPr/>
            </a:pPr>
            <a:r>
              <a:rPr lang="en-GB" sz="1400" dirty="0">
                <a:solidFill>
                  <a:prstClr val="black"/>
                </a:solidFill>
                <a:latin typeface="Arial"/>
                <a:cs typeface="Arial" charset="0"/>
              </a:rPr>
              <a:t>Adapted from </a:t>
            </a:r>
            <a:r>
              <a:rPr lang="en-GB" sz="1400" dirty="0" err="1">
                <a:solidFill>
                  <a:prstClr val="black"/>
                </a:solidFill>
                <a:latin typeface="Arial"/>
                <a:cs typeface="Arial" charset="0"/>
              </a:rPr>
              <a:t>Cornelissen</a:t>
            </a:r>
            <a:r>
              <a:rPr lang="en-GB" sz="1400" dirty="0">
                <a:solidFill>
                  <a:prstClr val="black"/>
                </a:solidFill>
                <a:latin typeface="Arial"/>
                <a:cs typeface="Arial" charset="0"/>
              </a:rPr>
              <a:t>, (2009)</a:t>
            </a:r>
          </a:p>
        </p:txBody>
      </p:sp>
    </p:spTree>
    <p:extLst>
      <p:ext uri="{BB962C8B-B14F-4D97-AF65-F5344CB8AC3E}">
        <p14:creationId xmlns:p14="http://schemas.microsoft.com/office/powerpoint/2010/main" val="25734905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013" y="424917"/>
            <a:ext cx="11422205" cy="1127125"/>
          </a:xfrm>
        </p:spPr>
        <p:txBody>
          <a:bodyPr>
            <a:normAutofit/>
          </a:bodyPr>
          <a:lstStyle/>
          <a:p>
            <a:pPr>
              <a:defRPr/>
            </a:pPr>
            <a:r>
              <a:rPr lang="en-GB" dirty="0" smtClean="0"/>
              <a:t>Mass media and public opinion formation</a:t>
            </a:r>
            <a:endParaRPr lang="en-GB" dirty="0"/>
          </a:p>
        </p:txBody>
      </p:sp>
      <p:graphicFrame>
        <p:nvGraphicFramePr>
          <p:cNvPr id="5" name="Content Placeholder 4"/>
          <p:cNvGraphicFramePr>
            <a:graphicFrameLocks noGrp="1"/>
          </p:cNvGraphicFramePr>
          <p:nvPr>
            <p:ph idx="1"/>
          </p:nvPr>
        </p:nvGraphicFramePr>
        <p:xfrm>
          <a:off x="3200400" y="1600202"/>
          <a:ext cx="8229600" cy="4114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7772400" y="6248401"/>
            <a:ext cx="2667000" cy="646331"/>
          </a:xfrm>
          <a:prstGeom prst="rect">
            <a:avLst/>
          </a:prstGeom>
          <a:noFill/>
        </p:spPr>
        <p:txBody>
          <a:bodyPr>
            <a:spAutoFit/>
          </a:bodyPr>
          <a:lstStyle/>
          <a:p>
            <a:pPr algn="r" eaLnBrk="0" fontAlgn="base" hangingPunct="0">
              <a:spcBef>
                <a:spcPct val="0"/>
              </a:spcBef>
              <a:spcAft>
                <a:spcPct val="0"/>
              </a:spcAft>
              <a:defRPr/>
            </a:pPr>
            <a:r>
              <a:rPr lang="en-GB" dirty="0">
                <a:solidFill>
                  <a:prstClr val="black"/>
                </a:solidFill>
                <a:latin typeface="Arial"/>
                <a:cs typeface="Arial" charset="0"/>
              </a:rPr>
              <a:t>Adapted from O’Brien (2007)</a:t>
            </a:r>
          </a:p>
        </p:txBody>
      </p:sp>
      <p:sp>
        <p:nvSpPr>
          <p:cNvPr id="6" name="TextBox 5"/>
          <p:cNvSpPr txBox="1"/>
          <p:nvPr/>
        </p:nvSpPr>
        <p:spPr>
          <a:xfrm rot="3602846">
            <a:off x="7895432" y="3598346"/>
            <a:ext cx="2133600" cy="369332"/>
          </a:xfrm>
          <a:prstGeom prst="rect">
            <a:avLst/>
          </a:prstGeom>
          <a:noFill/>
        </p:spPr>
        <p:txBody>
          <a:bodyPr>
            <a:spAutoFit/>
          </a:bodyPr>
          <a:lstStyle/>
          <a:p>
            <a:pPr eaLnBrk="0" fontAlgn="base" hangingPunct="0">
              <a:spcBef>
                <a:spcPct val="0"/>
              </a:spcBef>
              <a:spcAft>
                <a:spcPct val="0"/>
              </a:spcAft>
              <a:defRPr/>
            </a:pPr>
            <a:r>
              <a:rPr lang="en-GB" dirty="0">
                <a:solidFill>
                  <a:prstClr val="black"/>
                </a:solidFill>
                <a:latin typeface="Arial"/>
                <a:cs typeface="Arial" charset="0"/>
              </a:rPr>
              <a:t>Mass Media</a:t>
            </a:r>
          </a:p>
        </p:txBody>
      </p:sp>
      <p:sp>
        <p:nvSpPr>
          <p:cNvPr id="7" name="Rounded Rectangular Callout 6"/>
          <p:cNvSpPr/>
          <p:nvPr/>
        </p:nvSpPr>
        <p:spPr>
          <a:xfrm>
            <a:off x="1809750" y="1571625"/>
            <a:ext cx="3657600" cy="3048000"/>
          </a:xfrm>
          <a:prstGeom prst="wedgeRoundRectCallout">
            <a:avLst>
              <a:gd name="adj1" fmla="val -55908"/>
              <a:gd name="adj2" fmla="val 102913"/>
              <a:gd name="adj3" fmla="val 16667"/>
            </a:avLst>
          </a:prstGeom>
          <a:solidFill>
            <a:schemeClr val="bg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r>
              <a:rPr lang="en-GB" dirty="0">
                <a:solidFill>
                  <a:prstClr val="white"/>
                </a:solidFill>
                <a:latin typeface="Arial"/>
              </a:rPr>
              <a:t>The mass media help us create a ‘trustworthy picture’ of the world that is beyond our reach and direct experience.</a:t>
            </a:r>
          </a:p>
          <a:p>
            <a:pPr algn="r" eaLnBrk="0" fontAlgn="base" hangingPunct="0">
              <a:spcBef>
                <a:spcPct val="0"/>
              </a:spcBef>
              <a:spcAft>
                <a:spcPct val="0"/>
              </a:spcAft>
              <a:defRPr/>
            </a:pPr>
            <a:r>
              <a:rPr lang="en-GB" sz="1600" dirty="0" err="1">
                <a:solidFill>
                  <a:prstClr val="white"/>
                </a:solidFill>
                <a:latin typeface="Arial"/>
              </a:rPr>
              <a:t>Cutlip</a:t>
            </a:r>
            <a:r>
              <a:rPr lang="en-GB" sz="1600" dirty="0">
                <a:solidFill>
                  <a:prstClr val="white"/>
                </a:solidFill>
                <a:latin typeface="Arial"/>
              </a:rPr>
              <a:t>, </a:t>
            </a:r>
            <a:r>
              <a:rPr lang="en-GB" sz="1600" dirty="0" err="1">
                <a:solidFill>
                  <a:prstClr val="white"/>
                </a:solidFill>
                <a:latin typeface="Arial"/>
              </a:rPr>
              <a:t>Center</a:t>
            </a:r>
            <a:r>
              <a:rPr lang="en-GB" sz="1600" dirty="0">
                <a:solidFill>
                  <a:prstClr val="white"/>
                </a:solidFill>
                <a:latin typeface="Arial"/>
              </a:rPr>
              <a:t> and Broom (2009)</a:t>
            </a:r>
          </a:p>
        </p:txBody>
      </p:sp>
    </p:spTree>
    <p:extLst>
      <p:ext uri="{BB962C8B-B14F-4D97-AF65-F5344CB8AC3E}">
        <p14:creationId xmlns:p14="http://schemas.microsoft.com/office/powerpoint/2010/main" val="2367854117"/>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073" y="260351"/>
            <a:ext cx="11457709" cy="1152525"/>
          </a:xfrm>
        </p:spPr>
        <p:txBody>
          <a:bodyPr>
            <a:normAutofit/>
          </a:bodyPr>
          <a:lstStyle/>
          <a:p>
            <a:pPr>
              <a:defRPr/>
            </a:pPr>
            <a:r>
              <a:rPr lang="en-GB" dirty="0" smtClean="0"/>
              <a:t>Why are media relationships important?</a:t>
            </a:r>
            <a:endParaRPr lang="en-GB" dirty="0"/>
          </a:p>
        </p:txBody>
      </p:sp>
      <p:sp>
        <p:nvSpPr>
          <p:cNvPr id="53251" name="Content Placeholder 2"/>
          <p:cNvSpPr>
            <a:spLocks noGrp="1"/>
          </p:cNvSpPr>
          <p:nvPr>
            <p:ph idx="1"/>
          </p:nvPr>
        </p:nvSpPr>
        <p:spPr>
          <a:xfrm>
            <a:off x="2238375" y="1600200"/>
            <a:ext cx="8072438" cy="4114800"/>
          </a:xfrm>
        </p:spPr>
        <p:txBody>
          <a:bodyPr/>
          <a:lstStyle/>
          <a:p>
            <a:r>
              <a:rPr lang="en-GB" altLang="en-US" smtClean="0"/>
              <a:t>Major source of information for many of an organisation’s publics</a:t>
            </a:r>
          </a:p>
          <a:p>
            <a:r>
              <a:rPr lang="en-GB" altLang="en-US" smtClean="0"/>
              <a:t>Vital for both</a:t>
            </a:r>
          </a:p>
          <a:p>
            <a:pPr lvl="1"/>
            <a:r>
              <a:rPr lang="en-GB" altLang="en-US" smtClean="0"/>
              <a:t>Proactive PR – getting your messages out there</a:t>
            </a:r>
          </a:p>
          <a:p>
            <a:pPr lvl="1"/>
            <a:r>
              <a:rPr lang="en-GB" altLang="en-US" smtClean="0"/>
              <a:t>Reactive PR – responding to issues that arise</a:t>
            </a:r>
          </a:p>
          <a:p>
            <a:r>
              <a:rPr lang="en-GB" altLang="en-US" smtClean="0"/>
              <a:t>Plays an important role in forming public opinion – sets the agenda</a:t>
            </a:r>
          </a:p>
        </p:txBody>
      </p:sp>
    </p:spTree>
    <p:extLst>
      <p:ext uri="{BB962C8B-B14F-4D97-AF65-F5344CB8AC3E}">
        <p14:creationId xmlns:p14="http://schemas.microsoft.com/office/powerpoint/2010/main" val="4001439296"/>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71055" y="285750"/>
            <a:ext cx="11125199" cy="928688"/>
          </a:xfrm>
        </p:spPr>
        <p:txBody>
          <a:bodyPr/>
          <a:lstStyle/>
          <a:p>
            <a:r>
              <a:rPr lang="en-GB" altLang="en-US" smtClean="0"/>
              <a:t>What is sponsorship?</a:t>
            </a:r>
          </a:p>
        </p:txBody>
      </p:sp>
      <p:sp>
        <p:nvSpPr>
          <p:cNvPr id="4" name="Rounded Rectangular Callout 3"/>
          <p:cNvSpPr/>
          <p:nvPr/>
        </p:nvSpPr>
        <p:spPr>
          <a:xfrm>
            <a:off x="4595814" y="3786189"/>
            <a:ext cx="5857875" cy="2071687"/>
          </a:xfrm>
          <a:prstGeom prst="wedgeRoundRectCallout">
            <a:avLst>
              <a:gd name="adj1" fmla="val 52380"/>
              <a:gd name="adj2" fmla="val 63069"/>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eaLnBrk="0" fontAlgn="base" hangingPunct="0">
              <a:spcBef>
                <a:spcPct val="0"/>
              </a:spcBef>
              <a:spcAft>
                <a:spcPct val="0"/>
              </a:spcAft>
              <a:defRPr/>
            </a:pPr>
            <a:r>
              <a:rPr lang="en-GB" dirty="0">
                <a:solidFill>
                  <a:prstClr val="white"/>
                </a:solidFill>
                <a:latin typeface="Arial"/>
              </a:rPr>
              <a:t>‘Commercial activity, whereby one party permits another an opportunity to exploit an association with a target audience in return for funds, services or resources’</a:t>
            </a:r>
          </a:p>
          <a:p>
            <a:pPr algn="ctr" eaLnBrk="0" fontAlgn="base" hangingPunct="0">
              <a:spcBef>
                <a:spcPct val="0"/>
              </a:spcBef>
              <a:spcAft>
                <a:spcPct val="0"/>
              </a:spcAft>
              <a:defRPr/>
            </a:pPr>
            <a:r>
              <a:rPr lang="en-GB" dirty="0">
                <a:solidFill>
                  <a:prstClr val="white"/>
                </a:solidFill>
                <a:latin typeface="Arial"/>
              </a:rPr>
              <a:t>Fill (2009)</a:t>
            </a:r>
          </a:p>
        </p:txBody>
      </p:sp>
      <p:sp>
        <p:nvSpPr>
          <p:cNvPr id="5" name="Rounded Rectangular Callout 4"/>
          <p:cNvSpPr/>
          <p:nvPr/>
        </p:nvSpPr>
        <p:spPr>
          <a:xfrm>
            <a:off x="1738313" y="1571626"/>
            <a:ext cx="2571750" cy="3643313"/>
          </a:xfrm>
          <a:prstGeom prst="wedgeRoundRectCallout">
            <a:avLst>
              <a:gd name="adj1" fmla="val -48776"/>
              <a:gd name="adj2" fmla="val 57469"/>
              <a:gd name="adj3" fmla="val 16667"/>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eaLnBrk="0" fontAlgn="base" hangingPunct="0">
              <a:spcBef>
                <a:spcPct val="0"/>
              </a:spcBef>
              <a:spcAft>
                <a:spcPct val="0"/>
              </a:spcAft>
              <a:defRPr/>
            </a:pPr>
            <a:r>
              <a:rPr lang="en-GB" dirty="0">
                <a:solidFill>
                  <a:prstClr val="white"/>
                </a:solidFill>
                <a:latin typeface="Arial"/>
              </a:rPr>
              <a:t>‘Specialised form of sales promotion where a company will help fund an event or support a business venture in return for publicity’</a:t>
            </a:r>
          </a:p>
          <a:p>
            <a:pPr algn="ctr" eaLnBrk="0" fontAlgn="base" hangingPunct="0">
              <a:spcBef>
                <a:spcPct val="0"/>
              </a:spcBef>
              <a:spcAft>
                <a:spcPct val="0"/>
              </a:spcAft>
              <a:defRPr/>
            </a:pPr>
            <a:r>
              <a:rPr lang="en-GB" dirty="0" err="1">
                <a:solidFill>
                  <a:prstClr val="white"/>
                </a:solidFill>
                <a:latin typeface="Arial"/>
              </a:rPr>
              <a:t>Cornelissen</a:t>
            </a:r>
            <a:r>
              <a:rPr lang="en-GB" dirty="0">
                <a:solidFill>
                  <a:prstClr val="white"/>
                </a:solidFill>
                <a:latin typeface="Arial"/>
              </a:rPr>
              <a:t> (2009)</a:t>
            </a:r>
          </a:p>
        </p:txBody>
      </p:sp>
      <p:sp>
        <p:nvSpPr>
          <p:cNvPr id="6" name="Rounded Rectangular Callout 5"/>
          <p:cNvSpPr/>
          <p:nvPr/>
        </p:nvSpPr>
        <p:spPr>
          <a:xfrm>
            <a:off x="4524376" y="1428751"/>
            <a:ext cx="5929313" cy="2143125"/>
          </a:xfrm>
          <a:prstGeom prst="wedgeRoundRectCallout">
            <a:avLst>
              <a:gd name="adj1" fmla="val 50896"/>
              <a:gd name="adj2" fmla="val 62500"/>
              <a:gd name="adj3" fmla="val 16667"/>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eaLnBrk="0" fontAlgn="base" hangingPunct="0">
              <a:spcBef>
                <a:spcPct val="0"/>
              </a:spcBef>
              <a:spcAft>
                <a:spcPct val="0"/>
              </a:spcAft>
              <a:defRPr/>
            </a:pPr>
            <a:r>
              <a:rPr lang="en-GB" dirty="0">
                <a:solidFill>
                  <a:prstClr val="white"/>
                </a:solidFill>
                <a:latin typeface="Arial"/>
              </a:rPr>
              <a:t>‘The provision of financial or material support to individuals, teams, events or organisations, outside the sponsor’s normal sphere of operations.  This might involve sport, the arts, community or charity work.’</a:t>
            </a:r>
          </a:p>
          <a:p>
            <a:pPr algn="ctr" eaLnBrk="0" fontAlgn="base" hangingPunct="0">
              <a:spcBef>
                <a:spcPct val="0"/>
              </a:spcBef>
              <a:spcAft>
                <a:spcPct val="0"/>
              </a:spcAft>
              <a:defRPr/>
            </a:pPr>
            <a:r>
              <a:rPr lang="en-GB" dirty="0" err="1">
                <a:solidFill>
                  <a:prstClr val="white"/>
                </a:solidFill>
                <a:latin typeface="Arial"/>
              </a:rPr>
              <a:t>Brassington</a:t>
            </a:r>
            <a:r>
              <a:rPr lang="en-GB" dirty="0">
                <a:solidFill>
                  <a:prstClr val="white"/>
                </a:solidFill>
                <a:latin typeface="Arial"/>
              </a:rPr>
              <a:t> &amp; </a:t>
            </a:r>
            <a:r>
              <a:rPr lang="en-GB" dirty="0" err="1">
                <a:solidFill>
                  <a:prstClr val="white"/>
                </a:solidFill>
                <a:latin typeface="Arial"/>
              </a:rPr>
              <a:t>Pettitt</a:t>
            </a:r>
            <a:r>
              <a:rPr lang="en-GB" dirty="0">
                <a:solidFill>
                  <a:prstClr val="white"/>
                </a:solidFill>
                <a:latin typeface="Arial"/>
              </a:rPr>
              <a:t> (2006)</a:t>
            </a:r>
          </a:p>
        </p:txBody>
      </p:sp>
    </p:spTree>
    <p:extLst>
      <p:ext uri="{BB962C8B-B14F-4D97-AF65-F5344CB8AC3E}">
        <p14:creationId xmlns:p14="http://schemas.microsoft.com/office/powerpoint/2010/main" val="176531050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374073" y="260350"/>
            <a:ext cx="11388436" cy="928688"/>
          </a:xfrm>
        </p:spPr>
        <p:txBody>
          <a:bodyPr/>
          <a:lstStyle/>
          <a:p>
            <a:r>
              <a:rPr lang="en-GB" altLang="en-US" smtClean="0"/>
              <a:t>Objectives of sponsorship</a:t>
            </a:r>
          </a:p>
        </p:txBody>
      </p:sp>
      <p:sp>
        <p:nvSpPr>
          <p:cNvPr id="55299" name="Content Placeholder 2"/>
          <p:cNvSpPr>
            <a:spLocks noGrp="1"/>
          </p:cNvSpPr>
          <p:nvPr>
            <p:ph idx="1"/>
          </p:nvPr>
        </p:nvSpPr>
        <p:spPr>
          <a:xfrm>
            <a:off x="2238375" y="1600200"/>
            <a:ext cx="8072438" cy="4114800"/>
          </a:xfrm>
        </p:spPr>
        <p:txBody>
          <a:bodyPr/>
          <a:lstStyle/>
          <a:p>
            <a:r>
              <a:rPr lang="en-GB" altLang="en-US" smtClean="0"/>
              <a:t>Build awareness &amp; attract new customers</a:t>
            </a:r>
          </a:p>
          <a:p>
            <a:r>
              <a:rPr lang="en-GB" altLang="en-US" smtClean="0"/>
              <a:t>Generate positive brand positioning</a:t>
            </a:r>
          </a:p>
          <a:p>
            <a:r>
              <a:rPr lang="en-GB" altLang="en-US" smtClean="0"/>
              <a:t>Build customer loyalty</a:t>
            </a:r>
          </a:p>
          <a:p>
            <a:r>
              <a:rPr lang="en-GB" altLang="en-US" smtClean="0"/>
              <a:t>Reach niche audiences</a:t>
            </a:r>
          </a:p>
          <a:p>
            <a:r>
              <a:rPr lang="en-GB" altLang="en-US" smtClean="0"/>
              <a:t>Boost staff morale</a:t>
            </a:r>
          </a:p>
        </p:txBody>
      </p:sp>
    </p:spTree>
    <p:extLst>
      <p:ext uri="{BB962C8B-B14F-4D97-AF65-F5344CB8AC3E}">
        <p14:creationId xmlns:p14="http://schemas.microsoft.com/office/powerpoint/2010/main" val="164398760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415636" y="171450"/>
            <a:ext cx="11111345" cy="928688"/>
          </a:xfrm>
        </p:spPr>
        <p:txBody>
          <a:bodyPr/>
          <a:lstStyle/>
          <a:p>
            <a:r>
              <a:rPr lang="en-GB" altLang="en-US" smtClean="0"/>
              <a:t>Types of Sponsorship</a:t>
            </a:r>
          </a:p>
        </p:txBody>
      </p:sp>
      <p:sp>
        <p:nvSpPr>
          <p:cNvPr id="56323" name="Content Placeholder 2"/>
          <p:cNvSpPr>
            <a:spLocks noGrp="1"/>
          </p:cNvSpPr>
          <p:nvPr>
            <p:ph idx="1"/>
          </p:nvPr>
        </p:nvSpPr>
        <p:spPr>
          <a:xfrm>
            <a:off x="2238375" y="1600200"/>
            <a:ext cx="4071938" cy="4114800"/>
          </a:xfrm>
        </p:spPr>
        <p:txBody>
          <a:bodyPr/>
          <a:lstStyle/>
          <a:p>
            <a:r>
              <a:rPr lang="en-GB" altLang="en-US" smtClean="0"/>
              <a:t>Sports sponsorship</a:t>
            </a:r>
          </a:p>
          <a:p>
            <a:r>
              <a:rPr lang="en-GB" altLang="en-US" smtClean="0"/>
              <a:t>Programme sponsorship</a:t>
            </a:r>
          </a:p>
          <a:p>
            <a:r>
              <a:rPr lang="en-GB" altLang="en-US" smtClean="0"/>
              <a:t>Arts sponsorship</a:t>
            </a:r>
          </a:p>
          <a:p>
            <a:r>
              <a:rPr lang="en-GB" altLang="en-US" smtClean="0"/>
              <a:t>Event sponsorship</a:t>
            </a:r>
          </a:p>
        </p:txBody>
      </p:sp>
      <p:pic>
        <p:nvPicPr>
          <p:cNvPr id="563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9439" y="3500439"/>
            <a:ext cx="3430587" cy="233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29439" y="1271588"/>
            <a:ext cx="3430587" cy="192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622902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471054" y="260350"/>
            <a:ext cx="11360727" cy="1143000"/>
          </a:xfrm>
        </p:spPr>
        <p:txBody>
          <a:bodyPr/>
          <a:lstStyle/>
          <a:p>
            <a:r>
              <a:rPr lang="en-GB" altLang="en-US" smtClean="0"/>
              <a:t>Programme sponsorship </a:t>
            </a:r>
          </a:p>
        </p:txBody>
      </p:sp>
      <p:pic>
        <p:nvPicPr>
          <p:cNvPr id="58371"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58975" y="1422400"/>
            <a:ext cx="2857500" cy="1600200"/>
          </a:xfrm>
        </p:spPr>
      </p:pic>
      <p:pic>
        <p:nvPicPr>
          <p:cNvPr id="58372" name="Picture 6"/>
          <p:cNvPicPr>
            <a:picLocks noChangeAspect="1"/>
          </p:cNvPicPr>
          <p:nvPr/>
        </p:nvPicPr>
        <p:blipFill>
          <a:blip r:embed="rId3">
            <a:extLst>
              <a:ext uri="{28A0092B-C50C-407E-A947-70E740481C1C}">
                <a14:useLocalDpi xmlns:a14="http://schemas.microsoft.com/office/drawing/2010/main" val="0"/>
              </a:ext>
            </a:extLst>
          </a:blip>
          <a:srcRect l="-952" t="381" r="34277" b="7643"/>
          <a:stretch>
            <a:fillRect/>
          </a:stretch>
        </p:blipFill>
        <p:spPr bwMode="auto">
          <a:xfrm>
            <a:off x="1766888" y="4511675"/>
            <a:ext cx="5040312" cy="193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3" name="TextBox 7"/>
          <p:cNvSpPr txBox="1">
            <a:spLocks noChangeArrowheads="1"/>
          </p:cNvSpPr>
          <p:nvPr/>
        </p:nvSpPr>
        <p:spPr bwMode="auto">
          <a:xfrm>
            <a:off x="2016126" y="3632201"/>
            <a:ext cx="25193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buNone/>
            </a:pPr>
            <a:r>
              <a:rPr lang="en-GB" altLang="en-US" sz="3600">
                <a:solidFill>
                  <a:prstClr val="black"/>
                </a:solidFill>
              </a:rPr>
              <a:t>Thoughts?</a:t>
            </a:r>
          </a:p>
        </p:txBody>
      </p:sp>
      <p:pic>
        <p:nvPicPr>
          <p:cNvPr id="5837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29450" y="1260475"/>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5"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230688" y="2670175"/>
            <a:ext cx="375285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6"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439026" y="3735389"/>
            <a:ext cx="2943225"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214878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7224" b="7175"/>
          <a:stretch>
            <a:fillRect/>
          </a:stretch>
        </p:blipFill>
        <p:spPr>
          <a:xfrm>
            <a:off x="1524000" y="0"/>
            <a:ext cx="9251950" cy="6858000"/>
          </a:xfrm>
        </p:spPr>
      </p:pic>
    </p:spTree>
    <p:extLst>
      <p:ext uri="{BB962C8B-B14F-4D97-AF65-F5344CB8AC3E}">
        <p14:creationId xmlns:p14="http://schemas.microsoft.com/office/powerpoint/2010/main" val="284977048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a:xfrm>
            <a:off x="568036" y="285750"/>
            <a:ext cx="10889673" cy="928688"/>
          </a:xfrm>
        </p:spPr>
        <p:txBody>
          <a:bodyPr/>
          <a:lstStyle/>
          <a:p>
            <a:pPr eaLnBrk="1" hangingPunct="1"/>
            <a:r>
              <a:rPr lang="en-US" altLang="en-US" smtClean="0"/>
              <a:t>What is Personal Selling?</a:t>
            </a:r>
          </a:p>
        </p:txBody>
      </p:sp>
      <p:sp>
        <p:nvSpPr>
          <p:cNvPr id="61443" name="Content Placeholder 3"/>
          <p:cNvSpPr>
            <a:spLocks noGrp="1"/>
          </p:cNvSpPr>
          <p:nvPr>
            <p:ph idx="1"/>
          </p:nvPr>
        </p:nvSpPr>
        <p:spPr>
          <a:xfrm>
            <a:off x="1774825" y="1557338"/>
            <a:ext cx="8134350" cy="4400550"/>
          </a:xfrm>
        </p:spPr>
        <p:txBody>
          <a:bodyPr/>
          <a:lstStyle/>
          <a:p>
            <a:pPr eaLnBrk="1" hangingPunct="1">
              <a:spcBef>
                <a:spcPct val="0"/>
              </a:spcBef>
              <a:buFont typeface="Arial" panose="020B0604020202020204" pitchFamily="34" charset="0"/>
              <a:buNone/>
            </a:pPr>
            <a:r>
              <a:rPr lang="en-US" altLang="en-US" b="1" smtClean="0"/>
              <a:t>Personal selling </a:t>
            </a:r>
            <a:r>
              <a:rPr lang="en-US" altLang="en-US" smtClean="0"/>
              <a:t>is the personal</a:t>
            </a:r>
          </a:p>
          <a:p>
            <a:pPr eaLnBrk="1" hangingPunct="1">
              <a:spcBef>
                <a:spcPct val="0"/>
              </a:spcBef>
              <a:buFont typeface="Arial" panose="020B0604020202020204" pitchFamily="34" charset="0"/>
              <a:buNone/>
            </a:pPr>
            <a:r>
              <a:rPr lang="en-US" altLang="en-US" smtClean="0"/>
              <a:t>presentation</a:t>
            </a:r>
          </a:p>
          <a:p>
            <a:pPr eaLnBrk="1" hangingPunct="1">
              <a:spcBef>
                <a:spcPct val="0"/>
              </a:spcBef>
              <a:buFont typeface="Arial" panose="020B0604020202020204" pitchFamily="34" charset="0"/>
              <a:buNone/>
            </a:pPr>
            <a:r>
              <a:rPr lang="en-US" altLang="en-US" smtClean="0"/>
              <a:t>by the firm’s sales</a:t>
            </a:r>
          </a:p>
          <a:p>
            <a:pPr eaLnBrk="1" hangingPunct="1">
              <a:spcBef>
                <a:spcPct val="0"/>
              </a:spcBef>
              <a:buFont typeface="Arial" panose="020B0604020202020204" pitchFamily="34" charset="0"/>
              <a:buNone/>
            </a:pPr>
            <a:r>
              <a:rPr lang="en-US" altLang="en-US" smtClean="0"/>
              <a:t>force for the purpose of </a:t>
            </a:r>
          </a:p>
          <a:p>
            <a:pPr eaLnBrk="1" hangingPunct="1">
              <a:spcBef>
                <a:spcPct val="0"/>
              </a:spcBef>
              <a:buFont typeface="Arial" panose="020B0604020202020204" pitchFamily="34" charset="0"/>
              <a:buNone/>
            </a:pPr>
            <a:r>
              <a:rPr lang="en-US" altLang="en-US" smtClean="0"/>
              <a:t>making sales and building </a:t>
            </a:r>
          </a:p>
          <a:p>
            <a:pPr eaLnBrk="1" hangingPunct="1">
              <a:spcBef>
                <a:spcPct val="0"/>
              </a:spcBef>
              <a:buFont typeface="Arial" panose="020B0604020202020204" pitchFamily="34" charset="0"/>
              <a:buNone/>
            </a:pPr>
            <a:r>
              <a:rPr lang="en-US" altLang="en-US" smtClean="0"/>
              <a:t>Customer relationships</a:t>
            </a:r>
          </a:p>
        </p:txBody>
      </p:sp>
      <p:pic>
        <p:nvPicPr>
          <p:cNvPr id="6144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0376" y="2286001"/>
            <a:ext cx="3559175"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294318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01782" y="285750"/>
            <a:ext cx="11028218" cy="928688"/>
          </a:xfrm>
        </p:spPr>
        <p:txBody>
          <a:bodyPr/>
          <a:lstStyle/>
          <a:p>
            <a:r>
              <a:rPr lang="en-US" altLang="en-US" sz="3600"/>
              <a:t>Personal Selling</a:t>
            </a:r>
          </a:p>
        </p:txBody>
      </p:sp>
      <p:graphicFrame>
        <p:nvGraphicFramePr>
          <p:cNvPr id="4" name="Content Placeholder 3"/>
          <p:cNvGraphicFramePr>
            <a:graphicFrameLocks noGrp="1"/>
          </p:cNvGraphicFramePr>
          <p:nvPr>
            <p:ph idx="1"/>
          </p:nvPr>
        </p:nvGraphicFramePr>
        <p:xfrm>
          <a:off x="2024034" y="1500174"/>
          <a:ext cx="83058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058973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a:xfrm>
            <a:off x="512618" y="285750"/>
            <a:ext cx="11152909" cy="928688"/>
          </a:xfrm>
        </p:spPr>
        <p:txBody>
          <a:bodyPr/>
          <a:lstStyle/>
          <a:p>
            <a:pPr eaLnBrk="1" hangingPunct="1"/>
            <a:r>
              <a:rPr lang="en-US" altLang="en-US" smtClean="0"/>
              <a:t>The Role of the Sales Force</a:t>
            </a:r>
          </a:p>
        </p:txBody>
      </p:sp>
      <p:graphicFrame>
        <p:nvGraphicFramePr>
          <p:cNvPr id="4" name="Content Placeholder 3"/>
          <p:cNvGraphicFramePr>
            <a:graphicFrameLocks noGrp="1"/>
          </p:cNvGraphicFramePr>
          <p:nvPr>
            <p:ph idx="1"/>
          </p:nvPr>
        </p:nvGraphicFramePr>
        <p:xfrm>
          <a:off x="1981200" y="15240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363211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180110" y="285750"/>
            <a:ext cx="11596254" cy="928688"/>
          </a:xfrm>
        </p:spPr>
        <p:txBody>
          <a:bodyPr/>
          <a:lstStyle/>
          <a:p>
            <a:pPr eaLnBrk="1" hangingPunct="1"/>
            <a:r>
              <a:rPr lang="en-US" altLang="en-US" smtClean="0"/>
              <a:t>Sales Promotion</a:t>
            </a:r>
          </a:p>
        </p:txBody>
      </p:sp>
      <p:sp>
        <p:nvSpPr>
          <p:cNvPr id="65539" name="Content Placeholder 2"/>
          <p:cNvSpPr>
            <a:spLocks noGrp="1"/>
          </p:cNvSpPr>
          <p:nvPr>
            <p:ph idx="1"/>
          </p:nvPr>
        </p:nvSpPr>
        <p:spPr>
          <a:xfrm>
            <a:off x="2238375" y="1600200"/>
            <a:ext cx="8072438" cy="4114800"/>
          </a:xfrm>
        </p:spPr>
        <p:txBody>
          <a:bodyPr/>
          <a:lstStyle/>
          <a:p>
            <a:pPr eaLnBrk="1" hangingPunct="1">
              <a:spcBef>
                <a:spcPct val="0"/>
              </a:spcBef>
            </a:pPr>
            <a:r>
              <a:rPr lang="en-US" altLang="en-US" b="1" smtClean="0"/>
              <a:t>Sales promotion </a:t>
            </a:r>
            <a:r>
              <a:rPr lang="en-US" altLang="en-US" smtClean="0"/>
              <a:t>consists of short-term</a:t>
            </a:r>
          </a:p>
        </p:txBody>
      </p:sp>
      <p:sp>
        <p:nvSpPr>
          <p:cNvPr id="65540" name="Content Placeholder 2"/>
          <p:cNvSpPr txBox="1">
            <a:spLocks/>
          </p:cNvSpPr>
          <p:nvPr/>
        </p:nvSpPr>
        <p:spPr bwMode="auto">
          <a:xfrm>
            <a:off x="6934200" y="2133601"/>
            <a:ext cx="3276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fontAlgn="base">
              <a:lnSpc>
                <a:spcPts val="4100"/>
              </a:lnSpc>
              <a:spcBef>
                <a:spcPct val="0"/>
              </a:spcBef>
              <a:spcAft>
                <a:spcPct val="0"/>
              </a:spcAft>
              <a:buNone/>
            </a:pPr>
            <a:r>
              <a:rPr lang="en-US" altLang="en-US">
                <a:solidFill>
                  <a:prstClr val="black"/>
                </a:solidFill>
                <a:latin typeface="Calibri" panose="020F0502020204030204" pitchFamily="34" charset="0"/>
              </a:rPr>
              <a:t>incentives to encourage purchase or sales of a product or service.</a:t>
            </a:r>
          </a:p>
        </p:txBody>
      </p:sp>
      <p:pic>
        <p:nvPicPr>
          <p:cNvPr id="6554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5564" y="2143125"/>
            <a:ext cx="4137025" cy="292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617905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a:xfrm>
            <a:off x="526473" y="285750"/>
            <a:ext cx="10889671" cy="928688"/>
          </a:xfrm>
        </p:spPr>
        <p:txBody>
          <a:bodyPr/>
          <a:lstStyle/>
          <a:p>
            <a:r>
              <a:rPr lang="en-US" altLang="en-US" sz="3600"/>
              <a:t>Sales Promotions</a:t>
            </a:r>
          </a:p>
        </p:txBody>
      </p:sp>
      <p:graphicFrame>
        <p:nvGraphicFramePr>
          <p:cNvPr id="4" name="Content Placeholder 3"/>
          <p:cNvGraphicFramePr>
            <a:graphicFrameLocks noGrp="1"/>
          </p:cNvGraphicFramePr>
          <p:nvPr>
            <p:ph idx="1"/>
          </p:nvPr>
        </p:nvGraphicFramePr>
        <p:xfrm>
          <a:off x="2133600" y="1500175"/>
          <a:ext cx="8534400" cy="411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757720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a:xfrm>
            <a:off x="290946" y="285750"/>
            <a:ext cx="11346872" cy="928688"/>
          </a:xfrm>
        </p:spPr>
        <p:txBody>
          <a:bodyPr/>
          <a:lstStyle/>
          <a:p>
            <a:pPr eaLnBrk="1" hangingPunct="1"/>
            <a:r>
              <a:rPr lang="en-US" altLang="en-US" dirty="0" smtClean="0"/>
              <a:t>Types of Consumer Promotions</a:t>
            </a:r>
          </a:p>
        </p:txBody>
      </p:sp>
      <p:graphicFrame>
        <p:nvGraphicFramePr>
          <p:cNvPr id="4" name="Content Placeholder 3"/>
          <p:cNvGraphicFramePr>
            <a:graphicFrameLocks noGrp="1"/>
          </p:cNvGraphicFramePr>
          <p:nvPr>
            <p:ph idx="1"/>
          </p:nvPr>
        </p:nvGraphicFramePr>
        <p:xfrm>
          <a:off x="2666976" y="1600200"/>
          <a:ext cx="7467624" cy="4186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328924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2809852" y="1524000"/>
          <a:ext cx="7248548" cy="41910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9635" name="Title 1"/>
          <p:cNvSpPr>
            <a:spLocks noGrp="1"/>
          </p:cNvSpPr>
          <p:nvPr>
            <p:ph type="title"/>
          </p:nvPr>
        </p:nvSpPr>
        <p:spPr>
          <a:xfrm>
            <a:off x="304801" y="244186"/>
            <a:ext cx="11610108" cy="928688"/>
          </a:xfrm>
        </p:spPr>
        <p:txBody>
          <a:bodyPr/>
          <a:lstStyle/>
          <a:p>
            <a:pPr eaLnBrk="1" hangingPunct="1"/>
            <a:r>
              <a:rPr lang="en-US" altLang="en-US" sz="3600"/>
              <a:t>Types of Consumer Promotions (continued)</a:t>
            </a:r>
          </a:p>
        </p:txBody>
      </p:sp>
    </p:spTree>
    <p:extLst>
      <p:ext uri="{BB962C8B-B14F-4D97-AF65-F5344CB8AC3E}">
        <p14:creationId xmlns:p14="http://schemas.microsoft.com/office/powerpoint/2010/main" val="77213723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a:xfrm>
            <a:off x="221673" y="285750"/>
            <a:ext cx="11748653" cy="928688"/>
          </a:xfrm>
        </p:spPr>
        <p:txBody>
          <a:bodyPr/>
          <a:lstStyle/>
          <a:p>
            <a:pPr eaLnBrk="1" hangingPunct="1"/>
            <a:r>
              <a:rPr lang="en-US" altLang="en-US" sz="3600"/>
              <a:t>Types of Consumer Promotions (continued)</a:t>
            </a:r>
          </a:p>
        </p:txBody>
      </p:sp>
      <p:graphicFrame>
        <p:nvGraphicFramePr>
          <p:cNvPr id="4" name="Content Placeholder 3"/>
          <p:cNvGraphicFramePr>
            <a:graphicFrameLocks noGrp="1"/>
          </p:cNvGraphicFramePr>
          <p:nvPr>
            <p:ph idx="1"/>
          </p:nvPr>
        </p:nvGraphicFramePr>
        <p:xfrm>
          <a:off x="2452662" y="1428736"/>
          <a:ext cx="7319986" cy="4286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531723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9491" y="285750"/>
            <a:ext cx="11374581" cy="928688"/>
          </a:xfrm>
        </p:spPr>
        <p:txBody>
          <a:bodyPr/>
          <a:lstStyle/>
          <a:p>
            <a:pPr eaLnBrk="1" hangingPunct="1"/>
            <a:r>
              <a:rPr lang="en-US" altLang="en-US" sz="3600" dirty="0"/>
              <a:t>Developing the Sales Promotion Program</a:t>
            </a:r>
          </a:p>
        </p:txBody>
      </p:sp>
      <p:graphicFrame>
        <p:nvGraphicFramePr>
          <p:cNvPr id="4" name="Content Placeholder 3"/>
          <p:cNvGraphicFramePr>
            <a:graphicFrameLocks noGrp="1"/>
          </p:cNvGraphicFramePr>
          <p:nvPr>
            <p:ph idx="1"/>
          </p:nvPr>
        </p:nvGraphicFramePr>
        <p:xfrm>
          <a:off x="1981200" y="1646238"/>
          <a:ext cx="8043890" cy="37830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304825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1">
            <a:hlinkClick r:id="rId2"/>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95551" y="1700214"/>
            <a:ext cx="6989763" cy="324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418002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a:xfrm>
            <a:off x="457200" y="285750"/>
            <a:ext cx="11139055" cy="928688"/>
          </a:xfrm>
        </p:spPr>
        <p:txBody>
          <a:bodyPr/>
          <a:lstStyle/>
          <a:p>
            <a:pPr eaLnBrk="1" hangingPunct="1"/>
            <a:r>
              <a:rPr lang="en-US" altLang="en-US" smtClean="0"/>
              <a:t>Direct Marketing</a:t>
            </a:r>
          </a:p>
        </p:txBody>
      </p:sp>
      <p:sp>
        <p:nvSpPr>
          <p:cNvPr id="74755" name="Content Placeholder 2"/>
          <p:cNvSpPr>
            <a:spLocks noGrp="1"/>
          </p:cNvSpPr>
          <p:nvPr>
            <p:ph idx="1"/>
          </p:nvPr>
        </p:nvSpPr>
        <p:spPr>
          <a:xfrm>
            <a:off x="1905000" y="1600201"/>
            <a:ext cx="4953000" cy="4525963"/>
          </a:xfrm>
        </p:spPr>
        <p:txBody>
          <a:bodyPr/>
          <a:lstStyle/>
          <a:p>
            <a:pPr eaLnBrk="1" hangingPunct="1">
              <a:spcBef>
                <a:spcPct val="0"/>
              </a:spcBef>
            </a:pPr>
            <a:r>
              <a:rPr lang="en-US" altLang="en-US" b="1" smtClean="0"/>
              <a:t>Direct marketing </a:t>
            </a:r>
            <a:r>
              <a:rPr lang="en-US" altLang="en-US" smtClean="0"/>
              <a:t>consists of connecting directly with carefully targeted individual consumers to both obtain an immediate response and cultivate lasting customer relationships.</a:t>
            </a:r>
          </a:p>
        </p:txBody>
      </p:sp>
      <p:pic>
        <p:nvPicPr>
          <p:cNvPr id="7475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4063" y="1989139"/>
            <a:ext cx="3351212"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9662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p:cNvSpPr>
          <p:nvPr>
            <p:ph type="title"/>
          </p:nvPr>
        </p:nvSpPr>
        <p:spPr>
          <a:xfrm>
            <a:off x="207818" y="285750"/>
            <a:ext cx="11443855" cy="928688"/>
          </a:xfrm>
        </p:spPr>
        <p:txBody>
          <a:bodyPr/>
          <a:lstStyle/>
          <a:p>
            <a:r>
              <a:rPr lang="en-US" altLang="en-US" sz="3600"/>
              <a:t>Direct Marketing</a:t>
            </a:r>
          </a:p>
        </p:txBody>
      </p:sp>
      <p:graphicFrame>
        <p:nvGraphicFramePr>
          <p:cNvPr id="4" name="Content Placeholder 3"/>
          <p:cNvGraphicFramePr>
            <a:graphicFrameLocks noGrp="1"/>
          </p:cNvGraphicFramePr>
          <p:nvPr>
            <p:ph idx="1"/>
          </p:nvPr>
        </p:nvGraphicFramePr>
        <p:xfrm>
          <a:off x="2133600" y="1500175"/>
          <a:ext cx="8534400" cy="411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436967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98764" y="195264"/>
            <a:ext cx="11236035" cy="930275"/>
          </a:xfrm>
        </p:spPr>
        <p:txBody>
          <a:bodyPr/>
          <a:lstStyle/>
          <a:p>
            <a:pPr eaLnBrk="1" hangingPunct="1"/>
            <a:r>
              <a:rPr lang="en-US" altLang="en-US" smtClean="0"/>
              <a:t>Forms of Direct Marketing</a:t>
            </a:r>
          </a:p>
        </p:txBody>
      </p:sp>
      <p:pic>
        <p:nvPicPr>
          <p:cNvPr id="77827" name="Content Placeholder 3" descr="fig14_01.jpg"/>
          <p:cNvPicPr>
            <a:picLocks noGrp="1" noChangeAspect="1"/>
          </p:cNvPicPr>
          <p:nvPr>
            <p:ph idx="1"/>
          </p:nvPr>
        </p:nvPicPr>
        <p:blipFill>
          <a:blip r:embed="rId3" cstate="print">
            <a:extLst>
              <a:ext uri="{28A0092B-C50C-407E-A947-70E740481C1C}">
                <a14:useLocalDpi xmlns:a14="http://schemas.microsoft.com/office/drawing/2010/main" val="0"/>
              </a:ext>
            </a:extLst>
          </a:blip>
          <a:srcRect l="29321" b="9085"/>
          <a:stretch>
            <a:fillRect/>
          </a:stretch>
        </p:blipFill>
        <p:spPr>
          <a:xfrm>
            <a:off x="3362325" y="1125538"/>
            <a:ext cx="5391150" cy="5321300"/>
          </a:xfrm>
        </p:spPr>
      </p:pic>
      <p:sp>
        <p:nvSpPr>
          <p:cNvPr id="4" name="TextBox 3"/>
          <p:cNvSpPr txBox="1"/>
          <p:nvPr/>
        </p:nvSpPr>
        <p:spPr>
          <a:xfrm>
            <a:off x="8675689" y="4868864"/>
            <a:ext cx="1728787" cy="830997"/>
          </a:xfrm>
          <a:prstGeom prst="rect">
            <a:avLst/>
          </a:prstGeom>
          <a:noFill/>
        </p:spPr>
        <p:txBody>
          <a:bodyPr>
            <a:spAutoFit/>
          </a:bodyPr>
          <a:lstStyle/>
          <a:p>
            <a:pPr algn="r" eaLnBrk="0" fontAlgn="base" hangingPunct="0">
              <a:spcBef>
                <a:spcPct val="0"/>
              </a:spcBef>
              <a:spcAft>
                <a:spcPct val="0"/>
              </a:spcAft>
              <a:defRPr/>
            </a:pPr>
            <a:r>
              <a:rPr lang="en-US" sz="1600" dirty="0" err="1">
                <a:solidFill>
                  <a:prstClr val="black"/>
                </a:solidFill>
                <a:latin typeface="Arial"/>
                <a:cs typeface="Arial" charset="0"/>
              </a:rPr>
              <a:t>Kotler</a:t>
            </a:r>
            <a:r>
              <a:rPr lang="en-US" sz="1600" dirty="0">
                <a:solidFill>
                  <a:prstClr val="black"/>
                </a:solidFill>
                <a:latin typeface="Arial"/>
                <a:cs typeface="Arial" charset="0"/>
              </a:rPr>
              <a:t> &amp; Armstrong (2010)</a:t>
            </a:r>
            <a:endParaRPr lang="en-GB" sz="1600" dirty="0">
              <a:solidFill>
                <a:prstClr val="black"/>
              </a:solidFill>
              <a:latin typeface="Arial"/>
              <a:cs typeface="Arial" charset="0"/>
            </a:endParaRPr>
          </a:p>
        </p:txBody>
      </p:sp>
    </p:spTree>
    <p:extLst>
      <p:ext uri="{BB962C8B-B14F-4D97-AF65-F5344CB8AC3E}">
        <p14:creationId xmlns:p14="http://schemas.microsoft.com/office/powerpoint/2010/main" val="603992332"/>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a:xfrm>
            <a:off x="193965" y="361085"/>
            <a:ext cx="11679380" cy="928688"/>
          </a:xfrm>
        </p:spPr>
        <p:txBody>
          <a:bodyPr/>
          <a:lstStyle/>
          <a:p>
            <a:pPr eaLnBrk="1" hangingPunct="1"/>
            <a:r>
              <a:rPr lang="en-US" altLang="en-US" sz="3600"/>
              <a:t>Digital Direct Marketing Technologies</a:t>
            </a:r>
          </a:p>
        </p:txBody>
      </p:sp>
      <p:graphicFrame>
        <p:nvGraphicFramePr>
          <p:cNvPr id="4" name="Content Placeholder 3"/>
          <p:cNvGraphicFramePr>
            <a:graphicFrameLocks noGrp="1"/>
          </p:cNvGraphicFramePr>
          <p:nvPr>
            <p:ph idx="1"/>
          </p:nvPr>
        </p:nvGraphicFramePr>
        <p:xfrm>
          <a:off x="2567608" y="1484784"/>
          <a:ext cx="7560840" cy="4464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574647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p:cNvSpPr>
          <p:nvPr>
            <p:ph type="title"/>
          </p:nvPr>
        </p:nvSpPr>
        <p:spPr>
          <a:xfrm>
            <a:off x="484909" y="285750"/>
            <a:ext cx="11374581" cy="928688"/>
          </a:xfrm>
        </p:spPr>
        <p:txBody>
          <a:bodyPr/>
          <a:lstStyle/>
          <a:p>
            <a:pPr eaLnBrk="1" hangingPunct="1"/>
            <a:r>
              <a:rPr lang="en-US" altLang="en-US" sz="3600" dirty="0"/>
              <a:t>Direct-Response Television Marketing (DRTM)</a:t>
            </a:r>
          </a:p>
        </p:txBody>
      </p:sp>
      <p:graphicFrame>
        <p:nvGraphicFramePr>
          <p:cNvPr id="6" name="Content Placeholder 5"/>
          <p:cNvGraphicFramePr>
            <a:graphicFrameLocks noGrp="1"/>
          </p:cNvGraphicFramePr>
          <p:nvPr>
            <p:ph idx="1"/>
          </p:nvPr>
        </p:nvGraphicFramePr>
        <p:xfrm>
          <a:off x="2207568" y="1484785"/>
          <a:ext cx="3355032" cy="4281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0900"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18301" y="1412876"/>
            <a:ext cx="323532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1" name="Picture 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91400" y="3716339"/>
            <a:ext cx="2057400" cy="221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374125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a:xfrm>
            <a:off x="498764" y="285750"/>
            <a:ext cx="11277600" cy="928688"/>
          </a:xfrm>
        </p:spPr>
        <p:txBody>
          <a:bodyPr/>
          <a:lstStyle/>
          <a:p>
            <a:r>
              <a:rPr lang="en-US" altLang="en-US" smtClean="0"/>
              <a:t>Social TV…?</a:t>
            </a:r>
            <a:endParaRPr lang="en-GB" altLang="en-US" smtClean="0"/>
          </a:p>
        </p:txBody>
      </p:sp>
      <p:sp>
        <p:nvSpPr>
          <p:cNvPr id="82947" name="Content Placeholder 2"/>
          <p:cNvSpPr>
            <a:spLocks noGrp="1"/>
          </p:cNvSpPr>
          <p:nvPr>
            <p:ph idx="1"/>
          </p:nvPr>
        </p:nvSpPr>
        <p:spPr>
          <a:xfrm>
            <a:off x="2238375" y="1600200"/>
            <a:ext cx="5214938" cy="4114800"/>
          </a:xfrm>
        </p:spPr>
        <p:txBody>
          <a:bodyPr/>
          <a:lstStyle/>
          <a:p>
            <a:r>
              <a:rPr lang="en-US" altLang="en-US" smtClean="0"/>
              <a:t>Taking social media tools into the digital TV space</a:t>
            </a:r>
          </a:p>
          <a:p>
            <a:r>
              <a:rPr lang="en-US" altLang="en-US" smtClean="0"/>
              <a:t>Start of a move towards single screen integration in the home? PC/TV no longer operating separately</a:t>
            </a:r>
          </a:p>
          <a:p>
            <a:r>
              <a:rPr lang="en-GB" altLang="en-US" sz="2400">
                <a:hlinkClick r:id="rId2"/>
              </a:rPr>
              <a:t>http://www.ensequence.com/why-interactive-television</a:t>
            </a:r>
            <a:r>
              <a:rPr lang="en-GB" altLang="en-US" sz="2400"/>
              <a:t> </a:t>
            </a:r>
          </a:p>
          <a:p>
            <a:endParaRPr lang="en-GB" altLang="en-US" smtClean="0"/>
          </a:p>
        </p:txBody>
      </p:sp>
      <p:pic>
        <p:nvPicPr>
          <p:cNvPr id="829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1938" y="1643063"/>
            <a:ext cx="1928812"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225555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p:cNvSpPr>
          <p:nvPr>
            <p:ph type="title"/>
          </p:nvPr>
        </p:nvSpPr>
        <p:spPr>
          <a:xfrm>
            <a:off x="471054" y="260350"/>
            <a:ext cx="11305309" cy="1143000"/>
          </a:xfrm>
        </p:spPr>
        <p:txBody>
          <a:bodyPr/>
          <a:lstStyle/>
          <a:p>
            <a:r>
              <a:rPr lang="en-GB" altLang="en-US" dirty="0" smtClean="0"/>
              <a:t>Multi Channel Marketing </a:t>
            </a:r>
          </a:p>
        </p:txBody>
      </p:sp>
      <p:sp>
        <p:nvSpPr>
          <p:cNvPr id="83971" name="Content Placeholder 2"/>
          <p:cNvSpPr>
            <a:spLocks noGrp="1"/>
          </p:cNvSpPr>
          <p:nvPr>
            <p:ph idx="1"/>
          </p:nvPr>
        </p:nvSpPr>
        <p:spPr/>
        <p:txBody>
          <a:bodyPr/>
          <a:lstStyle/>
          <a:p>
            <a:pPr marL="0" indent="0">
              <a:buNone/>
            </a:pPr>
            <a:r>
              <a:rPr lang="en-GB" altLang="en-US" smtClean="0"/>
              <a:t>	 </a:t>
            </a:r>
            <a:r>
              <a:rPr lang="en-GB" altLang="en-US" sz="4000"/>
              <a:t>Offline</a:t>
            </a:r>
            <a:r>
              <a:rPr lang="en-GB" altLang="en-US" smtClean="0"/>
              <a:t> 				</a:t>
            </a:r>
            <a:r>
              <a:rPr lang="en-GB" altLang="en-US" sz="4000"/>
              <a:t>Online  </a:t>
            </a:r>
          </a:p>
        </p:txBody>
      </p:sp>
      <p:sp>
        <p:nvSpPr>
          <p:cNvPr id="4" name="Right Arrow 3"/>
          <p:cNvSpPr/>
          <p:nvPr/>
        </p:nvSpPr>
        <p:spPr>
          <a:xfrm>
            <a:off x="3935413" y="1765301"/>
            <a:ext cx="1368425" cy="5762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prstClr val="white"/>
              </a:solidFill>
              <a:latin typeface="Arial"/>
            </a:endParaRPr>
          </a:p>
        </p:txBody>
      </p:sp>
      <p:pic>
        <p:nvPicPr>
          <p:cNvPr id="83973"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35413" y="2536826"/>
            <a:ext cx="4760912" cy="326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7248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p:cNvSpPr>
            <a:spLocks noGrp="1"/>
          </p:cNvSpPr>
          <p:nvPr>
            <p:ph type="title"/>
          </p:nvPr>
        </p:nvSpPr>
        <p:spPr>
          <a:xfrm>
            <a:off x="554183" y="333375"/>
            <a:ext cx="11111344" cy="928688"/>
          </a:xfrm>
        </p:spPr>
        <p:txBody>
          <a:bodyPr/>
          <a:lstStyle/>
          <a:p>
            <a:pPr eaLnBrk="1" hangingPunct="1"/>
            <a:r>
              <a:rPr lang="en-US" altLang="en-US" smtClean="0"/>
              <a:t>Online Marketing Domains</a:t>
            </a:r>
          </a:p>
        </p:txBody>
      </p:sp>
      <p:pic>
        <p:nvPicPr>
          <p:cNvPr id="84995" name="Content Placeholder 3" descr="fig14_02.jpg"/>
          <p:cNvPicPr>
            <a:picLocks noGrp="1" noChangeAspect="1"/>
          </p:cNvPicPr>
          <p:nvPr>
            <p:ph idx="1"/>
          </p:nvPr>
        </p:nvPicPr>
        <p:blipFill>
          <a:blip r:embed="rId3">
            <a:extLst>
              <a:ext uri="{28A0092B-C50C-407E-A947-70E740481C1C}">
                <a14:useLocalDpi xmlns:a14="http://schemas.microsoft.com/office/drawing/2010/main" val="0"/>
              </a:ext>
            </a:extLst>
          </a:blip>
          <a:srcRect l="31480" b="18465"/>
          <a:stretch>
            <a:fillRect/>
          </a:stretch>
        </p:blipFill>
        <p:spPr>
          <a:xfrm>
            <a:off x="2057400" y="2479676"/>
            <a:ext cx="8153400" cy="3082925"/>
          </a:xfrm>
        </p:spPr>
      </p:pic>
      <p:sp>
        <p:nvSpPr>
          <p:cNvPr id="4" name="TextBox 3"/>
          <p:cNvSpPr txBox="1"/>
          <p:nvPr/>
        </p:nvSpPr>
        <p:spPr>
          <a:xfrm>
            <a:off x="8759825" y="5445126"/>
            <a:ext cx="1728788" cy="830997"/>
          </a:xfrm>
          <a:prstGeom prst="rect">
            <a:avLst/>
          </a:prstGeom>
          <a:noFill/>
        </p:spPr>
        <p:txBody>
          <a:bodyPr>
            <a:spAutoFit/>
          </a:bodyPr>
          <a:lstStyle/>
          <a:p>
            <a:pPr algn="r" eaLnBrk="0" fontAlgn="base" hangingPunct="0">
              <a:spcBef>
                <a:spcPct val="0"/>
              </a:spcBef>
              <a:spcAft>
                <a:spcPct val="0"/>
              </a:spcAft>
              <a:defRPr/>
            </a:pPr>
            <a:r>
              <a:rPr lang="en-US" sz="1600" dirty="0" err="1">
                <a:solidFill>
                  <a:prstClr val="black"/>
                </a:solidFill>
                <a:latin typeface="Arial"/>
                <a:cs typeface="Arial" charset="0"/>
              </a:rPr>
              <a:t>Kotler</a:t>
            </a:r>
            <a:r>
              <a:rPr lang="en-US" sz="1600" dirty="0">
                <a:solidFill>
                  <a:prstClr val="black"/>
                </a:solidFill>
                <a:latin typeface="Arial"/>
                <a:cs typeface="Arial" charset="0"/>
              </a:rPr>
              <a:t> &amp; Armstrong (2010)</a:t>
            </a:r>
            <a:endParaRPr lang="en-GB" sz="1600" dirty="0">
              <a:solidFill>
                <a:prstClr val="black"/>
              </a:solidFill>
              <a:latin typeface="Arial"/>
              <a:cs typeface="Arial" charset="0"/>
            </a:endParaRPr>
          </a:p>
        </p:txBody>
      </p:sp>
    </p:spTree>
    <p:extLst>
      <p:ext uri="{BB962C8B-B14F-4D97-AF65-F5344CB8AC3E}">
        <p14:creationId xmlns:p14="http://schemas.microsoft.com/office/powerpoint/2010/main" val="3012258563"/>
      </p:ext>
    </p:extLst>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a:xfrm>
            <a:off x="540328" y="285750"/>
            <a:ext cx="10945090" cy="928688"/>
          </a:xfrm>
        </p:spPr>
        <p:txBody>
          <a:bodyPr/>
          <a:lstStyle/>
          <a:p>
            <a:pPr eaLnBrk="1" hangingPunct="1"/>
            <a:r>
              <a:rPr lang="en-US" altLang="en-US" dirty="0" smtClean="0"/>
              <a:t>Consumer-to-Consumer (C2C)</a:t>
            </a:r>
          </a:p>
        </p:txBody>
      </p:sp>
      <p:graphicFrame>
        <p:nvGraphicFramePr>
          <p:cNvPr id="6" name="Content Placeholder 5"/>
          <p:cNvGraphicFramePr>
            <a:graphicFrameLocks noGrp="1"/>
          </p:cNvGraphicFramePr>
          <p:nvPr>
            <p:ph idx="1"/>
          </p:nvPr>
        </p:nvGraphicFramePr>
        <p:xfrm>
          <a:off x="2351584" y="1412776"/>
          <a:ext cx="2753816" cy="4386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7044"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91176" y="4437064"/>
            <a:ext cx="2055813"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045"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8026" y="2841625"/>
            <a:ext cx="2339975"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046" name="Picture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87939" y="1412875"/>
            <a:ext cx="2886075"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7047" name="Picture 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87938" y="2852739"/>
            <a:ext cx="2876550"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080225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C’s model for media comparison </a:t>
            </a:r>
            <a:endParaRPr lang="en-GB" dirty="0"/>
          </a:p>
        </p:txBody>
      </p:sp>
      <p:sp>
        <p:nvSpPr>
          <p:cNvPr id="3" name="Content Placeholder 2"/>
          <p:cNvSpPr>
            <a:spLocks noGrp="1"/>
          </p:cNvSpPr>
          <p:nvPr>
            <p:ph idx="1"/>
          </p:nvPr>
        </p:nvSpPr>
        <p:spPr/>
        <p:txBody>
          <a:bodyPr/>
          <a:lstStyle/>
          <a:p>
            <a:r>
              <a:rPr lang="en-GB" dirty="0" smtClean="0"/>
              <a:t>Cost </a:t>
            </a:r>
          </a:p>
          <a:p>
            <a:r>
              <a:rPr lang="en-GB" dirty="0" smtClean="0"/>
              <a:t>Credibility</a:t>
            </a:r>
          </a:p>
          <a:p>
            <a:r>
              <a:rPr lang="en-GB" dirty="0" smtClean="0"/>
              <a:t>Communication effectiveness </a:t>
            </a:r>
          </a:p>
          <a:p>
            <a:r>
              <a:rPr lang="en-GB" dirty="0" smtClean="0"/>
              <a:t>Control </a:t>
            </a:r>
          </a:p>
          <a:p>
            <a:endParaRPr lang="en-GB" dirty="0"/>
          </a:p>
          <a:p>
            <a:pPr marL="0" indent="0">
              <a:buNone/>
            </a:pPr>
            <a:r>
              <a:rPr lang="en-GB" dirty="0" smtClean="0"/>
              <a:t>See CIM Module text </a:t>
            </a:r>
            <a:endParaRPr lang="en-GB" dirty="0"/>
          </a:p>
        </p:txBody>
      </p:sp>
    </p:spTree>
    <p:extLst>
      <p:ext uri="{BB962C8B-B14F-4D97-AF65-F5344CB8AC3E}">
        <p14:creationId xmlns:p14="http://schemas.microsoft.com/office/powerpoint/2010/main" val="35663234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Communications in different context </a:t>
            </a:r>
            <a:endParaRPr lang="en-GB" dirty="0"/>
          </a:p>
        </p:txBody>
      </p:sp>
      <p:sp>
        <p:nvSpPr>
          <p:cNvPr id="3" name="Content Placeholder 2"/>
          <p:cNvSpPr>
            <a:spLocks noGrp="1"/>
          </p:cNvSpPr>
          <p:nvPr>
            <p:ph idx="1"/>
          </p:nvPr>
        </p:nvSpPr>
        <p:spPr/>
        <p:txBody>
          <a:bodyPr/>
          <a:lstStyle/>
          <a:p>
            <a:r>
              <a:rPr lang="en-GB" dirty="0" smtClean="0"/>
              <a:t>B2B</a:t>
            </a:r>
          </a:p>
          <a:p>
            <a:r>
              <a:rPr lang="en-GB" dirty="0" smtClean="0"/>
              <a:t>B2C </a:t>
            </a:r>
          </a:p>
          <a:p>
            <a:r>
              <a:rPr lang="en-GB" dirty="0" smtClean="0"/>
              <a:t>Not for Profit (NFP/3</a:t>
            </a:r>
            <a:r>
              <a:rPr lang="en-GB" baseline="30000" dirty="0" smtClean="0"/>
              <a:t>rd</a:t>
            </a:r>
            <a:r>
              <a:rPr lang="en-GB" dirty="0" smtClean="0"/>
              <a:t> sector)</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05600" y="1403648"/>
            <a:ext cx="4890592" cy="3397943"/>
          </a:xfrm>
          <a:prstGeom prst="rect">
            <a:avLst/>
          </a:prstGeom>
        </p:spPr>
      </p:pic>
    </p:spTree>
    <p:extLst>
      <p:ext uri="{BB962C8B-B14F-4D97-AF65-F5344CB8AC3E}">
        <p14:creationId xmlns:p14="http://schemas.microsoft.com/office/powerpoint/2010/main" val="236364164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lstStyle/>
          <a:p>
            <a:r>
              <a:rPr lang="en-GB" altLang="en-US" sz="3200"/>
              <a:t>Consumer Decision Making in Practice </a:t>
            </a:r>
          </a:p>
        </p:txBody>
      </p:sp>
      <p:sp>
        <p:nvSpPr>
          <p:cNvPr id="66563" name="Text Placeholder 2"/>
          <p:cNvSpPr>
            <a:spLocks noGrp="1"/>
          </p:cNvSpPr>
          <p:nvPr>
            <p:ph type="body" sz="quarter" idx="13"/>
          </p:nvPr>
        </p:nvSpPr>
        <p:spPr>
          <a:xfrm>
            <a:off x="2438400" y="1752601"/>
            <a:ext cx="7162800" cy="2684463"/>
          </a:xfrm>
        </p:spPr>
        <p:txBody>
          <a:bodyPr/>
          <a:lstStyle/>
          <a:p>
            <a:endParaRPr lang="en-GB" altLang="en-US" smtClean="0"/>
          </a:p>
          <a:p>
            <a:endParaRPr lang="en-GB" altLang="en-US" smtClean="0"/>
          </a:p>
          <a:p>
            <a:endParaRPr lang="en-GB" altLang="en-US" smtClean="0"/>
          </a:p>
          <a:p>
            <a:endParaRPr lang="en-GB" altLang="en-US" smtClean="0"/>
          </a:p>
          <a:p>
            <a:endParaRPr lang="en-GB" altLang="en-US" smtClean="0"/>
          </a:p>
        </p:txBody>
      </p:sp>
      <p:graphicFrame>
        <p:nvGraphicFramePr>
          <p:cNvPr id="12" name="Diagram 11"/>
          <p:cNvGraphicFramePr/>
          <p:nvPr/>
        </p:nvGraphicFramePr>
        <p:xfrm>
          <a:off x="3048000" y="2060848"/>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117742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p:cNvSpPr>
            <a:spLocks noGrp="1"/>
          </p:cNvSpPr>
          <p:nvPr>
            <p:ph type="title"/>
          </p:nvPr>
        </p:nvSpPr>
        <p:spPr>
          <a:xfrm>
            <a:off x="1992313" y="260350"/>
            <a:ext cx="8229600" cy="1143000"/>
          </a:xfrm>
        </p:spPr>
        <p:txBody>
          <a:bodyPr/>
          <a:lstStyle/>
          <a:p>
            <a:r>
              <a:rPr lang="en-GB" altLang="en-US" smtClean="0"/>
              <a:t>Decision Making Unit (DMU)</a:t>
            </a:r>
          </a:p>
        </p:txBody>
      </p:sp>
      <p:sp>
        <p:nvSpPr>
          <p:cNvPr id="67587" name="Content Placeholder 2"/>
          <p:cNvSpPr>
            <a:spLocks noGrp="1"/>
          </p:cNvSpPr>
          <p:nvPr>
            <p:ph idx="1"/>
          </p:nvPr>
        </p:nvSpPr>
        <p:spPr/>
        <p:txBody>
          <a:bodyPr/>
          <a:lstStyle/>
          <a:p>
            <a:pPr marL="0" indent="0">
              <a:buNone/>
            </a:pPr>
            <a:r>
              <a:rPr lang="en-GB" altLang="en-US" smtClean="0"/>
              <a:t>Marketers have to take into account the make-up and role of the DMU  </a:t>
            </a:r>
          </a:p>
        </p:txBody>
      </p:sp>
      <p:sp>
        <p:nvSpPr>
          <p:cNvPr id="4" name="Rectangle 3"/>
          <p:cNvSpPr/>
          <p:nvPr/>
        </p:nvSpPr>
        <p:spPr>
          <a:xfrm>
            <a:off x="2424113" y="2708276"/>
            <a:ext cx="5903912"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400" dirty="0"/>
              <a:t>The Initiator </a:t>
            </a:r>
          </a:p>
        </p:txBody>
      </p:sp>
      <p:sp>
        <p:nvSpPr>
          <p:cNvPr id="5" name="Rectangle 4"/>
          <p:cNvSpPr/>
          <p:nvPr/>
        </p:nvSpPr>
        <p:spPr>
          <a:xfrm>
            <a:off x="2424113" y="5157789"/>
            <a:ext cx="5903912" cy="5746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400" dirty="0"/>
              <a:t>The Decision Maker </a:t>
            </a:r>
          </a:p>
        </p:txBody>
      </p:sp>
      <p:sp>
        <p:nvSpPr>
          <p:cNvPr id="6" name="Rectangle 5"/>
          <p:cNvSpPr/>
          <p:nvPr/>
        </p:nvSpPr>
        <p:spPr>
          <a:xfrm>
            <a:off x="2424113" y="3284539"/>
            <a:ext cx="5903912"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400" dirty="0"/>
              <a:t>A User</a:t>
            </a:r>
          </a:p>
        </p:txBody>
      </p:sp>
      <p:sp>
        <p:nvSpPr>
          <p:cNvPr id="7" name="Rectangle 6"/>
          <p:cNvSpPr/>
          <p:nvPr/>
        </p:nvSpPr>
        <p:spPr>
          <a:xfrm>
            <a:off x="2424113" y="4508501"/>
            <a:ext cx="5903912"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400" dirty="0"/>
              <a:t>The Influencer</a:t>
            </a:r>
          </a:p>
        </p:txBody>
      </p:sp>
      <p:sp>
        <p:nvSpPr>
          <p:cNvPr id="8" name="Rectangle 7"/>
          <p:cNvSpPr/>
          <p:nvPr/>
        </p:nvSpPr>
        <p:spPr>
          <a:xfrm>
            <a:off x="2424113" y="3889375"/>
            <a:ext cx="5903912" cy="503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400" dirty="0"/>
              <a:t>A Buyer</a:t>
            </a:r>
          </a:p>
        </p:txBody>
      </p:sp>
    </p:spTree>
    <p:extLst>
      <p:ext uri="{BB962C8B-B14F-4D97-AF65-F5344CB8AC3E}">
        <p14:creationId xmlns:p14="http://schemas.microsoft.com/office/powerpoint/2010/main" val="2826439767"/>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a:xfrm>
            <a:off x="1992313" y="260350"/>
            <a:ext cx="8229600" cy="1143000"/>
          </a:xfrm>
        </p:spPr>
        <p:txBody>
          <a:bodyPr/>
          <a:lstStyle/>
          <a:p>
            <a:r>
              <a:rPr lang="en-GB" altLang="en-US" smtClean="0"/>
              <a:t>The Family as a Decision-Making Unit</a:t>
            </a:r>
          </a:p>
        </p:txBody>
      </p:sp>
      <p:pic>
        <p:nvPicPr>
          <p:cNvPr id="68611"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92314" y="1484313"/>
            <a:ext cx="8207375" cy="4443412"/>
          </a:xfrm>
        </p:spPr>
      </p:pic>
      <p:sp>
        <p:nvSpPr>
          <p:cNvPr id="68612" name="TextBox 6"/>
          <p:cNvSpPr txBox="1">
            <a:spLocks noChangeArrowheads="1"/>
          </p:cNvSpPr>
          <p:nvPr/>
        </p:nvSpPr>
        <p:spPr bwMode="auto">
          <a:xfrm>
            <a:off x="2135188" y="5902326"/>
            <a:ext cx="26273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600"/>
              <a:t>Brassington &amp; Pettitt (2006) </a:t>
            </a:r>
          </a:p>
        </p:txBody>
      </p:sp>
    </p:spTree>
    <p:extLst>
      <p:ext uri="{BB962C8B-B14F-4D97-AF65-F5344CB8AC3E}">
        <p14:creationId xmlns:p14="http://schemas.microsoft.com/office/powerpoint/2010/main" val="1966184540"/>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a:xfrm>
            <a:off x="2238376" y="285750"/>
            <a:ext cx="8429625" cy="928688"/>
          </a:xfrm>
        </p:spPr>
        <p:txBody>
          <a:bodyPr/>
          <a:lstStyle/>
          <a:p>
            <a:r>
              <a:rPr lang="en-GB" altLang="en-US" sz="3600"/>
              <a:t>Useful sources of further information</a:t>
            </a:r>
          </a:p>
        </p:txBody>
      </p:sp>
      <p:sp>
        <p:nvSpPr>
          <p:cNvPr id="89091" name="Content Placeholder 2"/>
          <p:cNvSpPr>
            <a:spLocks noGrp="1"/>
          </p:cNvSpPr>
          <p:nvPr>
            <p:ph idx="1"/>
          </p:nvPr>
        </p:nvSpPr>
        <p:spPr>
          <a:xfrm>
            <a:off x="2238375" y="1600200"/>
            <a:ext cx="8072438" cy="4114800"/>
          </a:xfrm>
        </p:spPr>
        <p:txBody>
          <a:bodyPr/>
          <a:lstStyle/>
          <a:p>
            <a:r>
              <a:rPr lang="en-GB" altLang="en-US" sz="2800"/>
              <a:t>Institute of Direct Marketing </a:t>
            </a:r>
            <a:r>
              <a:rPr lang="en-GB" altLang="en-US" sz="2800">
                <a:hlinkClick r:id="rId2"/>
              </a:rPr>
              <a:t>www.theidm.com</a:t>
            </a:r>
            <a:r>
              <a:rPr lang="en-GB" altLang="en-US" sz="2800"/>
              <a:t> </a:t>
            </a:r>
          </a:p>
          <a:p>
            <a:r>
              <a:rPr lang="en-US" altLang="en-US" sz="2800"/>
              <a:t>New Media Age (Journal) </a:t>
            </a:r>
            <a:r>
              <a:rPr lang="en-US" altLang="en-US" sz="2800">
                <a:hlinkClick r:id="rId3"/>
              </a:rPr>
              <a:t>www.nma.co.uk</a:t>
            </a:r>
            <a:endParaRPr lang="en-US" altLang="en-US" sz="2800"/>
          </a:p>
          <a:p>
            <a:endParaRPr lang="en-GB" altLang="en-US" sz="2800"/>
          </a:p>
          <a:p>
            <a:endParaRPr lang="en-GB" altLang="en-US" sz="2800"/>
          </a:p>
        </p:txBody>
      </p:sp>
    </p:spTree>
    <p:extLst>
      <p:ext uri="{BB962C8B-B14F-4D97-AF65-F5344CB8AC3E}">
        <p14:creationId xmlns:p14="http://schemas.microsoft.com/office/powerpoint/2010/main" val="623055371"/>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a:xfrm>
            <a:off x="1992313" y="260350"/>
            <a:ext cx="8229600" cy="1143000"/>
          </a:xfrm>
        </p:spPr>
        <p:txBody>
          <a:bodyPr/>
          <a:lstStyle/>
          <a:p>
            <a:r>
              <a:rPr lang="en-GB" altLang="en-US" smtClean="0"/>
              <a:t>Reading &amp; Useful Websites</a:t>
            </a:r>
          </a:p>
        </p:txBody>
      </p:sp>
      <p:sp>
        <p:nvSpPr>
          <p:cNvPr id="90115" name="Content Placeholder 2"/>
          <p:cNvSpPr>
            <a:spLocks noGrp="1"/>
          </p:cNvSpPr>
          <p:nvPr>
            <p:ph idx="1"/>
          </p:nvPr>
        </p:nvSpPr>
        <p:spPr/>
        <p:txBody>
          <a:bodyPr/>
          <a:lstStyle/>
          <a:p>
            <a:r>
              <a:rPr lang="en-GB" altLang="en-US" smtClean="0"/>
              <a:t>Library resources – Reading!!</a:t>
            </a:r>
          </a:p>
          <a:p>
            <a:pPr lvl="1"/>
            <a:r>
              <a:rPr lang="en-GB" altLang="en-US" smtClean="0"/>
              <a:t>Marketing Week</a:t>
            </a:r>
          </a:p>
          <a:p>
            <a:pPr lvl="1"/>
            <a:r>
              <a:rPr lang="en-GB" altLang="en-US" smtClean="0"/>
              <a:t>Brand Republic</a:t>
            </a:r>
          </a:p>
          <a:p>
            <a:pPr lvl="1"/>
            <a:r>
              <a:rPr lang="en-GB" altLang="en-US" smtClean="0"/>
              <a:t>Marketing</a:t>
            </a:r>
          </a:p>
          <a:p>
            <a:pPr lvl="1"/>
            <a:r>
              <a:rPr lang="en-GB" altLang="en-US" smtClean="0"/>
              <a:t>The Grocer </a:t>
            </a:r>
          </a:p>
        </p:txBody>
      </p:sp>
    </p:spTree>
    <p:extLst>
      <p:ext uri="{BB962C8B-B14F-4D97-AF65-F5344CB8AC3E}">
        <p14:creationId xmlns:p14="http://schemas.microsoft.com/office/powerpoint/2010/main" val="359783049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p:cNvSpPr>
            <a:spLocks noGrp="1"/>
          </p:cNvSpPr>
          <p:nvPr>
            <p:ph type="title"/>
          </p:nvPr>
        </p:nvSpPr>
        <p:spPr>
          <a:xfrm>
            <a:off x="1992313" y="260350"/>
            <a:ext cx="8229600" cy="1143000"/>
          </a:xfrm>
        </p:spPr>
        <p:txBody>
          <a:bodyPr/>
          <a:lstStyle/>
          <a:p>
            <a:r>
              <a:rPr lang="en-GB" altLang="en-US" smtClean="0"/>
              <a:t>Reading &amp; Useful Websites</a:t>
            </a:r>
          </a:p>
        </p:txBody>
      </p:sp>
      <p:sp>
        <p:nvSpPr>
          <p:cNvPr id="91139" name="Content Placeholder 2"/>
          <p:cNvSpPr>
            <a:spLocks noGrp="1"/>
          </p:cNvSpPr>
          <p:nvPr>
            <p:ph idx="1"/>
          </p:nvPr>
        </p:nvSpPr>
        <p:spPr/>
        <p:txBody>
          <a:bodyPr/>
          <a:lstStyle/>
          <a:p>
            <a:r>
              <a:rPr lang="en-GB" altLang="en-US" smtClean="0"/>
              <a:t>Social Media</a:t>
            </a:r>
          </a:p>
          <a:p>
            <a:pPr lvl="1"/>
            <a:r>
              <a:rPr lang="en-GB" altLang="en-US" smtClean="0"/>
              <a:t>@markeingweeked</a:t>
            </a:r>
          </a:p>
          <a:p>
            <a:pPr lvl="1"/>
            <a:r>
              <a:rPr lang="en-GB" altLang="en-US" smtClean="0"/>
              <a:t>@brandrepublic </a:t>
            </a:r>
          </a:p>
          <a:p>
            <a:pPr lvl="1"/>
            <a:r>
              <a:rPr lang="en-GB" altLang="en-US" smtClean="0"/>
              <a:t>@CIM</a:t>
            </a:r>
          </a:p>
          <a:p>
            <a:pPr lvl="1"/>
            <a:r>
              <a:rPr lang="en-GB" altLang="en-US" smtClean="0"/>
              <a:t>@marketingUK</a:t>
            </a:r>
          </a:p>
          <a:p>
            <a:pPr lvl="1"/>
            <a:r>
              <a:rPr lang="en-GB" altLang="en-US" smtClean="0"/>
              <a:t>@Utalkmarketing</a:t>
            </a:r>
          </a:p>
        </p:txBody>
      </p:sp>
    </p:spTree>
    <p:extLst>
      <p:ext uri="{BB962C8B-B14F-4D97-AF65-F5344CB8AC3E}">
        <p14:creationId xmlns:p14="http://schemas.microsoft.com/office/powerpoint/2010/main" val="999695502"/>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p:cNvSpPr>
            <a:spLocks noGrp="1"/>
          </p:cNvSpPr>
          <p:nvPr>
            <p:ph type="title"/>
          </p:nvPr>
        </p:nvSpPr>
        <p:spPr>
          <a:xfrm>
            <a:off x="1992313" y="260350"/>
            <a:ext cx="8229600" cy="1143000"/>
          </a:xfrm>
        </p:spPr>
        <p:txBody>
          <a:bodyPr/>
          <a:lstStyle/>
          <a:p>
            <a:r>
              <a:rPr lang="en-GB" altLang="en-US" smtClean="0"/>
              <a:t>Reading &amp; Useful Websites</a:t>
            </a:r>
          </a:p>
        </p:txBody>
      </p:sp>
      <p:sp>
        <p:nvSpPr>
          <p:cNvPr id="92163" name="Content Placeholder 2"/>
          <p:cNvSpPr>
            <a:spLocks noGrp="1"/>
          </p:cNvSpPr>
          <p:nvPr>
            <p:ph idx="1"/>
          </p:nvPr>
        </p:nvSpPr>
        <p:spPr/>
        <p:txBody>
          <a:bodyPr/>
          <a:lstStyle/>
          <a:p>
            <a:r>
              <a:rPr lang="en-GB" altLang="en-US" smtClean="0"/>
              <a:t>Websites</a:t>
            </a:r>
          </a:p>
          <a:p>
            <a:pPr lvl="1"/>
            <a:r>
              <a:rPr lang="en-GB" altLang="en-US" smtClean="0">
                <a:hlinkClick r:id="rId2"/>
              </a:rPr>
              <a:t>www.cim.co.uk</a:t>
            </a:r>
            <a:endParaRPr lang="en-GB" altLang="en-US" smtClean="0"/>
          </a:p>
          <a:p>
            <a:pPr lvl="1"/>
            <a:r>
              <a:rPr lang="en-GB" altLang="en-US" smtClean="0">
                <a:hlinkClick r:id="rId3"/>
              </a:rPr>
              <a:t>www.youtalkmarketing.co.uk</a:t>
            </a:r>
            <a:r>
              <a:rPr lang="en-GB" altLang="en-US" smtClean="0"/>
              <a:t> </a:t>
            </a:r>
          </a:p>
        </p:txBody>
      </p:sp>
    </p:spTree>
    <p:extLst>
      <p:ext uri="{BB962C8B-B14F-4D97-AF65-F5344CB8AC3E}">
        <p14:creationId xmlns:p14="http://schemas.microsoft.com/office/powerpoint/2010/main" val="380906725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1237</TotalTime>
  <Words>2546</Words>
  <Application>Microsoft Office PowerPoint</Application>
  <PresentationFormat>Widescreen</PresentationFormat>
  <Paragraphs>479</Paragraphs>
  <Slides>73</Slides>
  <Notes>21</Notes>
  <HiddenSlides>0</HiddenSlides>
  <MMClips>4</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73</vt:i4>
      </vt:variant>
    </vt:vector>
  </HeadingPairs>
  <TitlesOfParts>
    <vt:vector size="80" baseType="lpstr">
      <vt:lpstr>Arial</vt:lpstr>
      <vt:lpstr>Calibri</vt:lpstr>
      <vt:lpstr>Calibri Light</vt:lpstr>
      <vt:lpstr>Wingdings</vt:lpstr>
      <vt:lpstr>ヒラギノ角ゴ Pro W3</vt:lpstr>
      <vt:lpstr>Office Theme</vt:lpstr>
      <vt:lpstr>1_Office Theme</vt:lpstr>
      <vt:lpstr>CIM Certificate in Professional Marketing </vt:lpstr>
      <vt:lpstr>Marketing Communications </vt:lpstr>
      <vt:lpstr>Marketing Strategy and the Marketing Mix</vt:lpstr>
      <vt:lpstr>Marketing communications and the marketing mix</vt:lpstr>
      <vt:lpstr>Also consider……</vt:lpstr>
      <vt:lpstr>The Promotion Mix</vt:lpstr>
      <vt:lpstr>The role of Marketing Communications – DRIP Framework</vt:lpstr>
      <vt:lpstr>Terms </vt:lpstr>
      <vt:lpstr>Integrated Marketing Communications</vt:lpstr>
      <vt:lpstr>Integrated Marketing Communications</vt:lpstr>
      <vt:lpstr>Characteristics of an IMC program</vt:lpstr>
      <vt:lpstr>Advantages of IMC</vt:lpstr>
      <vt:lpstr>Disadvantages of IMC</vt:lpstr>
      <vt:lpstr>Discussion Question</vt:lpstr>
      <vt:lpstr>Integrated Marketing Communications in practice</vt:lpstr>
      <vt:lpstr>How to spread your idea </vt:lpstr>
      <vt:lpstr>The traditional promotional mix</vt:lpstr>
      <vt:lpstr>Advertising</vt:lpstr>
      <vt:lpstr>The Christmas Ad</vt:lpstr>
      <vt:lpstr>The Campaigns….</vt:lpstr>
      <vt:lpstr>ROI </vt:lpstr>
      <vt:lpstr>PowerPoint Presentation</vt:lpstr>
      <vt:lpstr>What about????</vt:lpstr>
      <vt:lpstr>The Campaign…..</vt:lpstr>
      <vt:lpstr>Thoughts?</vt:lpstr>
      <vt:lpstr>The best a man can get v the best a man can be - #metoo</vt:lpstr>
      <vt:lpstr>Advertising theory – Weak or Strong?</vt:lpstr>
      <vt:lpstr>Advertising theory -Linear vs complex views </vt:lpstr>
      <vt:lpstr>Complex buyer behaviour Weak theory - Reinforcement</vt:lpstr>
      <vt:lpstr>Summary</vt:lpstr>
      <vt:lpstr>Public Relations</vt:lpstr>
      <vt:lpstr>Public Relations</vt:lpstr>
      <vt:lpstr>Public Relations – Academic Definitions</vt:lpstr>
      <vt:lpstr>Three ways of viewing PR</vt:lpstr>
      <vt:lpstr> Communication strategies in Public Relations </vt:lpstr>
      <vt:lpstr> ‘Informational’ or ‘one-way symmetrical’ strategy </vt:lpstr>
      <vt:lpstr>‘ Persuasive’ or ‘two-way asymmetrical’ strategy </vt:lpstr>
      <vt:lpstr> ‘Dialogue’ or ‘two-way symmetrical’ strategy </vt:lpstr>
      <vt:lpstr>Mass media and public opinion formation</vt:lpstr>
      <vt:lpstr>Why are media relationships important?</vt:lpstr>
      <vt:lpstr>What is sponsorship?</vt:lpstr>
      <vt:lpstr>Objectives of sponsorship</vt:lpstr>
      <vt:lpstr>Types of Sponsorship</vt:lpstr>
      <vt:lpstr>Programme sponsorship </vt:lpstr>
      <vt:lpstr>PowerPoint Presentation</vt:lpstr>
      <vt:lpstr>What is Personal Selling?</vt:lpstr>
      <vt:lpstr>Personal Selling</vt:lpstr>
      <vt:lpstr>The Role of the Sales Force</vt:lpstr>
      <vt:lpstr>Sales Promotion</vt:lpstr>
      <vt:lpstr>Sales Promotions</vt:lpstr>
      <vt:lpstr>Types of Consumer Promotions</vt:lpstr>
      <vt:lpstr>Types of Consumer Promotions (continued)</vt:lpstr>
      <vt:lpstr>Types of Consumer Promotions (continued)</vt:lpstr>
      <vt:lpstr>Developing the Sales Promotion Program</vt:lpstr>
      <vt:lpstr>PowerPoint Presentation</vt:lpstr>
      <vt:lpstr>Direct Marketing</vt:lpstr>
      <vt:lpstr>Direct Marketing</vt:lpstr>
      <vt:lpstr>Forms of Direct Marketing</vt:lpstr>
      <vt:lpstr>Digital Direct Marketing Technologies</vt:lpstr>
      <vt:lpstr>Direct-Response Television Marketing (DRTM)</vt:lpstr>
      <vt:lpstr>Social TV…?</vt:lpstr>
      <vt:lpstr>Multi Channel Marketing </vt:lpstr>
      <vt:lpstr>Online Marketing Domains</vt:lpstr>
      <vt:lpstr>Consumer-to-Consumer (C2C)</vt:lpstr>
      <vt:lpstr>4 C’s model for media comparison </vt:lpstr>
      <vt:lpstr>Communications in different context </vt:lpstr>
      <vt:lpstr>Consumer Decision Making in Practice </vt:lpstr>
      <vt:lpstr>Decision Making Unit (DMU)</vt:lpstr>
      <vt:lpstr>The Family as a Decision-Making Unit</vt:lpstr>
      <vt:lpstr>Useful sources of further information</vt:lpstr>
      <vt:lpstr>Reading &amp; Useful Websites</vt:lpstr>
      <vt:lpstr>Reading &amp; Useful Websites</vt:lpstr>
      <vt:lpstr>Reading &amp; Useful Websites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Certificate in Professional Marketing</dc:title>
  <dc:creator>Beth Cummings</dc:creator>
  <cp:lastModifiedBy>Beth Cummings</cp:lastModifiedBy>
  <cp:revision>79</cp:revision>
  <dcterms:created xsi:type="dcterms:W3CDTF">2018-10-02T07:12:32Z</dcterms:created>
  <dcterms:modified xsi:type="dcterms:W3CDTF">2019-06-12T15:50:08Z</dcterms:modified>
</cp:coreProperties>
</file>