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3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4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5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6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7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8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9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3" r:id="rId6"/>
    <p:sldId id="264" r:id="rId7"/>
    <p:sldId id="261" r:id="rId8"/>
    <p:sldId id="262" r:id="rId9"/>
    <p:sldId id="266" r:id="rId10"/>
    <p:sldId id="268" r:id="rId11"/>
    <p:sldId id="267" r:id="rId12"/>
    <p:sldId id="269" r:id="rId13"/>
    <p:sldId id="270" r:id="rId14"/>
    <p:sldId id="271" r:id="rId15"/>
    <p:sldId id="272" r:id="rId16"/>
    <p:sldId id="423" r:id="rId17"/>
    <p:sldId id="276" r:id="rId18"/>
    <p:sldId id="275" r:id="rId19"/>
    <p:sldId id="434" r:id="rId20"/>
    <p:sldId id="435" r:id="rId21"/>
    <p:sldId id="436" r:id="rId22"/>
    <p:sldId id="437" r:id="rId23"/>
    <p:sldId id="265" r:id="rId24"/>
    <p:sldId id="438" r:id="rId25"/>
    <p:sldId id="439" r:id="rId26"/>
    <p:sldId id="440" r:id="rId27"/>
    <p:sldId id="441" r:id="rId28"/>
    <p:sldId id="442" r:id="rId29"/>
    <p:sldId id="313" r:id="rId30"/>
    <p:sldId id="314" r:id="rId31"/>
    <p:sldId id="280" r:id="rId32"/>
    <p:sldId id="443" r:id="rId33"/>
    <p:sldId id="282" r:id="rId34"/>
    <p:sldId id="290" r:id="rId35"/>
    <p:sldId id="291" r:id="rId36"/>
    <p:sldId id="293" r:id="rId37"/>
    <p:sldId id="296" r:id="rId38"/>
    <p:sldId id="297" r:id="rId3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18" autoAdjust="0"/>
    <p:restoredTop sz="94660"/>
  </p:normalViewPr>
  <p:slideViewPr>
    <p:cSldViewPr snapToGrid="0">
      <p:cViewPr varScale="1">
        <p:scale>
          <a:sx n="84" d="100"/>
          <a:sy n="84" d="100"/>
        </p:scale>
        <p:origin x="45" y="40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svg"/><Relationship Id="rId4" Type="http://schemas.openxmlformats.org/officeDocument/2006/relationships/image" Target="../media/image12.svg"/></Relationships>
</file>

<file path=ppt/diagrams/_rels/data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Relationship Id="rId6" Type="http://schemas.openxmlformats.org/officeDocument/2006/relationships/image" Target="../media/image19.svg"/><Relationship Id="rId5" Type="http://schemas.openxmlformats.org/officeDocument/2006/relationships/image" Target="../media/image18.svg"/><Relationship Id="rId4" Type="http://schemas.openxmlformats.org/officeDocument/2006/relationships/image" Target="../media/image17.svg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svg"/><Relationship Id="rId1" Type="http://schemas.openxmlformats.org/officeDocument/2006/relationships/image" Target="../media/image21.svg"/><Relationship Id="rId4" Type="http://schemas.openxmlformats.org/officeDocument/2006/relationships/image" Target="../media/image24.svg"/></Relationships>
</file>

<file path=ppt/diagrams/_rels/data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svg"/><Relationship Id="rId1" Type="http://schemas.openxmlformats.org/officeDocument/2006/relationships/image" Target="../media/image25.svg"/><Relationship Id="rId4" Type="http://schemas.openxmlformats.org/officeDocument/2006/relationships/image" Target="../media/image28.svg"/></Relationships>
</file>

<file path=ppt/diagrams/_rels/data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svg"/><Relationship Id="rId1" Type="http://schemas.openxmlformats.org/officeDocument/2006/relationships/image" Target="../media/image21.svg"/></Relationships>
</file>

<file path=ppt/diagrams/_rels/data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31.svg"/><Relationship Id="rId1" Type="http://schemas.openxmlformats.org/officeDocument/2006/relationships/image" Target="../media/image30.svg"/><Relationship Id="rId4" Type="http://schemas.openxmlformats.org/officeDocument/2006/relationships/image" Target="../media/image32.svg"/></Relationships>
</file>

<file path=ppt/diagrams/_rels/data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39.svg"/><Relationship Id="rId1" Type="http://schemas.openxmlformats.org/officeDocument/2006/relationships/image" Target="../media/image3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svg"/><Relationship Id="rId1" Type="http://schemas.openxmlformats.org/officeDocument/2006/relationships/image" Target="../media/image2.svg"/><Relationship Id="rId5" Type="http://schemas.openxmlformats.org/officeDocument/2006/relationships/image" Target="../media/image6.svg"/><Relationship Id="rId4" Type="http://schemas.openxmlformats.org/officeDocument/2006/relationships/image" Target="../media/image5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10.svg"/><Relationship Id="rId1" Type="http://schemas.openxmlformats.org/officeDocument/2006/relationships/image" Target="../media/image9.svg"/><Relationship Id="rId4" Type="http://schemas.openxmlformats.org/officeDocument/2006/relationships/image" Target="../media/image12.svg"/></Relationships>
</file>

<file path=ppt/diagrams/_rels/drawing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7" Type="http://schemas.openxmlformats.org/officeDocument/2006/relationships/image" Target="../media/image20.svg"/><Relationship Id="rId2" Type="http://schemas.openxmlformats.org/officeDocument/2006/relationships/image" Target="../media/image15.svg"/><Relationship Id="rId1" Type="http://schemas.openxmlformats.org/officeDocument/2006/relationships/image" Target="../media/image14.svg"/><Relationship Id="rId6" Type="http://schemas.openxmlformats.org/officeDocument/2006/relationships/image" Target="../media/image19.svg"/><Relationship Id="rId5" Type="http://schemas.openxmlformats.org/officeDocument/2006/relationships/image" Target="../media/image18.svg"/><Relationship Id="rId4" Type="http://schemas.openxmlformats.org/officeDocument/2006/relationships/image" Target="../media/image17.svg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svg"/><Relationship Id="rId2" Type="http://schemas.openxmlformats.org/officeDocument/2006/relationships/image" Target="../media/image22.svg"/><Relationship Id="rId1" Type="http://schemas.openxmlformats.org/officeDocument/2006/relationships/image" Target="../media/image21.svg"/><Relationship Id="rId4" Type="http://schemas.openxmlformats.org/officeDocument/2006/relationships/image" Target="../media/image24.svg"/></Relationships>
</file>

<file path=ppt/diagrams/_rels/drawing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26.svg"/><Relationship Id="rId1" Type="http://schemas.openxmlformats.org/officeDocument/2006/relationships/image" Target="../media/image25.svg"/><Relationship Id="rId4" Type="http://schemas.openxmlformats.org/officeDocument/2006/relationships/image" Target="../media/image28.svg"/></Relationships>
</file>

<file path=ppt/diagrams/_rels/drawing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svg"/><Relationship Id="rId1" Type="http://schemas.openxmlformats.org/officeDocument/2006/relationships/image" Target="../media/image21.svg"/></Relationships>
</file>

<file path=ppt/diagrams/_rels/drawing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svg"/><Relationship Id="rId2" Type="http://schemas.openxmlformats.org/officeDocument/2006/relationships/image" Target="../media/image31.svg"/><Relationship Id="rId1" Type="http://schemas.openxmlformats.org/officeDocument/2006/relationships/image" Target="../media/image30.svg"/><Relationship Id="rId4" Type="http://schemas.openxmlformats.org/officeDocument/2006/relationships/image" Target="../media/image32.svg"/></Relationships>
</file>

<file path=ppt/diagrams/_rels/drawing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svg"/><Relationship Id="rId2" Type="http://schemas.openxmlformats.org/officeDocument/2006/relationships/image" Target="../media/image39.svg"/><Relationship Id="rId1" Type="http://schemas.openxmlformats.org/officeDocument/2006/relationships/image" Target="../media/image3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660C843-F498-42B0-80EA-7B37DA6C947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5" csCatId="colorful" phldr="1"/>
      <dgm:spPr/>
      <dgm:t>
        <a:bodyPr/>
        <a:lstStyle/>
        <a:p>
          <a:endParaRPr lang="en-US"/>
        </a:p>
      </dgm:t>
    </dgm:pt>
    <dgm:pt modelId="{F3B079CB-F4AC-4968-9B96-3D6F48FB5DC4}">
      <dgm:prSet/>
      <dgm:spPr/>
      <dgm:t>
        <a:bodyPr/>
        <a:lstStyle/>
        <a:p>
          <a:r>
            <a:rPr lang="en-GB"/>
            <a:t>Aims and learning objectives. </a:t>
          </a:r>
          <a:endParaRPr lang="en-US"/>
        </a:p>
      </dgm:t>
    </dgm:pt>
    <dgm:pt modelId="{5E738C34-FDD0-4932-AD95-34EA9F3E870E}" type="parTrans" cxnId="{90720F41-6FA6-4167-8B48-00F84B259A0D}">
      <dgm:prSet/>
      <dgm:spPr/>
      <dgm:t>
        <a:bodyPr/>
        <a:lstStyle/>
        <a:p>
          <a:endParaRPr lang="en-US"/>
        </a:p>
      </dgm:t>
    </dgm:pt>
    <dgm:pt modelId="{08FBE3C1-38A2-447D-8A13-C4B4ED7AEDE5}" type="sibTrans" cxnId="{90720F41-6FA6-4167-8B48-00F84B259A0D}">
      <dgm:prSet/>
      <dgm:spPr/>
      <dgm:t>
        <a:bodyPr/>
        <a:lstStyle/>
        <a:p>
          <a:endParaRPr lang="en-US"/>
        </a:p>
      </dgm:t>
    </dgm:pt>
    <dgm:pt modelId="{479E2EAE-CFDC-4F2A-8A44-AD95228795DE}">
      <dgm:prSet/>
      <dgm:spPr/>
      <dgm:t>
        <a:bodyPr/>
        <a:lstStyle/>
        <a:p>
          <a:r>
            <a:rPr lang="en-GB"/>
            <a:t>The Government. </a:t>
          </a:r>
          <a:endParaRPr lang="en-US"/>
        </a:p>
      </dgm:t>
    </dgm:pt>
    <dgm:pt modelId="{C6A105B5-979E-4BCF-8D9B-D6F0E65FAFAE}" type="parTrans" cxnId="{61E6083C-C2B5-49F3-8016-DC64F0505BA4}">
      <dgm:prSet/>
      <dgm:spPr/>
      <dgm:t>
        <a:bodyPr/>
        <a:lstStyle/>
        <a:p>
          <a:endParaRPr lang="en-US"/>
        </a:p>
      </dgm:t>
    </dgm:pt>
    <dgm:pt modelId="{AA38B4A1-7AF6-41D8-8FFE-2C83BD2104D8}" type="sibTrans" cxnId="{61E6083C-C2B5-49F3-8016-DC64F0505BA4}">
      <dgm:prSet/>
      <dgm:spPr/>
      <dgm:t>
        <a:bodyPr/>
        <a:lstStyle/>
        <a:p>
          <a:endParaRPr lang="en-US"/>
        </a:p>
      </dgm:t>
    </dgm:pt>
    <dgm:pt modelId="{6FA5708A-156F-43E5-AAFA-864EBD07FA8A}">
      <dgm:prSet/>
      <dgm:spPr/>
      <dgm:t>
        <a:bodyPr/>
        <a:lstStyle/>
        <a:p>
          <a:r>
            <a:rPr lang="en-GB"/>
            <a:t>The cabinet activity. </a:t>
          </a:r>
          <a:endParaRPr lang="en-US"/>
        </a:p>
      </dgm:t>
    </dgm:pt>
    <dgm:pt modelId="{9C4EF668-E162-4F7E-87BA-7F9DC140BCE9}" type="parTrans" cxnId="{8622EFD1-7FD4-4003-B578-A267E2659A17}">
      <dgm:prSet/>
      <dgm:spPr/>
      <dgm:t>
        <a:bodyPr/>
        <a:lstStyle/>
        <a:p>
          <a:endParaRPr lang="en-US"/>
        </a:p>
      </dgm:t>
    </dgm:pt>
    <dgm:pt modelId="{BD0DA2AD-187E-479F-B5E5-2E3569FCB827}" type="sibTrans" cxnId="{8622EFD1-7FD4-4003-B578-A267E2659A17}">
      <dgm:prSet/>
      <dgm:spPr/>
      <dgm:t>
        <a:bodyPr/>
        <a:lstStyle/>
        <a:p>
          <a:endParaRPr lang="en-US"/>
        </a:p>
      </dgm:t>
    </dgm:pt>
    <dgm:pt modelId="{F0BFDCF1-D6D8-4CB0-9578-51E7F2F04BC7}">
      <dgm:prSet/>
      <dgm:spPr/>
      <dgm:t>
        <a:bodyPr/>
        <a:lstStyle/>
        <a:p>
          <a:r>
            <a:rPr lang="en-GB"/>
            <a:t>Summary </a:t>
          </a:r>
          <a:endParaRPr lang="en-US"/>
        </a:p>
      </dgm:t>
    </dgm:pt>
    <dgm:pt modelId="{EDAF9F6D-919C-4A6B-BEFC-CA1372E6CA0E}" type="parTrans" cxnId="{B06F8C7D-DAFA-40AA-A517-D6D704B12B93}">
      <dgm:prSet/>
      <dgm:spPr/>
      <dgm:t>
        <a:bodyPr/>
        <a:lstStyle/>
        <a:p>
          <a:endParaRPr lang="en-US"/>
        </a:p>
      </dgm:t>
    </dgm:pt>
    <dgm:pt modelId="{2D7F64FD-A489-4BE7-963B-C901A1CD4562}" type="sibTrans" cxnId="{B06F8C7D-DAFA-40AA-A517-D6D704B12B93}">
      <dgm:prSet/>
      <dgm:spPr/>
      <dgm:t>
        <a:bodyPr/>
        <a:lstStyle/>
        <a:p>
          <a:endParaRPr lang="en-US"/>
        </a:p>
      </dgm:t>
    </dgm:pt>
    <dgm:pt modelId="{3F7BD86E-81A6-4EA2-A42B-5EC37BF44168}">
      <dgm:prSet/>
      <dgm:spPr/>
      <dgm:t>
        <a:bodyPr/>
        <a:lstStyle/>
        <a:p>
          <a:r>
            <a:rPr lang="en-GB"/>
            <a:t>Thank you, any questions?</a:t>
          </a:r>
          <a:endParaRPr lang="en-US"/>
        </a:p>
      </dgm:t>
    </dgm:pt>
    <dgm:pt modelId="{C28B29C1-48F6-452B-BD45-6916E3794B83}" type="parTrans" cxnId="{7D33FD94-66F1-480D-A55A-5C3B5890C26D}">
      <dgm:prSet/>
      <dgm:spPr/>
      <dgm:t>
        <a:bodyPr/>
        <a:lstStyle/>
        <a:p>
          <a:endParaRPr lang="en-US"/>
        </a:p>
      </dgm:t>
    </dgm:pt>
    <dgm:pt modelId="{58B5DE0A-8E34-4E53-B7B8-5E305821F752}" type="sibTrans" cxnId="{7D33FD94-66F1-480D-A55A-5C3B5890C26D}">
      <dgm:prSet/>
      <dgm:spPr/>
      <dgm:t>
        <a:bodyPr/>
        <a:lstStyle/>
        <a:p>
          <a:endParaRPr lang="en-US"/>
        </a:p>
      </dgm:t>
    </dgm:pt>
    <dgm:pt modelId="{B66600E2-8F0C-46E3-8015-BF852FFA744F}" type="pres">
      <dgm:prSet presAssocID="{3660C843-F498-42B0-80EA-7B37DA6C9475}" presName="root" presStyleCnt="0">
        <dgm:presLayoutVars>
          <dgm:dir/>
          <dgm:resizeHandles val="exact"/>
        </dgm:presLayoutVars>
      </dgm:prSet>
      <dgm:spPr/>
    </dgm:pt>
    <dgm:pt modelId="{2B42859A-F121-4ACD-9AA3-65B22A7A0340}" type="pres">
      <dgm:prSet presAssocID="{F3B079CB-F4AC-4968-9B96-3D6F48FB5DC4}" presName="compNode" presStyleCnt="0"/>
      <dgm:spPr/>
    </dgm:pt>
    <dgm:pt modelId="{3DD74803-3850-4E45-8DD4-FE3C1AA1D688}" type="pres">
      <dgm:prSet presAssocID="{F3B079CB-F4AC-4968-9B96-3D6F48FB5DC4}" presName="bgRect" presStyleLbl="bgShp" presStyleIdx="0" presStyleCnt="5"/>
      <dgm:spPr/>
    </dgm:pt>
    <dgm:pt modelId="{1A831993-B85C-4179-A586-29E89F9D2971}" type="pres">
      <dgm:prSet presAssocID="{F3B079CB-F4AC-4968-9B96-3D6F48FB5DC4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214534F3-1F2D-4241-AC8D-20FF03B02315}" type="pres">
      <dgm:prSet presAssocID="{F3B079CB-F4AC-4968-9B96-3D6F48FB5DC4}" presName="spaceRect" presStyleCnt="0"/>
      <dgm:spPr/>
    </dgm:pt>
    <dgm:pt modelId="{41ED555D-4A99-48FE-9066-1BFF8D5EED82}" type="pres">
      <dgm:prSet presAssocID="{F3B079CB-F4AC-4968-9B96-3D6F48FB5DC4}" presName="parTx" presStyleLbl="revTx" presStyleIdx="0" presStyleCnt="5">
        <dgm:presLayoutVars>
          <dgm:chMax val="0"/>
          <dgm:chPref val="0"/>
        </dgm:presLayoutVars>
      </dgm:prSet>
      <dgm:spPr/>
    </dgm:pt>
    <dgm:pt modelId="{90BBBFA5-FA3E-43E1-8CEE-4A0239CE0EC9}" type="pres">
      <dgm:prSet presAssocID="{08FBE3C1-38A2-447D-8A13-C4B4ED7AEDE5}" presName="sibTrans" presStyleCnt="0"/>
      <dgm:spPr/>
    </dgm:pt>
    <dgm:pt modelId="{0AF82DFB-CD3E-4FDA-83C6-E2AFBB33AD29}" type="pres">
      <dgm:prSet presAssocID="{479E2EAE-CFDC-4F2A-8A44-AD95228795DE}" presName="compNode" presStyleCnt="0"/>
      <dgm:spPr/>
    </dgm:pt>
    <dgm:pt modelId="{FE6B5C1C-5DE9-4B01-B190-CA47FA1E6FED}" type="pres">
      <dgm:prSet presAssocID="{479E2EAE-CFDC-4F2A-8A44-AD95228795DE}" presName="bgRect" presStyleLbl="bgShp" presStyleIdx="1" presStyleCnt="5"/>
      <dgm:spPr/>
    </dgm:pt>
    <dgm:pt modelId="{170280DF-04CA-41A9-9927-17C266AAC7F3}" type="pres">
      <dgm:prSet presAssocID="{479E2EAE-CFDC-4F2A-8A44-AD95228795DE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24343607-44C9-423A-9CF3-FD0AD82780E2}" type="pres">
      <dgm:prSet presAssocID="{479E2EAE-CFDC-4F2A-8A44-AD95228795DE}" presName="spaceRect" presStyleCnt="0"/>
      <dgm:spPr/>
    </dgm:pt>
    <dgm:pt modelId="{77109251-7B7B-4358-B2F7-7B6BA2016D8F}" type="pres">
      <dgm:prSet presAssocID="{479E2EAE-CFDC-4F2A-8A44-AD95228795DE}" presName="parTx" presStyleLbl="revTx" presStyleIdx="1" presStyleCnt="5">
        <dgm:presLayoutVars>
          <dgm:chMax val="0"/>
          <dgm:chPref val="0"/>
        </dgm:presLayoutVars>
      </dgm:prSet>
      <dgm:spPr/>
    </dgm:pt>
    <dgm:pt modelId="{81D9E0AB-8677-4AE2-8CD9-B019A89A6488}" type="pres">
      <dgm:prSet presAssocID="{AA38B4A1-7AF6-41D8-8FFE-2C83BD2104D8}" presName="sibTrans" presStyleCnt="0"/>
      <dgm:spPr/>
    </dgm:pt>
    <dgm:pt modelId="{41CCB229-F981-46FF-808E-5461B205249E}" type="pres">
      <dgm:prSet presAssocID="{6FA5708A-156F-43E5-AAFA-864EBD07FA8A}" presName="compNode" presStyleCnt="0"/>
      <dgm:spPr/>
    </dgm:pt>
    <dgm:pt modelId="{80E95DA1-CED0-4E1B-B94E-C18683E2A0EA}" type="pres">
      <dgm:prSet presAssocID="{6FA5708A-156F-43E5-AAFA-864EBD07FA8A}" presName="bgRect" presStyleLbl="bgShp" presStyleIdx="2" presStyleCnt="5"/>
      <dgm:spPr/>
    </dgm:pt>
    <dgm:pt modelId="{6BD4C617-08E4-470B-AF08-CF61DBCCD1D3}" type="pres">
      <dgm:prSet presAssocID="{6FA5708A-156F-43E5-AAFA-864EBD07FA8A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E12D9C53-CFDE-4B61-970C-033FE8C8F0C0}" type="pres">
      <dgm:prSet presAssocID="{6FA5708A-156F-43E5-AAFA-864EBD07FA8A}" presName="spaceRect" presStyleCnt="0"/>
      <dgm:spPr/>
    </dgm:pt>
    <dgm:pt modelId="{121233B8-6D54-46E8-A2E5-76D5269CFF63}" type="pres">
      <dgm:prSet presAssocID="{6FA5708A-156F-43E5-AAFA-864EBD07FA8A}" presName="parTx" presStyleLbl="revTx" presStyleIdx="2" presStyleCnt="5">
        <dgm:presLayoutVars>
          <dgm:chMax val="0"/>
          <dgm:chPref val="0"/>
        </dgm:presLayoutVars>
      </dgm:prSet>
      <dgm:spPr/>
    </dgm:pt>
    <dgm:pt modelId="{F6677AF6-1A10-4E8E-8824-3FCF7EABEE85}" type="pres">
      <dgm:prSet presAssocID="{BD0DA2AD-187E-479F-B5E5-2E3569FCB827}" presName="sibTrans" presStyleCnt="0"/>
      <dgm:spPr/>
    </dgm:pt>
    <dgm:pt modelId="{594E6FF2-41EE-43A2-A594-A243EA53156D}" type="pres">
      <dgm:prSet presAssocID="{F0BFDCF1-D6D8-4CB0-9578-51E7F2F04BC7}" presName="compNode" presStyleCnt="0"/>
      <dgm:spPr/>
    </dgm:pt>
    <dgm:pt modelId="{D845E28B-2D93-4D46-A42B-7E20BBFA4BB7}" type="pres">
      <dgm:prSet presAssocID="{F0BFDCF1-D6D8-4CB0-9578-51E7F2F04BC7}" presName="bgRect" presStyleLbl="bgShp" presStyleIdx="3" presStyleCnt="5"/>
      <dgm:spPr/>
    </dgm:pt>
    <dgm:pt modelId="{5B24A48B-49EF-4FD5-A057-5E542DD4F080}" type="pres">
      <dgm:prSet presAssocID="{F0BFDCF1-D6D8-4CB0-9578-51E7F2F04BC7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BCF25AC0-7DE8-44E9-B1EF-E896AF7FF19A}" type="pres">
      <dgm:prSet presAssocID="{F0BFDCF1-D6D8-4CB0-9578-51E7F2F04BC7}" presName="spaceRect" presStyleCnt="0"/>
      <dgm:spPr/>
    </dgm:pt>
    <dgm:pt modelId="{74FBAB00-7F61-4FD2-8520-7DCC4AB17481}" type="pres">
      <dgm:prSet presAssocID="{F0BFDCF1-D6D8-4CB0-9578-51E7F2F04BC7}" presName="parTx" presStyleLbl="revTx" presStyleIdx="3" presStyleCnt="5">
        <dgm:presLayoutVars>
          <dgm:chMax val="0"/>
          <dgm:chPref val="0"/>
        </dgm:presLayoutVars>
      </dgm:prSet>
      <dgm:spPr/>
    </dgm:pt>
    <dgm:pt modelId="{26A090AC-B129-4471-89EA-17C234D6F6C5}" type="pres">
      <dgm:prSet presAssocID="{2D7F64FD-A489-4BE7-963B-C901A1CD4562}" presName="sibTrans" presStyleCnt="0"/>
      <dgm:spPr/>
    </dgm:pt>
    <dgm:pt modelId="{2638ABD7-FB03-4EE9-B3B5-A9159E3DEC5E}" type="pres">
      <dgm:prSet presAssocID="{3F7BD86E-81A6-4EA2-A42B-5EC37BF44168}" presName="compNode" presStyleCnt="0"/>
      <dgm:spPr/>
    </dgm:pt>
    <dgm:pt modelId="{22E0A468-E584-4B60-94E0-C625D6681099}" type="pres">
      <dgm:prSet presAssocID="{3F7BD86E-81A6-4EA2-A42B-5EC37BF44168}" presName="bgRect" presStyleLbl="bgShp" presStyleIdx="4" presStyleCnt="5"/>
      <dgm:spPr/>
    </dgm:pt>
    <dgm:pt modelId="{8AB051BF-A6C8-4BC8-A5A8-ED59CD00FB28}" type="pres">
      <dgm:prSet presAssocID="{3F7BD86E-81A6-4EA2-A42B-5EC37BF44168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09AE5712-8C32-4CFE-9D8D-0417A40AEC00}" type="pres">
      <dgm:prSet presAssocID="{3F7BD86E-81A6-4EA2-A42B-5EC37BF44168}" presName="spaceRect" presStyleCnt="0"/>
      <dgm:spPr/>
    </dgm:pt>
    <dgm:pt modelId="{1ED1F730-69F5-40B4-BFC6-B054F33D8BE6}" type="pres">
      <dgm:prSet presAssocID="{3F7BD86E-81A6-4EA2-A42B-5EC37BF44168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61E6083C-C2B5-49F3-8016-DC64F0505BA4}" srcId="{3660C843-F498-42B0-80EA-7B37DA6C9475}" destId="{479E2EAE-CFDC-4F2A-8A44-AD95228795DE}" srcOrd="1" destOrd="0" parTransId="{C6A105B5-979E-4BCF-8D9B-D6F0E65FAFAE}" sibTransId="{AA38B4A1-7AF6-41D8-8FFE-2C83BD2104D8}"/>
    <dgm:cxn modelId="{90720F41-6FA6-4167-8B48-00F84B259A0D}" srcId="{3660C843-F498-42B0-80EA-7B37DA6C9475}" destId="{F3B079CB-F4AC-4968-9B96-3D6F48FB5DC4}" srcOrd="0" destOrd="0" parTransId="{5E738C34-FDD0-4932-AD95-34EA9F3E870E}" sibTransId="{08FBE3C1-38A2-447D-8A13-C4B4ED7AEDE5}"/>
    <dgm:cxn modelId="{D50E9467-F95E-451B-833B-633C5DC2A150}" type="presOf" srcId="{6FA5708A-156F-43E5-AAFA-864EBD07FA8A}" destId="{121233B8-6D54-46E8-A2E5-76D5269CFF63}" srcOrd="0" destOrd="0" presId="urn:microsoft.com/office/officeart/2018/2/layout/IconVerticalSolidList"/>
    <dgm:cxn modelId="{F8BAEF72-A6B3-4A96-9F4F-7A828D5C825F}" type="presOf" srcId="{3660C843-F498-42B0-80EA-7B37DA6C9475}" destId="{B66600E2-8F0C-46E3-8015-BF852FFA744F}" srcOrd="0" destOrd="0" presId="urn:microsoft.com/office/officeart/2018/2/layout/IconVerticalSolidList"/>
    <dgm:cxn modelId="{B06F8C7D-DAFA-40AA-A517-D6D704B12B93}" srcId="{3660C843-F498-42B0-80EA-7B37DA6C9475}" destId="{F0BFDCF1-D6D8-4CB0-9578-51E7F2F04BC7}" srcOrd="3" destOrd="0" parTransId="{EDAF9F6D-919C-4A6B-BEFC-CA1372E6CA0E}" sibTransId="{2D7F64FD-A489-4BE7-963B-C901A1CD4562}"/>
    <dgm:cxn modelId="{7D33FD94-66F1-480D-A55A-5C3B5890C26D}" srcId="{3660C843-F498-42B0-80EA-7B37DA6C9475}" destId="{3F7BD86E-81A6-4EA2-A42B-5EC37BF44168}" srcOrd="4" destOrd="0" parTransId="{C28B29C1-48F6-452B-BD45-6916E3794B83}" sibTransId="{58B5DE0A-8E34-4E53-B7B8-5E305821F752}"/>
    <dgm:cxn modelId="{8A68DDAC-8525-4E97-89CF-B74D4D5C354A}" type="presOf" srcId="{479E2EAE-CFDC-4F2A-8A44-AD95228795DE}" destId="{77109251-7B7B-4358-B2F7-7B6BA2016D8F}" srcOrd="0" destOrd="0" presId="urn:microsoft.com/office/officeart/2018/2/layout/IconVerticalSolidList"/>
    <dgm:cxn modelId="{12F0BEB5-FBC4-4610-9ED4-F76A9757E0C4}" type="presOf" srcId="{3F7BD86E-81A6-4EA2-A42B-5EC37BF44168}" destId="{1ED1F730-69F5-40B4-BFC6-B054F33D8BE6}" srcOrd="0" destOrd="0" presId="urn:microsoft.com/office/officeart/2018/2/layout/IconVerticalSolidList"/>
    <dgm:cxn modelId="{8622EFD1-7FD4-4003-B578-A267E2659A17}" srcId="{3660C843-F498-42B0-80EA-7B37DA6C9475}" destId="{6FA5708A-156F-43E5-AAFA-864EBD07FA8A}" srcOrd="2" destOrd="0" parTransId="{9C4EF668-E162-4F7E-87BA-7F9DC140BCE9}" sibTransId="{BD0DA2AD-187E-479F-B5E5-2E3569FCB827}"/>
    <dgm:cxn modelId="{7744EEDC-4983-4110-9126-D17BF2B017CE}" type="presOf" srcId="{F0BFDCF1-D6D8-4CB0-9578-51E7F2F04BC7}" destId="{74FBAB00-7F61-4FD2-8520-7DCC4AB17481}" srcOrd="0" destOrd="0" presId="urn:microsoft.com/office/officeart/2018/2/layout/IconVerticalSolidList"/>
    <dgm:cxn modelId="{3CF5DCED-24C2-471D-9BB3-D360F2B24208}" type="presOf" srcId="{F3B079CB-F4AC-4968-9B96-3D6F48FB5DC4}" destId="{41ED555D-4A99-48FE-9066-1BFF8D5EED82}" srcOrd="0" destOrd="0" presId="urn:microsoft.com/office/officeart/2018/2/layout/IconVerticalSolidList"/>
    <dgm:cxn modelId="{72DFCB4C-B47A-435A-AE2D-C547D31C0AE1}" type="presParOf" srcId="{B66600E2-8F0C-46E3-8015-BF852FFA744F}" destId="{2B42859A-F121-4ACD-9AA3-65B22A7A0340}" srcOrd="0" destOrd="0" presId="urn:microsoft.com/office/officeart/2018/2/layout/IconVerticalSolidList"/>
    <dgm:cxn modelId="{E26C7D82-0262-4557-9A1E-A8743CB753D0}" type="presParOf" srcId="{2B42859A-F121-4ACD-9AA3-65B22A7A0340}" destId="{3DD74803-3850-4E45-8DD4-FE3C1AA1D688}" srcOrd="0" destOrd="0" presId="urn:microsoft.com/office/officeart/2018/2/layout/IconVerticalSolidList"/>
    <dgm:cxn modelId="{C477590E-0FDB-424B-A0D1-65C0BFD3D944}" type="presParOf" srcId="{2B42859A-F121-4ACD-9AA3-65B22A7A0340}" destId="{1A831993-B85C-4179-A586-29E89F9D2971}" srcOrd="1" destOrd="0" presId="urn:microsoft.com/office/officeart/2018/2/layout/IconVerticalSolidList"/>
    <dgm:cxn modelId="{9C73AE25-6CF5-4579-BD80-27A3A15A1722}" type="presParOf" srcId="{2B42859A-F121-4ACD-9AA3-65B22A7A0340}" destId="{214534F3-1F2D-4241-AC8D-20FF03B02315}" srcOrd="2" destOrd="0" presId="urn:microsoft.com/office/officeart/2018/2/layout/IconVerticalSolidList"/>
    <dgm:cxn modelId="{0503287A-794E-4F84-97B5-1B1F9713D1EA}" type="presParOf" srcId="{2B42859A-F121-4ACD-9AA3-65B22A7A0340}" destId="{41ED555D-4A99-48FE-9066-1BFF8D5EED82}" srcOrd="3" destOrd="0" presId="urn:microsoft.com/office/officeart/2018/2/layout/IconVerticalSolidList"/>
    <dgm:cxn modelId="{B0CD28D8-D819-4FD3-B518-8A8998DE1631}" type="presParOf" srcId="{B66600E2-8F0C-46E3-8015-BF852FFA744F}" destId="{90BBBFA5-FA3E-43E1-8CEE-4A0239CE0EC9}" srcOrd="1" destOrd="0" presId="urn:microsoft.com/office/officeart/2018/2/layout/IconVerticalSolidList"/>
    <dgm:cxn modelId="{EE5C9D44-5F58-4CE4-97FE-B1CDE0504E5A}" type="presParOf" srcId="{B66600E2-8F0C-46E3-8015-BF852FFA744F}" destId="{0AF82DFB-CD3E-4FDA-83C6-E2AFBB33AD29}" srcOrd="2" destOrd="0" presId="urn:microsoft.com/office/officeart/2018/2/layout/IconVerticalSolidList"/>
    <dgm:cxn modelId="{9BB1C282-23CE-48B5-86E2-0D8D29E9A907}" type="presParOf" srcId="{0AF82DFB-CD3E-4FDA-83C6-E2AFBB33AD29}" destId="{FE6B5C1C-5DE9-4B01-B190-CA47FA1E6FED}" srcOrd="0" destOrd="0" presId="urn:microsoft.com/office/officeart/2018/2/layout/IconVerticalSolidList"/>
    <dgm:cxn modelId="{2D71B761-67ED-4B91-B5FE-E972C9F447C7}" type="presParOf" srcId="{0AF82DFB-CD3E-4FDA-83C6-E2AFBB33AD29}" destId="{170280DF-04CA-41A9-9927-17C266AAC7F3}" srcOrd="1" destOrd="0" presId="urn:microsoft.com/office/officeart/2018/2/layout/IconVerticalSolidList"/>
    <dgm:cxn modelId="{13F22CF6-0965-4E92-AC18-22C5F3A508EE}" type="presParOf" srcId="{0AF82DFB-CD3E-4FDA-83C6-E2AFBB33AD29}" destId="{24343607-44C9-423A-9CF3-FD0AD82780E2}" srcOrd="2" destOrd="0" presId="urn:microsoft.com/office/officeart/2018/2/layout/IconVerticalSolidList"/>
    <dgm:cxn modelId="{CB39FB4C-442E-4104-B7E2-E1B5AF1C51DE}" type="presParOf" srcId="{0AF82DFB-CD3E-4FDA-83C6-E2AFBB33AD29}" destId="{77109251-7B7B-4358-B2F7-7B6BA2016D8F}" srcOrd="3" destOrd="0" presId="urn:microsoft.com/office/officeart/2018/2/layout/IconVerticalSolidList"/>
    <dgm:cxn modelId="{6F42B0B6-E7A3-465E-9E1E-5522D1FBEB9C}" type="presParOf" srcId="{B66600E2-8F0C-46E3-8015-BF852FFA744F}" destId="{81D9E0AB-8677-4AE2-8CD9-B019A89A6488}" srcOrd="3" destOrd="0" presId="urn:microsoft.com/office/officeart/2018/2/layout/IconVerticalSolidList"/>
    <dgm:cxn modelId="{5FAA4892-E985-4ECF-8082-A80094A9AD3F}" type="presParOf" srcId="{B66600E2-8F0C-46E3-8015-BF852FFA744F}" destId="{41CCB229-F981-46FF-808E-5461B205249E}" srcOrd="4" destOrd="0" presId="urn:microsoft.com/office/officeart/2018/2/layout/IconVerticalSolidList"/>
    <dgm:cxn modelId="{75DFEB83-9345-4352-AB29-DBFC8B5D51AE}" type="presParOf" srcId="{41CCB229-F981-46FF-808E-5461B205249E}" destId="{80E95DA1-CED0-4E1B-B94E-C18683E2A0EA}" srcOrd="0" destOrd="0" presId="urn:microsoft.com/office/officeart/2018/2/layout/IconVerticalSolidList"/>
    <dgm:cxn modelId="{7F2E2B0B-860C-4EE1-9523-7BD65C824213}" type="presParOf" srcId="{41CCB229-F981-46FF-808E-5461B205249E}" destId="{6BD4C617-08E4-470B-AF08-CF61DBCCD1D3}" srcOrd="1" destOrd="0" presId="urn:microsoft.com/office/officeart/2018/2/layout/IconVerticalSolidList"/>
    <dgm:cxn modelId="{DD4E9DB5-9483-4A97-BBFF-0F9289FC43EC}" type="presParOf" srcId="{41CCB229-F981-46FF-808E-5461B205249E}" destId="{E12D9C53-CFDE-4B61-970C-033FE8C8F0C0}" srcOrd="2" destOrd="0" presId="urn:microsoft.com/office/officeart/2018/2/layout/IconVerticalSolidList"/>
    <dgm:cxn modelId="{6F5D416E-D799-468A-87F2-BF5641C6969D}" type="presParOf" srcId="{41CCB229-F981-46FF-808E-5461B205249E}" destId="{121233B8-6D54-46E8-A2E5-76D5269CFF63}" srcOrd="3" destOrd="0" presId="urn:microsoft.com/office/officeart/2018/2/layout/IconVerticalSolidList"/>
    <dgm:cxn modelId="{1DCFECAF-A05C-4792-9D2D-18A1AFB5C6DE}" type="presParOf" srcId="{B66600E2-8F0C-46E3-8015-BF852FFA744F}" destId="{F6677AF6-1A10-4E8E-8824-3FCF7EABEE85}" srcOrd="5" destOrd="0" presId="urn:microsoft.com/office/officeart/2018/2/layout/IconVerticalSolidList"/>
    <dgm:cxn modelId="{6B362103-5CDB-4190-AD5A-C7063E376498}" type="presParOf" srcId="{B66600E2-8F0C-46E3-8015-BF852FFA744F}" destId="{594E6FF2-41EE-43A2-A594-A243EA53156D}" srcOrd="6" destOrd="0" presId="urn:microsoft.com/office/officeart/2018/2/layout/IconVerticalSolidList"/>
    <dgm:cxn modelId="{086E248A-11D2-405B-BEB7-03A923B4890F}" type="presParOf" srcId="{594E6FF2-41EE-43A2-A594-A243EA53156D}" destId="{D845E28B-2D93-4D46-A42B-7E20BBFA4BB7}" srcOrd="0" destOrd="0" presId="urn:microsoft.com/office/officeart/2018/2/layout/IconVerticalSolidList"/>
    <dgm:cxn modelId="{D34DA7D2-F3A0-4CDF-9D0A-C92B15E5D501}" type="presParOf" srcId="{594E6FF2-41EE-43A2-A594-A243EA53156D}" destId="{5B24A48B-49EF-4FD5-A057-5E542DD4F080}" srcOrd="1" destOrd="0" presId="urn:microsoft.com/office/officeart/2018/2/layout/IconVerticalSolidList"/>
    <dgm:cxn modelId="{E53D94F5-7571-4F12-95A5-191BD1B9A7BD}" type="presParOf" srcId="{594E6FF2-41EE-43A2-A594-A243EA53156D}" destId="{BCF25AC0-7DE8-44E9-B1EF-E896AF7FF19A}" srcOrd="2" destOrd="0" presId="urn:microsoft.com/office/officeart/2018/2/layout/IconVerticalSolidList"/>
    <dgm:cxn modelId="{5B9ED013-0DC1-4A35-9842-872CD6A3387E}" type="presParOf" srcId="{594E6FF2-41EE-43A2-A594-A243EA53156D}" destId="{74FBAB00-7F61-4FD2-8520-7DCC4AB17481}" srcOrd="3" destOrd="0" presId="urn:microsoft.com/office/officeart/2018/2/layout/IconVerticalSolidList"/>
    <dgm:cxn modelId="{ED8246B8-5C98-4C3B-AE83-742FDD4C67D3}" type="presParOf" srcId="{B66600E2-8F0C-46E3-8015-BF852FFA744F}" destId="{26A090AC-B129-4471-89EA-17C234D6F6C5}" srcOrd="7" destOrd="0" presId="urn:microsoft.com/office/officeart/2018/2/layout/IconVerticalSolidList"/>
    <dgm:cxn modelId="{6F717D0A-2A74-40FE-8251-829C4630204B}" type="presParOf" srcId="{B66600E2-8F0C-46E3-8015-BF852FFA744F}" destId="{2638ABD7-FB03-4EE9-B3B5-A9159E3DEC5E}" srcOrd="8" destOrd="0" presId="urn:microsoft.com/office/officeart/2018/2/layout/IconVerticalSolidList"/>
    <dgm:cxn modelId="{F67061AC-B39B-4A61-9D1C-6F4FBEF7DC32}" type="presParOf" srcId="{2638ABD7-FB03-4EE9-B3B5-A9159E3DEC5E}" destId="{22E0A468-E584-4B60-94E0-C625D6681099}" srcOrd="0" destOrd="0" presId="urn:microsoft.com/office/officeart/2018/2/layout/IconVerticalSolidList"/>
    <dgm:cxn modelId="{117DFDE3-A1FD-4CC4-B7DA-AE296EFC3267}" type="presParOf" srcId="{2638ABD7-FB03-4EE9-B3B5-A9159E3DEC5E}" destId="{8AB051BF-A6C8-4BC8-A5A8-ED59CD00FB28}" srcOrd="1" destOrd="0" presId="urn:microsoft.com/office/officeart/2018/2/layout/IconVerticalSolidList"/>
    <dgm:cxn modelId="{A45A8BEA-BFF1-459D-8BD7-A8CC77262843}" type="presParOf" srcId="{2638ABD7-FB03-4EE9-B3B5-A9159E3DEC5E}" destId="{09AE5712-8C32-4CFE-9D8D-0417A40AEC00}" srcOrd="2" destOrd="0" presId="urn:microsoft.com/office/officeart/2018/2/layout/IconVerticalSolidList"/>
    <dgm:cxn modelId="{C6894975-3089-473E-BF55-C9390A856499}" type="presParOf" srcId="{2638ABD7-FB03-4EE9-B3B5-A9159E3DEC5E}" destId="{1ED1F730-69F5-40B4-BFC6-B054F33D8BE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8B3B7A9-BEA1-47D9-A43A-3F394FBC474C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F3DD6EE-9512-4FC8-8409-BCC808ED9DE9}">
      <dgm:prSet/>
      <dgm:spPr/>
      <dgm:t>
        <a:bodyPr/>
        <a:lstStyle/>
        <a:p>
          <a:r>
            <a:rPr lang="en-GB"/>
            <a:t>The aim of today’s session is to continue our discussion surrounding the government. </a:t>
          </a:r>
          <a:endParaRPr lang="en-US"/>
        </a:p>
      </dgm:t>
    </dgm:pt>
    <dgm:pt modelId="{94DF09A7-8106-4503-B24B-DBBD3021BFC4}" type="parTrans" cxnId="{87971100-4F7F-4A96-A97C-B4A9C2398C22}">
      <dgm:prSet/>
      <dgm:spPr/>
      <dgm:t>
        <a:bodyPr/>
        <a:lstStyle/>
        <a:p>
          <a:endParaRPr lang="en-US"/>
        </a:p>
      </dgm:t>
    </dgm:pt>
    <dgm:pt modelId="{E2B5EA99-90D5-4BEC-A974-ED2F44944346}" type="sibTrans" cxnId="{87971100-4F7F-4A96-A97C-B4A9C2398C22}">
      <dgm:prSet/>
      <dgm:spPr/>
      <dgm:t>
        <a:bodyPr/>
        <a:lstStyle/>
        <a:p>
          <a:endParaRPr lang="en-US"/>
        </a:p>
      </dgm:t>
    </dgm:pt>
    <dgm:pt modelId="{06D7A5C2-5496-4FB0-89B8-388274DE47C7}">
      <dgm:prSet/>
      <dgm:spPr/>
      <dgm:t>
        <a:bodyPr/>
        <a:lstStyle/>
        <a:p>
          <a:r>
            <a:rPr lang="en-GB"/>
            <a:t>By the end of today’s session students should be able to demonstrate their understanding of the government. </a:t>
          </a:r>
          <a:endParaRPr lang="en-US"/>
        </a:p>
      </dgm:t>
    </dgm:pt>
    <dgm:pt modelId="{E2E7F725-437F-455A-8FF8-4165B71E016C}" type="parTrans" cxnId="{5096CDBD-8D74-4E9D-99B4-780C45999982}">
      <dgm:prSet/>
      <dgm:spPr/>
      <dgm:t>
        <a:bodyPr/>
        <a:lstStyle/>
        <a:p>
          <a:endParaRPr lang="en-US"/>
        </a:p>
      </dgm:t>
    </dgm:pt>
    <dgm:pt modelId="{85F2729D-F574-4936-9129-B769DF8D66BF}" type="sibTrans" cxnId="{5096CDBD-8D74-4E9D-99B4-780C45999982}">
      <dgm:prSet/>
      <dgm:spPr/>
      <dgm:t>
        <a:bodyPr/>
        <a:lstStyle/>
        <a:p>
          <a:endParaRPr lang="en-US"/>
        </a:p>
      </dgm:t>
    </dgm:pt>
    <dgm:pt modelId="{688121FA-4DCC-4EAA-916E-FD7BCC668307}" type="pres">
      <dgm:prSet presAssocID="{98B3B7A9-BEA1-47D9-A43A-3F394FBC474C}" presName="vert0" presStyleCnt="0">
        <dgm:presLayoutVars>
          <dgm:dir/>
          <dgm:animOne val="branch"/>
          <dgm:animLvl val="lvl"/>
        </dgm:presLayoutVars>
      </dgm:prSet>
      <dgm:spPr/>
    </dgm:pt>
    <dgm:pt modelId="{B7551984-BA33-4120-BABF-3BD84EB83EFD}" type="pres">
      <dgm:prSet presAssocID="{9F3DD6EE-9512-4FC8-8409-BCC808ED9DE9}" presName="thickLine" presStyleLbl="alignNode1" presStyleIdx="0" presStyleCnt="2"/>
      <dgm:spPr/>
    </dgm:pt>
    <dgm:pt modelId="{8EA6836F-67B5-4803-A75B-19B8EBEBBA53}" type="pres">
      <dgm:prSet presAssocID="{9F3DD6EE-9512-4FC8-8409-BCC808ED9DE9}" presName="horz1" presStyleCnt="0"/>
      <dgm:spPr/>
    </dgm:pt>
    <dgm:pt modelId="{AB769D5D-5560-4B56-BD12-6D967EA37F06}" type="pres">
      <dgm:prSet presAssocID="{9F3DD6EE-9512-4FC8-8409-BCC808ED9DE9}" presName="tx1" presStyleLbl="revTx" presStyleIdx="0" presStyleCnt="2"/>
      <dgm:spPr/>
    </dgm:pt>
    <dgm:pt modelId="{440C84BD-0DBB-410A-B443-79B2FBFC1CBD}" type="pres">
      <dgm:prSet presAssocID="{9F3DD6EE-9512-4FC8-8409-BCC808ED9DE9}" presName="vert1" presStyleCnt="0"/>
      <dgm:spPr/>
    </dgm:pt>
    <dgm:pt modelId="{D0AE34E6-17DE-4191-8A3C-B2B0E01A13B9}" type="pres">
      <dgm:prSet presAssocID="{06D7A5C2-5496-4FB0-89B8-388274DE47C7}" presName="thickLine" presStyleLbl="alignNode1" presStyleIdx="1" presStyleCnt="2"/>
      <dgm:spPr/>
    </dgm:pt>
    <dgm:pt modelId="{C486C5EA-AAA0-482D-BB6B-B463F4CA7822}" type="pres">
      <dgm:prSet presAssocID="{06D7A5C2-5496-4FB0-89B8-388274DE47C7}" presName="horz1" presStyleCnt="0"/>
      <dgm:spPr/>
    </dgm:pt>
    <dgm:pt modelId="{B3E437FC-B190-442B-864B-57B692D815BA}" type="pres">
      <dgm:prSet presAssocID="{06D7A5C2-5496-4FB0-89B8-388274DE47C7}" presName="tx1" presStyleLbl="revTx" presStyleIdx="1" presStyleCnt="2"/>
      <dgm:spPr/>
    </dgm:pt>
    <dgm:pt modelId="{8CF897EF-86F6-4F95-B798-2B5E4C6A3267}" type="pres">
      <dgm:prSet presAssocID="{06D7A5C2-5496-4FB0-89B8-388274DE47C7}" presName="vert1" presStyleCnt="0"/>
      <dgm:spPr/>
    </dgm:pt>
  </dgm:ptLst>
  <dgm:cxnLst>
    <dgm:cxn modelId="{87971100-4F7F-4A96-A97C-B4A9C2398C22}" srcId="{98B3B7A9-BEA1-47D9-A43A-3F394FBC474C}" destId="{9F3DD6EE-9512-4FC8-8409-BCC808ED9DE9}" srcOrd="0" destOrd="0" parTransId="{94DF09A7-8106-4503-B24B-DBBD3021BFC4}" sibTransId="{E2B5EA99-90D5-4BEC-A974-ED2F44944346}"/>
    <dgm:cxn modelId="{0F51DA36-10E0-45B2-9D1D-CBA46F728DF6}" type="presOf" srcId="{9F3DD6EE-9512-4FC8-8409-BCC808ED9DE9}" destId="{AB769D5D-5560-4B56-BD12-6D967EA37F06}" srcOrd="0" destOrd="0" presId="urn:microsoft.com/office/officeart/2008/layout/LinedList"/>
    <dgm:cxn modelId="{B04EC54B-7C2C-40CD-9678-BCD84A7485BF}" type="presOf" srcId="{98B3B7A9-BEA1-47D9-A43A-3F394FBC474C}" destId="{688121FA-4DCC-4EAA-916E-FD7BCC668307}" srcOrd="0" destOrd="0" presId="urn:microsoft.com/office/officeart/2008/layout/LinedList"/>
    <dgm:cxn modelId="{5096CDBD-8D74-4E9D-99B4-780C45999982}" srcId="{98B3B7A9-BEA1-47D9-A43A-3F394FBC474C}" destId="{06D7A5C2-5496-4FB0-89B8-388274DE47C7}" srcOrd="1" destOrd="0" parTransId="{E2E7F725-437F-455A-8FF8-4165B71E016C}" sibTransId="{85F2729D-F574-4936-9129-B769DF8D66BF}"/>
    <dgm:cxn modelId="{498708F4-E7E8-45DC-92EC-D59F6B6A259D}" type="presOf" srcId="{06D7A5C2-5496-4FB0-89B8-388274DE47C7}" destId="{B3E437FC-B190-442B-864B-57B692D815BA}" srcOrd="0" destOrd="0" presId="urn:microsoft.com/office/officeart/2008/layout/LinedList"/>
    <dgm:cxn modelId="{DA262765-A50D-441C-89B5-552E841E598D}" type="presParOf" srcId="{688121FA-4DCC-4EAA-916E-FD7BCC668307}" destId="{B7551984-BA33-4120-BABF-3BD84EB83EFD}" srcOrd="0" destOrd="0" presId="urn:microsoft.com/office/officeart/2008/layout/LinedList"/>
    <dgm:cxn modelId="{54BF6415-12C0-4404-8D7B-BD67D514439E}" type="presParOf" srcId="{688121FA-4DCC-4EAA-916E-FD7BCC668307}" destId="{8EA6836F-67B5-4803-A75B-19B8EBEBBA53}" srcOrd="1" destOrd="0" presId="urn:microsoft.com/office/officeart/2008/layout/LinedList"/>
    <dgm:cxn modelId="{122BA93B-EE68-46D2-9D6A-AB0EA8A10BE5}" type="presParOf" srcId="{8EA6836F-67B5-4803-A75B-19B8EBEBBA53}" destId="{AB769D5D-5560-4B56-BD12-6D967EA37F06}" srcOrd="0" destOrd="0" presId="urn:microsoft.com/office/officeart/2008/layout/LinedList"/>
    <dgm:cxn modelId="{D4B97FFE-9639-4BFA-A5AA-8892F37A9054}" type="presParOf" srcId="{8EA6836F-67B5-4803-A75B-19B8EBEBBA53}" destId="{440C84BD-0DBB-410A-B443-79B2FBFC1CBD}" srcOrd="1" destOrd="0" presId="urn:microsoft.com/office/officeart/2008/layout/LinedList"/>
    <dgm:cxn modelId="{11FB06B7-73DD-4AD1-B2CE-355575F2B8AF}" type="presParOf" srcId="{688121FA-4DCC-4EAA-916E-FD7BCC668307}" destId="{D0AE34E6-17DE-4191-8A3C-B2B0E01A13B9}" srcOrd="2" destOrd="0" presId="urn:microsoft.com/office/officeart/2008/layout/LinedList"/>
    <dgm:cxn modelId="{6F8C24AD-DD48-4540-B39D-67D80599FB4E}" type="presParOf" srcId="{688121FA-4DCC-4EAA-916E-FD7BCC668307}" destId="{C486C5EA-AAA0-482D-BB6B-B463F4CA7822}" srcOrd="3" destOrd="0" presId="urn:microsoft.com/office/officeart/2008/layout/LinedList"/>
    <dgm:cxn modelId="{17D5120D-78C0-449E-86AF-CEF81E5D7CF3}" type="presParOf" srcId="{C486C5EA-AAA0-482D-BB6B-B463F4CA7822}" destId="{B3E437FC-B190-442B-864B-57B692D815BA}" srcOrd="0" destOrd="0" presId="urn:microsoft.com/office/officeart/2008/layout/LinedList"/>
    <dgm:cxn modelId="{91633B66-1504-497C-ABFB-421108FF8DD1}" type="presParOf" srcId="{C486C5EA-AAA0-482D-BB6B-B463F4CA7822}" destId="{8CF897EF-86F6-4F95-B798-2B5E4C6A3267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E7338C7-F3D6-4EB2-9BF3-C51D4223FC6B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EFF0DB44-F80C-4006-A057-C1EEC699D403}">
      <dgm:prSet/>
      <dgm:spPr/>
      <dgm:t>
        <a:bodyPr/>
        <a:lstStyle/>
        <a:p>
          <a:r>
            <a:rPr lang="en-GB"/>
            <a:t>The Crown discharges most of its functions through ministers. A Minister of the Crown is a member or supporter of the party in power who holds political office in the government. They are appointed by the Crown on the advice of the Prime Minister.</a:t>
          </a:r>
          <a:endParaRPr lang="en-US"/>
        </a:p>
      </dgm:t>
    </dgm:pt>
    <dgm:pt modelId="{86750735-AC4E-476F-9A1F-47E0477227ED}" type="parTrans" cxnId="{276A15DA-8895-4AC6-B6F5-41ABA47ECB6F}">
      <dgm:prSet/>
      <dgm:spPr/>
      <dgm:t>
        <a:bodyPr/>
        <a:lstStyle/>
        <a:p>
          <a:endParaRPr lang="en-US"/>
        </a:p>
      </dgm:t>
    </dgm:pt>
    <dgm:pt modelId="{36C0E93B-31F2-4E38-A1BA-830BCA1514E6}" type="sibTrans" cxnId="{276A15DA-8895-4AC6-B6F5-41ABA47ECB6F}">
      <dgm:prSet/>
      <dgm:spPr/>
      <dgm:t>
        <a:bodyPr/>
        <a:lstStyle/>
        <a:p>
          <a:endParaRPr lang="en-US"/>
        </a:p>
      </dgm:t>
    </dgm:pt>
    <dgm:pt modelId="{E9570F7D-E446-465D-A1F1-A704C1B3C6AA}">
      <dgm:prSet/>
      <dgm:spPr/>
      <dgm:t>
        <a:bodyPr/>
        <a:lstStyle/>
        <a:p>
          <a:r>
            <a:rPr lang="en-GB"/>
            <a:t>The total number of ministers who can be members of the house of commons is 95 and those who can receive a salary is 109. </a:t>
          </a:r>
          <a:endParaRPr lang="en-US"/>
        </a:p>
      </dgm:t>
    </dgm:pt>
    <dgm:pt modelId="{0DC2C288-46D2-4D82-B0BA-8B259E83DFC1}" type="parTrans" cxnId="{B236C10A-AF29-4970-9752-543799B9AAFC}">
      <dgm:prSet/>
      <dgm:spPr/>
      <dgm:t>
        <a:bodyPr/>
        <a:lstStyle/>
        <a:p>
          <a:endParaRPr lang="en-US"/>
        </a:p>
      </dgm:t>
    </dgm:pt>
    <dgm:pt modelId="{BAB3676B-B9D4-4D5A-922B-BC5457FC975E}" type="sibTrans" cxnId="{B236C10A-AF29-4970-9752-543799B9AAFC}">
      <dgm:prSet/>
      <dgm:spPr/>
      <dgm:t>
        <a:bodyPr/>
        <a:lstStyle/>
        <a:p>
          <a:endParaRPr lang="en-US"/>
        </a:p>
      </dgm:t>
    </dgm:pt>
    <dgm:pt modelId="{CD4A16C2-A798-4500-A5A4-56FF3693D008}">
      <dgm:prSet/>
      <dgm:spPr/>
      <dgm:t>
        <a:bodyPr/>
        <a:lstStyle/>
        <a:p>
          <a:r>
            <a:rPr lang="en-GB"/>
            <a:t>Ensures fairness.</a:t>
          </a:r>
          <a:endParaRPr lang="en-US"/>
        </a:p>
      </dgm:t>
    </dgm:pt>
    <dgm:pt modelId="{3C19D7E2-78F1-49AC-AED9-C336F735F711}" type="parTrans" cxnId="{42C3B0B9-CEE6-4A65-9A67-299DCF87812D}">
      <dgm:prSet/>
      <dgm:spPr/>
      <dgm:t>
        <a:bodyPr/>
        <a:lstStyle/>
        <a:p>
          <a:endParaRPr lang="en-US"/>
        </a:p>
      </dgm:t>
    </dgm:pt>
    <dgm:pt modelId="{0F094F4F-02D7-4918-861A-51D853774DC4}" type="sibTrans" cxnId="{42C3B0B9-CEE6-4A65-9A67-299DCF87812D}">
      <dgm:prSet/>
      <dgm:spPr/>
      <dgm:t>
        <a:bodyPr/>
        <a:lstStyle/>
        <a:p>
          <a:endParaRPr lang="en-US"/>
        </a:p>
      </dgm:t>
    </dgm:pt>
    <dgm:pt modelId="{E23C8218-BA90-476E-B8AD-36537EB417AE}" type="pres">
      <dgm:prSet presAssocID="{FE7338C7-F3D6-4EB2-9BF3-C51D4223FC6B}" presName="linear" presStyleCnt="0">
        <dgm:presLayoutVars>
          <dgm:animLvl val="lvl"/>
          <dgm:resizeHandles val="exact"/>
        </dgm:presLayoutVars>
      </dgm:prSet>
      <dgm:spPr/>
    </dgm:pt>
    <dgm:pt modelId="{FD2E2C90-DBD8-40A1-AF51-B3799998C226}" type="pres">
      <dgm:prSet presAssocID="{EFF0DB44-F80C-4006-A057-C1EEC699D403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2634C962-3043-4679-A19F-E33CD3985088}" type="pres">
      <dgm:prSet presAssocID="{36C0E93B-31F2-4E38-A1BA-830BCA1514E6}" presName="spacer" presStyleCnt="0"/>
      <dgm:spPr/>
    </dgm:pt>
    <dgm:pt modelId="{758CDFA7-FC9F-47C9-BAF3-CD00EA161584}" type="pres">
      <dgm:prSet presAssocID="{E9570F7D-E446-465D-A1F1-A704C1B3C6AA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656EDDB3-5188-4CF4-BE0C-B46F55B1C540}" type="pres">
      <dgm:prSet presAssocID="{BAB3676B-B9D4-4D5A-922B-BC5457FC975E}" presName="spacer" presStyleCnt="0"/>
      <dgm:spPr/>
    </dgm:pt>
    <dgm:pt modelId="{F6B4DDD8-958D-42EF-B1AB-1D7204FC5448}" type="pres">
      <dgm:prSet presAssocID="{CD4A16C2-A798-4500-A5A4-56FF3693D00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236C10A-AF29-4970-9752-543799B9AAFC}" srcId="{FE7338C7-F3D6-4EB2-9BF3-C51D4223FC6B}" destId="{E9570F7D-E446-465D-A1F1-A704C1B3C6AA}" srcOrd="1" destOrd="0" parTransId="{0DC2C288-46D2-4D82-B0BA-8B259E83DFC1}" sibTransId="{BAB3676B-B9D4-4D5A-922B-BC5457FC975E}"/>
    <dgm:cxn modelId="{23C2BE0C-3919-44E8-8308-06B48EC9A870}" type="presOf" srcId="{E9570F7D-E446-465D-A1F1-A704C1B3C6AA}" destId="{758CDFA7-FC9F-47C9-BAF3-CD00EA161584}" srcOrd="0" destOrd="0" presId="urn:microsoft.com/office/officeart/2005/8/layout/vList2"/>
    <dgm:cxn modelId="{A0E1957B-B09C-48E7-9219-4ADABA11FB73}" type="presOf" srcId="{FE7338C7-F3D6-4EB2-9BF3-C51D4223FC6B}" destId="{E23C8218-BA90-476E-B8AD-36537EB417AE}" srcOrd="0" destOrd="0" presId="urn:microsoft.com/office/officeart/2005/8/layout/vList2"/>
    <dgm:cxn modelId="{42C3B0B9-CEE6-4A65-9A67-299DCF87812D}" srcId="{FE7338C7-F3D6-4EB2-9BF3-C51D4223FC6B}" destId="{CD4A16C2-A798-4500-A5A4-56FF3693D008}" srcOrd="2" destOrd="0" parTransId="{3C19D7E2-78F1-49AC-AED9-C336F735F711}" sibTransId="{0F094F4F-02D7-4918-861A-51D853774DC4}"/>
    <dgm:cxn modelId="{276A15DA-8895-4AC6-B6F5-41ABA47ECB6F}" srcId="{FE7338C7-F3D6-4EB2-9BF3-C51D4223FC6B}" destId="{EFF0DB44-F80C-4006-A057-C1EEC699D403}" srcOrd="0" destOrd="0" parTransId="{86750735-AC4E-476F-9A1F-47E0477227ED}" sibTransId="{36C0E93B-31F2-4E38-A1BA-830BCA1514E6}"/>
    <dgm:cxn modelId="{50C178DC-F0C3-448C-810C-4F9EE4079904}" type="presOf" srcId="{EFF0DB44-F80C-4006-A057-C1EEC699D403}" destId="{FD2E2C90-DBD8-40A1-AF51-B3799998C226}" srcOrd="0" destOrd="0" presId="urn:microsoft.com/office/officeart/2005/8/layout/vList2"/>
    <dgm:cxn modelId="{09D43DEF-9A57-4AD0-88FE-3311936E26D1}" type="presOf" srcId="{CD4A16C2-A798-4500-A5A4-56FF3693D008}" destId="{F6B4DDD8-958D-42EF-B1AB-1D7204FC5448}" srcOrd="0" destOrd="0" presId="urn:microsoft.com/office/officeart/2005/8/layout/vList2"/>
    <dgm:cxn modelId="{14973F7C-067E-400C-A02C-B69CFD95A409}" type="presParOf" srcId="{E23C8218-BA90-476E-B8AD-36537EB417AE}" destId="{FD2E2C90-DBD8-40A1-AF51-B3799998C226}" srcOrd="0" destOrd="0" presId="urn:microsoft.com/office/officeart/2005/8/layout/vList2"/>
    <dgm:cxn modelId="{6049B982-2901-4200-BC60-38C0A905A26D}" type="presParOf" srcId="{E23C8218-BA90-476E-B8AD-36537EB417AE}" destId="{2634C962-3043-4679-A19F-E33CD3985088}" srcOrd="1" destOrd="0" presId="urn:microsoft.com/office/officeart/2005/8/layout/vList2"/>
    <dgm:cxn modelId="{31780F16-663A-4D23-89B3-1741508DDB21}" type="presParOf" srcId="{E23C8218-BA90-476E-B8AD-36537EB417AE}" destId="{758CDFA7-FC9F-47C9-BAF3-CD00EA161584}" srcOrd="2" destOrd="0" presId="urn:microsoft.com/office/officeart/2005/8/layout/vList2"/>
    <dgm:cxn modelId="{4CE0056C-E365-495A-9EE9-CA81DD1A0D98}" type="presParOf" srcId="{E23C8218-BA90-476E-B8AD-36537EB417AE}" destId="{656EDDB3-5188-4CF4-BE0C-B46F55B1C540}" srcOrd="3" destOrd="0" presId="urn:microsoft.com/office/officeart/2005/8/layout/vList2"/>
    <dgm:cxn modelId="{E8DB5D57-B755-4DC2-9916-3B0E3B6EA918}" type="presParOf" srcId="{E23C8218-BA90-476E-B8AD-36537EB417AE}" destId="{F6B4DDD8-958D-42EF-B1AB-1D7204FC544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48A18AA-4A42-4BE2-B0E8-52E8C75068F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C5683B2-32E8-472D-89C4-F1133DA3F21F}">
      <dgm:prSet/>
      <dgm:spPr/>
      <dgm:t>
        <a:bodyPr/>
        <a:lstStyle/>
        <a:p>
          <a:r>
            <a:rPr lang="en-GB"/>
            <a:t>Cabinet</a:t>
          </a:r>
          <a:endParaRPr lang="en-US"/>
        </a:p>
      </dgm:t>
    </dgm:pt>
    <dgm:pt modelId="{07B3FDEC-D18C-4BA1-81CA-51E34CD0CB06}" type="parTrans" cxnId="{B8A1A56E-12D2-4C6D-9495-9F3F5893F149}">
      <dgm:prSet/>
      <dgm:spPr/>
      <dgm:t>
        <a:bodyPr/>
        <a:lstStyle/>
        <a:p>
          <a:endParaRPr lang="en-US"/>
        </a:p>
      </dgm:t>
    </dgm:pt>
    <dgm:pt modelId="{F4BCE4A8-CCA6-4449-9320-CEDA00DFA420}" type="sibTrans" cxnId="{B8A1A56E-12D2-4C6D-9495-9F3F5893F149}">
      <dgm:prSet/>
      <dgm:spPr/>
      <dgm:t>
        <a:bodyPr/>
        <a:lstStyle/>
        <a:p>
          <a:endParaRPr lang="en-US"/>
        </a:p>
      </dgm:t>
    </dgm:pt>
    <dgm:pt modelId="{6CB1DE20-D4F7-48C6-8B29-2D9FFC95F722}">
      <dgm:prSet/>
      <dgm:spPr/>
      <dgm:t>
        <a:bodyPr/>
        <a:lstStyle/>
        <a:p>
          <a:r>
            <a:rPr lang="en-GB"/>
            <a:t>Secretaries of state – Head of major departments. (Assisted by Ministers of state and parliamentary undersecretaries)</a:t>
          </a:r>
          <a:endParaRPr lang="en-US"/>
        </a:p>
      </dgm:t>
    </dgm:pt>
    <dgm:pt modelId="{4A44C2E6-DF08-474E-89F9-9B46F0FC72FB}" type="parTrans" cxnId="{4D782D58-EF38-4EC6-98CF-6DCF6EC1E52C}">
      <dgm:prSet/>
      <dgm:spPr/>
      <dgm:t>
        <a:bodyPr/>
        <a:lstStyle/>
        <a:p>
          <a:endParaRPr lang="en-US"/>
        </a:p>
      </dgm:t>
    </dgm:pt>
    <dgm:pt modelId="{CC2AE3C0-B948-405F-B265-B8CF2CE85873}" type="sibTrans" cxnId="{4D782D58-EF38-4EC6-98CF-6DCF6EC1E52C}">
      <dgm:prSet/>
      <dgm:spPr/>
      <dgm:t>
        <a:bodyPr/>
        <a:lstStyle/>
        <a:p>
          <a:endParaRPr lang="en-US"/>
        </a:p>
      </dgm:t>
    </dgm:pt>
    <dgm:pt modelId="{8B7DE91C-F359-4AA4-9100-215407571F1F}">
      <dgm:prSet/>
      <dgm:spPr/>
      <dgm:t>
        <a:bodyPr/>
        <a:lstStyle/>
        <a:p>
          <a:r>
            <a:rPr lang="en-GB"/>
            <a:t>Parliamentary undersecretaries – assist with the work of the department. </a:t>
          </a:r>
          <a:endParaRPr lang="en-US"/>
        </a:p>
      </dgm:t>
    </dgm:pt>
    <dgm:pt modelId="{A75B800C-03ED-41D1-A97A-F176174D0DE4}" type="parTrans" cxnId="{1D17A359-F03D-4EAC-A25C-2C6E374B79F5}">
      <dgm:prSet/>
      <dgm:spPr/>
      <dgm:t>
        <a:bodyPr/>
        <a:lstStyle/>
        <a:p>
          <a:endParaRPr lang="en-US"/>
        </a:p>
      </dgm:t>
    </dgm:pt>
    <dgm:pt modelId="{94D63776-1083-4962-966B-86875BCA63A2}" type="sibTrans" cxnId="{1D17A359-F03D-4EAC-A25C-2C6E374B79F5}">
      <dgm:prSet/>
      <dgm:spPr/>
      <dgm:t>
        <a:bodyPr/>
        <a:lstStyle/>
        <a:p>
          <a:endParaRPr lang="en-US"/>
        </a:p>
      </dgm:t>
    </dgm:pt>
    <dgm:pt modelId="{A8599077-7304-4047-9BA4-F5A15D67E36F}" type="pres">
      <dgm:prSet presAssocID="{B48A18AA-4A42-4BE2-B0E8-52E8C75068F5}" presName="linear" presStyleCnt="0">
        <dgm:presLayoutVars>
          <dgm:animLvl val="lvl"/>
          <dgm:resizeHandles val="exact"/>
        </dgm:presLayoutVars>
      </dgm:prSet>
      <dgm:spPr/>
    </dgm:pt>
    <dgm:pt modelId="{3E9671C4-F4B4-4D18-8E79-8994E9B98E4F}" type="pres">
      <dgm:prSet presAssocID="{AC5683B2-32E8-472D-89C4-F1133DA3F21F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30412D05-B3B3-491B-9953-C75C38F68BCD}" type="pres">
      <dgm:prSet presAssocID="{F4BCE4A8-CCA6-4449-9320-CEDA00DFA420}" presName="spacer" presStyleCnt="0"/>
      <dgm:spPr/>
    </dgm:pt>
    <dgm:pt modelId="{8112ABBA-9984-4758-B64E-F386C8427446}" type="pres">
      <dgm:prSet presAssocID="{6CB1DE20-D4F7-48C6-8B29-2D9FFC95F722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0B616FC-0BFB-40FA-85FA-5EE0E2C04FAC}" type="pres">
      <dgm:prSet presAssocID="{CC2AE3C0-B948-405F-B265-B8CF2CE85873}" presName="spacer" presStyleCnt="0"/>
      <dgm:spPr/>
    </dgm:pt>
    <dgm:pt modelId="{8CAB2F02-B65A-4C75-B193-1BE17D8A92DA}" type="pres">
      <dgm:prSet presAssocID="{8B7DE91C-F359-4AA4-9100-215407571F1F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8A1A56E-12D2-4C6D-9495-9F3F5893F149}" srcId="{B48A18AA-4A42-4BE2-B0E8-52E8C75068F5}" destId="{AC5683B2-32E8-472D-89C4-F1133DA3F21F}" srcOrd="0" destOrd="0" parTransId="{07B3FDEC-D18C-4BA1-81CA-51E34CD0CB06}" sibTransId="{F4BCE4A8-CCA6-4449-9320-CEDA00DFA420}"/>
    <dgm:cxn modelId="{4D782D58-EF38-4EC6-98CF-6DCF6EC1E52C}" srcId="{B48A18AA-4A42-4BE2-B0E8-52E8C75068F5}" destId="{6CB1DE20-D4F7-48C6-8B29-2D9FFC95F722}" srcOrd="1" destOrd="0" parTransId="{4A44C2E6-DF08-474E-89F9-9B46F0FC72FB}" sibTransId="{CC2AE3C0-B948-405F-B265-B8CF2CE85873}"/>
    <dgm:cxn modelId="{1D17A359-F03D-4EAC-A25C-2C6E374B79F5}" srcId="{B48A18AA-4A42-4BE2-B0E8-52E8C75068F5}" destId="{8B7DE91C-F359-4AA4-9100-215407571F1F}" srcOrd="2" destOrd="0" parTransId="{A75B800C-03ED-41D1-A97A-F176174D0DE4}" sibTransId="{94D63776-1083-4962-966B-86875BCA63A2}"/>
    <dgm:cxn modelId="{64382B87-196A-424E-85D3-BBAAB59BDF19}" type="presOf" srcId="{8B7DE91C-F359-4AA4-9100-215407571F1F}" destId="{8CAB2F02-B65A-4C75-B193-1BE17D8A92DA}" srcOrd="0" destOrd="0" presId="urn:microsoft.com/office/officeart/2005/8/layout/vList2"/>
    <dgm:cxn modelId="{50DC69AF-7B29-4B74-A809-84B826F56F0E}" type="presOf" srcId="{AC5683B2-32E8-472D-89C4-F1133DA3F21F}" destId="{3E9671C4-F4B4-4D18-8E79-8994E9B98E4F}" srcOrd="0" destOrd="0" presId="urn:microsoft.com/office/officeart/2005/8/layout/vList2"/>
    <dgm:cxn modelId="{1EBF69C6-3B34-4D3C-A0B8-0854DA40DEDB}" type="presOf" srcId="{6CB1DE20-D4F7-48C6-8B29-2D9FFC95F722}" destId="{8112ABBA-9984-4758-B64E-F386C8427446}" srcOrd="0" destOrd="0" presId="urn:microsoft.com/office/officeart/2005/8/layout/vList2"/>
    <dgm:cxn modelId="{82510FF7-658E-4DE2-AE98-D073BC4A3E9E}" type="presOf" srcId="{B48A18AA-4A42-4BE2-B0E8-52E8C75068F5}" destId="{A8599077-7304-4047-9BA4-F5A15D67E36F}" srcOrd="0" destOrd="0" presId="urn:microsoft.com/office/officeart/2005/8/layout/vList2"/>
    <dgm:cxn modelId="{1157A594-F3AD-4CE7-985F-60C02939D7DF}" type="presParOf" srcId="{A8599077-7304-4047-9BA4-F5A15D67E36F}" destId="{3E9671C4-F4B4-4D18-8E79-8994E9B98E4F}" srcOrd="0" destOrd="0" presId="urn:microsoft.com/office/officeart/2005/8/layout/vList2"/>
    <dgm:cxn modelId="{A6ED99A3-BF90-4BF4-BE71-1036203319D5}" type="presParOf" srcId="{A8599077-7304-4047-9BA4-F5A15D67E36F}" destId="{30412D05-B3B3-491B-9953-C75C38F68BCD}" srcOrd="1" destOrd="0" presId="urn:microsoft.com/office/officeart/2005/8/layout/vList2"/>
    <dgm:cxn modelId="{039F31CA-F080-490F-9AF2-D0A445FA4C20}" type="presParOf" srcId="{A8599077-7304-4047-9BA4-F5A15D67E36F}" destId="{8112ABBA-9984-4758-B64E-F386C8427446}" srcOrd="2" destOrd="0" presId="urn:microsoft.com/office/officeart/2005/8/layout/vList2"/>
    <dgm:cxn modelId="{91DA2107-EF62-4F2C-89D0-4FE7870975D2}" type="presParOf" srcId="{A8599077-7304-4047-9BA4-F5A15D67E36F}" destId="{00B616FC-0BFB-40FA-85FA-5EE0E2C04FAC}" srcOrd="3" destOrd="0" presId="urn:microsoft.com/office/officeart/2005/8/layout/vList2"/>
    <dgm:cxn modelId="{16FE56B4-BED6-4CAF-864B-336FE2ACF48C}" type="presParOf" srcId="{A8599077-7304-4047-9BA4-F5A15D67E36F}" destId="{8CAB2F02-B65A-4C75-B193-1BE17D8A92DA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A0F8C66-9CDA-4184-8E14-FD4D2326E752}" type="doc">
      <dgm:prSet loTypeId="urn:microsoft.com/office/officeart/2016/7/layout/VerticalHollowActionList" loCatId="List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884BE73-277D-4C83-AC69-10AADFCBA4FC}">
      <dgm:prSet/>
      <dgm:spPr/>
      <dgm:t>
        <a:bodyPr/>
        <a:lstStyle/>
        <a:p>
          <a:r>
            <a:rPr lang="en-US"/>
            <a:t>Recommend</a:t>
          </a:r>
        </a:p>
      </dgm:t>
    </dgm:pt>
    <dgm:pt modelId="{EEA5BD83-3312-4C1A-B4DB-4D6881371E12}" type="parTrans" cxnId="{283B45D4-6834-4028-ADF0-D9CB12C56074}">
      <dgm:prSet/>
      <dgm:spPr/>
      <dgm:t>
        <a:bodyPr/>
        <a:lstStyle/>
        <a:p>
          <a:endParaRPr lang="en-US"/>
        </a:p>
      </dgm:t>
    </dgm:pt>
    <dgm:pt modelId="{9DC4AA97-3410-4385-8058-23604BDFCD80}" type="sibTrans" cxnId="{283B45D4-6834-4028-ADF0-D9CB12C56074}">
      <dgm:prSet/>
      <dgm:spPr/>
      <dgm:t>
        <a:bodyPr/>
        <a:lstStyle/>
        <a:p>
          <a:endParaRPr lang="en-US"/>
        </a:p>
      </dgm:t>
    </dgm:pt>
    <dgm:pt modelId="{AB7D6FD0-0191-41C3-8DA3-8E7E292BB9CC}">
      <dgm:prSet/>
      <dgm:spPr/>
      <dgm:t>
        <a:bodyPr/>
        <a:lstStyle/>
        <a:p>
          <a:r>
            <a:rPr lang="en-US"/>
            <a:t>Prime minister will recommend a life peerage. </a:t>
          </a:r>
        </a:p>
      </dgm:t>
    </dgm:pt>
    <dgm:pt modelId="{1EA6AFB7-C122-4EA2-9DDB-FBB46FC0F3E4}" type="parTrans" cxnId="{0747E8CC-FD0B-4015-AAA0-7F3F2FD0CC81}">
      <dgm:prSet/>
      <dgm:spPr/>
      <dgm:t>
        <a:bodyPr/>
        <a:lstStyle/>
        <a:p>
          <a:endParaRPr lang="en-US"/>
        </a:p>
      </dgm:t>
    </dgm:pt>
    <dgm:pt modelId="{DEAB618C-BFF8-486B-8656-B4624C3E6B91}" type="sibTrans" cxnId="{0747E8CC-FD0B-4015-AAA0-7F3F2FD0CC81}">
      <dgm:prSet/>
      <dgm:spPr/>
      <dgm:t>
        <a:bodyPr/>
        <a:lstStyle/>
        <a:p>
          <a:endParaRPr lang="en-US"/>
        </a:p>
      </dgm:t>
    </dgm:pt>
    <dgm:pt modelId="{B639B4C5-C717-4D2C-92D0-D9507BD73B76}">
      <dgm:prSet/>
      <dgm:spPr/>
      <dgm:t>
        <a:bodyPr/>
        <a:lstStyle/>
        <a:p>
          <a:r>
            <a:rPr lang="en-US"/>
            <a:t>Be</a:t>
          </a:r>
        </a:p>
      </dgm:t>
    </dgm:pt>
    <dgm:pt modelId="{5E6DCD8D-475C-4943-9739-E3D76BFE118F}" type="parTrans" cxnId="{F6A5E24B-9BF5-4E50-9B3F-60F488273762}">
      <dgm:prSet/>
      <dgm:spPr/>
      <dgm:t>
        <a:bodyPr/>
        <a:lstStyle/>
        <a:p>
          <a:endParaRPr lang="en-US"/>
        </a:p>
      </dgm:t>
    </dgm:pt>
    <dgm:pt modelId="{7E622F4A-8588-44B6-AD6E-95FC7B032177}" type="sibTrans" cxnId="{F6A5E24B-9BF5-4E50-9B3F-60F488273762}">
      <dgm:prSet/>
      <dgm:spPr/>
      <dgm:t>
        <a:bodyPr/>
        <a:lstStyle/>
        <a:p>
          <a:endParaRPr lang="en-US"/>
        </a:p>
      </dgm:t>
    </dgm:pt>
    <dgm:pt modelId="{761B4E46-5647-4AEB-A6D0-D1D7660AD464}">
      <dgm:prSet/>
      <dgm:spPr/>
      <dgm:t>
        <a:bodyPr/>
        <a:lstStyle/>
        <a:p>
          <a:r>
            <a:rPr lang="en-US"/>
            <a:t>Ministers can be reshuffled and are only in place as long as the government are. </a:t>
          </a:r>
        </a:p>
      </dgm:t>
    </dgm:pt>
    <dgm:pt modelId="{81E4A96C-93B3-46D1-B4BA-CED7A072C71A}" type="parTrans" cxnId="{7FD34BD8-FD7D-412D-ABF6-D2C58C2396C7}">
      <dgm:prSet/>
      <dgm:spPr/>
      <dgm:t>
        <a:bodyPr/>
        <a:lstStyle/>
        <a:p>
          <a:endParaRPr lang="en-US"/>
        </a:p>
      </dgm:t>
    </dgm:pt>
    <dgm:pt modelId="{EDAAB3C8-2251-45E4-88F2-E1AC3D078E27}" type="sibTrans" cxnId="{7FD34BD8-FD7D-412D-ABF6-D2C58C2396C7}">
      <dgm:prSet/>
      <dgm:spPr/>
      <dgm:t>
        <a:bodyPr/>
        <a:lstStyle/>
        <a:p>
          <a:endParaRPr lang="en-US"/>
        </a:p>
      </dgm:t>
    </dgm:pt>
    <dgm:pt modelId="{59256539-D1FF-480D-AAD9-E80FD8075EC0}">
      <dgm:prSet/>
      <dgm:spPr/>
      <dgm:t>
        <a:bodyPr/>
        <a:lstStyle/>
        <a:p>
          <a:r>
            <a:rPr lang="en-US"/>
            <a:t>Reorganise</a:t>
          </a:r>
        </a:p>
      </dgm:t>
    </dgm:pt>
    <dgm:pt modelId="{45731CF2-2552-4EB3-A518-5B0395BCA6DD}" type="parTrans" cxnId="{5E24A187-BCA9-4A9B-9D54-0620C67261E0}">
      <dgm:prSet/>
      <dgm:spPr/>
      <dgm:t>
        <a:bodyPr/>
        <a:lstStyle/>
        <a:p>
          <a:endParaRPr lang="en-US"/>
        </a:p>
      </dgm:t>
    </dgm:pt>
    <dgm:pt modelId="{79AE5A74-7A8C-4941-A017-58D91371D744}" type="sibTrans" cxnId="{5E24A187-BCA9-4A9B-9D54-0620C67261E0}">
      <dgm:prSet/>
      <dgm:spPr/>
      <dgm:t>
        <a:bodyPr/>
        <a:lstStyle/>
        <a:p>
          <a:endParaRPr lang="en-US"/>
        </a:p>
      </dgm:t>
    </dgm:pt>
    <dgm:pt modelId="{1835647F-36E8-4D8D-9BD6-61D6BD08B35F}">
      <dgm:prSet/>
      <dgm:spPr/>
      <dgm:t>
        <a:bodyPr/>
        <a:lstStyle/>
        <a:p>
          <a:r>
            <a:rPr lang="en-US"/>
            <a:t>Prime minister (orders in council) can reorganise the functions of the various departments. </a:t>
          </a:r>
        </a:p>
      </dgm:t>
    </dgm:pt>
    <dgm:pt modelId="{B10B9816-EF41-4A7D-ABCF-0B4C2C9F260C}" type="parTrans" cxnId="{B72ED4C4-BD4E-41D5-BA12-69ECB964084D}">
      <dgm:prSet/>
      <dgm:spPr/>
      <dgm:t>
        <a:bodyPr/>
        <a:lstStyle/>
        <a:p>
          <a:endParaRPr lang="en-US"/>
        </a:p>
      </dgm:t>
    </dgm:pt>
    <dgm:pt modelId="{82C71247-3D52-4849-B91D-4815ED0FC470}" type="sibTrans" cxnId="{B72ED4C4-BD4E-41D5-BA12-69ECB964084D}">
      <dgm:prSet/>
      <dgm:spPr/>
      <dgm:t>
        <a:bodyPr/>
        <a:lstStyle/>
        <a:p>
          <a:endParaRPr lang="en-US"/>
        </a:p>
      </dgm:t>
    </dgm:pt>
    <dgm:pt modelId="{1AC72FD6-C497-435D-9DE4-259417F1D063}" type="pres">
      <dgm:prSet presAssocID="{3A0F8C66-9CDA-4184-8E14-FD4D2326E752}" presName="Name0" presStyleCnt="0">
        <dgm:presLayoutVars>
          <dgm:dir/>
          <dgm:animLvl val="lvl"/>
          <dgm:resizeHandles val="exact"/>
        </dgm:presLayoutVars>
      </dgm:prSet>
      <dgm:spPr/>
    </dgm:pt>
    <dgm:pt modelId="{22B90476-C953-4B12-AE42-D3D7CA42D524}" type="pres">
      <dgm:prSet presAssocID="{4884BE73-277D-4C83-AC69-10AADFCBA4FC}" presName="linNode" presStyleCnt="0"/>
      <dgm:spPr/>
    </dgm:pt>
    <dgm:pt modelId="{A3C1BAD3-BE78-4BA4-8269-7D7C86BDA312}" type="pres">
      <dgm:prSet presAssocID="{4884BE73-277D-4C83-AC69-10AADFCBA4FC}" presName="parentText" presStyleLbl="solidFgAcc1" presStyleIdx="0" presStyleCnt="3">
        <dgm:presLayoutVars>
          <dgm:chMax val="1"/>
          <dgm:bulletEnabled/>
        </dgm:presLayoutVars>
      </dgm:prSet>
      <dgm:spPr/>
    </dgm:pt>
    <dgm:pt modelId="{27975897-31FD-48D6-9850-0D160C048CEF}" type="pres">
      <dgm:prSet presAssocID="{4884BE73-277D-4C83-AC69-10AADFCBA4FC}" presName="descendantText" presStyleLbl="alignNode1" presStyleIdx="0" presStyleCnt="3">
        <dgm:presLayoutVars>
          <dgm:bulletEnabled/>
        </dgm:presLayoutVars>
      </dgm:prSet>
      <dgm:spPr/>
    </dgm:pt>
    <dgm:pt modelId="{7CAB86BE-7115-40FA-A1B7-2FD472EAAAE6}" type="pres">
      <dgm:prSet presAssocID="{9DC4AA97-3410-4385-8058-23604BDFCD80}" presName="sp" presStyleCnt="0"/>
      <dgm:spPr/>
    </dgm:pt>
    <dgm:pt modelId="{651002B0-AACB-4417-AA2A-A697F8C1168D}" type="pres">
      <dgm:prSet presAssocID="{B639B4C5-C717-4D2C-92D0-D9507BD73B76}" presName="linNode" presStyleCnt="0"/>
      <dgm:spPr/>
    </dgm:pt>
    <dgm:pt modelId="{D0E59C9D-377A-44E7-956D-A42D1A100371}" type="pres">
      <dgm:prSet presAssocID="{B639B4C5-C717-4D2C-92D0-D9507BD73B76}" presName="parentText" presStyleLbl="solidFgAcc1" presStyleIdx="1" presStyleCnt="3">
        <dgm:presLayoutVars>
          <dgm:chMax val="1"/>
          <dgm:bulletEnabled/>
        </dgm:presLayoutVars>
      </dgm:prSet>
      <dgm:spPr/>
    </dgm:pt>
    <dgm:pt modelId="{77FDCF89-6909-4189-A056-0BA0F7D272C5}" type="pres">
      <dgm:prSet presAssocID="{B639B4C5-C717-4D2C-92D0-D9507BD73B76}" presName="descendantText" presStyleLbl="alignNode1" presStyleIdx="1" presStyleCnt="3">
        <dgm:presLayoutVars>
          <dgm:bulletEnabled/>
        </dgm:presLayoutVars>
      </dgm:prSet>
      <dgm:spPr/>
    </dgm:pt>
    <dgm:pt modelId="{4061E3A0-C7D8-4361-8CEE-DE829E608D0F}" type="pres">
      <dgm:prSet presAssocID="{7E622F4A-8588-44B6-AD6E-95FC7B032177}" presName="sp" presStyleCnt="0"/>
      <dgm:spPr/>
    </dgm:pt>
    <dgm:pt modelId="{D99665C3-FE02-4499-8C98-974315DA75B7}" type="pres">
      <dgm:prSet presAssocID="{59256539-D1FF-480D-AAD9-E80FD8075EC0}" presName="linNode" presStyleCnt="0"/>
      <dgm:spPr/>
    </dgm:pt>
    <dgm:pt modelId="{43CE78B2-9BBE-472F-99DF-EAD84767AECA}" type="pres">
      <dgm:prSet presAssocID="{59256539-D1FF-480D-AAD9-E80FD8075EC0}" presName="parentText" presStyleLbl="solidFgAcc1" presStyleIdx="2" presStyleCnt="3">
        <dgm:presLayoutVars>
          <dgm:chMax val="1"/>
          <dgm:bulletEnabled/>
        </dgm:presLayoutVars>
      </dgm:prSet>
      <dgm:spPr/>
    </dgm:pt>
    <dgm:pt modelId="{5A2F2D0A-789D-48E6-A0E8-B07768F6E60C}" type="pres">
      <dgm:prSet presAssocID="{59256539-D1FF-480D-AAD9-E80FD8075EC0}" presName="descendantText" presStyleLbl="alignNode1" presStyleIdx="2" presStyleCnt="3">
        <dgm:presLayoutVars>
          <dgm:bulletEnabled/>
        </dgm:presLayoutVars>
      </dgm:prSet>
      <dgm:spPr/>
    </dgm:pt>
  </dgm:ptLst>
  <dgm:cxnLst>
    <dgm:cxn modelId="{15EA0E3B-AC82-4136-8AA2-F34FE95AD457}" type="presOf" srcId="{761B4E46-5647-4AEB-A6D0-D1D7660AD464}" destId="{77FDCF89-6909-4189-A056-0BA0F7D272C5}" srcOrd="0" destOrd="0" presId="urn:microsoft.com/office/officeart/2016/7/layout/VerticalHollowActionList"/>
    <dgm:cxn modelId="{C6B7C743-6DFA-4873-B1C5-CF9B41BC77B6}" type="presOf" srcId="{59256539-D1FF-480D-AAD9-E80FD8075EC0}" destId="{43CE78B2-9BBE-472F-99DF-EAD84767AECA}" srcOrd="0" destOrd="0" presId="urn:microsoft.com/office/officeart/2016/7/layout/VerticalHollowActionList"/>
    <dgm:cxn modelId="{F6A5E24B-9BF5-4E50-9B3F-60F488273762}" srcId="{3A0F8C66-9CDA-4184-8E14-FD4D2326E752}" destId="{B639B4C5-C717-4D2C-92D0-D9507BD73B76}" srcOrd="1" destOrd="0" parTransId="{5E6DCD8D-475C-4943-9739-E3D76BFE118F}" sibTransId="{7E622F4A-8588-44B6-AD6E-95FC7B032177}"/>
    <dgm:cxn modelId="{D91DD07E-F26A-440D-BC29-3329F7ACFB3C}" type="presOf" srcId="{3A0F8C66-9CDA-4184-8E14-FD4D2326E752}" destId="{1AC72FD6-C497-435D-9DE4-259417F1D063}" srcOrd="0" destOrd="0" presId="urn:microsoft.com/office/officeart/2016/7/layout/VerticalHollowActionList"/>
    <dgm:cxn modelId="{5E24A187-BCA9-4A9B-9D54-0620C67261E0}" srcId="{3A0F8C66-9CDA-4184-8E14-FD4D2326E752}" destId="{59256539-D1FF-480D-AAD9-E80FD8075EC0}" srcOrd="2" destOrd="0" parTransId="{45731CF2-2552-4EB3-A518-5B0395BCA6DD}" sibTransId="{79AE5A74-7A8C-4941-A017-58D91371D744}"/>
    <dgm:cxn modelId="{82B0C68F-F2DD-4476-B6D1-34FA32B7F3E9}" type="presOf" srcId="{AB7D6FD0-0191-41C3-8DA3-8E7E292BB9CC}" destId="{27975897-31FD-48D6-9850-0D160C048CEF}" srcOrd="0" destOrd="0" presId="urn:microsoft.com/office/officeart/2016/7/layout/VerticalHollowActionList"/>
    <dgm:cxn modelId="{67E9B4A6-8D4F-4087-BC98-75EA4836135F}" type="presOf" srcId="{B639B4C5-C717-4D2C-92D0-D9507BD73B76}" destId="{D0E59C9D-377A-44E7-956D-A42D1A100371}" srcOrd="0" destOrd="0" presId="urn:microsoft.com/office/officeart/2016/7/layout/VerticalHollowActionList"/>
    <dgm:cxn modelId="{DA9D6CAE-8F42-4494-BA55-F50CC60F5656}" type="presOf" srcId="{4884BE73-277D-4C83-AC69-10AADFCBA4FC}" destId="{A3C1BAD3-BE78-4BA4-8269-7D7C86BDA312}" srcOrd="0" destOrd="0" presId="urn:microsoft.com/office/officeart/2016/7/layout/VerticalHollowActionList"/>
    <dgm:cxn modelId="{B72ED4C4-BD4E-41D5-BA12-69ECB964084D}" srcId="{59256539-D1FF-480D-AAD9-E80FD8075EC0}" destId="{1835647F-36E8-4D8D-9BD6-61D6BD08B35F}" srcOrd="0" destOrd="0" parTransId="{B10B9816-EF41-4A7D-ABCF-0B4C2C9F260C}" sibTransId="{82C71247-3D52-4849-B91D-4815ED0FC470}"/>
    <dgm:cxn modelId="{0747E8CC-FD0B-4015-AAA0-7F3F2FD0CC81}" srcId="{4884BE73-277D-4C83-AC69-10AADFCBA4FC}" destId="{AB7D6FD0-0191-41C3-8DA3-8E7E292BB9CC}" srcOrd="0" destOrd="0" parTransId="{1EA6AFB7-C122-4EA2-9DDB-FBB46FC0F3E4}" sibTransId="{DEAB618C-BFF8-486B-8656-B4624C3E6B91}"/>
    <dgm:cxn modelId="{283B45D4-6834-4028-ADF0-D9CB12C56074}" srcId="{3A0F8C66-9CDA-4184-8E14-FD4D2326E752}" destId="{4884BE73-277D-4C83-AC69-10AADFCBA4FC}" srcOrd="0" destOrd="0" parTransId="{EEA5BD83-3312-4C1A-B4DB-4D6881371E12}" sibTransId="{9DC4AA97-3410-4385-8058-23604BDFCD80}"/>
    <dgm:cxn modelId="{DF320BD8-7771-4751-8076-1D9FA09B4018}" type="presOf" srcId="{1835647F-36E8-4D8D-9BD6-61D6BD08B35F}" destId="{5A2F2D0A-789D-48E6-A0E8-B07768F6E60C}" srcOrd="0" destOrd="0" presId="urn:microsoft.com/office/officeart/2016/7/layout/VerticalHollowActionList"/>
    <dgm:cxn modelId="{7FD34BD8-FD7D-412D-ABF6-D2C58C2396C7}" srcId="{B639B4C5-C717-4D2C-92D0-D9507BD73B76}" destId="{761B4E46-5647-4AEB-A6D0-D1D7660AD464}" srcOrd="0" destOrd="0" parTransId="{81E4A96C-93B3-46D1-B4BA-CED7A072C71A}" sibTransId="{EDAAB3C8-2251-45E4-88F2-E1AC3D078E27}"/>
    <dgm:cxn modelId="{FBC3B2A3-D9A5-404F-8E03-9F7400804D8E}" type="presParOf" srcId="{1AC72FD6-C497-435D-9DE4-259417F1D063}" destId="{22B90476-C953-4B12-AE42-D3D7CA42D524}" srcOrd="0" destOrd="0" presId="urn:microsoft.com/office/officeart/2016/7/layout/VerticalHollowActionList"/>
    <dgm:cxn modelId="{6F4A0EBE-0223-4911-9BCB-E091030BFD85}" type="presParOf" srcId="{22B90476-C953-4B12-AE42-D3D7CA42D524}" destId="{A3C1BAD3-BE78-4BA4-8269-7D7C86BDA312}" srcOrd="0" destOrd="0" presId="urn:microsoft.com/office/officeart/2016/7/layout/VerticalHollowActionList"/>
    <dgm:cxn modelId="{4287366B-9BD8-40C3-91F4-1AE61F25D01E}" type="presParOf" srcId="{22B90476-C953-4B12-AE42-D3D7CA42D524}" destId="{27975897-31FD-48D6-9850-0D160C048CEF}" srcOrd="1" destOrd="0" presId="urn:microsoft.com/office/officeart/2016/7/layout/VerticalHollowActionList"/>
    <dgm:cxn modelId="{A83E0049-6DC0-47FB-97AA-CA60E47AE134}" type="presParOf" srcId="{1AC72FD6-C497-435D-9DE4-259417F1D063}" destId="{7CAB86BE-7115-40FA-A1B7-2FD472EAAAE6}" srcOrd="1" destOrd="0" presId="urn:microsoft.com/office/officeart/2016/7/layout/VerticalHollowActionList"/>
    <dgm:cxn modelId="{C91BEB89-E478-4167-B76E-DA00D099696F}" type="presParOf" srcId="{1AC72FD6-C497-435D-9DE4-259417F1D063}" destId="{651002B0-AACB-4417-AA2A-A697F8C1168D}" srcOrd="2" destOrd="0" presId="urn:microsoft.com/office/officeart/2016/7/layout/VerticalHollowActionList"/>
    <dgm:cxn modelId="{A141DAAC-E892-4C27-A13A-9066B5087EBC}" type="presParOf" srcId="{651002B0-AACB-4417-AA2A-A697F8C1168D}" destId="{D0E59C9D-377A-44E7-956D-A42D1A100371}" srcOrd="0" destOrd="0" presId="urn:microsoft.com/office/officeart/2016/7/layout/VerticalHollowActionList"/>
    <dgm:cxn modelId="{B918BA95-029E-46F1-AC30-268F8355B820}" type="presParOf" srcId="{651002B0-AACB-4417-AA2A-A697F8C1168D}" destId="{77FDCF89-6909-4189-A056-0BA0F7D272C5}" srcOrd="1" destOrd="0" presId="urn:microsoft.com/office/officeart/2016/7/layout/VerticalHollowActionList"/>
    <dgm:cxn modelId="{DF251430-C3F2-40F1-9A67-3BB5E01404EE}" type="presParOf" srcId="{1AC72FD6-C497-435D-9DE4-259417F1D063}" destId="{4061E3A0-C7D8-4361-8CEE-DE829E608D0F}" srcOrd="3" destOrd="0" presId="urn:microsoft.com/office/officeart/2016/7/layout/VerticalHollowActionList"/>
    <dgm:cxn modelId="{585B1E28-1CB2-4867-A1C0-5FCF8A010CC6}" type="presParOf" srcId="{1AC72FD6-C497-435D-9DE4-259417F1D063}" destId="{D99665C3-FE02-4499-8C98-974315DA75B7}" srcOrd="4" destOrd="0" presId="urn:microsoft.com/office/officeart/2016/7/layout/VerticalHollowActionList"/>
    <dgm:cxn modelId="{084090A6-CB76-470F-972C-8C0CFE9F2FA3}" type="presParOf" srcId="{D99665C3-FE02-4499-8C98-974315DA75B7}" destId="{43CE78B2-9BBE-472F-99DF-EAD84767AECA}" srcOrd="0" destOrd="0" presId="urn:microsoft.com/office/officeart/2016/7/layout/VerticalHollowActionList"/>
    <dgm:cxn modelId="{25C66A01-42DC-4F82-94EF-86414D1D175C}" type="presParOf" srcId="{D99665C3-FE02-4499-8C98-974315DA75B7}" destId="{5A2F2D0A-789D-48E6-A0E8-B07768F6E60C}" srcOrd="1" destOrd="0" presId="urn:microsoft.com/office/officeart/2016/7/layout/VerticalHollowAction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8BC91B4-9943-46E7-88A2-8884AE40B80D}" type="doc">
      <dgm:prSet loTypeId="urn:microsoft.com/office/officeart/2005/8/layout/matrix3" loCatId="matrix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625CB473-C926-4EFB-9427-01FA94FE6F32}">
      <dgm:prSet/>
      <dgm:spPr/>
      <dgm:t>
        <a:bodyPr/>
        <a:lstStyle/>
        <a:p>
          <a:r>
            <a:rPr lang="en-GB"/>
            <a:t>Look after the day-to-day functions of departments. </a:t>
          </a:r>
          <a:endParaRPr lang="en-US"/>
        </a:p>
      </dgm:t>
    </dgm:pt>
    <dgm:pt modelId="{EC3D22B6-EB99-41E8-BD52-FC7F1B865C9A}" type="parTrans" cxnId="{367E9DA4-C6CB-416A-8E72-6C95ECDB11DB}">
      <dgm:prSet/>
      <dgm:spPr/>
      <dgm:t>
        <a:bodyPr/>
        <a:lstStyle/>
        <a:p>
          <a:endParaRPr lang="en-US"/>
        </a:p>
      </dgm:t>
    </dgm:pt>
    <dgm:pt modelId="{90061669-D1C6-4767-8CE5-4720133B12F8}" type="sibTrans" cxnId="{367E9DA4-C6CB-416A-8E72-6C95ECDB11DB}">
      <dgm:prSet/>
      <dgm:spPr/>
      <dgm:t>
        <a:bodyPr/>
        <a:lstStyle/>
        <a:p>
          <a:endParaRPr lang="en-US"/>
        </a:p>
      </dgm:t>
    </dgm:pt>
    <dgm:pt modelId="{65F78F34-F6CD-4C31-A9F2-171F84B4A446}">
      <dgm:prSet/>
      <dgm:spPr/>
      <dgm:t>
        <a:bodyPr/>
        <a:lstStyle/>
        <a:p>
          <a:r>
            <a:rPr lang="en-GB"/>
            <a:t>Judges are not civil servants. </a:t>
          </a:r>
          <a:endParaRPr lang="en-US"/>
        </a:p>
      </dgm:t>
    </dgm:pt>
    <dgm:pt modelId="{63DA49C9-2F58-4432-8941-F0EB0A7C1922}" type="parTrans" cxnId="{17569112-7FDF-4873-9B62-E32AF8B97C9C}">
      <dgm:prSet/>
      <dgm:spPr/>
      <dgm:t>
        <a:bodyPr/>
        <a:lstStyle/>
        <a:p>
          <a:endParaRPr lang="en-US"/>
        </a:p>
      </dgm:t>
    </dgm:pt>
    <dgm:pt modelId="{E327846C-4473-4E32-B89D-C3B69D8D74A7}" type="sibTrans" cxnId="{17569112-7FDF-4873-9B62-E32AF8B97C9C}">
      <dgm:prSet/>
      <dgm:spPr/>
      <dgm:t>
        <a:bodyPr/>
        <a:lstStyle/>
        <a:p>
          <a:endParaRPr lang="en-US"/>
        </a:p>
      </dgm:t>
    </dgm:pt>
    <dgm:pt modelId="{ECEDE954-F594-4CDD-89C2-BC9242EB8A05}">
      <dgm:prSet/>
      <dgm:spPr/>
      <dgm:t>
        <a:bodyPr/>
        <a:lstStyle/>
        <a:p>
          <a:r>
            <a:rPr lang="en-GB"/>
            <a:t>Include several people including; </a:t>
          </a:r>
          <a:endParaRPr lang="en-US"/>
        </a:p>
      </dgm:t>
    </dgm:pt>
    <dgm:pt modelId="{F03ACB3C-AF74-44F3-A1A3-246E781FB05E}" type="parTrans" cxnId="{7BD4ED39-8050-407B-86FC-3C26D582E783}">
      <dgm:prSet/>
      <dgm:spPr/>
      <dgm:t>
        <a:bodyPr/>
        <a:lstStyle/>
        <a:p>
          <a:endParaRPr lang="en-US"/>
        </a:p>
      </dgm:t>
    </dgm:pt>
    <dgm:pt modelId="{80E3C9B6-EA7C-4D44-AE9E-57D77609D996}" type="sibTrans" cxnId="{7BD4ED39-8050-407B-86FC-3C26D582E783}">
      <dgm:prSet/>
      <dgm:spPr/>
      <dgm:t>
        <a:bodyPr/>
        <a:lstStyle/>
        <a:p>
          <a:endParaRPr lang="en-US"/>
        </a:p>
      </dgm:t>
    </dgm:pt>
    <dgm:pt modelId="{19B88298-3B8D-47AD-B9D5-35A48E521625}">
      <dgm:prSet/>
      <dgm:spPr/>
      <dgm:t>
        <a:bodyPr/>
        <a:lstStyle/>
        <a:p>
          <a:r>
            <a:rPr lang="en-GB"/>
            <a:t>Administrative, professional, technical and public officials. </a:t>
          </a:r>
          <a:endParaRPr lang="en-US"/>
        </a:p>
      </dgm:t>
    </dgm:pt>
    <dgm:pt modelId="{ACD8B0CF-3EA9-4239-9E1A-A65DF375EE4E}" type="parTrans" cxnId="{D82EB646-9531-4D3C-AA36-704B8F34B8D2}">
      <dgm:prSet/>
      <dgm:spPr/>
      <dgm:t>
        <a:bodyPr/>
        <a:lstStyle/>
        <a:p>
          <a:endParaRPr lang="en-US"/>
        </a:p>
      </dgm:t>
    </dgm:pt>
    <dgm:pt modelId="{8DBA3DEF-5575-44C0-AA66-C0EE3B35BCF9}" type="sibTrans" cxnId="{D82EB646-9531-4D3C-AA36-704B8F34B8D2}">
      <dgm:prSet/>
      <dgm:spPr/>
      <dgm:t>
        <a:bodyPr/>
        <a:lstStyle/>
        <a:p>
          <a:endParaRPr lang="en-US"/>
        </a:p>
      </dgm:t>
    </dgm:pt>
    <dgm:pt modelId="{1ADF6389-1E82-4741-8765-C8DAB42A4430}" type="pres">
      <dgm:prSet presAssocID="{B8BC91B4-9943-46E7-88A2-8884AE40B80D}" presName="matrix" presStyleCnt="0">
        <dgm:presLayoutVars>
          <dgm:chMax val="1"/>
          <dgm:dir/>
          <dgm:resizeHandles val="exact"/>
        </dgm:presLayoutVars>
      </dgm:prSet>
      <dgm:spPr/>
    </dgm:pt>
    <dgm:pt modelId="{E324A832-4E80-4304-A176-D5CA8349D2BC}" type="pres">
      <dgm:prSet presAssocID="{B8BC91B4-9943-46E7-88A2-8884AE40B80D}" presName="diamond" presStyleLbl="bgShp" presStyleIdx="0" presStyleCnt="1"/>
      <dgm:spPr/>
    </dgm:pt>
    <dgm:pt modelId="{1E9EDAC0-BFDF-4AC2-9C6C-F41761EA94D8}" type="pres">
      <dgm:prSet presAssocID="{B8BC91B4-9943-46E7-88A2-8884AE40B80D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04F22C75-9F8D-44C2-BE7A-25380BAFDC31}" type="pres">
      <dgm:prSet presAssocID="{B8BC91B4-9943-46E7-88A2-8884AE40B80D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0CDC788-F857-44B2-BF3D-7E3F0BFF20A0}" type="pres">
      <dgm:prSet presAssocID="{B8BC91B4-9943-46E7-88A2-8884AE40B80D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8F77832C-1AE6-4759-9FC2-C8E29D96DB91}" type="pres">
      <dgm:prSet presAssocID="{B8BC91B4-9943-46E7-88A2-8884AE40B80D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C6EC4412-92A3-495A-8B7A-5121A6F8EB42}" type="presOf" srcId="{65F78F34-F6CD-4C31-A9F2-171F84B4A446}" destId="{04F22C75-9F8D-44C2-BE7A-25380BAFDC31}" srcOrd="0" destOrd="0" presId="urn:microsoft.com/office/officeart/2005/8/layout/matrix3"/>
    <dgm:cxn modelId="{17569112-7FDF-4873-9B62-E32AF8B97C9C}" srcId="{B8BC91B4-9943-46E7-88A2-8884AE40B80D}" destId="{65F78F34-F6CD-4C31-A9F2-171F84B4A446}" srcOrd="1" destOrd="0" parTransId="{63DA49C9-2F58-4432-8941-F0EB0A7C1922}" sibTransId="{E327846C-4473-4E32-B89D-C3B69D8D74A7}"/>
    <dgm:cxn modelId="{7BD4ED39-8050-407B-86FC-3C26D582E783}" srcId="{B8BC91B4-9943-46E7-88A2-8884AE40B80D}" destId="{ECEDE954-F594-4CDD-89C2-BC9242EB8A05}" srcOrd="2" destOrd="0" parTransId="{F03ACB3C-AF74-44F3-A1A3-246E781FB05E}" sibTransId="{80E3C9B6-EA7C-4D44-AE9E-57D77609D996}"/>
    <dgm:cxn modelId="{D82EB646-9531-4D3C-AA36-704B8F34B8D2}" srcId="{B8BC91B4-9943-46E7-88A2-8884AE40B80D}" destId="{19B88298-3B8D-47AD-B9D5-35A48E521625}" srcOrd="3" destOrd="0" parTransId="{ACD8B0CF-3EA9-4239-9E1A-A65DF375EE4E}" sibTransId="{8DBA3DEF-5575-44C0-AA66-C0EE3B35BCF9}"/>
    <dgm:cxn modelId="{52DDEB46-BB8B-4EEC-ADC4-2BA604D4F53A}" type="presOf" srcId="{625CB473-C926-4EFB-9427-01FA94FE6F32}" destId="{1E9EDAC0-BFDF-4AC2-9C6C-F41761EA94D8}" srcOrd="0" destOrd="0" presId="urn:microsoft.com/office/officeart/2005/8/layout/matrix3"/>
    <dgm:cxn modelId="{D9AFCAA2-D910-4079-A915-038B2EF8F5DA}" type="presOf" srcId="{19B88298-3B8D-47AD-B9D5-35A48E521625}" destId="{8F77832C-1AE6-4759-9FC2-C8E29D96DB91}" srcOrd="0" destOrd="0" presId="urn:microsoft.com/office/officeart/2005/8/layout/matrix3"/>
    <dgm:cxn modelId="{5990B8A3-1043-407B-9A3E-484155341F26}" type="presOf" srcId="{ECEDE954-F594-4CDD-89C2-BC9242EB8A05}" destId="{20CDC788-F857-44B2-BF3D-7E3F0BFF20A0}" srcOrd="0" destOrd="0" presId="urn:microsoft.com/office/officeart/2005/8/layout/matrix3"/>
    <dgm:cxn modelId="{367E9DA4-C6CB-416A-8E72-6C95ECDB11DB}" srcId="{B8BC91B4-9943-46E7-88A2-8884AE40B80D}" destId="{625CB473-C926-4EFB-9427-01FA94FE6F32}" srcOrd="0" destOrd="0" parTransId="{EC3D22B6-EB99-41E8-BD52-FC7F1B865C9A}" sibTransId="{90061669-D1C6-4767-8CE5-4720133B12F8}"/>
    <dgm:cxn modelId="{632569F1-6F71-4DBC-B39C-58DA655CD12D}" type="presOf" srcId="{B8BC91B4-9943-46E7-88A2-8884AE40B80D}" destId="{1ADF6389-1E82-4741-8765-C8DAB42A4430}" srcOrd="0" destOrd="0" presId="urn:microsoft.com/office/officeart/2005/8/layout/matrix3"/>
    <dgm:cxn modelId="{A0390AD7-5A80-4057-A6A3-EC4F1003A72D}" type="presParOf" srcId="{1ADF6389-1E82-4741-8765-C8DAB42A4430}" destId="{E324A832-4E80-4304-A176-D5CA8349D2BC}" srcOrd="0" destOrd="0" presId="urn:microsoft.com/office/officeart/2005/8/layout/matrix3"/>
    <dgm:cxn modelId="{60D134A6-7AC9-459D-BC19-A893AEAC383A}" type="presParOf" srcId="{1ADF6389-1E82-4741-8765-C8DAB42A4430}" destId="{1E9EDAC0-BFDF-4AC2-9C6C-F41761EA94D8}" srcOrd="1" destOrd="0" presId="urn:microsoft.com/office/officeart/2005/8/layout/matrix3"/>
    <dgm:cxn modelId="{4455877C-CE9C-4A26-882B-43400DAEC5C1}" type="presParOf" srcId="{1ADF6389-1E82-4741-8765-C8DAB42A4430}" destId="{04F22C75-9F8D-44C2-BE7A-25380BAFDC31}" srcOrd="2" destOrd="0" presId="urn:microsoft.com/office/officeart/2005/8/layout/matrix3"/>
    <dgm:cxn modelId="{0A44373B-1D4A-4AED-AEBB-131B821A7850}" type="presParOf" srcId="{1ADF6389-1E82-4741-8765-C8DAB42A4430}" destId="{20CDC788-F857-44B2-BF3D-7E3F0BFF20A0}" srcOrd="3" destOrd="0" presId="urn:microsoft.com/office/officeart/2005/8/layout/matrix3"/>
    <dgm:cxn modelId="{45F1E1A6-DBCA-4287-A5F2-032A7A4FEF49}" type="presParOf" srcId="{1ADF6389-1E82-4741-8765-C8DAB42A4430}" destId="{8F77832C-1AE6-4759-9FC2-C8E29D96DB91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799D7C8-0372-4175-BC4C-F530463D5C3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17DC73DB-2FDA-4443-A3E8-32D54FCDFE01}">
      <dgm:prSet/>
      <dgm:spPr/>
      <dgm:t>
        <a:bodyPr/>
        <a:lstStyle/>
        <a:p>
          <a:r>
            <a:rPr lang="en-GB"/>
            <a:t>Senior civil servants deal with elements such as how to deal with the media/ policy options. </a:t>
          </a:r>
          <a:endParaRPr lang="en-US"/>
        </a:p>
      </dgm:t>
    </dgm:pt>
    <dgm:pt modelId="{1FB66B9C-0CEC-4F85-A636-0BF98B0702F4}" type="parTrans" cxnId="{CC991244-5374-4A6A-893D-2E8294D78672}">
      <dgm:prSet/>
      <dgm:spPr/>
      <dgm:t>
        <a:bodyPr/>
        <a:lstStyle/>
        <a:p>
          <a:endParaRPr lang="en-US"/>
        </a:p>
      </dgm:t>
    </dgm:pt>
    <dgm:pt modelId="{F77B198F-5ECE-407C-8912-5DD840DCDF8B}" type="sibTrans" cxnId="{CC991244-5374-4A6A-893D-2E8294D78672}">
      <dgm:prSet/>
      <dgm:spPr/>
      <dgm:t>
        <a:bodyPr/>
        <a:lstStyle/>
        <a:p>
          <a:endParaRPr lang="en-US"/>
        </a:p>
      </dgm:t>
    </dgm:pt>
    <dgm:pt modelId="{4EAD77F0-43C9-4639-95CA-0FD752A59C06}">
      <dgm:prSet/>
      <dgm:spPr/>
      <dgm:t>
        <a:bodyPr/>
        <a:lstStyle/>
        <a:p>
          <a:r>
            <a:rPr lang="en-GB"/>
            <a:t>Governed by orders in council – Officers of the Crown.</a:t>
          </a:r>
          <a:endParaRPr lang="en-US"/>
        </a:p>
      </dgm:t>
    </dgm:pt>
    <dgm:pt modelId="{BDD5F143-99A4-44F1-9878-6C1A9423DF47}" type="parTrans" cxnId="{0E29AB1C-16BC-4E5E-A41E-E2FAB79E5F34}">
      <dgm:prSet/>
      <dgm:spPr/>
      <dgm:t>
        <a:bodyPr/>
        <a:lstStyle/>
        <a:p>
          <a:endParaRPr lang="en-US"/>
        </a:p>
      </dgm:t>
    </dgm:pt>
    <dgm:pt modelId="{1DA8E5C8-38A9-46A8-B79B-DC73A01FAAD0}" type="sibTrans" cxnId="{0E29AB1C-16BC-4E5E-A41E-E2FAB79E5F34}">
      <dgm:prSet/>
      <dgm:spPr/>
      <dgm:t>
        <a:bodyPr/>
        <a:lstStyle/>
        <a:p>
          <a:endParaRPr lang="en-US"/>
        </a:p>
      </dgm:t>
    </dgm:pt>
    <dgm:pt modelId="{2DCB8D66-8DC7-4B90-8191-08808228A7E2}">
      <dgm:prSet/>
      <dgm:spPr/>
      <dgm:t>
        <a:bodyPr/>
        <a:lstStyle/>
        <a:p>
          <a:r>
            <a:rPr lang="en-GB"/>
            <a:t>Crown Proceedings Act 1947 – Crown is responsible for their conduct.</a:t>
          </a:r>
          <a:endParaRPr lang="en-US"/>
        </a:p>
      </dgm:t>
    </dgm:pt>
    <dgm:pt modelId="{FFB80F57-EDBE-4BC4-BE77-4A538F6414C8}" type="parTrans" cxnId="{EA491D80-FD04-4A53-8C7D-CD808B5CB9F7}">
      <dgm:prSet/>
      <dgm:spPr/>
      <dgm:t>
        <a:bodyPr/>
        <a:lstStyle/>
        <a:p>
          <a:endParaRPr lang="en-US"/>
        </a:p>
      </dgm:t>
    </dgm:pt>
    <dgm:pt modelId="{AB1B9EC6-5084-4097-AE43-8A030C2E6305}" type="sibTrans" cxnId="{EA491D80-FD04-4A53-8C7D-CD808B5CB9F7}">
      <dgm:prSet/>
      <dgm:spPr/>
      <dgm:t>
        <a:bodyPr/>
        <a:lstStyle/>
        <a:p>
          <a:endParaRPr lang="en-US"/>
        </a:p>
      </dgm:t>
    </dgm:pt>
    <dgm:pt modelId="{ABBFC45C-C442-41BF-A971-12B46574ACC2}">
      <dgm:prSet/>
      <dgm:spPr/>
      <dgm:t>
        <a:bodyPr/>
        <a:lstStyle/>
        <a:p>
          <a:r>
            <a:rPr lang="en-GB"/>
            <a:t>If something goes wrong, it is the minister that is sued and not the civil servant. </a:t>
          </a:r>
          <a:endParaRPr lang="en-US"/>
        </a:p>
      </dgm:t>
    </dgm:pt>
    <dgm:pt modelId="{C38AEFFC-81ED-4D84-B207-4EF99FB85A94}" type="parTrans" cxnId="{3C2F095C-868B-415F-8A1A-BDF9778BD311}">
      <dgm:prSet/>
      <dgm:spPr/>
      <dgm:t>
        <a:bodyPr/>
        <a:lstStyle/>
        <a:p>
          <a:endParaRPr lang="en-US"/>
        </a:p>
      </dgm:t>
    </dgm:pt>
    <dgm:pt modelId="{6F78C8C6-3665-4DFF-8C34-DDEF28A1D7ED}" type="sibTrans" cxnId="{3C2F095C-868B-415F-8A1A-BDF9778BD311}">
      <dgm:prSet/>
      <dgm:spPr/>
      <dgm:t>
        <a:bodyPr/>
        <a:lstStyle/>
        <a:p>
          <a:endParaRPr lang="en-US"/>
        </a:p>
      </dgm:t>
    </dgm:pt>
    <dgm:pt modelId="{4796ECD5-917C-4E6B-9F5B-0A7F687F34F4}" type="pres">
      <dgm:prSet presAssocID="{C799D7C8-0372-4175-BC4C-F530463D5C38}" presName="root" presStyleCnt="0">
        <dgm:presLayoutVars>
          <dgm:dir/>
          <dgm:resizeHandles val="exact"/>
        </dgm:presLayoutVars>
      </dgm:prSet>
      <dgm:spPr/>
    </dgm:pt>
    <dgm:pt modelId="{2A1B3609-C630-4C39-BB24-71CD49C1DE32}" type="pres">
      <dgm:prSet presAssocID="{17DC73DB-2FDA-4443-A3E8-32D54FCDFE01}" presName="compNode" presStyleCnt="0"/>
      <dgm:spPr/>
    </dgm:pt>
    <dgm:pt modelId="{D5025C22-F503-4D68-81AA-ADD2E88F4BD0}" type="pres">
      <dgm:prSet presAssocID="{17DC73DB-2FDA-4443-A3E8-32D54FCDFE01}" presName="bgRect" presStyleLbl="bgShp" presStyleIdx="0" presStyleCnt="4"/>
      <dgm:spPr/>
    </dgm:pt>
    <dgm:pt modelId="{09DB64A8-4F81-4416-AF63-CE927DBB013E}" type="pres">
      <dgm:prSet presAssocID="{17DC73DB-2FDA-4443-A3E8-32D54FCDFE01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0195C1FC-B2A0-43CB-A6FF-989A950BB0CB}" type="pres">
      <dgm:prSet presAssocID="{17DC73DB-2FDA-4443-A3E8-32D54FCDFE01}" presName="spaceRect" presStyleCnt="0"/>
      <dgm:spPr/>
    </dgm:pt>
    <dgm:pt modelId="{69AF5AFE-5E7E-4F24-9B68-F261D42129FC}" type="pres">
      <dgm:prSet presAssocID="{17DC73DB-2FDA-4443-A3E8-32D54FCDFE01}" presName="parTx" presStyleLbl="revTx" presStyleIdx="0" presStyleCnt="4">
        <dgm:presLayoutVars>
          <dgm:chMax val="0"/>
          <dgm:chPref val="0"/>
        </dgm:presLayoutVars>
      </dgm:prSet>
      <dgm:spPr/>
    </dgm:pt>
    <dgm:pt modelId="{7C791E1B-4C35-4E06-AB8C-69B77CCC1974}" type="pres">
      <dgm:prSet presAssocID="{F77B198F-5ECE-407C-8912-5DD840DCDF8B}" presName="sibTrans" presStyleCnt="0"/>
      <dgm:spPr/>
    </dgm:pt>
    <dgm:pt modelId="{4D4E2F5F-1D55-4407-9F8E-95770C0CDE1F}" type="pres">
      <dgm:prSet presAssocID="{4EAD77F0-43C9-4639-95CA-0FD752A59C06}" presName="compNode" presStyleCnt="0"/>
      <dgm:spPr/>
    </dgm:pt>
    <dgm:pt modelId="{1DCEA77D-12CC-4180-B240-8996BF397AAC}" type="pres">
      <dgm:prSet presAssocID="{4EAD77F0-43C9-4639-95CA-0FD752A59C06}" presName="bgRect" presStyleLbl="bgShp" presStyleIdx="1" presStyleCnt="4"/>
      <dgm:spPr/>
    </dgm:pt>
    <dgm:pt modelId="{61730E32-C3D7-4C25-BFDB-561B5E72AF32}" type="pres">
      <dgm:prSet presAssocID="{4EAD77F0-43C9-4639-95CA-0FD752A59C06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rown"/>
        </a:ext>
      </dgm:extLst>
    </dgm:pt>
    <dgm:pt modelId="{5A431173-9FC7-4FED-9978-F0EC31026D8A}" type="pres">
      <dgm:prSet presAssocID="{4EAD77F0-43C9-4639-95CA-0FD752A59C06}" presName="spaceRect" presStyleCnt="0"/>
      <dgm:spPr/>
    </dgm:pt>
    <dgm:pt modelId="{B3195117-43FE-4067-9D01-DC55CE6BEE62}" type="pres">
      <dgm:prSet presAssocID="{4EAD77F0-43C9-4639-95CA-0FD752A59C06}" presName="parTx" presStyleLbl="revTx" presStyleIdx="1" presStyleCnt="4">
        <dgm:presLayoutVars>
          <dgm:chMax val="0"/>
          <dgm:chPref val="0"/>
        </dgm:presLayoutVars>
      </dgm:prSet>
      <dgm:spPr/>
    </dgm:pt>
    <dgm:pt modelId="{C3C69C2F-105A-452B-8374-F0016FCC0064}" type="pres">
      <dgm:prSet presAssocID="{1DA8E5C8-38A9-46A8-B79B-DC73A01FAAD0}" presName="sibTrans" presStyleCnt="0"/>
      <dgm:spPr/>
    </dgm:pt>
    <dgm:pt modelId="{C5FA5D9F-CA6B-498A-9368-CAECAF9017C7}" type="pres">
      <dgm:prSet presAssocID="{2DCB8D66-8DC7-4B90-8191-08808228A7E2}" presName="compNode" presStyleCnt="0"/>
      <dgm:spPr/>
    </dgm:pt>
    <dgm:pt modelId="{BC164F33-FDB1-4C36-9A08-3AC012DE956C}" type="pres">
      <dgm:prSet presAssocID="{2DCB8D66-8DC7-4B90-8191-08808228A7E2}" presName="bgRect" presStyleLbl="bgShp" presStyleIdx="2" presStyleCnt="4"/>
      <dgm:spPr/>
    </dgm:pt>
    <dgm:pt modelId="{225A96F5-FA8E-41F2-BA7E-BE5AA3E21C2D}" type="pres">
      <dgm:prSet presAssocID="{2DCB8D66-8DC7-4B90-8191-08808228A7E2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A4DA09CE-3AEB-475C-9213-0FA06CC6CADF}" type="pres">
      <dgm:prSet presAssocID="{2DCB8D66-8DC7-4B90-8191-08808228A7E2}" presName="spaceRect" presStyleCnt="0"/>
      <dgm:spPr/>
    </dgm:pt>
    <dgm:pt modelId="{7D54BF15-6864-4E0D-A1D9-EA110384A0EB}" type="pres">
      <dgm:prSet presAssocID="{2DCB8D66-8DC7-4B90-8191-08808228A7E2}" presName="parTx" presStyleLbl="revTx" presStyleIdx="2" presStyleCnt="4">
        <dgm:presLayoutVars>
          <dgm:chMax val="0"/>
          <dgm:chPref val="0"/>
        </dgm:presLayoutVars>
      </dgm:prSet>
      <dgm:spPr/>
    </dgm:pt>
    <dgm:pt modelId="{1B9BBEC8-B2BD-44B7-B705-B6098E1524C3}" type="pres">
      <dgm:prSet presAssocID="{AB1B9EC6-5084-4097-AE43-8A030C2E6305}" presName="sibTrans" presStyleCnt="0"/>
      <dgm:spPr/>
    </dgm:pt>
    <dgm:pt modelId="{9E49885C-A0CB-4A2B-B921-CA5C731E65C8}" type="pres">
      <dgm:prSet presAssocID="{ABBFC45C-C442-41BF-A971-12B46574ACC2}" presName="compNode" presStyleCnt="0"/>
      <dgm:spPr/>
    </dgm:pt>
    <dgm:pt modelId="{9FC9F314-E301-40F8-9C56-56AD507C648A}" type="pres">
      <dgm:prSet presAssocID="{ABBFC45C-C442-41BF-A971-12B46574ACC2}" presName="bgRect" presStyleLbl="bgShp" presStyleIdx="3" presStyleCnt="4"/>
      <dgm:spPr/>
    </dgm:pt>
    <dgm:pt modelId="{7E80AF0B-6AF2-49A6-8B37-921A8EE4EB90}" type="pres">
      <dgm:prSet presAssocID="{ABBFC45C-C442-41BF-A971-12B46574ACC2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DBDA28F8-FECF-4D40-98C0-A27B28E78415}" type="pres">
      <dgm:prSet presAssocID="{ABBFC45C-C442-41BF-A971-12B46574ACC2}" presName="spaceRect" presStyleCnt="0"/>
      <dgm:spPr/>
    </dgm:pt>
    <dgm:pt modelId="{CEB8E52D-F23B-4024-B23F-4D07B1D58F48}" type="pres">
      <dgm:prSet presAssocID="{ABBFC45C-C442-41BF-A971-12B46574ACC2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0E29AB1C-16BC-4E5E-A41E-E2FAB79E5F34}" srcId="{C799D7C8-0372-4175-BC4C-F530463D5C38}" destId="{4EAD77F0-43C9-4639-95CA-0FD752A59C06}" srcOrd="1" destOrd="0" parTransId="{BDD5F143-99A4-44F1-9878-6C1A9423DF47}" sibTransId="{1DA8E5C8-38A9-46A8-B79B-DC73A01FAAD0}"/>
    <dgm:cxn modelId="{58B6E134-A53A-48D5-864A-1C1DFC83204C}" type="presOf" srcId="{17DC73DB-2FDA-4443-A3E8-32D54FCDFE01}" destId="{69AF5AFE-5E7E-4F24-9B68-F261D42129FC}" srcOrd="0" destOrd="0" presId="urn:microsoft.com/office/officeart/2018/2/layout/IconVerticalSolidList"/>
    <dgm:cxn modelId="{3C2F095C-868B-415F-8A1A-BDF9778BD311}" srcId="{C799D7C8-0372-4175-BC4C-F530463D5C38}" destId="{ABBFC45C-C442-41BF-A971-12B46574ACC2}" srcOrd="3" destOrd="0" parTransId="{C38AEFFC-81ED-4D84-B207-4EF99FB85A94}" sibTransId="{6F78C8C6-3665-4DFF-8C34-DDEF28A1D7ED}"/>
    <dgm:cxn modelId="{CC991244-5374-4A6A-893D-2E8294D78672}" srcId="{C799D7C8-0372-4175-BC4C-F530463D5C38}" destId="{17DC73DB-2FDA-4443-A3E8-32D54FCDFE01}" srcOrd="0" destOrd="0" parTransId="{1FB66B9C-0CEC-4F85-A636-0BF98B0702F4}" sibTransId="{F77B198F-5ECE-407C-8912-5DD840DCDF8B}"/>
    <dgm:cxn modelId="{F7C1E047-D4F0-4D8D-A646-05B6D57EF0DD}" type="presOf" srcId="{ABBFC45C-C442-41BF-A971-12B46574ACC2}" destId="{CEB8E52D-F23B-4024-B23F-4D07B1D58F48}" srcOrd="0" destOrd="0" presId="urn:microsoft.com/office/officeart/2018/2/layout/IconVerticalSolidList"/>
    <dgm:cxn modelId="{EA491D80-FD04-4A53-8C7D-CD808B5CB9F7}" srcId="{C799D7C8-0372-4175-BC4C-F530463D5C38}" destId="{2DCB8D66-8DC7-4B90-8191-08808228A7E2}" srcOrd="2" destOrd="0" parTransId="{FFB80F57-EDBE-4BC4-BE77-4A538F6414C8}" sibTransId="{AB1B9EC6-5084-4097-AE43-8A030C2E6305}"/>
    <dgm:cxn modelId="{04582585-08B1-4B24-B9A3-A003701AEFF4}" type="presOf" srcId="{4EAD77F0-43C9-4639-95CA-0FD752A59C06}" destId="{B3195117-43FE-4067-9D01-DC55CE6BEE62}" srcOrd="0" destOrd="0" presId="urn:microsoft.com/office/officeart/2018/2/layout/IconVerticalSolidList"/>
    <dgm:cxn modelId="{51744D99-D495-42B7-A952-11ABB954F338}" type="presOf" srcId="{C799D7C8-0372-4175-BC4C-F530463D5C38}" destId="{4796ECD5-917C-4E6B-9F5B-0A7F687F34F4}" srcOrd="0" destOrd="0" presId="urn:microsoft.com/office/officeart/2018/2/layout/IconVerticalSolidList"/>
    <dgm:cxn modelId="{CB31E6D1-B9B7-4291-A20F-40478A41548D}" type="presOf" srcId="{2DCB8D66-8DC7-4B90-8191-08808228A7E2}" destId="{7D54BF15-6864-4E0D-A1D9-EA110384A0EB}" srcOrd="0" destOrd="0" presId="urn:microsoft.com/office/officeart/2018/2/layout/IconVerticalSolidList"/>
    <dgm:cxn modelId="{0089F474-3A9B-40CE-8AFF-0DAEA7850C8C}" type="presParOf" srcId="{4796ECD5-917C-4E6B-9F5B-0A7F687F34F4}" destId="{2A1B3609-C630-4C39-BB24-71CD49C1DE32}" srcOrd="0" destOrd="0" presId="urn:microsoft.com/office/officeart/2018/2/layout/IconVerticalSolidList"/>
    <dgm:cxn modelId="{9DA9D744-1B8C-4518-A9AA-0006AC55EFD3}" type="presParOf" srcId="{2A1B3609-C630-4C39-BB24-71CD49C1DE32}" destId="{D5025C22-F503-4D68-81AA-ADD2E88F4BD0}" srcOrd="0" destOrd="0" presId="urn:microsoft.com/office/officeart/2018/2/layout/IconVerticalSolidList"/>
    <dgm:cxn modelId="{E756ED09-4756-4BE0-8229-96813117C8FA}" type="presParOf" srcId="{2A1B3609-C630-4C39-BB24-71CD49C1DE32}" destId="{09DB64A8-4F81-4416-AF63-CE927DBB013E}" srcOrd="1" destOrd="0" presId="urn:microsoft.com/office/officeart/2018/2/layout/IconVerticalSolidList"/>
    <dgm:cxn modelId="{DD1DE17B-BD9D-4580-99F4-1A8E32AFB53A}" type="presParOf" srcId="{2A1B3609-C630-4C39-BB24-71CD49C1DE32}" destId="{0195C1FC-B2A0-43CB-A6FF-989A950BB0CB}" srcOrd="2" destOrd="0" presId="urn:microsoft.com/office/officeart/2018/2/layout/IconVerticalSolidList"/>
    <dgm:cxn modelId="{17BF59BA-8EB0-4E64-8BC8-F5A6C92BEF22}" type="presParOf" srcId="{2A1B3609-C630-4C39-BB24-71CD49C1DE32}" destId="{69AF5AFE-5E7E-4F24-9B68-F261D42129FC}" srcOrd="3" destOrd="0" presId="urn:microsoft.com/office/officeart/2018/2/layout/IconVerticalSolidList"/>
    <dgm:cxn modelId="{EE292712-328C-46D2-9493-DE6D29FCA336}" type="presParOf" srcId="{4796ECD5-917C-4E6B-9F5B-0A7F687F34F4}" destId="{7C791E1B-4C35-4E06-AB8C-69B77CCC1974}" srcOrd="1" destOrd="0" presId="urn:microsoft.com/office/officeart/2018/2/layout/IconVerticalSolidList"/>
    <dgm:cxn modelId="{37400037-BE04-496B-B0A9-147A1192AC6A}" type="presParOf" srcId="{4796ECD5-917C-4E6B-9F5B-0A7F687F34F4}" destId="{4D4E2F5F-1D55-4407-9F8E-95770C0CDE1F}" srcOrd="2" destOrd="0" presId="urn:microsoft.com/office/officeart/2018/2/layout/IconVerticalSolidList"/>
    <dgm:cxn modelId="{5E5EC3E6-BF7D-4DAE-A13A-B540305C95D0}" type="presParOf" srcId="{4D4E2F5F-1D55-4407-9F8E-95770C0CDE1F}" destId="{1DCEA77D-12CC-4180-B240-8996BF397AAC}" srcOrd="0" destOrd="0" presId="urn:microsoft.com/office/officeart/2018/2/layout/IconVerticalSolidList"/>
    <dgm:cxn modelId="{03026648-8892-4F4D-B80D-F546BC720AD8}" type="presParOf" srcId="{4D4E2F5F-1D55-4407-9F8E-95770C0CDE1F}" destId="{61730E32-C3D7-4C25-BFDB-561B5E72AF32}" srcOrd="1" destOrd="0" presId="urn:microsoft.com/office/officeart/2018/2/layout/IconVerticalSolidList"/>
    <dgm:cxn modelId="{514D0310-A208-4E02-B37A-8FE3D5740ABB}" type="presParOf" srcId="{4D4E2F5F-1D55-4407-9F8E-95770C0CDE1F}" destId="{5A431173-9FC7-4FED-9978-F0EC31026D8A}" srcOrd="2" destOrd="0" presId="urn:microsoft.com/office/officeart/2018/2/layout/IconVerticalSolidList"/>
    <dgm:cxn modelId="{C3F2CB21-E075-4518-AF23-87AD72AF2566}" type="presParOf" srcId="{4D4E2F5F-1D55-4407-9F8E-95770C0CDE1F}" destId="{B3195117-43FE-4067-9D01-DC55CE6BEE62}" srcOrd="3" destOrd="0" presId="urn:microsoft.com/office/officeart/2018/2/layout/IconVerticalSolidList"/>
    <dgm:cxn modelId="{B2BF845E-EEC9-4A4B-B2F9-54158FA0AB0C}" type="presParOf" srcId="{4796ECD5-917C-4E6B-9F5B-0A7F687F34F4}" destId="{C3C69C2F-105A-452B-8374-F0016FCC0064}" srcOrd="3" destOrd="0" presId="urn:microsoft.com/office/officeart/2018/2/layout/IconVerticalSolidList"/>
    <dgm:cxn modelId="{3B535439-9E64-467E-8663-FFBAFFC3A7CB}" type="presParOf" srcId="{4796ECD5-917C-4E6B-9F5B-0A7F687F34F4}" destId="{C5FA5D9F-CA6B-498A-9368-CAECAF9017C7}" srcOrd="4" destOrd="0" presId="urn:microsoft.com/office/officeart/2018/2/layout/IconVerticalSolidList"/>
    <dgm:cxn modelId="{DC4ADB3A-6CEC-4D58-A482-9840D39F73FF}" type="presParOf" srcId="{C5FA5D9F-CA6B-498A-9368-CAECAF9017C7}" destId="{BC164F33-FDB1-4C36-9A08-3AC012DE956C}" srcOrd="0" destOrd="0" presId="urn:microsoft.com/office/officeart/2018/2/layout/IconVerticalSolidList"/>
    <dgm:cxn modelId="{46036077-CA39-4785-9045-F0A7E1CBD07B}" type="presParOf" srcId="{C5FA5D9F-CA6B-498A-9368-CAECAF9017C7}" destId="{225A96F5-FA8E-41F2-BA7E-BE5AA3E21C2D}" srcOrd="1" destOrd="0" presId="urn:microsoft.com/office/officeart/2018/2/layout/IconVerticalSolidList"/>
    <dgm:cxn modelId="{4DCAC666-31B3-4161-A378-328AEEB76E12}" type="presParOf" srcId="{C5FA5D9F-CA6B-498A-9368-CAECAF9017C7}" destId="{A4DA09CE-3AEB-475C-9213-0FA06CC6CADF}" srcOrd="2" destOrd="0" presId="urn:microsoft.com/office/officeart/2018/2/layout/IconVerticalSolidList"/>
    <dgm:cxn modelId="{C36478C4-1E2F-4624-863E-040E9B0F2501}" type="presParOf" srcId="{C5FA5D9F-CA6B-498A-9368-CAECAF9017C7}" destId="{7D54BF15-6864-4E0D-A1D9-EA110384A0EB}" srcOrd="3" destOrd="0" presId="urn:microsoft.com/office/officeart/2018/2/layout/IconVerticalSolidList"/>
    <dgm:cxn modelId="{3BEE2A90-31B8-4C74-B76B-351DD0B1BF70}" type="presParOf" srcId="{4796ECD5-917C-4E6B-9F5B-0A7F687F34F4}" destId="{1B9BBEC8-B2BD-44B7-B705-B6098E1524C3}" srcOrd="5" destOrd="0" presId="urn:microsoft.com/office/officeart/2018/2/layout/IconVerticalSolidList"/>
    <dgm:cxn modelId="{AC9F54E0-E228-4F0E-A717-37B1E6F9533C}" type="presParOf" srcId="{4796ECD5-917C-4E6B-9F5B-0A7F687F34F4}" destId="{9E49885C-A0CB-4A2B-B921-CA5C731E65C8}" srcOrd="6" destOrd="0" presId="urn:microsoft.com/office/officeart/2018/2/layout/IconVerticalSolidList"/>
    <dgm:cxn modelId="{D7B068F8-01B8-464C-A5DA-37D8AA59F3B4}" type="presParOf" srcId="{9E49885C-A0CB-4A2B-B921-CA5C731E65C8}" destId="{9FC9F314-E301-40F8-9C56-56AD507C648A}" srcOrd="0" destOrd="0" presId="urn:microsoft.com/office/officeart/2018/2/layout/IconVerticalSolidList"/>
    <dgm:cxn modelId="{2B916356-878F-4B49-A1DE-E532D39CE4DF}" type="presParOf" srcId="{9E49885C-A0CB-4A2B-B921-CA5C731E65C8}" destId="{7E80AF0B-6AF2-49A6-8B37-921A8EE4EB90}" srcOrd="1" destOrd="0" presId="urn:microsoft.com/office/officeart/2018/2/layout/IconVerticalSolidList"/>
    <dgm:cxn modelId="{7AC49114-6F20-4283-B9B9-F1F28198BB40}" type="presParOf" srcId="{9E49885C-A0CB-4A2B-B921-CA5C731E65C8}" destId="{DBDA28F8-FECF-4D40-98C0-A27B28E78415}" srcOrd="2" destOrd="0" presId="urn:microsoft.com/office/officeart/2018/2/layout/IconVerticalSolidList"/>
    <dgm:cxn modelId="{BDE876AF-B1AC-43CF-8090-AB508535013B}" type="presParOf" srcId="{9E49885C-A0CB-4A2B-B921-CA5C731E65C8}" destId="{CEB8E52D-F23B-4024-B23F-4D07B1D58F4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961F2720-BD43-4B6D-91CB-05385AC05FDD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1784A80-7EEE-4E53-905F-4ECD15B87B6D}">
      <dgm:prSet/>
      <dgm:spPr/>
      <dgm:t>
        <a:bodyPr/>
        <a:lstStyle/>
        <a:p>
          <a:r>
            <a:rPr lang="en-GB"/>
            <a:t>Public Corporations – Established by government, legally separate, they are created to carry out a certain act. </a:t>
          </a:r>
          <a:endParaRPr lang="en-US"/>
        </a:p>
      </dgm:t>
    </dgm:pt>
    <dgm:pt modelId="{FF691B1A-B9F6-4CD1-B592-C7E313028E2A}" type="parTrans" cxnId="{0F9009AD-9E0B-4BB4-82BA-11B6153E9885}">
      <dgm:prSet/>
      <dgm:spPr/>
      <dgm:t>
        <a:bodyPr/>
        <a:lstStyle/>
        <a:p>
          <a:endParaRPr lang="en-US"/>
        </a:p>
      </dgm:t>
    </dgm:pt>
    <dgm:pt modelId="{16890BEA-6087-4FAA-B344-E7C9C77750AF}" type="sibTrans" cxnId="{0F9009AD-9E0B-4BB4-82BA-11B6153E9885}">
      <dgm:prSet/>
      <dgm:spPr/>
      <dgm:t>
        <a:bodyPr/>
        <a:lstStyle/>
        <a:p>
          <a:endParaRPr lang="en-US"/>
        </a:p>
      </dgm:t>
    </dgm:pt>
    <dgm:pt modelId="{2DBA41A6-C413-43BC-8AA4-562DD612490E}">
      <dgm:prSet/>
      <dgm:spPr/>
      <dgm:t>
        <a:bodyPr/>
        <a:lstStyle/>
        <a:p>
          <a:r>
            <a:rPr lang="en-GB"/>
            <a:t>Executive Agencies – Delivers government services for the UK. Also, individual companies. Functions are set by the department that oversees them.</a:t>
          </a:r>
          <a:endParaRPr lang="en-US"/>
        </a:p>
      </dgm:t>
    </dgm:pt>
    <dgm:pt modelId="{FDAF7E00-3277-4158-8817-C03053201917}" type="parTrans" cxnId="{5ECAA320-36EA-4DBB-8065-5FF0234BC72F}">
      <dgm:prSet/>
      <dgm:spPr/>
      <dgm:t>
        <a:bodyPr/>
        <a:lstStyle/>
        <a:p>
          <a:endParaRPr lang="en-US"/>
        </a:p>
      </dgm:t>
    </dgm:pt>
    <dgm:pt modelId="{947488DB-EC78-452D-95E9-039FD0A23E5F}" type="sibTrans" cxnId="{5ECAA320-36EA-4DBB-8065-5FF0234BC72F}">
      <dgm:prSet/>
      <dgm:spPr/>
      <dgm:t>
        <a:bodyPr/>
        <a:lstStyle/>
        <a:p>
          <a:endParaRPr lang="en-US"/>
        </a:p>
      </dgm:t>
    </dgm:pt>
    <dgm:pt modelId="{76AC4DDF-534F-4543-9F44-5FE8340090B9}" type="pres">
      <dgm:prSet presAssocID="{961F2720-BD43-4B6D-91CB-05385AC05FDD}" presName="linear" presStyleCnt="0">
        <dgm:presLayoutVars>
          <dgm:animLvl val="lvl"/>
          <dgm:resizeHandles val="exact"/>
        </dgm:presLayoutVars>
      </dgm:prSet>
      <dgm:spPr/>
    </dgm:pt>
    <dgm:pt modelId="{C1133345-831B-46D7-838B-F7EB0B268C4E}" type="pres">
      <dgm:prSet presAssocID="{71784A80-7EEE-4E53-905F-4ECD15B87B6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8B782017-EABB-48EF-BE57-54112D7B977A}" type="pres">
      <dgm:prSet presAssocID="{16890BEA-6087-4FAA-B344-E7C9C77750AF}" presName="spacer" presStyleCnt="0"/>
      <dgm:spPr/>
    </dgm:pt>
    <dgm:pt modelId="{8A787B09-E2B6-43A5-B7CB-72DEDED868D6}" type="pres">
      <dgm:prSet presAssocID="{2DBA41A6-C413-43BC-8AA4-562DD612490E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5ECAA320-36EA-4DBB-8065-5FF0234BC72F}" srcId="{961F2720-BD43-4B6D-91CB-05385AC05FDD}" destId="{2DBA41A6-C413-43BC-8AA4-562DD612490E}" srcOrd="1" destOrd="0" parTransId="{FDAF7E00-3277-4158-8817-C03053201917}" sibTransId="{947488DB-EC78-452D-95E9-039FD0A23E5F}"/>
    <dgm:cxn modelId="{50314837-5AB8-4253-824A-3713EF78232D}" type="presOf" srcId="{71784A80-7EEE-4E53-905F-4ECD15B87B6D}" destId="{C1133345-831B-46D7-838B-F7EB0B268C4E}" srcOrd="0" destOrd="0" presId="urn:microsoft.com/office/officeart/2005/8/layout/vList2"/>
    <dgm:cxn modelId="{B22CC04C-AB55-4419-A09F-C7D36CC46318}" type="presOf" srcId="{2DBA41A6-C413-43BC-8AA4-562DD612490E}" destId="{8A787B09-E2B6-43A5-B7CB-72DEDED868D6}" srcOrd="0" destOrd="0" presId="urn:microsoft.com/office/officeart/2005/8/layout/vList2"/>
    <dgm:cxn modelId="{C4B6518F-FC96-42C0-83F2-533601147BC1}" type="presOf" srcId="{961F2720-BD43-4B6D-91CB-05385AC05FDD}" destId="{76AC4DDF-534F-4543-9F44-5FE8340090B9}" srcOrd="0" destOrd="0" presId="urn:microsoft.com/office/officeart/2005/8/layout/vList2"/>
    <dgm:cxn modelId="{0F9009AD-9E0B-4BB4-82BA-11B6153E9885}" srcId="{961F2720-BD43-4B6D-91CB-05385AC05FDD}" destId="{71784A80-7EEE-4E53-905F-4ECD15B87B6D}" srcOrd="0" destOrd="0" parTransId="{FF691B1A-B9F6-4CD1-B592-C7E313028E2A}" sibTransId="{16890BEA-6087-4FAA-B344-E7C9C77750AF}"/>
    <dgm:cxn modelId="{2EE6C9E1-AC24-49EB-BF8A-AD80D37F6A36}" type="presParOf" srcId="{76AC4DDF-534F-4543-9F44-5FE8340090B9}" destId="{C1133345-831B-46D7-838B-F7EB0B268C4E}" srcOrd="0" destOrd="0" presId="urn:microsoft.com/office/officeart/2005/8/layout/vList2"/>
    <dgm:cxn modelId="{3F74D16C-FA5D-4962-A8BA-5BE764C663E2}" type="presParOf" srcId="{76AC4DDF-534F-4543-9F44-5FE8340090B9}" destId="{8B782017-EABB-48EF-BE57-54112D7B977A}" srcOrd="1" destOrd="0" presId="urn:microsoft.com/office/officeart/2005/8/layout/vList2"/>
    <dgm:cxn modelId="{5A24DF38-6F49-4048-B469-CA16818D8F28}" type="presParOf" srcId="{76AC4DDF-534F-4543-9F44-5FE8340090B9}" destId="{8A787B09-E2B6-43A5-B7CB-72DEDED868D6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597CC2EE-4423-4834-90F0-289E02807E85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BA4560A4-2428-4910-9DFA-8A50DC02F9EA}">
      <dgm:prSet/>
      <dgm:spPr/>
      <dgm:t>
        <a:bodyPr/>
        <a:lstStyle/>
        <a:p>
          <a:r>
            <a:rPr lang="en-GB"/>
            <a:t>Number of processes; </a:t>
          </a:r>
          <a:endParaRPr lang="en-US"/>
        </a:p>
      </dgm:t>
    </dgm:pt>
    <dgm:pt modelId="{8AD31C1D-1986-499C-92C2-A58A02C6D9C3}" type="parTrans" cxnId="{B4AEF794-5CB1-4564-B1FF-F8D09C6AEBE9}">
      <dgm:prSet/>
      <dgm:spPr/>
      <dgm:t>
        <a:bodyPr/>
        <a:lstStyle/>
        <a:p>
          <a:endParaRPr lang="en-US"/>
        </a:p>
      </dgm:t>
    </dgm:pt>
    <dgm:pt modelId="{0ADE77F4-5E90-4997-8868-450673C55BB4}" type="sibTrans" cxnId="{B4AEF794-5CB1-4564-B1FF-F8D09C6AEBE9}">
      <dgm:prSet/>
      <dgm:spPr/>
      <dgm:t>
        <a:bodyPr/>
        <a:lstStyle/>
        <a:p>
          <a:endParaRPr lang="en-US"/>
        </a:p>
      </dgm:t>
    </dgm:pt>
    <dgm:pt modelId="{40071B33-E83F-4257-848A-DE30F0E5787D}">
      <dgm:prSet/>
      <dgm:spPr/>
      <dgm:t>
        <a:bodyPr/>
        <a:lstStyle/>
        <a:p>
          <a:r>
            <a:rPr lang="en-GB"/>
            <a:t>1. Collective Cabinet responsibility; </a:t>
          </a:r>
          <a:endParaRPr lang="en-US"/>
        </a:p>
      </dgm:t>
    </dgm:pt>
    <dgm:pt modelId="{A79774DA-7701-4853-82B2-E3F30910D4C8}" type="parTrans" cxnId="{C8F075E9-BC46-4252-841C-FA40ECAE15BE}">
      <dgm:prSet/>
      <dgm:spPr/>
      <dgm:t>
        <a:bodyPr/>
        <a:lstStyle/>
        <a:p>
          <a:endParaRPr lang="en-US"/>
        </a:p>
      </dgm:t>
    </dgm:pt>
    <dgm:pt modelId="{78BD5ED1-8D85-4465-A775-AA78B44C1015}" type="sibTrans" cxnId="{C8F075E9-BC46-4252-841C-FA40ECAE15BE}">
      <dgm:prSet/>
      <dgm:spPr/>
      <dgm:t>
        <a:bodyPr/>
        <a:lstStyle/>
        <a:p>
          <a:endParaRPr lang="en-US"/>
        </a:p>
      </dgm:t>
    </dgm:pt>
    <dgm:pt modelId="{4C68358A-2787-427C-92B3-0B4A32FD11D6}" type="pres">
      <dgm:prSet presAssocID="{597CC2EE-4423-4834-90F0-289E02807E85}" presName="linear" presStyleCnt="0">
        <dgm:presLayoutVars>
          <dgm:animLvl val="lvl"/>
          <dgm:resizeHandles val="exact"/>
        </dgm:presLayoutVars>
      </dgm:prSet>
      <dgm:spPr/>
    </dgm:pt>
    <dgm:pt modelId="{CE5FA2F0-0180-4A7C-86A3-214DB12996CB}" type="pres">
      <dgm:prSet presAssocID="{BA4560A4-2428-4910-9DFA-8A50DC02F9EA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D9BBCB64-3FEC-43EC-8241-0DE2D442AD2F}" type="pres">
      <dgm:prSet presAssocID="{0ADE77F4-5E90-4997-8868-450673C55BB4}" presName="spacer" presStyleCnt="0"/>
      <dgm:spPr/>
    </dgm:pt>
    <dgm:pt modelId="{8BC39999-508F-4F6A-AF7E-1A3A4C54889C}" type="pres">
      <dgm:prSet presAssocID="{40071B33-E83F-4257-848A-DE30F0E5787D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85B83213-BED2-4E66-A911-2D5B8E5B8E3B}" type="presOf" srcId="{597CC2EE-4423-4834-90F0-289E02807E85}" destId="{4C68358A-2787-427C-92B3-0B4A32FD11D6}" srcOrd="0" destOrd="0" presId="urn:microsoft.com/office/officeart/2005/8/layout/vList2"/>
    <dgm:cxn modelId="{FAC4CC1C-67E6-4716-AEFE-F59FB7C115A5}" type="presOf" srcId="{BA4560A4-2428-4910-9DFA-8A50DC02F9EA}" destId="{CE5FA2F0-0180-4A7C-86A3-214DB12996CB}" srcOrd="0" destOrd="0" presId="urn:microsoft.com/office/officeart/2005/8/layout/vList2"/>
    <dgm:cxn modelId="{6C40EF2C-28EB-4D37-8323-24ADD0B52902}" type="presOf" srcId="{40071B33-E83F-4257-848A-DE30F0E5787D}" destId="{8BC39999-508F-4F6A-AF7E-1A3A4C54889C}" srcOrd="0" destOrd="0" presId="urn:microsoft.com/office/officeart/2005/8/layout/vList2"/>
    <dgm:cxn modelId="{B4AEF794-5CB1-4564-B1FF-F8D09C6AEBE9}" srcId="{597CC2EE-4423-4834-90F0-289E02807E85}" destId="{BA4560A4-2428-4910-9DFA-8A50DC02F9EA}" srcOrd="0" destOrd="0" parTransId="{8AD31C1D-1986-499C-92C2-A58A02C6D9C3}" sibTransId="{0ADE77F4-5E90-4997-8868-450673C55BB4}"/>
    <dgm:cxn modelId="{C8F075E9-BC46-4252-841C-FA40ECAE15BE}" srcId="{597CC2EE-4423-4834-90F0-289E02807E85}" destId="{40071B33-E83F-4257-848A-DE30F0E5787D}" srcOrd="1" destOrd="0" parTransId="{A79774DA-7701-4853-82B2-E3F30910D4C8}" sibTransId="{78BD5ED1-8D85-4465-A775-AA78B44C1015}"/>
    <dgm:cxn modelId="{7B2CF87B-2011-4449-A766-72CBF8ECC075}" type="presParOf" srcId="{4C68358A-2787-427C-92B3-0B4A32FD11D6}" destId="{CE5FA2F0-0180-4A7C-86A3-214DB12996CB}" srcOrd="0" destOrd="0" presId="urn:microsoft.com/office/officeart/2005/8/layout/vList2"/>
    <dgm:cxn modelId="{E997B534-0594-43FC-A231-48FB12148792}" type="presParOf" srcId="{4C68358A-2787-427C-92B3-0B4A32FD11D6}" destId="{D9BBCB64-3FEC-43EC-8241-0DE2D442AD2F}" srcOrd="1" destOrd="0" presId="urn:microsoft.com/office/officeart/2005/8/layout/vList2"/>
    <dgm:cxn modelId="{AAC6B9C8-8B04-4F2C-9428-68655D91027C}" type="presParOf" srcId="{4C68358A-2787-427C-92B3-0B4A32FD11D6}" destId="{8BC39999-508F-4F6A-AF7E-1A3A4C54889C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4B4F972C-9235-4AA6-B22B-EFB1E4BB2C7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CF21D34B-2A0B-42B7-A724-13252C6FF1EB}">
      <dgm:prSet/>
      <dgm:spPr/>
      <dgm:t>
        <a:bodyPr/>
        <a:lstStyle/>
        <a:p>
          <a:r>
            <a:rPr lang="en-GB"/>
            <a:t>A cabinet must abide by decisions made- Solidarity rule. </a:t>
          </a:r>
          <a:endParaRPr lang="en-US"/>
        </a:p>
      </dgm:t>
    </dgm:pt>
    <dgm:pt modelId="{7E3EB260-FBB9-4A3A-8190-DCA91BD87790}" type="parTrans" cxnId="{4A0B0AF2-854A-4C1D-AFA1-DE3AA512247F}">
      <dgm:prSet/>
      <dgm:spPr/>
      <dgm:t>
        <a:bodyPr/>
        <a:lstStyle/>
        <a:p>
          <a:endParaRPr lang="en-US"/>
        </a:p>
      </dgm:t>
    </dgm:pt>
    <dgm:pt modelId="{5C289FA7-AD87-453C-A04B-DB1013C58A57}" type="sibTrans" cxnId="{4A0B0AF2-854A-4C1D-AFA1-DE3AA512247F}">
      <dgm:prSet/>
      <dgm:spPr/>
      <dgm:t>
        <a:bodyPr/>
        <a:lstStyle/>
        <a:p>
          <a:endParaRPr lang="en-US"/>
        </a:p>
      </dgm:t>
    </dgm:pt>
    <dgm:pt modelId="{B21A170B-BFCC-402E-BD3A-1886DB06789B}">
      <dgm:prSet/>
      <dgm:spPr/>
      <dgm:t>
        <a:bodyPr/>
        <a:lstStyle/>
        <a:p>
          <a:r>
            <a:rPr lang="en-GB"/>
            <a:t>Everything discussed within the cabinet stays within the cabinet. </a:t>
          </a:r>
          <a:endParaRPr lang="en-US"/>
        </a:p>
      </dgm:t>
    </dgm:pt>
    <dgm:pt modelId="{8E4B60B6-B08F-4208-A081-C22121106ACE}" type="parTrans" cxnId="{47ACC11A-D374-4E7E-873F-BBA0F1603966}">
      <dgm:prSet/>
      <dgm:spPr/>
      <dgm:t>
        <a:bodyPr/>
        <a:lstStyle/>
        <a:p>
          <a:endParaRPr lang="en-US"/>
        </a:p>
      </dgm:t>
    </dgm:pt>
    <dgm:pt modelId="{EE18C578-F01E-4379-8558-4D07EF0CF0A9}" type="sibTrans" cxnId="{47ACC11A-D374-4E7E-873F-BBA0F1603966}">
      <dgm:prSet/>
      <dgm:spPr/>
      <dgm:t>
        <a:bodyPr/>
        <a:lstStyle/>
        <a:p>
          <a:endParaRPr lang="en-US"/>
        </a:p>
      </dgm:t>
    </dgm:pt>
    <dgm:pt modelId="{B2E94E00-33A5-4284-9D23-58C3492F5542}">
      <dgm:prSet/>
      <dgm:spPr/>
      <dgm:t>
        <a:bodyPr/>
        <a:lstStyle/>
        <a:p>
          <a:r>
            <a:rPr lang="en-GB"/>
            <a:t>Ministers are responsible for their own actions. </a:t>
          </a:r>
          <a:endParaRPr lang="en-US"/>
        </a:p>
      </dgm:t>
    </dgm:pt>
    <dgm:pt modelId="{4C30E7B8-6D55-49C8-B952-825981EF9807}" type="parTrans" cxnId="{AA35ED24-3C64-4207-A9B5-B59F475C21CA}">
      <dgm:prSet/>
      <dgm:spPr/>
      <dgm:t>
        <a:bodyPr/>
        <a:lstStyle/>
        <a:p>
          <a:endParaRPr lang="en-US"/>
        </a:p>
      </dgm:t>
    </dgm:pt>
    <dgm:pt modelId="{142B42BF-E873-441F-8809-20814CF52C5C}" type="sibTrans" cxnId="{AA35ED24-3C64-4207-A9B5-B59F475C21CA}">
      <dgm:prSet/>
      <dgm:spPr/>
      <dgm:t>
        <a:bodyPr/>
        <a:lstStyle/>
        <a:p>
          <a:endParaRPr lang="en-US"/>
        </a:p>
      </dgm:t>
    </dgm:pt>
    <dgm:pt modelId="{D59F28E2-CAD9-44FF-9ACF-0C956204A2BC}">
      <dgm:prSet/>
      <dgm:spPr/>
      <dgm:t>
        <a:bodyPr/>
        <a:lstStyle/>
        <a:p>
          <a:r>
            <a:rPr lang="en-GB"/>
            <a:t>Constitutional theory- once admitted wrongs step down. </a:t>
          </a:r>
          <a:endParaRPr lang="en-US"/>
        </a:p>
      </dgm:t>
    </dgm:pt>
    <dgm:pt modelId="{C7B4D427-0DD5-45D4-857C-2BF964C99319}" type="parTrans" cxnId="{C1267FC3-136D-4309-A945-128A5AF5947E}">
      <dgm:prSet/>
      <dgm:spPr/>
      <dgm:t>
        <a:bodyPr/>
        <a:lstStyle/>
        <a:p>
          <a:endParaRPr lang="en-US"/>
        </a:p>
      </dgm:t>
    </dgm:pt>
    <dgm:pt modelId="{D825A6FC-E135-4E98-84F1-CF8F4FE306A5}" type="sibTrans" cxnId="{C1267FC3-136D-4309-A945-128A5AF5947E}">
      <dgm:prSet/>
      <dgm:spPr/>
      <dgm:t>
        <a:bodyPr/>
        <a:lstStyle/>
        <a:p>
          <a:endParaRPr lang="en-US"/>
        </a:p>
      </dgm:t>
    </dgm:pt>
    <dgm:pt modelId="{15B160D1-C0E2-4065-B246-C3A227B45D5E}" type="pres">
      <dgm:prSet presAssocID="{4B4F972C-9235-4AA6-B22B-EFB1E4BB2C71}" presName="linear" presStyleCnt="0">
        <dgm:presLayoutVars>
          <dgm:animLvl val="lvl"/>
          <dgm:resizeHandles val="exact"/>
        </dgm:presLayoutVars>
      </dgm:prSet>
      <dgm:spPr/>
    </dgm:pt>
    <dgm:pt modelId="{D709BC33-A354-4BAC-88C0-E7D32DBA38B7}" type="pres">
      <dgm:prSet presAssocID="{CF21D34B-2A0B-42B7-A724-13252C6FF1EB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538107B4-B4EB-426F-ABB0-28AF51B4DE01}" type="pres">
      <dgm:prSet presAssocID="{5C289FA7-AD87-453C-A04B-DB1013C58A57}" presName="spacer" presStyleCnt="0"/>
      <dgm:spPr/>
    </dgm:pt>
    <dgm:pt modelId="{0DB2B251-BFF8-4918-88DB-53E5E1D9C860}" type="pres">
      <dgm:prSet presAssocID="{B21A170B-BFCC-402E-BD3A-1886DB06789B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9C25F9E-7A02-4095-B37B-98D4B793969C}" type="pres">
      <dgm:prSet presAssocID="{EE18C578-F01E-4379-8558-4D07EF0CF0A9}" presName="spacer" presStyleCnt="0"/>
      <dgm:spPr/>
    </dgm:pt>
    <dgm:pt modelId="{E672A2F4-CBED-44B1-B608-65E7AD069B4E}" type="pres">
      <dgm:prSet presAssocID="{B2E94E00-33A5-4284-9D23-58C3492F5542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05CA622F-4B49-43F3-B377-6379F1119917}" type="pres">
      <dgm:prSet presAssocID="{142B42BF-E873-441F-8809-20814CF52C5C}" presName="spacer" presStyleCnt="0"/>
      <dgm:spPr/>
    </dgm:pt>
    <dgm:pt modelId="{36DE28A5-5A65-4834-8C22-DCF8D5223FC4}" type="pres">
      <dgm:prSet presAssocID="{D59F28E2-CAD9-44FF-9ACF-0C956204A2BC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F97BB613-319B-40FE-B1F0-7DC0A2962A50}" type="presOf" srcId="{CF21D34B-2A0B-42B7-A724-13252C6FF1EB}" destId="{D709BC33-A354-4BAC-88C0-E7D32DBA38B7}" srcOrd="0" destOrd="0" presId="urn:microsoft.com/office/officeart/2005/8/layout/vList2"/>
    <dgm:cxn modelId="{47ACC11A-D374-4E7E-873F-BBA0F1603966}" srcId="{4B4F972C-9235-4AA6-B22B-EFB1E4BB2C71}" destId="{B21A170B-BFCC-402E-BD3A-1886DB06789B}" srcOrd="1" destOrd="0" parTransId="{8E4B60B6-B08F-4208-A081-C22121106ACE}" sibTransId="{EE18C578-F01E-4379-8558-4D07EF0CF0A9}"/>
    <dgm:cxn modelId="{AA35ED24-3C64-4207-A9B5-B59F475C21CA}" srcId="{4B4F972C-9235-4AA6-B22B-EFB1E4BB2C71}" destId="{B2E94E00-33A5-4284-9D23-58C3492F5542}" srcOrd="2" destOrd="0" parTransId="{4C30E7B8-6D55-49C8-B952-825981EF9807}" sibTransId="{142B42BF-E873-441F-8809-20814CF52C5C}"/>
    <dgm:cxn modelId="{996F4161-A4FF-40F9-A0F3-4AC905DB47A9}" type="presOf" srcId="{4B4F972C-9235-4AA6-B22B-EFB1E4BB2C71}" destId="{15B160D1-C0E2-4065-B246-C3A227B45D5E}" srcOrd="0" destOrd="0" presId="urn:microsoft.com/office/officeart/2005/8/layout/vList2"/>
    <dgm:cxn modelId="{6FC78145-6F92-4BA8-8EDC-5A26389BD91F}" type="presOf" srcId="{B2E94E00-33A5-4284-9D23-58C3492F5542}" destId="{E672A2F4-CBED-44B1-B608-65E7AD069B4E}" srcOrd="0" destOrd="0" presId="urn:microsoft.com/office/officeart/2005/8/layout/vList2"/>
    <dgm:cxn modelId="{701D7E52-664C-4A5E-9D02-90BE867A6DF4}" type="presOf" srcId="{B21A170B-BFCC-402E-BD3A-1886DB06789B}" destId="{0DB2B251-BFF8-4918-88DB-53E5E1D9C860}" srcOrd="0" destOrd="0" presId="urn:microsoft.com/office/officeart/2005/8/layout/vList2"/>
    <dgm:cxn modelId="{3FBA22B9-1688-490F-A9C8-A140FAF80329}" type="presOf" srcId="{D59F28E2-CAD9-44FF-9ACF-0C956204A2BC}" destId="{36DE28A5-5A65-4834-8C22-DCF8D5223FC4}" srcOrd="0" destOrd="0" presId="urn:microsoft.com/office/officeart/2005/8/layout/vList2"/>
    <dgm:cxn modelId="{C1267FC3-136D-4309-A945-128A5AF5947E}" srcId="{4B4F972C-9235-4AA6-B22B-EFB1E4BB2C71}" destId="{D59F28E2-CAD9-44FF-9ACF-0C956204A2BC}" srcOrd="3" destOrd="0" parTransId="{C7B4D427-0DD5-45D4-857C-2BF964C99319}" sibTransId="{D825A6FC-E135-4E98-84F1-CF8F4FE306A5}"/>
    <dgm:cxn modelId="{4A0B0AF2-854A-4C1D-AFA1-DE3AA512247F}" srcId="{4B4F972C-9235-4AA6-B22B-EFB1E4BB2C71}" destId="{CF21D34B-2A0B-42B7-A724-13252C6FF1EB}" srcOrd="0" destOrd="0" parTransId="{7E3EB260-FBB9-4A3A-8190-DCA91BD87790}" sibTransId="{5C289FA7-AD87-453C-A04B-DB1013C58A57}"/>
    <dgm:cxn modelId="{D8C3E92D-C5F0-4995-8CA6-C7491D09899C}" type="presParOf" srcId="{15B160D1-C0E2-4065-B246-C3A227B45D5E}" destId="{D709BC33-A354-4BAC-88C0-E7D32DBA38B7}" srcOrd="0" destOrd="0" presId="urn:microsoft.com/office/officeart/2005/8/layout/vList2"/>
    <dgm:cxn modelId="{14DB66E9-13BE-49B9-86A5-4D16CDDD4392}" type="presParOf" srcId="{15B160D1-C0E2-4065-B246-C3A227B45D5E}" destId="{538107B4-B4EB-426F-ABB0-28AF51B4DE01}" srcOrd="1" destOrd="0" presId="urn:microsoft.com/office/officeart/2005/8/layout/vList2"/>
    <dgm:cxn modelId="{D4A6726B-47C3-4D1E-9635-DF96AFE64899}" type="presParOf" srcId="{15B160D1-C0E2-4065-B246-C3A227B45D5E}" destId="{0DB2B251-BFF8-4918-88DB-53E5E1D9C860}" srcOrd="2" destOrd="0" presId="urn:microsoft.com/office/officeart/2005/8/layout/vList2"/>
    <dgm:cxn modelId="{DD2C79E6-2426-4861-BEAC-46227A442892}" type="presParOf" srcId="{15B160D1-C0E2-4065-B246-C3A227B45D5E}" destId="{09C25F9E-7A02-4095-B37B-98D4B793969C}" srcOrd="3" destOrd="0" presId="urn:microsoft.com/office/officeart/2005/8/layout/vList2"/>
    <dgm:cxn modelId="{0C423308-C386-4B4D-8A53-4E99C3D21C7D}" type="presParOf" srcId="{15B160D1-C0E2-4065-B246-C3A227B45D5E}" destId="{E672A2F4-CBED-44B1-B608-65E7AD069B4E}" srcOrd="4" destOrd="0" presId="urn:microsoft.com/office/officeart/2005/8/layout/vList2"/>
    <dgm:cxn modelId="{2E57F089-FEF5-4852-B194-229505D15B35}" type="presParOf" srcId="{15B160D1-C0E2-4065-B246-C3A227B45D5E}" destId="{05CA622F-4B49-43F3-B377-6379F1119917}" srcOrd="5" destOrd="0" presId="urn:microsoft.com/office/officeart/2005/8/layout/vList2"/>
    <dgm:cxn modelId="{E70408C0-3A2F-4ACB-A02C-3541E4B4AC87}" type="presParOf" srcId="{15B160D1-C0E2-4065-B246-C3A227B45D5E}" destId="{36DE28A5-5A65-4834-8C22-DCF8D5223FC4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65B71555-B662-4758-8AED-478E0C64029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D392A8B1-9DCF-418C-B8D5-85D618883E01}">
      <dgm:prSet/>
      <dgm:spPr/>
      <dgm:t>
        <a:bodyPr/>
        <a:lstStyle/>
        <a:p>
          <a:r>
            <a:rPr lang="en-GB"/>
            <a:t>Held accountable for; </a:t>
          </a:r>
          <a:endParaRPr lang="en-US"/>
        </a:p>
      </dgm:t>
    </dgm:pt>
    <dgm:pt modelId="{2EFAD5B9-1750-42CB-A033-D5675EBF987E}" type="parTrans" cxnId="{F2256133-30A6-4A03-B194-DD9AC9E4A5E3}">
      <dgm:prSet/>
      <dgm:spPr/>
      <dgm:t>
        <a:bodyPr/>
        <a:lstStyle/>
        <a:p>
          <a:endParaRPr lang="en-US"/>
        </a:p>
      </dgm:t>
    </dgm:pt>
    <dgm:pt modelId="{21C8BFC5-E453-49EA-99AA-F9FCE83D3C7B}" type="sibTrans" cxnId="{F2256133-30A6-4A03-B194-DD9AC9E4A5E3}">
      <dgm:prSet/>
      <dgm:spPr/>
      <dgm:t>
        <a:bodyPr/>
        <a:lstStyle/>
        <a:p>
          <a:endParaRPr lang="en-US"/>
        </a:p>
      </dgm:t>
    </dgm:pt>
    <dgm:pt modelId="{20C64FBB-389A-4E8D-820C-4DF035C98BDF}">
      <dgm:prSet/>
      <dgm:spPr/>
      <dgm:t>
        <a:bodyPr/>
        <a:lstStyle/>
        <a:p>
          <a:r>
            <a:rPr lang="en-GB"/>
            <a:t>‘’when the civil servant has carried out the minister’s explicit order;</a:t>
          </a:r>
          <a:endParaRPr lang="en-US"/>
        </a:p>
      </dgm:t>
    </dgm:pt>
    <dgm:pt modelId="{288DD7AC-86C4-461A-AD55-08B364182CC7}" type="parTrans" cxnId="{4D4F166A-FAFD-4D66-A0FC-635E1E8C6D24}">
      <dgm:prSet/>
      <dgm:spPr/>
      <dgm:t>
        <a:bodyPr/>
        <a:lstStyle/>
        <a:p>
          <a:endParaRPr lang="en-US"/>
        </a:p>
      </dgm:t>
    </dgm:pt>
    <dgm:pt modelId="{620323C3-BB5D-4CCA-9856-CB2EDE7B163A}" type="sibTrans" cxnId="{4D4F166A-FAFD-4D66-A0FC-635E1E8C6D24}">
      <dgm:prSet/>
      <dgm:spPr/>
      <dgm:t>
        <a:bodyPr/>
        <a:lstStyle/>
        <a:p>
          <a:endParaRPr lang="en-US"/>
        </a:p>
      </dgm:t>
    </dgm:pt>
    <dgm:pt modelId="{26D7D801-1D30-402F-8B82-DC58D94D7F28}">
      <dgm:prSet/>
      <dgm:spPr/>
      <dgm:t>
        <a:bodyPr/>
        <a:lstStyle/>
        <a:p>
          <a:r>
            <a:rPr lang="en-GB"/>
            <a:t>when the civil servant acts in accordance with policy laid down by the minister; and</a:t>
          </a:r>
          <a:endParaRPr lang="en-US"/>
        </a:p>
      </dgm:t>
    </dgm:pt>
    <dgm:pt modelId="{D5077345-0B8D-47D3-A437-EF9D22DEE9F0}" type="parTrans" cxnId="{F9486CF6-4125-484B-9078-E8D0F1DC693E}">
      <dgm:prSet/>
      <dgm:spPr/>
      <dgm:t>
        <a:bodyPr/>
        <a:lstStyle/>
        <a:p>
          <a:endParaRPr lang="en-US"/>
        </a:p>
      </dgm:t>
    </dgm:pt>
    <dgm:pt modelId="{48A7037A-FA34-433B-85B4-20CE63C179B7}" type="sibTrans" cxnId="{F9486CF6-4125-484B-9078-E8D0F1DC693E}">
      <dgm:prSet/>
      <dgm:spPr/>
      <dgm:t>
        <a:bodyPr/>
        <a:lstStyle/>
        <a:p>
          <a:endParaRPr lang="en-US"/>
        </a:p>
      </dgm:t>
    </dgm:pt>
    <dgm:pt modelId="{41974112-8662-4A4C-AA85-6796A904F46A}">
      <dgm:prSet/>
      <dgm:spPr/>
      <dgm:t>
        <a:bodyPr/>
        <a:lstStyle/>
        <a:p>
          <a:r>
            <a:rPr lang="en-GB"/>
            <a:t>when the civil servant makes a mistake or causes a delay’’.</a:t>
          </a:r>
          <a:endParaRPr lang="en-US"/>
        </a:p>
      </dgm:t>
    </dgm:pt>
    <dgm:pt modelId="{63B9DF79-7E03-4155-A3F1-784DF6E10350}" type="parTrans" cxnId="{88372303-786B-4B65-88EE-811272C6BB28}">
      <dgm:prSet/>
      <dgm:spPr/>
      <dgm:t>
        <a:bodyPr/>
        <a:lstStyle/>
        <a:p>
          <a:endParaRPr lang="en-US"/>
        </a:p>
      </dgm:t>
    </dgm:pt>
    <dgm:pt modelId="{3E4E4350-207B-47BE-AD6C-DF1FED6E05D1}" type="sibTrans" cxnId="{88372303-786B-4B65-88EE-811272C6BB28}">
      <dgm:prSet/>
      <dgm:spPr/>
      <dgm:t>
        <a:bodyPr/>
        <a:lstStyle/>
        <a:p>
          <a:endParaRPr lang="en-US"/>
        </a:p>
      </dgm:t>
    </dgm:pt>
    <dgm:pt modelId="{845C8DC0-10AD-47D7-9F6C-C8719C75AB28}" type="pres">
      <dgm:prSet presAssocID="{65B71555-B662-4758-8AED-478E0C640298}" presName="linear" presStyleCnt="0">
        <dgm:presLayoutVars>
          <dgm:animLvl val="lvl"/>
          <dgm:resizeHandles val="exact"/>
        </dgm:presLayoutVars>
      </dgm:prSet>
      <dgm:spPr/>
    </dgm:pt>
    <dgm:pt modelId="{B0C96ADC-8478-4F0F-88A5-EFF405795206}" type="pres">
      <dgm:prSet presAssocID="{D392A8B1-9DCF-418C-B8D5-85D618883E0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00686E01-E520-4579-BCFD-E39F3EE0513D}" type="pres">
      <dgm:prSet presAssocID="{21C8BFC5-E453-49EA-99AA-F9FCE83D3C7B}" presName="spacer" presStyleCnt="0"/>
      <dgm:spPr/>
    </dgm:pt>
    <dgm:pt modelId="{B0FCDF14-DC12-437D-AB70-EFF0475EA0A3}" type="pres">
      <dgm:prSet presAssocID="{20C64FBB-389A-4E8D-820C-4DF035C98BDF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040D4788-660B-4BD7-839E-7703B4E28F07}" type="pres">
      <dgm:prSet presAssocID="{620323C3-BB5D-4CCA-9856-CB2EDE7B163A}" presName="spacer" presStyleCnt="0"/>
      <dgm:spPr/>
    </dgm:pt>
    <dgm:pt modelId="{982CBE5F-DF36-4772-BFC0-190BCD17CB17}" type="pres">
      <dgm:prSet presAssocID="{26D7D801-1D30-402F-8B82-DC58D94D7F28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35D2C07-04BC-453D-ABAB-1F99CE0B8743}" type="pres">
      <dgm:prSet presAssocID="{48A7037A-FA34-433B-85B4-20CE63C179B7}" presName="spacer" presStyleCnt="0"/>
      <dgm:spPr/>
    </dgm:pt>
    <dgm:pt modelId="{85874942-0711-4DD6-A4EB-98E9AB2EE1D0}" type="pres">
      <dgm:prSet presAssocID="{41974112-8662-4A4C-AA85-6796A904F46A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8372303-786B-4B65-88EE-811272C6BB28}" srcId="{65B71555-B662-4758-8AED-478E0C640298}" destId="{41974112-8662-4A4C-AA85-6796A904F46A}" srcOrd="3" destOrd="0" parTransId="{63B9DF79-7E03-4155-A3F1-784DF6E10350}" sibTransId="{3E4E4350-207B-47BE-AD6C-DF1FED6E05D1}"/>
    <dgm:cxn modelId="{4F7C720E-E3B0-463A-96CA-46BE83024EDD}" type="presOf" srcId="{20C64FBB-389A-4E8D-820C-4DF035C98BDF}" destId="{B0FCDF14-DC12-437D-AB70-EFF0475EA0A3}" srcOrd="0" destOrd="0" presId="urn:microsoft.com/office/officeart/2005/8/layout/vList2"/>
    <dgm:cxn modelId="{F2256133-30A6-4A03-B194-DD9AC9E4A5E3}" srcId="{65B71555-B662-4758-8AED-478E0C640298}" destId="{D392A8B1-9DCF-418C-B8D5-85D618883E01}" srcOrd="0" destOrd="0" parTransId="{2EFAD5B9-1750-42CB-A033-D5675EBF987E}" sibTransId="{21C8BFC5-E453-49EA-99AA-F9FCE83D3C7B}"/>
    <dgm:cxn modelId="{4D4F166A-FAFD-4D66-A0FC-635E1E8C6D24}" srcId="{65B71555-B662-4758-8AED-478E0C640298}" destId="{20C64FBB-389A-4E8D-820C-4DF035C98BDF}" srcOrd="1" destOrd="0" parTransId="{288DD7AC-86C4-461A-AD55-08B364182CC7}" sibTransId="{620323C3-BB5D-4CCA-9856-CB2EDE7B163A}"/>
    <dgm:cxn modelId="{8FEAB98A-1357-4F92-9857-84B0DD6D3187}" type="presOf" srcId="{D392A8B1-9DCF-418C-B8D5-85D618883E01}" destId="{B0C96ADC-8478-4F0F-88A5-EFF405795206}" srcOrd="0" destOrd="0" presId="urn:microsoft.com/office/officeart/2005/8/layout/vList2"/>
    <dgm:cxn modelId="{7791B9D6-AD3B-40AE-9039-8FC7932B9C3F}" type="presOf" srcId="{65B71555-B662-4758-8AED-478E0C640298}" destId="{845C8DC0-10AD-47D7-9F6C-C8719C75AB28}" srcOrd="0" destOrd="0" presId="urn:microsoft.com/office/officeart/2005/8/layout/vList2"/>
    <dgm:cxn modelId="{87F700EA-82AD-455D-A85D-6AEDA8FFE39A}" type="presOf" srcId="{41974112-8662-4A4C-AA85-6796A904F46A}" destId="{85874942-0711-4DD6-A4EB-98E9AB2EE1D0}" srcOrd="0" destOrd="0" presId="urn:microsoft.com/office/officeart/2005/8/layout/vList2"/>
    <dgm:cxn modelId="{5A16C2EA-8FB1-4416-BFC5-1B35E27D482A}" type="presOf" srcId="{26D7D801-1D30-402F-8B82-DC58D94D7F28}" destId="{982CBE5F-DF36-4772-BFC0-190BCD17CB17}" srcOrd="0" destOrd="0" presId="urn:microsoft.com/office/officeart/2005/8/layout/vList2"/>
    <dgm:cxn modelId="{F9486CF6-4125-484B-9078-E8D0F1DC693E}" srcId="{65B71555-B662-4758-8AED-478E0C640298}" destId="{26D7D801-1D30-402F-8B82-DC58D94D7F28}" srcOrd="2" destOrd="0" parTransId="{D5077345-0B8D-47D3-A437-EF9D22DEE9F0}" sibTransId="{48A7037A-FA34-433B-85B4-20CE63C179B7}"/>
    <dgm:cxn modelId="{9B4327CF-6999-4528-9F0C-680385BDB6AC}" type="presParOf" srcId="{845C8DC0-10AD-47D7-9F6C-C8719C75AB28}" destId="{B0C96ADC-8478-4F0F-88A5-EFF405795206}" srcOrd="0" destOrd="0" presId="urn:microsoft.com/office/officeart/2005/8/layout/vList2"/>
    <dgm:cxn modelId="{608D18A7-5EEB-4722-A7D4-4D58D31FEC8F}" type="presParOf" srcId="{845C8DC0-10AD-47D7-9F6C-C8719C75AB28}" destId="{00686E01-E520-4579-BCFD-E39F3EE0513D}" srcOrd="1" destOrd="0" presId="urn:microsoft.com/office/officeart/2005/8/layout/vList2"/>
    <dgm:cxn modelId="{404B803B-B439-40AB-B16B-C5AFA8B1DA51}" type="presParOf" srcId="{845C8DC0-10AD-47D7-9F6C-C8719C75AB28}" destId="{B0FCDF14-DC12-437D-AB70-EFF0475EA0A3}" srcOrd="2" destOrd="0" presId="urn:microsoft.com/office/officeart/2005/8/layout/vList2"/>
    <dgm:cxn modelId="{A9197ADF-F71B-442C-A188-D5E18B1EE29F}" type="presParOf" srcId="{845C8DC0-10AD-47D7-9F6C-C8719C75AB28}" destId="{040D4788-660B-4BD7-839E-7703B4E28F07}" srcOrd="3" destOrd="0" presId="urn:microsoft.com/office/officeart/2005/8/layout/vList2"/>
    <dgm:cxn modelId="{39C7B8BC-36D2-4F1D-94FC-5559B8B1F48D}" type="presParOf" srcId="{845C8DC0-10AD-47D7-9F6C-C8719C75AB28}" destId="{982CBE5F-DF36-4772-BFC0-190BCD17CB17}" srcOrd="4" destOrd="0" presId="urn:microsoft.com/office/officeart/2005/8/layout/vList2"/>
    <dgm:cxn modelId="{AE852DBB-F923-45B8-B96F-032283E6342C}" type="presParOf" srcId="{845C8DC0-10AD-47D7-9F6C-C8719C75AB28}" destId="{635D2C07-04BC-453D-ABAB-1F99CE0B8743}" srcOrd="5" destOrd="0" presId="urn:microsoft.com/office/officeart/2005/8/layout/vList2"/>
    <dgm:cxn modelId="{4BF2D0B3-4F3E-4B07-BBA2-A5DD28ABE5EC}" type="presParOf" srcId="{845C8DC0-10AD-47D7-9F6C-C8719C75AB28}" destId="{85874942-0711-4DD6-A4EB-98E9AB2EE1D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4325F59-4E2B-4E14-A57C-500505A16D95}" type="doc">
      <dgm:prSet loTypeId="urn:microsoft.com/office/officeart/2005/8/layout/matrix3" loCatId="matrix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904BC263-55E9-4B11-9D4B-A296FEE196B5}">
      <dgm:prSet/>
      <dgm:spPr/>
      <dgm:t>
        <a:bodyPr/>
        <a:lstStyle/>
        <a:p>
          <a:r>
            <a:rPr lang="en-GB"/>
            <a:t>Held accountable for; </a:t>
          </a:r>
          <a:endParaRPr lang="en-US"/>
        </a:p>
      </dgm:t>
    </dgm:pt>
    <dgm:pt modelId="{608B2135-09B4-4779-BCC7-A7E9F61439A9}" type="parTrans" cxnId="{8B32AF7C-3D0B-45EC-9AC8-BB7C82A8CB5D}">
      <dgm:prSet/>
      <dgm:spPr/>
      <dgm:t>
        <a:bodyPr/>
        <a:lstStyle/>
        <a:p>
          <a:endParaRPr lang="en-US"/>
        </a:p>
      </dgm:t>
    </dgm:pt>
    <dgm:pt modelId="{1C832EDA-C6E2-424E-9474-F9A388930876}" type="sibTrans" cxnId="{8B32AF7C-3D0B-45EC-9AC8-BB7C82A8CB5D}">
      <dgm:prSet/>
      <dgm:spPr/>
      <dgm:t>
        <a:bodyPr/>
        <a:lstStyle/>
        <a:p>
          <a:endParaRPr lang="en-US"/>
        </a:p>
      </dgm:t>
    </dgm:pt>
    <dgm:pt modelId="{086A516B-4BA7-4767-9368-0B0C3A3F2C0B}">
      <dgm:prSet/>
      <dgm:spPr/>
      <dgm:t>
        <a:bodyPr/>
        <a:lstStyle/>
        <a:p>
          <a:r>
            <a:rPr lang="en-GB"/>
            <a:t>‘’when the civil servant has carried out the minister’s explicit order;</a:t>
          </a:r>
          <a:endParaRPr lang="en-US"/>
        </a:p>
      </dgm:t>
    </dgm:pt>
    <dgm:pt modelId="{CCAB37DE-6CB7-4CFF-BCEC-0424CCEA24E8}" type="parTrans" cxnId="{73011FF0-E0BA-4FFF-A094-B313B59C0C02}">
      <dgm:prSet/>
      <dgm:spPr/>
      <dgm:t>
        <a:bodyPr/>
        <a:lstStyle/>
        <a:p>
          <a:endParaRPr lang="en-US"/>
        </a:p>
      </dgm:t>
    </dgm:pt>
    <dgm:pt modelId="{B3378D16-ED14-4535-9182-8E2814715F56}" type="sibTrans" cxnId="{73011FF0-E0BA-4FFF-A094-B313B59C0C02}">
      <dgm:prSet/>
      <dgm:spPr/>
      <dgm:t>
        <a:bodyPr/>
        <a:lstStyle/>
        <a:p>
          <a:endParaRPr lang="en-US"/>
        </a:p>
      </dgm:t>
    </dgm:pt>
    <dgm:pt modelId="{56E4D2D8-1AC1-47E2-9ADD-0D3526F3493E}">
      <dgm:prSet/>
      <dgm:spPr/>
      <dgm:t>
        <a:bodyPr/>
        <a:lstStyle/>
        <a:p>
          <a:r>
            <a:rPr lang="en-GB"/>
            <a:t>when the civil servant acts in accordance with policy laid down by the minister; and</a:t>
          </a:r>
          <a:endParaRPr lang="en-US"/>
        </a:p>
      </dgm:t>
    </dgm:pt>
    <dgm:pt modelId="{2C80B0D2-650C-44EC-ABDC-6230195B92B3}" type="parTrans" cxnId="{8CCCB1DA-E954-4945-BF46-27D9E52A0983}">
      <dgm:prSet/>
      <dgm:spPr/>
      <dgm:t>
        <a:bodyPr/>
        <a:lstStyle/>
        <a:p>
          <a:endParaRPr lang="en-US"/>
        </a:p>
      </dgm:t>
    </dgm:pt>
    <dgm:pt modelId="{3624F7F5-1599-44A0-890F-2DFC60F5D4CE}" type="sibTrans" cxnId="{8CCCB1DA-E954-4945-BF46-27D9E52A0983}">
      <dgm:prSet/>
      <dgm:spPr/>
      <dgm:t>
        <a:bodyPr/>
        <a:lstStyle/>
        <a:p>
          <a:endParaRPr lang="en-US"/>
        </a:p>
      </dgm:t>
    </dgm:pt>
    <dgm:pt modelId="{5ECB91E8-6478-4F8B-9A0F-FBD8B7915B10}">
      <dgm:prSet/>
      <dgm:spPr/>
      <dgm:t>
        <a:bodyPr/>
        <a:lstStyle/>
        <a:p>
          <a:r>
            <a:rPr lang="en-GB"/>
            <a:t>when the civil servant makes a mistake or causes a delay’’.</a:t>
          </a:r>
          <a:endParaRPr lang="en-US"/>
        </a:p>
      </dgm:t>
    </dgm:pt>
    <dgm:pt modelId="{C1CDF7A0-FA7A-4B54-BD3A-52B4C16A509F}" type="parTrans" cxnId="{C3E1CC70-FE20-43B7-8BD3-20B2AB78090A}">
      <dgm:prSet/>
      <dgm:spPr/>
      <dgm:t>
        <a:bodyPr/>
        <a:lstStyle/>
        <a:p>
          <a:endParaRPr lang="en-US"/>
        </a:p>
      </dgm:t>
    </dgm:pt>
    <dgm:pt modelId="{FD19C847-16B8-49B7-91ED-5C0B0BB98A98}" type="sibTrans" cxnId="{C3E1CC70-FE20-43B7-8BD3-20B2AB78090A}">
      <dgm:prSet/>
      <dgm:spPr/>
      <dgm:t>
        <a:bodyPr/>
        <a:lstStyle/>
        <a:p>
          <a:endParaRPr lang="en-US"/>
        </a:p>
      </dgm:t>
    </dgm:pt>
    <dgm:pt modelId="{E8308FC1-7C8F-4A3C-A232-0A00776BE62A}" type="pres">
      <dgm:prSet presAssocID="{C4325F59-4E2B-4E14-A57C-500505A16D95}" presName="matrix" presStyleCnt="0">
        <dgm:presLayoutVars>
          <dgm:chMax val="1"/>
          <dgm:dir/>
          <dgm:resizeHandles val="exact"/>
        </dgm:presLayoutVars>
      </dgm:prSet>
      <dgm:spPr/>
    </dgm:pt>
    <dgm:pt modelId="{DEC5B892-D4EF-49D8-B5C1-CC4BFA25856E}" type="pres">
      <dgm:prSet presAssocID="{C4325F59-4E2B-4E14-A57C-500505A16D95}" presName="diamond" presStyleLbl="bgShp" presStyleIdx="0" presStyleCnt="1"/>
      <dgm:spPr/>
    </dgm:pt>
    <dgm:pt modelId="{56B2BDA6-8E5F-4DA4-939E-1FEFF792E867}" type="pres">
      <dgm:prSet presAssocID="{C4325F59-4E2B-4E14-A57C-500505A16D95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FD622226-F7FF-488C-85C5-4600830301F9}" type="pres">
      <dgm:prSet presAssocID="{C4325F59-4E2B-4E14-A57C-500505A16D95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20AB68D2-E71B-421F-BF04-A43A3FF9659F}" type="pres">
      <dgm:prSet presAssocID="{C4325F59-4E2B-4E14-A57C-500505A16D95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A59B70FE-3BA2-4E57-8558-838379A6EAA6}" type="pres">
      <dgm:prSet presAssocID="{C4325F59-4E2B-4E14-A57C-500505A16D95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8AEBD035-956F-49A5-81C4-3EA08F5106E9}" type="presOf" srcId="{904BC263-55E9-4B11-9D4B-A296FEE196B5}" destId="{56B2BDA6-8E5F-4DA4-939E-1FEFF792E867}" srcOrd="0" destOrd="0" presId="urn:microsoft.com/office/officeart/2005/8/layout/matrix3"/>
    <dgm:cxn modelId="{E6319D3E-F186-440E-A647-CE29207ED638}" type="presOf" srcId="{C4325F59-4E2B-4E14-A57C-500505A16D95}" destId="{E8308FC1-7C8F-4A3C-A232-0A00776BE62A}" srcOrd="0" destOrd="0" presId="urn:microsoft.com/office/officeart/2005/8/layout/matrix3"/>
    <dgm:cxn modelId="{D039804D-CFC5-45E2-B990-835D6D3DA681}" type="presOf" srcId="{56E4D2D8-1AC1-47E2-9ADD-0D3526F3493E}" destId="{20AB68D2-E71B-421F-BF04-A43A3FF9659F}" srcOrd="0" destOrd="0" presId="urn:microsoft.com/office/officeart/2005/8/layout/matrix3"/>
    <dgm:cxn modelId="{C3E1CC70-FE20-43B7-8BD3-20B2AB78090A}" srcId="{C4325F59-4E2B-4E14-A57C-500505A16D95}" destId="{5ECB91E8-6478-4F8B-9A0F-FBD8B7915B10}" srcOrd="3" destOrd="0" parTransId="{C1CDF7A0-FA7A-4B54-BD3A-52B4C16A509F}" sibTransId="{FD19C847-16B8-49B7-91ED-5C0B0BB98A98}"/>
    <dgm:cxn modelId="{F10E3C53-26F5-4F00-A5CE-FF61E4F3CFE6}" type="presOf" srcId="{086A516B-4BA7-4767-9368-0B0C3A3F2C0B}" destId="{FD622226-F7FF-488C-85C5-4600830301F9}" srcOrd="0" destOrd="0" presId="urn:microsoft.com/office/officeart/2005/8/layout/matrix3"/>
    <dgm:cxn modelId="{8B32AF7C-3D0B-45EC-9AC8-BB7C82A8CB5D}" srcId="{C4325F59-4E2B-4E14-A57C-500505A16D95}" destId="{904BC263-55E9-4B11-9D4B-A296FEE196B5}" srcOrd="0" destOrd="0" parTransId="{608B2135-09B4-4779-BCC7-A7E9F61439A9}" sibTransId="{1C832EDA-C6E2-424E-9474-F9A388930876}"/>
    <dgm:cxn modelId="{0E7429AA-7C9F-4992-BD57-967F68BD5804}" type="presOf" srcId="{5ECB91E8-6478-4F8B-9A0F-FBD8B7915B10}" destId="{A59B70FE-3BA2-4E57-8558-838379A6EAA6}" srcOrd="0" destOrd="0" presId="urn:microsoft.com/office/officeart/2005/8/layout/matrix3"/>
    <dgm:cxn modelId="{8CCCB1DA-E954-4945-BF46-27D9E52A0983}" srcId="{C4325F59-4E2B-4E14-A57C-500505A16D95}" destId="{56E4D2D8-1AC1-47E2-9ADD-0D3526F3493E}" srcOrd="2" destOrd="0" parTransId="{2C80B0D2-650C-44EC-ABDC-6230195B92B3}" sibTransId="{3624F7F5-1599-44A0-890F-2DFC60F5D4CE}"/>
    <dgm:cxn modelId="{73011FF0-E0BA-4FFF-A094-B313B59C0C02}" srcId="{C4325F59-4E2B-4E14-A57C-500505A16D95}" destId="{086A516B-4BA7-4767-9368-0B0C3A3F2C0B}" srcOrd="1" destOrd="0" parTransId="{CCAB37DE-6CB7-4CFF-BCEC-0424CCEA24E8}" sibTransId="{B3378D16-ED14-4535-9182-8E2814715F56}"/>
    <dgm:cxn modelId="{A5DC9AE1-8983-4C44-8D11-36F8BBF7881F}" type="presParOf" srcId="{E8308FC1-7C8F-4A3C-A232-0A00776BE62A}" destId="{DEC5B892-D4EF-49D8-B5C1-CC4BFA25856E}" srcOrd="0" destOrd="0" presId="urn:microsoft.com/office/officeart/2005/8/layout/matrix3"/>
    <dgm:cxn modelId="{89327F23-5E8C-422C-9354-EC15D1E38278}" type="presParOf" srcId="{E8308FC1-7C8F-4A3C-A232-0A00776BE62A}" destId="{56B2BDA6-8E5F-4DA4-939E-1FEFF792E867}" srcOrd="1" destOrd="0" presId="urn:microsoft.com/office/officeart/2005/8/layout/matrix3"/>
    <dgm:cxn modelId="{85A89EFF-A021-4534-9449-96EF47F73C63}" type="presParOf" srcId="{E8308FC1-7C8F-4A3C-A232-0A00776BE62A}" destId="{FD622226-F7FF-488C-85C5-4600830301F9}" srcOrd="2" destOrd="0" presId="urn:microsoft.com/office/officeart/2005/8/layout/matrix3"/>
    <dgm:cxn modelId="{90D52689-3125-4380-A05E-E63C60614945}" type="presParOf" srcId="{E8308FC1-7C8F-4A3C-A232-0A00776BE62A}" destId="{20AB68D2-E71B-421F-BF04-A43A3FF9659F}" srcOrd="3" destOrd="0" presId="urn:microsoft.com/office/officeart/2005/8/layout/matrix3"/>
    <dgm:cxn modelId="{09C35FCF-A397-4C11-B35E-E56410A4211B}" type="presParOf" srcId="{E8308FC1-7C8F-4A3C-A232-0A00776BE62A}" destId="{A59B70FE-3BA2-4E57-8558-838379A6EAA6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433ACA5-D97A-42AD-89B1-1AF508ADE5B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85F115A1-005A-4D5F-8715-D597E0B7D4CD}">
      <dgm:prSet/>
      <dgm:spPr/>
      <dgm:t>
        <a:bodyPr/>
        <a:lstStyle/>
        <a:p>
          <a:r>
            <a:rPr lang="en-GB"/>
            <a:t>Judicial review of the decisions ect. </a:t>
          </a:r>
          <a:endParaRPr lang="en-US"/>
        </a:p>
      </dgm:t>
    </dgm:pt>
    <dgm:pt modelId="{17E53600-40BD-460A-8292-E0D8E2C96995}" type="parTrans" cxnId="{3EF767A5-E9F1-4B72-AB3E-9CBE23020483}">
      <dgm:prSet/>
      <dgm:spPr/>
      <dgm:t>
        <a:bodyPr/>
        <a:lstStyle/>
        <a:p>
          <a:endParaRPr lang="en-US"/>
        </a:p>
      </dgm:t>
    </dgm:pt>
    <dgm:pt modelId="{95FDA912-C265-4033-8B18-93E79D65D99D}" type="sibTrans" cxnId="{3EF767A5-E9F1-4B72-AB3E-9CBE23020483}">
      <dgm:prSet/>
      <dgm:spPr/>
      <dgm:t>
        <a:bodyPr/>
        <a:lstStyle/>
        <a:p>
          <a:endParaRPr lang="en-US"/>
        </a:p>
      </dgm:t>
    </dgm:pt>
    <dgm:pt modelId="{35487F8E-3255-425E-9F7C-9B95BF50B615}">
      <dgm:prSet/>
      <dgm:spPr/>
      <dgm:t>
        <a:bodyPr/>
        <a:lstStyle/>
        <a:p>
          <a:r>
            <a:rPr lang="en-GB"/>
            <a:t>Judicial review is only available for secondary legislation. </a:t>
          </a:r>
          <a:endParaRPr lang="en-US"/>
        </a:p>
      </dgm:t>
    </dgm:pt>
    <dgm:pt modelId="{D5AA91BF-DB06-4A95-A944-17D48C2CCB81}" type="parTrans" cxnId="{2F8771B3-2982-40A3-9421-12667D63BEF7}">
      <dgm:prSet/>
      <dgm:spPr/>
      <dgm:t>
        <a:bodyPr/>
        <a:lstStyle/>
        <a:p>
          <a:endParaRPr lang="en-US"/>
        </a:p>
      </dgm:t>
    </dgm:pt>
    <dgm:pt modelId="{1C66E1CE-EC12-47A5-9FEC-732952D6498A}" type="sibTrans" cxnId="{2F8771B3-2982-40A3-9421-12667D63BEF7}">
      <dgm:prSet/>
      <dgm:spPr/>
      <dgm:t>
        <a:bodyPr/>
        <a:lstStyle/>
        <a:p>
          <a:endParaRPr lang="en-US"/>
        </a:p>
      </dgm:t>
    </dgm:pt>
    <dgm:pt modelId="{975B4657-7AB0-42DC-939E-9E2A5B153177}">
      <dgm:prSet/>
      <dgm:spPr/>
      <dgm:t>
        <a:bodyPr/>
        <a:lstStyle/>
        <a:p>
          <a:r>
            <a:rPr lang="en-GB"/>
            <a:t>It can be brought on three grounds; </a:t>
          </a:r>
          <a:endParaRPr lang="en-US"/>
        </a:p>
      </dgm:t>
    </dgm:pt>
    <dgm:pt modelId="{02671D7C-7E50-404C-BB84-9A7E47900B7C}" type="parTrans" cxnId="{D5656C80-DD4A-461C-AF5C-22243E0B2B31}">
      <dgm:prSet/>
      <dgm:spPr/>
      <dgm:t>
        <a:bodyPr/>
        <a:lstStyle/>
        <a:p>
          <a:endParaRPr lang="en-US"/>
        </a:p>
      </dgm:t>
    </dgm:pt>
    <dgm:pt modelId="{DBE69070-549B-4B87-8165-9D5469BF75B0}" type="sibTrans" cxnId="{D5656C80-DD4A-461C-AF5C-22243E0B2B31}">
      <dgm:prSet/>
      <dgm:spPr/>
      <dgm:t>
        <a:bodyPr/>
        <a:lstStyle/>
        <a:p>
          <a:endParaRPr lang="en-US"/>
        </a:p>
      </dgm:t>
    </dgm:pt>
    <dgm:pt modelId="{AF558167-5FED-4501-B754-2133069FF4CF}">
      <dgm:prSet/>
      <dgm:spPr/>
      <dgm:t>
        <a:bodyPr/>
        <a:lstStyle/>
        <a:p>
          <a:r>
            <a:rPr lang="en-GB"/>
            <a:t>1. Illegality. </a:t>
          </a:r>
          <a:endParaRPr lang="en-US"/>
        </a:p>
      </dgm:t>
    </dgm:pt>
    <dgm:pt modelId="{7C929DB2-D366-4AD0-86A8-2FB7E5C26C38}" type="parTrans" cxnId="{343F43E6-0F97-466F-8125-6FFD32B76B9C}">
      <dgm:prSet/>
      <dgm:spPr/>
      <dgm:t>
        <a:bodyPr/>
        <a:lstStyle/>
        <a:p>
          <a:endParaRPr lang="en-US"/>
        </a:p>
      </dgm:t>
    </dgm:pt>
    <dgm:pt modelId="{967E33B4-DD8D-4EA5-9C5D-558C36AA426B}" type="sibTrans" cxnId="{343F43E6-0F97-466F-8125-6FFD32B76B9C}">
      <dgm:prSet/>
      <dgm:spPr/>
      <dgm:t>
        <a:bodyPr/>
        <a:lstStyle/>
        <a:p>
          <a:endParaRPr lang="en-US"/>
        </a:p>
      </dgm:t>
    </dgm:pt>
    <dgm:pt modelId="{4E078855-F840-4FD2-8894-B3287ACEE17C}">
      <dgm:prSet/>
      <dgm:spPr/>
      <dgm:t>
        <a:bodyPr/>
        <a:lstStyle/>
        <a:p>
          <a:r>
            <a:rPr lang="en-GB"/>
            <a:t>2. Procedural impropritary. </a:t>
          </a:r>
          <a:endParaRPr lang="en-US"/>
        </a:p>
      </dgm:t>
    </dgm:pt>
    <dgm:pt modelId="{698E0065-5A35-4EF4-AA41-9DFEB9FFE5FE}" type="parTrans" cxnId="{55686175-7263-4B76-8D05-F2194B982DF2}">
      <dgm:prSet/>
      <dgm:spPr/>
      <dgm:t>
        <a:bodyPr/>
        <a:lstStyle/>
        <a:p>
          <a:endParaRPr lang="en-US"/>
        </a:p>
      </dgm:t>
    </dgm:pt>
    <dgm:pt modelId="{AD3CC5B4-3A86-4160-A213-1CA0C9CE38C1}" type="sibTrans" cxnId="{55686175-7263-4B76-8D05-F2194B982DF2}">
      <dgm:prSet/>
      <dgm:spPr/>
      <dgm:t>
        <a:bodyPr/>
        <a:lstStyle/>
        <a:p>
          <a:endParaRPr lang="en-US"/>
        </a:p>
      </dgm:t>
    </dgm:pt>
    <dgm:pt modelId="{FB3B0B9D-A628-422B-A7AB-34DAAA8BE8DA}">
      <dgm:prSet/>
      <dgm:spPr/>
      <dgm:t>
        <a:bodyPr/>
        <a:lstStyle/>
        <a:p>
          <a:r>
            <a:rPr lang="en-GB"/>
            <a:t>3. Irrationality. </a:t>
          </a:r>
          <a:endParaRPr lang="en-US"/>
        </a:p>
      </dgm:t>
    </dgm:pt>
    <dgm:pt modelId="{02AB3C14-9F52-451C-8E39-B647C14DE60A}" type="parTrans" cxnId="{FBB1191F-26DA-4A60-BE8D-716EFF2390A3}">
      <dgm:prSet/>
      <dgm:spPr/>
      <dgm:t>
        <a:bodyPr/>
        <a:lstStyle/>
        <a:p>
          <a:endParaRPr lang="en-US"/>
        </a:p>
      </dgm:t>
    </dgm:pt>
    <dgm:pt modelId="{2A33DF85-D44A-4FEB-8B74-C22B12902D8A}" type="sibTrans" cxnId="{FBB1191F-26DA-4A60-BE8D-716EFF2390A3}">
      <dgm:prSet/>
      <dgm:spPr/>
      <dgm:t>
        <a:bodyPr/>
        <a:lstStyle/>
        <a:p>
          <a:endParaRPr lang="en-US"/>
        </a:p>
      </dgm:t>
    </dgm:pt>
    <dgm:pt modelId="{FF5660F2-DAD9-4C16-AF35-36E368188846}">
      <dgm:prSet/>
      <dgm:spPr/>
      <dgm:t>
        <a:bodyPr/>
        <a:lstStyle/>
        <a:p>
          <a:r>
            <a:rPr lang="en-GB"/>
            <a:t>4. Human Rights.</a:t>
          </a:r>
          <a:endParaRPr lang="en-US"/>
        </a:p>
      </dgm:t>
    </dgm:pt>
    <dgm:pt modelId="{3C275074-F359-4DCB-84C8-1789B6AC9D6F}" type="parTrans" cxnId="{FCFF5D48-5EB4-4600-AA79-51A9CDB0DEFD}">
      <dgm:prSet/>
      <dgm:spPr/>
      <dgm:t>
        <a:bodyPr/>
        <a:lstStyle/>
        <a:p>
          <a:endParaRPr lang="en-US"/>
        </a:p>
      </dgm:t>
    </dgm:pt>
    <dgm:pt modelId="{635CB975-0547-4AEB-A8FC-C714890AE1D0}" type="sibTrans" cxnId="{FCFF5D48-5EB4-4600-AA79-51A9CDB0DEFD}">
      <dgm:prSet/>
      <dgm:spPr/>
      <dgm:t>
        <a:bodyPr/>
        <a:lstStyle/>
        <a:p>
          <a:endParaRPr lang="en-US"/>
        </a:p>
      </dgm:t>
    </dgm:pt>
    <dgm:pt modelId="{27193B3E-D710-4C7C-98F4-9E7E898DF3EE}" type="pres">
      <dgm:prSet presAssocID="{A433ACA5-D97A-42AD-89B1-1AF508ADE5B5}" presName="root" presStyleCnt="0">
        <dgm:presLayoutVars>
          <dgm:dir/>
          <dgm:resizeHandles val="exact"/>
        </dgm:presLayoutVars>
      </dgm:prSet>
      <dgm:spPr/>
    </dgm:pt>
    <dgm:pt modelId="{7B254A12-0ADF-435D-A346-4DEDF3A452E2}" type="pres">
      <dgm:prSet presAssocID="{85F115A1-005A-4D5F-8715-D597E0B7D4CD}" presName="compNode" presStyleCnt="0"/>
      <dgm:spPr/>
    </dgm:pt>
    <dgm:pt modelId="{DF1685B5-F303-4BB8-A1FB-9D90BBBBF799}" type="pres">
      <dgm:prSet presAssocID="{85F115A1-005A-4D5F-8715-D597E0B7D4CD}" presName="bgRect" presStyleLbl="bgShp" presStyleIdx="0" presStyleCnt="7"/>
      <dgm:spPr/>
    </dgm:pt>
    <dgm:pt modelId="{5416DFEC-B238-4FAD-AD14-25EF391E308B}" type="pres">
      <dgm:prSet presAssocID="{85F115A1-005A-4D5F-8715-D597E0B7D4CD}" presName="iconRect" presStyleLbl="node1" presStyleIdx="0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D542B2A5-0AC8-4945-B4F8-D9F0B2841B1C}" type="pres">
      <dgm:prSet presAssocID="{85F115A1-005A-4D5F-8715-D597E0B7D4CD}" presName="spaceRect" presStyleCnt="0"/>
      <dgm:spPr/>
    </dgm:pt>
    <dgm:pt modelId="{3B75ED83-DCCD-43C3-89D7-E8E7BA9D748E}" type="pres">
      <dgm:prSet presAssocID="{85F115A1-005A-4D5F-8715-D597E0B7D4CD}" presName="parTx" presStyleLbl="revTx" presStyleIdx="0" presStyleCnt="7">
        <dgm:presLayoutVars>
          <dgm:chMax val="0"/>
          <dgm:chPref val="0"/>
        </dgm:presLayoutVars>
      </dgm:prSet>
      <dgm:spPr/>
    </dgm:pt>
    <dgm:pt modelId="{4B999820-03ED-48B0-9650-B17E0E043BE1}" type="pres">
      <dgm:prSet presAssocID="{95FDA912-C265-4033-8B18-93E79D65D99D}" presName="sibTrans" presStyleCnt="0"/>
      <dgm:spPr/>
    </dgm:pt>
    <dgm:pt modelId="{0F9B78C5-FFCF-457C-9867-B29CEC30E6CF}" type="pres">
      <dgm:prSet presAssocID="{35487F8E-3255-425E-9F7C-9B95BF50B615}" presName="compNode" presStyleCnt="0"/>
      <dgm:spPr/>
    </dgm:pt>
    <dgm:pt modelId="{6DA1F4C7-9662-45F3-BFC3-F4DFB9841549}" type="pres">
      <dgm:prSet presAssocID="{35487F8E-3255-425E-9F7C-9B95BF50B615}" presName="bgRect" presStyleLbl="bgShp" presStyleIdx="1" presStyleCnt="7"/>
      <dgm:spPr/>
    </dgm:pt>
    <dgm:pt modelId="{F4DB03A8-6E88-4D24-9899-83113B378A31}" type="pres">
      <dgm:prSet presAssocID="{35487F8E-3255-425E-9F7C-9B95BF50B615}" presName="iconRect" presStyleLbl="node1" presStyleIdx="1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E54C7F13-F813-4824-ACBE-10B499AF58D2}" type="pres">
      <dgm:prSet presAssocID="{35487F8E-3255-425E-9F7C-9B95BF50B615}" presName="spaceRect" presStyleCnt="0"/>
      <dgm:spPr/>
    </dgm:pt>
    <dgm:pt modelId="{11BB194B-4D9D-426C-BA18-E7685A36BA65}" type="pres">
      <dgm:prSet presAssocID="{35487F8E-3255-425E-9F7C-9B95BF50B615}" presName="parTx" presStyleLbl="revTx" presStyleIdx="1" presStyleCnt="7">
        <dgm:presLayoutVars>
          <dgm:chMax val="0"/>
          <dgm:chPref val="0"/>
        </dgm:presLayoutVars>
      </dgm:prSet>
      <dgm:spPr/>
    </dgm:pt>
    <dgm:pt modelId="{4B655826-C406-4A3A-8713-06D549BB79C1}" type="pres">
      <dgm:prSet presAssocID="{1C66E1CE-EC12-47A5-9FEC-732952D6498A}" presName="sibTrans" presStyleCnt="0"/>
      <dgm:spPr/>
    </dgm:pt>
    <dgm:pt modelId="{BF2AADC0-CF2E-4A67-B537-467A97204F3C}" type="pres">
      <dgm:prSet presAssocID="{975B4657-7AB0-42DC-939E-9E2A5B153177}" presName="compNode" presStyleCnt="0"/>
      <dgm:spPr/>
    </dgm:pt>
    <dgm:pt modelId="{BF1A4835-DB75-41BB-B736-6794687A55CE}" type="pres">
      <dgm:prSet presAssocID="{975B4657-7AB0-42DC-939E-9E2A5B153177}" presName="bgRect" presStyleLbl="bgShp" presStyleIdx="2" presStyleCnt="7"/>
      <dgm:spPr/>
    </dgm:pt>
    <dgm:pt modelId="{89FDCAAC-11C6-4A3E-80E4-95526F8C84DB}" type="pres">
      <dgm:prSet presAssocID="{975B4657-7AB0-42DC-939E-9E2A5B153177}" presName="iconRect" presStyleLbl="node1" presStyleIdx="2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urban scene"/>
        </a:ext>
      </dgm:extLst>
    </dgm:pt>
    <dgm:pt modelId="{D6E57A58-7DC7-4AE1-92F5-525D0F1C80C9}" type="pres">
      <dgm:prSet presAssocID="{975B4657-7AB0-42DC-939E-9E2A5B153177}" presName="spaceRect" presStyleCnt="0"/>
      <dgm:spPr/>
    </dgm:pt>
    <dgm:pt modelId="{C6BBAC4B-7ACF-41FA-8ECC-4940108E4E85}" type="pres">
      <dgm:prSet presAssocID="{975B4657-7AB0-42DC-939E-9E2A5B153177}" presName="parTx" presStyleLbl="revTx" presStyleIdx="2" presStyleCnt="7">
        <dgm:presLayoutVars>
          <dgm:chMax val="0"/>
          <dgm:chPref val="0"/>
        </dgm:presLayoutVars>
      </dgm:prSet>
      <dgm:spPr/>
    </dgm:pt>
    <dgm:pt modelId="{0A75EC80-F8E6-46AA-B4DB-449CB691FEA8}" type="pres">
      <dgm:prSet presAssocID="{DBE69070-549B-4B87-8165-9D5469BF75B0}" presName="sibTrans" presStyleCnt="0"/>
      <dgm:spPr/>
    </dgm:pt>
    <dgm:pt modelId="{94B8752D-1214-4EEE-B3FC-7AD53AAD544C}" type="pres">
      <dgm:prSet presAssocID="{AF558167-5FED-4501-B754-2133069FF4CF}" presName="compNode" presStyleCnt="0"/>
      <dgm:spPr/>
    </dgm:pt>
    <dgm:pt modelId="{34BEDDD2-1EA1-4757-914A-FC5996DC4317}" type="pres">
      <dgm:prSet presAssocID="{AF558167-5FED-4501-B754-2133069FF4CF}" presName="bgRect" presStyleLbl="bgShp" presStyleIdx="3" presStyleCnt="7"/>
      <dgm:spPr/>
    </dgm:pt>
    <dgm:pt modelId="{CBE6220F-77B2-4AE7-87BA-006884D1BFD4}" type="pres">
      <dgm:prSet presAssocID="{AF558167-5FED-4501-B754-2133069FF4CF}" presName="iconRect" presStyleLbl="node1" presStyleIdx="3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"/>
        </a:ext>
      </dgm:extLst>
    </dgm:pt>
    <dgm:pt modelId="{D6DFEF3F-9095-4916-AF49-6CC285A625AC}" type="pres">
      <dgm:prSet presAssocID="{AF558167-5FED-4501-B754-2133069FF4CF}" presName="spaceRect" presStyleCnt="0"/>
      <dgm:spPr/>
    </dgm:pt>
    <dgm:pt modelId="{43410289-5E40-4D07-8D2A-DFF08D1F558D}" type="pres">
      <dgm:prSet presAssocID="{AF558167-5FED-4501-B754-2133069FF4CF}" presName="parTx" presStyleLbl="revTx" presStyleIdx="3" presStyleCnt="7">
        <dgm:presLayoutVars>
          <dgm:chMax val="0"/>
          <dgm:chPref val="0"/>
        </dgm:presLayoutVars>
      </dgm:prSet>
      <dgm:spPr/>
    </dgm:pt>
    <dgm:pt modelId="{6DA6613F-9574-4D30-B67C-ED40E9E9A0E8}" type="pres">
      <dgm:prSet presAssocID="{967E33B4-DD8D-4EA5-9C5D-558C36AA426B}" presName="sibTrans" presStyleCnt="0"/>
      <dgm:spPr/>
    </dgm:pt>
    <dgm:pt modelId="{DA75F4C1-588E-46B9-B210-51A8F53334E1}" type="pres">
      <dgm:prSet presAssocID="{4E078855-F840-4FD2-8894-B3287ACEE17C}" presName="compNode" presStyleCnt="0"/>
      <dgm:spPr/>
    </dgm:pt>
    <dgm:pt modelId="{63F1BABE-69A7-433B-B21E-B21C819426F7}" type="pres">
      <dgm:prSet presAssocID="{4E078855-F840-4FD2-8894-B3287ACEE17C}" presName="bgRect" presStyleLbl="bgShp" presStyleIdx="4" presStyleCnt="7"/>
      <dgm:spPr/>
    </dgm:pt>
    <dgm:pt modelId="{B896C19C-C8E0-42C0-8C20-B2FD1DFFACCE}" type="pres">
      <dgm:prSet presAssocID="{4E078855-F840-4FD2-8894-B3287ACEE17C}" presName="iconRect" presStyleLbl="node1" presStyleIdx="4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sion chart"/>
        </a:ext>
      </dgm:extLst>
    </dgm:pt>
    <dgm:pt modelId="{C4864DEE-CB9D-4FE2-9090-0AECE3641FF3}" type="pres">
      <dgm:prSet presAssocID="{4E078855-F840-4FD2-8894-B3287ACEE17C}" presName="spaceRect" presStyleCnt="0"/>
      <dgm:spPr/>
    </dgm:pt>
    <dgm:pt modelId="{CE97E0F5-854B-4F26-9848-803B5B2C2D51}" type="pres">
      <dgm:prSet presAssocID="{4E078855-F840-4FD2-8894-B3287ACEE17C}" presName="parTx" presStyleLbl="revTx" presStyleIdx="4" presStyleCnt="7">
        <dgm:presLayoutVars>
          <dgm:chMax val="0"/>
          <dgm:chPref val="0"/>
        </dgm:presLayoutVars>
      </dgm:prSet>
      <dgm:spPr/>
    </dgm:pt>
    <dgm:pt modelId="{8602CF25-F285-4604-99A2-00D0EC99BA48}" type="pres">
      <dgm:prSet presAssocID="{AD3CC5B4-3A86-4160-A213-1CA0C9CE38C1}" presName="sibTrans" presStyleCnt="0"/>
      <dgm:spPr/>
    </dgm:pt>
    <dgm:pt modelId="{F8288041-CE7E-4508-AA53-1612BD3AF994}" type="pres">
      <dgm:prSet presAssocID="{FB3B0B9D-A628-422B-A7AB-34DAAA8BE8DA}" presName="compNode" presStyleCnt="0"/>
      <dgm:spPr/>
    </dgm:pt>
    <dgm:pt modelId="{5C8476DC-954E-42F8-8FE2-A4F0F51E00DF}" type="pres">
      <dgm:prSet presAssocID="{FB3B0B9D-A628-422B-A7AB-34DAAA8BE8DA}" presName="bgRect" presStyleLbl="bgShp" presStyleIdx="5" presStyleCnt="7"/>
      <dgm:spPr/>
    </dgm:pt>
    <dgm:pt modelId="{7EFE8A10-B0F9-4C30-ACD8-4D6F9F08AEC3}" type="pres">
      <dgm:prSet presAssocID="{FB3B0B9D-A628-422B-A7AB-34DAAA8BE8DA}" presName="iconRect" presStyleLbl="node1" presStyleIdx="5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oker Hat"/>
        </a:ext>
      </dgm:extLst>
    </dgm:pt>
    <dgm:pt modelId="{3FE576FA-0723-4C46-BA69-0868FD460107}" type="pres">
      <dgm:prSet presAssocID="{FB3B0B9D-A628-422B-A7AB-34DAAA8BE8DA}" presName="spaceRect" presStyleCnt="0"/>
      <dgm:spPr/>
    </dgm:pt>
    <dgm:pt modelId="{4B05DEB7-D15E-48DA-A3FA-8404CC708F70}" type="pres">
      <dgm:prSet presAssocID="{FB3B0B9D-A628-422B-A7AB-34DAAA8BE8DA}" presName="parTx" presStyleLbl="revTx" presStyleIdx="5" presStyleCnt="7">
        <dgm:presLayoutVars>
          <dgm:chMax val="0"/>
          <dgm:chPref val="0"/>
        </dgm:presLayoutVars>
      </dgm:prSet>
      <dgm:spPr/>
    </dgm:pt>
    <dgm:pt modelId="{4A732DEB-B4E4-4402-88BF-F923776EB1C0}" type="pres">
      <dgm:prSet presAssocID="{2A33DF85-D44A-4FEB-8B74-C22B12902D8A}" presName="sibTrans" presStyleCnt="0"/>
      <dgm:spPr/>
    </dgm:pt>
    <dgm:pt modelId="{8187B7F0-DF11-455D-B406-3BBC430F4292}" type="pres">
      <dgm:prSet presAssocID="{FF5660F2-DAD9-4C16-AF35-36E368188846}" presName="compNode" presStyleCnt="0"/>
      <dgm:spPr/>
    </dgm:pt>
    <dgm:pt modelId="{297C8351-09FC-4A5C-9212-3BF418E69A98}" type="pres">
      <dgm:prSet presAssocID="{FF5660F2-DAD9-4C16-AF35-36E368188846}" presName="bgRect" presStyleLbl="bgShp" presStyleIdx="6" presStyleCnt="7"/>
      <dgm:spPr/>
    </dgm:pt>
    <dgm:pt modelId="{BDEF81C4-9A0B-42F7-9E92-0F47FA341977}" type="pres">
      <dgm:prSet presAssocID="{FF5660F2-DAD9-4C16-AF35-36E368188846}" presName="iconRect" presStyleLbl="node1" presStyleIdx="6" presStyleCnt="7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289CD6AE-DE2C-4163-931B-B35BB36EAD05}" type="pres">
      <dgm:prSet presAssocID="{FF5660F2-DAD9-4C16-AF35-36E368188846}" presName="spaceRect" presStyleCnt="0"/>
      <dgm:spPr/>
    </dgm:pt>
    <dgm:pt modelId="{3F3850DA-017B-405C-988F-2319D76C19C1}" type="pres">
      <dgm:prSet presAssocID="{FF5660F2-DAD9-4C16-AF35-36E368188846}" presName="parTx" presStyleLbl="revTx" presStyleIdx="6" presStyleCnt="7">
        <dgm:presLayoutVars>
          <dgm:chMax val="0"/>
          <dgm:chPref val="0"/>
        </dgm:presLayoutVars>
      </dgm:prSet>
      <dgm:spPr/>
    </dgm:pt>
  </dgm:ptLst>
  <dgm:cxnLst>
    <dgm:cxn modelId="{4ADEC10C-FF43-401A-94A7-B76CEA1E6DF1}" type="presOf" srcId="{FF5660F2-DAD9-4C16-AF35-36E368188846}" destId="{3F3850DA-017B-405C-988F-2319D76C19C1}" srcOrd="0" destOrd="0" presId="urn:microsoft.com/office/officeart/2018/2/layout/IconVerticalSolidList"/>
    <dgm:cxn modelId="{3F85060E-CE7F-4F67-A101-B4AB04A5D64A}" type="presOf" srcId="{85F115A1-005A-4D5F-8715-D597E0B7D4CD}" destId="{3B75ED83-DCCD-43C3-89D7-E8E7BA9D748E}" srcOrd="0" destOrd="0" presId="urn:microsoft.com/office/officeart/2018/2/layout/IconVerticalSolidList"/>
    <dgm:cxn modelId="{C7BBF21B-150F-4FBB-9A8C-B76E67AD1798}" type="presOf" srcId="{35487F8E-3255-425E-9F7C-9B95BF50B615}" destId="{11BB194B-4D9D-426C-BA18-E7685A36BA65}" srcOrd="0" destOrd="0" presId="urn:microsoft.com/office/officeart/2018/2/layout/IconVerticalSolidList"/>
    <dgm:cxn modelId="{FBB1191F-26DA-4A60-BE8D-716EFF2390A3}" srcId="{A433ACA5-D97A-42AD-89B1-1AF508ADE5B5}" destId="{FB3B0B9D-A628-422B-A7AB-34DAAA8BE8DA}" srcOrd="5" destOrd="0" parTransId="{02AB3C14-9F52-451C-8E39-B647C14DE60A}" sibTransId="{2A33DF85-D44A-4FEB-8B74-C22B12902D8A}"/>
    <dgm:cxn modelId="{543F733C-ED39-4482-A136-B0C366D2EDE1}" type="presOf" srcId="{A433ACA5-D97A-42AD-89B1-1AF508ADE5B5}" destId="{27193B3E-D710-4C7C-98F4-9E7E898DF3EE}" srcOrd="0" destOrd="0" presId="urn:microsoft.com/office/officeart/2018/2/layout/IconVerticalSolidList"/>
    <dgm:cxn modelId="{FCFF5D48-5EB4-4600-AA79-51A9CDB0DEFD}" srcId="{A433ACA5-D97A-42AD-89B1-1AF508ADE5B5}" destId="{FF5660F2-DAD9-4C16-AF35-36E368188846}" srcOrd="6" destOrd="0" parTransId="{3C275074-F359-4DCB-84C8-1789B6AC9D6F}" sibTransId="{635CB975-0547-4AEB-A8FC-C714890AE1D0}"/>
    <dgm:cxn modelId="{55686175-7263-4B76-8D05-F2194B982DF2}" srcId="{A433ACA5-D97A-42AD-89B1-1AF508ADE5B5}" destId="{4E078855-F840-4FD2-8894-B3287ACEE17C}" srcOrd="4" destOrd="0" parTransId="{698E0065-5A35-4EF4-AA41-9DFEB9FFE5FE}" sibTransId="{AD3CC5B4-3A86-4160-A213-1CA0C9CE38C1}"/>
    <dgm:cxn modelId="{D5656C80-DD4A-461C-AF5C-22243E0B2B31}" srcId="{A433ACA5-D97A-42AD-89B1-1AF508ADE5B5}" destId="{975B4657-7AB0-42DC-939E-9E2A5B153177}" srcOrd="2" destOrd="0" parTransId="{02671D7C-7E50-404C-BB84-9A7E47900B7C}" sibTransId="{DBE69070-549B-4B87-8165-9D5469BF75B0}"/>
    <dgm:cxn modelId="{3EF767A5-E9F1-4B72-AB3E-9CBE23020483}" srcId="{A433ACA5-D97A-42AD-89B1-1AF508ADE5B5}" destId="{85F115A1-005A-4D5F-8715-D597E0B7D4CD}" srcOrd="0" destOrd="0" parTransId="{17E53600-40BD-460A-8292-E0D8E2C96995}" sibTransId="{95FDA912-C265-4033-8B18-93E79D65D99D}"/>
    <dgm:cxn modelId="{996827A6-E254-45EE-AB70-E46C08C82A8A}" type="presOf" srcId="{975B4657-7AB0-42DC-939E-9E2A5B153177}" destId="{C6BBAC4B-7ACF-41FA-8ECC-4940108E4E85}" srcOrd="0" destOrd="0" presId="urn:microsoft.com/office/officeart/2018/2/layout/IconVerticalSolidList"/>
    <dgm:cxn modelId="{2F8771B3-2982-40A3-9421-12667D63BEF7}" srcId="{A433ACA5-D97A-42AD-89B1-1AF508ADE5B5}" destId="{35487F8E-3255-425E-9F7C-9B95BF50B615}" srcOrd="1" destOrd="0" parTransId="{D5AA91BF-DB06-4A95-A944-17D48C2CCB81}" sibTransId="{1C66E1CE-EC12-47A5-9FEC-732952D6498A}"/>
    <dgm:cxn modelId="{F854BCB8-F3B7-4529-B9AD-542CF1879991}" type="presOf" srcId="{AF558167-5FED-4501-B754-2133069FF4CF}" destId="{43410289-5E40-4D07-8D2A-DFF08D1F558D}" srcOrd="0" destOrd="0" presId="urn:microsoft.com/office/officeart/2018/2/layout/IconVerticalSolidList"/>
    <dgm:cxn modelId="{349EEFB9-28EC-4625-8106-62FFDC1FF84E}" type="presOf" srcId="{FB3B0B9D-A628-422B-A7AB-34DAAA8BE8DA}" destId="{4B05DEB7-D15E-48DA-A3FA-8404CC708F70}" srcOrd="0" destOrd="0" presId="urn:microsoft.com/office/officeart/2018/2/layout/IconVerticalSolidList"/>
    <dgm:cxn modelId="{343F43E6-0F97-466F-8125-6FFD32B76B9C}" srcId="{A433ACA5-D97A-42AD-89B1-1AF508ADE5B5}" destId="{AF558167-5FED-4501-B754-2133069FF4CF}" srcOrd="3" destOrd="0" parTransId="{7C929DB2-D366-4AD0-86A8-2FB7E5C26C38}" sibTransId="{967E33B4-DD8D-4EA5-9C5D-558C36AA426B}"/>
    <dgm:cxn modelId="{9A6690EA-A246-42A4-A6DD-5EF768508D3F}" type="presOf" srcId="{4E078855-F840-4FD2-8894-B3287ACEE17C}" destId="{CE97E0F5-854B-4F26-9848-803B5B2C2D51}" srcOrd="0" destOrd="0" presId="urn:microsoft.com/office/officeart/2018/2/layout/IconVerticalSolidList"/>
    <dgm:cxn modelId="{B82E986B-687D-4EEF-9AF0-B061E50F3CC4}" type="presParOf" srcId="{27193B3E-D710-4C7C-98F4-9E7E898DF3EE}" destId="{7B254A12-0ADF-435D-A346-4DEDF3A452E2}" srcOrd="0" destOrd="0" presId="urn:microsoft.com/office/officeart/2018/2/layout/IconVerticalSolidList"/>
    <dgm:cxn modelId="{671AFB11-C4AD-41B8-B4BD-CBBFF8C5A50F}" type="presParOf" srcId="{7B254A12-0ADF-435D-A346-4DEDF3A452E2}" destId="{DF1685B5-F303-4BB8-A1FB-9D90BBBBF799}" srcOrd="0" destOrd="0" presId="urn:microsoft.com/office/officeart/2018/2/layout/IconVerticalSolidList"/>
    <dgm:cxn modelId="{E82B7438-6855-4EB4-8E20-8A1997B58FFE}" type="presParOf" srcId="{7B254A12-0ADF-435D-A346-4DEDF3A452E2}" destId="{5416DFEC-B238-4FAD-AD14-25EF391E308B}" srcOrd="1" destOrd="0" presId="urn:microsoft.com/office/officeart/2018/2/layout/IconVerticalSolidList"/>
    <dgm:cxn modelId="{6404D296-F1B1-46E4-B09B-A0FCE403AFF6}" type="presParOf" srcId="{7B254A12-0ADF-435D-A346-4DEDF3A452E2}" destId="{D542B2A5-0AC8-4945-B4F8-D9F0B2841B1C}" srcOrd="2" destOrd="0" presId="urn:microsoft.com/office/officeart/2018/2/layout/IconVerticalSolidList"/>
    <dgm:cxn modelId="{F2B16E59-D2F7-45F5-A932-863798671276}" type="presParOf" srcId="{7B254A12-0ADF-435D-A346-4DEDF3A452E2}" destId="{3B75ED83-DCCD-43C3-89D7-E8E7BA9D748E}" srcOrd="3" destOrd="0" presId="urn:microsoft.com/office/officeart/2018/2/layout/IconVerticalSolidList"/>
    <dgm:cxn modelId="{2501491B-43B4-44A2-A119-7FC563BD1374}" type="presParOf" srcId="{27193B3E-D710-4C7C-98F4-9E7E898DF3EE}" destId="{4B999820-03ED-48B0-9650-B17E0E043BE1}" srcOrd="1" destOrd="0" presId="urn:microsoft.com/office/officeart/2018/2/layout/IconVerticalSolidList"/>
    <dgm:cxn modelId="{85BE96A1-2E05-4A89-9356-A24EB928D7A2}" type="presParOf" srcId="{27193B3E-D710-4C7C-98F4-9E7E898DF3EE}" destId="{0F9B78C5-FFCF-457C-9867-B29CEC30E6CF}" srcOrd="2" destOrd="0" presId="urn:microsoft.com/office/officeart/2018/2/layout/IconVerticalSolidList"/>
    <dgm:cxn modelId="{3969E09E-F9E0-46C1-81B3-79BBB30C9B85}" type="presParOf" srcId="{0F9B78C5-FFCF-457C-9867-B29CEC30E6CF}" destId="{6DA1F4C7-9662-45F3-BFC3-F4DFB9841549}" srcOrd="0" destOrd="0" presId="urn:microsoft.com/office/officeart/2018/2/layout/IconVerticalSolidList"/>
    <dgm:cxn modelId="{F90026E2-7C3E-4800-8B48-DD82D8F41E75}" type="presParOf" srcId="{0F9B78C5-FFCF-457C-9867-B29CEC30E6CF}" destId="{F4DB03A8-6E88-4D24-9899-83113B378A31}" srcOrd="1" destOrd="0" presId="urn:microsoft.com/office/officeart/2018/2/layout/IconVerticalSolidList"/>
    <dgm:cxn modelId="{F9128D2B-33B6-4D01-A2E4-0C3EE09E3DBF}" type="presParOf" srcId="{0F9B78C5-FFCF-457C-9867-B29CEC30E6CF}" destId="{E54C7F13-F813-4824-ACBE-10B499AF58D2}" srcOrd="2" destOrd="0" presId="urn:microsoft.com/office/officeart/2018/2/layout/IconVerticalSolidList"/>
    <dgm:cxn modelId="{AB646023-B815-4E99-BFC2-1BF6AD32C216}" type="presParOf" srcId="{0F9B78C5-FFCF-457C-9867-B29CEC30E6CF}" destId="{11BB194B-4D9D-426C-BA18-E7685A36BA65}" srcOrd="3" destOrd="0" presId="urn:microsoft.com/office/officeart/2018/2/layout/IconVerticalSolidList"/>
    <dgm:cxn modelId="{7F118D1E-F963-46CF-9261-E72C517AFC54}" type="presParOf" srcId="{27193B3E-D710-4C7C-98F4-9E7E898DF3EE}" destId="{4B655826-C406-4A3A-8713-06D549BB79C1}" srcOrd="3" destOrd="0" presId="urn:microsoft.com/office/officeart/2018/2/layout/IconVerticalSolidList"/>
    <dgm:cxn modelId="{658F0DEC-754B-4ABE-A15C-5F5568F7C6E5}" type="presParOf" srcId="{27193B3E-D710-4C7C-98F4-9E7E898DF3EE}" destId="{BF2AADC0-CF2E-4A67-B537-467A97204F3C}" srcOrd="4" destOrd="0" presId="urn:microsoft.com/office/officeart/2018/2/layout/IconVerticalSolidList"/>
    <dgm:cxn modelId="{CEBE5C2D-4FE8-49A9-BD80-1AC9E7A2C1E0}" type="presParOf" srcId="{BF2AADC0-CF2E-4A67-B537-467A97204F3C}" destId="{BF1A4835-DB75-41BB-B736-6794687A55CE}" srcOrd="0" destOrd="0" presId="urn:microsoft.com/office/officeart/2018/2/layout/IconVerticalSolidList"/>
    <dgm:cxn modelId="{36AF48A7-B5AA-41DB-B701-093DDC95676B}" type="presParOf" srcId="{BF2AADC0-CF2E-4A67-B537-467A97204F3C}" destId="{89FDCAAC-11C6-4A3E-80E4-95526F8C84DB}" srcOrd="1" destOrd="0" presId="urn:microsoft.com/office/officeart/2018/2/layout/IconVerticalSolidList"/>
    <dgm:cxn modelId="{59146DBC-6BE2-4F91-A9A2-87B217D7C27D}" type="presParOf" srcId="{BF2AADC0-CF2E-4A67-B537-467A97204F3C}" destId="{D6E57A58-7DC7-4AE1-92F5-525D0F1C80C9}" srcOrd="2" destOrd="0" presId="urn:microsoft.com/office/officeart/2018/2/layout/IconVerticalSolidList"/>
    <dgm:cxn modelId="{0A392F2C-F9AE-42BE-A28D-DE701FF5BF50}" type="presParOf" srcId="{BF2AADC0-CF2E-4A67-B537-467A97204F3C}" destId="{C6BBAC4B-7ACF-41FA-8ECC-4940108E4E85}" srcOrd="3" destOrd="0" presId="urn:microsoft.com/office/officeart/2018/2/layout/IconVerticalSolidList"/>
    <dgm:cxn modelId="{E901540B-44EE-4A9E-AF27-DA9DBD345DCA}" type="presParOf" srcId="{27193B3E-D710-4C7C-98F4-9E7E898DF3EE}" destId="{0A75EC80-F8E6-46AA-B4DB-449CB691FEA8}" srcOrd="5" destOrd="0" presId="urn:microsoft.com/office/officeart/2018/2/layout/IconVerticalSolidList"/>
    <dgm:cxn modelId="{53516132-BE47-4C46-AFD3-ABDB06A3D782}" type="presParOf" srcId="{27193B3E-D710-4C7C-98F4-9E7E898DF3EE}" destId="{94B8752D-1214-4EEE-B3FC-7AD53AAD544C}" srcOrd="6" destOrd="0" presId="urn:microsoft.com/office/officeart/2018/2/layout/IconVerticalSolidList"/>
    <dgm:cxn modelId="{71A3AE55-8296-4BD5-8652-024A300DFEFF}" type="presParOf" srcId="{94B8752D-1214-4EEE-B3FC-7AD53AAD544C}" destId="{34BEDDD2-1EA1-4757-914A-FC5996DC4317}" srcOrd="0" destOrd="0" presId="urn:microsoft.com/office/officeart/2018/2/layout/IconVerticalSolidList"/>
    <dgm:cxn modelId="{C338F2ED-90D4-4EE5-81F9-31D6011DED2F}" type="presParOf" srcId="{94B8752D-1214-4EEE-B3FC-7AD53AAD544C}" destId="{CBE6220F-77B2-4AE7-87BA-006884D1BFD4}" srcOrd="1" destOrd="0" presId="urn:microsoft.com/office/officeart/2018/2/layout/IconVerticalSolidList"/>
    <dgm:cxn modelId="{121C93B9-F2AC-4102-9B3F-B8A5C3702305}" type="presParOf" srcId="{94B8752D-1214-4EEE-B3FC-7AD53AAD544C}" destId="{D6DFEF3F-9095-4916-AF49-6CC285A625AC}" srcOrd="2" destOrd="0" presId="urn:microsoft.com/office/officeart/2018/2/layout/IconVerticalSolidList"/>
    <dgm:cxn modelId="{127F13C0-62BF-4FF3-B999-E5607B98058D}" type="presParOf" srcId="{94B8752D-1214-4EEE-B3FC-7AD53AAD544C}" destId="{43410289-5E40-4D07-8D2A-DFF08D1F558D}" srcOrd="3" destOrd="0" presId="urn:microsoft.com/office/officeart/2018/2/layout/IconVerticalSolidList"/>
    <dgm:cxn modelId="{9790691F-8921-4772-BDD8-CB94444FCC7E}" type="presParOf" srcId="{27193B3E-D710-4C7C-98F4-9E7E898DF3EE}" destId="{6DA6613F-9574-4D30-B67C-ED40E9E9A0E8}" srcOrd="7" destOrd="0" presId="urn:microsoft.com/office/officeart/2018/2/layout/IconVerticalSolidList"/>
    <dgm:cxn modelId="{BF7EF9D1-672F-46EE-956B-EE2ED1331FFC}" type="presParOf" srcId="{27193B3E-D710-4C7C-98F4-9E7E898DF3EE}" destId="{DA75F4C1-588E-46B9-B210-51A8F53334E1}" srcOrd="8" destOrd="0" presId="urn:microsoft.com/office/officeart/2018/2/layout/IconVerticalSolidList"/>
    <dgm:cxn modelId="{AF25B8B2-E9F5-471F-B06B-4AD9AA325C7E}" type="presParOf" srcId="{DA75F4C1-588E-46B9-B210-51A8F53334E1}" destId="{63F1BABE-69A7-433B-B21E-B21C819426F7}" srcOrd="0" destOrd="0" presId="urn:microsoft.com/office/officeart/2018/2/layout/IconVerticalSolidList"/>
    <dgm:cxn modelId="{B1ACC225-58FD-4DD5-8CB5-9200BDAEBCAC}" type="presParOf" srcId="{DA75F4C1-588E-46B9-B210-51A8F53334E1}" destId="{B896C19C-C8E0-42C0-8C20-B2FD1DFFACCE}" srcOrd="1" destOrd="0" presId="urn:microsoft.com/office/officeart/2018/2/layout/IconVerticalSolidList"/>
    <dgm:cxn modelId="{85CF5C25-577D-463B-99E7-656B3420F5FD}" type="presParOf" srcId="{DA75F4C1-588E-46B9-B210-51A8F53334E1}" destId="{C4864DEE-CB9D-4FE2-9090-0AECE3641FF3}" srcOrd="2" destOrd="0" presId="urn:microsoft.com/office/officeart/2018/2/layout/IconVerticalSolidList"/>
    <dgm:cxn modelId="{08DD6C37-2DC1-49C3-B0CE-0148DE22D411}" type="presParOf" srcId="{DA75F4C1-588E-46B9-B210-51A8F53334E1}" destId="{CE97E0F5-854B-4F26-9848-803B5B2C2D51}" srcOrd="3" destOrd="0" presId="urn:microsoft.com/office/officeart/2018/2/layout/IconVerticalSolidList"/>
    <dgm:cxn modelId="{AB89383B-3C60-4A9C-8F14-AC49DE1E7609}" type="presParOf" srcId="{27193B3E-D710-4C7C-98F4-9E7E898DF3EE}" destId="{8602CF25-F285-4604-99A2-00D0EC99BA48}" srcOrd="9" destOrd="0" presId="urn:microsoft.com/office/officeart/2018/2/layout/IconVerticalSolidList"/>
    <dgm:cxn modelId="{9361F03D-B70D-4E79-B925-6109B83BE021}" type="presParOf" srcId="{27193B3E-D710-4C7C-98F4-9E7E898DF3EE}" destId="{F8288041-CE7E-4508-AA53-1612BD3AF994}" srcOrd="10" destOrd="0" presId="urn:microsoft.com/office/officeart/2018/2/layout/IconVerticalSolidList"/>
    <dgm:cxn modelId="{78BC2B18-DEC7-4F46-9FE9-B8AE020404E8}" type="presParOf" srcId="{F8288041-CE7E-4508-AA53-1612BD3AF994}" destId="{5C8476DC-954E-42F8-8FE2-A4F0F51E00DF}" srcOrd="0" destOrd="0" presId="urn:microsoft.com/office/officeart/2018/2/layout/IconVerticalSolidList"/>
    <dgm:cxn modelId="{9590C8E9-C82B-4A19-BB34-F570AEE4440A}" type="presParOf" srcId="{F8288041-CE7E-4508-AA53-1612BD3AF994}" destId="{7EFE8A10-B0F9-4C30-ACD8-4D6F9F08AEC3}" srcOrd="1" destOrd="0" presId="urn:microsoft.com/office/officeart/2018/2/layout/IconVerticalSolidList"/>
    <dgm:cxn modelId="{8AFFA440-8350-4C7D-84A5-0DDAC4865476}" type="presParOf" srcId="{F8288041-CE7E-4508-AA53-1612BD3AF994}" destId="{3FE576FA-0723-4C46-BA69-0868FD460107}" srcOrd="2" destOrd="0" presId="urn:microsoft.com/office/officeart/2018/2/layout/IconVerticalSolidList"/>
    <dgm:cxn modelId="{833EBF78-DEDB-40B6-AFAF-D50596904EA7}" type="presParOf" srcId="{F8288041-CE7E-4508-AA53-1612BD3AF994}" destId="{4B05DEB7-D15E-48DA-A3FA-8404CC708F70}" srcOrd="3" destOrd="0" presId="urn:microsoft.com/office/officeart/2018/2/layout/IconVerticalSolidList"/>
    <dgm:cxn modelId="{5CD6F71F-1AD4-46DC-A78E-A4A80C2F6753}" type="presParOf" srcId="{27193B3E-D710-4C7C-98F4-9E7E898DF3EE}" destId="{4A732DEB-B4E4-4402-88BF-F923776EB1C0}" srcOrd="11" destOrd="0" presId="urn:microsoft.com/office/officeart/2018/2/layout/IconVerticalSolidList"/>
    <dgm:cxn modelId="{01920C33-C9A1-42DD-879D-1EB1201C13E5}" type="presParOf" srcId="{27193B3E-D710-4C7C-98F4-9E7E898DF3EE}" destId="{8187B7F0-DF11-455D-B406-3BBC430F4292}" srcOrd="12" destOrd="0" presId="urn:microsoft.com/office/officeart/2018/2/layout/IconVerticalSolidList"/>
    <dgm:cxn modelId="{9EC41669-F861-4244-8913-8B638CDAA307}" type="presParOf" srcId="{8187B7F0-DF11-455D-B406-3BBC430F4292}" destId="{297C8351-09FC-4A5C-9212-3BF418E69A98}" srcOrd="0" destOrd="0" presId="urn:microsoft.com/office/officeart/2018/2/layout/IconVerticalSolidList"/>
    <dgm:cxn modelId="{B1C29189-B131-47B2-A62F-1F96E1E686B8}" type="presParOf" srcId="{8187B7F0-DF11-455D-B406-3BBC430F4292}" destId="{BDEF81C4-9A0B-42F7-9E92-0F47FA341977}" srcOrd="1" destOrd="0" presId="urn:microsoft.com/office/officeart/2018/2/layout/IconVerticalSolidList"/>
    <dgm:cxn modelId="{FAC5A31B-3205-4F44-AB4A-B011DC11C4BD}" type="presParOf" srcId="{8187B7F0-DF11-455D-B406-3BBC430F4292}" destId="{289CD6AE-DE2C-4163-931B-B35BB36EAD05}" srcOrd="2" destOrd="0" presId="urn:microsoft.com/office/officeart/2018/2/layout/IconVerticalSolidList"/>
    <dgm:cxn modelId="{804EA4A5-BE91-42F2-8825-25D251515113}" type="presParOf" srcId="{8187B7F0-DF11-455D-B406-3BBC430F4292}" destId="{3F3850DA-017B-405C-988F-2319D76C19C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C6DD465-BDA6-4089-AE96-DCE25D51C42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A3AD624-5A23-4B6E-AA1A-3CE2C0053F1E}">
      <dgm:prSet/>
      <dgm:spPr/>
      <dgm:t>
        <a:bodyPr/>
        <a:lstStyle/>
        <a:p>
          <a:r>
            <a:rPr lang="en-GB"/>
            <a:t>Can be held to account by Parliament. </a:t>
          </a:r>
          <a:endParaRPr lang="en-US"/>
        </a:p>
      </dgm:t>
    </dgm:pt>
    <dgm:pt modelId="{7DAE5488-2C4D-4D52-8481-81C5C8677346}" type="parTrans" cxnId="{EEBE19D1-43D4-4EBB-A727-A65AAC00FB35}">
      <dgm:prSet/>
      <dgm:spPr/>
      <dgm:t>
        <a:bodyPr/>
        <a:lstStyle/>
        <a:p>
          <a:endParaRPr lang="en-US"/>
        </a:p>
      </dgm:t>
    </dgm:pt>
    <dgm:pt modelId="{720DB9F3-AA1F-485E-BD7B-4EE7D8085FAA}" type="sibTrans" cxnId="{EEBE19D1-43D4-4EBB-A727-A65AAC00FB35}">
      <dgm:prSet/>
      <dgm:spPr/>
      <dgm:t>
        <a:bodyPr/>
        <a:lstStyle/>
        <a:p>
          <a:endParaRPr lang="en-US"/>
        </a:p>
      </dgm:t>
    </dgm:pt>
    <dgm:pt modelId="{5834337D-2800-4CC8-A75A-E709A83FDAFC}">
      <dgm:prSet/>
      <dgm:spPr/>
      <dgm:t>
        <a:bodyPr/>
        <a:lstStyle/>
        <a:p>
          <a:r>
            <a:rPr lang="en-GB"/>
            <a:t>Through parliamentary debates and select/ standing committees and parliamentary questions. </a:t>
          </a:r>
          <a:endParaRPr lang="en-US"/>
        </a:p>
      </dgm:t>
    </dgm:pt>
    <dgm:pt modelId="{734C881A-A036-40C8-8FDB-1511694521A8}" type="parTrans" cxnId="{45D1E416-25F8-473D-ACB2-D2B0B0288FA2}">
      <dgm:prSet/>
      <dgm:spPr/>
      <dgm:t>
        <a:bodyPr/>
        <a:lstStyle/>
        <a:p>
          <a:endParaRPr lang="en-US"/>
        </a:p>
      </dgm:t>
    </dgm:pt>
    <dgm:pt modelId="{5D1EB1CE-6A89-4C09-A2DB-F1DFD00D4C6D}" type="sibTrans" cxnId="{45D1E416-25F8-473D-ACB2-D2B0B0288FA2}">
      <dgm:prSet/>
      <dgm:spPr/>
      <dgm:t>
        <a:bodyPr/>
        <a:lstStyle/>
        <a:p>
          <a:endParaRPr lang="en-US"/>
        </a:p>
      </dgm:t>
    </dgm:pt>
    <dgm:pt modelId="{37AA2D30-D1B9-4557-A873-BE31ACC74A20}">
      <dgm:prSet/>
      <dgm:spPr/>
      <dgm:t>
        <a:bodyPr/>
        <a:lstStyle/>
        <a:p>
          <a:r>
            <a:rPr lang="en-GB"/>
            <a:t>Debates can be on any issue. </a:t>
          </a:r>
          <a:endParaRPr lang="en-US"/>
        </a:p>
      </dgm:t>
    </dgm:pt>
    <dgm:pt modelId="{04554859-BEC7-4F8F-8F64-8803A930E310}" type="parTrans" cxnId="{EF9B732F-9572-4C23-AAEF-B1A5AA6F1040}">
      <dgm:prSet/>
      <dgm:spPr/>
      <dgm:t>
        <a:bodyPr/>
        <a:lstStyle/>
        <a:p>
          <a:endParaRPr lang="en-US"/>
        </a:p>
      </dgm:t>
    </dgm:pt>
    <dgm:pt modelId="{26F6E41A-48CE-466E-8CDB-932024ED5774}" type="sibTrans" cxnId="{EF9B732F-9572-4C23-AAEF-B1A5AA6F1040}">
      <dgm:prSet/>
      <dgm:spPr/>
      <dgm:t>
        <a:bodyPr/>
        <a:lstStyle/>
        <a:p>
          <a:endParaRPr lang="en-US"/>
        </a:p>
      </dgm:t>
    </dgm:pt>
    <dgm:pt modelId="{CD7A581C-B0E9-48C7-A44C-4F4D47A1F929}">
      <dgm:prSet/>
      <dgm:spPr/>
      <dgm:t>
        <a:bodyPr/>
        <a:lstStyle/>
        <a:p>
          <a:r>
            <a:rPr lang="en-GB"/>
            <a:t>There are rules attached to a debate – ‘’ Standing orders’’. </a:t>
          </a:r>
          <a:endParaRPr lang="en-US"/>
        </a:p>
      </dgm:t>
    </dgm:pt>
    <dgm:pt modelId="{757FAE87-BA92-46BB-9587-648EEDA1BA92}" type="parTrans" cxnId="{4DCA6343-197C-41EE-A6AD-8E9EC694109B}">
      <dgm:prSet/>
      <dgm:spPr/>
      <dgm:t>
        <a:bodyPr/>
        <a:lstStyle/>
        <a:p>
          <a:endParaRPr lang="en-US"/>
        </a:p>
      </dgm:t>
    </dgm:pt>
    <dgm:pt modelId="{775C5E2E-C51C-41D7-8920-31508FC2F12F}" type="sibTrans" cxnId="{4DCA6343-197C-41EE-A6AD-8E9EC694109B}">
      <dgm:prSet/>
      <dgm:spPr/>
      <dgm:t>
        <a:bodyPr/>
        <a:lstStyle/>
        <a:p>
          <a:endParaRPr lang="en-US"/>
        </a:p>
      </dgm:t>
    </dgm:pt>
    <dgm:pt modelId="{14F9E90B-8088-495A-BE17-04DEEFD1ADB4}" type="pres">
      <dgm:prSet presAssocID="{AC6DD465-BDA6-4089-AE96-DCE25D51C42C}" presName="root" presStyleCnt="0">
        <dgm:presLayoutVars>
          <dgm:dir/>
          <dgm:resizeHandles val="exact"/>
        </dgm:presLayoutVars>
      </dgm:prSet>
      <dgm:spPr/>
    </dgm:pt>
    <dgm:pt modelId="{03EAB266-11E5-4E94-97D7-EF30E48BD8A1}" type="pres">
      <dgm:prSet presAssocID="{4A3AD624-5A23-4B6E-AA1A-3CE2C0053F1E}" presName="compNode" presStyleCnt="0"/>
      <dgm:spPr/>
    </dgm:pt>
    <dgm:pt modelId="{ACFC2FA5-839F-469A-9B71-49680800D368}" type="pres">
      <dgm:prSet presAssocID="{4A3AD624-5A23-4B6E-AA1A-3CE2C0053F1E}" presName="bgRect" presStyleLbl="bgShp" presStyleIdx="0" presStyleCnt="4"/>
      <dgm:spPr/>
    </dgm:pt>
    <dgm:pt modelId="{0AD79EFA-262E-4157-AF06-6184B0FA7519}" type="pres">
      <dgm:prSet presAssocID="{4A3AD624-5A23-4B6E-AA1A-3CE2C0053F1E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776721F2-6395-43E0-85B6-ACC0156F64B3}" type="pres">
      <dgm:prSet presAssocID="{4A3AD624-5A23-4B6E-AA1A-3CE2C0053F1E}" presName="spaceRect" presStyleCnt="0"/>
      <dgm:spPr/>
    </dgm:pt>
    <dgm:pt modelId="{5D48D574-CDCC-4FF1-9DE0-C075F4BE61BF}" type="pres">
      <dgm:prSet presAssocID="{4A3AD624-5A23-4B6E-AA1A-3CE2C0053F1E}" presName="parTx" presStyleLbl="revTx" presStyleIdx="0" presStyleCnt="4">
        <dgm:presLayoutVars>
          <dgm:chMax val="0"/>
          <dgm:chPref val="0"/>
        </dgm:presLayoutVars>
      </dgm:prSet>
      <dgm:spPr/>
    </dgm:pt>
    <dgm:pt modelId="{185C155D-09BF-487F-BDA8-1503A60A0CAE}" type="pres">
      <dgm:prSet presAssocID="{720DB9F3-AA1F-485E-BD7B-4EE7D8085FAA}" presName="sibTrans" presStyleCnt="0"/>
      <dgm:spPr/>
    </dgm:pt>
    <dgm:pt modelId="{1E2C3262-8A85-4183-B230-C519E40B6C56}" type="pres">
      <dgm:prSet presAssocID="{5834337D-2800-4CC8-A75A-E709A83FDAFC}" presName="compNode" presStyleCnt="0"/>
      <dgm:spPr/>
    </dgm:pt>
    <dgm:pt modelId="{CC9108C1-DE8D-40F0-8339-CBBF1ADC222F}" type="pres">
      <dgm:prSet presAssocID="{5834337D-2800-4CC8-A75A-E709A83FDAFC}" presName="bgRect" presStyleLbl="bgShp" presStyleIdx="1" presStyleCnt="4"/>
      <dgm:spPr/>
    </dgm:pt>
    <dgm:pt modelId="{C7B4B68F-54E5-4581-AFA1-60D7BAAAA294}" type="pres">
      <dgm:prSet presAssocID="{5834337D-2800-4CC8-A75A-E709A83FDAFC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049DC60E-DE68-4B63-8B43-6FD1AE66EC06}" type="pres">
      <dgm:prSet presAssocID="{5834337D-2800-4CC8-A75A-E709A83FDAFC}" presName="spaceRect" presStyleCnt="0"/>
      <dgm:spPr/>
    </dgm:pt>
    <dgm:pt modelId="{4B92A6D6-C739-4247-AB06-711E5ACA9FBF}" type="pres">
      <dgm:prSet presAssocID="{5834337D-2800-4CC8-A75A-E709A83FDAFC}" presName="parTx" presStyleLbl="revTx" presStyleIdx="1" presStyleCnt="4">
        <dgm:presLayoutVars>
          <dgm:chMax val="0"/>
          <dgm:chPref val="0"/>
        </dgm:presLayoutVars>
      </dgm:prSet>
      <dgm:spPr/>
    </dgm:pt>
    <dgm:pt modelId="{57C16435-B204-49EC-A6A9-C0F01EF2437E}" type="pres">
      <dgm:prSet presAssocID="{5D1EB1CE-6A89-4C09-A2DB-F1DFD00D4C6D}" presName="sibTrans" presStyleCnt="0"/>
      <dgm:spPr/>
    </dgm:pt>
    <dgm:pt modelId="{A3989DB1-EF6A-4426-B3A0-EE32FF05DC89}" type="pres">
      <dgm:prSet presAssocID="{37AA2D30-D1B9-4557-A873-BE31ACC74A20}" presName="compNode" presStyleCnt="0"/>
      <dgm:spPr/>
    </dgm:pt>
    <dgm:pt modelId="{FAE6F362-C69B-4DAE-BAB5-05797D97971D}" type="pres">
      <dgm:prSet presAssocID="{37AA2D30-D1B9-4557-A873-BE31ACC74A20}" presName="bgRect" presStyleLbl="bgShp" presStyleIdx="2" presStyleCnt="4"/>
      <dgm:spPr/>
    </dgm:pt>
    <dgm:pt modelId="{4E620CAC-4CBD-4C1E-82B2-E9CABF74A7FA}" type="pres">
      <dgm:prSet presAssocID="{37AA2D30-D1B9-4557-A873-BE31ACC74A20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Judge"/>
        </a:ext>
      </dgm:extLst>
    </dgm:pt>
    <dgm:pt modelId="{C8823185-C7B7-455F-B727-296FC1EE9FD9}" type="pres">
      <dgm:prSet presAssocID="{37AA2D30-D1B9-4557-A873-BE31ACC74A20}" presName="spaceRect" presStyleCnt="0"/>
      <dgm:spPr/>
    </dgm:pt>
    <dgm:pt modelId="{BB534E87-9443-4404-AA13-8562A8E9870F}" type="pres">
      <dgm:prSet presAssocID="{37AA2D30-D1B9-4557-A873-BE31ACC74A20}" presName="parTx" presStyleLbl="revTx" presStyleIdx="2" presStyleCnt="4">
        <dgm:presLayoutVars>
          <dgm:chMax val="0"/>
          <dgm:chPref val="0"/>
        </dgm:presLayoutVars>
      </dgm:prSet>
      <dgm:spPr/>
    </dgm:pt>
    <dgm:pt modelId="{44B7392B-DE71-4FAA-8DC1-10A9B45DB413}" type="pres">
      <dgm:prSet presAssocID="{26F6E41A-48CE-466E-8CDB-932024ED5774}" presName="sibTrans" presStyleCnt="0"/>
      <dgm:spPr/>
    </dgm:pt>
    <dgm:pt modelId="{513FA43A-BDAD-40E2-933E-B7676B51316B}" type="pres">
      <dgm:prSet presAssocID="{CD7A581C-B0E9-48C7-A44C-4F4D47A1F929}" presName="compNode" presStyleCnt="0"/>
      <dgm:spPr/>
    </dgm:pt>
    <dgm:pt modelId="{82F4FEDC-28A2-489B-95A3-444074881573}" type="pres">
      <dgm:prSet presAssocID="{CD7A581C-B0E9-48C7-A44C-4F4D47A1F929}" presName="bgRect" presStyleLbl="bgShp" presStyleIdx="3" presStyleCnt="4"/>
      <dgm:spPr/>
    </dgm:pt>
    <dgm:pt modelId="{20F68CE0-70DD-4961-BFEE-BD210544EB89}" type="pres">
      <dgm:prSet presAssocID="{CD7A581C-B0E9-48C7-A44C-4F4D47A1F929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86368DF2-7493-4DE0-86E2-4A4E94470AD8}" type="pres">
      <dgm:prSet presAssocID="{CD7A581C-B0E9-48C7-A44C-4F4D47A1F929}" presName="spaceRect" presStyleCnt="0"/>
      <dgm:spPr/>
    </dgm:pt>
    <dgm:pt modelId="{4024A43D-4AAA-4D6E-91B5-1CA3B7358004}" type="pres">
      <dgm:prSet presAssocID="{CD7A581C-B0E9-48C7-A44C-4F4D47A1F929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45D1E416-25F8-473D-ACB2-D2B0B0288FA2}" srcId="{AC6DD465-BDA6-4089-AE96-DCE25D51C42C}" destId="{5834337D-2800-4CC8-A75A-E709A83FDAFC}" srcOrd="1" destOrd="0" parTransId="{734C881A-A036-40C8-8FDB-1511694521A8}" sibTransId="{5D1EB1CE-6A89-4C09-A2DB-F1DFD00D4C6D}"/>
    <dgm:cxn modelId="{EF9B732F-9572-4C23-AAEF-B1A5AA6F1040}" srcId="{AC6DD465-BDA6-4089-AE96-DCE25D51C42C}" destId="{37AA2D30-D1B9-4557-A873-BE31ACC74A20}" srcOrd="2" destOrd="0" parTransId="{04554859-BEC7-4F8F-8F64-8803A930E310}" sibTransId="{26F6E41A-48CE-466E-8CDB-932024ED5774}"/>
    <dgm:cxn modelId="{26E0C535-87DF-48E9-9413-0E24F0A9A2F3}" type="presOf" srcId="{AC6DD465-BDA6-4089-AE96-DCE25D51C42C}" destId="{14F9E90B-8088-495A-BE17-04DEEFD1ADB4}" srcOrd="0" destOrd="0" presId="urn:microsoft.com/office/officeart/2018/2/layout/IconVerticalSolidList"/>
    <dgm:cxn modelId="{4DCA6343-197C-41EE-A6AD-8E9EC694109B}" srcId="{AC6DD465-BDA6-4089-AE96-DCE25D51C42C}" destId="{CD7A581C-B0E9-48C7-A44C-4F4D47A1F929}" srcOrd="3" destOrd="0" parTransId="{757FAE87-BA92-46BB-9587-648EEDA1BA92}" sibTransId="{775C5E2E-C51C-41D7-8920-31508FC2F12F}"/>
    <dgm:cxn modelId="{541D4B9D-6551-4B45-B0D6-E4A87B1BB372}" type="presOf" srcId="{5834337D-2800-4CC8-A75A-E709A83FDAFC}" destId="{4B92A6D6-C739-4247-AB06-711E5ACA9FBF}" srcOrd="0" destOrd="0" presId="urn:microsoft.com/office/officeart/2018/2/layout/IconVerticalSolidList"/>
    <dgm:cxn modelId="{EEBE19D1-43D4-4EBB-A727-A65AAC00FB35}" srcId="{AC6DD465-BDA6-4089-AE96-DCE25D51C42C}" destId="{4A3AD624-5A23-4B6E-AA1A-3CE2C0053F1E}" srcOrd="0" destOrd="0" parTransId="{7DAE5488-2C4D-4D52-8481-81C5C8677346}" sibTransId="{720DB9F3-AA1F-485E-BD7B-4EE7D8085FAA}"/>
    <dgm:cxn modelId="{D9E49EEC-7F2E-499D-AB4A-BF2BCC5DE42B}" type="presOf" srcId="{CD7A581C-B0E9-48C7-A44C-4F4D47A1F929}" destId="{4024A43D-4AAA-4D6E-91B5-1CA3B7358004}" srcOrd="0" destOrd="0" presId="urn:microsoft.com/office/officeart/2018/2/layout/IconVerticalSolidList"/>
    <dgm:cxn modelId="{2BE5D9EF-6606-42AD-A8FF-542F6CC850AD}" type="presOf" srcId="{37AA2D30-D1B9-4557-A873-BE31ACC74A20}" destId="{BB534E87-9443-4404-AA13-8562A8E9870F}" srcOrd="0" destOrd="0" presId="urn:microsoft.com/office/officeart/2018/2/layout/IconVerticalSolidList"/>
    <dgm:cxn modelId="{98ABFDFC-87EE-4D2F-A00E-C68B0D309E16}" type="presOf" srcId="{4A3AD624-5A23-4B6E-AA1A-3CE2C0053F1E}" destId="{5D48D574-CDCC-4FF1-9DE0-C075F4BE61BF}" srcOrd="0" destOrd="0" presId="urn:microsoft.com/office/officeart/2018/2/layout/IconVerticalSolidList"/>
    <dgm:cxn modelId="{8A741A99-1015-4E3A-9E2D-1C2481001ADB}" type="presParOf" srcId="{14F9E90B-8088-495A-BE17-04DEEFD1ADB4}" destId="{03EAB266-11E5-4E94-97D7-EF30E48BD8A1}" srcOrd="0" destOrd="0" presId="urn:microsoft.com/office/officeart/2018/2/layout/IconVerticalSolidList"/>
    <dgm:cxn modelId="{5B164802-5522-4590-BFAA-88F28925A28F}" type="presParOf" srcId="{03EAB266-11E5-4E94-97D7-EF30E48BD8A1}" destId="{ACFC2FA5-839F-469A-9B71-49680800D368}" srcOrd="0" destOrd="0" presId="urn:microsoft.com/office/officeart/2018/2/layout/IconVerticalSolidList"/>
    <dgm:cxn modelId="{2FE43191-A050-4C07-B6AC-284BDFEB6DD5}" type="presParOf" srcId="{03EAB266-11E5-4E94-97D7-EF30E48BD8A1}" destId="{0AD79EFA-262E-4157-AF06-6184B0FA7519}" srcOrd="1" destOrd="0" presId="urn:microsoft.com/office/officeart/2018/2/layout/IconVerticalSolidList"/>
    <dgm:cxn modelId="{8CDD289A-FB34-4279-937D-33D428899C06}" type="presParOf" srcId="{03EAB266-11E5-4E94-97D7-EF30E48BD8A1}" destId="{776721F2-6395-43E0-85B6-ACC0156F64B3}" srcOrd="2" destOrd="0" presId="urn:microsoft.com/office/officeart/2018/2/layout/IconVerticalSolidList"/>
    <dgm:cxn modelId="{B1A752AE-0966-4D8D-8D53-92AB65691015}" type="presParOf" srcId="{03EAB266-11E5-4E94-97D7-EF30E48BD8A1}" destId="{5D48D574-CDCC-4FF1-9DE0-C075F4BE61BF}" srcOrd="3" destOrd="0" presId="urn:microsoft.com/office/officeart/2018/2/layout/IconVerticalSolidList"/>
    <dgm:cxn modelId="{8D4501BA-CECC-47B7-9363-E8B3045CF1FA}" type="presParOf" srcId="{14F9E90B-8088-495A-BE17-04DEEFD1ADB4}" destId="{185C155D-09BF-487F-BDA8-1503A60A0CAE}" srcOrd="1" destOrd="0" presId="urn:microsoft.com/office/officeart/2018/2/layout/IconVerticalSolidList"/>
    <dgm:cxn modelId="{0B2A7970-3FDE-414A-9BA8-6BA693E7592E}" type="presParOf" srcId="{14F9E90B-8088-495A-BE17-04DEEFD1ADB4}" destId="{1E2C3262-8A85-4183-B230-C519E40B6C56}" srcOrd="2" destOrd="0" presId="urn:microsoft.com/office/officeart/2018/2/layout/IconVerticalSolidList"/>
    <dgm:cxn modelId="{C2DA644D-B685-45DC-9BE1-0CE947734C48}" type="presParOf" srcId="{1E2C3262-8A85-4183-B230-C519E40B6C56}" destId="{CC9108C1-DE8D-40F0-8339-CBBF1ADC222F}" srcOrd="0" destOrd="0" presId="urn:microsoft.com/office/officeart/2018/2/layout/IconVerticalSolidList"/>
    <dgm:cxn modelId="{115001B8-FE2A-48CB-93F5-F3BB0DF99044}" type="presParOf" srcId="{1E2C3262-8A85-4183-B230-C519E40B6C56}" destId="{C7B4B68F-54E5-4581-AFA1-60D7BAAAA294}" srcOrd="1" destOrd="0" presId="urn:microsoft.com/office/officeart/2018/2/layout/IconVerticalSolidList"/>
    <dgm:cxn modelId="{B59BB06B-4BAB-4774-9C1D-43D10BE2234B}" type="presParOf" srcId="{1E2C3262-8A85-4183-B230-C519E40B6C56}" destId="{049DC60E-DE68-4B63-8B43-6FD1AE66EC06}" srcOrd="2" destOrd="0" presId="urn:microsoft.com/office/officeart/2018/2/layout/IconVerticalSolidList"/>
    <dgm:cxn modelId="{E07D08C0-5E30-458D-B7A3-8394C230C03A}" type="presParOf" srcId="{1E2C3262-8A85-4183-B230-C519E40B6C56}" destId="{4B92A6D6-C739-4247-AB06-711E5ACA9FBF}" srcOrd="3" destOrd="0" presId="urn:microsoft.com/office/officeart/2018/2/layout/IconVerticalSolidList"/>
    <dgm:cxn modelId="{E19C45AC-53E1-4244-90D2-478BE43160AD}" type="presParOf" srcId="{14F9E90B-8088-495A-BE17-04DEEFD1ADB4}" destId="{57C16435-B204-49EC-A6A9-C0F01EF2437E}" srcOrd="3" destOrd="0" presId="urn:microsoft.com/office/officeart/2018/2/layout/IconVerticalSolidList"/>
    <dgm:cxn modelId="{54F882DD-CB2E-4D7E-B59F-53BCF397DB9F}" type="presParOf" srcId="{14F9E90B-8088-495A-BE17-04DEEFD1ADB4}" destId="{A3989DB1-EF6A-4426-B3A0-EE32FF05DC89}" srcOrd="4" destOrd="0" presId="urn:microsoft.com/office/officeart/2018/2/layout/IconVerticalSolidList"/>
    <dgm:cxn modelId="{7B70EC6E-80BE-47CF-A80C-BE808B2B117A}" type="presParOf" srcId="{A3989DB1-EF6A-4426-B3A0-EE32FF05DC89}" destId="{FAE6F362-C69B-4DAE-BAB5-05797D97971D}" srcOrd="0" destOrd="0" presId="urn:microsoft.com/office/officeart/2018/2/layout/IconVerticalSolidList"/>
    <dgm:cxn modelId="{C7476443-CBB8-4DC3-ACE0-1E568439BF20}" type="presParOf" srcId="{A3989DB1-EF6A-4426-B3A0-EE32FF05DC89}" destId="{4E620CAC-4CBD-4C1E-82B2-E9CABF74A7FA}" srcOrd="1" destOrd="0" presId="urn:microsoft.com/office/officeart/2018/2/layout/IconVerticalSolidList"/>
    <dgm:cxn modelId="{D630B3D5-AC2D-4F66-B5F4-6469C617361B}" type="presParOf" srcId="{A3989DB1-EF6A-4426-B3A0-EE32FF05DC89}" destId="{C8823185-C7B7-455F-B727-296FC1EE9FD9}" srcOrd="2" destOrd="0" presId="urn:microsoft.com/office/officeart/2018/2/layout/IconVerticalSolidList"/>
    <dgm:cxn modelId="{65A6F9F1-9A92-449D-B83B-8309161E05C1}" type="presParOf" srcId="{A3989DB1-EF6A-4426-B3A0-EE32FF05DC89}" destId="{BB534E87-9443-4404-AA13-8562A8E9870F}" srcOrd="3" destOrd="0" presId="urn:microsoft.com/office/officeart/2018/2/layout/IconVerticalSolidList"/>
    <dgm:cxn modelId="{27971F0B-952A-49FE-98CE-E3241A955C45}" type="presParOf" srcId="{14F9E90B-8088-495A-BE17-04DEEFD1ADB4}" destId="{44B7392B-DE71-4FAA-8DC1-10A9B45DB413}" srcOrd="5" destOrd="0" presId="urn:microsoft.com/office/officeart/2018/2/layout/IconVerticalSolidList"/>
    <dgm:cxn modelId="{0DF029A2-7EEC-4987-8631-8CA1CD9512C6}" type="presParOf" srcId="{14F9E90B-8088-495A-BE17-04DEEFD1ADB4}" destId="{513FA43A-BDAD-40E2-933E-B7676B51316B}" srcOrd="6" destOrd="0" presId="urn:microsoft.com/office/officeart/2018/2/layout/IconVerticalSolidList"/>
    <dgm:cxn modelId="{D446960E-ED0C-4C18-B393-70F0232F5EFE}" type="presParOf" srcId="{513FA43A-BDAD-40E2-933E-B7676B51316B}" destId="{82F4FEDC-28A2-489B-95A3-444074881573}" srcOrd="0" destOrd="0" presId="urn:microsoft.com/office/officeart/2018/2/layout/IconVerticalSolidList"/>
    <dgm:cxn modelId="{B03A101C-44CC-48C3-BA33-5FED420E0B3D}" type="presParOf" srcId="{513FA43A-BDAD-40E2-933E-B7676B51316B}" destId="{20F68CE0-70DD-4961-BFEE-BD210544EB89}" srcOrd="1" destOrd="0" presId="urn:microsoft.com/office/officeart/2018/2/layout/IconVerticalSolidList"/>
    <dgm:cxn modelId="{0FE38042-B7B6-44F5-AEDA-92BB6A1A610C}" type="presParOf" srcId="{513FA43A-BDAD-40E2-933E-B7676B51316B}" destId="{86368DF2-7493-4DE0-86E2-4A4E94470AD8}" srcOrd="2" destOrd="0" presId="urn:microsoft.com/office/officeart/2018/2/layout/IconVerticalSolidList"/>
    <dgm:cxn modelId="{070471BF-E0B6-40F0-B71F-4197369D7EB6}" type="presParOf" srcId="{513FA43A-BDAD-40E2-933E-B7676B51316B}" destId="{4024A43D-4AAA-4D6E-91B5-1CA3B735800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CD42885-6015-4578-A03D-73B4C967DB03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07D4499-00F2-47AC-A019-D41F685686EB}">
      <dgm:prSet/>
      <dgm:spPr/>
      <dgm:t>
        <a:bodyPr/>
        <a:lstStyle/>
        <a:p>
          <a:r>
            <a:rPr lang="en-GB"/>
            <a:t>A debate in the commons can be on anything as long as it is included within the King’s speech in the opening of parliament. </a:t>
          </a:r>
          <a:endParaRPr lang="en-US"/>
        </a:p>
      </dgm:t>
    </dgm:pt>
    <dgm:pt modelId="{331B7AAD-4CA9-426D-9ADD-0C87A3DF97E8}" type="parTrans" cxnId="{FCE98D07-1278-4ED4-9BA6-0D1DF93EBE8D}">
      <dgm:prSet/>
      <dgm:spPr/>
      <dgm:t>
        <a:bodyPr/>
        <a:lstStyle/>
        <a:p>
          <a:endParaRPr lang="en-US"/>
        </a:p>
      </dgm:t>
    </dgm:pt>
    <dgm:pt modelId="{CC45D14E-F214-4B78-96BE-BC7F1888EA70}" type="sibTrans" cxnId="{FCE98D07-1278-4ED4-9BA6-0D1DF93EBE8D}">
      <dgm:prSet/>
      <dgm:spPr/>
      <dgm:t>
        <a:bodyPr/>
        <a:lstStyle/>
        <a:p>
          <a:endParaRPr lang="en-US"/>
        </a:p>
      </dgm:t>
    </dgm:pt>
    <dgm:pt modelId="{B3DDACC7-F647-411D-937A-18BF35EE7B07}">
      <dgm:prSet/>
      <dgm:spPr/>
      <dgm:t>
        <a:bodyPr/>
        <a:lstStyle/>
        <a:p>
          <a:r>
            <a:rPr lang="en-GB"/>
            <a:t>3 Estimate day for debating spending. </a:t>
          </a:r>
          <a:endParaRPr lang="en-US"/>
        </a:p>
      </dgm:t>
    </dgm:pt>
    <dgm:pt modelId="{D3F49BAD-CF4C-458D-B3E5-A1AC0AD0C46D}" type="parTrans" cxnId="{0671A665-86A3-41D4-81CF-3D11E00AD159}">
      <dgm:prSet/>
      <dgm:spPr/>
      <dgm:t>
        <a:bodyPr/>
        <a:lstStyle/>
        <a:p>
          <a:endParaRPr lang="en-US"/>
        </a:p>
      </dgm:t>
    </dgm:pt>
    <dgm:pt modelId="{E93D8D39-20E0-4019-B60B-7D0EE9B71C62}" type="sibTrans" cxnId="{0671A665-86A3-41D4-81CF-3D11E00AD159}">
      <dgm:prSet/>
      <dgm:spPr/>
      <dgm:t>
        <a:bodyPr/>
        <a:lstStyle/>
        <a:p>
          <a:endParaRPr lang="en-US"/>
        </a:p>
      </dgm:t>
    </dgm:pt>
    <dgm:pt modelId="{ADD54089-4414-489B-BA2B-A16D62B11143}">
      <dgm:prSet/>
      <dgm:spPr/>
      <dgm:t>
        <a:bodyPr/>
        <a:lstStyle/>
        <a:p>
          <a:r>
            <a:rPr lang="en-GB"/>
            <a:t>20 opposition day for debates brought by the opposition. </a:t>
          </a:r>
          <a:endParaRPr lang="en-US"/>
        </a:p>
      </dgm:t>
    </dgm:pt>
    <dgm:pt modelId="{E7D30020-4604-42B3-9851-2B45465ACFCE}" type="parTrans" cxnId="{9FCA0A31-5AF5-4B97-95E0-BE1C6761182F}">
      <dgm:prSet/>
      <dgm:spPr/>
      <dgm:t>
        <a:bodyPr/>
        <a:lstStyle/>
        <a:p>
          <a:endParaRPr lang="en-US"/>
        </a:p>
      </dgm:t>
    </dgm:pt>
    <dgm:pt modelId="{C9CBCEEB-5B10-4214-B59E-C71F05A99AD4}" type="sibTrans" cxnId="{9FCA0A31-5AF5-4B97-95E0-BE1C6761182F}">
      <dgm:prSet/>
      <dgm:spPr/>
      <dgm:t>
        <a:bodyPr/>
        <a:lstStyle/>
        <a:p>
          <a:endParaRPr lang="en-US"/>
        </a:p>
      </dgm:t>
    </dgm:pt>
    <dgm:pt modelId="{479D5C90-D51C-42A4-83EB-4B059EBDB035}">
      <dgm:prSet/>
      <dgm:spPr/>
      <dgm:t>
        <a:bodyPr/>
        <a:lstStyle/>
        <a:p>
          <a:r>
            <a:rPr lang="en-GB"/>
            <a:t>Adjournment for holidays – private members can bring debates </a:t>
          </a:r>
          <a:endParaRPr lang="en-US"/>
        </a:p>
      </dgm:t>
    </dgm:pt>
    <dgm:pt modelId="{BECF2AFC-489E-4397-A230-0A9299485FE3}" type="parTrans" cxnId="{EC86248A-0E1C-48E8-A7DE-5D9D61E55FCA}">
      <dgm:prSet/>
      <dgm:spPr/>
      <dgm:t>
        <a:bodyPr/>
        <a:lstStyle/>
        <a:p>
          <a:endParaRPr lang="en-US"/>
        </a:p>
      </dgm:t>
    </dgm:pt>
    <dgm:pt modelId="{B88ECD1C-45DF-4933-AA09-CC917E6266E6}" type="sibTrans" cxnId="{EC86248A-0E1C-48E8-A7DE-5D9D61E55FCA}">
      <dgm:prSet/>
      <dgm:spPr/>
      <dgm:t>
        <a:bodyPr/>
        <a:lstStyle/>
        <a:p>
          <a:endParaRPr lang="en-US"/>
        </a:p>
      </dgm:t>
    </dgm:pt>
    <dgm:pt modelId="{4FB87545-4F6A-43C7-BEB2-44D613FCC59E}" type="pres">
      <dgm:prSet presAssocID="{5CD42885-6015-4578-A03D-73B4C967DB03}" presName="root" presStyleCnt="0">
        <dgm:presLayoutVars>
          <dgm:dir/>
          <dgm:resizeHandles val="exact"/>
        </dgm:presLayoutVars>
      </dgm:prSet>
      <dgm:spPr/>
    </dgm:pt>
    <dgm:pt modelId="{2CCF3F08-CD23-4109-9B10-7DE9BF8ECA85}" type="pres">
      <dgm:prSet presAssocID="{E07D4499-00F2-47AC-A019-D41F685686EB}" presName="compNode" presStyleCnt="0"/>
      <dgm:spPr/>
    </dgm:pt>
    <dgm:pt modelId="{12D07497-07B3-4E31-845F-49B81342B2BD}" type="pres">
      <dgm:prSet presAssocID="{E07D4499-00F2-47AC-A019-D41F685686EB}" presName="bgRect" presStyleLbl="bgShp" presStyleIdx="0" presStyleCnt="4"/>
      <dgm:spPr/>
    </dgm:pt>
    <dgm:pt modelId="{63A39A28-7CAD-4366-8374-78CE10B418B5}" type="pres">
      <dgm:prSet presAssocID="{E07D4499-00F2-47AC-A019-D41F685686EB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astle scene"/>
        </a:ext>
      </dgm:extLst>
    </dgm:pt>
    <dgm:pt modelId="{1518F58F-F37C-4559-9C57-DDBE68EEF7E6}" type="pres">
      <dgm:prSet presAssocID="{E07D4499-00F2-47AC-A019-D41F685686EB}" presName="spaceRect" presStyleCnt="0"/>
      <dgm:spPr/>
    </dgm:pt>
    <dgm:pt modelId="{3FA1DBC2-56BE-48C4-B19C-FFF568B67C99}" type="pres">
      <dgm:prSet presAssocID="{E07D4499-00F2-47AC-A019-D41F685686EB}" presName="parTx" presStyleLbl="revTx" presStyleIdx="0" presStyleCnt="4">
        <dgm:presLayoutVars>
          <dgm:chMax val="0"/>
          <dgm:chPref val="0"/>
        </dgm:presLayoutVars>
      </dgm:prSet>
      <dgm:spPr/>
    </dgm:pt>
    <dgm:pt modelId="{E87BCBCB-B70C-44B4-9EF1-2977C17AF1BC}" type="pres">
      <dgm:prSet presAssocID="{CC45D14E-F214-4B78-96BE-BC7F1888EA70}" presName="sibTrans" presStyleCnt="0"/>
      <dgm:spPr/>
    </dgm:pt>
    <dgm:pt modelId="{7123D754-ACC9-4DD7-A8F3-731A7A5CF0AB}" type="pres">
      <dgm:prSet presAssocID="{B3DDACC7-F647-411D-937A-18BF35EE7B07}" presName="compNode" presStyleCnt="0"/>
      <dgm:spPr/>
    </dgm:pt>
    <dgm:pt modelId="{EAD7187D-535A-4241-8D3B-34489A2F6F47}" type="pres">
      <dgm:prSet presAssocID="{B3DDACC7-F647-411D-937A-18BF35EE7B07}" presName="bgRect" presStyleLbl="bgShp" presStyleIdx="1" presStyleCnt="4"/>
      <dgm:spPr/>
    </dgm:pt>
    <dgm:pt modelId="{F3D1DDB8-308D-4B14-864E-5B02C8538FF9}" type="pres">
      <dgm:prSet presAssocID="{B3DDACC7-F647-411D-937A-18BF35EE7B07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uro"/>
        </a:ext>
      </dgm:extLst>
    </dgm:pt>
    <dgm:pt modelId="{083000D1-F288-40FD-8979-70B4544FCACC}" type="pres">
      <dgm:prSet presAssocID="{B3DDACC7-F647-411D-937A-18BF35EE7B07}" presName="spaceRect" presStyleCnt="0"/>
      <dgm:spPr/>
    </dgm:pt>
    <dgm:pt modelId="{FDB0A890-8366-4754-9AEB-200D2E57FD05}" type="pres">
      <dgm:prSet presAssocID="{B3DDACC7-F647-411D-937A-18BF35EE7B07}" presName="parTx" presStyleLbl="revTx" presStyleIdx="1" presStyleCnt="4">
        <dgm:presLayoutVars>
          <dgm:chMax val="0"/>
          <dgm:chPref val="0"/>
        </dgm:presLayoutVars>
      </dgm:prSet>
      <dgm:spPr/>
    </dgm:pt>
    <dgm:pt modelId="{A26F2B79-B468-4A62-9282-8F5D18C95B1D}" type="pres">
      <dgm:prSet presAssocID="{E93D8D39-20E0-4019-B60B-7D0EE9B71C62}" presName="sibTrans" presStyleCnt="0"/>
      <dgm:spPr/>
    </dgm:pt>
    <dgm:pt modelId="{3C518EB4-3028-414E-A25B-D40FBCAAF183}" type="pres">
      <dgm:prSet presAssocID="{ADD54089-4414-489B-BA2B-A16D62B11143}" presName="compNode" presStyleCnt="0"/>
      <dgm:spPr/>
    </dgm:pt>
    <dgm:pt modelId="{1F774F0D-FB6E-4C7C-B9C9-A1715903F3A3}" type="pres">
      <dgm:prSet presAssocID="{ADD54089-4414-489B-BA2B-A16D62B11143}" presName="bgRect" presStyleLbl="bgShp" presStyleIdx="2" presStyleCnt="4"/>
      <dgm:spPr/>
    </dgm:pt>
    <dgm:pt modelId="{12306954-223E-4233-9FFC-EE0C83BAF452}" type="pres">
      <dgm:prSet presAssocID="{ADD54089-4414-489B-BA2B-A16D62B11143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17E1F594-72B6-4C57-9F17-376C4C3D9704}" type="pres">
      <dgm:prSet presAssocID="{ADD54089-4414-489B-BA2B-A16D62B11143}" presName="spaceRect" presStyleCnt="0"/>
      <dgm:spPr/>
    </dgm:pt>
    <dgm:pt modelId="{D81820D5-1184-4F31-BCC1-D3DD20574818}" type="pres">
      <dgm:prSet presAssocID="{ADD54089-4414-489B-BA2B-A16D62B11143}" presName="parTx" presStyleLbl="revTx" presStyleIdx="2" presStyleCnt="4">
        <dgm:presLayoutVars>
          <dgm:chMax val="0"/>
          <dgm:chPref val="0"/>
        </dgm:presLayoutVars>
      </dgm:prSet>
      <dgm:spPr/>
    </dgm:pt>
    <dgm:pt modelId="{D3010623-98A1-4003-8E22-D4D7D703DD36}" type="pres">
      <dgm:prSet presAssocID="{C9CBCEEB-5B10-4214-B59E-C71F05A99AD4}" presName="sibTrans" presStyleCnt="0"/>
      <dgm:spPr/>
    </dgm:pt>
    <dgm:pt modelId="{2F89C6AF-C400-4725-8963-8E783610A813}" type="pres">
      <dgm:prSet presAssocID="{479D5C90-D51C-42A4-83EB-4B059EBDB035}" presName="compNode" presStyleCnt="0"/>
      <dgm:spPr/>
    </dgm:pt>
    <dgm:pt modelId="{A1DA84C5-574B-4D3B-B159-4CEDA395C713}" type="pres">
      <dgm:prSet presAssocID="{479D5C90-D51C-42A4-83EB-4B059EBDB035}" presName="bgRect" presStyleLbl="bgShp" presStyleIdx="3" presStyleCnt="4"/>
      <dgm:spPr/>
    </dgm:pt>
    <dgm:pt modelId="{830B3682-3053-4707-BF04-BEDBC584AD20}" type="pres">
      <dgm:prSet presAssocID="{479D5C90-D51C-42A4-83EB-4B059EBDB035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rown"/>
        </a:ext>
      </dgm:extLst>
    </dgm:pt>
    <dgm:pt modelId="{3785FD86-C0B4-4BA4-9F35-79E9345CAC84}" type="pres">
      <dgm:prSet presAssocID="{479D5C90-D51C-42A4-83EB-4B059EBDB035}" presName="spaceRect" presStyleCnt="0"/>
      <dgm:spPr/>
    </dgm:pt>
    <dgm:pt modelId="{709A9F1E-0413-48E8-BA2B-3C78B2B5FDA2}" type="pres">
      <dgm:prSet presAssocID="{479D5C90-D51C-42A4-83EB-4B059EBDB035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FCE98D07-1278-4ED4-9BA6-0D1DF93EBE8D}" srcId="{5CD42885-6015-4578-A03D-73B4C967DB03}" destId="{E07D4499-00F2-47AC-A019-D41F685686EB}" srcOrd="0" destOrd="0" parTransId="{331B7AAD-4CA9-426D-9ADD-0C87A3DF97E8}" sibTransId="{CC45D14E-F214-4B78-96BE-BC7F1888EA70}"/>
    <dgm:cxn modelId="{9FCA0A31-5AF5-4B97-95E0-BE1C6761182F}" srcId="{5CD42885-6015-4578-A03D-73B4C967DB03}" destId="{ADD54089-4414-489B-BA2B-A16D62B11143}" srcOrd="2" destOrd="0" parTransId="{E7D30020-4604-42B3-9851-2B45465ACFCE}" sibTransId="{C9CBCEEB-5B10-4214-B59E-C71F05A99AD4}"/>
    <dgm:cxn modelId="{C5FA0034-7F6E-448F-9D58-4125D6C6A8E3}" type="presOf" srcId="{479D5C90-D51C-42A4-83EB-4B059EBDB035}" destId="{709A9F1E-0413-48E8-BA2B-3C78B2B5FDA2}" srcOrd="0" destOrd="0" presId="urn:microsoft.com/office/officeart/2018/2/layout/IconVerticalSolidList"/>
    <dgm:cxn modelId="{0671A665-86A3-41D4-81CF-3D11E00AD159}" srcId="{5CD42885-6015-4578-A03D-73B4C967DB03}" destId="{B3DDACC7-F647-411D-937A-18BF35EE7B07}" srcOrd="1" destOrd="0" parTransId="{D3F49BAD-CF4C-458D-B3E5-A1AC0AD0C46D}" sibTransId="{E93D8D39-20E0-4019-B60B-7D0EE9B71C62}"/>
    <dgm:cxn modelId="{CAEE5579-C270-4216-9C59-27CC35F3F58C}" type="presOf" srcId="{E07D4499-00F2-47AC-A019-D41F685686EB}" destId="{3FA1DBC2-56BE-48C4-B19C-FFF568B67C99}" srcOrd="0" destOrd="0" presId="urn:microsoft.com/office/officeart/2018/2/layout/IconVerticalSolidList"/>
    <dgm:cxn modelId="{73D8D086-FB63-4D3E-AE04-903C474369C2}" type="presOf" srcId="{B3DDACC7-F647-411D-937A-18BF35EE7B07}" destId="{FDB0A890-8366-4754-9AEB-200D2E57FD05}" srcOrd="0" destOrd="0" presId="urn:microsoft.com/office/officeart/2018/2/layout/IconVerticalSolidList"/>
    <dgm:cxn modelId="{EC86248A-0E1C-48E8-A7DE-5D9D61E55FCA}" srcId="{5CD42885-6015-4578-A03D-73B4C967DB03}" destId="{479D5C90-D51C-42A4-83EB-4B059EBDB035}" srcOrd="3" destOrd="0" parTransId="{BECF2AFC-489E-4397-A230-0A9299485FE3}" sibTransId="{B88ECD1C-45DF-4933-AA09-CC917E6266E6}"/>
    <dgm:cxn modelId="{4BBE7DA4-4CD4-46B1-9E66-C8705E794B24}" type="presOf" srcId="{ADD54089-4414-489B-BA2B-A16D62B11143}" destId="{D81820D5-1184-4F31-BCC1-D3DD20574818}" srcOrd="0" destOrd="0" presId="urn:microsoft.com/office/officeart/2018/2/layout/IconVerticalSolidList"/>
    <dgm:cxn modelId="{CDB2E9BB-A2D3-4C17-8FA7-5F601E03B192}" type="presOf" srcId="{5CD42885-6015-4578-A03D-73B4C967DB03}" destId="{4FB87545-4F6A-43C7-BEB2-44D613FCC59E}" srcOrd="0" destOrd="0" presId="urn:microsoft.com/office/officeart/2018/2/layout/IconVerticalSolidList"/>
    <dgm:cxn modelId="{0F8839FB-3018-42C5-BCD1-ABA18AB669F2}" type="presParOf" srcId="{4FB87545-4F6A-43C7-BEB2-44D613FCC59E}" destId="{2CCF3F08-CD23-4109-9B10-7DE9BF8ECA85}" srcOrd="0" destOrd="0" presId="urn:microsoft.com/office/officeart/2018/2/layout/IconVerticalSolidList"/>
    <dgm:cxn modelId="{A3172178-4A0E-4876-A8E5-86D1022771D1}" type="presParOf" srcId="{2CCF3F08-CD23-4109-9B10-7DE9BF8ECA85}" destId="{12D07497-07B3-4E31-845F-49B81342B2BD}" srcOrd="0" destOrd="0" presId="urn:microsoft.com/office/officeart/2018/2/layout/IconVerticalSolidList"/>
    <dgm:cxn modelId="{35152572-924C-4595-8AF7-4A9754263926}" type="presParOf" srcId="{2CCF3F08-CD23-4109-9B10-7DE9BF8ECA85}" destId="{63A39A28-7CAD-4366-8374-78CE10B418B5}" srcOrd="1" destOrd="0" presId="urn:microsoft.com/office/officeart/2018/2/layout/IconVerticalSolidList"/>
    <dgm:cxn modelId="{A1DCF9DE-717A-41C9-B649-ECC41413023F}" type="presParOf" srcId="{2CCF3F08-CD23-4109-9B10-7DE9BF8ECA85}" destId="{1518F58F-F37C-4559-9C57-DDBE68EEF7E6}" srcOrd="2" destOrd="0" presId="urn:microsoft.com/office/officeart/2018/2/layout/IconVerticalSolidList"/>
    <dgm:cxn modelId="{29DC6852-77BB-41C8-A6BA-8EC2F4BF39E4}" type="presParOf" srcId="{2CCF3F08-CD23-4109-9B10-7DE9BF8ECA85}" destId="{3FA1DBC2-56BE-48C4-B19C-FFF568B67C99}" srcOrd="3" destOrd="0" presId="urn:microsoft.com/office/officeart/2018/2/layout/IconVerticalSolidList"/>
    <dgm:cxn modelId="{2E0E5135-4231-47FA-ADD9-7E403B462B4D}" type="presParOf" srcId="{4FB87545-4F6A-43C7-BEB2-44D613FCC59E}" destId="{E87BCBCB-B70C-44B4-9EF1-2977C17AF1BC}" srcOrd="1" destOrd="0" presId="urn:microsoft.com/office/officeart/2018/2/layout/IconVerticalSolidList"/>
    <dgm:cxn modelId="{68214C13-E7C2-48C9-86F5-24CF74390D9B}" type="presParOf" srcId="{4FB87545-4F6A-43C7-BEB2-44D613FCC59E}" destId="{7123D754-ACC9-4DD7-A8F3-731A7A5CF0AB}" srcOrd="2" destOrd="0" presId="urn:microsoft.com/office/officeart/2018/2/layout/IconVerticalSolidList"/>
    <dgm:cxn modelId="{FE4CB1D8-476F-4838-86FD-81BF601F8087}" type="presParOf" srcId="{7123D754-ACC9-4DD7-A8F3-731A7A5CF0AB}" destId="{EAD7187D-535A-4241-8D3B-34489A2F6F47}" srcOrd="0" destOrd="0" presId="urn:microsoft.com/office/officeart/2018/2/layout/IconVerticalSolidList"/>
    <dgm:cxn modelId="{3FDCF230-42D7-468F-89A3-AADFE7B51272}" type="presParOf" srcId="{7123D754-ACC9-4DD7-A8F3-731A7A5CF0AB}" destId="{F3D1DDB8-308D-4B14-864E-5B02C8538FF9}" srcOrd="1" destOrd="0" presId="urn:microsoft.com/office/officeart/2018/2/layout/IconVerticalSolidList"/>
    <dgm:cxn modelId="{2E6CFFED-36AD-4EE2-A2F3-792C401567E7}" type="presParOf" srcId="{7123D754-ACC9-4DD7-A8F3-731A7A5CF0AB}" destId="{083000D1-F288-40FD-8979-70B4544FCACC}" srcOrd="2" destOrd="0" presId="urn:microsoft.com/office/officeart/2018/2/layout/IconVerticalSolidList"/>
    <dgm:cxn modelId="{45385B68-2CD8-442B-82BF-F398871C8B40}" type="presParOf" srcId="{7123D754-ACC9-4DD7-A8F3-731A7A5CF0AB}" destId="{FDB0A890-8366-4754-9AEB-200D2E57FD05}" srcOrd="3" destOrd="0" presId="urn:microsoft.com/office/officeart/2018/2/layout/IconVerticalSolidList"/>
    <dgm:cxn modelId="{18C52EE4-E0DB-4B40-BC8B-33504C295871}" type="presParOf" srcId="{4FB87545-4F6A-43C7-BEB2-44D613FCC59E}" destId="{A26F2B79-B468-4A62-9282-8F5D18C95B1D}" srcOrd="3" destOrd="0" presId="urn:microsoft.com/office/officeart/2018/2/layout/IconVerticalSolidList"/>
    <dgm:cxn modelId="{9D1740E1-F7F6-47DC-B15D-F362358FB9F0}" type="presParOf" srcId="{4FB87545-4F6A-43C7-BEB2-44D613FCC59E}" destId="{3C518EB4-3028-414E-A25B-D40FBCAAF183}" srcOrd="4" destOrd="0" presId="urn:microsoft.com/office/officeart/2018/2/layout/IconVerticalSolidList"/>
    <dgm:cxn modelId="{A9EC7D6C-1ADA-4268-A03A-405A45090119}" type="presParOf" srcId="{3C518EB4-3028-414E-A25B-D40FBCAAF183}" destId="{1F774F0D-FB6E-4C7C-B9C9-A1715903F3A3}" srcOrd="0" destOrd="0" presId="urn:microsoft.com/office/officeart/2018/2/layout/IconVerticalSolidList"/>
    <dgm:cxn modelId="{D6640625-E6BC-47F7-BC4A-A7174DAAF4A2}" type="presParOf" srcId="{3C518EB4-3028-414E-A25B-D40FBCAAF183}" destId="{12306954-223E-4233-9FFC-EE0C83BAF452}" srcOrd="1" destOrd="0" presId="urn:microsoft.com/office/officeart/2018/2/layout/IconVerticalSolidList"/>
    <dgm:cxn modelId="{B5B639BC-049D-402C-9951-9252A1D02D1C}" type="presParOf" srcId="{3C518EB4-3028-414E-A25B-D40FBCAAF183}" destId="{17E1F594-72B6-4C57-9F17-376C4C3D9704}" srcOrd="2" destOrd="0" presId="urn:microsoft.com/office/officeart/2018/2/layout/IconVerticalSolidList"/>
    <dgm:cxn modelId="{F47D2D28-291E-4D75-BA06-F03A876D7A9A}" type="presParOf" srcId="{3C518EB4-3028-414E-A25B-D40FBCAAF183}" destId="{D81820D5-1184-4F31-BCC1-D3DD20574818}" srcOrd="3" destOrd="0" presId="urn:microsoft.com/office/officeart/2018/2/layout/IconVerticalSolidList"/>
    <dgm:cxn modelId="{B03E78E6-E0FF-42B9-94F9-1F8D91750480}" type="presParOf" srcId="{4FB87545-4F6A-43C7-BEB2-44D613FCC59E}" destId="{D3010623-98A1-4003-8E22-D4D7D703DD36}" srcOrd="5" destOrd="0" presId="urn:microsoft.com/office/officeart/2018/2/layout/IconVerticalSolidList"/>
    <dgm:cxn modelId="{0A64F079-36A1-4FFD-9A46-21B540B8BCF7}" type="presParOf" srcId="{4FB87545-4F6A-43C7-BEB2-44D613FCC59E}" destId="{2F89C6AF-C400-4725-8963-8E783610A813}" srcOrd="6" destOrd="0" presId="urn:microsoft.com/office/officeart/2018/2/layout/IconVerticalSolidList"/>
    <dgm:cxn modelId="{047E8738-5FBD-4F67-8AF6-C38CF669D87F}" type="presParOf" srcId="{2F89C6AF-C400-4725-8963-8E783610A813}" destId="{A1DA84C5-574B-4D3B-B159-4CEDA395C713}" srcOrd="0" destOrd="0" presId="urn:microsoft.com/office/officeart/2018/2/layout/IconVerticalSolidList"/>
    <dgm:cxn modelId="{1CC9ED79-80CD-4A6A-827C-3A13144FE8C8}" type="presParOf" srcId="{2F89C6AF-C400-4725-8963-8E783610A813}" destId="{830B3682-3053-4707-BF04-BEDBC584AD20}" srcOrd="1" destOrd="0" presId="urn:microsoft.com/office/officeart/2018/2/layout/IconVerticalSolidList"/>
    <dgm:cxn modelId="{BD07473F-39D4-48B2-85E5-21EDFCCB7ED9}" type="presParOf" srcId="{2F89C6AF-C400-4725-8963-8E783610A813}" destId="{3785FD86-C0B4-4BA4-9F35-79E9345CAC84}" srcOrd="2" destOrd="0" presId="urn:microsoft.com/office/officeart/2018/2/layout/IconVerticalSolidList"/>
    <dgm:cxn modelId="{4354BD94-80B8-48C6-B331-155B26A494C2}" type="presParOf" srcId="{2F89C6AF-C400-4725-8963-8E783610A813}" destId="{709A9F1E-0413-48E8-BA2B-3C78B2B5FDA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F5348372-39A3-45F1-8A39-D42A0E6D8BB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2060CCF-C2D1-4655-8F92-3F664703D084}">
      <dgm:prSet/>
      <dgm:spPr/>
      <dgm:t>
        <a:bodyPr/>
        <a:lstStyle/>
        <a:p>
          <a:r>
            <a:rPr lang="en-GB"/>
            <a:t>Debates can be limited at the request of an MPs. </a:t>
          </a:r>
          <a:endParaRPr lang="en-US"/>
        </a:p>
      </dgm:t>
    </dgm:pt>
    <dgm:pt modelId="{B98AE8B1-6775-4983-9EC3-CFE305F43EB3}" type="parTrans" cxnId="{1E667E46-4E3B-48F3-BF26-D3BA199F9DBC}">
      <dgm:prSet/>
      <dgm:spPr/>
      <dgm:t>
        <a:bodyPr/>
        <a:lstStyle/>
        <a:p>
          <a:endParaRPr lang="en-US"/>
        </a:p>
      </dgm:t>
    </dgm:pt>
    <dgm:pt modelId="{93518FA7-21F2-4019-A99C-DD626764C628}" type="sibTrans" cxnId="{1E667E46-4E3B-48F3-BF26-D3BA199F9DBC}">
      <dgm:prSet/>
      <dgm:spPr/>
      <dgm:t>
        <a:bodyPr/>
        <a:lstStyle/>
        <a:p>
          <a:endParaRPr lang="en-US"/>
        </a:p>
      </dgm:t>
    </dgm:pt>
    <dgm:pt modelId="{4443F334-0BE6-43EB-82FF-DA08C8279873}">
      <dgm:prSet/>
      <dgm:spPr/>
      <dgm:t>
        <a:bodyPr/>
        <a:lstStyle/>
        <a:p>
          <a:r>
            <a:rPr lang="en-GB"/>
            <a:t>Using three devices such as Closure, Guillotine and Kangaroo. </a:t>
          </a:r>
          <a:endParaRPr lang="en-US"/>
        </a:p>
      </dgm:t>
    </dgm:pt>
    <dgm:pt modelId="{625CB75D-F48E-49DF-AF82-47019582A413}" type="parTrans" cxnId="{0B3F08C3-A705-4F8E-81E0-5ACAF7E0E6E5}">
      <dgm:prSet/>
      <dgm:spPr/>
      <dgm:t>
        <a:bodyPr/>
        <a:lstStyle/>
        <a:p>
          <a:endParaRPr lang="en-US"/>
        </a:p>
      </dgm:t>
    </dgm:pt>
    <dgm:pt modelId="{E8FA3DCF-5557-4681-924B-9C35D8635EB8}" type="sibTrans" cxnId="{0B3F08C3-A705-4F8E-81E0-5ACAF7E0E6E5}">
      <dgm:prSet/>
      <dgm:spPr/>
      <dgm:t>
        <a:bodyPr/>
        <a:lstStyle/>
        <a:p>
          <a:endParaRPr lang="en-US"/>
        </a:p>
      </dgm:t>
    </dgm:pt>
    <dgm:pt modelId="{F72A4CC6-9D4C-4987-B3CF-9D99BD0DBA48}" type="pres">
      <dgm:prSet presAssocID="{F5348372-39A3-45F1-8A39-D42A0E6D8BB7}" presName="root" presStyleCnt="0">
        <dgm:presLayoutVars>
          <dgm:dir/>
          <dgm:resizeHandles val="exact"/>
        </dgm:presLayoutVars>
      </dgm:prSet>
      <dgm:spPr/>
    </dgm:pt>
    <dgm:pt modelId="{D503092B-901E-4BEB-A375-F9132968FDFB}" type="pres">
      <dgm:prSet presAssocID="{B2060CCF-C2D1-4655-8F92-3F664703D084}" presName="compNode" presStyleCnt="0"/>
      <dgm:spPr/>
    </dgm:pt>
    <dgm:pt modelId="{21936C5B-3BDC-4C56-A589-9432ED0C074A}" type="pres">
      <dgm:prSet presAssocID="{B2060CCF-C2D1-4655-8F92-3F664703D084}" presName="bgRect" presStyleLbl="bgShp" presStyleIdx="0" presStyleCnt="2"/>
      <dgm:spPr/>
    </dgm:pt>
    <dgm:pt modelId="{5E186E93-2566-431F-8B87-267774765EC3}" type="pres">
      <dgm:prSet presAssocID="{B2060CCF-C2D1-4655-8F92-3F664703D084}" presName="iconRect" presStyleLbl="node1" presStyleIdx="0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7253ED2F-04DD-437D-BDA6-7F757692E00B}" type="pres">
      <dgm:prSet presAssocID="{B2060CCF-C2D1-4655-8F92-3F664703D084}" presName="spaceRect" presStyleCnt="0"/>
      <dgm:spPr/>
    </dgm:pt>
    <dgm:pt modelId="{9F339F94-1487-43C2-B654-7DA5940169FD}" type="pres">
      <dgm:prSet presAssocID="{B2060CCF-C2D1-4655-8F92-3F664703D084}" presName="parTx" presStyleLbl="revTx" presStyleIdx="0" presStyleCnt="2">
        <dgm:presLayoutVars>
          <dgm:chMax val="0"/>
          <dgm:chPref val="0"/>
        </dgm:presLayoutVars>
      </dgm:prSet>
      <dgm:spPr/>
    </dgm:pt>
    <dgm:pt modelId="{24F24CB9-F7EF-4770-8775-A7080857A478}" type="pres">
      <dgm:prSet presAssocID="{93518FA7-21F2-4019-A99C-DD626764C628}" presName="sibTrans" presStyleCnt="0"/>
      <dgm:spPr/>
    </dgm:pt>
    <dgm:pt modelId="{90EF445E-CD90-4401-85F5-E20F98C625AB}" type="pres">
      <dgm:prSet presAssocID="{4443F334-0BE6-43EB-82FF-DA08C8279873}" presName="compNode" presStyleCnt="0"/>
      <dgm:spPr/>
    </dgm:pt>
    <dgm:pt modelId="{441C8737-3F59-4DE2-AEE1-8FE9A7E7F42E}" type="pres">
      <dgm:prSet presAssocID="{4443F334-0BE6-43EB-82FF-DA08C8279873}" presName="bgRect" presStyleLbl="bgShp" presStyleIdx="1" presStyleCnt="2"/>
      <dgm:spPr/>
    </dgm:pt>
    <dgm:pt modelId="{86B9228F-BFBE-47A0-AC2A-3FAABA96A2A9}" type="pres">
      <dgm:prSet presAssocID="{4443F334-0BE6-43EB-82FF-DA08C8279873}" presName="iconRect" presStyleLbl="node1" presStyleIdx="1" presStyleCnt="2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bot"/>
        </a:ext>
      </dgm:extLst>
    </dgm:pt>
    <dgm:pt modelId="{DBC142E6-83E0-4C79-B4AB-C8BEAE7E4CD3}" type="pres">
      <dgm:prSet presAssocID="{4443F334-0BE6-43EB-82FF-DA08C8279873}" presName="spaceRect" presStyleCnt="0"/>
      <dgm:spPr/>
    </dgm:pt>
    <dgm:pt modelId="{C65E0BE1-5EF4-4B81-B2F2-73CA3B4145C0}" type="pres">
      <dgm:prSet presAssocID="{4443F334-0BE6-43EB-82FF-DA08C8279873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1E667E46-4E3B-48F3-BF26-D3BA199F9DBC}" srcId="{F5348372-39A3-45F1-8A39-D42A0E6D8BB7}" destId="{B2060CCF-C2D1-4655-8F92-3F664703D084}" srcOrd="0" destOrd="0" parTransId="{B98AE8B1-6775-4983-9EC3-CFE305F43EB3}" sibTransId="{93518FA7-21F2-4019-A99C-DD626764C628}"/>
    <dgm:cxn modelId="{A3892951-3456-47E5-A1E6-F16003F5D156}" type="presOf" srcId="{B2060CCF-C2D1-4655-8F92-3F664703D084}" destId="{9F339F94-1487-43C2-B654-7DA5940169FD}" srcOrd="0" destOrd="0" presId="urn:microsoft.com/office/officeart/2018/2/layout/IconVerticalSolidList"/>
    <dgm:cxn modelId="{D5430BB8-6A5E-480B-825C-39A5C4512F8F}" type="presOf" srcId="{F5348372-39A3-45F1-8A39-D42A0E6D8BB7}" destId="{F72A4CC6-9D4C-4987-B3CF-9D99BD0DBA48}" srcOrd="0" destOrd="0" presId="urn:microsoft.com/office/officeart/2018/2/layout/IconVerticalSolidList"/>
    <dgm:cxn modelId="{0B3F08C3-A705-4F8E-81E0-5ACAF7E0E6E5}" srcId="{F5348372-39A3-45F1-8A39-D42A0E6D8BB7}" destId="{4443F334-0BE6-43EB-82FF-DA08C8279873}" srcOrd="1" destOrd="0" parTransId="{625CB75D-F48E-49DF-AF82-47019582A413}" sibTransId="{E8FA3DCF-5557-4681-924B-9C35D8635EB8}"/>
    <dgm:cxn modelId="{74ED9BE4-D7B5-4346-9754-522477CFC022}" type="presOf" srcId="{4443F334-0BE6-43EB-82FF-DA08C8279873}" destId="{C65E0BE1-5EF4-4B81-B2F2-73CA3B4145C0}" srcOrd="0" destOrd="0" presId="urn:microsoft.com/office/officeart/2018/2/layout/IconVerticalSolidList"/>
    <dgm:cxn modelId="{A88F107B-A1F2-4572-A715-78C979CDE405}" type="presParOf" srcId="{F72A4CC6-9D4C-4987-B3CF-9D99BD0DBA48}" destId="{D503092B-901E-4BEB-A375-F9132968FDFB}" srcOrd="0" destOrd="0" presId="urn:microsoft.com/office/officeart/2018/2/layout/IconVerticalSolidList"/>
    <dgm:cxn modelId="{1FFFDFF5-33A6-4EF3-8AF2-9655AFA8B1AD}" type="presParOf" srcId="{D503092B-901E-4BEB-A375-F9132968FDFB}" destId="{21936C5B-3BDC-4C56-A589-9432ED0C074A}" srcOrd="0" destOrd="0" presId="urn:microsoft.com/office/officeart/2018/2/layout/IconVerticalSolidList"/>
    <dgm:cxn modelId="{621A4EE3-774A-4174-A28D-E40E83EB04C8}" type="presParOf" srcId="{D503092B-901E-4BEB-A375-F9132968FDFB}" destId="{5E186E93-2566-431F-8B87-267774765EC3}" srcOrd="1" destOrd="0" presId="urn:microsoft.com/office/officeart/2018/2/layout/IconVerticalSolidList"/>
    <dgm:cxn modelId="{E8906C3C-17A4-42A5-95BE-D45D5B18A2AC}" type="presParOf" srcId="{D503092B-901E-4BEB-A375-F9132968FDFB}" destId="{7253ED2F-04DD-437D-BDA6-7F757692E00B}" srcOrd="2" destOrd="0" presId="urn:microsoft.com/office/officeart/2018/2/layout/IconVerticalSolidList"/>
    <dgm:cxn modelId="{FDA94EF5-314F-430E-8875-F970E2221D92}" type="presParOf" srcId="{D503092B-901E-4BEB-A375-F9132968FDFB}" destId="{9F339F94-1487-43C2-B654-7DA5940169FD}" srcOrd="3" destOrd="0" presId="urn:microsoft.com/office/officeart/2018/2/layout/IconVerticalSolidList"/>
    <dgm:cxn modelId="{77049903-F1B7-4884-AA0F-161F05C0EEE8}" type="presParOf" srcId="{F72A4CC6-9D4C-4987-B3CF-9D99BD0DBA48}" destId="{24F24CB9-F7EF-4770-8775-A7080857A478}" srcOrd="1" destOrd="0" presId="urn:microsoft.com/office/officeart/2018/2/layout/IconVerticalSolidList"/>
    <dgm:cxn modelId="{0D3CFD98-7CE1-4152-9E6E-14224B9151FA}" type="presParOf" srcId="{F72A4CC6-9D4C-4987-B3CF-9D99BD0DBA48}" destId="{90EF445E-CD90-4401-85F5-E20F98C625AB}" srcOrd="2" destOrd="0" presId="urn:microsoft.com/office/officeart/2018/2/layout/IconVerticalSolidList"/>
    <dgm:cxn modelId="{5372B0BC-6A37-4C3E-A871-68EFFE6C6975}" type="presParOf" srcId="{90EF445E-CD90-4401-85F5-E20F98C625AB}" destId="{441C8737-3F59-4DE2-AEE1-8FE9A7E7F42E}" srcOrd="0" destOrd="0" presId="urn:microsoft.com/office/officeart/2018/2/layout/IconVerticalSolidList"/>
    <dgm:cxn modelId="{F5E41CE8-22BD-4875-A357-A7EC9D0115A1}" type="presParOf" srcId="{90EF445E-CD90-4401-85F5-E20F98C625AB}" destId="{86B9228F-BFBE-47A0-AC2A-3FAABA96A2A9}" srcOrd="1" destOrd="0" presId="urn:microsoft.com/office/officeart/2018/2/layout/IconVerticalSolidList"/>
    <dgm:cxn modelId="{4C11D5AA-ED98-470B-93CA-6DABC52DC6D8}" type="presParOf" srcId="{90EF445E-CD90-4401-85F5-E20F98C625AB}" destId="{DBC142E6-83E0-4C79-B4AB-C8BEAE7E4CD3}" srcOrd="2" destOrd="0" presId="urn:microsoft.com/office/officeart/2018/2/layout/IconVerticalSolidList"/>
    <dgm:cxn modelId="{A7C08C64-498D-4BBD-BD03-F9D6DDFE5E13}" type="presParOf" srcId="{90EF445E-CD90-4401-85F5-E20F98C625AB}" destId="{C65E0BE1-5EF4-4B81-B2F2-73CA3B4145C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CE12CAC-7BB9-4692-A40F-5A5EAB9D8E9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9276875-45F4-4433-A082-974CE242C880}">
      <dgm:prSet/>
      <dgm:spPr/>
      <dgm:t>
        <a:bodyPr/>
        <a:lstStyle/>
        <a:p>
          <a:r>
            <a:rPr lang="en-GB"/>
            <a:t>Oral or written. </a:t>
          </a:r>
          <a:endParaRPr lang="en-US"/>
        </a:p>
      </dgm:t>
    </dgm:pt>
    <dgm:pt modelId="{D1C30976-BD5F-43BC-A669-7D00162FAB24}" type="parTrans" cxnId="{56FC0C05-7C73-45B3-9098-3B6FA3AAB7A1}">
      <dgm:prSet/>
      <dgm:spPr/>
      <dgm:t>
        <a:bodyPr/>
        <a:lstStyle/>
        <a:p>
          <a:endParaRPr lang="en-US"/>
        </a:p>
      </dgm:t>
    </dgm:pt>
    <dgm:pt modelId="{B1B1A478-5FA9-417F-AEA1-D0260210D627}" type="sibTrans" cxnId="{56FC0C05-7C73-45B3-9098-3B6FA3AAB7A1}">
      <dgm:prSet/>
      <dgm:spPr/>
      <dgm:t>
        <a:bodyPr/>
        <a:lstStyle/>
        <a:p>
          <a:endParaRPr lang="en-US"/>
        </a:p>
      </dgm:t>
    </dgm:pt>
    <dgm:pt modelId="{B7EF433A-0F0C-4450-9BEB-4A19B82203A6}">
      <dgm:prSet/>
      <dgm:spPr/>
      <dgm:t>
        <a:bodyPr/>
        <a:lstStyle/>
        <a:p>
          <a:r>
            <a:rPr lang="en-GB"/>
            <a:t>Only 2 oral questions. </a:t>
          </a:r>
          <a:endParaRPr lang="en-US"/>
        </a:p>
      </dgm:t>
    </dgm:pt>
    <dgm:pt modelId="{C1CF475E-E9A5-4B25-B286-46359790ED44}" type="parTrans" cxnId="{BF69059B-5EA9-4B2B-99FD-57082C8FF7E4}">
      <dgm:prSet/>
      <dgm:spPr/>
      <dgm:t>
        <a:bodyPr/>
        <a:lstStyle/>
        <a:p>
          <a:endParaRPr lang="en-US"/>
        </a:p>
      </dgm:t>
    </dgm:pt>
    <dgm:pt modelId="{45CE7935-FA25-4C09-BD15-2AA3E9805192}" type="sibTrans" cxnId="{BF69059B-5EA9-4B2B-99FD-57082C8FF7E4}">
      <dgm:prSet/>
      <dgm:spPr/>
      <dgm:t>
        <a:bodyPr/>
        <a:lstStyle/>
        <a:p>
          <a:endParaRPr lang="en-US"/>
        </a:p>
      </dgm:t>
    </dgm:pt>
    <dgm:pt modelId="{33021D75-F776-41EA-A67B-9132A1565B58}">
      <dgm:prSet/>
      <dgm:spPr/>
      <dgm:t>
        <a:bodyPr/>
        <a:lstStyle/>
        <a:p>
          <a:r>
            <a:rPr lang="en-GB"/>
            <a:t>Put to the minister. </a:t>
          </a:r>
          <a:endParaRPr lang="en-US"/>
        </a:p>
      </dgm:t>
    </dgm:pt>
    <dgm:pt modelId="{8F24C015-3D72-4C53-84B5-73C2A021996B}" type="parTrans" cxnId="{27003D96-B61B-4D9B-91D8-EB542F85D620}">
      <dgm:prSet/>
      <dgm:spPr/>
      <dgm:t>
        <a:bodyPr/>
        <a:lstStyle/>
        <a:p>
          <a:endParaRPr lang="en-US"/>
        </a:p>
      </dgm:t>
    </dgm:pt>
    <dgm:pt modelId="{7F36453A-3921-4340-A08D-0A852F209AFF}" type="sibTrans" cxnId="{27003D96-B61B-4D9B-91D8-EB542F85D620}">
      <dgm:prSet/>
      <dgm:spPr/>
      <dgm:t>
        <a:bodyPr/>
        <a:lstStyle/>
        <a:p>
          <a:endParaRPr lang="en-US"/>
        </a:p>
      </dgm:t>
    </dgm:pt>
    <dgm:pt modelId="{2F19379C-0A38-4F7E-B0E3-AE7E133D91FA}">
      <dgm:prSet/>
      <dgm:spPr/>
      <dgm:t>
        <a:bodyPr/>
        <a:lstStyle/>
        <a:p>
          <a:r>
            <a:rPr lang="en-GB"/>
            <a:t>Can be addressed if it; </a:t>
          </a:r>
          <a:endParaRPr lang="en-US"/>
        </a:p>
      </dgm:t>
    </dgm:pt>
    <dgm:pt modelId="{2AE98679-7C98-4069-A60B-862038E44FD4}" type="parTrans" cxnId="{30E8D7FF-2513-45DE-BD95-2A18302C12FE}">
      <dgm:prSet/>
      <dgm:spPr/>
      <dgm:t>
        <a:bodyPr/>
        <a:lstStyle/>
        <a:p>
          <a:endParaRPr lang="en-US"/>
        </a:p>
      </dgm:t>
    </dgm:pt>
    <dgm:pt modelId="{6B2A4D39-93A5-4F96-811E-FA2DC7D30079}" type="sibTrans" cxnId="{30E8D7FF-2513-45DE-BD95-2A18302C12FE}">
      <dgm:prSet/>
      <dgm:spPr/>
      <dgm:t>
        <a:bodyPr/>
        <a:lstStyle/>
        <a:p>
          <a:endParaRPr lang="en-US"/>
        </a:p>
      </dgm:t>
    </dgm:pt>
    <dgm:pt modelId="{CAD7BF84-26F8-4C54-8572-4859CBCFDA23}" type="pres">
      <dgm:prSet presAssocID="{4CE12CAC-7BB9-4692-A40F-5A5EAB9D8E97}" presName="root" presStyleCnt="0">
        <dgm:presLayoutVars>
          <dgm:dir/>
          <dgm:resizeHandles val="exact"/>
        </dgm:presLayoutVars>
      </dgm:prSet>
      <dgm:spPr/>
    </dgm:pt>
    <dgm:pt modelId="{E582F7F5-8CBB-404E-A1D2-E9071BD616BA}" type="pres">
      <dgm:prSet presAssocID="{D9276875-45F4-4433-A082-974CE242C880}" presName="compNode" presStyleCnt="0"/>
      <dgm:spPr/>
    </dgm:pt>
    <dgm:pt modelId="{24068FE8-6708-4A1A-A5B6-580B3782B8B4}" type="pres">
      <dgm:prSet presAssocID="{D9276875-45F4-4433-A082-974CE242C880}" presName="bgRect" presStyleLbl="bgShp" presStyleIdx="0" presStyleCnt="4"/>
      <dgm:spPr/>
    </dgm:pt>
    <dgm:pt modelId="{6D38E9B2-6DBE-43C8-86D9-DF4D0B96D77D}" type="pres">
      <dgm:prSet presAssocID="{D9276875-45F4-4433-A082-974CE242C880}" presName="iconRect" presStyleLbl="node1" presStyleIdx="0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ncil"/>
        </a:ext>
      </dgm:extLst>
    </dgm:pt>
    <dgm:pt modelId="{E9C41218-3B45-4A77-9BE6-623A799229E0}" type="pres">
      <dgm:prSet presAssocID="{D9276875-45F4-4433-A082-974CE242C880}" presName="spaceRect" presStyleCnt="0"/>
      <dgm:spPr/>
    </dgm:pt>
    <dgm:pt modelId="{6ADD2D93-D47C-4EAE-BEAB-3A3A623E106F}" type="pres">
      <dgm:prSet presAssocID="{D9276875-45F4-4433-A082-974CE242C880}" presName="parTx" presStyleLbl="revTx" presStyleIdx="0" presStyleCnt="4">
        <dgm:presLayoutVars>
          <dgm:chMax val="0"/>
          <dgm:chPref val="0"/>
        </dgm:presLayoutVars>
      </dgm:prSet>
      <dgm:spPr/>
    </dgm:pt>
    <dgm:pt modelId="{22251793-572E-4237-B995-D77A63F38902}" type="pres">
      <dgm:prSet presAssocID="{B1B1A478-5FA9-417F-AEA1-D0260210D627}" presName="sibTrans" presStyleCnt="0"/>
      <dgm:spPr/>
    </dgm:pt>
    <dgm:pt modelId="{F83DD68A-08AB-40A6-B4C7-241DC0AF652F}" type="pres">
      <dgm:prSet presAssocID="{B7EF433A-0F0C-4450-9BEB-4A19B82203A6}" presName="compNode" presStyleCnt="0"/>
      <dgm:spPr/>
    </dgm:pt>
    <dgm:pt modelId="{35E5D7B2-9857-4D9F-87CA-035B72B23FFD}" type="pres">
      <dgm:prSet presAssocID="{B7EF433A-0F0C-4450-9BEB-4A19B82203A6}" presName="bgRect" presStyleLbl="bgShp" presStyleIdx="1" presStyleCnt="4"/>
      <dgm:spPr/>
    </dgm:pt>
    <dgm:pt modelId="{69881F8F-15A6-41B1-AA4A-9F2BD97CE665}" type="pres">
      <dgm:prSet presAssocID="{B7EF433A-0F0C-4450-9BEB-4A19B82203A6}" presName="iconRect" presStyleLbl="node1" presStyleIdx="1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ooth"/>
        </a:ext>
      </dgm:extLst>
    </dgm:pt>
    <dgm:pt modelId="{62AAEE16-6D4E-4F62-B5E5-AFA9DC6051C7}" type="pres">
      <dgm:prSet presAssocID="{B7EF433A-0F0C-4450-9BEB-4A19B82203A6}" presName="spaceRect" presStyleCnt="0"/>
      <dgm:spPr/>
    </dgm:pt>
    <dgm:pt modelId="{C6242C83-D832-4E9D-97B4-96744273D3C0}" type="pres">
      <dgm:prSet presAssocID="{B7EF433A-0F0C-4450-9BEB-4A19B82203A6}" presName="parTx" presStyleLbl="revTx" presStyleIdx="1" presStyleCnt="4">
        <dgm:presLayoutVars>
          <dgm:chMax val="0"/>
          <dgm:chPref val="0"/>
        </dgm:presLayoutVars>
      </dgm:prSet>
      <dgm:spPr/>
    </dgm:pt>
    <dgm:pt modelId="{04ABA879-1776-48A9-98FE-A91AF1298D81}" type="pres">
      <dgm:prSet presAssocID="{45CE7935-FA25-4C09-BD15-2AA3E9805192}" presName="sibTrans" presStyleCnt="0"/>
      <dgm:spPr/>
    </dgm:pt>
    <dgm:pt modelId="{9BEDDAE7-5207-4F9E-B36B-3D1A98FF56A8}" type="pres">
      <dgm:prSet presAssocID="{33021D75-F776-41EA-A67B-9132A1565B58}" presName="compNode" presStyleCnt="0"/>
      <dgm:spPr/>
    </dgm:pt>
    <dgm:pt modelId="{B889C696-7EE0-419B-A018-148B2DE0E9AF}" type="pres">
      <dgm:prSet presAssocID="{33021D75-F776-41EA-A67B-9132A1565B58}" presName="bgRect" presStyleLbl="bgShp" presStyleIdx="2" presStyleCnt="4"/>
      <dgm:spPr/>
    </dgm:pt>
    <dgm:pt modelId="{D3FAC092-8F40-4168-8666-CE17503E41FC}" type="pres">
      <dgm:prSet presAssocID="{33021D75-F776-41EA-A67B-9132A1565B58}" presName="iconRect" presStyleLbl="node1" presStyleIdx="2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852102B0-58E4-4A31-97BA-AA0F92CC00E7}" type="pres">
      <dgm:prSet presAssocID="{33021D75-F776-41EA-A67B-9132A1565B58}" presName="spaceRect" presStyleCnt="0"/>
      <dgm:spPr/>
    </dgm:pt>
    <dgm:pt modelId="{316CA934-18B8-4D2B-8457-BBA5C7DC7055}" type="pres">
      <dgm:prSet presAssocID="{33021D75-F776-41EA-A67B-9132A1565B58}" presName="parTx" presStyleLbl="revTx" presStyleIdx="2" presStyleCnt="4">
        <dgm:presLayoutVars>
          <dgm:chMax val="0"/>
          <dgm:chPref val="0"/>
        </dgm:presLayoutVars>
      </dgm:prSet>
      <dgm:spPr/>
    </dgm:pt>
    <dgm:pt modelId="{55EFC6EB-A5C2-47F4-A975-E790C94CFA09}" type="pres">
      <dgm:prSet presAssocID="{7F36453A-3921-4340-A08D-0A852F209AFF}" presName="sibTrans" presStyleCnt="0"/>
      <dgm:spPr/>
    </dgm:pt>
    <dgm:pt modelId="{A3767088-35E6-48DB-ADED-12C04BA4FA84}" type="pres">
      <dgm:prSet presAssocID="{2F19379C-0A38-4F7E-B0E3-AE7E133D91FA}" presName="compNode" presStyleCnt="0"/>
      <dgm:spPr/>
    </dgm:pt>
    <dgm:pt modelId="{CD6E81A0-CC16-4F97-8200-A9FCFB7D33F7}" type="pres">
      <dgm:prSet presAssocID="{2F19379C-0A38-4F7E-B0E3-AE7E133D91FA}" presName="bgRect" presStyleLbl="bgShp" presStyleIdx="3" presStyleCnt="4"/>
      <dgm:spPr/>
    </dgm:pt>
    <dgm:pt modelId="{9A1529BE-1408-4C4B-A77F-42A00AAF7A2C}" type="pres">
      <dgm:prSet presAssocID="{2F19379C-0A38-4F7E-B0E3-AE7E133D91FA}" presName="iconRect" presStyleLbl="node1" presStyleIdx="3" presStyleCnt="4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ubtitles"/>
        </a:ext>
      </dgm:extLst>
    </dgm:pt>
    <dgm:pt modelId="{FC1083F5-3904-46BE-A90B-2B910C07C469}" type="pres">
      <dgm:prSet presAssocID="{2F19379C-0A38-4F7E-B0E3-AE7E133D91FA}" presName="spaceRect" presStyleCnt="0"/>
      <dgm:spPr/>
    </dgm:pt>
    <dgm:pt modelId="{44D38BAB-5C98-4177-A814-E2BCACDA93F0}" type="pres">
      <dgm:prSet presAssocID="{2F19379C-0A38-4F7E-B0E3-AE7E133D91FA}" presName="parTx" presStyleLbl="revTx" presStyleIdx="3" presStyleCnt="4">
        <dgm:presLayoutVars>
          <dgm:chMax val="0"/>
          <dgm:chPref val="0"/>
        </dgm:presLayoutVars>
      </dgm:prSet>
      <dgm:spPr/>
    </dgm:pt>
  </dgm:ptLst>
  <dgm:cxnLst>
    <dgm:cxn modelId="{56FC0C05-7C73-45B3-9098-3B6FA3AAB7A1}" srcId="{4CE12CAC-7BB9-4692-A40F-5A5EAB9D8E97}" destId="{D9276875-45F4-4433-A082-974CE242C880}" srcOrd="0" destOrd="0" parTransId="{D1C30976-BD5F-43BC-A669-7D00162FAB24}" sibTransId="{B1B1A478-5FA9-417F-AEA1-D0260210D627}"/>
    <dgm:cxn modelId="{4C121462-CBB6-4C00-BC95-FEE264B7A2F4}" type="presOf" srcId="{4CE12CAC-7BB9-4692-A40F-5A5EAB9D8E97}" destId="{CAD7BF84-26F8-4C54-8572-4859CBCFDA23}" srcOrd="0" destOrd="0" presId="urn:microsoft.com/office/officeart/2018/2/layout/IconVerticalSolidList"/>
    <dgm:cxn modelId="{32794D58-498A-442B-AC8D-93DCDA7340CA}" type="presOf" srcId="{B7EF433A-0F0C-4450-9BEB-4A19B82203A6}" destId="{C6242C83-D832-4E9D-97B4-96744273D3C0}" srcOrd="0" destOrd="0" presId="urn:microsoft.com/office/officeart/2018/2/layout/IconVerticalSolidList"/>
    <dgm:cxn modelId="{E272527C-FB1A-4852-B8EF-FDAC46BBFEC1}" type="presOf" srcId="{33021D75-F776-41EA-A67B-9132A1565B58}" destId="{316CA934-18B8-4D2B-8457-BBA5C7DC7055}" srcOrd="0" destOrd="0" presId="urn:microsoft.com/office/officeart/2018/2/layout/IconVerticalSolidList"/>
    <dgm:cxn modelId="{4A6BD38A-31BB-4D3B-8E27-B5266ADF8F1E}" type="presOf" srcId="{D9276875-45F4-4433-A082-974CE242C880}" destId="{6ADD2D93-D47C-4EAE-BEAB-3A3A623E106F}" srcOrd="0" destOrd="0" presId="urn:microsoft.com/office/officeart/2018/2/layout/IconVerticalSolidList"/>
    <dgm:cxn modelId="{27003D96-B61B-4D9B-91D8-EB542F85D620}" srcId="{4CE12CAC-7BB9-4692-A40F-5A5EAB9D8E97}" destId="{33021D75-F776-41EA-A67B-9132A1565B58}" srcOrd="2" destOrd="0" parTransId="{8F24C015-3D72-4C53-84B5-73C2A021996B}" sibTransId="{7F36453A-3921-4340-A08D-0A852F209AFF}"/>
    <dgm:cxn modelId="{BF69059B-5EA9-4B2B-99FD-57082C8FF7E4}" srcId="{4CE12CAC-7BB9-4692-A40F-5A5EAB9D8E97}" destId="{B7EF433A-0F0C-4450-9BEB-4A19B82203A6}" srcOrd="1" destOrd="0" parTransId="{C1CF475E-E9A5-4B25-B286-46359790ED44}" sibTransId="{45CE7935-FA25-4C09-BD15-2AA3E9805192}"/>
    <dgm:cxn modelId="{B78FE9E6-731C-4B58-B51F-A9E87DEC8A59}" type="presOf" srcId="{2F19379C-0A38-4F7E-B0E3-AE7E133D91FA}" destId="{44D38BAB-5C98-4177-A814-E2BCACDA93F0}" srcOrd="0" destOrd="0" presId="urn:microsoft.com/office/officeart/2018/2/layout/IconVerticalSolidList"/>
    <dgm:cxn modelId="{30E8D7FF-2513-45DE-BD95-2A18302C12FE}" srcId="{4CE12CAC-7BB9-4692-A40F-5A5EAB9D8E97}" destId="{2F19379C-0A38-4F7E-B0E3-AE7E133D91FA}" srcOrd="3" destOrd="0" parTransId="{2AE98679-7C98-4069-A60B-862038E44FD4}" sibTransId="{6B2A4D39-93A5-4F96-811E-FA2DC7D30079}"/>
    <dgm:cxn modelId="{B446FDCE-8F43-4C8D-8410-BF1AE1F5615E}" type="presParOf" srcId="{CAD7BF84-26F8-4C54-8572-4859CBCFDA23}" destId="{E582F7F5-8CBB-404E-A1D2-E9071BD616BA}" srcOrd="0" destOrd="0" presId="urn:microsoft.com/office/officeart/2018/2/layout/IconVerticalSolidList"/>
    <dgm:cxn modelId="{5B0BCB1C-E229-4459-B20B-D7794AD9EE2F}" type="presParOf" srcId="{E582F7F5-8CBB-404E-A1D2-E9071BD616BA}" destId="{24068FE8-6708-4A1A-A5B6-580B3782B8B4}" srcOrd="0" destOrd="0" presId="urn:microsoft.com/office/officeart/2018/2/layout/IconVerticalSolidList"/>
    <dgm:cxn modelId="{59274DAD-94AE-4925-8E41-8AD53919EFFA}" type="presParOf" srcId="{E582F7F5-8CBB-404E-A1D2-E9071BD616BA}" destId="{6D38E9B2-6DBE-43C8-86D9-DF4D0B96D77D}" srcOrd="1" destOrd="0" presId="urn:microsoft.com/office/officeart/2018/2/layout/IconVerticalSolidList"/>
    <dgm:cxn modelId="{DBE40E69-E5E6-40B7-84C2-6736C7565FEE}" type="presParOf" srcId="{E582F7F5-8CBB-404E-A1D2-E9071BD616BA}" destId="{E9C41218-3B45-4A77-9BE6-623A799229E0}" srcOrd="2" destOrd="0" presId="urn:microsoft.com/office/officeart/2018/2/layout/IconVerticalSolidList"/>
    <dgm:cxn modelId="{ACECD888-5D9D-491E-91DD-AB8F0CFE4A5C}" type="presParOf" srcId="{E582F7F5-8CBB-404E-A1D2-E9071BD616BA}" destId="{6ADD2D93-D47C-4EAE-BEAB-3A3A623E106F}" srcOrd="3" destOrd="0" presId="urn:microsoft.com/office/officeart/2018/2/layout/IconVerticalSolidList"/>
    <dgm:cxn modelId="{38BBA902-2F9B-4CFC-BC57-21C7227FFEE4}" type="presParOf" srcId="{CAD7BF84-26F8-4C54-8572-4859CBCFDA23}" destId="{22251793-572E-4237-B995-D77A63F38902}" srcOrd="1" destOrd="0" presId="urn:microsoft.com/office/officeart/2018/2/layout/IconVerticalSolidList"/>
    <dgm:cxn modelId="{5D914F5C-6919-439B-8F4B-5D348225B5F3}" type="presParOf" srcId="{CAD7BF84-26F8-4C54-8572-4859CBCFDA23}" destId="{F83DD68A-08AB-40A6-B4C7-241DC0AF652F}" srcOrd="2" destOrd="0" presId="urn:microsoft.com/office/officeart/2018/2/layout/IconVerticalSolidList"/>
    <dgm:cxn modelId="{EEC357DC-82DA-42B1-BEC6-B1A51DA7E919}" type="presParOf" srcId="{F83DD68A-08AB-40A6-B4C7-241DC0AF652F}" destId="{35E5D7B2-9857-4D9F-87CA-035B72B23FFD}" srcOrd="0" destOrd="0" presId="urn:microsoft.com/office/officeart/2018/2/layout/IconVerticalSolidList"/>
    <dgm:cxn modelId="{61167789-643C-4A1B-B6F2-007572E3490E}" type="presParOf" srcId="{F83DD68A-08AB-40A6-B4C7-241DC0AF652F}" destId="{69881F8F-15A6-41B1-AA4A-9F2BD97CE665}" srcOrd="1" destOrd="0" presId="urn:microsoft.com/office/officeart/2018/2/layout/IconVerticalSolidList"/>
    <dgm:cxn modelId="{F07DECC6-6E4D-4584-A9C8-FE32E6155CE1}" type="presParOf" srcId="{F83DD68A-08AB-40A6-B4C7-241DC0AF652F}" destId="{62AAEE16-6D4E-4F62-B5E5-AFA9DC6051C7}" srcOrd="2" destOrd="0" presId="urn:microsoft.com/office/officeart/2018/2/layout/IconVerticalSolidList"/>
    <dgm:cxn modelId="{35BD3E9F-A7CB-4745-8C74-B850519F24A3}" type="presParOf" srcId="{F83DD68A-08AB-40A6-B4C7-241DC0AF652F}" destId="{C6242C83-D832-4E9D-97B4-96744273D3C0}" srcOrd="3" destOrd="0" presId="urn:microsoft.com/office/officeart/2018/2/layout/IconVerticalSolidList"/>
    <dgm:cxn modelId="{DEB07382-E406-4916-99BC-C0CDB4A9E4A9}" type="presParOf" srcId="{CAD7BF84-26F8-4C54-8572-4859CBCFDA23}" destId="{04ABA879-1776-48A9-98FE-A91AF1298D81}" srcOrd="3" destOrd="0" presId="urn:microsoft.com/office/officeart/2018/2/layout/IconVerticalSolidList"/>
    <dgm:cxn modelId="{CCF3789D-CADB-4B37-8DD1-E70BAD76B87C}" type="presParOf" srcId="{CAD7BF84-26F8-4C54-8572-4859CBCFDA23}" destId="{9BEDDAE7-5207-4F9E-B36B-3D1A98FF56A8}" srcOrd="4" destOrd="0" presId="urn:microsoft.com/office/officeart/2018/2/layout/IconVerticalSolidList"/>
    <dgm:cxn modelId="{0F7CCF96-BC99-4EBE-81AA-BBA296A48754}" type="presParOf" srcId="{9BEDDAE7-5207-4F9E-B36B-3D1A98FF56A8}" destId="{B889C696-7EE0-419B-A018-148B2DE0E9AF}" srcOrd="0" destOrd="0" presId="urn:microsoft.com/office/officeart/2018/2/layout/IconVerticalSolidList"/>
    <dgm:cxn modelId="{3BBCBE27-0390-47FD-BD35-E63AC7C2C42A}" type="presParOf" srcId="{9BEDDAE7-5207-4F9E-B36B-3D1A98FF56A8}" destId="{D3FAC092-8F40-4168-8666-CE17503E41FC}" srcOrd="1" destOrd="0" presId="urn:microsoft.com/office/officeart/2018/2/layout/IconVerticalSolidList"/>
    <dgm:cxn modelId="{5A9C066B-5653-4722-A141-C8DDFFDE01A1}" type="presParOf" srcId="{9BEDDAE7-5207-4F9E-B36B-3D1A98FF56A8}" destId="{852102B0-58E4-4A31-97BA-AA0F92CC00E7}" srcOrd="2" destOrd="0" presId="urn:microsoft.com/office/officeart/2018/2/layout/IconVerticalSolidList"/>
    <dgm:cxn modelId="{B3C25FFC-F356-4DAD-8307-C7AB056D4EDF}" type="presParOf" srcId="{9BEDDAE7-5207-4F9E-B36B-3D1A98FF56A8}" destId="{316CA934-18B8-4D2B-8457-BBA5C7DC7055}" srcOrd="3" destOrd="0" presId="urn:microsoft.com/office/officeart/2018/2/layout/IconVerticalSolidList"/>
    <dgm:cxn modelId="{8711364E-5FDA-41C7-A84C-196EB64CDAF9}" type="presParOf" srcId="{CAD7BF84-26F8-4C54-8572-4859CBCFDA23}" destId="{55EFC6EB-A5C2-47F4-A975-E790C94CFA09}" srcOrd="5" destOrd="0" presId="urn:microsoft.com/office/officeart/2018/2/layout/IconVerticalSolidList"/>
    <dgm:cxn modelId="{287AC602-7E39-4BE7-83C2-E1B37BA2EA41}" type="presParOf" srcId="{CAD7BF84-26F8-4C54-8572-4859CBCFDA23}" destId="{A3767088-35E6-48DB-ADED-12C04BA4FA84}" srcOrd="6" destOrd="0" presId="urn:microsoft.com/office/officeart/2018/2/layout/IconVerticalSolidList"/>
    <dgm:cxn modelId="{70067623-D84A-4987-9422-9A0197F4FDF1}" type="presParOf" srcId="{A3767088-35E6-48DB-ADED-12C04BA4FA84}" destId="{CD6E81A0-CC16-4F97-8200-A9FCFB7D33F7}" srcOrd="0" destOrd="0" presId="urn:microsoft.com/office/officeart/2018/2/layout/IconVerticalSolidList"/>
    <dgm:cxn modelId="{932C8A3A-B9D1-4A47-B32B-517B866CA8CE}" type="presParOf" srcId="{A3767088-35E6-48DB-ADED-12C04BA4FA84}" destId="{9A1529BE-1408-4C4B-A77F-42A00AAF7A2C}" srcOrd="1" destOrd="0" presId="urn:microsoft.com/office/officeart/2018/2/layout/IconVerticalSolidList"/>
    <dgm:cxn modelId="{4110BBF3-F921-448B-8FB9-D1874CE197EC}" type="presParOf" srcId="{A3767088-35E6-48DB-ADED-12C04BA4FA84}" destId="{FC1083F5-3904-46BE-A90B-2B910C07C469}" srcOrd="2" destOrd="0" presId="urn:microsoft.com/office/officeart/2018/2/layout/IconVerticalSolidList"/>
    <dgm:cxn modelId="{4EC966B9-9419-4EEB-9808-2E9425D19EA4}" type="presParOf" srcId="{A3767088-35E6-48DB-ADED-12C04BA4FA84}" destId="{44D38BAB-5C98-4177-A814-E2BCACDA93F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AAFAA190-3A5F-45B7-8440-B11792925677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1" csCatId="colorful"/>
      <dgm:spPr/>
      <dgm:t>
        <a:bodyPr/>
        <a:lstStyle/>
        <a:p>
          <a:endParaRPr lang="en-US"/>
        </a:p>
      </dgm:t>
    </dgm:pt>
    <dgm:pt modelId="{4C49EA20-6DC7-467F-8463-A6DF79FD5442}">
      <dgm:prSet/>
      <dgm:spPr/>
      <dgm:t>
        <a:bodyPr/>
        <a:lstStyle/>
        <a:p>
          <a:r>
            <a:rPr lang="en-GB"/>
            <a:t>House of commons sets up committees. </a:t>
          </a:r>
          <a:endParaRPr lang="en-US"/>
        </a:p>
      </dgm:t>
    </dgm:pt>
    <dgm:pt modelId="{0DB45424-A424-42A1-9BB7-CCD7E00E7191}" type="parTrans" cxnId="{3EC6C2BA-ADDF-4609-923B-7D524B46E8EA}">
      <dgm:prSet/>
      <dgm:spPr/>
      <dgm:t>
        <a:bodyPr/>
        <a:lstStyle/>
        <a:p>
          <a:endParaRPr lang="en-US"/>
        </a:p>
      </dgm:t>
    </dgm:pt>
    <dgm:pt modelId="{CBE5B075-F70E-48D2-A4A4-32B3988B7A40}" type="sibTrans" cxnId="{3EC6C2BA-ADDF-4609-923B-7D524B46E8EA}">
      <dgm:prSet/>
      <dgm:spPr/>
      <dgm:t>
        <a:bodyPr/>
        <a:lstStyle/>
        <a:p>
          <a:endParaRPr lang="en-US"/>
        </a:p>
      </dgm:t>
    </dgm:pt>
    <dgm:pt modelId="{EE368BA4-E91F-43F2-BB5F-B5D061D32D95}">
      <dgm:prSet/>
      <dgm:spPr/>
      <dgm:t>
        <a:bodyPr/>
        <a:lstStyle/>
        <a:p>
          <a:r>
            <a:rPr lang="en-GB"/>
            <a:t>Included members ‘’from all parties’’.</a:t>
          </a:r>
          <a:endParaRPr lang="en-US"/>
        </a:p>
      </dgm:t>
    </dgm:pt>
    <dgm:pt modelId="{AD2C3F20-92AE-41D1-B0A8-2864093F69C8}" type="parTrans" cxnId="{73A04B3B-2E4B-4980-A059-ECDBCEBCBBA6}">
      <dgm:prSet/>
      <dgm:spPr/>
      <dgm:t>
        <a:bodyPr/>
        <a:lstStyle/>
        <a:p>
          <a:endParaRPr lang="en-US"/>
        </a:p>
      </dgm:t>
    </dgm:pt>
    <dgm:pt modelId="{A7F61EC8-5A55-4990-9129-57B15C577BEF}" type="sibTrans" cxnId="{73A04B3B-2E4B-4980-A059-ECDBCEBCBBA6}">
      <dgm:prSet/>
      <dgm:spPr/>
      <dgm:t>
        <a:bodyPr/>
        <a:lstStyle/>
        <a:p>
          <a:endParaRPr lang="en-US"/>
        </a:p>
      </dgm:t>
    </dgm:pt>
    <dgm:pt modelId="{F6912A44-01E3-43E6-A899-5D28014AACC2}">
      <dgm:prSet/>
      <dgm:spPr/>
      <dgm:t>
        <a:bodyPr/>
        <a:lstStyle/>
        <a:p>
          <a:r>
            <a:rPr lang="en-GB"/>
            <a:t>Contain up to 15 people. </a:t>
          </a:r>
          <a:endParaRPr lang="en-US"/>
        </a:p>
      </dgm:t>
    </dgm:pt>
    <dgm:pt modelId="{191BC18F-B365-4D3B-953C-897158A5CA7A}" type="parTrans" cxnId="{1AFE51AA-C7D9-4B87-B2E7-37D3BE173006}">
      <dgm:prSet/>
      <dgm:spPr/>
      <dgm:t>
        <a:bodyPr/>
        <a:lstStyle/>
        <a:p>
          <a:endParaRPr lang="en-US"/>
        </a:p>
      </dgm:t>
    </dgm:pt>
    <dgm:pt modelId="{62E637D3-C572-4FB3-B165-A46F3B9247B0}" type="sibTrans" cxnId="{1AFE51AA-C7D9-4B87-B2E7-37D3BE173006}">
      <dgm:prSet/>
      <dgm:spPr/>
      <dgm:t>
        <a:bodyPr/>
        <a:lstStyle/>
        <a:p>
          <a:endParaRPr lang="en-US"/>
        </a:p>
      </dgm:t>
    </dgm:pt>
    <dgm:pt modelId="{204D2550-FF97-4BB0-98AD-40F7B9027696}">
      <dgm:prSet/>
      <dgm:spPr/>
      <dgm:t>
        <a:bodyPr/>
        <a:lstStyle/>
        <a:p>
          <a:r>
            <a:rPr lang="en-GB"/>
            <a:t>Each government department will have their own.</a:t>
          </a:r>
          <a:endParaRPr lang="en-US"/>
        </a:p>
      </dgm:t>
    </dgm:pt>
    <dgm:pt modelId="{5D074A3A-603E-4046-B24C-0D3304A6BA83}" type="parTrans" cxnId="{05CCD857-7A94-4A66-89AD-43200FF499C6}">
      <dgm:prSet/>
      <dgm:spPr/>
      <dgm:t>
        <a:bodyPr/>
        <a:lstStyle/>
        <a:p>
          <a:endParaRPr lang="en-US"/>
        </a:p>
      </dgm:t>
    </dgm:pt>
    <dgm:pt modelId="{0B61172F-8AA9-4984-BD58-9D0052234FB1}" type="sibTrans" cxnId="{05CCD857-7A94-4A66-89AD-43200FF499C6}">
      <dgm:prSet/>
      <dgm:spPr/>
      <dgm:t>
        <a:bodyPr/>
        <a:lstStyle/>
        <a:p>
          <a:endParaRPr lang="en-US"/>
        </a:p>
      </dgm:t>
    </dgm:pt>
    <dgm:pt modelId="{20ADA269-E815-462B-8CFE-16669DD3461E}">
      <dgm:prSet/>
      <dgm:spPr/>
      <dgm:t>
        <a:bodyPr/>
        <a:lstStyle/>
        <a:p>
          <a:r>
            <a:rPr lang="en-GB"/>
            <a:t>Certain committees ; Delegated Legislation, the standards and Privileges Committee.</a:t>
          </a:r>
          <a:endParaRPr lang="en-US"/>
        </a:p>
      </dgm:t>
    </dgm:pt>
    <dgm:pt modelId="{DD8444CA-F4EA-4F7C-9271-D726340B9926}" type="parTrans" cxnId="{734CC11F-8BA4-4785-BDBE-8A6A86D307FE}">
      <dgm:prSet/>
      <dgm:spPr/>
      <dgm:t>
        <a:bodyPr/>
        <a:lstStyle/>
        <a:p>
          <a:endParaRPr lang="en-US"/>
        </a:p>
      </dgm:t>
    </dgm:pt>
    <dgm:pt modelId="{680DC2C1-16B3-4422-98D8-EB24425B6D00}" type="sibTrans" cxnId="{734CC11F-8BA4-4785-BDBE-8A6A86D307FE}">
      <dgm:prSet/>
      <dgm:spPr/>
      <dgm:t>
        <a:bodyPr/>
        <a:lstStyle/>
        <a:p>
          <a:endParaRPr lang="en-US"/>
        </a:p>
      </dgm:t>
    </dgm:pt>
    <dgm:pt modelId="{6E23C3DD-3D60-4F66-A5EE-09A1B56C9326}" type="pres">
      <dgm:prSet presAssocID="{AAFAA190-3A5F-45B7-8440-B11792925677}" presName="Name0" presStyleCnt="0">
        <dgm:presLayoutVars>
          <dgm:dir/>
          <dgm:resizeHandles val="exact"/>
        </dgm:presLayoutVars>
      </dgm:prSet>
      <dgm:spPr/>
    </dgm:pt>
    <dgm:pt modelId="{D78F4509-852F-4625-9ED6-FCB7C4B1D721}" type="pres">
      <dgm:prSet presAssocID="{4C49EA20-6DC7-467F-8463-A6DF79FD5442}" presName="node" presStyleLbl="node1" presStyleIdx="0" presStyleCnt="5">
        <dgm:presLayoutVars>
          <dgm:bulletEnabled val="1"/>
        </dgm:presLayoutVars>
      </dgm:prSet>
      <dgm:spPr/>
    </dgm:pt>
    <dgm:pt modelId="{1E15DDAD-9D42-4DEE-93C8-9CEFCD540875}" type="pres">
      <dgm:prSet presAssocID="{CBE5B075-F70E-48D2-A4A4-32B3988B7A40}" presName="sibTrans" presStyleLbl="sibTrans1D1" presStyleIdx="0" presStyleCnt="4"/>
      <dgm:spPr/>
    </dgm:pt>
    <dgm:pt modelId="{B5793205-8EB5-4E60-A299-120C230AC605}" type="pres">
      <dgm:prSet presAssocID="{CBE5B075-F70E-48D2-A4A4-32B3988B7A40}" presName="connectorText" presStyleLbl="sibTrans1D1" presStyleIdx="0" presStyleCnt="4"/>
      <dgm:spPr/>
    </dgm:pt>
    <dgm:pt modelId="{B0ECFD79-24FA-426F-8E79-C623CFAA4B0E}" type="pres">
      <dgm:prSet presAssocID="{EE368BA4-E91F-43F2-BB5F-B5D061D32D95}" presName="node" presStyleLbl="node1" presStyleIdx="1" presStyleCnt="5">
        <dgm:presLayoutVars>
          <dgm:bulletEnabled val="1"/>
        </dgm:presLayoutVars>
      </dgm:prSet>
      <dgm:spPr/>
    </dgm:pt>
    <dgm:pt modelId="{43F02B83-CD99-4229-897F-5DFBC3D1F8ED}" type="pres">
      <dgm:prSet presAssocID="{A7F61EC8-5A55-4990-9129-57B15C577BEF}" presName="sibTrans" presStyleLbl="sibTrans1D1" presStyleIdx="1" presStyleCnt="4"/>
      <dgm:spPr/>
    </dgm:pt>
    <dgm:pt modelId="{2D9B395E-0448-4469-8FB7-F76E7C99AD8B}" type="pres">
      <dgm:prSet presAssocID="{A7F61EC8-5A55-4990-9129-57B15C577BEF}" presName="connectorText" presStyleLbl="sibTrans1D1" presStyleIdx="1" presStyleCnt="4"/>
      <dgm:spPr/>
    </dgm:pt>
    <dgm:pt modelId="{4C95ED74-F2A9-4805-9BDC-CACAEC11EA96}" type="pres">
      <dgm:prSet presAssocID="{F6912A44-01E3-43E6-A899-5D28014AACC2}" presName="node" presStyleLbl="node1" presStyleIdx="2" presStyleCnt="5">
        <dgm:presLayoutVars>
          <dgm:bulletEnabled val="1"/>
        </dgm:presLayoutVars>
      </dgm:prSet>
      <dgm:spPr/>
    </dgm:pt>
    <dgm:pt modelId="{577BDF9F-E843-448A-808C-F6BAF0685ADA}" type="pres">
      <dgm:prSet presAssocID="{62E637D3-C572-4FB3-B165-A46F3B9247B0}" presName="sibTrans" presStyleLbl="sibTrans1D1" presStyleIdx="2" presStyleCnt="4"/>
      <dgm:spPr/>
    </dgm:pt>
    <dgm:pt modelId="{06ADCA9B-0E45-4D77-A811-3D58AD8B108C}" type="pres">
      <dgm:prSet presAssocID="{62E637D3-C572-4FB3-B165-A46F3B9247B0}" presName="connectorText" presStyleLbl="sibTrans1D1" presStyleIdx="2" presStyleCnt="4"/>
      <dgm:spPr/>
    </dgm:pt>
    <dgm:pt modelId="{A44D9BF8-B706-4AE5-B1E6-7C84DEDA7F51}" type="pres">
      <dgm:prSet presAssocID="{204D2550-FF97-4BB0-98AD-40F7B9027696}" presName="node" presStyleLbl="node1" presStyleIdx="3" presStyleCnt="5">
        <dgm:presLayoutVars>
          <dgm:bulletEnabled val="1"/>
        </dgm:presLayoutVars>
      </dgm:prSet>
      <dgm:spPr/>
    </dgm:pt>
    <dgm:pt modelId="{51589E71-0B52-47F0-8C78-3A7C9EA28F43}" type="pres">
      <dgm:prSet presAssocID="{0B61172F-8AA9-4984-BD58-9D0052234FB1}" presName="sibTrans" presStyleLbl="sibTrans1D1" presStyleIdx="3" presStyleCnt="4"/>
      <dgm:spPr/>
    </dgm:pt>
    <dgm:pt modelId="{BAFE1E30-AB03-4261-9004-CB5E33ECA014}" type="pres">
      <dgm:prSet presAssocID="{0B61172F-8AA9-4984-BD58-9D0052234FB1}" presName="connectorText" presStyleLbl="sibTrans1D1" presStyleIdx="3" presStyleCnt="4"/>
      <dgm:spPr/>
    </dgm:pt>
    <dgm:pt modelId="{119BC989-073A-4EA0-A25E-3BCDCE69738D}" type="pres">
      <dgm:prSet presAssocID="{20ADA269-E815-462B-8CFE-16669DD3461E}" presName="node" presStyleLbl="node1" presStyleIdx="4" presStyleCnt="5">
        <dgm:presLayoutVars>
          <dgm:bulletEnabled val="1"/>
        </dgm:presLayoutVars>
      </dgm:prSet>
      <dgm:spPr/>
    </dgm:pt>
  </dgm:ptLst>
  <dgm:cxnLst>
    <dgm:cxn modelId="{D8769613-F8A5-4E5A-9E86-4543B6CC0A63}" type="presOf" srcId="{EE368BA4-E91F-43F2-BB5F-B5D061D32D95}" destId="{B0ECFD79-24FA-426F-8E79-C623CFAA4B0E}" srcOrd="0" destOrd="0" presId="urn:microsoft.com/office/officeart/2016/7/layout/RepeatingBendingProcessNew"/>
    <dgm:cxn modelId="{FBFFC518-346A-4687-AA4F-B1F4029EE768}" type="presOf" srcId="{CBE5B075-F70E-48D2-A4A4-32B3988B7A40}" destId="{1E15DDAD-9D42-4DEE-93C8-9CEFCD540875}" srcOrd="0" destOrd="0" presId="urn:microsoft.com/office/officeart/2016/7/layout/RepeatingBendingProcessNew"/>
    <dgm:cxn modelId="{886ED71D-5C77-41C8-9E9F-C449FFF709FA}" type="presOf" srcId="{A7F61EC8-5A55-4990-9129-57B15C577BEF}" destId="{43F02B83-CD99-4229-897F-5DFBC3D1F8ED}" srcOrd="0" destOrd="0" presId="urn:microsoft.com/office/officeart/2016/7/layout/RepeatingBendingProcessNew"/>
    <dgm:cxn modelId="{734CC11F-8BA4-4785-BDBE-8A6A86D307FE}" srcId="{AAFAA190-3A5F-45B7-8440-B11792925677}" destId="{20ADA269-E815-462B-8CFE-16669DD3461E}" srcOrd="4" destOrd="0" parTransId="{DD8444CA-F4EA-4F7C-9271-D726340B9926}" sibTransId="{680DC2C1-16B3-4422-98D8-EB24425B6D00}"/>
    <dgm:cxn modelId="{E2C2A02C-79EC-49E3-A70F-41055D526A1D}" type="presOf" srcId="{CBE5B075-F70E-48D2-A4A4-32B3988B7A40}" destId="{B5793205-8EB5-4E60-A299-120C230AC605}" srcOrd="1" destOrd="0" presId="urn:microsoft.com/office/officeart/2016/7/layout/RepeatingBendingProcessNew"/>
    <dgm:cxn modelId="{73A04B3B-2E4B-4980-A059-ECDBCEBCBBA6}" srcId="{AAFAA190-3A5F-45B7-8440-B11792925677}" destId="{EE368BA4-E91F-43F2-BB5F-B5D061D32D95}" srcOrd="1" destOrd="0" parTransId="{AD2C3F20-92AE-41D1-B0A8-2864093F69C8}" sibTransId="{A7F61EC8-5A55-4990-9129-57B15C577BEF}"/>
    <dgm:cxn modelId="{B331AC67-E1CE-44FA-B2EF-B52A6598EC10}" type="presOf" srcId="{A7F61EC8-5A55-4990-9129-57B15C577BEF}" destId="{2D9B395E-0448-4469-8FB7-F76E7C99AD8B}" srcOrd="1" destOrd="0" presId="urn:microsoft.com/office/officeart/2016/7/layout/RepeatingBendingProcessNew"/>
    <dgm:cxn modelId="{74688B74-A6C1-4FC5-9DEF-D97DC1193F7F}" type="presOf" srcId="{0B61172F-8AA9-4984-BD58-9D0052234FB1}" destId="{BAFE1E30-AB03-4261-9004-CB5E33ECA014}" srcOrd="1" destOrd="0" presId="urn:microsoft.com/office/officeart/2016/7/layout/RepeatingBendingProcessNew"/>
    <dgm:cxn modelId="{82734C77-BB36-4919-881D-7962236157DF}" type="presOf" srcId="{0B61172F-8AA9-4984-BD58-9D0052234FB1}" destId="{51589E71-0B52-47F0-8C78-3A7C9EA28F43}" srcOrd="0" destOrd="0" presId="urn:microsoft.com/office/officeart/2016/7/layout/RepeatingBendingProcessNew"/>
    <dgm:cxn modelId="{05CCD857-7A94-4A66-89AD-43200FF499C6}" srcId="{AAFAA190-3A5F-45B7-8440-B11792925677}" destId="{204D2550-FF97-4BB0-98AD-40F7B9027696}" srcOrd="3" destOrd="0" parTransId="{5D074A3A-603E-4046-B24C-0D3304A6BA83}" sibTransId="{0B61172F-8AA9-4984-BD58-9D0052234FB1}"/>
    <dgm:cxn modelId="{48BB759A-F370-439D-A7D9-3F81DE7BCB32}" type="presOf" srcId="{20ADA269-E815-462B-8CFE-16669DD3461E}" destId="{119BC989-073A-4EA0-A25E-3BCDCE69738D}" srcOrd="0" destOrd="0" presId="urn:microsoft.com/office/officeart/2016/7/layout/RepeatingBendingProcessNew"/>
    <dgm:cxn modelId="{FA63F89D-F949-4743-9168-DD97D449AC4B}" type="presOf" srcId="{F6912A44-01E3-43E6-A899-5D28014AACC2}" destId="{4C95ED74-F2A9-4805-9BDC-CACAEC11EA96}" srcOrd="0" destOrd="0" presId="urn:microsoft.com/office/officeart/2016/7/layout/RepeatingBendingProcessNew"/>
    <dgm:cxn modelId="{42E2CDA3-913E-4EBA-A05F-B842BD0D73B0}" type="presOf" srcId="{62E637D3-C572-4FB3-B165-A46F3B9247B0}" destId="{06ADCA9B-0E45-4D77-A811-3D58AD8B108C}" srcOrd="1" destOrd="0" presId="urn:microsoft.com/office/officeart/2016/7/layout/RepeatingBendingProcessNew"/>
    <dgm:cxn modelId="{1AFE51AA-C7D9-4B87-B2E7-37D3BE173006}" srcId="{AAFAA190-3A5F-45B7-8440-B11792925677}" destId="{F6912A44-01E3-43E6-A899-5D28014AACC2}" srcOrd="2" destOrd="0" parTransId="{191BC18F-B365-4D3B-953C-897158A5CA7A}" sibTransId="{62E637D3-C572-4FB3-B165-A46F3B9247B0}"/>
    <dgm:cxn modelId="{3EC6C2BA-ADDF-4609-923B-7D524B46E8EA}" srcId="{AAFAA190-3A5F-45B7-8440-B11792925677}" destId="{4C49EA20-6DC7-467F-8463-A6DF79FD5442}" srcOrd="0" destOrd="0" parTransId="{0DB45424-A424-42A1-9BB7-CCD7E00E7191}" sibTransId="{CBE5B075-F70E-48D2-A4A4-32B3988B7A40}"/>
    <dgm:cxn modelId="{EFD31CCF-1AFB-4494-888C-23578F2C1063}" type="presOf" srcId="{62E637D3-C572-4FB3-B165-A46F3B9247B0}" destId="{577BDF9F-E843-448A-808C-F6BAF0685ADA}" srcOrd="0" destOrd="0" presId="urn:microsoft.com/office/officeart/2016/7/layout/RepeatingBendingProcessNew"/>
    <dgm:cxn modelId="{2BA59DD1-2F93-499E-AB60-89490C3D070A}" type="presOf" srcId="{204D2550-FF97-4BB0-98AD-40F7B9027696}" destId="{A44D9BF8-B706-4AE5-B1E6-7C84DEDA7F51}" srcOrd="0" destOrd="0" presId="urn:microsoft.com/office/officeart/2016/7/layout/RepeatingBendingProcessNew"/>
    <dgm:cxn modelId="{C6A247E5-03B8-4B56-B157-60F6D95163DA}" type="presOf" srcId="{4C49EA20-6DC7-467F-8463-A6DF79FD5442}" destId="{D78F4509-852F-4625-9ED6-FCB7C4B1D721}" srcOrd="0" destOrd="0" presId="urn:microsoft.com/office/officeart/2016/7/layout/RepeatingBendingProcessNew"/>
    <dgm:cxn modelId="{8FE658F2-FBEF-451A-B0B3-15A1B29BAA83}" type="presOf" srcId="{AAFAA190-3A5F-45B7-8440-B11792925677}" destId="{6E23C3DD-3D60-4F66-A5EE-09A1B56C9326}" srcOrd="0" destOrd="0" presId="urn:microsoft.com/office/officeart/2016/7/layout/RepeatingBendingProcessNew"/>
    <dgm:cxn modelId="{6C25220F-C948-4960-8D97-B5DD1D4538FC}" type="presParOf" srcId="{6E23C3DD-3D60-4F66-A5EE-09A1B56C9326}" destId="{D78F4509-852F-4625-9ED6-FCB7C4B1D721}" srcOrd="0" destOrd="0" presId="urn:microsoft.com/office/officeart/2016/7/layout/RepeatingBendingProcessNew"/>
    <dgm:cxn modelId="{70B676B4-203C-4E0F-A91C-53F723E9098F}" type="presParOf" srcId="{6E23C3DD-3D60-4F66-A5EE-09A1B56C9326}" destId="{1E15DDAD-9D42-4DEE-93C8-9CEFCD540875}" srcOrd="1" destOrd="0" presId="urn:microsoft.com/office/officeart/2016/7/layout/RepeatingBendingProcessNew"/>
    <dgm:cxn modelId="{21DB8226-0AF3-4E63-B72A-131D237B1B15}" type="presParOf" srcId="{1E15DDAD-9D42-4DEE-93C8-9CEFCD540875}" destId="{B5793205-8EB5-4E60-A299-120C230AC605}" srcOrd="0" destOrd="0" presId="urn:microsoft.com/office/officeart/2016/7/layout/RepeatingBendingProcessNew"/>
    <dgm:cxn modelId="{20CA5BAB-14A9-4D2B-8AA9-23298DFE78EB}" type="presParOf" srcId="{6E23C3DD-3D60-4F66-A5EE-09A1B56C9326}" destId="{B0ECFD79-24FA-426F-8E79-C623CFAA4B0E}" srcOrd="2" destOrd="0" presId="urn:microsoft.com/office/officeart/2016/7/layout/RepeatingBendingProcessNew"/>
    <dgm:cxn modelId="{7AFACD9C-EE78-458D-BB57-E569D9FA81D6}" type="presParOf" srcId="{6E23C3DD-3D60-4F66-A5EE-09A1B56C9326}" destId="{43F02B83-CD99-4229-897F-5DFBC3D1F8ED}" srcOrd="3" destOrd="0" presId="urn:microsoft.com/office/officeart/2016/7/layout/RepeatingBendingProcessNew"/>
    <dgm:cxn modelId="{E59C64E5-F7E6-49D5-A54C-B888A29A0073}" type="presParOf" srcId="{43F02B83-CD99-4229-897F-5DFBC3D1F8ED}" destId="{2D9B395E-0448-4469-8FB7-F76E7C99AD8B}" srcOrd="0" destOrd="0" presId="urn:microsoft.com/office/officeart/2016/7/layout/RepeatingBendingProcessNew"/>
    <dgm:cxn modelId="{66082702-209B-4311-A083-A1CC7FC10821}" type="presParOf" srcId="{6E23C3DD-3D60-4F66-A5EE-09A1B56C9326}" destId="{4C95ED74-F2A9-4805-9BDC-CACAEC11EA96}" srcOrd="4" destOrd="0" presId="urn:microsoft.com/office/officeart/2016/7/layout/RepeatingBendingProcessNew"/>
    <dgm:cxn modelId="{0B2294D3-4284-424B-AF1A-BDD792CC1675}" type="presParOf" srcId="{6E23C3DD-3D60-4F66-A5EE-09A1B56C9326}" destId="{577BDF9F-E843-448A-808C-F6BAF0685ADA}" srcOrd="5" destOrd="0" presId="urn:microsoft.com/office/officeart/2016/7/layout/RepeatingBendingProcessNew"/>
    <dgm:cxn modelId="{198753DA-C98B-4948-AF73-C826FB51D321}" type="presParOf" srcId="{577BDF9F-E843-448A-808C-F6BAF0685ADA}" destId="{06ADCA9B-0E45-4D77-A811-3D58AD8B108C}" srcOrd="0" destOrd="0" presId="urn:microsoft.com/office/officeart/2016/7/layout/RepeatingBendingProcessNew"/>
    <dgm:cxn modelId="{ECB23BFF-9285-4D32-B8FE-898228D8D691}" type="presParOf" srcId="{6E23C3DD-3D60-4F66-A5EE-09A1B56C9326}" destId="{A44D9BF8-B706-4AE5-B1E6-7C84DEDA7F51}" srcOrd="6" destOrd="0" presId="urn:microsoft.com/office/officeart/2016/7/layout/RepeatingBendingProcessNew"/>
    <dgm:cxn modelId="{1383BA70-D739-4EF3-9D04-91881A64C8A6}" type="presParOf" srcId="{6E23C3DD-3D60-4F66-A5EE-09A1B56C9326}" destId="{51589E71-0B52-47F0-8C78-3A7C9EA28F43}" srcOrd="7" destOrd="0" presId="urn:microsoft.com/office/officeart/2016/7/layout/RepeatingBendingProcessNew"/>
    <dgm:cxn modelId="{844F22BA-A335-443B-B675-D34566E3131C}" type="presParOf" srcId="{51589E71-0B52-47F0-8C78-3A7C9EA28F43}" destId="{BAFE1E30-AB03-4261-9004-CB5E33ECA014}" srcOrd="0" destOrd="0" presId="urn:microsoft.com/office/officeart/2016/7/layout/RepeatingBendingProcessNew"/>
    <dgm:cxn modelId="{AB60188F-CADB-4FAA-9805-EA96E21BFAE6}" type="presParOf" srcId="{6E23C3DD-3D60-4F66-A5EE-09A1B56C9326}" destId="{119BC989-073A-4EA0-A25E-3BCDCE69738D}" srcOrd="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4A358304-2078-4A8E-A270-F1FC8F469EF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F2F5CB56-7DFC-4364-A4A0-F125B1E8E1D9}">
      <dgm:prSet/>
      <dgm:spPr/>
      <dgm:t>
        <a:bodyPr/>
        <a:lstStyle/>
        <a:p>
          <a:r>
            <a:rPr lang="en-GB"/>
            <a:t>The Lecturer will be the prime minister and deputy prime minister. </a:t>
          </a:r>
          <a:endParaRPr lang="en-US"/>
        </a:p>
      </dgm:t>
    </dgm:pt>
    <dgm:pt modelId="{C9E31959-C418-47F3-BACC-AF493AB37B0F}" type="parTrans" cxnId="{ED878B00-A304-4130-BA64-9C64EB5A8965}">
      <dgm:prSet/>
      <dgm:spPr/>
      <dgm:t>
        <a:bodyPr/>
        <a:lstStyle/>
        <a:p>
          <a:endParaRPr lang="en-US"/>
        </a:p>
      </dgm:t>
    </dgm:pt>
    <dgm:pt modelId="{44B54350-9ECF-4EA3-811C-AE517C7AF0F6}" type="sibTrans" cxnId="{ED878B00-A304-4130-BA64-9C64EB5A8965}">
      <dgm:prSet/>
      <dgm:spPr/>
      <dgm:t>
        <a:bodyPr/>
        <a:lstStyle/>
        <a:p>
          <a:endParaRPr lang="en-US"/>
        </a:p>
      </dgm:t>
    </dgm:pt>
    <dgm:pt modelId="{7D5F5EFE-23EE-42E7-B996-9D1870989A56}">
      <dgm:prSet/>
      <dgm:spPr/>
      <dgm:t>
        <a:bodyPr/>
        <a:lstStyle/>
        <a:p>
          <a:r>
            <a:rPr lang="en-GB"/>
            <a:t>Each of you need to choose a card from the pile and then pitch for your position on the cabinet. </a:t>
          </a:r>
          <a:endParaRPr lang="en-US"/>
        </a:p>
      </dgm:t>
    </dgm:pt>
    <dgm:pt modelId="{546026A6-F4B8-4923-B414-93103ABDE6E2}" type="parTrans" cxnId="{DAEE222F-4021-4539-B61D-43AC962F9C2A}">
      <dgm:prSet/>
      <dgm:spPr/>
      <dgm:t>
        <a:bodyPr/>
        <a:lstStyle/>
        <a:p>
          <a:endParaRPr lang="en-US"/>
        </a:p>
      </dgm:t>
    </dgm:pt>
    <dgm:pt modelId="{3D0AEB56-2E7B-4E67-8A0F-76A34561245E}" type="sibTrans" cxnId="{DAEE222F-4021-4539-B61D-43AC962F9C2A}">
      <dgm:prSet/>
      <dgm:spPr/>
      <dgm:t>
        <a:bodyPr/>
        <a:lstStyle/>
        <a:p>
          <a:endParaRPr lang="en-US"/>
        </a:p>
      </dgm:t>
    </dgm:pt>
    <dgm:pt modelId="{244E26E1-2565-4AAA-94DD-650744B80E19}">
      <dgm:prSet/>
      <dgm:spPr/>
      <dgm:t>
        <a:bodyPr/>
        <a:lstStyle/>
        <a:p>
          <a:r>
            <a:rPr lang="en-GB"/>
            <a:t>You have 20 minutes to create a policy and then pitch for your position.</a:t>
          </a:r>
          <a:endParaRPr lang="en-US"/>
        </a:p>
      </dgm:t>
    </dgm:pt>
    <dgm:pt modelId="{03D1437A-67A7-448A-8DA6-1B550F807751}" type="parTrans" cxnId="{45F34711-861C-4A34-B9CD-0895B94F1621}">
      <dgm:prSet/>
      <dgm:spPr/>
      <dgm:t>
        <a:bodyPr/>
        <a:lstStyle/>
        <a:p>
          <a:endParaRPr lang="en-US"/>
        </a:p>
      </dgm:t>
    </dgm:pt>
    <dgm:pt modelId="{F7679E56-3A20-4E13-B429-3BC42A0C9742}" type="sibTrans" cxnId="{45F34711-861C-4A34-B9CD-0895B94F1621}">
      <dgm:prSet/>
      <dgm:spPr/>
      <dgm:t>
        <a:bodyPr/>
        <a:lstStyle/>
        <a:p>
          <a:endParaRPr lang="en-US"/>
        </a:p>
      </dgm:t>
    </dgm:pt>
    <dgm:pt modelId="{35ACB611-70E4-430A-8450-51F4D4367473}" type="pres">
      <dgm:prSet presAssocID="{4A358304-2078-4A8E-A270-F1FC8F469EF0}" presName="root" presStyleCnt="0">
        <dgm:presLayoutVars>
          <dgm:dir/>
          <dgm:resizeHandles val="exact"/>
        </dgm:presLayoutVars>
      </dgm:prSet>
      <dgm:spPr/>
    </dgm:pt>
    <dgm:pt modelId="{CBC6D288-202C-4E14-B434-FB77ECE245E1}" type="pres">
      <dgm:prSet presAssocID="{F2F5CB56-7DFC-4364-A4A0-F125B1E8E1D9}" presName="compNode" presStyleCnt="0"/>
      <dgm:spPr/>
    </dgm:pt>
    <dgm:pt modelId="{B9783890-5F7D-43C0-ACFB-C87E99A2010A}" type="pres">
      <dgm:prSet presAssocID="{F2F5CB56-7DFC-4364-A4A0-F125B1E8E1D9}" presName="bgRect" presStyleLbl="bgShp" presStyleIdx="0" presStyleCnt="3"/>
      <dgm:spPr/>
    </dgm:pt>
    <dgm:pt modelId="{594AF590-097D-420E-A4E5-02228C3D07D1}" type="pres">
      <dgm:prSet presAssocID="{F2F5CB56-7DFC-4364-A4A0-F125B1E8E1D9}" presName="iconRect" presStyleLbl="node1" presStyleIdx="0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1E003795-5653-4A9A-9877-8398B4FA130C}" type="pres">
      <dgm:prSet presAssocID="{F2F5CB56-7DFC-4364-A4A0-F125B1E8E1D9}" presName="spaceRect" presStyleCnt="0"/>
      <dgm:spPr/>
    </dgm:pt>
    <dgm:pt modelId="{25A3994F-E573-4F23-92CD-5E5EF318E4CA}" type="pres">
      <dgm:prSet presAssocID="{F2F5CB56-7DFC-4364-A4A0-F125B1E8E1D9}" presName="parTx" presStyleLbl="revTx" presStyleIdx="0" presStyleCnt="3">
        <dgm:presLayoutVars>
          <dgm:chMax val="0"/>
          <dgm:chPref val="0"/>
        </dgm:presLayoutVars>
      </dgm:prSet>
      <dgm:spPr/>
    </dgm:pt>
    <dgm:pt modelId="{7D4635D6-6782-49C9-9D75-37F43A3A05C5}" type="pres">
      <dgm:prSet presAssocID="{44B54350-9ECF-4EA3-811C-AE517C7AF0F6}" presName="sibTrans" presStyleCnt="0"/>
      <dgm:spPr/>
    </dgm:pt>
    <dgm:pt modelId="{B0E7DB0C-E9F6-482D-AD5F-84BD3FD5AD5F}" type="pres">
      <dgm:prSet presAssocID="{7D5F5EFE-23EE-42E7-B996-9D1870989A56}" presName="compNode" presStyleCnt="0"/>
      <dgm:spPr/>
    </dgm:pt>
    <dgm:pt modelId="{73021E80-B174-4BD1-B0A4-8D14B247156D}" type="pres">
      <dgm:prSet presAssocID="{7D5F5EFE-23EE-42E7-B996-9D1870989A56}" presName="bgRect" presStyleLbl="bgShp" presStyleIdx="1" presStyleCnt="3"/>
      <dgm:spPr/>
    </dgm:pt>
    <dgm:pt modelId="{FCE9542F-FA0B-4073-BEA2-7383FB942DE9}" type="pres">
      <dgm:prSet presAssocID="{7D5F5EFE-23EE-42E7-B996-9D1870989A56}" presName="iconRect" presStyleLbl="node1" presStyleIdx="1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laying Cards"/>
        </a:ext>
      </dgm:extLst>
    </dgm:pt>
    <dgm:pt modelId="{76B8D111-2315-4BEB-A3B7-A7B0943AC160}" type="pres">
      <dgm:prSet presAssocID="{7D5F5EFE-23EE-42E7-B996-9D1870989A56}" presName="spaceRect" presStyleCnt="0"/>
      <dgm:spPr/>
    </dgm:pt>
    <dgm:pt modelId="{B86144A7-2E8E-4087-81FF-F5D0396C0FE1}" type="pres">
      <dgm:prSet presAssocID="{7D5F5EFE-23EE-42E7-B996-9D1870989A56}" presName="parTx" presStyleLbl="revTx" presStyleIdx="1" presStyleCnt="3">
        <dgm:presLayoutVars>
          <dgm:chMax val="0"/>
          <dgm:chPref val="0"/>
        </dgm:presLayoutVars>
      </dgm:prSet>
      <dgm:spPr/>
    </dgm:pt>
    <dgm:pt modelId="{39DEEDED-98D2-4C40-8CCD-3D9E891A405C}" type="pres">
      <dgm:prSet presAssocID="{3D0AEB56-2E7B-4E67-8A0F-76A34561245E}" presName="sibTrans" presStyleCnt="0"/>
      <dgm:spPr/>
    </dgm:pt>
    <dgm:pt modelId="{E2C1B66B-F181-48A9-864B-B5F768A84A24}" type="pres">
      <dgm:prSet presAssocID="{244E26E1-2565-4AAA-94DD-650744B80E19}" presName="compNode" presStyleCnt="0"/>
      <dgm:spPr/>
    </dgm:pt>
    <dgm:pt modelId="{20541D1C-BA41-4724-AAF7-B38B3664015B}" type="pres">
      <dgm:prSet presAssocID="{244E26E1-2565-4AAA-94DD-650744B80E19}" presName="bgRect" presStyleLbl="bgShp" presStyleIdx="2" presStyleCnt="3"/>
      <dgm:spPr/>
    </dgm:pt>
    <dgm:pt modelId="{B666EE89-5F81-409C-8CD7-2EFBE885DF85}" type="pres">
      <dgm:prSet presAssocID="{244E26E1-2565-4AAA-94DD-650744B80E19}" presName="iconRect" presStyleLbl="node1" presStyleIdx="2" presStyleCnt="3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33A5AFB5-5D0B-47C2-A65F-1452E34B7B32}" type="pres">
      <dgm:prSet presAssocID="{244E26E1-2565-4AAA-94DD-650744B80E19}" presName="spaceRect" presStyleCnt="0"/>
      <dgm:spPr/>
    </dgm:pt>
    <dgm:pt modelId="{7B2991F6-988B-45FA-BE46-9B23C43175D4}" type="pres">
      <dgm:prSet presAssocID="{244E26E1-2565-4AAA-94DD-650744B80E1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D878B00-A304-4130-BA64-9C64EB5A8965}" srcId="{4A358304-2078-4A8E-A270-F1FC8F469EF0}" destId="{F2F5CB56-7DFC-4364-A4A0-F125B1E8E1D9}" srcOrd="0" destOrd="0" parTransId="{C9E31959-C418-47F3-BACC-AF493AB37B0F}" sibTransId="{44B54350-9ECF-4EA3-811C-AE517C7AF0F6}"/>
    <dgm:cxn modelId="{45F34711-861C-4A34-B9CD-0895B94F1621}" srcId="{4A358304-2078-4A8E-A270-F1FC8F469EF0}" destId="{244E26E1-2565-4AAA-94DD-650744B80E19}" srcOrd="2" destOrd="0" parTransId="{03D1437A-67A7-448A-8DA6-1B550F807751}" sibTransId="{F7679E56-3A20-4E13-B429-3BC42A0C9742}"/>
    <dgm:cxn modelId="{DAEE222F-4021-4539-B61D-43AC962F9C2A}" srcId="{4A358304-2078-4A8E-A270-F1FC8F469EF0}" destId="{7D5F5EFE-23EE-42E7-B996-9D1870989A56}" srcOrd="1" destOrd="0" parTransId="{546026A6-F4B8-4923-B414-93103ABDE6E2}" sibTransId="{3D0AEB56-2E7B-4E67-8A0F-76A34561245E}"/>
    <dgm:cxn modelId="{D515295E-013C-4CC3-991F-BA8970A2D985}" type="presOf" srcId="{7D5F5EFE-23EE-42E7-B996-9D1870989A56}" destId="{B86144A7-2E8E-4087-81FF-F5D0396C0FE1}" srcOrd="0" destOrd="0" presId="urn:microsoft.com/office/officeart/2018/2/layout/IconVerticalSolidList"/>
    <dgm:cxn modelId="{C98CCD44-7576-4327-8FF5-65E71E6AA303}" type="presOf" srcId="{244E26E1-2565-4AAA-94DD-650744B80E19}" destId="{7B2991F6-988B-45FA-BE46-9B23C43175D4}" srcOrd="0" destOrd="0" presId="urn:microsoft.com/office/officeart/2018/2/layout/IconVerticalSolidList"/>
    <dgm:cxn modelId="{8D8F6355-6C22-4748-AC67-03CFE12F728E}" type="presOf" srcId="{4A358304-2078-4A8E-A270-F1FC8F469EF0}" destId="{35ACB611-70E4-430A-8450-51F4D4367473}" srcOrd="0" destOrd="0" presId="urn:microsoft.com/office/officeart/2018/2/layout/IconVerticalSolidList"/>
    <dgm:cxn modelId="{64A100F4-BA65-42F5-BC51-ED0607CA97C9}" type="presOf" srcId="{F2F5CB56-7DFC-4364-A4A0-F125B1E8E1D9}" destId="{25A3994F-E573-4F23-92CD-5E5EF318E4CA}" srcOrd="0" destOrd="0" presId="urn:microsoft.com/office/officeart/2018/2/layout/IconVerticalSolidList"/>
    <dgm:cxn modelId="{855C45C8-729F-45C8-B000-DBE7510FA2CD}" type="presParOf" srcId="{35ACB611-70E4-430A-8450-51F4D4367473}" destId="{CBC6D288-202C-4E14-B434-FB77ECE245E1}" srcOrd="0" destOrd="0" presId="urn:microsoft.com/office/officeart/2018/2/layout/IconVerticalSolidList"/>
    <dgm:cxn modelId="{063E2525-9BC5-4C1E-960E-CC7C23C3C46E}" type="presParOf" srcId="{CBC6D288-202C-4E14-B434-FB77ECE245E1}" destId="{B9783890-5F7D-43C0-ACFB-C87E99A2010A}" srcOrd="0" destOrd="0" presId="urn:microsoft.com/office/officeart/2018/2/layout/IconVerticalSolidList"/>
    <dgm:cxn modelId="{D6FFDCF8-6D68-4BFF-9ADC-19C7C21969BA}" type="presParOf" srcId="{CBC6D288-202C-4E14-B434-FB77ECE245E1}" destId="{594AF590-097D-420E-A4E5-02228C3D07D1}" srcOrd="1" destOrd="0" presId="urn:microsoft.com/office/officeart/2018/2/layout/IconVerticalSolidList"/>
    <dgm:cxn modelId="{13BE5060-97CB-4FA1-9B21-6A1EC5B5B733}" type="presParOf" srcId="{CBC6D288-202C-4E14-B434-FB77ECE245E1}" destId="{1E003795-5653-4A9A-9877-8398B4FA130C}" srcOrd="2" destOrd="0" presId="urn:microsoft.com/office/officeart/2018/2/layout/IconVerticalSolidList"/>
    <dgm:cxn modelId="{9CA62126-2962-472E-9ACC-B28E0FC32626}" type="presParOf" srcId="{CBC6D288-202C-4E14-B434-FB77ECE245E1}" destId="{25A3994F-E573-4F23-92CD-5E5EF318E4CA}" srcOrd="3" destOrd="0" presId="urn:microsoft.com/office/officeart/2018/2/layout/IconVerticalSolidList"/>
    <dgm:cxn modelId="{ABD48081-0582-4E4F-B9ED-86DA8F426551}" type="presParOf" srcId="{35ACB611-70E4-430A-8450-51F4D4367473}" destId="{7D4635D6-6782-49C9-9D75-37F43A3A05C5}" srcOrd="1" destOrd="0" presId="urn:microsoft.com/office/officeart/2018/2/layout/IconVerticalSolidList"/>
    <dgm:cxn modelId="{6DDA6D58-72A4-4523-9DC0-FB3AC94C4EDB}" type="presParOf" srcId="{35ACB611-70E4-430A-8450-51F4D4367473}" destId="{B0E7DB0C-E9F6-482D-AD5F-84BD3FD5AD5F}" srcOrd="2" destOrd="0" presId="urn:microsoft.com/office/officeart/2018/2/layout/IconVerticalSolidList"/>
    <dgm:cxn modelId="{602DB04E-4036-422E-992B-AD864AC760B2}" type="presParOf" srcId="{B0E7DB0C-E9F6-482D-AD5F-84BD3FD5AD5F}" destId="{73021E80-B174-4BD1-B0A4-8D14B247156D}" srcOrd="0" destOrd="0" presId="urn:microsoft.com/office/officeart/2018/2/layout/IconVerticalSolidList"/>
    <dgm:cxn modelId="{7CBDC74B-A27A-4065-915F-0075332D5661}" type="presParOf" srcId="{B0E7DB0C-E9F6-482D-AD5F-84BD3FD5AD5F}" destId="{FCE9542F-FA0B-4073-BEA2-7383FB942DE9}" srcOrd="1" destOrd="0" presId="urn:microsoft.com/office/officeart/2018/2/layout/IconVerticalSolidList"/>
    <dgm:cxn modelId="{21D41102-96AB-4AFA-8A38-ABA06260336B}" type="presParOf" srcId="{B0E7DB0C-E9F6-482D-AD5F-84BD3FD5AD5F}" destId="{76B8D111-2315-4BEB-A3B7-A7B0943AC160}" srcOrd="2" destOrd="0" presId="urn:microsoft.com/office/officeart/2018/2/layout/IconVerticalSolidList"/>
    <dgm:cxn modelId="{5CAF4F34-212F-4DC9-A9AA-FCFE324DD52C}" type="presParOf" srcId="{B0E7DB0C-E9F6-482D-AD5F-84BD3FD5AD5F}" destId="{B86144A7-2E8E-4087-81FF-F5D0396C0FE1}" srcOrd="3" destOrd="0" presId="urn:microsoft.com/office/officeart/2018/2/layout/IconVerticalSolidList"/>
    <dgm:cxn modelId="{6142A5D6-A3E4-46C7-BAB0-5421FD36F8FA}" type="presParOf" srcId="{35ACB611-70E4-430A-8450-51F4D4367473}" destId="{39DEEDED-98D2-4C40-8CCD-3D9E891A405C}" srcOrd="3" destOrd="0" presId="urn:microsoft.com/office/officeart/2018/2/layout/IconVerticalSolidList"/>
    <dgm:cxn modelId="{3C904EAD-532C-4356-A875-AD88266B6968}" type="presParOf" srcId="{35ACB611-70E4-430A-8450-51F4D4367473}" destId="{E2C1B66B-F181-48A9-864B-B5F768A84A24}" srcOrd="4" destOrd="0" presId="urn:microsoft.com/office/officeart/2018/2/layout/IconVerticalSolidList"/>
    <dgm:cxn modelId="{B709E230-1D80-48C7-99EF-AB31EAAB1BF0}" type="presParOf" srcId="{E2C1B66B-F181-48A9-864B-B5F768A84A24}" destId="{20541D1C-BA41-4724-AAF7-B38B3664015B}" srcOrd="0" destOrd="0" presId="urn:microsoft.com/office/officeart/2018/2/layout/IconVerticalSolidList"/>
    <dgm:cxn modelId="{42BF3DDF-3839-4ACF-9B3F-DF7291C31F3D}" type="presParOf" srcId="{E2C1B66B-F181-48A9-864B-B5F768A84A24}" destId="{B666EE89-5F81-409C-8CD7-2EFBE885DF85}" srcOrd="1" destOrd="0" presId="urn:microsoft.com/office/officeart/2018/2/layout/IconVerticalSolidList"/>
    <dgm:cxn modelId="{47E9A611-2165-474C-B2C0-4E61BCDA4600}" type="presParOf" srcId="{E2C1B66B-F181-48A9-864B-B5F768A84A24}" destId="{33A5AFB5-5D0B-47C2-A65F-1452E34B7B32}" srcOrd="2" destOrd="0" presId="urn:microsoft.com/office/officeart/2018/2/layout/IconVerticalSolidList"/>
    <dgm:cxn modelId="{E55226D3-B3C7-407B-8584-B0EF0C5A72DD}" type="presParOf" srcId="{E2C1B66B-F181-48A9-864B-B5F768A84A24}" destId="{7B2991F6-988B-45FA-BE46-9B23C43175D4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D74803-3850-4E45-8DD4-FE3C1AA1D688}">
      <dsp:nvSpPr>
        <dsp:cNvPr id="0" name=""/>
        <dsp:cNvSpPr/>
      </dsp:nvSpPr>
      <dsp:spPr>
        <a:xfrm>
          <a:off x="0" y="4366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831993-B85C-4179-A586-29E89F9D2971}">
      <dsp:nvSpPr>
        <dsp:cNvPr id="0" name=""/>
        <dsp:cNvSpPr/>
      </dsp:nvSpPr>
      <dsp:spPr>
        <a:xfrm>
          <a:off x="281355" y="213639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ED555D-4A99-48FE-9066-1BFF8D5EED82}">
      <dsp:nvSpPr>
        <dsp:cNvPr id="0" name=""/>
        <dsp:cNvSpPr/>
      </dsp:nvSpPr>
      <dsp:spPr>
        <a:xfrm>
          <a:off x="1074268" y="4366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Aims and learning objectives. </a:t>
          </a:r>
          <a:endParaRPr lang="en-US" sz="1900" kern="1200"/>
        </a:p>
      </dsp:txBody>
      <dsp:txXfrm>
        <a:off x="1074268" y="4366"/>
        <a:ext cx="5170996" cy="930102"/>
      </dsp:txXfrm>
    </dsp:sp>
    <dsp:sp modelId="{FE6B5C1C-5DE9-4B01-B190-CA47FA1E6FED}">
      <dsp:nvSpPr>
        <dsp:cNvPr id="0" name=""/>
        <dsp:cNvSpPr/>
      </dsp:nvSpPr>
      <dsp:spPr>
        <a:xfrm>
          <a:off x="0" y="1166994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0280DF-04CA-41A9-9927-17C266AAC7F3}">
      <dsp:nvSpPr>
        <dsp:cNvPr id="0" name=""/>
        <dsp:cNvSpPr/>
      </dsp:nvSpPr>
      <dsp:spPr>
        <a:xfrm>
          <a:off x="281355" y="1376267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109251-7B7B-4358-B2F7-7B6BA2016D8F}">
      <dsp:nvSpPr>
        <dsp:cNvPr id="0" name=""/>
        <dsp:cNvSpPr/>
      </dsp:nvSpPr>
      <dsp:spPr>
        <a:xfrm>
          <a:off x="1074268" y="1166994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The Government. </a:t>
          </a:r>
          <a:endParaRPr lang="en-US" sz="1900" kern="1200"/>
        </a:p>
      </dsp:txBody>
      <dsp:txXfrm>
        <a:off x="1074268" y="1166994"/>
        <a:ext cx="5170996" cy="930102"/>
      </dsp:txXfrm>
    </dsp:sp>
    <dsp:sp modelId="{80E95DA1-CED0-4E1B-B94E-C18683E2A0EA}">
      <dsp:nvSpPr>
        <dsp:cNvPr id="0" name=""/>
        <dsp:cNvSpPr/>
      </dsp:nvSpPr>
      <dsp:spPr>
        <a:xfrm>
          <a:off x="0" y="2329622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D4C617-08E4-470B-AF08-CF61DBCCD1D3}">
      <dsp:nvSpPr>
        <dsp:cNvPr id="0" name=""/>
        <dsp:cNvSpPr/>
      </dsp:nvSpPr>
      <dsp:spPr>
        <a:xfrm>
          <a:off x="281355" y="2538895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1233B8-6D54-46E8-A2E5-76D5269CFF63}">
      <dsp:nvSpPr>
        <dsp:cNvPr id="0" name=""/>
        <dsp:cNvSpPr/>
      </dsp:nvSpPr>
      <dsp:spPr>
        <a:xfrm>
          <a:off x="1074268" y="2329622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The cabinet activity. </a:t>
          </a:r>
          <a:endParaRPr lang="en-US" sz="1900" kern="1200"/>
        </a:p>
      </dsp:txBody>
      <dsp:txXfrm>
        <a:off x="1074268" y="2329622"/>
        <a:ext cx="5170996" cy="930102"/>
      </dsp:txXfrm>
    </dsp:sp>
    <dsp:sp modelId="{D845E28B-2D93-4D46-A42B-7E20BBFA4BB7}">
      <dsp:nvSpPr>
        <dsp:cNvPr id="0" name=""/>
        <dsp:cNvSpPr/>
      </dsp:nvSpPr>
      <dsp:spPr>
        <a:xfrm>
          <a:off x="0" y="3492250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B24A48B-49EF-4FD5-A057-5E542DD4F080}">
      <dsp:nvSpPr>
        <dsp:cNvPr id="0" name=""/>
        <dsp:cNvSpPr/>
      </dsp:nvSpPr>
      <dsp:spPr>
        <a:xfrm>
          <a:off x="281355" y="3701523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FBAB00-7F61-4FD2-8520-7DCC4AB17481}">
      <dsp:nvSpPr>
        <dsp:cNvPr id="0" name=""/>
        <dsp:cNvSpPr/>
      </dsp:nvSpPr>
      <dsp:spPr>
        <a:xfrm>
          <a:off x="1074268" y="3492250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Summary </a:t>
          </a:r>
          <a:endParaRPr lang="en-US" sz="1900" kern="1200"/>
        </a:p>
      </dsp:txBody>
      <dsp:txXfrm>
        <a:off x="1074268" y="3492250"/>
        <a:ext cx="5170996" cy="930102"/>
      </dsp:txXfrm>
    </dsp:sp>
    <dsp:sp modelId="{22E0A468-E584-4B60-94E0-C625D6681099}">
      <dsp:nvSpPr>
        <dsp:cNvPr id="0" name=""/>
        <dsp:cNvSpPr/>
      </dsp:nvSpPr>
      <dsp:spPr>
        <a:xfrm>
          <a:off x="0" y="4654878"/>
          <a:ext cx="6245265" cy="930102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AB051BF-A6C8-4BC8-A5A8-ED59CD00FB28}">
      <dsp:nvSpPr>
        <dsp:cNvPr id="0" name=""/>
        <dsp:cNvSpPr/>
      </dsp:nvSpPr>
      <dsp:spPr>
        <a:xfrm>
          <a:off x="281355" y="4864151"/>
          <a:ext cx="511556" cy="511556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D1F730-69F5-40B4-BFC6-B054F33D8BE6}">
      <dsp:nvSpPr>
        <dsp:cNvPr id="0" name=""/>
        <dsp:cNvSpPr/>
      </dsp:nvSpPr>
      <dsp:spPr>
        <a:xfrm>
          <a:off x="1074268" y="4654878"/>
          <a:ext cx="5170996" cy="9301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8436" tIns="98436" rIns="98436" bIns="98436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Thank you, any questions?</a:t>
          </a:r>
          <a:endParaRPr lang="en-US" sz="1900" kern="1200"/>
        </a:p>
      </dsp:txBody>
      <dsp:txXfrm>
        <a:off x="1074268" y="4654878"/>
        <a:ext cx="5170996" cy="9301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7551984-BA33-4120-BABF-3BD84EB83EFD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769D5D-5560-4B56-BD12-6D967EA37F06}">
      <dsp:nvSpPr>
        <dsp:cNvPr id="0" name=""/>
        <dsp:cNvSpPr/>
      </dsp:nvSpPr>
      <dsp:spPr>
        <a:xfrm>
          <a:off x="0" y="0"/>
          <a:ext cx="6900512" cy="2768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The aim of today’s session is to continue our discussion surrounding the government. </a:t>
          </a:r>
          <a:endParaRPr lang="en-US" sz="3600" kern="1200"/>
        </a:p>
      </dsp:txBody>
      <dsp:txXfrm>
        <a:off x="0" y="0"/>
        <a:ext cx="6900512" cy="2768070"/>
      </dsp:txXfrm>
    </dsp:sp>
    <dsp:sp modelId="{D0AE34E6-17DE-4191-8A3C-B2B0E01A13B9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E437FC-B190-442B-864B-57B692D815BA}">
      <dsp:nvSpPr>
        <dsp:cNvPr id="0" name=""/>
        <dsp:cNvSpPr/>
      </dsp:nvSpPr>
      <dsp:spPr>
        <a:xfrm>
          <a:off x="0" y="2768070"/>
          <a:ext cx="6900512" cy="27680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marL="0" lvl="0" indent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600" kern="1200"/>
            <a:t>By the end of today’s session students should be able to demonstrate their understanding of the government. </a:t>
          </a:r>
          <a:endParaRPr lang="en-US" sz="3600" kern="1200"/>
        </a:p>
      </dsp:txBody>
      <dsp:txXfrm>
        <a:off x="0" y="2768070"/>
        <a:ext cx="6900512" cy="276807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2E2C90-DBD8-40A1-AF51-B3799998C226}">
      <dsp:nvSpPr>
        <dsp:cNvPr id="0" name=""/>
        <dsp:cNvSpPr/>
      </dsp:nvSpPr>
      <dsp:spPr>
        <a:xfrm>
          <a:off x="0" y="113070"/>
          <a:ext cx="6900512" cy="173160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The Crown discharges most of its functions through ministers. A Minister of the Crown is a member or supporter of the party in power who holds political office in the government. They are appointed by the Crown on the advice of the Prime Minister.</a:t>
          </a:r>
          <a:endParaRPr lang="en-US" sz="2000" kern="1200"/>
        </a:p>
      </dsp:txBody>
      <dsp:txXfrm>
        <a:off x="84530" y="197600"/>
        <a:ext cx="6731452" cy="1562540"/>
      </dsp:txXfrm>
    </dsp:sp>
    <dsp:sp modelId="{758CDFA7-FC9F-47C9-BAF3-CD00EA161584}">
      <dsp:nvSpPr>
        <dsp:cNvPr id="0" name=""/>
        <dsp:cNvSpPr/>
      </dsp:nvSpPr>
      <dsp:spPr>
        <a:xfrm>
          <a:off x="0" y="1902270"/>
          <a:ext cx="6900512" cy="1731600"/>
        </a:xfrm>
        <a:prstGeom prst="roundRect">
          <a:avLst/>
        </a:prstGeom>
        <a:solidFill>
          <a:schemeClr val="accent5">
            <a:hueOff val="-6076075"/>
            <a:satOff val="-413"/>
            <a:lumOff val="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The total number of ministers who can be members of the house of commons is 95 and those who can receive a salary is 109. </a:t>
          </a:r>
          <a:endParaRPr lang="en-US" sz="2000" kern="1200"/>
        </a:p>
      </dsp:txBody>
      <dsp:txXfrm>
        <a:off x="84530" y="1986800"/>
        <a:ext cx="6731452" cy="1562540"/>
      </dsp:txXfrm>
    </dsp:sp>
    <dsp:sp modelId="{F6B4DDD8-958D-42EF-B1AB-1D7204FC5448}">
      <dsp:nvSpPr>
        <dsp:cNvPr id="0" name=""/>
        <dsp:cNvSpPr/>
      </dsp:nvSpPr>
      <dsp:spPr>
        <a:xfrm>
          <a:off x="0" y="3691470"/>
          <a:ext cx="6900512" cy="173160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Ensures fairness.</a:t>
          </a:r>
          <a:endParaRPr lang="en-US" sz="2000" kern="1200"/>
        </a:p>
      </dsp:txBody>
      <dsp:txXfrm>
        <a:off x="84530" y="3776000"/>
        <a:ext cx="6731452" cy="15625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9671C4-F4B4-4D18-8E79-8994E9B98E4F}">
      <dsp:nvSpPr>
        <dsp:cNvPr id="0" name=""/>
        <dsp:cNvSpPr/>
      </dsp:nvSpPr>
      <dsp:spPr>
        <a:xfrm>
          <a:off x="0" y="365565"/>
          <a:ext cx="6900512" cy="154791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Cabinet</a:t>
          </a:r>
          <a:endParaRPr lang="en-US" sz="2800" kern="1200"/>
        </a:p>
      </dsp:txBody>
      <dsp:txXfrm>
        <a:off x="75563" y="441128"/>
        <a:ext cx="6749386" cy="1396784"/>
      </dsp:txXfrm>
    </dsp:sp>
    <dsp:sp modelId="{8112ABBA-9984-4758-B64E-F386C8427446}">
      <dsp:nvSpPr>
        <dsp:cNvPr id="0" name=""/>
        <dsp:cNvSpPr/>
      </dsp:nvSpPr>
      <dsp:spPr>
        <a:xfrm>
          <a:off x="0" y="1994115"/>
          <a:ext cx="6900512" cy="1547910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Secretaries of state – Head of major departments. (Assisted by Ministers of state and parliamentary undersecretaries)</a:t>
          </a:r>
          <a:endParaRPr lang="en-US" sz="2800" kern="1200"/>
        </a:p>
      </dsp:txBody>
      <dsp:txXfrm>
        <a:off x="75563" y="2069678"/>
        <a:ext cx="6749386" cy="1396784"/>
      </dsp:txXfrm>
    </dsp:sp>
    <dsp:sp modelId="{8CAB2F02-B65A-4C75-B193-1BE17D8A92DA}">
      <dsp:nvSpPr>
        <dsp:cNvPr id="0" name=""/>
        <dsp:cNvSpPr/>
      </dsp:nvSpPr>
      <dsp:spPr>
        <a:xfrm>
          <a:off x="0" y="3622665"/>
          <a:ext cx="6900512" cy="154791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Parliamentary undersecretaries – assist with the work of the department. </a:t>
          </a:r>
          <a:endParaRPr lang="en-US" sz="2800" kern="1200"/>
        </a:p>
      </dsp:txBody>
      <dsp:txXfrm>
        <a:off x="75563" y="3698228"/>
        <a:ext cx="6749386" cy="139678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975897-31FD-48D6-9850-0D160C048CEF}">
      <dsp:nvSpPr>
        <dsp:cNvPr id="0" name=""/>
        <dsp:cNvSpPr/>
      </dsp:nvSpPr>
      <dsp:spPr>
        <a:xfrm>
          <a:off x="1252728" y="1720"/>
          <a:ext cx="5010912" cy="1763220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226" tIns="447858" rIns="97226" bIns="447858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Prime minister will recommend a life peerage. </a:t>
          </a:r>
        </a:p>
      </dsp:txBody>
      <dsp:txXfrm>
        <a:off x="1252728" y="1720"/>
        <a:ext cx="5010912" cy="1763220"/>
      </dsp:txXfrm>
    </dsp:sp>
    <dsp:sp modelId="{A3C1BAD3-BE78-4BA4-8269-7D7C86BDA312}">
      <dsp:nvSpPr>
        <dsp:cNvPr id="0" name=""/>
        <dsp:cNvSpPr/>
      </dsp:nvSpPr>
      <dsp:spPr>
        <a:xfrm>
          <a:off x="0" y="1720"/>
          <a:ext cx="1252728" cy="17632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90" tIns="174167" rIns="66290" bIns="17416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Recommend</a:t>
          </a:r>
        </a:p>
      </dsp:txBody>
      <dsp:txXfrm>
        <a:off x="0" y="1720"/>
        <a:ext cx="1252728" cy="1763220"/>
      </dsp:txXfrm>
    </dsp:sp>
    <dsp:sp modelId="{77FDCF89-6909-4189-A056-0BA0F7D272C5}">
      <dsp:nvSpPr>
        <dsp:cNvPr id="0" name=""/>
        <dsp:cNvSpPr/>
      </dsp:nvSpPr>
      <dsp:spPr>
        <a:xfrm>
          <a:off x="1252728" y="1870733"/>
          <a:ext cx="5010912" cy="176322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226" tIns="447858" rIns="97226" bIns="447858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Ministers can be reshuffled and are only in place as long as the government are. </a:t>
          </a:r>
        </a:p>
      </dsp:txBody>
      <dsp:txXfrm>
        <a:off x="1252728" y="1870733"/>
        <a:ext cx="5010912" cy="1763220"/>
      </dsp:txXfrm>
    </dsp:sp>
    <dsp:sp modelId="{D0E59C9D-377A-44E7-956D-A42D1A100371}">
      <dsp:nvSpPr>
        <dsp:cNvPr id="0" name=""/>
        <dsp:cNvSpPr/>
      </dsp:nvSpPr>
      <dsp:spPr>
        <a:xfrm>
          <a:off x="0" y="1870733"/>
          <a:ext cx="1252728" cy="17632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90" tIns="174167" rIns="66290" bIns="17416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Be</a:t>
          </a:r>
        </a:p>
      </dsp:txBody>
      <dsp:txXfrm>
        <a:off x="0" y="1870733"/>
        <a:ext cx="1252728" cy="1763220"/>
      </dsp:txXfrm>
    </dsp:sp>
    <dsp:sp modelId="{5A2F2D0A-789D-48E6-A0E8-B07768F6E60C}">
      <dsp:nvSpPr>
        <dsp:cNvPr id="0" name=""/>
        <dsp:cNvSpPr/>
      </dsp:nvSpPr>
      <dsp:spPr>
        <a:xfrm>
          <a:off x="1252728" y="3739747"/>
          <a:ext cx="5010912" cy="1763220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7226" tIns="447858" rIns="97226" bIns="447858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kern="1200"/>
            <a:t>Prime minister (orders in council) can reorganise the functions of the various departments. </a:t>
          </a:r>
        </a:p>
      </dsp:txBody>
      <dsp:txXfrm>
        <a:off x="1252728" y="3739747"/>
        <a:ext cx="5010912" cy="1763220"/>
      </dsp:txXfrm>
    </dsp:sp>
    <dsp:sp modelId="{43CE78B2-9BBE-472F-99DF-EAD84767AECA}">
      <dsp:nvSpPr>
        <dsp:cNvPr id="0" name=""/>
        <dsp:cNvSpPr/>
      </dsp:nvSpPr>
      <dsp:spPr>
        <a:xfrm>
          <a:off x="0" y="3739747"/>
          <a:ext cx="1252728" cy="176322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6290" tIns="174167" rIns="66290" bIns="174167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Reorganise</a:t>
          </a:r>
        </a:p>
      </dsp:txBody>
      <dsp:txXfrm>
        <a:off x="0" y="3739747"/>
        <a:ext cx="1252728" cy="176322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324A832-4E80-4304-A176-D5CA8349D2BC}">
      <dsp:nvSpPr>
        <dsp:cNvPr id="0" name=""/>
        <dsp:cNvSpPr/>
      </dsp:nvSpPr>
      <dsp:spPr>
        <a:xfrm>
          <a:off x="656244" y="0"/>
          <a:ext cx="5338764" cy="5338764"/>
        </a:xfrm>
        <a:prstGeom prst="diamond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E9EDAC0-BFDF-4AC2-9C6C-F41761EA94D8}">
      <dsp:nvSpPr>
        <dsp:cNvPr id="0" name=""/>
        <dsp:cNvSpPr/>
      </dsp:nvSpPr>
      <dsp:spPr>
        <a:xfrm>
          <a:off x="1163427" y="507182"/>
          <a:ext cx="2082117" cy="2082117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Look after the day-to-day functions of departments. </a:t>
          </a:r>
          <a:endParaRPr lang="en-US" sz="2000" kern="1200"/>
        </a:p>
      </dsp:txBody>
      <dsp:txXfrm>
        <a:off x="1265068" y="608823"/>
        <a:ext cx="1878835" cy="1878835"/>
      </dsp:txXfrm>
    </dsp:sp>
    <dsp:sp modelId="{04F22C75-9F8D-44C2-BE7A-25380BAFDC31}">
      <dsp:nvSpPr>
        <dsp:cNvPr id="0" name=""/>
        <dsp:cNvSpPr/>
      </dsp:nvSpPr>
      <dsp:spPr>
        <a:xfrm>
          <a:off x="3405707" y="507182"/>
          <a:ext cx="2082117" cy="2082117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Judges are not civil servants. </a:t>
          </a:r>
          <a:endParaRPr lang="en-US" sz="2000" kern="1200"/>
        </a:p>
      </dsp:txBody>
      <dsp:txXfrm>
        <a:off x="3507348" y="608823"/>
        <a:ext cx="1878835" cy="1878835"/>
      </dsp:txXfrm>
    </dsp:sp>
    <dsp:sp modelId="{20CDC788-F857-44B2-BF3D-7E3F0BFF20A0}">
      <dsp:nvSpPr>
        <dsp:cNvPr id="0" name=""/>
        <dsp:cNvSpPr/>
      </dsp:nvSpPr>
      <dsp:spPr>
        <a:xfrm>
          <a:off x="1163427" y="2749463"/>
          <a:ext cx="2082117" cy="2082117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Include several people including; </a:t>
          </a:r>
          <a:endParaRPr lang="en-US" sz="2000" kern="1200"/>
        </a:p>
      </dsp:txBody>
      <dsp:txXfrm>
        <a:off x="1265068" y="2851104"/>
        <a:ext cx="1878835" cy="1878835"/>
      </dsp:txXfrm>
    </dsp:sp>
    <dsp:sp modelId="{8F77832C-1AE6-4759-9FC2-C8E29D96DB91}">
      <dsp:nvSpPr>
        <dsp:cNvPr id="0" name=""/>
        <dsp:cNvSpPr/>
      </dsp:nvSpPr>
      <dsp:spPr>
        <a:xfrm>
          <a:off x="3405707" y="2749463"/>
          <a:ext cx="2082117" cy="2082117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Administrative, professional, technical and public officials. </a:t>
          </a:r>
          <a:endParaRPr lang="en-US" sz="2000" kern="1200"/>
        </a:p>
      </dsp:txBody>
      <dsp:txXfrm>
        <a:off x="3507348" y="2851104"/>
        <a:ext cx="1878835" cy="187883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025C22-F503-4D68-81AA-ADD2E88F4BD0}">
      <dsp:nvSpPr>
        <dsp:cNvPr id="0" name=""/>
        <dsp:cNvSpPr/>
      </dsp:nvSpPr>
      <dsp:spPr>
        <a:xfrm>
          <a:off x="0" y="2215"/>
          <a:ext cx="6651253" cy="112301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DB64A8-4F81-4416-AF63-CE927DBB013E}">
      <dsp:nvSpPr>
        <dsp:cNvPr id="0" name=""/>
        <dsp:cNvSpPr/>
      </dsp:nvSpPr>
      <dsp:spPr>
        <a:xfrm>
          <a:off x="339712" y="254894"/>
          <a:ext cx="617659" cy="61765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AF5AFE-5E7E-4F24-9B68-F261D42129FC}">
      <dsp:nvSpPr>
        <dsp:cNvPr id="0" name=""/>
        <dsp:cNvSpPr/>
      </dsp:nvSpPr>
      <dsp:spPr>
        <a:xfrm>
          <a:off x="1297085" y="2215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Senior civil servants deal with elements such as how to deal with the media/ policy options. </a:t>
          </a:r>
          <a:endParaRPr lang="en-US" sz="2100" kern="1200"/>
        </a:p>
      </dsp:txBody>
      <dsp:txXfrm>
        <a:off x="1297085" y="2215"/>
        <a:ext cx="5354167" cy="1123017"/>
      </dsp:txXfrm>
    </dsp:sp>
    <dsp:sp modelId="{1DCEA77D-12CC-4180-B240-8996BF397AAC}">
      <dsp:nvSpPr>
        <dsp:cNvPr id="0" name=""/>
        <dsp:cNvSpPr/>
      </dsp:nvSpPr>
      <dsp:spPr>
        <a:xfrm>
          <a:off x="0" y="1405987"/>
          <a:ext cx="6651253" cy="112301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730E32-C3D7-4C25-BFDB-561B5E72AF32}">
      <dsp:nvSpPr>
        <dsp:cNvPr id="0" name=""/>
        <dsp:cNvSpPr/>
      </dsp:nvSpPr>
      <dsp:spPr>
        <a:xfrm>
          <a:off x="339712" y="1658666"/>
          <a:ext cx="617659" cy="61765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195117-43FE-4067-9D01-DC55CE6BEE62}">
      <dsp:nvSpPr>
        <dsp:cNvPr id="0" name=""/>
        <dsp:cNvSpPr/>
      </dsp:nvSpPr>
      <dsp:spPr>
        <a:xfrm>
          <a:off x="1297085" y="1405987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Governed by orders in council – Officers of the Crown.</a:t>
          </a:r>
          <a:endParaRPr lang="en-US" sz="2100" kern="1200"/>
        </a:p>
      </dsp:txBody>
      <dsp:txXfrm>
        <a:off x="1297085" y="1405987"/>
        <a:ext cx="5354167" cy="1123017"/>
      </dsp:txXfrm>
    </dsp:sp>
    <dsp:sp modelId="{BC164F33-FDB1-4C36-9A08-3AC012DE956C}">
      <dsp:nvSpPr>
        <dsp:cNvPr id="0" name=""/>
        <dsp:cNvSpPr/>
      </dsp:nvSpPr>
      <dsp:spPr>
        <a:xfrm>
          <a:off x="0" y="2809759"/>
          <a:ext cx="6651253" cy="112301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5A96F5-FA8E-41F2-BA7E-BE5AA3E21C2D}">
      <dsp:nvSpPr>
        <dsp:cNvPr id="0" name=""/>
        <dsp:cNvSpPr/>
      </dsp:nvSpPr>
      <dsp:spPr>
        <a:xfrm>
          <a:off x="339712" y="3062438"/>
          <a:ext cx="617659" cy="61765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54BF15-6864-4E0D-A1D9-EA110384A0EB}">
      <dsp:nvSpPr>
        <dsp:cNvPr id="0" name=""/>
        <dsp:cNvSpPr/>
      </dsp:nvSpPr>
      <dsp:spPr>
        <a:xfrm>
          <a:off x="1297085" y="2809759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Crown Proceedings Act 1947 – Crown is responsible for their conduct.</a:t>
          </a:r>
          <a:endParaRPr lang="en-US" sz="2100" kern="1200"/>
        </a:p>
      </dsp:txBody>
      <dsp:txXfrm>
        <a:off x="1297085" y="2809759"/>
        <a:ext cx="5354167" cy="1123017"/>
      </dsp:txXfrm>
    </dsp:sp>
    <dsp:sp modelId="{9FC9F314-E301-40F8-9C56-56AD507C648A}">
      <dsp:nvSpPr>
        <dsp:cNvPr id="0" name=""/>
        <dsp:cNvSpPr/>
      </dsp:nvSpPr>
      <dsp:spPr>
        <a:xfrm>
          <a:off x="0" y="4213530"/>
          <a:ext cx="6651253" cy="112301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80AF0B-6AF2-49A6-8B37-921A8EE4EB90}">
      <dsp:nvSpPr>
        <dsp:cNvPr id="0" name=""/>
        <dsp:cNvSpPr/>
      </dsp:nvSpPr>
      <dsp:spPr>
        <a:xfrm>
          <a:off x="339712" y="4466209"/>
          <a:ext cx="617659" cy="617659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B8E52D-F23B-4024-B23F-4D07B1D58F48}">
      <dsp:nvSpPr>
        <dsp:cNvPr id="0" name=""/>
        <dsp:cNvSpPr/>
      </dsp:nvSpPr>
      <dsp:spPr>
        <a:xfrm>
          <a:off x="1297085" y="4213530"/>
          <a:ext cx="5354167" cy="11230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8853" tIns="118853" rIns="118853" bIns="118853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If something goes wrong, it is the minister that is sued and not the civil servant. </a:t>
          </a:r>
          <a:endParaRPr lang="en-US" sz="2100" kern="1200"/>
        </a:p>
      </dsp:txBody>
      <dsp:txXfrm>
        <a:off x="1297085" y="4213530"/>
        <a:ext cx="5354167" cy="112301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133345-831B-46D7-838B-F7EB0B268C4E}">
      <dsp:nvSpPr>
        <dsp:cNvPr id="0" name=""/>
        <dsp:cNvSpPr/>
      </dsp:nvSpPr>
      <dsp:spPr>
        <a:xfrm>
          <a:off x="0" y="59852"/>
          <a:ext cx="6900512" cy="266357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Public Corporations – Established by government, legally separate, they are created to carry out a certain act. </a:t>
          </a:r>
          <a:endParaRPr lang="en-US" sz="3100" kern="1200"/>
        </a:p>
      </dsp:txBody>
      <dsp:txXfrm>
        <a:off x="130025" y="189877"/>
        <a:ext cx="6640462" cy="2403528"/>
      </dsp:txXfrm>
    </dsp:sp>
    <dsp:sp modelId="{8A787B09-E2B6-43A5-B7CB-72DEDED868D6}">
      <dsp:nvSpPr>
        <dsp:cNvPr id="0" name=""/>
        <dsp:cNvSpPr/>
      </dsp:nvSpPr>
      <dsp:spPr>
        <a:xfrm>
          <a:off x="0" y="2812710"/>
          <a:ext cx="6900512" cy="2663578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100" kern="1200"/>
            <a:t>Executive Agencies – Delivers government services for the UK. Also, individual companies. Functions are set by the department that oversees them.</a:t>
          </a:r>
          <a:endParaRPr lang="en-US" sz="3100" kern="1200"/>
        </a:p>
      </dsp:txBody>
      <dsp:txXfrm>
        <a:off x="130025" y="2942735"/>
        <a:ext cx="6640462" cy="240352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5FA2F0-0180-4A7C-86A3-214DB12996CB}">
      <dsp:nvSpPr>
        <dsp:cNvPr id="0" name=""/>
        <dsp:cNvSpPr/>
      </dsp:nvSpPr>
      <dsp:spPr>
        <a:xfrm>
          <a:off x="0" y="542190"/>
          <a:ext cx="6900512" cy="21481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/>
            <a:t>Number of processes; </a:t>
          </a:r>
          <a:endParaRPr lang="en-US" sz="5400" kern="1200"/>
        </a:p>
      </dsp:txBody>
      <dsp:txXfrm>
        <a:off x="104863" y="647053"/>
        <a:ext cx="6690786" cy="1938394"/>
      </dsp:txXfrm>
    </dsp:sp>
    <dsp:sp modelId="{8BC39999-508F-4F6A-AF7E-1A3A4C54889C}">
      <dsp:nvSpPr>
        <dsp:cNvPr id="0" name=""/>
        <dsp:cNvSpPr/>
      </dsp:nvSpPr>
      <dsp:spPr>
        <a:xfrm>
          <a:off x="0" y="2845830"/>
          <a:ext cx="6900512" cy="214812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205740" rIns="205740" bIns="205740" numCol="1" spcCol="1270" anchor="ctr" anchorCtr="0">
          <a:noAutofit/>
        </a:bodyPr>
        <a:lstStyle/>
        <a:p>
          <a:pPr marL="0" lvl="0" indent="0" algn="l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400" kern="1200"/>
            <a:t>1. Collective Cabinet responsibility; </a:t>
          </a:r>
          <a:endParaRPr lang="en-US" sz="5400" kern="1200"/>
        </a:p>
      </dsp:txBody>
      <dsp:txXfrm>
        <a:off x="104863" y="2950693"/>
        <a:ext cx="6690786" cy="193839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09BC33-A354-4BAC-88C0-E7D32DBA38B7}">
      <dsp:nvSpPr>
        <dsp:cNvPr id="0" name=""/>
        <dsp:cNvSpPr/>
      </dsp:nvSpPr>
      <dsp:spPr>
        <a:xfrm>
          <a:off x="0" y="30"/>
          <a:ext cx="6900512" cy="131274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A cabinet must abide by decisions made- Solidarity rule. </a:t>
          </a:r>
          <a:endParaRPr lang="en-US" sz="3300" kern="1200"/>
        </a:p>
      </dsp:txBody>
      <dsp:txXfrm>
        <a:off x="64083" y="64113"/>
        <a:ext cx="6772346" cy="1184574"/>
      </dsp:txXfrm>
    </dsp:sp>
    <dsp:sp modelId="{0DB2B251-BFF8-4918-88DB-53E5E1D9C860}">
      <dsp:nvSpPr>
        <dsp:cNvPr id="0" name=""/>
        <dsp:cNvSpPr/>
      </dsp:nvSpPr>
      <dsp:spPr>
        <a:xfrm>
          <a:off x="0" y="1407810"/>
          <a:ext cx="6900512" cy="1312740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Everything discussed within the cabinet stays within the cabinet. </a:t>
          </a:r>
          <a:endParaRPr lang="en-US" sz="3300" kern="1200"/>
        </a:p>
      </dsp:txBody>
      <dsp:txXfrm>
        <a:off x="64083" y="1471893"/>
        <a:ext cx="6772346" cy="1184574"/>
      </dsp:txXfrm>
    </dsp:sp>
    <dsp:sp modelId="{E672A2F4-CBED-44B1-B608-65E7AD069B4E}">
      <dsp:nvSpPr>
        <dsp:cNvPr id="0" name=""/>
        <dsp:cNvSpPr/>
      </dsp:nvSpPr>
      <dsp:spPr>
        <a:xfrm>
          <a:off x="0" y="2815590"/>
          <a:ext cx="6900512" cy="1312740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Ministers are responsible for their own actions. </a:t>
          </a:r>
          <a:endParaRPr lang="en-US" sz="3300" kern="1200"/>
        </a:p>
      </dsp:txBody>
      <dsp:txXfrm>
        <a:off x="64083" y="2879673"/>
        <a:ext cx="6772346" cy="1184574"/>
      </dsp:txXfrm>
    </dsp:sp>
    <dsp:sp modelId="{36DE28A5-5A65-4834-8C22-DCF8D5223FC4}">
      <dsp:nvSpPr>
        <dsp:cNvPr id="0" name=""/>
        <dsp:cNvSpPr/>
      </dsp:nvSpPr>
      <dsp:spPr>
        <a:xfrm>
          <a:off x="0" y="4223370"/>
          <a:ext cx="6900512" cy="1312740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300" kern="1200"/>
            <a:t>Constitutional theory- once admitted wrongs step down. </a:t>
          </a:r>
          <a:endParaRPr lang="en-US" sz="3300" kern="1200"/>
        </a:p>
      </dsp:txBody>
      <dsp:txXfrm>
        <a:off x="64083" y="4287453"/>
        <a:ext cx="6772346" cy="1184574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0C96ADC-8478-4F0F-88A5-EFF405795206}">
      <dsp:nvSpPr>
        <dsp:cNvPr id="0" name=""/>
        <dsp:cNvSpPr/>
      </dsp:nvSpPr>
      <dsp:spPr>
        <a:xfrm>
          <a:off x="0" y="327068"/>
          <a:ext cx="6900512" cy="115786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Held accountable for; </a:t>
          </a:r>
          <a:endParaRPr lang="en-US" sz="2900" kern="1200"/>
        </a:p>
      </dsp:txBody>
      <dsp:txXfrm>
        <a:off x="56522" y="383590"/>
        <a:ext cx="6787468" cy="1044817"/>
      </dsp:txXfrm>
    </dsp:sp>
    <dsp:sp modelId="{B0FCDF14-DC12-437D-AB70-EFF0475EA0A3}">
      <dsp:nvSpPr>
        <dsp:cNvPr id="0" name=""/>
        <dsp:cNvSpPr/>
      </dsp:nvSpPr>
      <dsp:spPr>
        <a:xfrm>
          <a:off x="0" y="1568449"/>
          <a:ext cx="6900512" cy="1157861"/>
        </a:xfrm>
        <a:prstGeom prst="roundRec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‘’when the civil servant has carried out the minister’s explicit order;</a:t>
          </a:r>
          <a:endParaRPr lang="en-US" sz="2900" kern="1200"/>
        </a:p>
      </dsp:txBody>
      <dsp:txXfrm>
        <a:off x="56522" y="1624971"/>
        <a:ext cx="6787468" cy="1044817"/>
      </dsp:txXfrm>
    </dsp:sp>
    <dsp:sp modelId="{982CBE5F-DF36-4772-BFC0-190BCD17CB17}">
      <dsp:nvSpPr>
        <dsp:cNvPr id="0" name=""/>
        <dsp:cNvSpPr/>
      </dsp:nvSpPr>
      <dsp:spPr>
        <a:xfrm>
          <a:off x="0" y="2809830"/>
          <a:ext cx="6900512" cy="1157861"/>
        </a:xfrm>
        <a:prstGeom prst="roundRect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when the civil servant acts in accordance with policy laid down by the minister; and</a:t>
          </a:r>
          <a:endParaRPr lang="en-US" sz="2900" kern="1200"/>
        </a:p>
      </dsp:txBody>
      <dsp:txXfrm>
        <a:off x="56522" y="2866352"/>
        <a:ext cx="6787468" cy="1044817"/>
      </dsp:txXfrm>
    </dsp:sp>
    <dsp:sp modelId="{85874942-0711-4DD6-A4EB-98E9AB2EE1D0}">
      <dsp:nvSpPr>
        <dsp:cNvPr id="0" name=""/>
        <dsp:cNvSpPr/>
      </dsp:nvSpPr>
      <dsp:spPr>
        <a:xfrm>
          <a:off x="0" y="4051211"/>
          <a:ext cx="6900512" cy="1157861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marL="0" lvl="0" indent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900" kern="1200"/>
            <a:t>when the civil servant makes a mistake or causes a delay’’.</a:t>
          </a:r>
          <a:endParaRPr lang="en-US" sz="2900" kern="1200"/>
        </a:p>
      </dsp:txBody>
      <dsp:txXfrm>
        <a:off x="56522" y="4107733"/>
        <a:ext cx="6787468" cy="1044817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C5B892-D4EF-49D8-B5C1-CC4BFA25856E}">
      <dsp:nvSpPr>
        <dsp:cNvPr id="0" name=""/>
        <dsp:cNvSpPr/>
      </dsp:nvSpPr>
      <dsp:spPr>
        <a:xfrm>
          <a:off x="682185" y="0"/>
          <a:ext cx="5536141" cy="5536141"/>
        </a:xfrm>
        <a:prstGeom prst="diamond">
          <a:avLst/>
        </a:prstGeom>
        <a:solidFill>
          <a:schemeClr val="accent5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B2BDA6-8E5F-4DA4-939E-1FEFF792E867}">
      <dsp:nvSpPr>
        <dsp:cNvPr id="0" name=""/>
        <dsp:cNvSpPr/>
      </dsp:nvSpPr>
      <dsp:spPr>
        <a:xfrm>
          <a:off x="1208118" y="525933"/>
          <a:ext cx="2159094" cy="2159094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Held accountable for; </a:t>
          </a:r>
          <a:endParaRPr lang="en-US" sz="2100" kern="1200"/>
        </a:p>
      </dsp:txBody>
      <dsp:txXfrm>
        <a:off x="1313516" y="631331"/>
        <a:ext cx="1948298" cy="1948298"/>
      </dsp:txXfrm>
    </dsp:sp>
    <dsp:sp modelId="{FD622226-F7FF-488C-85C5-4600830301F9}">
      <dsp:nvSpPr>
        <dsp:cNvPr id="0" name=""/>
        <dsp:cNvSpPr/>
      </dsp:nvSpPr>
      <dsp:spPr>
        <a:xfrm>
          <a:off x="3533298" y="525933"/>
          <a:ext cx="2159094" cy="2159094"/>
        </a:xfrm>
        <a:prstGeom prst="roundRect">
          <a:avLst/>
        </a:prstGeom>
        <a:solidFill>
          <a:schemeClr val="accent5">
            <a:hueOff val="-4050717"/>
            <a:satOff val="-275"/>
            <a:lumOff val="654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‘’when the civil servant has carried out the minister’s explicit order;</a:t>
          </a:r>
          <a:endParaRPr lang="en-US" sz="2100" kern="1200"/>
        </a:p>
      </dsp:txBody>
      <dsp:txXfrm>
        <a:off x="3638696" y="631331"/>
        <a:ext cx="1948298" cy="1948298"/>
      </dsp:txXfrm>
    </dsp:sp>
    <dsp:sp modelId="{20AB68D2-E71B-421F-BF04-A43A3FF9659F}">
      <dsp:nvSpPr>
        <dsp:cNvPr id="0" name=""/>
        <dsp:cNvSpPr/>
      </dsp:nvSpPr>
      <dsp:spPr>
        <a:xfrm>
          <a:off x="1208118" y="2851112"/>
          <a:ext cx="2159094" cy="2159094"/>
        </a:xfrm>
        <a:prstGeom prst="roundRect">
          <a:avLst/>
        </a:prstGeom>
        <a:solidFill>
          <a:schemeClr val="accent5">
            <a:hueOff val="-8101434"/>
            <a:satOff val="-551"/>
            <a:lumOff val="13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when the civil servant acts in accordance with policy laid down by the minister; and</a:t>
          </a:r>
          <a:endParaRPr lang="en-US" sz="2100" kern="1200"/>
        </a:p>
      </dsp:txBody>
      <dsp:txXfrm>
        <a:off x="1313516" y="2956510"/>
        <a:ext cx="1948298" cy="1948298"/>
      </dsp:txXfrm>
    </dsp:sp>
    <dsp:sp modelId="{A59B70FE-3BA2-4E57-8558-838379A6EAA6}">
      <dsp:nvSpPr>
        <dsp:cNvPr id="0" name=""/>
        <dsp:cNvSpPr/>
      </dsp:nvSpPr>
      <dsp:spPr>
        <a:xfrm>
          <a:off x="3533298" y="2851112"/>
          <a:ext cx="2159094" cy="2159094"/>
        </a:xfrm>
        <a:prstGeom prst="roundRect">
          <a:avLst/>
        </a:prstGeom>
        <a:solidFill>
          <a:schemeClr val="accent5">
            <a:hueOff val="-12152150"/>
            <a:satOff val="-826"/>
            <a:lumOff val="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when the civil servant makes a mistake or causes a delay’’.</a:t>
          </a:r>
          <a:endParaRPr lang="en-US" sz="2100" kern="1200"/>
        </a:p>
      </dsp:txBody>
      <dsp:txXfrm>
        <a:off x="3638696" y="2956510"/>
        <a:ext cx="1948298" cy="194829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F1685B5-F303-4BB8-A1FB-9D90BBBBF799}">
      <dsp:nvSpPr>
        <dsp:cNvPr id="0" name=""/>
        <dsp:cNvSpPr/>
      </dsp:nvSpPr>
      <dsp:spPr>
        <a:xfrm>
          <a:off x="0" y="465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416DFEC-B238-4FAD-AD14-25EF391E308B}">
      <dsp:nvSpPr>
        <dsp:cNvPr id="0" name=""/>
        <dsp:cNvSpPr/>
      </dsp:nvSpPr>
      <dsp:spPr>
        <a:xfrm>
          <a:off x="193842" y="144645"/>
          <a:ext cx="352440" cy="35244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75ED83-DCCD-43C3-89D7-E8E7BA9D748E}">
      <dsp:nvSpPr>
        <dsp:cNvPr id="0" name=""/>
        <dsp:cNvSpPr/>
      </dsp:nvSpPr>
      <dsp:spPr>
        <a:xfrm>
          <a:off x="740125" y="465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Judicial review of the decisions ect. </a:t>
          </a:r>
          <a:endParaRPr lang="en-US" sz="1600" kern="1200"/>
        </a:p>
      </dsp:txBody>
      <dsp:txXfrm>
        <a:off x="740125" y="465"/>
        <a:ext cx="5550100" cy="640801"/>
      </dsp:txXfrm>
    </dsp:sp>
    <dsp:sp modelId="{6DA1F4C7-9662-45F3-BFC3-F4DFB9841549}">
      <dsp:nvSpPr>
        <dsp:cNvPr id="0" name=""/>
        <dsp:cNvSpPr/>
      </dsp:nvSpPr>
      <dsp:spPr>
        <a:xfrm>
          <a:off x="0" y="801467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4DB03A8-6E88-4D24-9899-83113B378A31}">
      <dsp:nvSpPr>
        <dsp:cNvPr id="0" name=""/>
        <dsp:cNvSpPr/>
      </dsp:nvSpPr>
      <dsp:spPr>
        <a:xfrm>
          <a:off x="193842" y="945647"/>
          <a:ext cx="352440" cy="35244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BB194B-4D9D-426C-BA18-E7685A36BA65}">
      <dsp:nvSpPr>
        <dsp:cNvPr id="0" name=""/>
        <dsp:cNvSpPr/>
      </dsp:nvSpPr>
      <dsp:spPr>
        <a:xfrm>
          <a:off x="740125" y="801467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Judicial review is only available for secondary legislation. </a:t>
          </a:r>
          <a:endParaRPr lang="en-US" sz="1600" kern="1200"/>
        </a:p>
      </dsp:txBody>
      <dsp:txXfrm>
        <a:off x="740125" y="801467"/>
        <a:ext cx="5550100" cy="640801"/>
      </dsp:txXfrm>
    </dsp:sp>
    <dsp:sp modelId="{BF1A4835-DB75-41BB-B736-6794687A55CE}">
      <dsp:nvSpPr>
        <dsp:cNvPr id="0" name=""/>
        <dsp:cNvSpPr/>
      </dsp:nvSpPr>
      <dsp:spPr>
        <a:xfrm>
          <a:off x="0" y="1602469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FDCAAC-11C6-4A3E-80E4-95526F8C84DB}">
      <dsp:nvSpPr>
        <dsp:cNvPr id="0" name=""/>
        <dsp:cNvSpPr/>
      </dsp:nvSpPr>
      <dsp:spPr>
        <a:xfrm>
          <a:off x="193842" y="1746649"/>
          <a:ext cx="352440" cy="35244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BBAC4B-7ACF-41FA-8ECC-4940108E4E85}">
      <dsp:nvSpPr>
        <dsp:cNvPr id="0" name=""/>
        <dsp:cNvSpPr/>
      </dsp:nvSpPr>
      <dsp:spPr>
        <a:xfrm>
          <a:off x="740125" y="1602469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It can be brought on three grounds; </a:t>
          </a:r>
          <a:endParaRPr lang="en-US" sz="1600" kern="1200"/>
        </a:p>
      </dsp:txBody>
      <dsp:txXfrm>
        <a:off x="740125" y="1602469"/>
        <a:ext cx="5550100" cy="640801"/>
      </dsp:txXfrm>
    </dsp:sp>
    <dsp:sp modelId="{34BEDDD2-1EA1-4757-914A-FC5996DC4317}">
      <dsp:nvSpPr>
        <dsp:cNvPr id="0" name=""/>
        <dsp:cNvSpPr/>
      </dsp:nvSpPr>
      <dsp:spPr>
        <a:xfrm>
          <a:off x="0" y="2403471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BE6220F-77B2-4AE7-87BA-006884D1BFD4}">
      <dsp:nvSpPr>
        <dsp:cNvPr id="0" name=""/>
        <dsp:cNvSpPr/>
      </dsp:nvSpPr>
      <dsp:spPr>
        <a:xfrm>
          <a:off x="193842" y="2547652"/>
          <a:ext cx="352440" cy="35244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410289-5E40-4D07-8D2A-DFF08D1F558D}">
      <dsp:nvSpPr>
        <dsp:cNvPr id="0" name=""/>
        <dsp:cNvSpPr/>
      </dsp:nvSpPr>
      <dsp:spPr>
        <a:xfrm>
          <a:off x="740125" y="2403471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1. Illegality. </a:t>
          </a:r>
          <a:endParaRPr lang="en-US" sz="1600" kern="1200"/>
        </a:p>
      </dsp:txBody>
      <dsp:txXfrm>
        <a:off x="740125" y="2403471"/>
        <a:ext cx="5550100" cy="640801"/>
      </dsp:txXfrm>
    </dsp:sp>
    <dsp:sp modelId="{63F1BABE-69A7-433B-B21E-B21C819426F7}">
      <dsp:nvSpPr>
        <dsp:cNvPr id="0" name=""/>
        <dsp:cNvSpPr/>
      </dsp:nvSpPr>
      <dsp:spPr>
        <a:xfrm>
          <a:off x="0" y="3204473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96C19C-C8E0-42C0-8C20-B2FD1DFFACCE}">
      <dsp:nvSpPr>
        <dsp:cNvPr id="0" name=""/>
        <dsp:cNvSpPr/>
      </dsp:nvSpPr>
      <dsp:spPr>
        <a:xfrm>
          <a:off x="193842" y="3348654"/>
          <a:ext cx="352440" cy="35244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97E0F5-854B-4F26-9848-803B5B2C2D51}">
      <dsp:nvSpPr>
        <dsp:cNvPr id="0" name=""/>
        <dsp:cNvSpPr/>
      </dsp:nvSpPr>
      <dsp:spPr>
        <a:xfrm>
          <a:off x="740125" y="3204473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2. Procedural impropritary. </a:t>
          </a:r>
          <a:endParaRPr lang="en-US" sz="1600" kern="1200"/>
        </a:p>
      </dsp:txBody>
      <dsp:txXfrm>
        <a:off x="740125" y="3204473"/>
        <a:ext cx="5550100" cy="640801"/>
      </dsp:txXfrm>
    </dsp:sp>
    <dsp:sp modelId="{5C8476DC-954E-42F8-8FE2-A4F0F51E00DF}">
      <dsp:nvSpPr>
        <dsp:cNvPr id="0" name=""/>
        <dsp:cNvSpPr/>
      </dsp:nvSpPr>
      <dsp:spPr>
        <a:xfrm>
          <a:off x="0" y="4005475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FE8A10-B0F9-4C30-ACD8-4D6F9F08AEC3}">
      <dsp:nvSpPr>
        <dsp:cNvPr id="0" name=""/>
        <dsp:cNvSpPr/>
      </dsp:nvSpPr>
      <dsp:spPr>
        <a:xfrm>
          <a:off x="193842" y="4149656"/>
          <a:ext cx="352440" cy="35244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05DEB7-D15E-48DA-A3FA-8404CC708F70}">
      <dsp:nvSpPr>
        <dsp:cNvPr id="0" name=""/>
        <dsp:cNvSpPr/>
      </dsp:nvSpPr>
      <dsp:spPr>
        <a:xfrm>
          <a:off x="740125" y="4005475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3. Irrationality. </a:t>
          </a:r>
          <a:endParaRPr lang="en-US" sz="1600" kern="1200"/>
        </a:p>
      </dsp:txBody>
      <dsp:txXfrm>
        <a:off x="740125" y="4005475"/>
        <a:ext cx="5550100" cy="640801"/>
      </dsp:txXfrm>
    </dsp:sp>
    <dsp:sp modelId="{297C8351-09FC-4A5C-9212-3BF418E69A98}">
      <dsp:nvSpPr>
        <dsp:cNvPr id="0" name=""/>
        <dsp:cNvSpPr/>
      </dsp:nvSpPr>
      <dsp:spPr>
        <a:xfrm>
          <a:off x="0" y="4806477"/>
          <a:ext cx="6290226" cy="64080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EF81C4-9A0B-42F7-9E92-0F47FA341977}">
      <dsp:nvSpPr>
        <dsp:cNvPr id="0" name=""/>
        <dsp:cNvSpPr/>
      </dsp:nvSpPr>
      <dsp:spPr>
        <a:xfrm>
          <a:off x="193842" y="4950658"/>
          <a:ext cx="352440" cy="35244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3850DA-017B-405C-988F-2319D76C19C1}">
      <dsp:nvSpPr>
        <dsp:cNvPr id="0" name=""/>
        <dsp:cNvSpPr/>
      </dsp:nvSpPr>
      <dsp:spPr>
        <a:xfrm>
          <a:off x="740125" y="4806477"/>
          <a:ext cx="5550100" cy="6408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818" tIns="67818" rIns="67818" bIns="67818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/>
            <a:t>4. Human Rights.</a:t>
          </a:r>
          <a:endParaRPr lang="en-US" sz="1600" kern="1200"/>
        </a:p>
      </dsp:txBody>
      <dsp:txXfrm>
        <a:off x="740125" y="4806477"/>
        <a:ext cx="5550100" cy="64080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CFC2FA5-839F-469A-9B71-49680800D368}">
      <dsp:nvSpPr>
        <dsp:cNvPr id="0" name=""/>
        <dsp:cNvSpPr/>
      </dsp:nvSpPr>
      <dsp:spPr>
        <a:xfrm>
          <a:off x="0" y="2261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D79EFA-262E-4157-AF06-6184B0FA7519}">
      <dsp:nvSpPr>
        <dsp:cNvPr id="0" name=""/>
        <dsp:cNvSpPr/>
      </dsp:nvSpPr>
      <dsp:spPr>
        <a:xfrm>
          <a:off x="346647" y="260097"/>
          <a:ext cx="630267" cy="6302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48D574-CDCC-4FF1-9DE0-C075F4BE61BF}">
      <dsp:nvSpPr>
        <dsp:cNvPr id="0" name=""/>
        <dsp:cNvSpPr/>
      </dsp:nvSpPr>
      <dsp:spPr>
        <a:xfrm>
          <a:off x="1323562" y="2261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Can be held to account by Parliament. </a:t>
          </a:r>
          <a:endParaRPr lang="en-US" sz="2100" kern="1200"/>
        </a:p>
      </dsp:txBody>
      <dsp:txXfrm>
        <a:off x="1323562" y="2261"/>
        <a:ext cx="4966663" cy="1145941"/>
      </dsp:txXfrm>
    </dsp:sp>
    <dsp:sp modelId="{CC9108C1-DE8D-40F0-8339-CBBF1ADC222F}">
      <dsp:nvSpPr>
        <dsp:cNvPr id="0" name=""/>
        <dsp:cNvSpPr/>
      </dsp:nvSpPr>
      <dsp:spPr>
        <a:xfrm>
          <a:off x="0" y="1434688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B4B68F-54E5-4581-AFA1-60D7BAAAA294}">
      <dsp:nvSpPr>
        <dsp:cNvPr id="0" name=""/>
        <dsp:cNvSpPr/>
      </dsp:nvSpPr>
      <dsp:spPr>
        <a:xfrm>
          <a:off x="346647" y="1692524"/>
          <a:ext cx="630267" cy="6302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92A6D6-C739-4247-AB06-711E5ACA9FBF}">
      <dsp:nvSpPr>
        <dsp:cNvPr id="0" name=""/>
        <dsp:cNvSpPr/>
      </dsp:nvSpPr>
      <dsp:spPr>
        <a:xfrm>
          <a:off x="1323562" y="1434688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Through parliamentary debates and select/ standing committees and parliamentary questions. </a:t>
          </a:r>
          <a:endParaRPr lang="en-US" sz="2100" kern="1200"/>
        </a:p>
      </dsp:txBody>
      <dsp:txXfrm>
        <a:off x="1323562" y="1434688"/>
        <a:ext cx="4966663" cy="1145941"/>
      </dsp:txXfrm>
    </dsp:sp>
    <dsp:sp modelId="{FAE6F362-C69B-4DAE-BAB5-05797D97971D}">
      <dsp:nvSpPr>
        <dsp:cNvPr id="0" name=""/>
        <dsp:cNvSpPr/>
      </dsp:nvSpPr>
      <dsp:spPr>
        <a:xfrm>
          <a:off x="0" y="2867115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620CAC-4CBD-4C1E-82B2-E9CABF74A7FA}">
      <dsp:nvSpPr>
        <dsp:cNvPr id="0" name=""/>
        <dsp:cNvSpPr/>
      </dsp:nvSpPr>
      <dsp:spPr>
        <a:xfrm>
          <a:off x="346647" y="3124952"/>
          <a:ext cx="630267" cy="6302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B534E87-9443-4404-AA13-8562A8E9870F}">
      <dsp:nvSpPr>
        <dsp:cNvPr id="0" name=""/>
        <dsp:cNvSpPr/>
      </dsp:nvSpPr>
      <dsp:spPr>
        <a:xfrm>
          <a:off x="1323562" y="2867115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Debates can be on any issue. </a:t>
          </a:r>
          <a:endParaRPr lang="en-US" sz="2100" kern="1200"/>
        </a:p>
      </dsp:txBody>
      <dsp:txXfrm>
        <a:off x="1323562" y="2867115"/>
        <a:ext cx="4966663" cy="1145941"/>
      </dsp:txXfrm>
    </dsp:sp>
    <dsp:sp modelId="{82F4FEDC-28A2-489B-95A3-444074881573}">
      <dsp:nvSpPr>
        <dsp:cNvPr id="0" name=""/>
        <dsp:cNvSpPr/>
      </dsp:nvSpPr>
      <dsp:spPr>
        <a:xfrm>
          <a:off x="0" y="4299542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F68CE0-70DD-4961-BFEE-BD210544EB89}">
      <dsp:nvSpPr>
        <dsp:cNvPr id="0" name=""/>
        <dsp:cNvSpPr/>
      </dsp:nvSpPr>
      <dsp:spPr>
        <a:xfrm>
          <a:off x="346647" y="4557379"/>
          <a:ext cx="630267" cy="6302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24A43D-4AAA-4D6E-91B5-1CA3B7358004}">
      <dsp:nvSpPr>
        <dsp:cNvPr id="0" name=""/>
        <dsp:cNvSpPr/>
      </dsp:nvSpPr>
      <dsp:spPr>
        <a:xfrm>
          <a:off x="1323562" y="4299542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There are rules attached to a debate – ‘’ Standing orders’’. </a:t>
          </a:r>
          <a:endParaRPr lang="en-US" sz="2100" kern="1200"/>
        </a:p>
      </dsp:txBody>
      <dsp:txXfrm>
        <a:off x="1323562" y="4299542"/>
        <a:ext cx="4966663" cy="1145941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D07497-07B3-4E31-845F-49B81342B2BD}">
      <dsp:nvSpPr>
        <dsp:cNvPr id="0" name=""/>
        <dsp:cNvSpPr/>
      </dsp:nvSpPr>
      <dsp:spPr>
        <a:xfrm>
          <a:off x="0" y="2261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A39A28-7CAD-4366-8374-78CE10B418B5}">
      <dsp:nvSpPr>
        <dsp:cNvPr id="0" name=""/>
        <dsp:cNvSpPr/>
      </dsp:nvSpPr>
      <dsp:spPr>
        <a:xfrm>
          <a:off x="346647" y="260097"/>
          <a:ext cx="630267" cy="6302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FA1DBC2-56BE-48C4-B19C-FFF568B67C99}">
      <dsp:nvSpPr>
        <dsp:cNvPr id="0" name=""/>
        <dsp:cNvSpPr/>
      </dsp:nvSpPr>
      <dsp:spPr>
        <a:xfrm>
          <a:off x="1323562" y="2261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 debate in the commons can be on anything as long as it is included within the King’s speech in the opening of parliament. </a:t>
          </a:r>
          <a:endParaRPr lang="en-US" sz="2000" kern="1200"/>
        </a:p>
      </dsp:txBody>
      <dsp:txXfrm>
        <a:off x="1323562" y="2261"/>
        <a:ext cx="4966663" cy="1145941"/>
      </dsp:txXfrm>
    </dsp:sp>
    <dsp:sp modelId="{EAD7187D-535A-4241-8D3B-34489A2F6F47}">
      <dsp:nvSpPr>
        <dsp:cNvPr id="0" name=""/>
        <dsp:cNvSpPr/>
      </dsp:nvSpPr>
      <dsp:spPr>
        <a:xfrm>
          <a:off x="0" y="1434688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3D1DDB8-308D-4B14-864E-5B02C8538FF9}">
      <dsp:nvSpPr>
        <dsp:cNvPr id="0" name=""/>
        <dsp:cNvSpPr/>
      </dsp:nvSpPr>
      <dsp:spPr>
        <a:xfrm>
          <a:off x="346647" y="1692524"/>
          <a:ext cx="630267" cy="6302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DB0A890-8366-4754-9AEB-200D2E57FD05}">
      <dsp:nvSpPr>
        <dsp:cNvPr id="0" name=""/>
        <dsp:cNvSpPr/>
      </dsp:nvSpPr>
      <dsp:spPr>
        <a:xfrm>
          <a:off x="1323562" y="1434688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3 Estimate day for debating spending. </a:t>
          </a:r>
          <a:endParaRPr lang="en-US" sz="2000" kern="1200"/>
        </a:p>
      </dsp:txBody>
      <dsp:txXfrm>
        <a:off x="1323562" y="1434688"/>
        <a:ext cx="4966663" cy="1145941"/>
      </dsp:txXfrm>
    </dsp:sp>
    <dsp:sp modelId="{1F774F0D-FB6E-4C7C-B9C9-A1715903F3A3}">
      <dsp:nvSpPr>
        <dsp:cNvPr id="0" name=""/>
        <dsp:cNvSpPr/>
      </dsp:nvSpPr>
      <dsp:spPr>
        <a:xfrm>
          <a:off x="0" y="2867115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306954-223E-4233-9FFC-EE0C83BAF452}">
      <dsp:nvSpPr>
        <dsp:cNvPr id="0" name=""/>
        <dsp:cNvSpPr/>
      </dsp:nvSpPr>
      <dsp:spPr>
        <a:xfrm>
          <a:off x="346647" y="3124952"/>
          <a:ext cx="630267" cy="6302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1820D5-1184-4F31-BCC1-D3DD20574818}">
      <dsp:nvSpPr>
        <dsp:cNvPr id="0" name=""/>
        <dsp:cNvSpPr/>
      </dsp:nvSpPr>
      <dsp:spPr>
        <a:xfrm>
          <a:off x="1323562" y="2867115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20 opposition day for debates brought by the opposition. </a:t>
          </a:r>
          <a:endParaRPr lang="en-US" sz="2000" kern="1200"/>
        </a:p>
      </dsp:txBody>
      <dsp:txXfrm>
        <a:off x="1323562" y="2867115"/>
        <a:ext cx="4966663" cy="1145941"/>
      </dsp:txXfrm>
    </dsp:sp>
    <dsp:sp modelId="{A1DA84C5-574B-4D3B-B159-4CEDA395C713}">
      <dsp:nvSpPr>
        <dsp:cNvPr id="0" name=""/>
        <dsp:cNvSpPr/>
      </dsp:nvSpPr>
      <dsp:spPr>
        <a:xfrm>
          <a:off x="0" y="4299542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30B3682-3053-4707-BF04-BEDBC584AD20}">
      <dsp:nvSpPr>
        <dsp:cNvPr id="0" name=""/>
        <dsp:cNvSpPr/>
      </dsp:nvSpPr>
      <dsp:spPr>
        <a:xfrm>
          <a:off x="346647" y="4557379"/>
          <a:ext cx="630267" cy="6302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09A9F1E-0413-48E8-BA2B-3C78B2B5FDA2}">
      <dsp:nvSpPr>
        <dsp:cNvPr id="0" name=""/>
        <dsp:cNvSpPr/>
      </dsp:nvSpPr>
      <dsp:spPr>
        <a:xfrm>
          <a:off x="1323562" y="4299542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Adjournment for holidays – private members can bring debates </a:t>
          </a:r>
          <a:endParaRPr lang="en-US" sz="2000" kern="1200"/>
        </a:p>
      </dsp:txBody>
      <dsp:txXfrm>
        <a:off x="1323562" y="4299542"/>
        <a:ext cx="4966663" cy="114594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1936C5B-3BDC-4C56-A589-9432ED0C074A}">
      <dsp:nvSpPr>
        <dsp:cNvPr id="0" name=""/>
        <dsp:cNvSpPr/>
      </dsp:nvSpPr>
      <dsp:spPr>
        <a:xfrm>
          <a:off x="0" y="885258"/>
          <a:ext cx="6290226" cy="163432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186E93-2566-431F-8B87-267774765EC3}">
      <dsp:nvSpPr>
        <dsp:cNvPr id="0" name=""/>
        <dsp:cNvSpPr/>
      </dsp:nvSpPr>
      <dsp:spPr>
        <a:xfrm>
          <a:off x="494382" y="1252981"/>
          <a:ext cx="898877" cy="89887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339F94-1487-43C2-B654-7DA5940169FD}">
      <dsp:nvSpPr>
        <dsp:cNvPr id="0" name=""/>
        <dsp:cNvSpPr/>
      </dsp:nvSpPr>
      <dsp:spPr>
        <a:xfrm>
          <a:off x="1887643" y="885258"/>
          <a:ext cx="4402582" cy="1634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966" tIns="172966" rIns="172966" bIns="17296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Debates can be limited at the request of an MPs. </a:t>
          </a:r>
          <a:endParaRPr lang="en-US" sz="2500" kern="1200"/>
        </a:p>
      </dsp:txBody>
      <dsp:txXfrm>
        <a:off x="1887643" y="885258"/>
        <a:ext cx="4402582" cy="1634323"/>
      </dsp:txXfrm>
    </dsp:sp>
    <dsp:sp modelId="{441C8737-3F59-4DE2-AEE1-8FE9A7E7F42E}">
      <dsp:nvSpPr>
        <dsp:cNvPr id="0" name=""/>
        <dsp:cNvSpPr/>
      </dsp:nvSpPr>
      <dsp:spPr>
        <a:xfrm>
          <a:off x="0" y="2928162"/>
          <a:ext cx="6290226" cy="1634323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B9228F-BFBE-47A0-AC2A-3FAABA96A2A9}">
      <dsp:nvSpPr>
        <dsp:cNvPr id="0" name=""/>
        <dsp:cNvSpPr/>
      </dsp:nvSpPr>
      <dsp:spPr>
        <a:xfrm>
          <a:off x="494382" y="3295885"/>
          <a:ext cx="898877" cy="89887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5E0BE1-5EF4-4B81-B2F2-73CA3B4145C0}">
      <dsp:nvSpPr>
        <dsp:cNvPr id="0" name=""/>
        <dsp:cNvSpPr/>
      </dsp:nvSpPr>
      <dsp:spPr>
        <a:xfrm>
          <a:off x="1887643" y="2928162"/>
          <a:ext cx="4402582" cy="16343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2966" tIns="172966" rIns="172966" bIns="17296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Using three devices such as Closure, Guillotine and Kangaroo. </a:t>
          </a:r>
          <a:endParaRPr lang="en-US" sz="2500" kern="1200"/>
        </a:p>
      </dsp:txBody>
      <dsp:txXfrm>
        <a:off x="1887643" y="2928162"/>
        <a:ext cx="4402582" cy="163432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068FE8-6708-4A1A-A5B6-580B3782B8B4}">
      <dsp:nvSpPr>
        <dsp:cNvPr id="0" name=""/>
        <dsp:cNvSpPr/>
      </dsp:nvSpPr>
      <dsp:spPr>
        <a:xfrm>
          <a:off x="0" y="2261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38E9B2-6DBE-43C8-86D9-DF4D0B96D77D}">
      <dsp:nvSpPr>
        <dsp:cNvPr id="0" name=""/>
        <dsp:cNvSpPr/>
      </dsp:nvSpPr>
      <dsp:spPr>
        <a:xfrm>
          <a:off x="346647" y="260097"/>
          <a:ext cx="630267" cy="6302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DD2D93-D47C-4EAE-BEAB-3A3A623E106F}">
      <dsp:nvSpPr>
        <dsp:cNvPr id="0" name=""/>
        <dsp:cNvSpPr/>
      </dsp:nvSpPr>
      <dsp:spPr>
        <a:xfrm>
          <a:off x="1323562" y="2261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Oral or written. </a:t>
          </a:r>
          <a:endParaRPr lang="en-US" sz="2200" kern="1200"/>
        </a:p>
      </dsp:txBody>
      <dsp:txXfrm>
        <a:off x="1323562" y="2261"/>
        <a:ext cx="4966663" cy="1145941"/>
      </dsp:txXfrm>
    </dsp:sp>
    <dsp:sp modelId="{35E5D7B2-9857-4D9F-87CA-035B72B23FFD}">
      <dsp:nvSpPr>
        <dsp:cNvPr id="0" name=""/>
        <dsp:cNvSpPr/>
      </dsp:nvSpPr>
      <dsp:spPr>
        <a:xfrm>
          <a:off x="0" y="1434688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881F8F-15A6-41B1-AA4A-9F2BD97CE665}">
      <dsp:nvSpPr>
        <dsp:cNvPr id="0" name=""/>
        <dsp:cNvSpPr/>
      </dsp:nvSpPr>
      <dsp:spPr>
        <a:xfrm>
          <a:off x="346647" y="1692524"/>
          <a:ext cx="630267" cy="6302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242C83-D832-4E9D-97B4-96744273D3C0}">
      <dsp:nvSpPr>
        <dsp:cNvPr id="0" name=""/>
        <dsp:cNvSpPr/>
      </dsp:nvSpPr>
      <dsp:spPr>
        <a:xfrm>
          <a:off x="1323562" y="1434688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Only 2 oral questions. </a:t>
          </a:r>
          <a:endParaRPr lang="en-US" sz="2200" kern="1200"/>
        </a:p>
      </dsp:txBody>
      <dsp:txXfrm>
        <a:off x="1323562" y="1434688"/>
        <a:ext cx="4966663" cy="1145941"/>
      </dsp:txXfrm>
    </dsp:sp>
    <dsp:sp modelId="{B889C696-7EE0-419B-A018-148B2DE0E9AF}">
      <dsp:nvSpPr>
        <dsp:cNvPr id="0" name=""/>
        <dsp:cNvSpPr/>
      </dsp:nvSpPr>
      <dsp:spPr>
        <a:xfrm>
          <a:off x="0" y="2867115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FAC092-8F40-4168-8666-CE17503E41FC}">
      <dsp:nvSpPr>
        <dsp:cNvPr id="0" name=""/>
        <dsp:cNvSpPr/>
      </dsp:nvSpPr>
      <dsp:spPr>
        <a:xfrm>
          <a:off x="346647" y="3124952"/>
          <a:ext cx="630267" cy="6302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6CA934-18B8-4D2B-8457-BBA5C7DC7055}">
      <dsp:nvSpPr>
        <dsp:cNvPr id="0" name=""/>
        <dsp:cNvSpPr/>
      </dsp:nvSpPr>
      <dsp:spPr>
        <a:xfrm>
          <a:off x="1323562" y="2867115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Put to the minister. </a:t>
          </a:r>
          <a:endParaRPr lang="en-US" sz="2200" kern="1200"/>
        </a:p>
      </dsp:txBody>
      <dsp:txXfrm>
        <a:off x="1323562" y="2867115"/>
        <a:ext cx="4966663" cy="1145941"/>
      </dsp:txXfrm>
    </dsp:sp>
    <dsp:sp modelId="{CD6E81A0-CC16-4F97-8200-A9FCFB7D33F7}">
      <dsp:nvSpPr>
        <dsp:cNvPr id="0" name=""/>
        <dsp:cNvSpPr/>
      </dsp:nvSpPr>
      <dsp:spPr>
        <a:xfrm>
          <a:off x="0" y="4299542"/>
          <a:ext cx="6290226" cy="114594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1529BE-1408-4C4B-A77F-42A00AAF7A2C}">
      <dsp:nvSpPr>
        <dsp:cNvPr id="0" name=""/>
        <dsp:cNvSpPr/>
      </dsp:nvSpPr>
      <dsp:spPr>
        <a:xfrm>
          <a:off x="346647" y="4557379"/>
          <a:ext cx="630267" cy="630267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D38BAB-5C98-4177-A814-E2BCACDA93F0}">
      <dsp:nvSpPr>
        <dsp:cNvPr id="0" name=""/>
        <dsp:cNvSpPr/>
      </dsp:nvSpPr>
      <dsp:spPr>
        <a:xfrm>
          <a:off x="1323562" y="4299542"/>
          <a:ext cx="4966663" cy="114594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279" tIns="121279" rIns="121279" bIns="121279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/>
            <a:t>Can be addressed if it; </a:t>
          </a:r>
          <a:endParaRPr lang="en-US" sz="2200" kern="1200"/>
        </a:p>
      </dsp:txBody>
      <dsp:txXfrm>
        <a:off x="1323562" y="4299542"/>
        <a:ext cx="4966663" cy="1145941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E15DDAD-9D42-4DEE-93C8-9CEFCD540875}">
      <dsp:nvSpPr>
        <dsp:cNvPr id="0" name=""/>
        <dsp:cNvSpPr/>
      </dsp:nvSpPr>
      <dsp:spPr>
        <a:xfrm>
          <a:off x="3243197" y="784453"/>
          <a:ext cx="6035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3570" y="4572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29128" y="827002"/>
        <a:ext cx="31708" cy="6341"/>
      </dsp:txXfrm>
    </dsp:sp>
    <dsp:sp modelId="{D78F4509-852F-4625-9ED6-FCB7C4B1D721}">
      <dsp:nvSpPr>
        <dsp:cNvPr id="0" name=""/>
        <dsp:cNvSpPr/>
      </dsp:nvSpPr>
      <dsp:spPr>
        <a:xfrm>
          <a:off x="487732" y="2994"/>
          <a:ext cx="2757264" cy="165435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House of commons sets up committees. </a:t>
          </a:r>
          <a:endParaRPr lang="en-US" sz="2000" kern="1200"/>
        </a:p>
      </dsp:txBody>
      <dsp:txXfrm>
        <a:off x="487732" y="2994"/>
        <a:ext cx="2757264" cy="1654358"/>
      </dsp:txXfrm>
    </dsp:sp>
    <dsp:sp modelId="{43F02B83-CD99-4229-897F-5DFBC3D1F8ED}">
      <dsp:nvSpPr>
        <dsp:cNvPr id="0" name=""/>
        <dsp:cNvSpPr/>
      </dsp:nvSpPr>
      <dsp:spPr>
        <a:xfrm>
          <a:off x="6634632" y="784453"/>
          <a:ext cx="6035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3570" y="4572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6920563" y="827002"/>
        <a:ext cx="31708" cy="6341"/>
      </dsp:txXfrm>
    </dsp:sp>
    <dsp:sp modelId="{B0ECFD79-24FA-426F-8E79-C623CFAA4B0E}">
      <dsp:nvSpPr>
        <dsp:cNvPr id="0" name=""/>
        <dsp:cNvSpPr/>
      </dsp:nvSpPr>
      <dsp:spPr>
        <a:xfrm>
          <a:off x="3879167" y="2994"/>
          <a:ext cx="2757264" cy="1654358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Included members ‘’from all parties’’.</a:t>
          </a:r>
          <a:endParaRPr lang="en-US" sz="2000" kern="1200"/>
        </a:p>
      </dsp:txBody>
      <dsp:txXfrm>
        <a:off x="3879167" y="2994"/>
        <a:ext cx="2757264" cy="1654358"/>
      </dsp:txXfrm>
    </dsp:sp>
    <dsp:sp modelId="{577BDF9F-E843-448A-808C-F6BAF0685ADA}">
      <dsp:nvSpPr>
        <dsp:cNvPr id="0" name=""/>
        <dsp:cNvSpPr/>
      </dsp:nvSpPr>
      <dsp:spPr>
        <a:xfrm>
          <a:off x="1866364" y="1655552"/>
          <a:ext cx="6782870" cy="603570"/>
        </a:xfrm>
        <a:custGeom>
          <a:avLst/>
          <a:gdLst/>
          <a:ahLst/>
          <a:cxnLst/>
          <a:rect l="0" t="0" r="0" b="0"/>
          <a:pathLst>
            <a:path>
              <a:moveTo>
                <a:pt x="6782870" y="0"/>
              </a:moveTo>
              <a:lnTo>
                <a:pt x="6782870" y="318885"/>
              </a:lnTo>
              <a:lnTo>
                <a:pt x="0" y="318885"/>
              </a:lnTo>
              <a:lnTo>
                <a:pt x="0" y="603570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087488" y="1954167"/>
        <a:ext cx="340622" cy="6341"/>
      </dsp:txXfrm>
    </dsp:sp>
    <dsp:sp modelId="{4C95ED74-F2A9-4805-9BDC-CACAEC11EA96}">
      <dsp:nvSpPr>
        <dsp:cNvPr id="0" name=""/>
        <dsp:cNvSpPr/>
      </dsp:nvSpPr>
      <dsp:spPr>
        <a:xfrm>
          <a:off x="7270602" y="2994"/>
          <a:ext cx="2757264" cy="1654358"/>
        </a:xfrm>
        <a:prstGeom prst="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Contain up to 15 people. </a:t>
          </a:r>
          <a:endParaRPr lang="en-US" sz="2000" kern="1200"/>
        </a:p>
      </dsp:txBody>
      <dsp:txXfrm>
        <a:off x="7270602" y="2994"/>
        <a:ext cx="2757264" cy="1654358"/>
      </dsp:txXfrm>
    </dsp:sp>
    <dsp:sp modelId="{51589E71-0B52-47F0-8C78-3A7C9EA28F43}">
      <dsp:nvSpPr>
        <dsp:cNvPr id="0" name=""/>
        <dsp:cNvSpPr/>
      </dsp:nvSpPr>
      <dsp:spPr>
        <a:xfrm>
          <a:off x="3243197" y="3072982"/>
          <a:ext cx="60357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603570" y="4572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3529128" y="3115531"/>
        <a:ext cx="31708" cy="6341"/>
      </dsp:txXfrm>
    </dsp:sp>
    <dsp:sp modelId="{A44D9BF8-B706-4AE5-B1E6-7C84DEDA7F51}">
      <dsp:nvSpPr>
        <dsp:cNvPr id="0" name=""/>
        <dsp:cNvSpPr/>
      </dsp:nvSpPr>
      <dsp:spPr>
        <a:xfrm>
          <a:off x="487732" y="2291523"/>
          <a:ext cx="2757264" cy="165435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Each government department will have their own.</a:t>
          </a:r>
          <a:endParaRPr lang="en-US" sz="2000" kern="1200"/>
        </a:p>
      </dsp:txBody>
      <dsp:txXfrm>
        <a:off x="487732" y="2291523"/>
        <a:ext cx="2757264" cy="1654358"/>
      </dsp:txXfrm>
    </dsp:sp>
    <dsp:sp modelId="{119BC989-073A-4EA0-A25E-3BCDCE69738D}">
      <dsp:nvSpPr>
        <dsp:cNvPr id="0" name=""/>
        <dsp:cNvSpPr/>
      </dsp:nvSpPr>
      <dsp:spPr>
        <a:xfrm>
          <a:off x="3879167" y="2291523"/>
          <a:ext cx="2757264" cy="1654358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5108" tIns="141820" rIns="135108" bIns="14182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/>
            <a:t>Certain committees ; Delegated Legislation, the standards and Privileges Committee.</a:t>
          </a:r>
          <a:endParaRPr lang="en-US" sz="2000" kern="1200"/>
        </a:p>
      </dsp:txBody>
      <dsp:txXfrm>
        <a:off x="3879167" y="2291523"/>
        <a:ext cx="2757264" cy="1654358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783890-5F7D-43C0-ACFB-C87E99A2010A}">
      <dsp:nvSpPr>
        <dsp:cNvPr id="0" name=""/>
        <dsp:cNvSpPr/>
      </dsp:nvSpPr>
      <dsp:spPr>
        <a:xfrm>
          <a:off x="0" y="675"/>
          <a:ext cx="6900512" cy="1581368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4AF590-097D-420E-A4E5-02228C3D07D1}">
      <dsp:nvSpPr>
        <dsp:cNvPr id="0" name=""/>
        <dsp:cNvSpPr/>
      </dsp:nvSpPr>
      <dsp:spPr>
        <a:xfrm>
          <a:off x="478363" y="356483"/>
          <a:ext cx="869752" cy="86975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A3994F-E573-4F23-92CD-5E5EF318E4CA}">
      <dsp:nvSpPr>
        <dsp:cNvPr id="0" name=""/>
        <dsp:cNvSpPr/>
      </dsp:nvSpPr>
      <dsp:spPr>
        <a:xfrm>
          <a:off x="1826480" y="675"/>
          <a:ext cx="5074031" cy="1581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361" tIns="167361" rIns="167361" bIns="16736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The Lecturer will be the prime minister and deputy prime minister. </a:t>
          </a:r>
          <a:endParaRPr lang="en-US" sz="2500" kern="1200"/>
        </a:p>
      </dsp:txBody>
      <dsp:txXfrm>
        <a:off x="1826480" y="675"/>
        <a:ext cx="5074031" cy="1581368"/>
      </dsp:txXfrm>
    </dsp:sp>
    <dsp:sp modelId="{73021E80-B174-4BD1-B0A4-8D14B247156D}">
      <dsp:nvSpPr>
        <dsp:cNvPr id="0" name=""/>
        <dsp:cNvSpPr/>
      </dsp:nvSpPr>
      <dsp:spPr>
        <a:xfrm>
          <a:off x="0" y="1977386"/>
          <a:ext cx="6900512" cy="1581368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CE9542F-FA0B-4073-BEA2-7383FB942DE9}">
      <dsp:nvSpPr>
        <dsp:cNvPr id="0" name=""/>
        <dsp:cNvSpPr/>
      </dsp:nvSpPr>
      <dsp:spPr>
        <a:xfrm>
          <a:off x="478363" y="2333194"/>
          <a:ext cx="869752" cy="86975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6144A7-2E8E-4087-81FF-F5D0396C0FE1}">
      <dsp:nvSpPr>
        <dsp:cNvPr id="0" name=""/>
        <dsp:cNvSpPr/>
      </dsp:nvSpPr>
      <dsp:spPr>
        <a:xfrm>
          <a:off x="1826480" y="1977386"/>
          <a:ext cx="5074031" cy="1581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361" tIns="167361" rIns="167361" bIns="16736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Each of you need to choose a card from the pile and then pitch for your position on the cabinet. </a:t>
          </a:r>
          <a:endParaRPr lang="en-US" sz="2500" kern="1200"/>
        </a:p>
      </dsp:txBody>
      <dsp:txXfrm>
        <a:off x="1826480" y="1977386"/>
        <a:ext cx="5074031" cy="1581368"/>
      </dsp:txXfrm>
    </dsp:sp>
    <dsp:sp modelId="{20541D1C-BA41-4724-AAF7-B38B3664015B}">
      <dsp:nvSpPr>
        <dsp:cNvPr id="0" name=""/>
        <dsp:cNvSpPr/>
      </dsp:nvSpPr>
      <dsp:spPr>
        <a:xfrm>
          <a:off x="0" y="3954096"/>
          <a:ext cx="6900512" cy="1581368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66EE89-5F81-409C-8CD7-2EFBE885DF85}">
      <dsp:nvSpPr>
        <dsp:cNvPr id="0" name=""/>
        <dsp:cNvSpPr/>
      </dsp:nvSpPr>
      <dsp:spPr>
        <a:xfrm>
          <a:off x="478363" y="4309904"/>
          <a:ext cx="869752" cy="869752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2991F6-988B-45FA-BE46-9B23C43175D4}">
      <dsp:nvSpPr>
        <dsp:cNvPr id="0" name=""/>
        <dsp:cNvSpPr/>
      </dsp:nvSpPr>
      <dsp:spPr>
        <a:xfrm>
          <a:off x="1826480" y="3954096"/>
          <a:ext cx="5074031" cy="158136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7361" tIns="167361" rIns="167361" bIns="167361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/>
            <a:t>You have 20 minutes to create a policy and then pitch for your position.</a:t>
          </a:r>
          <a:endParaRPr lang="en-US" sz="2500" kern="1200"/>
        </a:p>
      </dsp:txBody>
      <dsp:txXfrm>
        <a:off x="1826480" y="3954096"/>
        <a:ext cx="5074031" cy="158136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6/7/layout/VerticalHollowActionList">
  <dgm:title val="Vertical Hollow Action List"/>
  <dgm:desc val="Use to show non-sequential or grouped lists of information. Works well with large amounts of text. All text has the same level of emphasis, and direction is not implied."/>
  <dgm:catLst>
    <dgm:cat type="list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4">
          <dgm:prSet phldr="1"/>
        </dgm:pt>
        <dgm:pt modelId="41">
          <dgm:prSet phldr="1"/>
        </dgm:pt>
        <dgm:pt modelId="5">
          <dgm:prSet phldr="1"/>
        </dgm:pt>
        <dgm:pt modelId="5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7" srcId="0" destId="4" srcOrd="3" destOrd="0"/>
        <dgm:cxn modelId="8" srcId="0" destId="5" srcOrd="4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  <dgm:cxn modelId="53" srcId="5" destId="5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6"/>
      <dgm:constr type="primFontSz" for="des" forName="parentText" op="equ" val="28"/>
      <dgm:constr type="primFontSz" for="des" forName="descendantText" refType="primFontSz" refFor="des" refForName="parentText" op="lte" fact="0.82"/>
      <dgm:constr type="primFontSz" for="des" forName="parentText" refType="primFontSz" refFor="des" refForName="descendantText" op="lte" fact="1.25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2"/>
          <dgm:constr type="w" for="ch" forName="descendantText" refType="w" fact="0.8"/>
          <dgm:constr type="h" for="ch" forName="parentText" refType="h"/>
          <dgm:constr type="h" for="ch" forName="descendantText" refType="h" refFor="ch" refForName="parentText"/>
        </dgm:constrLst>
        <dgm:ruleLst/>
        <dgm:layoutNode name="parentText" styleLbl="solidFgAcc1">
          <dgm:varLst>
            <dgm:chMax val="1"/>
            <dgm:bulletEnabled/>
          </dgm:varLst>
          <dgm:alg type="tx"/>
          <dgm:shape xmlns:r="http://schemas.openxmlformats.org/officeDocument/2006/relationships" type="rect" r:blip="" zOrderOff="3">
            <dgm:adjLst/>
          </dgm:shape>
          <dgm:presOf axis="self" ptType="node"/>
          <dgm:constrLst>
            <dgm:constr type="tMarg" refType="h" fact="0.28"/>
            <dgm:constr type="bMarg" refType="h" fact="0.28"/>
            <dgm:constr type="lMarg" refType="w" fact="0.15"/>
            <dgm:constr type="rMarg" refType="w" fact="0.15"/>
          </dgm:constrLst>
          <dgm:ruleLst>
            <dgm:rule type="primFontSz" val="15" fact="NaN" max="NaN"/>
          </dgm:ruleLst>
        </dgm:layoutNode>
        <dgm:layoutNode name="descendantText" styleLbl="alignNode1">
          <dgm:varLst>
            <dgm:bulletEnabled/>
          </dgm:varLst>
          <dgm:alg type="tx">
            <dgm:param type="stBulletLvl" val="0"/>
            <dgm:param type="parTxLTRAlign" val="l"/>
            <dgm:param type="shpTxLTRAlignCh" val="l"/>
            <dgm:param type="parTxRTLAlign" val="r"/>
            <dgm:param type="shpTxRTLAlignCh" val="r"/>
          </dgm:alg>
          <dgm:choose name="Name10">
            <dgm:if name="Name11" func="var" arg="dir" op="equ" val="norm">
              <dgm:shape xmlns:r="http://schemas.openxmlformats.org/officeDocument/2006/relationships" type="rect" r:blip="">
                <dgm:adjLst/>
              </dgm:shape>
            </dgm:if>
            <dgm:else name="Name12">
              <dgm:shape xmlns:r="http://schemas.openxmlformats.org/officeDocument/2006/relationships" type="rect" r:blip="">
                <dgm:adjLst/>
              </dgm:shape>
            </dgm:else>
          </dgm:choose>
          <dgm:presOf axis="des" ptType="node"/>
          <dgm:constrLst>
            <dgm:constr type="primFontSz" val="24"/>
            <dgm:constr type="lMarg" refType="w" fact="0.055"/>
            <dgm:constr type="rMarg" refType="w" fact="0.055"/>
            <dgm:constr type="tMarg" refType="h" fact="0.72"/>
            <dgm:constr type="bMarg" refType="h" fact="0.72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26A659-9DEE-4D9B-AA3E-9536D1BF5325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55F3BB-8B59-4866-AE98-4839164E56F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6039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55F3BB-8B59-4866-AE98-4839164E56FD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9301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If this happens candidates from the parties will put themselves forward and members of their party will choose a new prime minister.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755F3BB-8B59-4866-AE98-4839164E56FD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26659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Only held to account government public bodies and public authorities. </a:t>
            </a:r>
          </a:p>
          <a:p>
            <a:endParaRPr lang="en-GB" dirty="0"/>
          </a:p>
          <a:p>
            <a:r>
              <a:rPr lang="en-GB" dirty="0"/>
              <a:t>Outcome for Judicial review can be quashing a decision, requiring action</a:t>
            </a:r>
          </a:p>
          <a:p>
            <a:endParaRPr lang="en-GB" dirty="0"/>
          </a:p>
          <a:p>
            <a:r>
              <a:rPr lang="en-GB" dirty="0"/>
              <a:t>Her majesties courts and tribunal service 2011 – governs the ability of tribunals. </a:t>
            </a:r>
          </a:p>
          <a:p>
            <a:endParaRPr lang="en-GB" dirty="0"/>
          </a:p>
          <a:p>
            <a:r>
              <a:rPr lang="en-GB" dirty="0"/>
              <a:t>We as the general public hold the government to account because of the general election. </a:t>
            </a:r>
          </a:p>
          <a:p>
            <a:endParaRPr lang="en-GB" dirty="0"/>
          </a:p>
          <a:p>
            <a:r>
              <a:rPr lang="en-GB" dirty="0"/>
              <a:t>Cannot bring judicial review for Treaties. </a:t>
            </a:r>
          </a:p>
          <a:p>
            <a:endParaRPr lang="en-GB" dirty="0"/>
          </a:p>
          <a:p>
            <a:r>
              <a:rPr lang="en-GB" dirty="0"/>
              <a:t>It is the judge's discretion as to what they can scrutinise in judicial review.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8733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Parliament also scrutinises bill proposed by the executive. </a:t>
            </a:r>
          </a:p>
          <a:p>
            <a:endParaRPr lang="en-GB" dirty="0"/>
          </a:p>
          <a:p>
            <a:r>
              <a:rPr lang="en-GB" dirty="0"/>
              <a:t>House of commons and house of lords. 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Someone asks for a debate – it is debated and then a decision is voted on by the house. </a:t>
            </a:r>
          </a:p>
          <a:p>
            <a:endParaRPr lang="en-GB" dirty="0"/>
          </a:p>
          <a:p>
            <a:r>
              <a:rPr lang="en-GB" dirty="0"/>
              <a:t>Different type of debate – no vote – adjournment debate. </a:t>
            </a:r>
          </a:p>
          <a:p>
            <a:endParaRPr lang="en-GB" dirty="0"/>
          </a:p>
          <a:p>
            <a:r>
              <a:rPr lang="en-GB" dirty="0"/>
              <a:t>Westminster hall debates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70093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Adjournment debate – last 30 mins.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78747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297773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28600" indent="-228600">
              <a:buAutoNum type="arabicPeriod"/>
            </a:pPr>
            <a:r>
              <a:rPr lang="en-GB" dirty="0"/>
              <a:t>Deals with public affairs. </a:t>
            </a:r>
          </a:p>
          <a:p>
            <a:pPr marL="228600" indent="-228600">
              <a:buAutoNum type="arabicPeriod"/>
            </a:pPr>
            <a:r>
              <a:rPr lang="en-GB" dirty="0"/>
              <a:t>Concerns proceedings pending in parliament. </a:t>
            </a:r>
          </a:p>
          <a:p>
            <a:pPr marL="228600" indent="-228600">
              <a:buAutoNum type="arabicPeriod"/>
            </a:pPr>
            <a:r>
              <a:rPr lang="en-GB" dirty="0"/>
              <a:t>Concerns the administration of that minister’s department. </a:t>
            </a:r>
          </a:p>
          <a:p>
            <a:pPr marL="228600" indent="-228600">
              <a:buAutoNum type="arabicPeriod"/>
            </a:pPr>
            <a:endParaRPr lang="en-GB" dirty="0"/>
          </a:p>
          <a:p>
            <a:pPr marL="0" indent="0">
              <a:buNone/>
            </a:pPr>
            <a:r>
              <a:rPr lang="en-GB" dirty="0"/>
              <a:t>Should ask for action or further information.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2107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Their job is to scrutinise and keep an eye and report. </a:t>
            </a:r>
          </a:p>
          <a:p>
            <a:endParaRPr lang="en-GB" dirty="0"/>
          </a:p>
          <a:p>
            <a:r>
              <a:rPr lang="en-GB" dirty="0"/>
              <a:t>House of commons - They collect evidence and question the government. Then produce a report to the house. </a:t>
            </a:r>
          </a:p>
          <a:p>
            <a:endParaRPr lang="en-GB" dirty="0"/>
          </a:p>
          <a:p>
            <a:r>
              <a:rPr lang="en-GB" dirty="0"/>
              <a:t>Cannot force. </a:t>
            </a:r>
          </a:p>
          <a:p>
            <a:endParaRPr lang="en-GB" dirty="0"/>
          </a:p>
          <a:p>
            <a:r>
              <a:rPr lang="en-GB" dirty="0"/>
              <a:t>Can force members of the public to bring evidence and records otherwise they are classed as contempt of house. </a:t>
            </a:r>
          </a:p>
          <a:p>
            <a:endParaRPr lang="en-GB" dirty="0"/>
          </a:p>
          <a:p>
            <a:r>
              <a:rPr lang="en-GB" dirty="0"/>
              <a:t>House of lords – Select committees. </a:t>
            </a:r>
          </a:p>
          <a:p>
            <a:endParaRPr lang="en-GB" dirty="0"/>
          </a:p>
          <a:p>
            <a:r>
              <a:rPr lang="en-GB" dirty="0"/>
              <a:t>There can also be joint committees – including both houses.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43688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Register to vote in preparation for the 2024 general election.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A800F23-C004-43FD-B8FB-F8F83E1F5983}" type="slidenum">
              <a:rPr lang="en-GB" smtClean="0"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773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F7925-C621-A0B6-1F19-459C4CD419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BF75BFA-9656-F5F7-BEFA-A5E339B3DD0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662E-7724-EB2E-1799-C70818DA8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4252B2-076D-08D2-7BE2-5E32B7964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455AB5-61A8-E5A7-B46F-14D1CFF584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52753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1C7AB7-B577-E33A-A5AB-3D257EDDB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39C53D-378A-58D2-BE40-9BDDEA0A07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56FBC-EE04-FBBF-EB0C-533AF41130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BCCFF5-2DA2-125E-49B6-2CD238EF2F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E908F4-33D6-E60C-DC8F-97AC70FE1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428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4DA22D-D92F-05BE-81A1-DB482E6197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776FFDC-FC5A-8739-E290-118B952800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AD4E5F-DC11-8647-0C2E-DAFBC2139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06D8D0-27D6-2454-0166-148C43BB75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3FA0F6-672E-77F7-C71D-B6530814C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60252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BA10C-F6EA-5BF0-7F19-9695B6753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1EDDFD-1E82-37E8-CD9B-3C07DF6065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70B63E-E1F0-2C94-443D-5D31BBF5DE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B676EFD-1D14-4AFD-C506-8689A9A0D4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DC68F0-8973-4662-B65C-3F1D059F44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187C05-72FD-EDF9-5072-F93343408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9192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9511B-61A6-1C57-FE37-AC37462767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B494AB-BA82-B96F-AE84-475B1EC3A2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D238CC-6C7A-08FA-BE45-999AC1089E6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9FEF3A-7FDB-1650-3E3A-DA0CD860F1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A1CB98B-4402-419D-C7D5-9B419651981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1FAB42-0F4F-27CE-9C1B-9701EF300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E39EA0-E97B-CB00-C9B4-5541263F84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3B2C72C-E66D-C2A2-BCC8-918689BF14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82097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D44EB9-6D4F-9B67-4F33-3E0B964AC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3ABC0A-362B-F193-9218-5174F7C9D5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8A104D4-5282-B47B-1EBD-3A940855F0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301C47A-2941-9E28-6B5D-30F43A0964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769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F9E16F-4484-3D3A-E917-8D4C7657D3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6033A38-F523-7AB9-A692-1F2D52EE11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F4A9A16-6B39-0095-7CB2-DF17F32775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1255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E5CFB0-28AF-4635-7461-FEBEC99BA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B45FAB-590E-348A-03F4-144CD204964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64222C5-5D3D-AC30-B4E3-CA45112257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86F586-5513-13C3-7D5B-5FCE137898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7EE4E0E-4E95-BE92-B9F4-2B44042C7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47BD24-3152-D5E4-22E6-147904B1DA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576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B3B1AF-7BBC-277C-5BE9-008DBEE3FE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2EA5927-AE81-F2E6-69A6-06A402C4D6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624252-FC10-7E26-6745-91A389493EC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E03383-E698-6424-1681-5B6C2B213D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5E997E-92DD-5710-3E9D-A6171853BC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2B44F4C-411F-A0DB-1C81-7C1C510744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49724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E1A5FD-5CDE-F0A2-F86D-C186075D7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4108593-4071-553F-7DD4-AF7399A7DE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21645C-D663-1863-8585-6BA8CF6244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58DBC9-C917-C83A-6B0C-A1B2A766B2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B1349A-2014-7DCD-2514-E7BA0B4DA1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65267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ADE2C10-8AB2-91C1-FCB3-97AC4B4E97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A61D422-718C-5C41-DFA9-BDE170A0702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053EB0-B057-C60E-7136-7E5838581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38996A-9EDB-4CD0-B70F-003F03788DC6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3333D4-7653-0B7F-8853-835C59EFC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0D53AA-431A-89BF-3674-9758E5477F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8342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CCFCCBA-DCF0-286A-7DE3-84A3B9EEDD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0C647F-7BDA-B23D-46E2-4EF404F6B2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EB54FB-889B-B92B-EF55-6F0CA655CE4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38996A-9EDB-4CD0-B70F-003F03788DC6}" type="datetimeFigureOut">
              <a:rPr lang="en-GB" smtClean="0"/>
              <a:t>13/10/2026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2F798B-B04D-8DAD-F91E-709158DC5C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6D9879-D40E-CD1B-3CE0-80F3D724E9B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852F374-58C3-4CD9-8FEC-F26DD186BC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232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Flag_of_the_United_Kingdom_(2-3).sv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Layout" Target="../slideLayouts/slideLayout7.xml"/><Relationship Id="rId1" Type="http://schemas.openxmlformats.org/officeDocument/2006/relationships/video" Target="https://www.youtube.com/embed/5mYDyxMDwaw?feature=oembe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First_meeting_of_Salmond_government_Cabinet.jpg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HIagVW0iP8?feature=oembed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9vsv32GhQ2s?feature=oembed" TargetMode="Externa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zGPvkRbIJRo?feature=oembed" TargetMode="Externa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36.png"/><Relationship Id="rId4" Type="http://schemas.openxmlformats.org/officeDocument/2006/relationships/notesSlide" Target="../notesSlides/notesSlide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freeimageslive.co.uk/free_stock_image/houses-parliament-jpg" TargetMode="External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41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A95209C-5275-4E15-8EA7-7F42980AB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flag with a cross with Great Britain in the background&#10;&#10;Description automatically generated">
            <a:extLst>
              <a:ext uri="{FF2B5EF4-FFF2-40B4-BE49-F238E27FC236}">
                <a16:creationId xmlns:a16="http://schemas.microsoft.com/office/drawing/2014/main" id="{648DC84D-777C-ADDE-75A1-A49773FD852B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4372" r="4" b="11302"/>
          <a:stretch/>
        </p:blipFill>
        <p:spPr>
          <a:xfrm>
            <a:off x="20" y="10"/>
            <a:ext cx="12188931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B498B64-4428-F393-1296-3AEB57EB748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7048" y="1124712"/>
            <a:ext cx="9144000" cy="3063240"/>
          </a:xfrm>
        </p:spPr>
        <p:txBody>
          <a:bodyPr>
            <a:normAutofit/>
          </a:bodyPr>
          <a:lstStyle/>
          <a:p>
            <a:r>
              <a:rPr lang="en-GB" sz="6600" dirty="0">
                <a:solidFill>
                  <a:schemeClr val="bg1"/>
                </a:solidFill>
              </a:rPr>
              <a:t>The State part 2 continued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1537CA-E6F0-6217-3E18-D231AA1203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7048" y="4599432"/>
            <a:ext cx="9144000" cy="1227520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By Zita Draper </a:t>
            </a:r>
          </a:p>
        </p:txBody>
      </p:sp>
      <p:sp>
        <p:nvSpPr>
          <p:cNvPr id="13" name="sketchy box">
            <a:extLst>
              <a:ext uri="{FF2B5EF4-FFF2-40B4-BE49-F238E27FC236}">
                <a16:creationId xmlns:a16="http://schemas.microsoft.com/office/drawing/2014/main" id="{4F2ED431-E304-4FF0-9F4E-032783C9D6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38200" y="720953"/>
            <a:ext cx="10515600" cy="5416094"/>
          </a:xfrm>
          <a:custGeom>
            <a:avLst/>
            <a:gdLst>
              <a:gd name="csX0" fmla="*/ 0 w 10515600"/>
              <a:gd name="csY0" fmla="*/ 0 h 5416094"/>
              <a:gd name="csX1" fmla="*/ 552069 w 10515600"/>
              <a:gd name="csY1" fmla="*/ 0 h 5416094"/>
              <a:gd name="csX2" fmla="*/ 893826 w 10515600"/>
              <a:gd name="csY2" fmla="*/ 0 h 5416094"/>
              <a:gd name="csX3" fmla="*/ 1761363 w 10515600"/>
              <a:gd name="csY3" fmla="*/ 0 h 5416094"/>
              <a:gd name="csX4" fmla="*/ 2313432 w 10515600"/>
              <a:gd name="csY4" fmla="*/ 0 h 5416094"/>
              <a:gd name="csX5" fmla="*/ 2865501 w 10515600"/>
              <a:gd name="csY5" fmla="*/ 0 h 5416094"/>
              <a:gd name="csX6" fmla="*/ 3733038 w 10515600"/>
              <a:gd name="csY6" fmla="*/ 0 h 5416094"/>
              <a:gd name="csX7" fmla="*/ 4179951 w 10515600"/>
              <a:gd name="csY7" fmla="*/ 0 h 5416094"/>
              <a:gd name="csX8" fmla="*/ 5047488 w 10515600"/>
              <a:gd name="csY8" fmla="*/ 0 h 5416094"/>
              <a:gd name="csX9" fmla="*/ 5915025 w 10515600"/>
              <a:gd name="csY9" fmla="*/ 0 h 5416094"/>
              <a:gd name="csX10" fmla="*/ 6572250 w 10515600"/>
              <a:gd name="csY10" fmla="*/ 0 h 5416094"/>
              <a:gd name="csX11" fmla="*/ 7439787 w 10515600"/>
              <a:gd name="csY11" fmla="*/ 0 h 5416094"/>
              <a:gd name="csX12" fmla="*/ 7991856 w 10515600"/>
              <a:gd name="csY12" fmla="*/ 0 h 5416094"/>
              <a:gd name="csX13" fmla="*/ 8543925 w 10515600"/>
              <a:gd name="csY13" fmla="*/ 0 h 5416094"/>
              <a:gd name="csX14" fmla="*/ 9306306 w 10515600"/>
              <a:gd name="csY14" fmla="*/ 0 h 5416094"/>
              <a:gd name="csX15" fmla="*/ 9858375 w 10515600"/>
              <a:gd name="csY15" fmla="*/ 0 h 5416094"/>
              <a:gd name="csX16" fmla="*/ 10515600 w 10515600"/>
              <a:gd name="csY16" fmla="*/ 0 h 5416094"/>
              <a:gd name="csX17" fmla="*/ 10515600 w 10515600"/>
              <a:gd name="csY17" fmla="*/ 785334 h 5416094"/>
              <a:gd name="csX18" fmla="*/ 10515600 w 10515600"/>
              <a:gd name="csY18" fmla="*/ 1516506 h 5416094"/>
              <a:gd name="csX19" fmla="*/ 10515600 w 10515600"/>
              <a:gd name="csY19" fmla="*/ 2247679 h 5416094"/>
              <a:gd name="csX20" fmla="*/ 10515600 w 10515600"/>
              <a:gd name="csY20" fmla="*/ 2762208 h 5416094"/>
              <a:gd name="csX21" fmla="*/ 10515600 w 10515600"/>
              <a:gd name="csY21" fmla="*/ 3330898 h 5416094"/>
              <a:gd name="csX22" fmla="*/ 10515600 w 10515600"/>
              <a:gd name="csY22" fmla="*/ 4062071 h 5416094"/>
              <a:gd name="csX23" fmla="*/ 10515600 w 10515600"/>
              <a:gd name="csY23" fmla="*/ 4684921 h 5416094"/>
              <a:gd name="csX24" fmla="*/ 10515600 w 10515600"/>
              <a:gd name="csY24" fmla="*/ 5416094 h 5416094"/>
              <a:gd name="csX25" fmla="*/ 9753219 w 10515600"/>
              <a:gd name="csY25" fmla="*/ 5416094 h 5416094"/>
              <a:gd name="csX26" fmla="*/ 9411462 w 10515600"/>
              <a:gd name="csY26" fmla="*/ 5416094 h 5416094"/>
              <a:gd name="csX27" fmla="*/ 8754237 w 10515600"/>
              <a:gd name="csY27" fmla="*/ 5416094 h 5416094"/>
              <a:gd name="csX28" fmla="*/ 8307324 w 10515600"/>
              <a:gd name="csY28" fmla="*/ 5416094 h 5416094"/>
              <a:gd name="csX29" fmla="*/ 7544943 w 10515600"/>
              <a:gd name="csY29" fmla="*/ 5416094 h 5416094"/>
              <a:gd name="csX30" fmla="*/ 7098030 w 10515600"/>
              <a:gd name="csY30" fmla="*/ 5416094 h 5416094"/>
              <a:gd name="csX31" fmla="*/ 6335649 w 10515600"/>
              <a:gd name="csY31" fmla="*/ 5416094 h 5416094"/>
              <a:gd name="csX32" fmla="*/ 5993892 w 10515600"/>
              <a:gd name="csY32" fmla="*/ 5416094 h 5416094"/>
              <a:gd name="csX33" fmla="*/ 5231511 w 10515600"/>
              <a:gd name="csY33" fmla="*/ 5416094 h 5416094"/>
              <a:gd name="csX34" fmla="*/ 4784598 w 10515600"/>
              <a:gd name="csY34" fmla="*/ 5416094 h 5416094"/>
              <a:gd name="csX35" fmla="*/ 4442841 w 10515600"/>
              <a:gd name="csY35" fmla="*/ 5416094 h 5416094"/>
              <a:gd name="csX36" fmla="*/ 3995928 w 10515600"/>
              <a:gd name="csY36" fmla="*/ 5416094 h 5416094"/>
              <a:gd name="csX37" fmla="*/ 3233547 w 10515600"/>
              <a:gd name="csY37" fmla="*/ 5416094 h 5416094"/>
              <a:gd name="csX38" fmla="*/ 2786634 w 10515600"/>
              <a:gd name="csY38" fmla="*/ 5416094 h 5416094"/>
              <a:gd name="csX39" fmla="*/ 2444877 w 10515600"/>
              <a:gd name="csY39" fmla="*/ 5416094 h 5416094"/>
              <a:gd name="csX40" fmla="*/ 1997964 w 10515600"/>
              <a:gd name="csY40" fmla="*/ 5416094 h 5416094"/>
              <a:gd name="csX41" fmla="*/ 1445895 w 10515600"/>
              <a:gd name="csY41" fmla="*/ 5416094 h 5416094"/>
              <a:gd name="csX42" fmla="*/ 788670 w 10515600"/>
              <a:gd name="csY42" fmla="*/ 5416094 h 5416094"/>
              <a:gd name="csX43" fmla="*/ 0 w 10515600"/>
              <a:gd name="csY43" fmla="*/ 5416094 h 5416094"/>
              <a:gd name="csX44" fmla="*/ 0 w 10515600"/>
              <a:gd name="csY44" fmla="*/ 4630760 h 5416094"/>
              <a:gd name="csX45" fmla="*/ 0 w 10515600"/>
              <a:gd name="csY45" fmla="*/ 3953749 h 5416094"/>
              <a:gd name="csX46" fmla="*/ 0 w 10515600"/>
              <a:gd name="csY46" fmla="*/ 3276737 h 5416094"/>
              <a:gd name="csX47" fmla="*/ 0 w 10515600"/>
              <a:gd name="csY47" fmla="*/ 2599725 h 5416094"/>
              <a:gd name="csX48" fmla="*/ 0 w 10515600"/>
              <a:gd name="csY48" fmla="*/ 1922713 h 5416094"/>
              <a:gd name="csX49" fmla="*/ 0 w 10515600"/>
              <a:gd name="csY49" fmla="*/ 1299863 h 5416094"/>
              <a:gd name="csX50" fmla="*/ 0 w 10515600"/>
              <a:gd name="csY50" fmla="*/ 0 h 5416094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  <a:cxn ang="0">
                <a:pos x="csX35" y="csY35"/>
              </a:cxn>
              <a:cxn ang="0">
                <a:pos x="csX36" y="csY36"/>
              </a:cxn>
              <a:cxn ang="0">
                <a:pos x="csX37" y="csY37"/>
              </a:cxn>
              <a:cxn ang="0">
                <a:pos x="csX38" y="csY38"/>
              </a:cxn>
              <a:cxn ang="0">
                <a:pos x="csX39" y="csY39"/>
              </a:cxn>
              <a:cxn ang="0">
                <a:pos x="csX40" y="csY40"/>
              </a:cxn>
              <a:cxn ang="0">
                <a:pos x="csX41" y="csY41"/>
              </a:cxn>
              <a:cxn ang="0">
                <a:pos x="csX42" y="csY42"/>
              </a:cxn>
              <a:cxn ang="0">
                <a:pos x="csX43" y="csY43"/>
              </a:cxn>
              <a:cxn ang="0">
                <a:pos x="csX44" y="csY44"/>
              </a:cxn>
              <a:cxn ang="0">
                <a:pos x="csX45" y="csY45"/>
              </a:cxn>
              <a:cxn ang="0">
                <a:pos x="csX46" y="csY46"/>
              </a:cxn>
              <a:cxn ang="0">
                <a:pos x="csX47" y="csY47"/>
              </a:cxn>
              <a:cxn ang="0">
                <a:pos x="csX48" y="csY48"/>
              </a:cxn>
              <a:cxn ang="0">
                <a:pos x="csX49" y="csY49"/>
              </a:cxn>
              <a:cxn ang="0">
                <a:pos x="csX50" y="csY50"/>
              </a:cxn>
            </a:cxnLst>
            <a:rect l="l" t="t" r="r" b="b"/>
            <a:pathLst>
              <a:path w="10515600" h="5416094" extrusionOk="0">
                <a:moveTo>
                  <a:pt x="0" y="0"/>
                </a:moveTo>
                <a:cubicBezTo>
                  <a:pt x="230793" y="14353"/>
                  <a:pt x="332416" y="21392"/>
                  <a:pt x="552069" y="0"/>
                </a:cubicBezTo>
                <a:cubicBezTo>
                  <a:pt x="771722" y="-21392"/>
                  <a:pt x="761737" y="-14337"/>
                  <a:pt x="893826" y="0"/>
                </a:cubicBezTo>
                <a:cubicBezTo>
                  <a:pt x="1025915" y="14337"/>
                  <a:pt x="1441584" y="-15498"/>
                  <a:pt x="1761363" y="0"/>
                </a:cubicBezTo>
                <a:cubicBezTo>
                  <a:pt x="2081142" y="15498"/>
                  <a:pt x="2111503" y="7278"/>
                  <a:pt x="2313432" y="0"/>
                </a:cubicBezTo>
                <a:cubicBezTo>
                  <a:pt x="2515361" y="-7278"/>
                  <a:pt x="2743584" y="-17845"/>
                  <a:pt x="2865501" y="0"/>
                </a:cubicBezTo>
                <a:cubicBezTo>
                  <a:pt x="2987418" y="17845"/>
                  <a:pt x="3345183" y="8208"/>
                  <a:pt x="3733038" y="0"/>
                </a:cubicBezTo>
                <a:cubicBezTo>
                  <a:pt x="4120893" y="-8208"/>
                  <a:pt x="4009066" y="-3159"/>
                  <a:pt x="4179951" y="0"/>
                </a:cubicBezTo>
                <a:cubicBezTo>
                  <a:pt x="4350836" y="3159"/>
                  <a:pt x="4735020" y="17517"/>
                  <a:pt x="5047488" y="0"/>
                </a:cubicBezTo>
                <a:cubicBezTo>
                  <a:pt x="5359956" y="-17517"/>
                  <a:pt x="5662148" y="-17777"/>
                  <a:pt x="5915025" y="0"/>
                </a:cubicBezTo>
                <a:cubicBezTo>
                  <a:pt x="6167902" y="17777"/>
                  <a:pt x="6308797" y="30350"/>
                  <a:pt x="6572250" y="0"/>
                </a:cubicBezTo>
                <a:cubicBezTo>
                  <a:pt x="6835703" y="-30350"/>
                  <a:pt x="7107419" y="-9627"/>
                  <a:pt x="7439787" y="0"/>
                </a:cubicBezTo>
                <a:cubicBezTo>
                  <a:pt x="7772155" y="9627"/>
                  <a:pt x="7844034" y="-9098"/>
                  <a:pt x="7991856" y="0"/>
                </a:cubicBezTo>
                <a:cubicBezTo>
                  <a:pt x="8139678" y="9098"/>
                  <a:pt x="8289889" y="-20239"/>
                  <a:pt x="8543925" y="0"/>
                </a:cubicBezTo>
                <a:cubicBezTo>
                  <a:pt x="8797961" y="20239"/>
                  <a:pt x="8994198" y="29575"/>
                  <a:pt x="9306306" y="0"/>
                </a:cubicBezTo>
                <a:cubicBezTo>
                  <a:pt x="9618414" y="-29575"/>
                  <a:pt x="9739118" y="-23835"/>
                  <a:pt x="9858375" y="0"/>
                </a:cubicBezTo>
                <a:cubicBezTo>
                  <a:pt x="9977632" y="23835"/>
                  <a:pt x="10370488" y="-4069"/>
                  <a:pt x="10515600" y="0"/>
                </a:cubicBezTo>
                <a:cubicBezTo>
                  <a:pt x="10524919" y="196329"/>
                  <a:pt x="10549062" y="488432"/>
                  <a:pt x="10515600" y="785334"/>
                </a:cubicBezTo>
                <a:cubicBezTo>
                  <a:pt x="10482138" y="1082236"/>
                  <a:pt x="10536385" y="1323726"/>
                  <a:pt x="10515600" y="1516506"/>
                </a:cubicBezTo>
                <a:cubicBezTo>
                  <a:pt x="10494815" y="1709286"/>
                  <a:pt x="10546328" y="2097632"/>
                  <a:pt x="10515600" y="2247679"/>
                </a:cubicBezTo>
                <a:cubicBezTo>
                  <a:pt x="10484872" y="2397726"/>
                  <a:pt x="10491771" y="2577292"/>
                  <a:pt x="10515600" y="2762208"/>
                </a:cubicBezTo>
                <a:cubicBezTo>
                  <a:pt x="10539429" y="2947124"/>
                  <a:pt x="10511007" y="3105736"/>
                  <a:pt x="10515600" y="3330898"/>
                </a:cubicBezTo>
                <a:cubicBezTo>
                  <a:pt x="10520194" y="3556060"/>
                  <a:pt x="10497393" y="3882611"/>
                  <a:pt x="10515600" y="4062071"/>
                </a:cubicBezTo>
                <a:cubicBezTo>
                  <a:pt x="10533807" y="4241531"/>
                  <a:pt x="10544791" y="4505155"/>
                  <a:pt x="10515600" y="4684921"/>
                </a:cubicBezTo>
                <a:cubicBezTo>
                  <a:pt x="10486410" y="4864687"/>
                  <a:pt x="10497356" y="5246484"/>
                  <a:pt x="10515600" y="5416094"/>
                </a:cubicBezTo>
                <a:cubicBezTo>
                  <a:pt x="10245623" y="5445692"/>
                  <a:pt x="10029676" y="5415505"/>
                  <a:pt x="9753219" y="5416094"/>
                </a:cubicBezTo>
                <a:cubicBezTo>
                  <a:pt x="9476762" y="5416683"/>
                  <a:pt x="9553148" y="5422760"/>
                  <a:pt x="9411462" y="5416094"/>
                </a:cubicBezTo>
                <a:cubicBezTo>
                  <a:pt x="9269776" y="5409428"/>
                  <a:pt x="8927709" y="5385012"/>
                  <a:pt x="8754237" y="5416094"/>
                </a:cubicBezTo>
                <a:cubicBezTo>
                  <a:pt x="8580766" y="5447176"/>
                  <a:pt x="8413264" y="5410024"/>
                  <a:pt x="8307324" y="5416094"/>
                </a:cubicBezTo>
                <a:cubicBezTo>
                  <a:pt x="8201384" y="5422164"/>
                  <a:pt x="7912690" y="5421686"/>
                  <a:pt x="7544943" y="5416094"/>
                </a:cubicBezTo>
                <a:cubicBezTo>
                  <a:pt x="7177196" y="5410502"/>
                  <a:pt x="7304235" y="5418502"/>
                  <a:pt x="7098030" y="5416094"/>
                </a:cubicBezTo>
                <a:cubicBezTo>
                  <a:pt x="6891825" y="5413686"/>
                  <a:pt x="6541479" y="5434609"/>
                  <a:pt x="6335649" y="5416094"/>
                </a:cubicBezTo>
                <a:cubicBezTo>
                  <a:pt x="6129819" y="5397579"/>
                  <a:pt x="6106541" y="5402791"/>
                  <a:pt x="5993892" y="5416094"/>
                </a:cubicBezTo>
                <a:cubicBezTo>
                  <a:pt x="5881243" y="5429397"/>
                  <a:pt x="5545248" y="5437743"/>
                  <a:pt x="5231511" y="5416094"/>
                </a:cubicBezTo>
                <a:cubicBezTo>
                  <a:pt x="4917774" y="5394445"/>
                  <a:pt x="4963237" y="5426599"/>
                  <a:pt x="4784598" y="5416094"/>
                </a:cubicBezTo>
                <a:cubicBezTo>
                  <a:pt x="4605959" y="5405589"/>
                  <a:pt x="4605904" y="5406658"/>
                  <a:pt x="4442841" y="5416094"/>
                </a:cubicBezTo>
                <a:cubicBezTo>
                  <a:pt x="4279778" y="5425530"/>
                  <a:pt x="4177180" y="5426138"/>
                  <a:pt x="3995928" y="5416094"/>
                </a:cubicBezTo>
                <a:cubicBezTo>
                  <a:pt x="3814676" y="5406050"/>
                  <a:pt x="3516440" y="5429234"/>
                  <a:pt x="3233547" y="5416094"/>
                </a:cubicBezTo>
                <a:cubicBezTo>
                  <a:pt x="2950654" y="5402954"/>
                  <a:pt x="2884354" y="5436103"/>
                  <a:pt x="2786634" y="5416094"/>
                </a:cubicBezTo>
                <a:cubicBezTo>
                  <a:pt x="2688914" y="5396085"/>
                  <a:pt x="2522958" y="5423232"/>
                  <a:pt x="2444877" y="5416094"/>
                </a:cubicBezTo>
                <a:cubicBezTo>
                  <a:pt x="2366796" y="5408956"/>
                  <a:pt x="2104768" y="5395479"/>
                  <a:pt x="1997964" y="5416094"/>
                </a:cubicBezTo>
                <a:cubicBezTo>
                  <a:pt x="1891160" y="5436709"/>
                  <a:pt x="1573016" y="5412376"/>
                  <a:pt x="1445895" y="5416094"/>
                </a:cubicBezTo>
                <a:cubicBezTo>
                  <a:pt x="1318774" y="5419812"/>
                  <a:pt x="986443" y="5400529"/>
                  <a:pt x="788670" y="5416094"/>
                </a:cubicBezTo>
                <a:cubicBezTo>
                  <a:pt x="590897" y="5431659"/>
                  <a:pt x="363709" y="5381266"/>
                  <a:pt x="0" y="5416094"/>
                </a:cubicBezTo>
                <a:cubicBezTo>
                  <a:pt x="-22973" y="5218643"/>
                  <a:pt x="-26699" y="5010779"/>
                  <a:pt x="0" y="4630760"/>
                </a:cubicBezTo>
                <a:cubicBezTo>
                  <a:pt x="26699" y="4250741"/>
                  <a:pt x="-15389" y="4196664"/>
                  <a:pt x="0" y="3953749"/>
                </a:cubicBezTo>
                <a:cubicBezTo>
                  <a:pt x="15389" y="3710834"/>
                  <a:pt x="468" y="3611311"/>
                  <a:pt x="0" y="3276737"/>
                </a:cubicBezTo>
                <a:cubicBezTo>
                  <a:pt x="-468" y="2942163"/>
                  <a:pt x="15360" y="2781998"/>
                  <a:pt x="0" y="2599725"/>
                </a:cubicBezTo>
                <a:cubicBezTo>
                  <a:pt x="-15360" y="2417452"/>
                  <a:pt x="14816" y="2100232"/>
                  <a:pt x="0" y="1922713"/>
                </a:cubicBezTo>
                <a:cubicBezTo>
                  <a:pt x="-14816" y="1745194"/>
                  <a:pt x="-24648" y="1604167"/>
                  <a:pt x="0" y="1299863"/>
                </a:cubicBezTo>
                <a:cubicBezTo>
                  <a:pt x="24648" y="995559"/>
                  <a:pt x="2182" y="279525"/>
                  <a:pt x="0" y="0"/>
                </a:cubicBezTo>
                <a:close/>
              </a:path>
            </a:pathLst>
          </a:custGeom>
          <a:noFill/>
          <a:ln w="47625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sketchy line">
            <a:extLst>
              <a:ext uri="{FF2B5EF4-FFF2-40B4-BE49-F238E27FC236}">
                <a16:creationId xmlns:a16="http://schemas.microsoft.com/office/drawing/2014/main" id="{4E87FCFB-2CCE-460D-B3DD-557C8BD1B9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419423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563791 w 4243589"/>
              <a:gd name="csY1" fmla="*/ 0 h 18288"/>
              <a:gd name="csX2" fmla="*/ 1042710 w 4243589"/>
              <a:gd name="csY2" fmla="*/ 0 h 18288"/>
              <a:gd name="csX3" fmla="*/ 1564066 w 4243589"/>
              <a:gd name="csY3" fmla="*/ 0 h 18288"/>
              <a:gd name="csX4" fmla="*/ 2212729 w 4243589"/>
              <a:gd name="csY4" fmla="*/ 0 h 18288"/>
              <a:gd name="csX5" fmla="*/ 2776520 w 4243589"/>
              <a:gd name="csY5" fmla="*/ 0 h 18288"/>
              <a:gd name="csX6" fmla="*/ 3297875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637362 w 4243589"/>
              <a:gd name="csY9" fmla="*/ 18288 h 18288"/>
              <a:gd name="csX10" fmla="*/ 3116007 w 4243589"/>
              <a:gd name="csY10" fmla="*/ 18288 h 18288"/>
              <a:gd name="csX11" fmla="*/ 2424908 w 4243589"/>
              <a:gd name="csY11" fmla="*/ 18288 h 18288"/>
              <a:gd name="csX12" fmla="*/ 1861117 w 4243589"/>
              <a:gd name="csY12" fmla="*/ 18288 h 18288"/>
              <a:gd name="csX13" fmla="*/ 1382198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1275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0254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659FDB4-FCBE-4A89-B46D-43D4FA5446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8313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3664355-1B4F-BC07-EA95-314E5642A7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94" y="1070800"/>
            <a:ext cx="3939688" cy="5180475"/>
          </a:xfrm>
        </p:spPr>
        <p:txBody>
          <a:bodyPr>
            <a:normAutofit/>
          </a:bodyPr>
          <a:lstStyle/>
          <a:p>
            <a:pPr algn="r"/>
            <a:r>
              <a:rPr lang="en-GB" sz="8000" b="1" i="1" u="sng" dirty="0"/>
              <a:t>Content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8F51B3F-8331-4E4A-AE96-D47B1006EE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728053" y="1132114"/>
            <a:ext cx="0" cy="5717573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5F8F93A-EC1A-C689-7846-9D1AB72AA22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16781447"/>
              </p:ext>
            </p:extLst>
          </p:nvPr>
        </p:nvGraphicFramePr>
        <p:xfrm>
          <a:off x="5108535" y="1070800"/>
          <a:ext cx="6245265" cy="55893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38631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4650EBE-4F2A-0DAA-C71F-1D003BE88C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b="1" i="1" u="sng" dirty="0"/>
              <a:t>Aims and learning objectives </a:t>
            </a:r>
            <a:endParaRPr lang="en-GB" sz="5400" b="1" i="1" u="sng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DA2F335-5EC1-EB3D-7F25-137EBB9432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1325677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55727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3DF51F-21BC-5ACB-4774-D9A82CF1E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sz="4100" b="1" u="sng">
                <a:solidFill>
                  <a:srgbClr val="FFFFFF"/>
                </a:solidFill>
              </a:rPr>
              <a:t>Who are the government?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38F61A-B34B-F38C-E0BD-3E7FB4D856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Political Government and wider government. </a:t>
            </a:r>
          </a:p>
          <a:p>
            <a:endParaRPr lang="en-GB" dirty="0"/>
          </a:p>
          <a:p>
            <a:r>
              <a:rPr lang="en-GB" dirty="0"/>
              <a:t>Their role is to run the country. </a:t>
            </a:r>
          </a:p>
          <a:p>
            <a:endParaRPr lang="en-GB" dirty="0"/>
          </a:p>
          <a:p>
            <a:r>
              <a:rPr lang="en-GB" dirty="0"/>
              <a:t>Includes a wide variety of people; </a:t>
            </a:r>
          </a:p>
        </p:txBody>
      </p:sp>
    </p:spTree>
    <p:extLst>
      <p:ext uri="{BB962C8B-B14F-4D97-AF65-F5344CB8AC3E}">
        <p14:creationId xmlns:p14="http://schemas.microsoft.com/office/powerpoint/2010/main" val="3286656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837543A-6020-4505-A233-C9DB4BF740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FECD4FB-4D0D-8B66-6D06-68CD56090C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558489" cy="1325563"/>
          </a:xfrm>
        </p:spPr>
        <p:txBody>
          <a:bodyPr>
            <a:normAutofit/>
          </a:bodyPr>
          <a:lstStyle/>
          <a:p>
            <a:pPr algn="ctr"/>
            <a:r>
              <a:rPr lang="en-GB" b="1" i="1" u="sng" dirty="0"/>
              <a:t>Prime minister 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35B16301-FB18-48BA-A6DD-C37CAF6F9A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9A36F9-25AA-1275-01EB-81B2CDF83A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558489" cy="4351338"/>
          </a:xfrm>
        </p:spPr>
        <p:txBody>
          <a:bodyPr>
            <a:normAutofit/>
          </a:bodyPr>
          <a:lstStyle/>
          <a:p>
            <a:r>
              <a:rPr lang="en-GB" dirty="0"/>
              <a:t>Leader of the party with the most seats in the house of commons. </a:t>
            </a:r>
          </a:p>
          <a:p>
            <a:endParaRPr lang="en-GB" dirty="0"/>
          </a:p>
          <a:p>
            <a:r>
              <a:rPr lang="en-GB" dirty="0"/>
              <a:t>He has a number of roles and responsibilities. </a:t>
            </a:r>
          </a:p>
          <a:p>
            <a:endParaRPr lang="en-GB" dirty="0"/>
          </a:p>
          <a:p>
            <a:r>
              <a:rPr lang="en-GB" dirty="0"/>
              <a:t>Much of these we saw in yesterday’s session.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3C0D90E-074A-4F52-9B11-B52BEF4BCBE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CABBD4C1-E6F8-46F6-8152-A8A97490BF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83BA5EF5-1FE9-4BF9-83BB-269BCDDF61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4B3BCACB-5880-460B-9606-8C433A9AF9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88853921-7BC9-4BDE-ACAB-133C683C82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09192968-3AE7-4470-A61C-97294BB9273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992895">
            <a:off x="6086940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3AB72E55-43E4-4356-BFE8-E2102CB0B50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161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679A12-81B5-A6F7-484A-396D55E7A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rgbClr val="FFFFFF"/>
                </a:solidFill>
              </a:rPr>
              <a:t>Continued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F32EF1-2582-F6C8-AC2F-04F37DA33A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>
            <a:normAutofit/>
          </a:bodyPr>
          <a:lstStyle/>
          <a:p>
            <a:r>
              <a:rPr lang="en-GB" sz="2000"/>
              <a:t>Appointed by the monarch – constitutionally. </a:t>
            </a:r>
          </a:p>
          <a:p>
            <a:endParaRPr lang="en-GB" sz="2000"/>
          </a:p>
          <a:p>
            <a:r>
              <a:rPr lang="en-GB" sz="2000"/>
              <a:t>If there is a hung parliament (Cabinet Manuel) expresses that the prime minister currently in place will stay in place until we establish whether or not they have the support. </a:t>
            </a:r>
          </a:p>
          <a:p>
            <a:endParaRPr lang="en-GB" sz="2000"/>
          </a:p>
          <a:p>
            <a:r>
              <a:rPr lang="en-GB" sz="2000"/>
              <a:t>However, they can if they wish to resign, </a:t>
            </a:r>
          </a:p>
          <a:p>
            <a:endParaRPr lang="en-GB" sz="2000"/>
          </a:p>
          <a:p>
            <a:r>
              <a:rPr lang="en-GB" sz="2000"/>
              <a:t>Some have,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7676989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UK Prime Minister Boris Johnson delivers resignation speech - BBC News">
            <a:hlinkClick r:id="" action="ppaction://media"/>
            <a:extLst>
              <a:ext uri="{FF2B5EF4-FFF2-40B4-BE49-F238E27FC236}">
                <a16:creationId xmlns:a16="http://schemas.microsoft.com/office/drawing/2014/main" id="{79BB8F1C-4D13-C95F-5BD5-56ED2ECAD26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813594" y="56356"/>
            <a:ext cx="10469561" cy="6757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41697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8F362-8D51-464A-97AF-2C6714605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pPr algn="ctr">
              <a:lnSpc>
                <a:spcPct val="90000"/>
              </a:lnSpc>
            </a:pPr>
            <a:r>
              <a:rPr lang="en-GB" sz="6600" b="1" i="1" u="sng" dirty="0"/>
              <a:t>Who is the cabinet?</a:t>
            </a:r>
            <a:endParaRPr lang="en-US" sz="66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6E848-56E1-FF9B-0E6A-9F9DA6A189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r>
              <a:rPr lang="en-GB" sz="2600"/>
              <a:t>Prime Ministers and senior ministers. </a:t>
            </a:r>
          </a:p>
          <a:p>
            <a:r>
              <a:rPr lang="en-GB" sz="2600"/>
              <a:t>Queen appoints on the Prime ministers say so. </a:t>
            </a:r>
          </a:p>
          <a:p>
            <a:r>
              <a:rPr lang="en-GB" sz="2600"/>
              <a:t>All + Junior ministers and civil servants- help run the country. </a:t>
            </a:r>
          </a:p>
          <a:p>
            <a:r>
              <a:rPr lang="en-GB" sz="2600"/>
              <a:t>Convention – house of commons / house of lords- member. </a:t>
            </a:r>
          </a:p>
          <a:p>
            <a:pPr marL="0" indent="0">
              <a:buNone/>
            </a:pPr>
            <a:endParaRPr lang="en-GB" sz="2600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3567F409-C524-A1E7-A522-197CBB1E64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2319" r="20980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619560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C84696C-B4C0-52CE-D9F2-B3AE28B101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rgbClr val="FFFFFF"/>
                </a:solidFill>
              </a:rPr>
              <a:t>Continued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2642AE-7955-9F80-D545-D4E75BA60C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r>
              <a:rPr lang="en-GB" dirty="0"/>
              <a:t>Consists of between 18-23 members. </a:t>
            </a:r>
          </a:p>
          <a:p>
            <a:endParaRPr lang="en-GB" dirty="0"/>
          </a:p>
          <a:p>
            <a:r>
              <a:rPr lang="en-GB" dirty="0"/>
              <a:t>The Prime Minister will choice which are in the cabinet. </a:t>
            </a:r>
          </a:p>
          <a:p>
            <a:endParaRPr lang="en-GB" dirty="0"/>
          </a:p>
          <a:p>
            <a:r>
              <a:rPr lang="en-GB" dirty="0"/>
              <a:t>But we will always have a home secretary, foreign secretary and chancellor of the Exchequer. </a:t>
            </a:r>
          </a:p>
          <a:p>
            <a:endParaRPr lang="en-GB" dirty="0"/>
          </a:p>
          <a:p>
            <a:r>
              <a:rPr lang="en-GB" dirty="0"/>
              <a:t>Other members may attend the cabinet such as the law officers of the crown. </a:t>
            </a:r>
          </a:p>
        </p:txBody>
      </p:sp>
    </p:spTree>
    <p:extLst>
      <p:ext uri="{BB962C8B-B14F-4D97-AF65-F5344CB8AC3E}">
        <p14:creationId xmlns:p14="http://schemas.microsoft.com/office/powerpoint/2010/main" val="5258168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A33D1D-6D20-D03D-F795-0BDC6F1B1C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 b="1" i="1" u="sng">
                <a:solidFill>
                  <a:srgbClr val="FFFFFF"/>
                </a:solidFill>
              </a:rPr>
              <a:t>Continued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5925AC-3CC3-E73F-B066-A9D1F3B011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>
            <a:normAutofit/>
          </a:bodyPr>
          <a:lstStyle/>
          <a:p>
            <a:r>
              <a:rPr lang="en-GB" dirty="0"/>
              <a:t>Have to be a member of the House of Commons or the House of Lords. (Unless by-election) </a:t>
            </a:r>
          </a:p>
          <a:p>
            <a:endParaRPr lang="en-GB" dirty="0"/>
          </a:p>
          <a:p>
            <a:r>
              <a:rPr lang="en-GB" dirty="0"/>
              <a:t>Opposition party – senior politicians shadow, the cabinet. </a:t>
            </a:r>
          </a:p>
        </p:txBody>
      </p:sp>
    </p:spTree>
    <p:extLst>
      <p:ext uri="{BB962C8B-B14F-4D97-AF65-F5344CB8AC3E}">
        <p14:creationId xmlns:p14="http://schemas.microsoft.com/office/powerpoint/2010/main" val="608010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042BC7E5-76DB-4826-8C07-4A49B6353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479558"/>
            <a:ext cx="1861854" cy="717514"/>
            <a:chOff x="0" y="1479558"/>
            <a:chExt cx="1861854" cy="717514"/>
          </a:xfrm>
          <a:solidFill>
            <a:schemeClr val="bg1"/>
          </a:solidFill>
        </p:grpSpPr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E16C8D8F-10E9-4498-ABDB-0F923F8B6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47955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1E5A83E3-8A11-4492-BB6E-F5F2240316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9192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18992" y="-34538"/>
            <a:ext cx="6655405" cy="6335470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2B06059C-C357-4011-82B9-9C01063013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5194" y="-23905"/>
            <a:ext cx="6705251" cy="63185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5AFEC601-A132-47EE-B0C2-B38ACD9FC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86886" y="-23905"/>
            <a:ext cx="6705251" cy="6215019"/>
          </a:xfrm>
          <a:custGeom>
            <a:avLst/>
            <a:gdLst>
              <a:gd name="connsiteX0" fmla="*/ 1529549 w 6355652"/>
              <a:gd name="connsiteY0" fmla="*/ 0 h 5890980"/>
              <a:gd name="connsiteX1" fmla="*/ 4826104 w 6355652"/>
              <a:gd name="connsiteY1" fmla="*/ 0 h 5890980"/>
              <a:gd name="connsiteX2" fmla="*/ 4954579 w 6355652"/>
              <a:gd name="connsiteY2" fmla="*/ 78051 h 5890980"/>
              <a:gd name="connsiteX3" fmla="*/ 6355652 w 6355652"/>
              <a:gd name="connsiteY3" fmla="*/ 2713154 h 5890980"/>
              <a:gd name="connsiteX4" fmla="*/ 3177826 w 6355652"/>
              <a:gd name="connsiteY4" fmla="*/ 5890980 h 5890980"/>
              <a:gd name="connsiteX5" fmla="*/ 0 w 6355652"/>
              <a:gd name="connsiteY5" fmla="*/ 2713154 h 5890980"/>
              <a:gd name="connsiteX6" fmla="*/ 1401073 w 6355652"/>
              <a:gd name="connsiteY6" fmla="*/ 78051 h 5890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5890980">
                <a:moveTo>
                  <a:pt x="1529549" y="0"/>
                </a:moveTo>
                <a:lnTo>
                  <a:pt x="4826104" y="0"/>
                </a:lnTo>
                <a:lnTo>
                  <a:pt x="4954579" y="78051"/>
                </a:lnTo>
                <a:cubicBezTo>
                  <a:pt x="5799886" y="649129"/>
                  <a:pt x="6355652" y="1616239"/>
                  <a:pt x="6355652" y="2713154"/>
                </a:cubicBezTo>
                <a:cubicBezTo>
                  <a:pt x="6355652" y="4468219"/>
                  <a:pt x="4932891" y="5890980"/>
                  <a:pt x="3177826" y="5890980"/>
                </a:cubicBezTo>
                <a:cubicBezTo>
                  <a:pt x="1422761" y="5890980"/>
                  <a:pt x="0" y="4468219"/>
                  <a:pt x="0" y="2713154"/>
                </a:cubicBezTo>
                <a:cubicBezTo>
                  <a:pt x="0" y="1616239"/>
                  <a:pt x="555766" y="649129"/>
                  <a:pt x="1401073" y="78051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39DF87-8BB7-7311-4F1A-7606BCAACC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2409" y="895483"/>
            <a:ext cx="5786232" cy="3011190"/>
          </a:xfrm>
        </p:spPr>
        <p:txBody>
          <a:bodyPr>
            <a:normAutofit/>
          </a:bodyPr>
          <a:lstStyle/>
          <a:p>
            <a:r>
              <a:rPr lang="en-GB" sz="5400" b="1" i="1" u="sng">
                <a:solidFill>
                  <a:schemeClr val="bg1"/>
                </a:solidFill>
              </a:rPr>
              <a:t>Wider Government </a:t>
            </a:r>
          </a:p>
        </p:txBody>
      </p:sp>
      <p:sp>
        <p:nvSpPr>
          <p:cNvPr id="19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1" name="Graphic 212">
            <a:extLst>
              <a:ext uri="{FF2B5EF4-FFF2-40B4-BE49-F238E27FC236}">
                <a16:creationId xmlns:a16="http://schemas.microsoft.com/office/drawing/2014/main" id="{218E095B-4870-4AD5-9C41-C16D59523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3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583101" y="3578317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0" name="Oval 29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E8CB2F0-2F5A-4EBD-B214-E0309C31F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FFD3887D-244B-4EC4-9208-E304984C5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97224C31-855E-4593-8A58-5B2B0CC4F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78912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D70077B-6ACB-C5AB-B322-074CB1C2A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b="1" i="1" u="sng" dirty="0"/>
              <a:t>Who are they?</a:t>
            </a:r>
            <a:endParaRPr lang="en-GB" sz="5400" b="1" i="1" u="sng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E3965D6-2DBA-4063-9544-EE259B1CFC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55068671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14706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EBD47E9-FAA1-3431-33C3-68C6668C3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b="1" i="1" u="sng"/>
              <a:t>Different types of ministers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444F713-DEB3-6F20-5325-C1AF215BBF3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69409094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21810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DCC231C8-C761-4B31-9B1C-C6D19248C6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ED0C79-7428-884E-6915-B126BE699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9"/>
            <a:ext cx="3374136" cy="5567891"/>
          </a:xfrm>
        </p:spPr>
        <p:txBody>
          <a:bodyPr>
            <a:normAutofit/>
          </a:bodyPr>
          <a:lstStyle/>
          <a:p>
            <a:r>
              <a:rPr lang="en-GB" sz="5200" b="1" u="sng"/>
              <a:t>What if you are not a member of either house?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6B0FB79-1D7C-0043-531A-F0EA123900A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8198712"/>
              </p:ext>
            </p:extLst>
          </p:nvPr>
        </p:nvGraphicFramePr>
        <p:xfrm>
          <a:off x="5093208" y="620392"/>
          <a:ext cx="6263640" cy="55046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600192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C3BB40-0A62-CAB2-58A8-3BC9BEB9D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r>
              <a:rPr lang="en-GB" b="1" i="1" u="sng"/>
              <a:t>The Civil Service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F74AF06-71BA-8B6D-A7CC-9808CE51C7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82781003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31848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98DED6BC-9A3E-48D4-AD7C-A56D63F547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B6E033A-DB2E-49B8-B600-B38E0C2802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3235" y="1371600"/>
            <a:ext cx="4529312" cy="3589977"/>
          </a:xfrm>
          <a:custGeom>
            <a:avLst/>
            <a:gdLst>
              <a:gd name="connsiteX0" fmla="*/ 5462602 w 5470628"/>
              <a:gd name="connsiteY0" fmla="*/ 1413608 h 3193741"/>
              <a:gd name="connsiteX1" fmla="*/ 5465724 w 5470628"/>
              <a:gd name="connsiteY1" fmla="*/ 1421881 h 3193741"/>
              <a:gd name="connsiteX2" fmla="*/ 5465025 w 5470628"/>
              <a:gd name="connsiteY2" fmla="*/ 1466556 h 3193741"/>
              <a:gd name="connsiteX3" fmla="*/ 5463208 w 5470628"/>
              <a:gd name="connsiteY3" fmla="*/ 1466226 h 3193741"/>
              <a:gd name="connsiteX4" fmla="*/ 5463242 w 5470628"/>
              <a:gd name="connsiteY4" fmla="*/ 1451866 h 3193741"/>
              <a:gd name="connsiteX5" fmla="*/ 5462894 w 5470628"/>
              <a:gd name="connsiteY5" fmla="*/ 1423194 h 3193741"/>
              <a:gd name="connsiteX6" fmla="*/ 5461417 w 5470628"/>
              <a:gd name="connsiteY6" fmla="*/ 1391849 h 3193741"/>
              <a:gd name="connsiteX7" fmla="*/ 5462246 w 5470628"/>
              <a:gd name="connsiteY7" fmla="*/ 1401944 h 3193741"/>
              <a:gd name="connsiteX8" fmla="*/ 5462602 w 5470628"/>
              <a:gd name="connsiteY8" fmla="*/ 1413608 h 3193741"/>
              <a:gd name="connsiteX9" fmla="*/ 5459078 w 5470628"/>
              <a:gd name="connsiteY9" fmla="*/ 1404268 h 3193741"/>
              <a:gd name="connsiteX10" fmla="*/ 5460137 w 5470628"/>
              <a:gd name="connsiteY10" fmla="*/ 1393780 h 3193741"/>
              <a:gd name="connsiteX11" fmla="*/ 5461417 w 5470628"/>
              <a:gd name="connsiteY11" fmla="*/ 1391849 h 3193741"/>
              <a:gd name="connsiteX12" fmla="*/ 614271 w 5470628"/>
              <a:gd name="connsiteY12" fmla="*/ 1052206 h 3193741"/>
              <a:gd name="connsiteX13" fmla="*/ 611497 w 5470628"/>
              <a:gd name="connsiteY13" fmla="*/ 1055389 h 3193741"/>
              <a:gd name="connsiteX14" fmla="*/ 630277 w 5470628"/>
              <a:gd name="connsiteY14" fmla="*/ 1065215 h 3193741"/>
              <a:gd name="connsiteX15" fmla="*/ 651856 w 5470628"/>
              <a:gd name="connsiteY15" fmla="*/ 1067584 h 3193741"/>
              <a:gd name="connsiteX16" fmla="*/ 614271 w 5470628"/>
              <a:gd name="connsiteY16" fmla="*/ 1052206 h 3193741"/>
              <a:gd name="connsiteX17" fmla="*/ 810628 w 5470628"/>
              <a:gd name="connsiteY17" fmla="*/ 695550 h 3193741"/>
              <a:gd name="connsiteX18" fmla="*/ 1033084 w 5470628"/>
              <a:gd name="connsiteY18" fmla="*/ 791270 h 3193741"/>
              <a:gd name="connsiteX19" fmla="*/ 1036153 w 5470628"/>
              <a:gd name="connsiteY19" fmla="*/ 788050 h 3193741"/>
              <a:gd name="connsiteX20" fmla="*/ 810628 w 5470628"/>
              <a:gd name="connsiteY20" fmla="*/ 695550 h 3193741"/>
              <a:gd name="connsiteX21" fmla="*/ 4850908 w 5470628"/>
              <a:gd name="connsiteY21" fmla="*/ 727 h 3193741"/>
              <a:gd name="connsiteX22" fmla="*/ 4858584 w 5470628"/>
              <a:gd name="connsiteY22" fmla="*/ 13795 h 3193741"/>
              <a:gd name="connsiteX23" fmla="*/ 4843408 w 5470628"/>
              <a:gd name="connsiteY23" fmla="*/ 37224 h 3193741"/>
              <a:gd name="connsiteX24" fmla="*/ 4871062 w 5470628"/>
              <a:gd name="connsiteY24" fmla="*/ 78954 h 3193741"/>
              <a:gd name="connsiteX25" fmla="*/ 4989038 w 5470628"/>
              <a:gd name="connsiteY25" fmla="*/ 66799 h 3193741"/>
              <a:gd name="connsiteX26" fmla="*/ 5002636 w 5470628"/>
              <a:gd name="connsiteY26" fmla="*/ 79388 h 3193741"/>
              <a:gd name="connsiteX27" fmla="*/ 5008332 w 5470628"/>
              <a:gd name="connsiteY27" fmla="*/ 140859 h 3193741"/>
              <a:gd name="connsiteX28" fmla="*/ 5014326 w 5470628"/>
              <a:gd name="connsiteY28" fmla="*/ 155555 h 3193741"/>
              <a:gd name="connsiteX29" fmla="*/ 5030704 w 5470628"/>
              <a:gd name="connsiteY29" fmla="*/ 221190 h 3193741"/>
              <a:gd name="connsiteX30" fmla="*/ 5097262 w 5470628"/>
              <a:gd name="connsiteY30" fmla="*/ 317759 h 3193741"/>
              <a:gd name="connsiteX31" fmla="*/ 5165084 w 5470628"/>
              <a:gd name="connsiteY31" fmla="*/ 373367 h 3193741"/>
              <a:gd name="connsiteX32" fmla="*/ 5174137 w 5470628"/>
              <a:gd name="connsiteY32" fmla="*/ 389353 h 3193741"/>
              <a:gd name="connsiteX33" fmla="*/ 5192507 w 5470628"/>
              <a:gd name="connsiteY33" fmla="*/ 453561 h 3193741"/>
              <a:gd name="connsiteX34" fmla="*/ 5187160 w 5470628"/>
              <a:gd name="connsiteY34" fmla="*/ 467732 h 3193741"/>
              <a:gd name="connsiteX35" fmla="*/ 5160106 w 5470628"/>
              <a:gd name="connsiteY35" fmla="*/ 486904 h 3193741"/>
              <a:gd name="connsiteX36" fmla="*/ 5138948 w 5470628"/>
              <a:gd name="connsiteY36" fmla="*/ 528614 h 3193741"/>
              <a:gd name="connsiteX37" fmla="*/ 5097016 w 5470628"/>
              <a:gd name="connsiteY37" fmla="*/ 589923 h 3193741"/>
              <a:gd name="connsiteX38" fmla="*/ 5075869 w 5470628"/>
              <a:gd name="connsiteY38" fmla="*/ 608381 h 3193741"/>
              <a:gd name="connsiteX39" fmla="*/ 5093172 w 5470628"/>
              <a:gd name="connsiteY39" fmla="*/ 618385 h 3193741"/>
              <a:gd name="connsiteX40" fmla="*/ 5153518 w 5470628"/>
              <a:gd name="connsiteY40" fmla="*/ 687474 h 3193741"/>
              <a:gd name="connsiteX41" fmla="*/ 5074984 w 5470628"/>
              <a:gd name="connsiteY41" fmla="*/ 776941 h 3193741"/>
              <a:gd name="connsiteX42" fmla="*/ 5033348 w 5470628"/>
              <a:gd name="connsiteY42" fmla="*/ 805473 h 3193741"/>
              <a:gd name="connsiteX43" fmla="*/ 5116847 w 5470628"/>
              <a:gd name="connsiteY43" fmla="*/ 803426 h 3193741"/>
              <a:gd name="connsiteX44" fmla="*/ 5147902 w 5470628"/>
              <a:gd name="connsiteY44" fmla="*/ 833118 h 3193741"/>
              <a:gd name="connsiteX45" fmla="*/ 5161665 w 5470628"/>
              <a:gd name="connsiteY45" fmla="*/ 848297 h 3193741"/>
              <a:gd name="connsiteX46" fmla="*/ 5246520 w 5470628"/>
              <a:gd name="connsiteY46" fmla="*/ 942412 h 3193741"/>
              <a:gd name="connsiteX47" fmla="*/ 5235368 w 5470628"/>
              <a:gd name="connsiteY47" fmla="*/ 972946 h 3193741"/>
              <a:gd name="connsiteX48" fmla="*/ 5113739 w 5470628"/>
              <a:gd name="connsiteY48" fmla="*/ 1128845 h 3193741"/>
              <a:gd name="connsiteX49" fmla="*/ 5255034 w 5470628"/>
              <a:gd name="connsiteY49" fmla="*/ 1151117 h 3193741"/>
              <a:gd name="connsiteX50" fmla="*/ 5267513 w 5470628"/>
              <a:gd name="connsiteY50" fmla="*/ 1216275 h 3193741"/>
              <a:gd name="connsiteX51" fmla="*/ 5343113 w 5470628"/>
              <a:gd name="connsiteY51" fmla="*/ 1281854 h 3193741"/>
              <a:gd name="connsiteX52" fmla="*/ 5452014 w 5470628"/>
              <a:gd name="connsiteY52" fmla="*/ 1385543 h 3193741"/>
              <a:gd name="connsiteX53" fmla="*/ 5459078 w 5470628"/>
              <a:gd name="connsiteY53" fmla="*/ 1404268 h 3193741"/>
              <a:gd name="connsiteX54" fmla="*/ 5458838 w 5470628"/>
              <a:gd name="connsiteY54" fmla="*/ 1406644 h 3193741"/>
              <a:gd name="connsiteX55" fmla="*/ 5455752 w 5470628"/>
              <a:gd name="connsiteY55" fmla="*/ 1450751 h 3193741"/>
              <a:gd name="connsiteX56" fmla="*/ 5454594 w 5470628"/>
              <a:gd name="connsiteY56" fmla="*/ 1464662 h 3193741"/>
              <a:gd name="connsiteX57" fmla="*/ 5447215 w 5470628"/>
              <a:gd name="connsiteY57" fmla="*/ 1463321 h 3193741"/>
              <a:gd name="connsiteX58" fmla="*/ 5433934 w 5470628"/>
              <a:gd name="connsiteY58" fmla="*/ 1458428 h 3193741"/>
              <a:gd name="connsiteX59" fmla="*/ 5424276 w 5470628"/>
              <a:gd name="connsiteY59" fmla="*/ 1477014 h 3193741"/>
              <a:gd name="connsiteX60" fmla="*/ 5444628 w 5470628"/>
              <a:gd name="connsiteY60" fmla="*/ 1511562 h 3193741"/>
              <a:gd name="connsiteX61" fmla="*/ 5453752 w 5470628"/>
              <a:gd name="connsiteY61" fmla="*/ 1474786 h 3193741"/>
              <a:gd name="connsiteX62" fmla="*/ 5454594 w 5470628"/>
              <a:gd name="connsiteY62" fmla="*/ 1464662 h 3193741"/>
              <a:gd name="connsiteX63" fmla="*/ 5463208 w 5470628"/>
              <a:gd name="connsiteY63" fmla="*/ 1466226 h 3193741"/>
              <a:gd name="connsiteX64" fmla="*/ 5463164 w 5470628"/>
              <a:gd name="connsiteY64" fmla="*/ 1484226 h 3193741"/>
              <a:gd name="connsiteX65" fmla="*/ 5456160 w 5470628"/>
              <a:gd name="connsiteY65" fmla="*/ 1575885 h 3193741"/>
              <a:gd name="connsiteX66" fmla="*/ 5345636 w 5470628"/>
              <a:gd name="connsiteY66" fmla="*/ 1714543 h 3193741"/>
              <a:gd name="connsiteX67" fmla="*/ 5251319 w 5470628"/>
              <a:gd name="connsiteY67" fmla="*/ 1775792 h 3193741"/>
              <a:gd name="connsiteX68" fmla="*/ 5043512 w 5470628"/>
              <a:gd name="connsiteY68" fmla="*/ 2027305 h 3193741"/>
              <a:gd name="connsiteX69" fmla="*/ 4978144 w 5470628"/>
              <a:gd name="connsiteY69" fmla="*/ 2108535 h 3193741"/>
              <a:gd name="connsiteX70" fmla="*/ 5031476 w 5470628"/>
              <a:gd name="connsiteY70" fmla="*/ 2128173 h 3193741"/>
              <a:gd name="connsiteX71" fmla="*/ 4937389 w 5470628"/>
              <a:gd name="connsiteY71" fmla="*/ 2216441 h 3193741"/>
              <a:gd name="connsiteX72" fmla="*/ 4826122 w 5470628"/>
              <a:gd name="connsiteY72" fmla="*/ 2315331 h 3193741"/>
              <a:gd name="connsiteX73" fmla="*/ 2544647 w 5470628"/>
              <a:gd name="connsiteY73" fmla="*/ 3190975 h 3193741"/>
              <a:gd name="connsiteX74" fmla="*/ 1328257 w 5470628"/>
              <a:gd name="connsiteY74" fmla="*/ 3153006 h 3193741"/>
              <a:gd name="connsiteX75" fmla="*/ 977943 w 5470628"/>
              <a:gd name="connsiteY75" fmla="*/ 3082502 h 3193741"/>
              <a:gd name="connsiteX76" fmla="*/ 854473 w 5470628"/>
              <a:gd name="connsiteY76" fmla="*/ 2994250 h 3193741"/>
              <a:gd name="connsiteX77" fmla="*/ 811593 w 5470628"/>
              <a:gd name="connsiteY77" fmla="*/ 2970498 h 3193741"/>
              <a:gd name="connsiteX78" fmla="*/ 707024 w 5470628"/>
              <a:gd name="connsiteY78" fmla="*/ 2945439 h 3193741"/>
              <a:gd name="connsiteX79" fmla="*/ 523487 w 5470628"/>
              <a:gd name="connsiteY79" fmla="*/ 2886053 h 3193741"/>
              <a:gd name="connsiteX80" fmla="*/ 587884 w 5470628"/>
              <a:gd name="connsiteY80" fmla="*/ 2859746 h 3193741"/>
              <a:gd name="connsiteX81" fmla="*/ 779426 w 5470628"/>
              <a:gd name="connsiteY81" fmla="*/ 2885897 h 3193741"/>
              <a:gd name="connsiteX82" fmla="*/ 917288 w 5470628"/>
              <a:gd name="connsiteY82" fmla="*/ 2882248 h 3193741"/>
              <a:gd name="connsiteX83" fmla="*/ 718684 w 5470628"/>
              <a:gd name="connsiteY83" fmla="*/ 2819941 h 3193741"/>
              <a:gd name="connsiteX84" fmla="*/ 524650 w 5470628"/>
              <a:gd name="connsiteY84" fmla="*/ 2731220 h 3193741"/>
              <a:gd name="connsiteX85" fmla="*/ 670138 w 5470628"/>
              <a:gd name="connsiteY85" fmla="*/ 2735189 h 3193741"/>
              <a:gd name="connsiteX86" fmla="*/ 675382 w 5470628"/>
              <a:gd name="connsiteY86" fmla="*/ 2719369 h 3193741"/>
              <a:gd name="connsiteX87" fmla="*/ 542021 w 5470628"/>
              <a:gd name="connsiteY87" fmla="*/ 2601946 h 3193741"/>
              <a:gd name="connsiteX88" fmla="*/ 476895 w 5470628"/>
              <a:gd name="connsiteY88" fmla="*/ 2555976 h 3193741"/>
              <a:gd name="connsiteX89" fmla="*/ 188751 w 5470628"/>
              <a:gd name="connsiteY89" fmla="*/ 2428830 h 3193741"/>
              <a:gd name="connsiteX90" fmla="*/ 456762 w 5470628"/>
              <a:gd name="connsiteY90" fmla="*/ 2468731 h 3193741"/>
              <a:gd name="connsiteX91" fmla="*/ 174514 w 5470628"/>
              <a:gd name="connsiteY91" fmla="*/ 2345378 h 3193741"/>
              <a:gd name="connsiteX92" fmla="*/ 38827 w 5470628"/>
              <a:gd name="connsiteY92" fmla="*/ 2303685 h 3193741"/>
              <a:gd name="connsiteX93" fmla="*/ 3281 w 5470628"/>
              <a:gd name="connsiteY93" fmla="*/ 2273587 h 3193741"/>
              <a:gd name="connsiteX94" fmla="*/ 61590 w 5470628"/>
              <a:gd name="connsiteY94" fmla="*/ 2259170 h 3193741"/>
              <a:gd name="connsiteX95" fmla="*/ 242291 w 5470628"/>
              <a:gd name="connsiteY95" fmla="*/ 2250569 h 3193741"/>
              <a:gd name="connsiteX96" fmla="*/ 13205 w 5470628"/>
              <a:gd name="connsiteY96" fmla="*/ 2172263 h 3193741"/>
              <a:gd name="connsiteX97" fmla="*/ 180810 w 5470628"/>
              <a:gd name="connsiteY97" fmla="*/ 2168333 h 3193741"/>
              <a:gd name="connsiteX98" fmla="*/ 226020 w 5470628"/>
              <a:gd name="connsiteY98" fmla="*/ 2121100 h 3193741"/>
              <a:gd name="connsiteX99" fmla="*/ 299145 w 5470628"/>
              <a:gd name="connsiteY99" fmla="*/ 2044862 h 3193741"/>
              <a:gd name="connsiteX100" fmla="*/ 350236 w 5470628"/>
              <a:gd name="connsiteY100" fmla="*/ 2001187 h 3193741"/>
              <a:gd name="connsiteX101" fmla="*/ 365223 w 5470628"/>
              <a:gd name="connsiteY101" fmla="*/ 1881218 h 3193741"/>
              <a:gd name="connsiteX102" fmla="*/ 310707 w 5470628"/>
              <a:gd name="connsiteY102" fmla="*/ 1758752 h 3193741"/>
              <a:gd name="connsiteX103" fmla="*/ 181659 w 5470628"/>
              <a:gd name="connsiteY103" fmla="*/ 1709137 h 3193741"/>
              <a:gd name="connsiteX104" fmla="*/ 213063 w 5470628"/>
              <a:gd name="connsiteY104" fmla="*/ 1632021 h 3193741"/>
              <a:gd name="connsiteX105" fmla="*/ 481390 w 5470628"/>
              <a:gd name="connsiteY105" fmla="*/ 1644125 h 3193741"/>
              <a:gd name="connsiteX106" fmla="*/ 68930 w 5470628"/>
              <a:gd name="connsiteY106" fmla="*/ 1457537 h 3193741"/>
              <a:gd name="connsiteX107" fmla="*/ 135138 w 5470628"/>
              <a:gd name="connsiteY107" fmla="*/ 1440976 h 3193741"/>
              <a:gd name="connsiteX108" fmla="*/ 131611 w 5470628"/>
              <a:gd name="connsiteY108" fmla="*/ 1427642 h 3193741"/>
              <a:gd name="connsiteX109" fmla="*/ 130443 w 5470628"/>
              <a:gd name="connsiteY109" fmla="*/ 1343795 h 3193741"/>
              <a:gd name="connsiteX110" fmla="*/ 138930 w 5470628"/>
              <a:gd name="connsiteY110" fmla="*/ 1304094 h 3193741"/>
              <a:gd name="connsiteX111" fmla="*/ 118409 w 5470628"/>
              <a:gd name="connsiteY111" fmla="*/ 1262212 h 3193741"/>
              <a:gd name="connsiteX112" fmla="*/ 421410 w 5470628"/>
              <a:gd name="connsiteY112" fmla="*/ 1304757 h 3193741"/>
              <a:gd name="connsiteX113" fmla="*/ 655702 w 5470628"/>
              <a:gd name="connsiteY113" fmla="*/ 1291801 h 3193741"/>
              <a:gd name="connsiteX114" fmla="*/ 648299 w 5470628"/>
              <a:gd name="connsiteY114" fmla="*/ 1287715 h 3193741"/>
              <a:gd name="connsiteX115" fmla="*/ 531027 w 5470628"/>
              <a:gd name="connsiteY115" fmla="*/ 1193967 h 3193741"/>
              <a:gd name="connsiteX116" fmla="*/ 526433 w 5470628"/>
              <a:gd name="connsiteY116" fmla="*/ 1191913 h 3193741"/>
              <a:gd name="connsiteX117" fmla="*/ 504666 w 5470628"/>
              <a:gd name="connsiteY117" fmla="*/ 1177230 h 3193741"/>
              <a:gd name="connsiteX118" fmla="*/ 482307 w 5470628"/>
              <a:gd name="connsiteY118" fmla="*/ 1162618 h 3193741"/>
              <a:gd name="connsiteX119" fmla="*/ 479029 w 5470628"/>
              <a:gd name="connsiteY119" fmla="*/ 1162540 h 3193741"/>
              <a:gd name="connsiteX120" fmla="*/ 447663 w 5470628"/>
              <a:gd name="connsiteY120" fmla="*/ 1132649 h 3193741"/>
              <a:gd name="connsiteX121" fmla="*/ 438547 w 5470628"/>
              <a:gd name="connsiteY121" fmla="*/ 1110977 h 3193741"/>
              <a:gd name="connsiteX122" fmla="*/ 405343 w 5470628"/>
              <a:gd name="connsiteY122" fmla="*/ 1089612 h 3193741"/>
              <a:gd name="connsiteX123" fmla="*/ 371373 w 5470628"/>
              <a:gd name="connsiteY123" fmla="*/ 1070238 h 3193741"/>
              <a:gd name="connsiteX124" fmla="*/ 290358 w 5470628"/>
              <a:gd name="connsiteY124" fmla="*/ 1059884 h 3193741"/>
              <a:gd name="connsiteX125" fmla="*/ 235140 w 5470628"/>
              <a:gd name="connsiteY125" fmla="*/ 1029322 h 3193741"/>
              <a:gd name="connsiteX126" fmla="*/ 300494 w 5470628"/>
              <a:gd name="connsiteY126" fmla="*/ 1032083 h 3193741"/>
              <a:gd name="connsiteX127" fmla="*/ 239661 w 5470628"/>
              <a:gd name="connsiteY127" fmla="*/ 997457 h 3193741"/>
              <a:gd name="connsiteX128" fmla="*/ 204788 w 5470628"/>
              <a:gd name="connsiteY128" fmla="*/ 959211 h 3193741"/>
              <a:gd name="connsiteX129" fmla="*/ 207583 w 5470628"/>
              <a:gd name="connsiteY129" fmla="*/ 947009 h 3193741"/>
              <a:gd name="connsiteX130" fmla="*/ 223061 w 5470628"/>
              <a:gd name="connsiteY130" fmla="*/ 947033 h 3193741"/>
              <a:gd name="connsiteX131" fmla="*/ 280015 w 5470628"/>
              <a:gd name="connsiteY131" fmla="*/ 972164 h 3193741"/>
              <a:gd name="connsiteX132" fmla="*/ 353948 w 5470628"/>
              <a:gd name="connsiteY132" fmla="*/ 1006865 h 3193741"/>
              <a:gd name="connsiteX133" fmla="*/ 240466 w 5470628"/>
              <a:gd name="connsiteY133" fmla="*/ 939943 h 3193741"/>
              <a:gd name="connsiteX134" fmla="*/ 158812 w 5470628"/>
              <a:gd name="connsiteY134" fmla="*/ 891467 h 3193741"/>
              <a:gd name="connsiteX135" fmla="*/ 139551 w 5470628"/>
              <a:gd name="connsiteY135" fmla="*/ 855364 h 3193741"/>
              <a:gd name="connsiteX136" fmla="*/ 145731 w 5470628"/>
              <a:gd name="connsiteY136" fmla="*/ 844888 h 3193741"/>
              <a:gd name="connsiteX137" fmla="*/ 158154 w 5470628"/>
              <a:gd name="connsiteY137" fmla="*/ 848366 h 3193741"/>
              <a:gd name="connsiteX138" fmla="*/ 169370 w 5470628"/>
              <a:gd name="connsiteY138" fmla="*/ 856260 h 3193741"/>
              <a:gd name="connsiteX139" fmla="*/ 288295 w 5470628"/>
              <a:gd name="connsiteY139" fmla="*/ 915169 h 3193741"/>
              <a:gd name="connsiteX140" fmla="*/ 462694 w 5470628"/>
              <a:gd name="connsiteY140" fmla="*/ 994643 h 3193741"/>
              <a:gd name="connsiteX141" fmla="*/ 531910 w 5470628"/>
              <a:gd name="connsiteY141" fmla="*/ 1006664 h 3193741"/>
              <a:gd name="connsiteX142" fmla="*/ 333940 w 5470628"/>
              <a:gd name="connsiteY142" fmla="*/ 893507 h 3193741"/>
              <a:gd name="connsiteX143" fmla="*/ 181443 w 5470628"/>
              <a:gd name="connsiteY143" fmla="*/ 746608 h 3193741"/>
              <a:gd name="connsiteX144" fmla="*/ 162678 w 5470628"/>
              <a:gd name="connsiteY144" fmla="*/ 737018 h 3193741"/>
              <a:gd name="connsiteX145" fmla="*/ 156307 w 5470628"/>
              <a:gd name="connsiteY145" fmla="*/ 730435 h 3193741"/>
              <a:gd name="connsiteX146" fmla="*/ 117227 w 5470628"/>
              <a:gd name="connsiteY146" fmla="*/ 677515 h 3193741"/>
              <a:gd name="connsiteX147" fmla="*/ 113655 w 5470628"/>
              <a:gd name="connsiteY147" fmla="*/ 663474 h 3193741"/>
              <a:gd name="connsiteX148" fmla="*/ 115226 w 5470628"/>
              <a:gd name="connsiteY148" fmla="*/ 636712 h 3193741"/>
              <a:gd name="connsiteX149" fmla="*/ 105067 w 5470628"/>
              <a:gd name="connsiteY149" fmla="*/ 622046 h 3193741"/>
              <a:gd name="connsiteX150" fmla="*/ 104113 w 5470628"/>
              <a:gd name="connsiteY150" fmla="*/ 611722 h 3193741"/>
              <a:gd name="connsiteX151" fmla="*/ 118895 w 5470628"/>
              <a:gd name="connsiteY151" fmla="*/ 610169 h 3193741"/>
              <a:gd name="connsiteX152" fmla="*/ 163095 w 5470628"/>
              <a:gd name="connsiteY152" fmla="*/ 640642 h 3193741"/>
              <a:gd name="connsiteX153" fmla="*/ 185766 w 5470628"/>
              <a:gd name="connsiteY153" fmla="*/ 641454 h 3193741"/>
              <a:gd name="connsiteX154" fmla="*/ 212892 w 5470628"/>
              <a:gd name="connsiteY154" fmla="*/ 637457 h 3193741"/>
              <a:gd name="connsiteX155" fmla="*/ 223932 w 5470628"/>
              <a:gd name="connsiteY155" fmla="*/ 647271 h 3193741"/>
              <a:gd name="connsiteX156" fmla="*/ 287167 w 5470628"/>
              <a:gd name="connsiteY156" fmla="*/ 691571 h 3193741"/>
              <a:gd name="connsiteX157" fmla="*/ 330380 w 5470628"/>
              <a:gd name="connsiteY157" fmla="*/ 692506 h 3193741"/>
              <a:gd name="connsiteX158" fmla="*/ 296172 w 5470628"/>
              <a:gd name="connsiteY158" fmla="*/ 688108 h 3193741"/>
              <a:gd name="connsiteX159" fmla="*/ 286974 w 5470628"/>
              <a:gd name="connsiteY159" fmla="*/ 674512 h 3193741"/>
              <a:gd name="connsiteX160" fmla="*/ 286166 w 5470628"/>
              <a:gd name="connsiteY160" fmla="*/ 661798 h 3193741"/>
              <a:gd name="connsiteX161" fmla="*/ 236268 w 5470628"/>
              <a:gd name="connsiteY161" fmla="*/ 635338 h 3193741"/>
              <a:gd name="connsiteX162" fmla="*/ 231734 w 5470628"/>
              <a:gd name="connsiteY162" fmla="*/ 634225 h 3193741"/>
              <a:gd name="connsiteX163" fmla="*/ 221253 w 5470628"/>
              <a:gd name="connsiteY163" fmla="*/ 623870 h 3193741"/>
              <a:gd name="connsiteX164" fmla="*/ 237564 w 5470628"/>
              <a:gd name="connsiteY164" fmla="*/ 613590 h 3193741"/>
              <a:gd name="connsiteX165" fmla="*/ 282259 w 5470628"/>
              <a:gd name="connsiteY165" fmla="*/ 619091 h 3193741"/>
              <a:gd name="connsiteX166" fmla="*/ 370630 w 5470628"/>
              <a:gd name="connsiteY166" fmla="*/ 665566 h 3193741"/>
              <a:gd name="connsiteX167" fmla="*/ 498017 w 5470628"/>
              <a:gd name="connsiteY167" fmla="*/ 740532 h 3193741"/>
              <a:gd name="connsiteX168" fmla="*/ 918036 w 5470628"/>
              <a:gd name="connsiteY168" fmla="*/ 924307 h 3193741"/>
              <a:gd name="connsiteX169" fmla="*/ 1079304 w 5470628"/>
              <a:gd name="connsiteY169" fmla="*/ 984494 h 3193741"/>
              <a:gd name="connsiteX170" fmla="*/ 1079935 w 5470628"/>
              <a:gd name="connsiteY170" fmla="*/ 980383 h 3193741"/>
              <a:gd name="connsiteX171" fmla="*/ 1079695 w 5470628"/>
              <a:gd name="connsiteY171" fmla="*/ 976616 h 3193741"/>
              <a:gd name="connsiteX172" fmla="*/ 966178 w 5470628"/>
              <a:gd name="connsiteY172" fmla="*/ 937219 h 3193741"/>
              <a:gd name="connsiteX173" fmla="*/ 720106 w 5470628"/>
              <a:gd name="connsiteY173" fmla="*/ 807112 h 3193741"/>
              <a:gd name="connsiteX174" fmla="*/ 698823 w 5470628"/>
              <a:gd name="connsiteY174" fmla="*/ 804708 h 3193741"/>
              <a:gd name="connsiteX175" fmla="*/ 664513 w 5470628"/>
              <a:gd name="connsiteY175" fmla="*/ 784663 h 3193741"/>
              <a:gd name="connsiteX176" fmla="*/ 660380 w 5470628"/>
              <a:gd name="connsiteY176" fmla="*/ 771165 h 3193741"/>
              <a:gd name="connsiteX177" fmla="*/ 584959 w 5470628"/>
              <a:gd name="connsiteY177" fmla="*/ 722409 h 3193741"/>
              <a:gd name="connsiteX178" fmla="*/ 435649 w 5470628"/>
              <a:gd name="connsiteY178" fmla="*/ 639659 h 3193741"/>
              <a:gd name="connsiteX179" fmla="*/ 404944 w 5470628"/>
              <a:gd name="connsiteY179" fmla="*/ 606128 h 3193741"/>
              <a:gd name="connsiteX180" fmla="*/ 408476 w 5470628"/>
              <a:gd name="connsiteY180" fmla="*/ 591466 h 3193741"/>
              <a:gd name="connsiteX181" fmla="*/ 425225 w 5470628"/>
              <a:gd name="connsiteY181" fmla="*/ 592759 h 3193741"/>
              <a:gd name="connsiteX182" fmla="*/ 487115 w 5470628"/>
              <a:gd name="connsiteY182" fmla="*/ 620614 h 3193741"/>
              <a:gd name="connsiteX183" fmla="*/ 550277 w 5470628"/>
              <a:gd name="connsiteY183" fmla="*/ 649738 h 3193741"/>
              <a:gd name="connsiteX184" fmla="*/ 544421 w 5470628"/>
              <a:gd name="connsiteY184" fmla="*/ 641907 h 3193741"/>
              <a:gd name="connsiteX185" fmla="*/ 431905 w 5470628"/>
              <a:gd name="connsiteY185" fmla="*/ 580799 h 3193741"/>
              <a:gd name="connsiteX186" fmla="*/ 351177 w 5470628"/>
              <a:gd name="connsiteY186" fmla="*/ 528177 h 3193741"/>
              <a:gd name="connsiteX187" fmla="*/ 339749 w 5470628"/>
              <a:gd name="connsiteY187" fmla="*/ 498244 h 3193741"/>
              <a:gd name="connsiteX188" fmla="*/ 346313 w 5470628"/>
              <a:gd name="connsiteY188" fmla="*/ 489145 h 3193741"/>
              <a:gd name="connsiteX189" fmla="*/ 356579 w 5470628"/>
              <a:gd name="connsiteY189" fmla="*/ 491460 h 3193741"/>
              <a:gd name="connsiteX190" fmla="*/ 371505 w 5470628"/>
              <a:gd name="connsiteY190" fmla="*/ 501516 h 3193741"/>
              <a:gd name="connsiteX191" fmla="*/ 476275 w 5470628"/>
              <a:gd name="connsiteY191" fmla="*/ 553122 h 3193741"/>
              <a:gd name="connsiteX192" fmla="*/ 649952 w 5470628"/>
              <a:gd name="connsiteY192" fmla="*/ 635294 h 3193741"/>
              <a:gd name="connsiteX193" fmla="*/ 727161 w 5470628"/>
              <a:gd name="connsiteY193" fmla="*/ 651328 h 3193741"/>
              <a:gd name="connsiteX194" fmla="*/ 722417 w 5470628"/>
              <a:gd name="connsiteY194" fmla="*/ 646921 h 3193741"/>
              <a:gd name="connsiteX195" fmla="*/ 546079 w 5470628"/>
              <a:gd name="connsiteY195" fmla="*/ 546328 h 3193741"/>
              <a:gd name="connsiteX196" fmla="*/ 378182 w 5470628"/>
              <a:gd name="connsiteY196" fmla="*/ 386585 h 3193741"/>
              <a:gd name="connsiteX197" fmla="*/ 370158 w 5470628"/>
              <a:gd name="connsiteY197" fmla="*/ 382100 h 3193741"/>
              <a:gd name="connsiteX198" fmla="*/ 357861 w 5470628"/>
              <a:gd name="connsiteY198" fmla="*/ 371252 h 3193741"/>
              <a:gd name="connsiteX199" fmla="*/ 331313 w 5470628"/>
              <a:gd name="connsiteY199" fmla="*/ 328203 h 3193741"/>
              <a:gd name="connsiteX200" fmla="*/ 319354 w 5470628"/>
              <a:gd name="connsiteY200" fmla="*/ 299282 h 3193741"/>
              <a:gd name="connsiteX201" fmla="*/ 319682 w 5470628"/>
              <a:gd name="connsiteY201" fmla="*/ 285719 h 3193741"/>
              <a:gd name="connsiteX202" fmla="*/ 306391 w 5470628"/>
              <a:gd name="connsiteY202" fmla="*/ 268585 h 3193741"/>
              <a:gd name="connsiteX203" fmla="*/ 303294 w 5470628"/>
              <a:gd name="connsiteY203" fmla="*/ 257334 h 3193741"/>
              <a:gd name="connsiteX204" fmla="*/ 319242 w 5470628"/>
              <a:gd name="connsiteY204" fmla="*/ 255403 h 3193741"/>
              <a:gd name="connsiteX205" fmla="*/ 364093 w 5470628"/>
              <a:gd name="connsiteY205" fmla="*/ 286745 h 3193741"/>
              <a:gd name="connsiteX206" fmla="*/ 385301 w 5470628"/>
              <a:gd name="connsiteY206" fmla="*/ 287973 h 3193741"/>
              <a:gd name="connsiteX207" fmla="*/ 417598 w 5470628"/>
              <a:gd name="connsiteY207" fmla="*/ 285722 h 3193741"/>
              <a:gd name="connsiteX208" fmla="*/ 440155 w 5470628"/>
              <a:gd name="connsiteY208" fmla="*/ 308139 h 3193741"/>
              <a:gd name="connsiteX209" fmla="*/ 534406 w 5470628"/>
              <a:gd name="connsiteY209" fmla="*/ 339430 h 3193741"/>
              <a:gd name="connsiteX210" fmla="*/ 495633 w 5470628"/>
              <a:gd name="connsiteY210" fmla="*/ 333450 h 3193741"/>
              <a:gd name="connsiteX211" fmla="*/ 486289 w 5470628"/>
              <a:gd name="connsiteY211" fmla="*/ 322243 h 3193741"/>
              <a:gd name="connsiteX212" fmla="*/ 484000 w 5470628"/>
              <a:gd name="connsiteY212" fmla="*/ 304964 h 3193741"/>
              <a:gd name="connsiteX213" fmla="*/ 436911 w 5470628"/>
              <a:gd name="connsiteY213" fmla="*/ 280536 h 3193741"/>
              <a:gd name="connsiteX214" fmla="*/ 426865 w 5470628"/>
              <a:gd name="connsiteY214" fmla="*/ 277007 h 3193741"/>
              <a:gd name="connsiteX215" fmla="*/ 420654 w 5470628"/>
              <a:gd name="connsiteY215" fmla="*/ 268269 h 3193741"/>
              <a:gd name="connsiteX216" fmla="*/ 432329 w 5470628"/>
              <a:gd name="connsiteY216" fmla="*/ 259975 h 3193741"/>
              <a:gd name="connsiteX217" fmla="*/ 447672 w 5470628"/>
              <a:gd name="connsiteY217" fmla="*/ 257879 h 3193741"/>
              <a:gd name="connsiteX218" fmla="*/ 502242 w 5470628"/>
              <a:gd name="connsiteY218" fmla="*/ 273572 h 3193741"/>
              <a:gd name="connsiteX219" fmla="*/ 659874 w 5470628"/>
              <a:gd name="connsiteY219" fmla="*/ 365516 h 3193741"/>
              <a:gd name="connsiteX220" fmla="*/ 829177 w 5470628"/>
              <a:gd name="connsiteY220" fmla="*/ 444421 h 3193741"/>
              <a:gd name="connsiteX221" fmla="*/ 1231903 w 5470628"/>
              <a:gd name="connsiteY221" fmla="*/ 613682 h 3193741"/>
              <a:gd name="connsiteX222" fmla="*/ 1911736 w 5470628"/>
              <a:gd name="connsiteY222" fmla="*/ 685084 h 3193741"/>
              <a:gd name="connsiteX223" fmla="*/ 2564313 w 5470628"/>
              <a:gd name="connsiteY223" fmla="*/ 632143 h 3193741"/>
              <a:gd name="connsiteX224" fmla="*/ 2657304 w 5470628"/>
              <a:gd name="connsiteY224" fmla="*/ 624913 h 3193741"/>
              <a:gd name="connsiteX225" fmla="*/ 4235818 w 5470628"/>
              <a:gd name="connsiteY225" fmla="*/ 259339 h 3193741"/>
              <a:gd name="connsiteX226" fmla="*/ 4460331 w 5470628"/>
              <a:gd name="connsiteY226" fmla="*/ 176864 h 3193741"/>
              <a:gd name="connsiteX227" fmla="*/ 4499578 w 5470628"/>
              <a:gd name="connsiteY227" fmla="*/ 186791 h 3193741"/>
              <a:gd name="connsiteX228" fmla="*/ 4514640 w 5470628"/>
              <a:gd name="connsiteY228" fmla="*/ 188841 h 3193741"/>
              <a:gd name="connsiteX229" fmla="*/ 4516523 w 5470628"/>
              <a:gd name="connsiteY229" fmla="*/ 189988 h 3193741"/>
              <a:gd name="connsiteX230" fmla="*/ 4518126 w 5470628"/>
              <a:gd name="connsiteY230" fmla="*/ 189316 h 3193741"/>
              <a:gd name="connsiteX231" fmla="*/ 4514640 w 5470628"/>
              <a:gd name="connsiteY231" fmla="*/ 188841 h 3193741"/>
              <a:gd name="connsiteX232" fmla="*/ 4511569 w 5470628"/>
              <a:gd name="connsiteY232" fmla="*/ 186970 h 3193741"/>
              <a:gd name="connsiteX233" fmla="*/ 4510888 w 5470628"/>
              <a:gd name="connsiteY233" fmla="*/ 180943 h 3193741"/>
              <a:gd name="connsiteX234" fmla="*/ 4531865 w 5470628"/>
              <a:gd name="connsiteY234" fmla="*/ 155151 h 3193741"/>
              <a:gd name="connsiteX235" fmla="*/ 4573441 w 5470628"/>
              <a:gd name="connsiteY235" fmla="*/ 139676 h 3193741"/>
              <a:gd name="connsiteX236" fmla="*/ 4594964 w 5470628"/>
              <a:gd name="connsiteY236" fmla="*/ 145847 h 3193741"/>
              <a:gd name="connsiteX237" fmla="*/ 4623059 w 5470628"/>
              <a:gd name="connsiteY237" fmla="*/ 152410 h 3193741"/>
              <a:gd name="connsiteX238" fmla="*/ 4748356 w 5470628"/>
              <a:gd name="connsiteY238" fmla="*/ 68192 h 3193741"/>
              <a:gd name="connsiteX239" fmla="*/ 4833812 w 5470628"/>
              <a:gd name="connsiteY239" fmla="*/ 8017 h 3193741"/>
              <a:gd name="connsiteX240" fmla="*/ 4850908 w 5470628"/>
              <a:gd name="connsiteY240" fmla="*/ 727 h 3193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</a:cxnLst>
            <a:rect l="l" t="t" r="r" b="b"/>
            <a:pathLst>
              <a:path w="5470628" h="3193741">
                <a:moveTo>
                  <a:pt x="5462602" y="1413608"/>
                </a:moveTo>
                <a:lnTo>
                  <a:pt x="5465724" y="1421881"/>
                </a:lnTo>
                <a:cubicBezTo>
                  <a:pt x="5472118" y="1444281"/>
                  <a:pt x="5472640" y="1461744"/>
                  <a:pt x="5465025" y="1466556"/>
                </a:cubicBezTo>
                <a:lnTo>
                  <a:pt x="5463208" y="1466226"/>
                </a:lnTo>
                <a:lnTo>
                  <a:pt x="5463242" y="1451866"/>
                </a:lnTo>
                <a:cubicBezTo>
                  <a:pt x="5463190" y="1441487"/>
                  <a:pt x="5463068" y="1431722"/>
                  <a:pt x="5462894" y="1423194"/>
                </a:cubicBezTo>
                <a:close/>
                <a:moveTo>
                  <a:pt x="5461417" y="1391849"/>
                </a:moveTo>
                <a:cubicBezTo>
                  <a:pt x="5461710" y="1392940"/>
                  <a:pt x="5461992" y="1396513"/>
                  <a:pt x="5462246" y="1401944"/>
                </a:cubicBezTo>
                <a:lnTo>
                  <a:pt x="5462602" y="1413608"/>
                </a:lnTo>
                <a:lnTo>
                  <a:pt x="5459078" y="1404268"/>
                </a:lnTo>
                <a:lnTo>
                  <a:pt x="5460137" y="1393780"/>
                </a:lnTo>
                <a:cubicBezTo>
                  <a:pt x="5460561" y="1391114"/>
                  <a:pt x="5460982" y="1390270"/>
                  <a:pt x="5461417" y="1391849"/>
                </a:cubicBezTo>
                <a:close/>
                <a:moveTo>
                  <a:pt x="614271" y="1052206"/>
                </a:moveTo>
                <a:cubicBezTo>
                  <a:pt x="613444" y="1053256"/>
                  <a:pt x="612323" y="1054339"/>
                  <a:pt x="611497" y="1055389"/>
                </a:cubicBezTo>
                <a:cubicBezTo>
                  <a:pt x="617673" y="1058912"/>
                  <a:pt x="624115" y="1061928"/>
                  <a:pt x="630277" y="1065215"/>
                </a:cubicBezTo>
                <a:cubicBezTo>
                  <a:pt x="637469" y="1066004"/>
                  <a:pt x="644958" y="1066759"/>
                  <a:pt x="651856" y="1067584"/>
                </a:cubicBezTo>
                <a:cubicBezTo>
                  <a:pt x="639327" y="1062458"/>
                  <a:pt x="626799" y="1057332"/>
                  <a:pt x="614271" y="1052206"/>
                </a:cubicBezTo>
                <a:close/>
                <a:moveTo>
                  <a:pt x="810628" y="695550"/>
                </a:moveTo>
                <a:cubicBezTo>
                  <a:pt x="873537" y="739416"/>
                  <a:pt x="951215" y="767494"/>
                  <a:pt x="1033084" y="791270"/>
                </a:cubicBezTo>
                <a:cubicBezTo>
                  <a:pt x="1034205" y="790184"/>
                  <a:pt x="1035031" y="789136"/>
                  <a:pt x="1036153" y="788050"/>
                </a:cubicBezTo>
                <a:cubicBezTo>
                  <a:pt x="960983" y="757296"/>
                  <a:pt x="885798" y="726306"/>
                  <a:pt x="810628" y="695550"/>
                </a:cubicBezTo>
                <a:close/>
                <a:moveTo>
                  <a:pt x="4850908" y="727"/>
                </a:moveTo>
                <a:cubicBezTo>
                  <a:pt x="4858191" y="2929"/>
                  <a:pt x="4860543" y="7152"/>
                  <a:pt x="4858584" y="13795"/>
                </a:cubicBezTo>
                <a:cubicBezTo>
                  <a:pt x="4855845" y="22194"/>
                  <a:pt x="4850092" y="30008"/>
                  <a:pt x="4843408" y="37224"/>
                </a:cubicBezTo>
                <a:cubicBezTo>
                  <a:pt x="4812232" y="71132"/>
                  <a:pt x="4827067" y="79774"/>
                  <a:pt x="4871062" y="78954"/>
                </a:cubicBezTo>
                <a:cubicBezTo>
                  <a:pt x="4910302" y="78234"/>
                  <a:pt x="4949507" y="72299"/>
                  <a:pt x="4989038" y="66799"/>
                </a:cubicBezTo>
                <a:cubicBezTo>
                  <a:pt x="5008500" y="63967"/>
                  <a:pt x="5009491" y="65509"/>
                  <a:pt x="5002636" y="79388"/>
                </a:cubicBezTo>
                <a:cubicBezTo>
                  <a:pt x="4991594" y="102315"/>
                  <a:pt x="4990844" y="123285"/>
                  <a:pt x="5008332" y="140859"/>
                </a:cubicBezTo>
                <a:cubicBezTo>
                  <a:pt x="5012456" y="144868"/>
                  <a:pt x="5015428" y="149491"/>
                  <a:pt x="5014326" y="155555"/>
                </a:cubicBezTo>
                <a:cubicBezTo>
                  <a:pt x="5009356" y="180357"/>
                  <a:pt x="5019874" y="200674"/>
                  <a:pt x="5030704" y="221190"/>
                </a:cubicBezTo>
                <a:cubicBezTo>
                  <a:pt x="5048958" y="255517"/>
                  <a:pt x="5072099" y="287116"/>
                  <a:pt x="5097262" y="317759"/>
                </a:cubicBezTo>
                <a:cubicBezTo>
                  <a:pt x="5115004" y="339336"/>
                  <a:pt x="5126222" y="365974"/>
                  <a:pt x="5165084" y="373367"/>
                </a:cubicBezTo>
                <a:cubicBezTo>
                  <a:pt x="5174420" y="375083"/>
                  <a:pt x="5177498" y="381353"/>
                  <a:pt x="5174137" y="389353"/>
                </a:cubicBezTo>
                <a:cubicBezTo>
                  <a:pt x="5163026" y="415847"/>
                  <a:pt x="5172067" y="436343"/>
                  <a:pt x="5192507" y="453561"/>
                </a:cubicBezTo>
                <a:cubicBezTo>
                  <a:pt x="5199734" y="459565"/>
                  <a:pt x="5197020" y="463690"/>
                  <a:pt x="5187160" y="467732"/>
                </a:cubicBezTo>
                <a:cubicBezTo>
                  <a:pt x="5175836" y="472188"/>
                  <a:pt x="5167025" y="478711"/>
                  <a:pt x="5160106" y="486904"/>
                </a:cubicBezTo>
                <a:cubicBezTo>
                  <a:pt x="5148744" y="500143"/>
                  <a:pt x="5143396" y="514315"/>
                  <a:pt x="5138948" y="528614"/>
                </a:cubicBezTo>
                <a:cubicBezTo>
                  <a:pt x="5132042" y="551041"/>
                  <a:pt x="5123894" y="572670"/>
                  <a:pt x="5097016" y="589923"/>
                </a:cubicBezTo>
                <a:cubicBezTo>
                  <a:pt x="5089016" y="595163"/>
                  <a:pt x="5082598" y="601872"/>
                  <a:pt x="5075869" y="608381"/>
                </a:cubicBezTo>
                <a:cubicBezTo>
                  <a:pt x="5078016" y="614052"/>
                  <a:pt x="5083322" y="617918"/>
                  <a:pt x="5093172" y="618385"/>
                </a:cubicBezTo>
                <a:cubicBezTo>
                  <a:pt x="5155867" y="621469"/>
                  <a:pt x="5153088" y="652648"/>
                  <a:pt x="5153518" y="687474"/>
                </a:cubicBezTo>
                <a:cubicBezTo>
                  <a:pt x="5154177" y="730575"/>
                  <a:pt x="5118812" y="754787"/>
                  <a:pt x="5074984" y="776941"/>
                </a:cubicBezTo>
                <a:cubicBezTo>
                  <a:pt x="5059986" y="784451"/>
                  <a:pt x="5038116" y="786863"/>
                  <a:pt x="5033348" y="805473"/>
                </a:cubicBezTo>
                <a:cubicBezTo>
                  <a:pt x="5059529" y="819384"/>
                  <a:pt x="5089376" y="802009"/>
                  <a:pt x="5116847" y="803426"/>
                </a:cubicBezTo>
                <a:cubicBezTo>
                  <a:pt x="5139548" y="804709"/>
                  <a:pt x="5176330" y="798120"/>
                  <a:pt x="5147902" y="833118"/>
                </a:cubicBezTo>
                <a:cubicBezTo>
                  <a:pt x="5139626" y="843373"/>
                  <a:pt x="5150382" y="848714"/>
                  <a:pt x="5161665" y="848297"/>
                </a:cubicBezTo>
                <a:cubicBezTo>
                  <a:pt x="5253064" y="844106"/>
                  <a:pt x="5215170" y="912756"/>
                  <a:pt x="5246520" y="942412"/>
                </a:cubicBezTo>
                <a:cubicBezTo>
                  <a:pt x="5255359" y="950358"/>
                  <a:pt x="5247812" y="967405"/>
                  <a:pt x="5235368" y="972946"/>
                </a:cubicBezTo>
                <a:cubicBezTo>
                  <a:pt x="5156387" y="1008610"/>
                  <a:pt x="5149354" y="1071149"/>
                  <a:pt x="5113739" y="1128845"/>
                </a:cubicBezTo>
                <a:cubicBezTo>
                  <a:pt x="5157305" y="1144685"/>
                  <a:pt x="5208388" y="1143005"/>
                  <a:pt x="5255034" y="1151117"/>
                </a:cubicBezTo>
                <a:cubicBezTo>
                  <a:pt x="5303482" y="1159484"/>
                  <a:pt x="5304156" y="1170079"/>
                  <a:pt x="5267513" y="1216275"/>
                </a:cubicBezTo>
                <a:cubicBezTo>
                  <a:pt x="5370269" y="1212844"/>
                  <a:pt x="5370269" y="1212844"/>
                  <a:pt x="5343113" y="1281854"/>
                </a:cubicBezTo>
                <a:cubicBezTo>
                  <a:pt x="5386272" y="1279593"/>
                  <a:pt x="5428618" y="1334726"/>
                  <a:pt x="5452014" y="1385543"/>
                </a:cubicBezTo>
                <a:lnTo>
                  <a:pt x="5459078" y="1404268"/>
                </a:lnTo>
                <a:lnTo>
                  <a:pt x="5458838" y="1406644"/>
                </a:lnTo>
                <a:cubicBezTo>
                  <a:pt x="5457942" y="1418063"/>
                  <a:pt x="5456960" y="1434367"/>
                  <a:pt x="5455752" y="1450751"/>
                </a:cubicBezTo>
                <a:lnTo>
                  <a:pt x="5454594" y="1464662"/>
                </a:lnTo>
                <a:lnTo>
                  <a:pt x="5447215" y="1463321"/>
                </a:lnTo>
                <a:cubicBezTo>
                  <a:pt x="5441256" y="1459714"/>
                  <a:pt x="5437002" y="1458345"/>
                  <a:pt x="5433934" y="1458428"/>
                </a:cubicBezTo>
                <a:cubicBezTo>
                  <a:pt x="5424728" y="1458676"/>
                  <a:pt x="5426188" y="1471978"/>
                  <a:pt x="5424276" y="1477014"/>
                </a:cubicBezTo>
                <a:cubicBezTo>
                  <a:pt x="5417851" y="1492977"/>
                  <a:pt x="5433852" y="1501241"/>
                  <a:pt x="5444628" y="1511562"/>
                </a:cubicBezTo>
                <a:cubicBezTo>
                  <a:pt x="5448663" y="1515344"/>
                  <a:pt x="5451544" y="1497678"/>
                  <a:pt x="5453752" y="1474786"/>
                </a:cubicBezTo>
                <a:lnTo>
                  <a:pt x="5454594" y="1464662"/>
                </a:lnTo>
                <a:lnTo>
                  <a:pt x="5463208" y="1466226"/>
                </a:lnTo>
                <a:lnTo>
                  <a:pt x="5463164" y="1484226"/>
                </a:lnTo>
                <a:cubicBezTo>
                  <a:pt x="5462722" y="1528173"/>
                  <a:pt x="5460824" y="1571999"/>
                  <a:pt x="5456160" y="1575885"/>
                </a:cubicBezTo>
                <a:cubicBezTo>
                  <a:pt x="5406708" y="1617226"/>
                  <a:pt x="5442751" y="1692579"/>
                  <a:pt x="5345636" y="1714543"/>
                </a:cubicBezTo>
                <a:cubicBezTo>
                  <a:pt x="5301930" y="1724583"/>
                  <a:pt x="5282493" y="1755882"/>
                  <a:pt x="5251319" y="1775792"/>
                </a:cubicBezTo>
                <a:cubicBezTo>
                  <a:pt x="5142610" y="1844714"/>
                  <a:pt x="5072132" y="1925140"/>
                  <a:pt x="5043512" y="2027305"/>
                </a:cubicBezTo>
                <a:cubicBezTo>
                  <a:pt x="5035488" y="2055562"/>
                  <a:pt x="5000258" y="2081893"/>
                  <a:pt x="4978144" y="2108535"/>
                </a:cubicBezTo>
                <a:cubicBezTo>
                  <a:pt x="4990785" y="2124798"/>
                  <a:pt x="5050411" y="2079615"/>
                  <a:pt x="5031476" y="2128173"/>
                </a:cubicBezTo>
                <a:cubicBezTo>
                  <a:pt x="5017138" y="2164787"/>
                  <a:pt x="4975973" y="2191363"/>
                  <a:pt x="4937389" y="2216441"/>
                </a:cubicBezTo>
                <a:cubicBezTo>
                  <a:pt x="4893079" y="2245058"/>
                  <a:pt x="4843760" y="2269776"/>
                  <a:pt x="4826122" y="2315331"/>
                </a:cubicBezTo>
                <a:cubicBezTo>
                  <a:pt x="4822276" y="2325050"/>
                  <a:pt x="3896510" y="3112888"/>
                  <a:pt x="2544647" y="3190975"/>
                </a:cubicBezTo>
                <a:cubicBezTo>
                  <a:pt x="2323734" y="3203734"/>
                  <a:pt x="1445947" y="3169121"/>
                  <a:pt x="1328257" y="3153006"/>
                </a:cubicBezTo>
                <a:cubicBezTo>
                  <a:pt x="1207258" y="3136344"/>
                  <a:pt x="1101756" y="3091943"/>
                  <a:pt x="977943" y="3082502"/>
                </a:cubicBezTo>
                <a:cubicBezTo>
                  <a:pt x="912454" y="3077622"/>
                  <a:pt x="848655" y="3061861"/>
                  <a:pt x="854473" y="2994250"/>
                </a:cubicBezTo>
                <a:cubicBezTo>
                  <a:pt x="856228" y="2975057"/>
                  <a:pt x="838125" y="2961827"/>
                  <a:pt x="811593" y="2970498"/>
                </a:cubicBezTo>
                <a:cubicBezTo>
                  <a:pt x="761454" y="2987010"/>
                  <a:pt x="736680" y="2962489"/>
                  <a:pt x="707024" y="2945439"/>
                </a:cubicBezTo>
                <a:cubicBezTo>
                  <a:pt x="654509" y="2915262"/>
                  <a:pt x="603913" y="2882480"/>
                  <a:pt x="523487" y="2886053"/>
                </a:cubicBezTo>
                <a:cubicBezTo>
                  <a:pt x="537017" y="2855468"/>
                  <a:pt x="563587" y="2856758"/>
                  <a:pt x="587884" y="2859746"/>
                </a:cubicBezTo>
                <a:cubicBezTo>
                  <a:pt x="652090" y="2867866"/>
                  <a:pt x="715235" y="2878012"/>
                  <a:pt x="779426" y="2885897"/>
                </a:cubicBezTo>
                <a:cubicBezTo>
                  <a:pt x="821123" y="2891048"/>
                  <a:pt x="863074" y="2900202"/>
                  <a:pt x="917288" y="2882248"/>
                </a:cubicBezTo>
                <a:cubicBezTo>
                  <a:pt x="866364" y="2830288"/>
                  <a:pt x="785092" y="2829930"/>
                  <a:pt x="718684" y="2819941"/>
                </a:cubicBezTo>
                <a:cubicBezTo>
                  <a:pt x="635747" y="2807447"/>
                  <a:pt x="584925" y="2771133"/>
                  <a:pt x="524650" y="2731220"/>
                </a:cubicBezTo>
                <a:cubicBezTo>
                  <a:pt x="584180" y="2712621"/>
                  <a:pt x="623299" y="2742760"/>
                  <a:pt x="670138" y="2735189"/>
                </a:cubicBezTo>
                <a:cubicBezTo>
                  <a:pt x="672406" y="2728745"/>
                  <a:pt x="675988" y="2719532"/>
                  <a:pt x="675382" y="2719369"/>
                </a:cubicBezTo>
                <a:cubicBezTo>
                  <a:pt x="596666" y="2703042"/>
                  <a:pt x="557844" y="2658869"/>
                  <a:pt x="542021" y="2601946"/>
                </a:cubicBezTo>
                <a:cubicBezTo>
                  <a:pt x="533902" y="2572560"/>
                  <a:pt x="505246" y="2566541"/>
                  <a:pt x="476895" y="2555976"/>
                </a:cubicBezTo>
                <a:cubicBezTo>
                  <a:pt x="377189" y="2518466"/>
                  <a:pt x="272496" y="2486779"/>
                  <a:pt x="188751" y="2428830"/>
                </a:cubicBezTo>
                <a:cubicBezTo>
                  <a:pt x="280875" y="2426687"/>
                  <a:pt x="357216" y="2461808"/>
                  <a:pt x="456762" y="2468731"/>
                </a:cubicBezTo>
                <a:cubicBezTo>
                  <a:pt x="373794" y="2404281"/>
                  <a:pt x="269816" y="2379152"/>
                  <a:pt x="174514" y="2345378"/>
                </a:cubicBezTo>
                <a:cubicBezTo>
                  <a:pt x="130977" y="2330009"/>
                  <a:pt x="90329" y="2308598"/>
                  <a:pt x="38827" y="2303685"/>
                </a:cubicBezTo>
                <a:cubicBezTo>
                  <a:pt x="20556" y="2301864"/>
                  <a:pt x="-10092" y="2297272"/>
                  <a:pt x="3281" y="2273587"/>
                </a:cubicBezTo>
                <a:cubicBezTo>
                  <a:pt x="14533" y="2253956"/>
                  <a:pt x="39095" y="2256437"/>
                  <a:pt x="61590" y="2259170"/>
                </a:cubicBezTo>
                <a:cubicBezTo>
                  <a:pt x="115591" y="2265916"/>
                  <a:pt x="170539" y="2259497"/>
                  <a:pt x="242291" y="2250569"/>
                </a:cubicBezTo>
                <a:cubicBezTo>
                  <a:pt x="178223" y="2197829"/>
                  <a:pt x="68904" y="2229102"/>
                  <a:pt x="13205" y="2172263"/>
                </a:cubicBezTo>
                <a:cubicBezTo>
                  <a:pt x="77196" y="2153598"/>
                  <a:pt x="128251" y="2170191"/>
                  <a:pt x="180810" y="2168333"/>
                </a:cubicBezTo>
                <a:cubicBezTo>
                  <a:pt x="228319" y="2166612"/>
                  <a:pt x="239444" y="2154350"/>
                  <a:pt x="226020" y="2121100"/>
                </a:cubicBezTo>
                <a:cubicBezTo>
                  <a:pt x="205165" y="2069293"/>
                  <a:pt x="229388" y="2038364"/>
                  <a:pt x="299145" y="2044862"/>
                </a:cubicBezTo>
                <a:cubicBezTo>
                  <a:pt x="363822" y="2051027"/>
                  <a:pt x="369032" y="2029991"/>
                  <a:pt x="350236" y="2001187"/>
                </a:cubicBezTo>
                <a:cubicBezTo>
                  <a:pt x="322862" y="1959187"/>
                  <a:pt x="348423" y="1921214"/>
                  <a:pt x="365223" y="1881218"/>
                </a:cubicBezTo>
                <a:cubicBezTo>
                  <a:pt x="390527" y="1820499"/>
                  <a:pt x="376326" y="1793748"/>
                  <a:pt x="310707" y="1758752"/>
                </a:cubicBezTo>
                <a:cubicBezTo>
                  <a:pt x="273754" y="1739265"/>
                  <a:pt x="234367" y="1723631"/>
                  <a:pt x="181659" y="1709137"/>
                </a:cubicBezTo>
                <a:cubicBezTo>
                  <a:pt x="299387" y="1683727"/>
                  <a:pt x="172918" y="1660608"/>
                  <a:pt x="213063" y="1632021"/>
                </a:cubicBezTo>
                <a:cubicBezTo>
                  <a:pt x="296030" y="1612244"/>
                  <a:pt x="369047" y="1679323"/>
                  <a:pt x="481390" y="1644125"/>
                </a:cubicBezTo>
                <a:cubicBezTo>
                  <a:pt x="336659" y="1595935"/>
                  <a:pt x="176348" y="1532074"/>
                  <a:pt x="68930" y="1457537"/>
                </a:cubicBezTo>
                <a:cubicBezTo>
                  <a:pt x="91299" y="1434897"/>
                  <a:pt x="115799" y="1450436"/>
                  <a:pt x="135138" y="1440976"/>
                </a:cubicBezTo>
                <a:cubicBezTo>
                  <a:pt x="133952" y="1436374"/>
                  <a:pt x="135290" y="1429332"/>
                  <a:pt x="131611" y="1427642"/>
                </a:cubicBezTo>
                <a:cubicBezTo>
                  <a:pt x="52402" y="1389548"/>
                  <a:pt x="51441" y="1388478"/>
                  <a:pt x="130443" y="1343795"/>
                </a:cubicBezTo>
                <a:cubicBezTo>
                  <a:pt x="158017" y="1328118"/>
                  <a:pt x="154966" y="1317573"/>
                  <a:pt x="138930" y="1304094"/>
                </a:cubicBezTo>
                <a:cubicBezTo>
                  <a:pt x="127608" y="1294551"/>
                  <a:pt x="113720" y="1286742"/>
                  <a:pt x="118409" y="1262212"/>
                </a:cubicBezTo>
                <a:cubicBezTo>
                  <a:pt x="164937" y="1287183"/>
                  <a:pt x="383505" y="1312432"/>
                  <a:pt x="421410" y="1304757"/>
                </a:cubicBezTo>
                <a:cubicBezTo>
                  <a:pt x="464009" y="1296037"/>
                  <a:pt x="610877" y="1288926"/>
                  <a:pt x="655702" y="1291801"/>
                </a:cubicBezTo>
                <a:cubicBezTo>
                  <a:pt x="653235" y="1290438"/>
                  <a:pt x="650767" y="1289077"/>
                  <a:pt x="648299" y="1287715"/>
                </a:cubicBezTo>
                <a:cubicBezTo>
                  <a:pt x="603999" y="1260339"/>
                  <a:pt x="559107" y="1233035"/>
                  <a:pt x="531027" y="1193967"/>
                </a:cubicBezTo>
                <a:cubicBezTo>
                  <a:pt x="529741" y="1192462"/>
                  <a:pt x="529061" y="1191120"/>
                  <a:pt x="526433" y="1191913"/>
                </a:cubicBezTo>
                <a:cubicBezTo>
                  <a:pt x="503415" y="1199684"/>
                  <a:pt x="505590" y="1187083"/>
                  <a:pt x="504666" y="1177230"/>
                </a:cubicBezTo>
                <a:cubicBezTo>
                  <a:pt x="503726" y="1167141"/>
                  <a:pt x="499378" y="1159602"/>
                  <a:pt x="482307" y="1162618"/>
                </a:cubicBezTo>
                <a:cubicBezTo>
                  <a:pt x="481421" y="1162726"/>
                  <a:pt x="480226" y="1162633"/>
                  <a:pt x="479029" y="1162540"/>
                </a:cubicBezTo>
                <a:cubicBezTo>
                  <a:pt x="470949" y="1161859"/>
                  <a:pt x="444139" y="1138059"/>
                  <a:pt x="447663" y="1132649"/>
                </a:cubicBezTo>
                <a:cubicBezTo>
                  <a:pt x="455539" y="1120781"/>
                  <a:pt x="446335" y="1116439"/>
                  <a:pt x="438547" y="1110977"/>
                </a:cubicBezTo>
                <a:cubicBezTo>
                  <a:pt x="427656" y="1103517"/>
                  <a:pt x="416795" y="1096529"/>
                  <a:pt x="405343" y="1089612"/>
                </a:cubicBezTo>
                <a:cubicBezTo>
                  <a:pt x="394202" y="1082895"/>
                  <a:pt x="382794" y="1076684"/>
                  <a:pt x="371373" y="1070238"/>
                </a:cubicBezTo>
                <a:cubicBezTo>
                  <a:pt x="344889" y="1065616"/>
                  <a:pt x="318169" y="1061972"/>
                  <a:pt x="290358" y="1059884"/>
                </a:cubicBezTo>
                <a:cubicBezTo>
                  <a:pt x="269709" y="1058114"/>
                  <a:pt x="246624" y="1055453"/>
                  <a:pt x="235140" y="1029322"/>
                </a:cubicBezTo>
                <a:cubicBezTo>
                  <a:pt x="256895" y="1029771"/>
                  <a:pt x="278695" y="1030927"/>
                  <a:pt x="300494" y="1032083"/>
                </a:cubicBezTo>
                <a:cubicBezTo>
                  <a:pt x="279542" y="1020860"/>
                  <a:pt x="259181" y="1009565"/>
                  <a:pt x="239661" y="997457"/>
                </a:cubicBezTo>
                <a:cubicBezTo>
                  <a:pt x="223540" y="987309"/>
                  <a:pt x="210281" y="975391"/>
                  <a:pt x="204788" y="959211"/>
                </a:cubicBezTo>
                <a:cubicBezTo>
                  <a:pt x="203337" y="955117"/>
                  <a:pt x="202166" y="950750"/>
                  <a:pt x="207583" y="947009"/>
                </a:cubicBezTo>
                <a:cubicBezTo>
                  <a:pt x="213561" y="942727"/>
                  <a:pt x="218466" y="944980"/>
                  <a:pt x="223061" y="947033"/>
                </a:cubicBezTo>
                <a:cubicBezTo>
                  <a:pt x="242046" y="955410"/>
                  <a:pt x="261311" y="963516"/>
                  <a:pt x="280015" y="972164"/>
                </a:cubicBezTo>
                <a:cubicBezTo>
                  <a:pt x="304852" y="983629"/>
                  <a:pt x="329408" y="995365"/>
                  <a:pt x="353948" y="1006865"/>
                </a:cubicBezTo>
                <a:cubicBezTo>
                  <a:pt x="319294" y="981405"/>
                  <a:pt x="281290" y="959435"/>
                  <a:pt x="240466" y="939943"/>
                </a:cubicBezTo>
                <a:cubicBezTo>
                  <a:pt x="210990" y="925718"/>
                  <a:pt x="181514" y="911494"/>
                  <a:pt x="158812" y="891467"/>
                </a:cubicBezTo>
                <a:cubicBezTo>
                  <a:pt x="147166" y="881489"/>
                  <a:pt x="141336" y="869384"/>
                  <a:pt x="139551" y="855364"/>
                </a:cubicBezTo>
                <a:cubicBezTo>
                  <a:pt x="139312" y="851597"/>
                  <a:pt x="139634" y="847287"/>
                  <a:pt x="145731" y="844888"/>
                </a:cubicBezTo>
                <a:cubicBezTo>
                  <a:pt x="151843" y="842724"/>
                  <a:pt x="155581" y="845356"/>
                  <a:pt x="158154" y="848366"/>
                </a:cubicBezTo>
                <a:cubicBezTo>
                  <a:pt x="161052" y="851811"/>
                  <a:pt x="164496" y="854479"/>
                  <a:pt x="169370" y="856260"/>
                </a:cubicBezTo>
                <a:cubicBezTo>
                  <a:pt x="212096" y="872913"/>
                  <a:pt x="249775" y="894448"/>
                  <a:pt x="288295" y="915169"/>
                </a:cubicBezTo>
                <a:cubicBezTo>
                  <a:pt x="343452" y="944788"/>
                  <a:pt x="397769" y="975222"/>
                  <a:pt x="462694" y="994643"/>
                </a:cubicBezTo>
                <a:cubicBezTo>
                  <a:pt x="487260" y="1001870"/>
                  <a:pt x="512622" y="1007575"/>
                  <a:pt x="531910" y="1006664"/>
                </a:cubicBezTo>
                <a:cubicBezTo>
                  <a:pt x="460990" y="972547"/>
                  <a:pt x="394087" y="936046"/>
                  <a:pt x="333940" y="893507"/>
                </a:cubicBezTo>
                <a:cubicBezTo>
                  <a:pt x="273173" y="850568"/>
                  <a:pt x="219876" y="803403"/>
                  <a:pt x="181443" y="746608"/>
                </a:cubicBezTo>
                <a:cubicBezTo>
                  <a:pt x="177494" y="740681"/>
                  <a:pt x="175038" y="734810"/>
                  <a:pt x="162678" y="737018"/>
                </a:cubicBezTo>
                <a:cubicBezTo>
                  <a:pt x="157082" y="737933"/>
                  <a:pt x="155070" y="734381"/>
                  <a:pt x="156307" y="730435"/>
                </a:cubicBezTo>
                <a:cubicBezTo>
                  <a:pt x="164051" y="702450"/>
                  <a:pt x="145532" y="687373"/>
                  <a:pt x="117227" y="677515"/>
                </a:cubicBezTo>
                <a:cubicBezTo>
                  <a:pt x="108392" y="674314"/>
                  <a:pt x="107546" y="670384"/>
                  <a:pt x="113655" y="663474"/>
                </a:cubicBezTo>
                <a:cubicBezTo>
                  <a:pt x="121976" y="653926"/>
                  <a:pt x="120506" y="644851"/>
                  <a:pt x="115226" y="636712"/>
                </a:cubicBezTo>
                <a:cubicBezTo>
                  <a:pt x="112224" y="631619"/>
                  <a:pt x="108350" y="626868"/>
                  <a:pt x="105067" y="622046"/>
                </a:cubicBezTo>
                <a:cubicBezTo>
                  <a:pt x="102790" y="619000"/>
                  <a:pt x="99022" y="615897"/>
                  <a:pt x="104113" y="611722"/>
                </a:cubicBezTo>
                <a:cubicBezTo>
                  <a:pt x="108939" y="608053"/>
                  <a:pt x="114081" y="609328"/>
                  <a:pt x="118895" y="610169"/>
                </a:cubicBezTo>
                <a:cubicBezTo>
                  <a:pt x="142040" y="613772"/>
                  <a:pt x="156094" y="624170"/>
                  <a:pt x="163095" y="640642"/>
                </a:cubicBezTo>
                <a:cubicBezTo>
                  <a:pt x="168334" y="652819"/>
                  <a:pt x="173104" y="652953"/>
                  <a:pt x="185766" y="641454"/>
                </a:cubicBezTo>
                <a:cubicBezTo>
                  <a:pt x="195327" y="632704"/>
                  <a:pt x="204232" y="632337"/>
                  <a:pt x="212892" y="637457"/>
                </a:cubicBezTo>
                <a:cubicBezTo>
                  <a:pt x="217516" y="639981"/>
                  <a:pt x="220444" y="643897"/>
                  <a:pt x="223932" y="647271"/>
                </a:cubicBezTo>
                <a:cubicBezTo>
                  <a:pt x="241420" y="664845"/>
                  <a:pt x="259762" y="681841"/>
                  <a:pt x="287167" y="691571"/>
                </a:cubicBezTo>
                <a:cubicBezTo>
                  <a:pt x="299355" y="696027"/>
                  <a:pt x="312354" y="699197"/>
                  <a:pt x="330380" y="692506"/>
                </a:cubicBezTo>
                <a:cubicBezTo>
                  <a:pt x="318517" y="688486"/>
                  <a:pt x="306954" y="689175"/>
                  <a:pt x="296172" y="688108"/>
                </a:cubicBezTo>
                <a:cubicBezTo>
                  <a:pt x="285390" y="687041"/>
                  <a:pt x="279539" y="683953"/>
                  <a:pt x="286974" y="674512"/>
                </a:cubicBezTo>
                <a:cubicBezTo>
                  <a:pt x="291105" y="669267"/>
                  <a:pt x="290555" y="665301"/>
                  <a:pt x="286166" y="661798"/>
                </a:cubicBezTo>
                <a:cubicBezTo>
                  <a:pt x="272052" y="650459"/>
                  <a:pt x="264416" y="633352"/>
                  <a:pt x="236268" y="635338"/>
                </a:cubicBezTo>
                <a:cubicBezTo>
                  <a:pt x="234792" y="635517"/>
                  <a:pt x="233255" y="634754"/>
                  <a:pt x="231734" y="634225"/>
                </a:cubicBezTo>
                <a:cubicBezTo>
                  <a:pt x="225957" y="632316"/>
                  <a:pt x="219575" y="630241"/>
                  <a:pt x="221253" y="623870"/>
                </a:cubicBezTo>
                <a:cubicBezTo>
                  <a:pt x="223227" y="617462"/>
                  <a:pt x="230816" y="615119"/>
                  <a:pt x="237564" y="613590"/>
                </a:cubicBezTo>
                <a:cubicBezTo>
                  <a:pt x="254884" y="609831"/>
                  <a:pt x="268844" y="614072"/>
                  <a:pt x="282259" y="619091"/>
                </a:cubicBezTo>
                <a:cubicBezTo>
                  <a:pt x="314893" y="631509"/>
                  <a:pt x="342201" y="649080"/>
                  <a:pt x="370630" y="665566"/>
                </a:cubicBezTo>
                <a:cubicBezTo>
                  <a:pt x="413275" y="690295"/>
                  <a:pt x="451153" y="719635"/>
                  <a:pt x="498017" y="740532"/>
                </a:cubicBezTo>
                <a:cubicBezTo>
                  <a:pt x="637369" y="802423"/>
                  <a:pt x="774774" y="866448"/>
                  <a:pt x="918036" y="924307"/>
                </a:cubicBezTo>
                <a:cubicBezTo>
                  <a:pt x="970882" y="945666"/>
                  <a:pt x="1024819" y="965469"/>
                  <a:pt x="1079304" y="984494"/>
                </a:cubicBezTo>
                <a:cubicBezTo>
                  <a:pt x="1079509" y="983045"/>
                  <a:pt x="1079744" y="982067"/>
                  <a:pt x="1079935" y="980383"/>
                </a:cubicBezTo>
                <a:cubicBezTo>
                  <a:pt x="1079860" y="979206"/>
                  <a:pt x="1079770" y="977793"/>
                  <a:pt x="1079695" y="976616"/>
                </a:cubicBezTo>
                <a:cubicBezTo>
                  <a:pt x="1041139" y="964679"/>
                  <a:pt x="1003098" y="951491"/>
                  <a:pt x="966178" y="937219"/>
                </a:cubicBezTo>
                <a:cubicBezTo>
                  <a:pt x="875541" y="901932"/>
                  <a:pt x="791930" y="860100"/>
                  <a:pt x="720106" y="807112"/>
                </a:cubicBezTo>
                <a:cubicBezTo>
                  <a:pt x="714181" y="802848"/>
                  <a:pt x="707904" y="802421"/>
                  <a:pt x="698823" y="804708"/>
                </a:cubicBezTo>
                <a:cubicBezTo>
                  <a:pt x="669544" y="812288"/>
                  <a:pt x="659939" y="806334"/>
                  <a:pt x="664513" y="784663"/>
                </a:cubicBezTo>
                <a:cubicBezTo>
                  <a:pt x="665660" y="779304"/>
                  <a:pt x="665686" y="775031"/>
                  <a:pt x="660380" y="771165"/>
                </a:cubicBezTo>
                <a:cubicBezTo>
                  <a:pt x="636661" y="753871"/>
                  <a:pt x="611807" y="737427"/>
                  <a:pt x="584959" y="722409"/>
                </a:cubicBezTo>
                <a:cubicBezTo>
                  <a:pt x="535282" y="694735"/>
                  <a:pt x="482226" y="670082"/>
                  <a:pt x="435649" y="639659"/>
                </a:cubicBezTo>
                <a:cubicBezTo>
                  <a:pt x="421965" y="630403"/>
                  <a:pt x="411440" y="619340"/>
                  <a:pt x="404944" y="606128"/>
                </a:cubicBezTo>
                <a:cubicBezTo>
                  <a:pt x="402872" y="601635"/>
                  <a:pt x="401613" y="595856"/>
                  <a:pt x="408476" y="591466"/>
                </a:cubicBezTo>
                <a:cubicBezTo>
                  <a:pt x="415044" y="587111"/>
                  <a:pt x="420320" y="590506"/>
                  <a:pt x="425225" y="592759"/>
                </a:cubicBezTo>
                <a:cubicBezTo>
                  <a:pt x="445746" y="601899"/>
                  <a:pt x="466578" y="611238"/>
                  <a:pt x="487115" y="620614"/>
                </a:cubicBezTo>
                <a:cubicBezTo>
                  <a:pt x="507947" y="629954"/>
                  <a:pt x="528514" y="639800"/>
                  <a:pt x="550277" y="649738"/>
                </a:cubicBezTo>
                <a:cubicBezTo>
                  <a:pt x="551408" y="644145"/>
                  <a:pt x="546904" y="643504"/>
                  <a:pt x="544421" y="641907"/>
                </a:cubicBezTo>
                <a:cubicBezTo>
                  <a:pt x="509355" y="619344"/>
                  <a:pt x="471190" y="599529"/>
                  <a:pt x="431905" y="580799"/>
                </a:cubicBezTo>
                <a:cubicBezTo>
                  <a:pt x="401512" y="566211"/>
                  <a:pt x="371947" y="550574"/>
                  <a:pt x="351177" y="528177"/>
                </a:cubicBezTo>
                <a:cubicBezTo>
                  <a:pt x="343180" y="519419"/>
                  <a:pt x="338696" y="509759"/>
                  <a:pt x="339749" y="498244"/>
                </a:cubicBezTo>
                <a:cubicBezTo>
                  <a:pt x="340115" y="494641"/>
                  <a:pt x="340481" y="491037"/>
                  <a:pt x="346313" y="489145"/>
                </a:cubicBezTo>
                <a:cubicBezTo>
                  <a:pt x="350979" y="487631"/>
                  <a:pt x="354067" y="489392"/>
                  <a:pt x="356579" y="491460"/>
                </a:cubicBezTo>
                <a:cubicBezTo>
                  <a:pt x="360984" y="495197"/>
                  <a:pt x="365388" y="498934"/>
                  <a:pt x="371505" y="501516"/>
                </a:cubicBezTo>
                <a:cubicBezTo>
                  <a:pt x="408203" y="517000"/>
                  <a:pt x="442659" y="534654"/>
                  <a:pt x="476275" y="553122"/>
                </a:cubicBezTo>
                <a:cubicBezTo>
                  <a:pt x="531461" y="583213"/>
                  <a:pt x="586103" y="614082"/>
                  <a:pt x="649952" y="635294"/>
                </a:cubicBezTo>
                <a:cubicBezTo>
                  <a:pt x="673972" y="643298"/>
                  <a:pt x="698805" y="650018"/>
                  <a:pt x="727161" y="651328"/>
                </a:cubicBezTo>
                <a:cubicBezTo>
                  <a:pt x="726126" y="649081"/>
                  <a:pt x="724263" y="647883"/>
                  <a:pt x="722417" y="646921"/>
                </a:cubicBezTo>
                <a:cubicBezTo>
                  <a:pt x="660627" y="615969"/>
                  <a:pt x="600830" y="583590"/>
                  <a:pt x="546079" y="546328"/>
                </a:cubicBezTo>
                <a:cubicBezTo>
                  <a:pt x="478576" y="500409"/>
                  <a:pt x="420223" y="448637"/>
                  <a:pt x="378182" y="386585"/>
                </a:cubicBezTo>
                <a:cubicBezTo>
                  <a:pt x="376229" y="383975"/>
                  <a:pt x="374884" y="381528"/>
                  <a:pt x="370158" y="382100"/>
                </a:cubicBezTo>
                <a:cubicBezTo>
                  <a:pt x="358064" y="383802"/>
                  <a:pt x="356583" y="379236"/>
                  <a:pt x="357861" y="371252"/>
                </a:cubicBezTo>
                <a:cubicBezTo>
                  <a:pt x="361373" y="351608"/>
                  <a:pt x="352380" y="336565"/>
                  <a:pt x="331313" y="328203"/>
                </a:cubicBezTo>
                <a:cubicBezTo>
                  <a:pt x="316037" y="321986"/>
                  <a:pt x="303183" y="316425"/>
                  <a:pt x="319354" y="299282"/>
                </a:cubicBezTo>
                <a:cubicBezTo>
                  <a:pt x="323265" y="295249"/>
                  <a:pt x="321459" y="290249"/>
                  <a:pt x="319682" y="285719"/>
                </a:cubicBezTo>
                <a:cubicBezTo>
                  <a:pt x="317166" y="278905"/>
                  <a:pt x="312080" y="273828"/>
                  <a:pt x="306391" y="268585"/>
                </a:cubicBezTo>
                <a:cubicBezTo>
                  <a:pt x="303227" y="265647"/>
                  <a:pt x="299399" y="261602"/>
                  <a:pt x="303294" y="257334"/>
                </a:cubicBezTo>
                <a:cubicBezTo>
                  <a:pt x="307735" y="252289"/>
                  <a:pt x="314131" y="254598"/>
                  <a:pt x="319242" y="255403"/>
                </a:cubicBezTo>
                <a:cubicBezTo>
                  <a:pt x="342683" y="258970"/>
                  <a:pt x="357062" y="269803"/>
                  <a:pt x="364093" y="286745"/>
                </a:cubicBezTo>
                <a:cubicBezTo>
                  <a:pt x="368651" y="297582"/>
                  <a:pt x="374307" y="297608"/>
                  <a:pt x="385301" y="287973"/>
                </a:cubicBezTo>
                <a:cubicBezTo>
                  <a:pt x="397712" y="277216"/>
                  <a:pt x="408079" y="276436"/>
                  <a:pt x="417598" y="285722"/>
                </a:cubicBezTo>
                <a:cubicBezTo>
                  <a:pt x="425226" y="293339"/>
                  <a:pt x="431406" y="301607"/>
                  <a:pt x="440155" y="308139"/>
                </a:cubicBezTo>
                <a:cubicBezTo>
                  <a:pt x="463623" y="326175"/>
                  <a:pt x="485720" y="346039"/>
                  <a:pt x="534406" y="339430"/>
                </a:cubicBezTo>
                <a:cubicBezTo>
                  <a:pt x="520872" y="332528"/>
                  <a:pt x="507316" y="334645"/>
                  <a:pt x="495633" y="333450"/>
                </a:cubicBezTo>
                <a:cubicBezTo>
                  <a:pt x="487244" y="332567"/>
                  <a:pt x="478750" y="330037"/>
                  <a:pt x="486289" y="322243"/>
                </a:cubicBezTo>
                <a:cubicBezTo>
                  <a:pt x="494951" y="313365"/>
                  <a:pt x="489365" y="309771"/>
                  <a:pt x="484000" y="304964"/>
                </a:cubicBezTo>
                <a:cubicBezTo>
                  <a:pt x="471673" y="293645"/>
                  <a:pt x="461604" y="280392"/>
                  <a:pt x="436911" y="280536"/>
                </a:cubicBezTo>
                <a:cubicBezTo>
                  <a:pt x="433041" y="280530"/>
                  <a:pt x="429923" y="278297"/>
                  <a:pt x="426865" y="277007"/>
                </a:cubicBezTo>
                <a:cubicBezTo>
                  <a:pt x="422581" y="275154"/>
                  <a:pt x="418872" y="272993"/>
                  <a:pt x="420654" y="268269"/>
                </a:cubicBezTo>
                <a:cubicBezTo>
                  <a:pt x="422468" y="264016"/>
                  <a:pt x="426748" y="261125"/>
                  <a:pt x="432329" y="259975"/>
                </a:cubicBezTo>
                <a:cubicBezTo>
                  <a:pt x="437320" y="258895"/>
                  <a:pt x="442621" y="258016"/>
                  <a:pt x="447672" y="257879"/>
                </a:cubicBezTo>
                <a:cubicBezTo>
                  <a:pt x="470223" y="256809"/>
                  <a:pt x="486254" y="265543"/>
                  <a:pt x="502242" y="273572"/>
                </a:cubicBezTo>
                <a:cubicBezTo>
                  <a:pt x="558179" y="301436"/>
                  <a:pt x="607891" y="334326"/>
                  <a:pt x="659874" y="365516"/>
                </a:cubicBezTo>
                <a:cubicBezTo>
                  <a:pt x="711842" y="396471"/>
                  <a:pt x="772192" y="418818"/>
                  <a:pt x="829177" y="444421"/>
                </a:cubicBezTo>
                <a:cubicBezTo>
                  <a:pt x="960626" y="503711"/>
                  <a:pt x="1092650" y="562693"/>
                  <a:pt x="1231903" y="613682"/>
                </a:cubicBezTo>
                <a:cubicBezTo>
                  <a:pt x="1368099" y="663381"/>
                  <a:pt x="1823141" y="686561"/>
                  <a:pt x="1911736" y="685084"/>
                </a:cubicBezTo>
                <a:cubicBezTo>
                  <a:pt x="2024994" y="682992"/>
                  <a:pt x="2291986" y="655399"/>
                  <a:pt x="2564313" y="632143"/>
                </a:cubicBezTo>
                <a:cubicBezTo>
                  <a:pt x="2595089" y="629364"/>
                  <a:pt x="2625288" y="626893"/>
                  <a:pt x="2657304" y="624913"/>
                </a:cubicBezTo>
                <a:cubicBezTo>
                  <a:pt x="3564401" y="568191"/>
                  <a:pt x="4203594" y="276765"/>
                  <a:pt x="4235818" y="259339"/>
                </a:cubicBezTo>
                <a:cubicBezTo>
                  <a:pt x="4287616" y="231474"/>
                  <a:pt x="4460006" y="176429"/>
                  <a:pt x="4460331" y="176864"/>
                </a:cubicBezTo>
                <a:cubicBezTo>
                  <a:pt x="4464175" y="181144"/>
                  <a:pt x="4483735" y="184529"/>
                  <a:pt x="4499578" y="186791"/>
                </a:cubicBezTo>
                <a:lnTo>
                  <a:pt x="4514640" y="188841"/>
                </a:lnTo>
                <a:lnTo>
                  <a:pt x="4516523" y="189988"/>
                </a:lnTo>
                <a:cubicBezTo>
                  <a:pt x="4522035" y="190091"/>
                  <a:pt x="4521760" y="189857"/>
                  <a:pt x="4518126" y="189316"/>
                </a:cubicBezTo>
                <a:lnTo>
                  <a:pt x="4514640" y="188841"/>
                </a:lnTo>
                <a:lnTo>
                  <a:pt x="4511569" y="186970"/>
                </a:lnTo>
                <a:cubicBezTo>
                  <a:pt x="4510788" y="185226"/>
                  <a:pt x="4510719" y="182981"/>
                  <a:pt x="4510888" y="180943"/>
                </a:cubicBezTo>
                <a:cubicBezTo>
                  <a:pt x="4511690" y="170169"/>
                  <a:pt x="4517648" y="160906"/>
                  <a:pt x="4531865" y="155151"/>
                </a:cubicBezTo>
                <a:cubicBezTo>
                  <a:pt x="4545507" y="149703"/>
                  <a:pt x="4559473" y="144689"/>
                  <a:pt x="4573441" y="139676"/>
                </a:cubicBezTo>
                <a:cubicBezTo>
                  <a:pt x="4585075" y="135420"/>
                  <a:pt x="4593048" y="134454"/>
                  <a:pt x="4594964" y="145847"/>
                </a:cubicBezTo>
                <a:cubicBezTo>
                  <a:pt x="4596879" y="157242"/>
                  <a:pt x="4613452" y="160454"/>
                  <a:pt x="4623059" y="152410"/>
                </a:cubicBezTo>
                <a:cubicBezTo>
                  <a:pt x="4660632" y="120811"/>
                  <a:pt x="4705757" y="95654"/>
                  <a:pt x="4748356" y="68192"/>
                </a:cubicBezTo>
                <a:cubicBezTo>
                  <a:pt x="4778098" y="49168"/>
                  <a:pt x="4809406" y="31378"/>
                  <a:pt x="4833812" y="8017"/>
                </a:cubicBezTo>
                <a:cubicBezTo>
                  <a:pt x="4838299" y="3678"/>
                  <a:pt x="4842399" y="-2039"/>
                  <a:pt x="4850908" y="727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04BE41-62E8-CAAF-C1F7-1D3F483EA7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0941" y="685801"/>
            <a:ext cx="3494859" cy="5491162"/>
          </a:xfrm>
        </p:spPr>
        <p:txBody>
          <a:bodyPr>
            <a:normAutofit/>
          </a:bodyPr>
          <a:lstStyle/>
          <a:p>
            <a:r>
              <a:rPr lang="en-GB" b="1" i="1" u="sng"/>
              <a:t>Civil Service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B3A3DA1-5E0F-3930-71D3-8DABC6716E9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 smtClean="0"/>
              <a:pPr>
                <a:spcAft>
                  <a:spcPts val="600"/>
                </a:spcAft>
              </a:pPr>
              <a:t>16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26FA3272-0BB5-160E-3292-18414D423F6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68430979"/>
              </p:ext>
            </p:extLst>
          </p:nvPr>
        </p:nvGraphicFramePr>
        <p:xfrm>
          <a:off x="4702547" y="838199"/>
          <a:ext cx="6651253" cy="53387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52989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33"/>
    </mc:Choice>
    <mc:Fallback xmlns="">
      <p:transition spd="slow" advTm="39833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21D715-5D4F-FC74-EADA-E5CBF86938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400" b="1" i="1" u="sng"/>
              <a:t>Other public Bodies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1926AFC-5DBE-4A88-7138-602B1A5F9B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6948631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8660167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255D91-9A34-5766-9F6E-B40229D33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5000" b="1" i="1" u="sng"/>
              <a:t>How do we hold the government to account?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8E5E69F-07B3-5892-4BE3-F10122952C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63135353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122683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1C4ED86-C4E2-5E36-252A-1D0B47077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4200" b="1" i="1" u="sng"/>
              <a:t>Cabinet responsibility 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EB66642-FE0E-68B0-CAFC-80EB1246992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 smtClean="0"/>
              <a:pPr>
                <a:spcAft>
                  <a:spcPts val="600"/>
                </a:spcAft>
              </a:pPr>
              <a:t>19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83ABF647-069B-196A-BB4D-E170CBC6B9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9867350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3414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094"/>
    </mc:Choice>
    <mc:Fallback xmlns="">
      <p:transition spd="slow" advTm="47094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D4CCA-384A-8359-CEC3-124AE668A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3800" b="1" i="1" u="sng"/>
              <a:t>Accountability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D5062D-B0F2-0EF2-E472-4C4DBD2BA6D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 smtClean="0"/>
              <a:pPr>
                <a:spcAft>
                  <a:spcPts val="600"/>
                </a:spcAft>
              </a:pPr>
              <a:t>20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99D743E8-39DF-C106-9D84-DD23CC332F1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5152115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38651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75"/>
    </mc:Choice>
    <mc:Fallback xmlns="">
      <p:transition spd="slow" advTm="31675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CD4CCA-384A-8359-CEC3-124AE668A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GB" sz="3800" b="1" i="1" u="sng"/>
              <a:t>Accountability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4D5062D-B0F2-0EF2-E472-4C4DBD2BA6D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610600" y="6356350"/>
            <a:ext cx="27432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 smtClean="0"/>
              <a:pPr>
                <a:spcAft>
                  <a:spcPts val="600"/>
                </a:spcAft>
              </a:pPr>
              <a:t>21</a:t>
            </a:fld>
            <a:endParaRPr lang="en-US"/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C87F2289-89B2-8EAC-3CE9-7485644FE15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2461741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7596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75"/>
    </mc:Choice>
    <mc:Fallback xmlns="">
      <p:transition spd="slow" advTm="31675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1DCD8B8-A431-98E7-2357-3ADC5033C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GB" sz="4000" b="1" i="1" u="sng"/>
              <a:t>Resignation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F35556-1B9B-AF33-EEAE-E510A6467B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GB" sz="2000"/>
              <a:t>Usually, will not resign. </a:t>
            </a:r>
          </a:p>
          <a:p>
            <a:r>
              <a:rPr lang="en-GB" sz="2000"/>
              <a:t>Expected to resign for operational failures (Argument). </a:t>
            </a:r>
          </a:p>
          <a:p>
            <a:endParaRPr lang="en-GB" sz="2000"/>
          </a:p>
        </p:txBody>
      </p:sp>
      <p:pic>
        <p:nvPicPr>
          <p:cNvPr id="7" name="Picture 6" descr="Domino effect white cut-outs and one blue cutout">
            <a:extLst>
              <a:ext uri="{FF2B5EF4-FFF2-40B4-BE49-F238E27FC236}">
                <a16:creationId xmlns:a16="http://schemas.microsoft.com/office/drawing/2014/main" id="{EDABBB6D-B5FC-90E9-AB6F-E5258567251A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8476" r="2123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744E3C8-5F8E-BAEE-DD15-47A8A3690D2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8732520" y="6356350"/>
            <a:ext cx="3200400" cy="365125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fld id="{294A09A9-5501-47C1-A89A-A340965A2BE2}" type="slidenum">
              <a:rPr lang="en-US">
                <a:solidFill>
                  <a:srgbClr val="FFFFFF"/>
                </a:solidFill>
              </a:rPr>
              <a:pPr>
                <a:spcAft>
                  <a:spcPts val="600"/>
                </a:spcAft>
              </a:pPr>
              <a:t>22</a:t>
            </a:fld>
            <a:endParaRPr lang="en-US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79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118"/>
    </mc:Choice>
    <mc:Fallback xmlns="">
      <p:transition spd="slow" advTm="19118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77DA17-17CE-BBF6-503E-61AADD7D4E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pPr algn="ctr"/>
            <a:r>
              <a:rPr lang="en-GB" sz="3400" b="1" i="1" u="sng" dirty="0"/>
              <a:t>The government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61E6D2A-7E9B-8A46-842F-60DA8C5E3E88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79472" y="746125"/>
          <a:ext cx="6290226" cy="544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5932983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063C8-B8DF-B26E-D72D-F20014147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pPr algn="ctr"/>
            <a:r>
              <a:rPr lang="en-GB" sz="3400" b="1" i="1" u="sng" dirty="0"/>
              <a:t>The government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E6A16B6-5D83-A27C-656F-349C5DBA525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79472" y="746125"/>
          <a:ext cx="6290226" cy="544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816282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C2513B-085A-C40B-1534-E2A7F5FC6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en-GB" b="1" i="1" u="sng" dirty="0"/>
              <a:t>Debates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8ACD020-6668-6C68-A655-A58F292C7101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79472" y="746125"/>
          <a:ext cx="6290226" cy="544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162573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D0798-6CA4-B3F9-E814-0CB462F5AA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en-GB" b="1" i="1" u="sng" dirty="0"/>
              <a:t>Continued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858F9AE-9B75-4926-B28E-34B8254E4BD4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79472" y="746125"/>
          <a:ext cx="6290226" cy="544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460247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BAD86C-983F-AAAE-08C1-F800996197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800" y="1066163"/>
            <a:ext cx="3306744" cy="5148371"/>
          </a:xfrm>
        </p:spPr>
        <p:txBody>
          <a:bodyPr>
            <a:normAutofit/>
          </a:bodyPr>
          <a:lstStyle/>
          <a:p>
            <a:r>
              <a:rPr lang="en-GB" sz="3100" b="1" i="1" u="sng" dirty="0"/>
              <a:t>Parliamentary Questions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7E6B3B9-7E88-22BE-F58F-E61A416DCE5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279472" y="746125"/>
          <a:ext cx="6290226" cy="54477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7472402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5DB3719-6FDC-4E5D-891D-FF40B7300F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30AC38F-795D-FC39-A7D1-FC23CF06D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5400" b="1" i="1" u="sng" dirty="0"/>
              <a:t>Select committees</a:t>
            </a:r>
          </a:p>
        </p:txBody>
      </p:sp>
      <p:sp>
        <p:nvSpPr>
          <p:cNvPr id="12" name="sketch line">
            <a:extLst>
              <a:ext uri="{FF2B5EF4-FFF2-40B4-BE49-F238E27FC236}">
                <a16:creationId xmlns:a16="http://schemas.microsoft.com/office/drawing/2014/main" id="{E0CBAC23-2E3F-4A90-BA59-F8299F6A543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1865313"/>
            <a:ext cx="10424160" cy="18288"/>
          </a:xfrm>
          <a:custGeom>
            <a:avLst/>
            <a:gdLst>
              <a:gd name="csX0" fmla="*/ 0 w 10424160"/>
              <a:gd name="csY0" fmla="*/ 0 h 18288"/>
              <a:gd name="csX1" fmla="*/ 903427 w 10424160"/>
              <a:gd name="csY1" fmla="*/ 0 h 18288"/>
              <a:gd name="csX2" fmla="*/ 1389888 w 10424160"/>
              <a:gd name="csY2" fmla="*/ 0 h 18288"/>
              <a:gd name="csX3" fmla="*/ 2189074 w 10424160"/>
              <a:gd name="csY3" fmla="*/ 0 h 18288"/>
              <a:gd name="csX4" fmla="*/ 2675534 w 10424160"/>
              <a:gd name="csY4" fmla="*/ 0 h 18288"/>
              <a:gd name="csX5" fmla="*/ 3370478 w 10424160"/>
              <a:gd name="csY5" fmla="*/ 0 h 18288"/>
              <a:gd name="csX6" fmla="*/ 4169664 w 10424160"/>
              <a:gd name="csY6" fmla="*/ 0 h 18288"/>
              <a:gd name="csX7" fmla="*/ 4551883 w 10424160"/>
              <a:gd name="csY7" fmla="*/ 0 h 18288"/>
              <a:gd name="csX8" fmla="*/ 4934102 w 10424160"/>
              <a:gd name="csY8" fmla="*/ 0 h 18288"/>
              <a:gd name="csX9" fmla="*/ 5837530 w 10424160"/>
              <a:gd name="csY9" fmla="*/ 0 h 18288"/>
              <a:gd name="csX10" fmla="*/ 6532474 w 10424160"/>
              <a:gd name="csY10" fmla="*/ 0 h 18288"/>
              <a:gd name="csX11" fmla="*/ 6914693 w 10424160"/>
              <a:gd name="csY11" fmla="*/ 0 h 18288"/>
              <a:gd name="csX12" fmla="*/ 7609637 w 10424160"/>
              <a:gd name="csY12" fmla="*/ 0 h 18288"/>
              <a:gd name="csX13" fmla="*/ 8513064 w 10424160"/>
              <a:gd name="csY13" fmla="*/ 0 h 18288"/>
              <a:gd name="csX14" fmla="*/ 9103766 w 10424160"/>
              <a:gd name="csY14" fmla="*/ 0 h 18288"/>
              <a:gd name="csX15" fmla="*/ 9694469 w 10424160"/>
              <a:gd name="csY15" fmla="*/ 0 h 18288"/>
              <a:gd name="csX16" fmla="*/ 10424160 w 10424160"/>
              <a:gd name="csY16" fmla="*/ 0 h 18288"/>
              <a:gd name="csX17" fmla="*/ 10424160 w 10424160"/>
              <a:gd name="csY17" fmla="*/ 18288 h 18288"/>
              <a:gd name="csX18" fmla="*/ 9729216 w 10424160"/>
              <a:gd name="csY18" fmla="*/ 18288 h 18288"/>
              <a:gd name="csX19" fmla="*/ 8930030 w 10424160"/>
              <a:gd name="csY19" fmla="*/ 18288 h 18288"/>
              <a:gd name="csX20" fmla="*/ 8130845 w 10424160"/>
              <a:gd name="csY20" fmla="*/ 18288 h 18288"/>
              <a:gd name="csX21" fmla="*/ 7644384 w 10424160"/>
              <a:gd name="csY21" fmla="*/ 18288 h 18288"/>
              <a:gd name="csX22" fmla="*/ 6740957 w 10424160"/>
              <a:gd name="csY22" fmla="*/ 18288 h 18288"/>
              <a:gd name="csX23" fmla="*/ 6046013 w 10424160"/>
              <a:gd name="csY23" fmla="*/ 18288 h 18288"/>
              <a:gd name="csX24" fmla="*/ 5663794 w 10424160"/>
              <a:gd name="csY24" fmla="*/ 18288 h 18288"/>
              <a:gd name="csX25" fmla="*/ 4968850 w 10424160"/>
              <a:gd name="csY25" fmla="*/ 18288 h 18288"/>
              <a:gd name="csX26" fmla="*/ 4378147 w 10424160"/>
              <a:gd name="csY26" fmla="*/ 18288 h 18288"/>
              <a:gd name="csX27" fmla="*/ 3787445 w 10424160"/>
              <a:gd name="csY27" fmla="*/ 18288 h 18288"/>
              <a:gd name="csX28" fmla="*/ 3196742 w 10424160"/>
              <a:gd name="csY28" fmla="*/ 18288 h 18288"/>
              <a:gd name="csX29" fmla="*/ 2606040 w 10424160"/>
              <a:gd name="csY29" fmla="*/ 18288 h 18288"/>
              <a:gd name="csX30" fmla="*/ 1806854 w 10424160"/>
              <a:gd name="csY30" fmla="*/ 18288 h 18288"/>
              <a:gd name="csX31" fmla="*/ 1111910 w 10424160"/>
              <a:gd name="csY31" fmla="*/ 18288 h 18288"/>
              <a:gd name="csX32" fmla="*/ 729691 w 10424160"/>
              <a:gd name="csY32" fmla="*/ 18288 h 18288"/>
              <a:gd name="csX33" fmla="*/ 0 w 10424160"/>
              <a:gd name="csY33" fmla="*/ 18288 h 18288"/>
              <a:gd name="csX34" fmla="*/ 0 w 10424160"/>
              <a:gd name="csY34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  <a:cxn ang="0">
                <a:pos x="csX19" y="csY19"/>
              </a:cxn>
              <a:cxn ang="0">
                <a:pos x="csX20" y="csY20"/>
              </a:cxn>
              <a:cxn ang="0">
                <a:pos x="csX21" y="csY21"/>
              </a:cxn>
              <a:cxn ang="0">
                <a:pos x="csX22" y="csY22"/>
              </a:cxn>
              <a:cxn ang="0">
                <a:pos x="csX23" y="csY23"/>
              </a:cxn>
              <a:cxn ang="0">
                <a:pos x="csX24" y="csY24"/>
              </a:cxn>
              <a:cxn ang="0">
                <a:pos x="csX25" y="csY25"/>
              </a:cxn>
              <a:cxn ang="0">
                <a:pos x="csX26" y="csY26"/>
              </a:cxn>
              <a:cxn ang="0">
                <a:pos x="csX27" y="csY27"/>
              </a:cxn>
              <a:cxn ang="0">
                <a:pos x="csX28" y="csY28"/>
              </a:cxn>
              <a:cxn ang="0">
                <a:pos x="csX29" y="csY29"/>
              </a:cxn>
              <a:cxn ang="0">
                <a:pos x="csX30" y="csY30"/>
              </a:cxn>
              <a:cxn ang="0">
                <a:pos x="csX31" y="csY31"/>
              </a:cxn>
              <a:cxn ang="0">
                <a:pos x="csX32" y="csY32"/>
              </a:cxn>
              <a:cxn ang="0">
                <a:pos x="csX33" y="csY33"/>
              </a:cxn>
              <a:cxn ang="0">
                <a:pos x="csX34" y="csY34"/>
              </a:cxn>
            </a:cxnLst>
            <a:rect l="l" t="t" r="r" b="b"/>
            <a:pathLst>
              <a:path w="10424160" h="18288" fill="none" extrusionOk="0">
                <a:moveTo>
                  <a:pt x="0" y="0"/>
                </a:moveTo>
                <a:cubicBezTo>
                  <a:pt x="251416" y="-3874"/>
                  <a:pt x="479411" y="-20508"/>
                  <a:pt x="903427" y="0"/>
                </a:cubicBezTo>
                <a:cubicBezTo>
                  <a:pt x="1327443" y="20508"/>
                  <a:pt x="1177990" y="-7387"/>
                  <a:pt x="1389888" y="0"/>
                </a:cubicBezTo>
                <a:cubicBezTo>
                  <a:pt x="1601786" y="7387"/>
                  <a:pt x="1928602" y="-6697"/>
                  <a:pt x="2189074" y="0"/>
                </a:cubicBezTo>
                <a:cubicBezTo>
                  <a:pt x="2449546" y="6697"/>
                  <a:pt x="2440085" y="-21144"/>
                  <a:pt x="2675534" y="0"/>
                </a:cubicBezTo>
                <a:cubicBezTo>
                  <a:pt x="2910983" y="21144"/>
                  <a:pt x="3026158" y="-11124"/>
                  <a:pt x="3370478" y="0"/>
                </a:cubicBezTo>
                <a:cubicBezTo>
                  <a:pt x="3714798" y="11124"/>
                  <a:pt x="3864539" y="-10660"/>
                  <a:pt x="4169664" y="0"/>
                </a:cubicBezTo>
                <a:cubicBezTo>
                  <a:pt x="4474789" y="10660"/>
                  <a:pt x="4471218" y="16488"/>
                  <a:pt x="4551883" y="0"/>
                </a:cubicBezTo>
                <a:cubicBezTo>
                  <a:pt x="4632548" y="-16488"/>
                  <a:pt x="4786830" y="7986"/>
                  <a:pt x="4934102" y="0"/>
                </a:cubicBezTo>
                <a:cubicBezTo>
                  <a:pt x="5081374" y="-7986"/>
                  <a:pt x="5575881" y="-33003"/>
                  <a:pt x="5837530" y="0"/>
                </a:cubicBezTo>
                <a:cubicBezTo>
                  <a:pt x="6099179" y="33003"/>
                  <a:pt x="6305895" y="14170"/>
                  <a:pt x="6532474" y="0"/>
                </a:cubicBezTo>
                <a:cubicBezTo>
                  <a:pt x="6759053" y="-14170"/>
                  <a:pt x="6726707" y="16121"/>
                  <a:pt x="6914693" y="0"/>
                </a:cubicBezTo>
                <a:cubicBezTo>
                  <a:pt x="7102679" y="-16121"/>
                  <a:pt x="7397857" y="32594"/>
                  <a:pt x="7609637" y="0"/>
                </a:cubicBezTo>
                <a:cubicBezTo>
                  <a:pt x="7821417" y="-32594"/>
                  <a:pt x="8141235" y="-3745"/>
                  <a:pt x="8513064" y="0"/>
                </a:cubicBezTo>
                <a:cubicBezTo>
                  <a:pt x="8884893" y="3745"/>
                  <a:pt x="8877548" y="3359"/>
                  <a:pt x="9103766" y="0"/>
                </a:cubicBezTo>
                <a:cubicBezTo>
                  <a:pt x="9329984" y="-3359"/>
                  <a:pt x="9545570" y="-17843"/>
                  <a:pt x="9694469" y="0"/>
                </a:cubicBezTo>
                <a:cubicBezTo>
                  <a:pt x="9843368" y="17843"/>
                  <a:pt x="10162477" y="-1217"/>
                  <a:pt x="10424160" y="0"/>
                </a:cubicBezTo>
                <a:cubicBezTo>
                  <a:pt x="10424498" y="7640"/>
                  <a:pt x="10423710" y="11289"/>
                  <a:pt x="10424160" y="18288"/>
                </a:cubicBezTo>
                <a:cubicBezTo>
                  <a:pt x="10184680" y="20716"/>
                  <a:pt x="10034768" y="-9357"/>
                  <a:pt x="9729216" y="18288"/>
                </a:cubicBezTo>
                <a:cubicBezTo>
                  <a:pt x="9423664" y="45933"/>
                  <a:pt x="9309220" y="36372"/>
                  <a:pt x="8930030" y="18288"/>
                </a:cubicBezTo>
                <a:cubicBezTo>
                  <a:pt x="8550840" y="204"/>
                  <a:pt x="8513376" y="34707"/>
                  <a:pt x="8130845" y="18288"/>
                </a:cubicBezTo>
                <a:cubicBezTo>
                  <a:pt x="7748315" y="1869"/>
                  <a:pt x="7864674" y="19659"/>
                  <a:pt x="7644384" y="18288"/>
                </a:cubicBezTo>
                <a:cubicBezTo>
                  <a:pt x="7424094" y="16917"/>
                  <a:pt x="6947001" y="55680"/>
                  <a:pt x="6740957" y="18288"/>
                </a:cubicBezTo>
                <a:cubicBezTo>
                  <a:pt x="6534913" y="-19104"/>
                  <a:pt x="6313809" y="33391"/>
                  <a:pt x="6046013" y="18288"/>
                </a:cubicBezTo>
                <a:cubicBezTo>
                  <a:pt x="5778217" y="3185"/>
                  <a:pt x="5786775" y="1439"/>
                  <a:pt x="5663794" y="18288"/>
                </a:cubicBezTo>
                <a:cubicBezTo>
                  <a:pt x="5540813" y="35137"/>
                  <a:pt x="5204724" y="25434"/>
                  <a:pt x="4968850" y="18288"/>
                </a:cubicBezTo>
                <a:cubicBezTo>
                  <a:pt x="4732976" y="11142"/>
                  <a:pt x="4559928" y="34568"/>
                  <a:pt x="4378147" y="18288"/>
                </a:cubicBezTo>
                <a:cubicBezTo>
                  <a:pt x="4196366" y="2008"/>
                  <a:pt x="3992200" y="35409"/>
                  <a:pt x="3787445" y="18288"/>
                </a:cubicBezTo>
                <a:cubicBezTo>
                  <a:pt x="3582690" y="1167"/>
                  <a:pt x="3488876" y="-7583"/>
                  <a:pt x="3196742" y="18288"/>
                </a:cubicBezTo>
                <a:cubicBezTo>
                  <a:pt x="2904608" y="44159"/>
                  <a:pt x="2729828" y="45906"/>
                  <a:pt x="2606040" y="18288"/>
                </a:cubicBezTo>
                <a:cubicBezTo>
                  <a:pt x="2482252" y="-9330"/>
                  <a:pt x="2000672" y="-5498"/>
                  <a:pt x="1806854" y="18288"/>
                </a:cubicBezTo>
                <a:cubicBezTo>
                  <a:pt x="1613036" y="42074"/>
                  <a:pt x="1310933" y="-4240"/>
                  <a:pt x="1111910" y="18288"/>
                </a:cubicBezTo>
                <a:cubicBezTo>
                  <a:pt x="912887" y="40816"/>
                  <a:pt x="891560" y="1701"/>
                  <a:pt x="729691" y="18288"/>
                </a:cubicBezTo>
                <a:cubicBezTo>
                  <a:pt x="567822" y="34875"/>
                  <a:pt x="203025" y="34462"/>
                  <a:pt x="0" y="18288"/>
                </a:cubicBezTo>
                <a:cubicBezTo>
                  <a:pt x="-82" y="11708"/>
                  <a:pt x="-178" y="8956"/>
                  <a:pt x="0" y="0"/>
                </a:cubicBezTo>
                <a:close/>
              </a:path>
              <a:path w="10424160" h="18288" stroke="0" extrusionOk="0">
                <a:moveTo>
                  <a:pt x="0" y="0"/>
                </a:moveTo>
                <a:cubicBezTo>
                  <a:pt x="119910" y="17195"/>
                  <a:pt x="345032" y="1652"/>
                  <a:pt x="590702" y="0"/>
                </a:cubicBezTo>
                <a:cubicBezTo>
                  <a:pt x="836372" y="-1652"/>
                  <a:pt x="830717" y="-10944"/>
                  <a:pt x="972922" y="0"/>
                </a:cubicBezTo>
                <a:cubicBezTo>
                  <a:pt x="1115127" y="10944"/>
                  <a:pt x="1638708" y="17269"/>
                  <a:pt x="1876349" y="0"/>
                </a:cubicBezTo>
                <a:cubicBezTo>
                  <a:pt x="2113990" y="-17269"/>
                  <a:pt x="2263529" y="27642"/>
                  <a:pt x="2467051" y="0"/>
                </a:cubicBezTo>
                <a:cubicBezTo>
                  <a:pt x="2670573" y="-27642"/>
                  <a:pt x="2867743" y="-1552"/>
                  <a:pt x="3057754" y="0"/>
                </a:cubicBezTo>
                <a:cubicBezTo>
                  <a:pt x="3247765" y="1552"/>
                  <a:pt x="3729099" y="45169"/>
                  <a:pt x="3961181" y="0"/>
                </a:cubicBezTo>
                <a:cubicBezTo>
                  <a:pt x="4193263" y="-45169"/>
                  <a:pt x="4313735" y="4067"/>
                  <a:pt x="4447642" y="0"/>
                </a:cubicBezTo>
                <a:cubicBezTo>
                  <a:pt x="4581549" y="-4067"/>
                  <a:pt x="5123626" y="11867"/>
                  <a:pt x="5351069" y="0"/>
                </a:cubicBezTo>
                <a:cubicBezTo>
                  <a:pt x="5578512" y="-11867"/>
                  <a:pt x="6044105" y="-19983"/>
                  <a:pt x="6254496" y="0"/>
                </a:cubicBezTo>
                <a:cubicBezTo>
                  <a:pt x="6464887" y="19983"/>
                  <a:pt x="6664731" y="4232"/>
                  <a:pt x="6949440" y="0"/>
                </a:cubicBezTo>
                <a:cubicBezTo>
                  <a:pt x="7234149" y="-4232"/>
                  <a:pt x="7497205" y="28731"/>
                  <a:pt x="7852867" y="0"/>
                </a:cubicBezTo>
                <a:cubicBezTo>
                  <a:pt x="8208529" y="-28731"/>
                  <a:pt x="8287556" y="2616"/>
                  <a:pt x="8443570" y="0"/>
                </a:cubicBezTo>
                <a:cubicBezTo>
                  <a:pt x="8599584" y="-2616"/>
                  <a:pt x="8871283" y="-14113"/>
                  <a:pt x="9034272" y="0"/>
                </a:cubicBezTo>
                <a:cubicBezTo>
                  <a:pt x="9197261" y="14113"/>
                  <a:pt x="9604978" y="-35623"/>
                  <a:pt x="9833458" y="0"/>
                </a:cubicBezTo>
                <a:cubicBezTo>
                  <a:pt x="10061938" y="35623"/>
                  <a:pt x="10231944" y="-8194"/>
                  <a:pt x="10424160" y="0"/>
                </a:cubicBezTo>
                <a:cubicBezTo>
                  <a:pt x="10424285" y="4395"/>
                  <a:pt x="10424085" y="9776"/>
                  <a:pt x="10424160" y="18288"/>
                </a:cubicBezTo>
                <a:cubicBezTo>
                  <a:pt x="10058736" y="-5772"/>
                  <a:pt x="9942989" y="-18764"/>
                  <a:pt x="9624974" y="18288"/>
                </a:cubicBezTo>
                <a:cubicBezTo>
                  <a:pt x="9306959" y="55340"/>
                  <a:pt x="9229263" y="24995"/>
                  <a:pt x="8930030" y="18288"/>
                </a:cubicBezTo>
                <a:cubicBezTo>
                  <a:pt x="8630797" y="11581"/>
                  <a:pt x="8647263" y="10931"/>
                  <a:pt x="8547811" y="18288"/>
                </a:cubicBezTo>
                <a:cubicBezTo>
                  <a:pt x="8448359" y="25645"/>
                  <a:pt x="8173221" y="219"/>
                  <a:pt x="8061350" y="18288"/>
                </a:cubicBezTo>
                <a:cubicBezTo>
                  <a:pt x="7949479" y="36357"/>
                  <a:pt x="7437002" y="17516"/>
                  <a:pt x="7157923" y="18288"/>
                </a:cubicBezTo>
                <a:cubicBezTo>
                  <a:pt x="6878844" y="19060"/>
                  <a:pt x="6610241" y="8864"/>
                  <a:pt x="6462979" y="18288"/>
                </a:cubicBezTo>
                <a:cubicBezTo>
                  <a:pt x="6315717" y="27712"/>
                  <a:pt x="6124879" y="4989"/>
                  <a:pt x="5976518" y="18288"/>
                </a:cubicBezTo>
                <a:cubicBezTo>
                  <a:pt x="5828157" y="31587"/>
                  <a:pt x="5566880" y="7112"/>
                  <a:pt x="5281574" y="18288"/>
                </a:cubicBezTo>
                <a:cubicBezTo>
                  <a:pt x="4996268" y="29464"/>
                  <a:pt x="5085614" y="20493"/>
                  <a:pt x="4899355" y="18288"/>
                </a:cubicBezTo>
                <a:cubicBezTo>
                  <a:pt x="4713096" y="16083"/>
                  <a:pt x="4606138" y="34359"/>
                  <a:pt x="4517136" y="18288"/>
                </a:cubicBezTo>
                <a:cubicBezTo>
                  <a:pt x="4428134" y="2217"/>
                  <a:pt x="4125335" y="52414"/>
                  <a:pt x="3822192" y="18288"/>
                </a:cubicBezTo>
                <a:cubicBezTo>
                  <a:pt x="3519049" y="-15838"/>
                  <a:pt x="3453132" y="3859"/>
                  <a:pt x="3335731" y="18288"/>
                </a:cubicBezTo>
                <a:cubicBezTo>
                  <a:pt x="3218330" y="32717"/>
                  <a:pt x="2718749" y="-13936"/>
                  <a:pt x="2536546" y="18288"/>
                </a:cubicBezTo>
                <a:cubicBezTo>
                  <a:pt x="2354343" y="50512"/>
                  <a:pt x="2190669" y="3238"/>
                  <a:pt x="2050085" y="18288"/>
                </a:cubicBezTo>
                <a:cubicBezTo>
                  <a:pt x="1909501" y="33338"/>
                  <a:pt x="1520975" y="3062"/>
                  <a:pt x="1250899" y="18288"/>
                </a:cubicBezTo>
                <a:cubicBezTo>
                  <a:pt x="980823" y="33514"/>
                  <a:pt x="992936" y="28036"/>
                  <a:pt x="868680" y="18288"/>
                </a:cubicBezTo>
                <a:cubicBezTo>
                  <a:pt x="744424" y="8540"/>
                  <a:pt x="230364" y="33365"/>
                  <a:pt x="0" y="18288"/>
                </a:cubicBezTo>
                <a:cubicBezTo>
                  <a:pt x="-504" y="12101"/>
                  <a:pt x="-591" y="7719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355DC92-173C-8C33-88D1-DB09B0EB6A6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23359970"/>
              </p:ext>
            </p:extLst>
          </p:nvPr>
        </p:nvGraphicFramePr>
        <p:xfrm>
          <a:off x="838200" y="2228087"/>
          <a:ext cx="10515600" cy="39488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61208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47942995-B07F-4636-9A06-C6A104B260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B49247-488A-73BA-AC17-124D0407C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3810" y="2960716"/>
            <a:ext cx="4036334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5400" b="1" i="1" u="sng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Some examples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032D8612-31EB-44CF-A1D0-14FD4C7054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984992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F19A4A0F-1B59-4DB0-9764-D10936E987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Rectangle 15">
            <a:extLst>
              <a:ext uri="{FF2B5EF4-FFF2-40B4-BE49-F238E27FC236}">
                <a16:creationId xmlns:a16="http://schemas.microsoft.com/office/drawing/2014/main" id="{B81933D1-5615-42C7-9C0B-4EB7105CCE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391886"/>
            <a:ext cx="6009366" cy="6017078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title="Prime Minister's Questions (PMQs) - 17 January 2024">
            <a:hlinkClick r:id="" action="ppaction://media"/>
            <a:extLst>
              <a:ext uri="{FF2B5EF4-FFF2-40B4-BE49-F238E27FC236}">
                <a16:creationId xmlns:a16="http://schemas.microsoft.com/office/drawing/2014/main" id="{2223857A-E62E-71AC-B30A-DBBA9C7D1632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5922492" y="1835703"/>
            <a:ext cx="5536001" cy="3127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25205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2BC26D8-82FB-445E-AA49-62A77D7C1E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3853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B44330D-EA18-4254-AA95-EB49948539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title="Debating in Parliament">
            <a:hlinkClick r:id="" action="ppaction://media"/>
            <a:extLst>
              <a:ext uri="{FF2B5EF4-FFF2-40B4-BE49-F238E27FC236}">
                <a16:creationId xmlns:a16="http://schemas.microsoft.com/office/drawing/2014/main" id="{91DC1903-B738-9008-B6BA-A83790C7CF2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165853" y="643467"/>
            <a:ext cx="9860293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1949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B9FF99BD-075F-4761-A995-6FC574BD25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A7B21A54-9BA3-4EA9-B460-5A829ADD90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A8F714-B9D8-488A-8CCA-E9948FF913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3466" y="643468"/>
            <a:ext cx="10905067" cy="5571066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Online Media 3" title="Rishi Sunak faces off with Keir Starmer | FULL DEBATE">
            <a:hlinkClick r:id="" action="ppaction://media"/>
            <a:extLst>
              <a:ext uri="{FF2B5EF4-FFF2-40B4-BE49-F238E27FC236}">
                <a16:creationId xmlns:a16="http://schemas.microsoft.com/office/drawing/2014/main" id="{52E87EE6-5F32-F335-3C9D-C39658F96996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020953" y="1123527"/>
            <a:ext cx="8150088" cy="46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4294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1DD1A8A-57D5-4A81-AD04-532B043C56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Video 5" descr="Bird's Eye View Of People Walking">
            <a:extLst>
              <a:ext uri="{FF2B5EF4-FFF2-40B4-BE49-F238E27FC236}">
                <a16:creationId xmlns:a16="http://schemas.microsoft.com/office/drawing/2014/main" id="{5DDA8CA9-5D5B-2842-9CE4-56DC012E06B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rcRect r="1" b="285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007891EC-4501-44ED-A8C8-B11B6DB767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07602"/>
            <a:ext cx="12191999" cy="316214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0"/>
                </a:srgbClr>
              </a:gs>
              <a:gs pos="25000">
                <a:srgbClr val="000000">
                  <a:alpha val="15000"/>
                </a:srgbClr>
              </a:gs>
              <a:gs pos="75000">
                <a:srgbClr val="000000">
                  <a:alpha val="15000"/>
                </a:srgbClr>
              </a:gs>
              <a:gs pos="50000">
                <a:srgbClr val="000000">
                  <a:alpha val="30000"/>
                </a:srgbClr>
              </a:gs>
              <a:gs pos="10000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C211CC30-84BC-7515-1E62-8BC9C68E624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325550"/>
            <a:ext cx="10058400" cy="357477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/>
          <a:p>
            <a:r>
              <a:rPr lang="en-GB" sz="5200" b="1" i="1" u="sng">
                <a:solidFill>
                  <a:srgbClr val="FFFFFF"/>
                </a:solidFill>
              </a:rPr>
              <a:t>Your chance to make a difference</a:t>
            </a:r>
          </a:p>
        </p:txBody>
      </p:sp>
    </p:spTree>
    <p:extLst>
      <p:ext uri="{BB962C8B-B14F-4D97-AF65-F5344CB8AC3E}">
        <p14:creationId xmlns:p14="http://schemas.microsoft.com/office/powerpoint/2010/main" val="701237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96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2BC7E5-76DB-4826-8C07-4A49B6353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479558"/>
            <a:ext cx="1861854" cy="717514"/>
            <a:chOff x="0" y="1479558"/>
            <a:chExt cx="1861854" cy="717514"/>
          </a:xfrm>
          <a:solidFill>
            <a:schemeClr val="bg1"/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16C8D8F-10E9-4498-ABDB-0F923F8B6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47955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5A83E3-8A11-4492-BB6E-F5F2240316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9192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18992" y="-34538"/>
            <a:ext cx="6655405" cy="6335470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2B06059C-C357-4011-82B9-9C01063013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5194" y="-23905"/>
            <a:ext cx="6705251" cy="63185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AFEC601-A132-47EE-B0C2-B38ACD9FC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86886" y="-23905"/>
            <a:ext cx="6705251" cy="6215019"/>
          </a:xfrm>
          <a:custGeom>
            <a:avLst/>
            <a:gdLst>
              <a:gd name="connsiteX0" fmla="*/ 1529549 w 6355652"/>
              <a:gd name="connsiteY0" fmla="*/ 0 h 5890980"/>
              <a:gd name="connsiteX1" fmla="*/ 4826104 w 6355652"/>
              <a:gd name="connsiteY1" fmla="*/ 0 h 5890980"/>
              <a:gd name="connsiteX2" fmla="*/ 4954579 w 6355652"/>
              <a:gd name="connsiteY2" fmla="*/ 78051 h 5890980"/>
              <a:gd name="connsiteX3" fmla="*/ 6355652 w 6355652"/>
              <a:gd name="connsiteY3" fmla="*/ 2713154 h 5890980"/>
              <a:gd name="connsiteX4" fmla="*/ 3177826 w 6355652"/>
              <a:gd name="connsiteY4" fmla="*/ 5890980 h 5890980"/>
              <a:gd name="connsiteX5" fmla="*/ 0 w 6355652"/>
              <a:gd name="connsiteY5" fmla="*/ 2713154 h 5890980"/>
              <a:gd name="connsiteX6" fmla="*/ 1401073 w 6355652"/>
              <a:gd name="connsiteY6" fmla="*/ 78051 h 5890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5890980">
                <a:moveTo>
                  <a:pt x="1529549" y="0"/>
                </a:moveTo>
                <a:lnTo>
                  <a:pt x="4826104" y="0"/>
                </a:lnTo>
                <a:lnTo>
                  <a:pt x="4954579" y="78051"/>
                </a:lnTo>
                <a:cubicBezTo>
                  <a:pt x="5799886" y="649129"/>
                  <a:pt x="6355652" y="1616239"/>
                  <a:pt x="6355652" y="2713154"/>
                </a:cubicBezTo>
                <a:cubicBezTo>
                  <a:pt x="6355652" y="4468219"/>
                  <a:pt x="4932891" y="5890980"/>
                  <a:pt x="3177826" y="5890980"/>
                </a:cubicBezTo>
                <a:cubicBezTo>
                  <a:pt x="1422761" y="5890980"/>
                  <a:pt x="0" y="4468219"/>
                  <a:pt x="0" y="2713154"/>
                </a:cubicBezTo>
                <a:cubicBezTo>
                  <a:pt x="0" y="1616239"/>
                  <a:pt x="555766" y="649129"/>
                  <a:pt x="1401073" y="78051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7FE075-9DDB-F646-1FB9-35778C557A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2409" y="895483"/>
            <a:ext cx="5786232" cy="3011190"/>
          </a:xfrm>
        </p:spPr>
        <p:txBody>
          <a:bodyPr>
            <a:normAutofit/>
          </a:bodyPr>
          <a:lstStyle/>
          <a:p>
            <a:r>
              <a:rPr lang="en-GB" sz="5400">
                <a:solidFill>
                  <a:schemeClr val="bg1"/>
                </a:solidFill>
              </a:rPr>
              <a:t>Let’s take a break!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B07C7D35-9D4B-B77E-2923-BF8145A141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66270" y="4142096"/>
            <a:ext cx="5338511" cy="1055142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Take 10 minutes and then we will return!</a:t>
            </a: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4" name="Graphic 212">
            <a:extLst>
              <a:ext uri="{FF2B5EF4-FFF2-40B4-BE49-F238E27FC236}">
                <a16:creationId xmlns:a16="http://schemas.microsoft.com/office/drawing/2014/main" id="{218E095B-4870-4AD5-9C41-C16D59523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6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583101" y="3578317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3" name="Oval 32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BE8CB2F0-2F5A-4EBD-B214-E0309C31F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FFD3887D-244B-4EC4-9208-E304984C5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97224C31-855E-4593-8A58-5B2B0CC4F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72642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57F69E0-C4B0-4BEC-A689-4F8D877F05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large building next to a river">
            <a:extLst>
              <a:ext uri="{FF2B5EF4-FFF2-40B4-BE49-F238E27FC236}">
                <a16:creationId xmlns:a16="http://schemas.microsoft.com/office/drawing/2014/main" id="{615050FC-874F-4889-04EF-AADEA2C0389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18339" r="-1" b="118"/>
          <a:stretch/>
        </p:blipFill>
        <p:spPr>
          <a:xfrm>
            <a:off x="20" y="10"/>
            <a:ext cx="12188930" cy="685799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F0760DA4-74F5-B42C-C93C-226EB40D1B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063240"/>
          </a:xfrm>
        </p:spPr>
        <p:txBody>
          <a:bodyPr>
            <a:normAutofit/>
          </a:bodyPr>
          <a:lstStyle/>
          <a:p>
            <a:r>
              <a:rPr lang="en-GB" sz="6600">
                <a:solidFill>
                  <a:schemeClr val="bg1"/>
                </a:solidFill>
              </a:rPr>
              <a:t>The Cabinet Activity</a:t>
            </a:r>
          </a:p>
        </p:txBody>
      </p:sp>
      <p:sp>
        <p:nvSpPr>
          <p:cNvPr id="15" name="sketchy line">
            <a:extLst>
              <a:ext uri="{FF2B5EF4-FFF2-40B4-BE49-F238E27FC236}">
                <a16:creationId xmlns:a16="http://schemas.microsoft.com/office/drawing/2014/main" id="{9F6380B4-6A1C-481E-8408-B4E6C75B9B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974206" y="4368623"/>
            <a:ext cx="4243589" cy="18288"/>
          </a:xfrm>
          <a:custGeom>
            <a:avLst/>
            <a:gdLst>
              <a:gd name="csX0" fmla="*/ 0 w 4243589"/>
              <a:gd name="csY0" fmla="*/ 0 h 18288"/>
              <a:gd name="csX1" fmla="*/ 478919 w 4243589"/>
              <a:gd name="csY1" fmla="*/ 0 h 18288"/>
              <a:gd name="csX2" fmla="*/ 957839 w 4243589"/>
              <a:gd name="csY2" fmla="*/ 0 h 18288"/>
              <a:gd name="csX3" fmla="*/ 1521630 w 4243589"/>
              <a:gd name="csY3" fmla="*/ 0 h 18288"/>
              <a:gd name="csX4" fmla="*/ 2212729 w 4243589"/>
              <a:gd name="csY4" fmla="*/ 0 h 18288"/>
              <a:gd name="csX5" fmla="*/ 2734084 w 4243589"/>
              <a:gd name="csY5" fmla="*/ 0 h 18288"/>
              <a:gd name="csX6" fmla="*/ 3255439 w 4243589"/>
              <a:gd name="csY6" fmla="*/ 0 h 18288"/>
              <a:gd name="csX7" fmla="*/ 4243589 w 4243589"/>
              <a:gd name="csY7" fmla="*/ 0 h 18288"/>
              <a:gd name="csX8" fmla="*/ 4243589 w 4243589"/>
              <a:gd name="csY8" fmla="*/ 18288 h 18288"/>
              <a:gd name="csX9" fmla="*/ 3594926 w 4243589"/>
              <a:gd name="csY9" fmla="*/ 18288 h 18288"/>
              <a:gd name="csX10" fmla="*/ 3073571 w 4243589"/>
              <a:gd name="csY10" fmla="*/ 18288 h 18288"/>
              <a:gd name="csX11" fmla="*/ 2552216 w 4243589"/>
              <a:gd name="csY11" fmla="*/ 18288 h 18288"/>
              <a:gd name="csX12" fmla="*/ 1903553 w 4243589"/>
              <a:gd name="csY12" fmla="*/ 18288 h 18288"/>
              <a:gd name="csX13" fmla="*/ 1212454 w 4243589"/>
              <a:gd name="csY13" fmla="*/ 18288 h 18288"/>
              <a:gd name="csX14" fmla="*/ 733535 w 4243589"/>
              <a:gd name="csY14" fmla="*/ 18288 h 18288"/>
              <a:gd name="csX15" fmla="*/ 0 w 4243589"/>
              <a:gd name="csY15" fmla="*/ 18288 h 18288"/>
              <a:gd name="csX16" fmla="*/ 0 w 4243589"/>
              <a:gd name="csY16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rgbClr val="FFFFFF">
              <a:alpha val="75000"/>
            </a:srgbClr>
          </a:solidFill>
          <a:ln w="44450" cap="rnd">
            <a:solidFill>
              <a:schemeClr val="bg1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719009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65AA13E-ED6A-EDF2-D3EE-1190A422C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pPr algn="ctr"/>
            <a:r>
              <a:rPr lang="en-GB" sz="5400" b="1" i="1" u="sng" dirty="0"/>
              <a:t>Members of parliament</a:t>
            </a:r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sX0" fmla="*/ 0 w 5410200"/>
              <a:gd name="csY0" fmla="*/ 0 h 18288"/>
              <a:gd name="csX1" fmla="*/ 568071 w 5410200"/>
              <a:gd name="csY1" fmla="*/ 0 h 18288"/>
              <a:gd name="csX2" fmla="*/ 1298448 w 5410200"/>
              <a:gd name="csY2" fmla="*/ 0 h 18288"/>
              <a:gd name="csX3" fmla="*/ 1920621 w 5410200"/>
              <a:gd name="csY3" fmla="*/ 0 h 18288"/>
              <a:gd name="csX4" fmla="*/ 2488692 w 5410200"/>
              <a:gd name="csY4" fmla="*/ 0 h 18288"/>
              <a:gd name="csX5" fmla="*/ 3219069 w 5410200"/>
              <a:gd name="csY5" fmla="*/ 0 h 18288"/>
              <a:gd name="csX6" fmla="*/ 3895344 w 5410200"/>
              <a:gd name="csY6" fmla="*/ 0 h 18288"/>
              <a:gd name="csX7" fmla="*/ 4571619 w 5410200"/>
              <a:gd name="csY7" fmla="*/ 0 h 18288"/>
              <a:gd name="csX8" fmla="*/ 5410200 w 5410200"/>
              <a:gd name="csY8" fmla="*/ 0 h 18288"/>
              <a:gd name="csX9" fmla="*/ 5410200 w 5410200"/>
              <a:gd name="csY9" fmla="*/ 18288 h 18288"/>
              <a:gd name="csX10" fmla="*/ 4842129 w 5410200"/>
              <a:gd name="csY10" fmla="*/ 18288 h 18288"/>
              <a:gd name="csX11" fmla="*/ 4328160 w 5410200"/>
              <a:gd name="csY11" fmla="*/ 18288 h 18288"/>
              <a:gd name="csX12" fmla="*/ 3597783 w 5410200"/>
              <a:gd name="csY12" fmla="*/ 18288 h 18288"/>
              <a:gd name="csX13" fmla="*/ 3029712 w 5410200"/>
              <a:gd name="csY13" fmla="*/ 18288 h 18288"/>
              <a:gd name="csX14" fmla="*/ 2299335 w 5410200"/>
              <a:gd name="csY14" fmla="*/ 18288 h 18288"/>
              <a:gd name="csX15" fmla="*/ 1514856 w 5410200"/>
              <a:gd name="csY15" fmla="*/ 18288 h 18288"/>
              <a:gd name="csX16" fmla="*/ 892683 w 5410200"/>
              <a:gd name="csY16" fmla="*/ 18288 h 18288"/>
              <a:gd name="csX17" fmla="*/ 0 w 5410200"/>
              <a:gd name="csY17" fmla="*/ 18288 h 18288"/>
              <a:gd name="csX18" fmla="*/ 0 w 5410200"/>
              <a:gd name="csY18" fmla="*/ 0 h 18288"/>
            </a:gdLst>
            <a:ahLst/>
            <a:cxnLst>
              <a:cxn ang="0">
                <a:pos x="csX0" y="csY0"/>
              </a:cxn>
              <a:cxn ang="0">
                <a:pos x="csX1" y="csY1"/>
              </a:cxn>
              <a:cxn ang="0">
                <a:pos x="csX2" y="csY2"/>
              </a:cxn>
              <a:cxn ang="0">
                <a:pos x="csX3" y="csY3"/>
              </a:cxn>
              <a:cxn ang="0">
                <a:pos x="csX4" y="csY4"/>
              </a:cxn>
              <a:cxn ang="0">
                <a:pos x="csX5" y="csY5"/>
              </a:cxn>
              <a:cxn ang="0">
                <a:pos x="csX6" y="csY6"/>
              </a:cxn>
              <a:cxn ang="0">
                <a:pos x="csX7" y="csY7"/>
              </a:cxn>
              <a:cxn ang="0">
                <a:pos x="csX8" y="csY8"/>
              </a:cxn>
              <a:cxn ang="0">
                <a:pos x="csX9" y="csY9"/>
              </a:cxn>
              <a:cxn ang="0">
                <a:pos x="csX10" y="csY10"/>
              </a:cxn>
              <a:cxn ang="0">
                <a:pos x="csX11" y="csY11"/>
              </a:cxn>
              <a:cxn ang="0">
                <a:pos x="csX12" y="csY12"/>
              </a:cxn>
              <a:cxn ang="0">
                <a:pos x="csX13" y="csY13"/>
              </a:cxn>
              <a:cxn ang="0">
                <a:pos x="csX14" y="csY14"/>
              </a:cxn>
              <a:cxn ang="0">
                <a:pos x="csX15" y="csY15"/>
              </a:cxn>
              <a:cxn ang="0">
                <a:pos x="csX16" y="csY16"/>
              </a:cxn>
              <a:cxn ang="0">
                <a:pos x="csX17" y="csY17"/>
              </a:cxn>
              <a:cxn ang="0">
                <a:pos x="csX18" y="cs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2273D825-530A-786D-4E1F-DFE7C741ED6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48774962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90341546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E0AE394F-AFF1-4485-AF1F-7387A2F041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Video 5" descr="Alarm Clock">
            <a:extLst>
              <a:ext uri="{FF2B5EF4-FFF2-40B4-BE49-F238E27FC236}">
                <a16:creationId xmlns:a16="http://schemas.microsoft.com/office/drawing/2014/main" id="{2D1255C2-326C-7284-E258-DDB62F3C445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t="284" r="1" b="1"/>
          <a:stretch/>
        </p:blipFill>
        <p:spPr>
          <a:xfrm>
            <a:off x="-3047" y="10"/>
            <a:ext cx="12191999" cy="685799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5683D043-25BB-4AC9-8130-641179672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3323345"/>
          </a:xfrm>
          <a:prstGeom prst="rect">
            <a:avLst/>
          </a:prstGeom>
          <a:gradFill flip="none" rotWithShape="1">
            <a:gsLst>
              <a:gs pos="57000">
                <a:srgbClr val="000000">
                  <a:alpha val="30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D1B83C83-40BA-EB08-668E-BB29842F48E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64070" y="290597"/>
            <a:ext cx="7257764" cy="963404"/>
          </a:xfrm>
        </p:spPr>
        <p:txBody>
          <a:bodyPr anchor="t">
            <a:normAutofit/>
          </a:bodyPr>
          <a:lstStyle/>
          <a:p>
            <a:r>
              <a:rPr lang="en-GB" sz="5200" b="1" u="sng" dirty="0">
                <a:solidFill>
                  <a:srgbClr val="FFFFFF"/>
                </a:solidFill>
              </a:rPr>
              <a:t>Your time starts now!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A61CCAC-6875-474C-8E9E-F57ABF078C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3047" y="4704862"/>
            <a:ext cx="12191999" cy="2155484"/>
          </a:xfrm>
          <a:prstGeom prst="rect">
            <a:avLst/>
          </a:prstGeom>
          <a:gradFill flip="none" rotWithShape="1">
            <a:gsLst>
              <a:gs pos="59000">
                <a:srgbClr val="000000">
                  <a:alpha val="30000"/>
                </a:srgbClr>
              </a:gs>
              <a:gs pos="0">
                <a:srgbClr val="000000">
                  <a:alpha val="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0800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mute="1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A0118C5-4F8D-4CF4-BADD-53FEACC6C4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99050EE-26AF-4253-BD50-F0FCD965A8F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0284" y="575361"/>
            <a:ext cx="5707277" cy="5707277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BC3F3D-FC1F-7EAF-BFEF-123454D97A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48452"/>
            <a:ext cx="4974771" cy="3587786"/>
          </a:xfrm>
        </p:spPr>
        <p:txBody>
          <a:bodyPr>
            <a:normAutofit/>
          </a:bodyPr>
          <a:lstStyle/>
          <a:p>
            <a:pPr algn="ctr"/>
            <a:r>
              <a:rPr lang="en-GB" b="1" i="1" u="sng">
                <a:solidFill>
                  <a:schemeClr val="bg1"/>
                </a:solidFill>
              </a:rPr>
              <a:t>Summary</a:t>
            </a:r>
          </a:p>
        </p:txBody>
      </p:sp>
      <p:grpSp>
        <p:nvGrpSpPr>
          <p:cNvPr id="12" name="Graphic 190">
            <a:extLst>
              <a:ext uri="{FF2B5EF4-FFF2-40B4-BE49-F238E27FC236}">
                <a16:creationId xmlns:a16="http://schemas.microsoft.com/office/drawing/2014/main" id="{00E015F5-1A99-4E40-BC3D-7707802996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93117" y="1193254"/>
            <a:ext cx="1291642" cy="429215"/>
            <a:chOff x="2504802" y="1755501"/>
            <a:chExt cx="1598829" cy="531293"/>
          </a:xfrm>
          <a:solidFill>
            <a:schemeClr val="bg1"/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E6F571-2BB7-46DA-A3D9-B32ADDC16A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2113855"/>
              <a:ext cx="1598614" cy="172939"/>
            </a:xfrm>
            <a:custGeom>
              <a:avLst/>
              <a:gdLst>
                <a:gd name="connsiteX0" fmla="*/ 1248648 w 1598614"/>
                <a:gd name="connsiteY0" fmla="*/ 172939 h 172939"/>
                <a:gd name="connsiteX1" fmla="*/ 1123031 w 1598614"/>
                <a:gd name="connsiteY1" fmla="*/ 92708 h 172939"/>
                <a:gd name="connsiteX2" fmla="*/ 1024085 w 1598614"/>
                <a:gd name="connsiteY2" fmla="*/ 29469 h 172939"/>
                <a:gd name="connsiteX3" fmla="*/ 925140 w 1598614"/>
                <a:gd name="connsiteY3" fmla="*/ 92708 h 172939"/>
                <a:gd name="connsiteX4" fmla="*/ 799522 w 1598614"/>
                <a:gd name="connsiteY4" fmla="*/ 172939 h 172939"/>
                <a:gd name="connsiteX5" fmla="*/ 799522 w 1598614"/>
                <a:gd name="connsiteY5" fmla="*/ 172939 h 172939"/>
                <a:gd name="connsiteX6" fmla="*/ 673905 w 1598614"/>
                <a:gd name="connsiteY6" fmla="*/ 92708 h 172939"/>
                <a:gd name="connsiteX7" fmla="*/ 574959 w 1598614"/>
                <a:gd name="connsiteY7" fmla="*/ 29469 h 172939"/>
                <a:gd name="connsiteX8" fmla="*/ 476014 w 1598614"/>
                <a:gd name="connsiteY8" fmla="*/ 92708 h 172939"/>
                <a:gd name="connsiteX9" fmla="*/ 350396 w 1598614"/>
                <a:gd name="connsiteY9" fmla="*/ 172939 h 172939"/>
                <a:gd name="connsiteX10" fmla="*/ 224778 w 1598614"/>
                <a:gd name="connsiteY10" fmla="*/ 92708 h 172939"/>
                <a:gd name="connsiteX11" fmla="*/ 125833 w 1598614"/>
                <a:gd name="connsiteY11" fmla="*/ 29469 h 172939"/>
                <a:gd name="connsiteX12" fmla="*/ 26887 w 1598614"/>
                <a:gd name="connsiteY12" fmla="*/ 92708 h 172939"/>
                <a:gd name="connsiteX13" fmla="*/ 0 w 1598614"/>
                <a:gd name="connsiteY13" fmla="*/ 80232 h 172939"/>
                <a:gd name="connsiteX14" fmla="*/ 125618 w 1598614"/>
                <a:gd name="connsiteY14" fmla="*/ 0 h 172939"/>
                <a:gd name="connsiteX15" fmla="*/ 251235 w 1598614"/>
                <a:gd name="connsiteY15" fmla="*/ 80232 h 172939"/>
                <a:gd name="connsiteX16" fmla="*/ 350181 w 1598614"/>
                <a:gd name="connsiteY16" fmla="*/ 143471 h 172939"/>
                <a:gd name="connsiteX17" fmla="*/ 449126 w 1598614"/>
                <a:gd name="connsiteY17" fmla="*/ 80232 h 172939"/>
                <a:gd name="connsiteX18" fmla="*/ 574744 w 1598614"/>
                <a:gd name="connsiteY18" fmla="*/ 0 h 172939"/>
                <a:gd name="connsiteX19" fmla="*/ 700362 w 1598614"/>
                <a:gd name="connsiteY19" fmla="*/ 80232 h 172939"/>
                <a:gd name="connsiteX20" fmla="*/ 799307 w 1598614"/>
                <a:gd name="connsiteY20" fmla="*/ 143471 h 172939"/>
                <a:gd name="connsiteX21" fmla="*/ 799307 w 1598614"/>
                <a:gd name="connsiteY21" fmla="*/ 143471 h 172939"/>
                <a:gd name="connsiteX22" fmla="*/ 898253 w 1598614"/>
                <a:gd name="connsiteY22" fmla="*/ 80232 h 172939"/>
                <a:gd name="connsiteX23" fmla="*/ 1023870 w 1598614"/>
                <a:gd name="connsiteY23" fmla="*/ 0 h 172939"/>
                <a:gd name="connsiteX24" fmla="*/ 1149488 w 1598614"/>
                <a:gd name="connsiteY24" fmla="*/ 80232 h 172939"/>
                <a:gd name="connsiteX25" fmla="*/ 1248433 w 1598614"/>
                <a:gd name="connsiteY25" fmla="*/ 143471 h 172939"/>
                <a:gd name="connsiteX26" fmla="*/ 1347379 w 1598614"/>
                <a:gd name="connsiteY26" fmla="*/ 80232 h 172939"/>
                <a:gd name="connsiteX27" fmla="*/ 1472997 w 1598614"/>
                <a:gd name="connsiteY27" fmla="*/ 0 h 172939"/>
                <a:gd name="connsiteX28" fmla="*/ 1598614 w 1598614"/>
                <a:gd name="connsiteY28" fmla="*/ 80232 h 172939"/>
                <a:gd name="connsiteX29" fmla="*/ 1571942 w 1598614"/>
                <a:gd name="connsiteY29" fmla="*/ 92708 h 172939"/>
                <a:gd name="connsiteX30" fmla="*/ 1472997 w 1598614"/>
                <a:gd name="connsiteY30" fmla="*/ 29469 h 172939"/>
                <a:gd name="connsiteX31" fmla="*/ 1374051 w 1598614"/>
                <a:gd name="connsiteY31" fmla="*/ 92708 h 172939"/>
                <a:gd name="connsiteX32" fmla="*/ 1248648 w 1598614"/>
                <a:gd name="connsiteY32" fmla="*/ 172939 h 1729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614" h="172939">
                  <a:moveTo>
                    <a:pt x="1248648" y="172939"/>
                  </a:moveTo>
                  <a:cubicBezTo>
                    <a:pt x="1194229" y="172939"/>
                    <a:pt x="1146046" y="142180"/>
                    <a:pt x="1123031" y="92708"/>
                  </a:cubicBezTo>
                  <a:cubicBezTo>
                    <a:pt x="1104962" y="53775"/>
                    <a:pt x="1067105" y="29469"/>
                    <a:pt x="1024085" y="29469"/>
                  </a:cubicBezTo>
                  <a:cubicBezTo>
                    <a:pt x="981066" y="29469"/>
                    <a:pt x="943208" y="53775"/>
                    <a:pt x="925140" y="92708"/>
                  </a:cubicBezTo>
                  <a:cubicBezTo>
                    <a:pt x="902124" y="142180"/>
                    <a:pt x="853942" y="172939"/>
                    <a:pt x="799522" y="172939"/>
                  </a:cubicBezTo>
                  <a:cubicBezTo>
                    <a:pt x="799522" y="172939"/>
                    <a:pt x="799522" y="172939"/>
                    <a:pt x="799522" y="172939"/>
                  </a:cubicBezTo>
                  <a:cubicBezTo>
                    <a:pt x="744887" y="172939"/>
                    <a:pt x="696920" y="142180"/>
                    <a:pt x="673905" y="92708"/>
                  </a:cubicBezTo>
                  <a:cubicBezTo>
                    <a:pt x="655836" y="53775"/>
                    <a:pt x="617979" y="29469"/>
                    <a:pt x="574959" y="29469"/>
                  </a:cubicBezTo>
                  <a:cubicBezTo>
                    <a:pt x="531939" y="29469"/>
                    <a:pt x="494082" y="53775"/>
                    <a:pt x="476014" y="92708"/>
                  </a:cubicBezTo>
                  <a:cubicBezTo>
                    <a:pt x="452998" y="142180"/>
                    <a:pt x="405031" y="172939"/>
                    <a:pt x="350396" y="172939"/>
                  </a:cubicBezTo>
                  <a:cubicBezTo>
                    <a:pt x="295976" y="172939"/>
                    <a:pt x="247794" y="142180"/>
                    <a:pt x="224778" y="92708"/>
                  </a:cubicBezTo>
                  <a:cubicBezTo>
                    <a:pt x="206710" y="53775"/>
                    <a:pt x="168853" y="29469"/>
                    <a:pt x="125833" y="29469"/>
                  </a:cubicBezTo>
                  <a:cubicBezTo>
                    <a:pt x="82813" y="29469"/>
                    <a:pt x="44956" y="53775"/>
                    <a:pt x="26887" y="92708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268" y="30759"/>
                    <a:pt x="969235" y="0"/>
                    <a:pt x="1023870" y="0"/>
                  </a:cubicBezTo>
                  <a:cubicBezTo>
                    <a:pt x="1078505" y="0"/>
                    <a:pt x="1126472" y="30759"/>
                    <a:pt x="1149488" y="80232"/>
                  </a:cubicBezTo>
                  <a:cubicBezTo>
                    <a:pt x="1167556" y="119165"/>
                    <a:pt x="1205414" y="143471"/>
                    <a:pt x="1248433" y="143471"/>
                  </a:cubicBezTo>
                  <a:cubicBezTo>
                    <a:pt x="1291453" y="143471"/>
                    <a:pt x="1329311" y="119165"/>
                    <a:pt x="1347379" y="80232"/>
                  </a:cubicBezTo>
                  <a:cubicBezTo>
                    <a:pt x="1370394" y="30759"/>
                    <a:pt x="1418361" y="0"/>
                    <a:pt x="1472997" y="0"/>
                  </a:cubicBezTo>
                  <a:cubicBezTo>
                    <a:pt x="1527632" y="0"/>
                    <a:pt x="1575814" y="30759"/>
                    <a:pt x="1598614" y="80232"/>
                  </a:cubicBezTo>
                  <a:lnTo>
                    <a:pt x="1571942" y="92708"/>
                  </a:lnTo>
                  <a:cubicBezTo>
                    <a:pt x="1553874" y="53775"/>
                    <a:pt x="1515801" y="29469"/>
                    <a:pt x="1472997" y="29469"/>
                  </a:cubicBezTo>
                  <a:cubicBezTo>
                    <a:pt x="1429977" y="29469"/>
                    <a:pt x="1392119" y="53775"/>
                    <a:pt x="1374051" y="92708"/>
                  </a:cubicBezTo>
                  <a:cubicBezTo>
                    <a:pt x="1351251" y="142180"/>
                    <a:pt x="1303069" y="172939"/>
                    <a:pt x="1248648" y="172939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A905CC16-753C-4B9F-B3E2-C456795AE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504802" y="1755501"/>
              <a:ext cx="1598829" cy="172724"/>
            </a:xfrm>
            <a:custGeom>
              <a:avLst/>
              <a:gdLst>
                <a:gd name="connsiteX0" fmla="*/ 1248648 w 1598829"/>
                <a:gd name="connsiteY0" fmla="*/ 172724 h 172724"/>
                <a:gd name="connsiteX1" fmla="*/ 1123031 w 1598829"/>
                <a:gd name="connsiteY1" fmla="*/ 92492 h 172724"/>
                <a:gd name="connsiteX2" fmla="*/ 1024085 w 1598829"/>
                <a:gd name="connsiteY2" fmla="*/ 29253 h 172724"/>
                <a:gd name="connsiteX3" fmla="*/ 925140 w 1598829"/>
                <a:gd name="connsiteY3" fmla="*/ 92492 h 172724"/>
                <a:gd name="connsiteX4" fmla="*/ 799522 w 1598829"/>
                <a:gd name="connsiteY4" fmla="*/ 172724 h 172724"/>
                <a:gd name="connsiteX5" fmla="*/ 799522 w 1598829"/>
                <a:gd name="connsiteY5" fmla="*/ 172724 h 172724"/>
                <a:gd name="connsiteX6" fmla="*/ 673905 w 1598829"/>
                <a:gd name="connsiteY6" fmla="*/ 92492 h 172724"/>
                <a:gd name="connsiteX7" fmla="*/ 574959 w 1598829"/>
                <a:gd name="connsiteY7" fmla="*/ 29253 h 172724"/>
                <a:gd name="connsiteX8" fmla="*/ 476014 w 1598829"/>
                <a:gd name="connsiteY8" fmla="*/ 92492 h 172724"/>
                <a:gd name="connsiteX9" fmla="*/ 350396 w 1598829"/>
                <a:gd name="connsiteY9" fmla="*/ 172724 h 172724"/>
                <a:gd name="connsiteX10" fmla="*/ 224778 w 1598829"/>
                <a:gd name="connsiteY10" fmla="*/ 92492 h 172724"/>
                <a:gd name="connsiteX11" fmla="*/ 125833 w 1598829"/>
                <a:gd name="connsiteY11" fmla="*/ 29253 h 172724"/>
                <a:gd name="connsiteX12" fmla="*/ 26887 w 1598829"/>
                <a:gd name="connsiteY12" fmla="*/ 92492 h 172724"/>
                <a:gd name="connsiteX13" fmla="*/ 0 w 1598829"/>
                <a:gd name="connsiteY13" fmla="*/ 80232 h 172724"/>
                <a:gd name="connsiteX14" fmla="*/ 125618 w 1598829"/>
                <a:gd name="connsiteY14" fmla="*/ 0 h 172724"/>
                <a:gd name="connsiteX15" fmla="*/ 251235 w 1598829"/>
                <a:gd name="connsiteY15" fmla="*/ 80232 h 172724"/>
                <a:gd name="connsiteX16" fmla="*/ 350181 w 1598829"/>
                <a:gd name="connsiteY16" fmla="*/ 143471 h 172724"/>
                <a:gd name="connsiteX17" fmla="*/ 449126 w 1598829"/>
                <a:gd name="connsiteY17" fmla="*/ 80232 h 172724"/>
                <a:gd name="connsiteX18" fmla="*/ 574744 w 1598829"/>
                <a:gd name="connsiteY18" fmla="*/ 0 h 172724"/>
                <a:gd name="connsiteX19" fmla="*/ 700362 w 1598829"/>
                <a:gd name="connsiteY19" fmla="*/ 80232 h 172724"/>
                <a:gd name="connsiteX20" fmla="*/ 799307 w 1598829"/>
                <a:gd name="connsiteY20" fmla="*/ 143471 h 172724"/>
                <a:gd name="connsiteX21" fmla="*/ 799307 w 1598829"/>
                <a:gd name="connsiteY21" fmla="*/ 143471 h 172724"/>
                <a:gd name="connsiteX22" fmla="*/ 898253 w 1598829"/>
                <a:gd name="connsiteY22" fmla="*/ 80232 h 172724"/>
                <a:gd name="connsiteX23" fmla="*/ 1024085 w 1598829"/>
                <a:gd name="connsiteY23" fmla="*/ 0 h 172724"/>
                <a:gd name="connsiteX24" fmla="*/ 1149703 w 1598829"/>
                <a:gd name="connsiteY24" fmla="*/ 80232 h 172724"/>
                <a:gd name="connsiteX25" fmla="*/ 1248648 w 1598829"/>
                <a:gd name="connsiteY25" fmla="*/ 143471 h 172724"/>
                <a:gd name="connsiteX26" fmla="*/ 1347594 w 1598829"/>
                <a:gd name="connsiteY26" fmla="*/ 80232 h 172724"/>
                <a:gd name="connsiteX27" fmla="*/ 1473212 w 1598829"/>
                <a:gd name="connsiteY27" fmla="*/ 0 h 172724"/>
                <a:gd name="connsiteX28" fmla="*/ 1598829 w 1598829"/>
                <a:gd name="connsiteY28" fmla="*/ 80232 h 172724"/>
                <a:gd name="connsiteX29" fmla="*/ 1572157 w 1598829"/>
                <a:gd name="connsiteY29" fmla="*/ 92492 h 172724"/>
                <a:gd name="connsiteX30" fmla="*/ 1473212 w 1598829"/>
                <a:gd name="connsiteY30" fmla="*/ 29253 h 172724"/>
                <a:gd name="connsiteX31" fmla="*/ 1374266 w 1598829"/>
                <a:gd name="connsiteY31" fmla="*/ 92492 h 172724"/>
                <a:gd name="connsiteX32" fmla="*/ 1248648 w 1598829"/>
                <a:gd name="connsiteY32" fmla="*/ 172724 h 1727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1598829" h="172724">
                  <a:moveTo>
                    <a:pt x="1248648" y="172724"/>
                  </a:moveTo>
                  <a:cubicBezTo>
                    <a:pt x="1194229" y="172724"/>
                    <a:pt x="1146046" y="141965"/>
                    <a:pt x="1123031" y="92492"/>
                  </a:cubicBezTo>
                  <a:cubicBezTo>
                    <a:pt x="1104962" y="53560"/>
                    <a:pt x="1067105" y="29253"/>
                    <a:pt x="1024085" y="29253"/>
                  </a:cubicBezTo>
                  <a:cubicBezTo>
                    <a:pt x="981066" y="29253"/>
                    <a:pt x="943208" y="53560"/>
                    <a:pt x="925140" y="92492"/>
                  </a:cubicBezTo>
                  <a:cubicBezTo>
                    <a:pt x="902124" y="141965"/>
                    <a:pt x="853942" y="172724"/>
                    <a:pt x="799522" y="172724"/>
                  </a:cubicBezTo>
                  <a:cubicBezTo>
                    <a:pt x="799522" y="172724"/>
                    <a:pt x="799522" y="172724"/>
                    <a:pt x="799522" y="172724"/>
                  </a:cubicBezTo>
                  <a:cubicBezTo>
                    <a:pt x="744887" y="172724"/>
                    <a:pt x="696920" y="141965"/>
                    <a:pt x="673905" y="92492"/>
                  </a:cubicBezTo>
                  <a:cubicBezTo>
                    <a:pt x="655836" y="53560"/>
                    <a:pt x="617979" y="29253"/>
                    <a:pt x="574959" y="29253"/>
                  </a:cubicBezTo>
                  <a:cubicBezTo>
                    <a:pt x="531939" y="29253"/>
                    <a:pt x="494082" y="53560"/>
                    <a:pt x="476014" y="92492"/>
                  </a:cubicBezTo>
                  <a:cubicBezTo>
                    <a:pt x="452998" y="141965"/>
                    <a:pt x="405031" y="172724"/>
                    <a:pt x="350396" y="172724"/>
                  </a:cubicBezTo>
                  <a:cubicBezTo>
                    <a:pt x="295976" y="172724"/>
                    <a:pt x="247794" y="141965"/>
                    <a:pt x="224778" y="92492"/>
                  </a:cubicBezTo>
                  <a:cubicBezTo>
                    <a:pt x="206710" y="53560"/>
                    <a:pt x="168853" y="29253"/>
                    <a:pt x="125833" y="29253"/>
                  </a:cubicBezTo>
                  <a:cubicBezTo>
                    <a:pt x="82813" y="29253"/>
                    <a:pt x="44956" y="53560"/>
                    <a:pt x="26887" y="92492"/>
                  </a:cubicBezTo>
                  <a:lnTo>
                    <a:pt x="0" y="80232"/>
                  </a:lnTo>
                  <a:cubicBezTo>
                    <a:pt x="23016" y="30759"/>
                    <a:pt x="70983" y="0"/>
                    <a:pt x="125618" y="0"/>
                  </a:cubicBezTo>
                  <a:cubicBezTo>
                    <a:pt x="180253" y="0"/>
                    <a:pt x="228220" y="30759"/>
                    <a:pt x="251235" y="80232"/>
                  </a:cubicBezTo>
                  <a:cubicBezTo>
                    <a:pt x="269304" y="119165"/>
                    <a:pt x="307376" y="143471"/>
                    <a:pt x="350181" y="143471"/>
                  </a:cubicBezTo>
                  <a:cubicBezTo>
                    <a:pt x="393201" y="143471"/>
                    <a:pt x="431058" y="119165"/>
                    <a:pt x="449126" y="80232"/>
                  </a:cubicBezTo>
                  <a:cubicBezTo>
                    <a:pt x="472142" y="30759"/>
                    <a:pt x="520324" y="0"/>
                    <a:pt x="574744" y="0"/>
                  </a:cubicBezTo>
                  <a:cubicBezTo>
                    <a:pt x="629164" y="0"/>
                    <a:pt x="677346" y="30759"/>
                    <a:pt x="700362" y="80232"/>
                  </a:cubicBezTo>
                  <a:cubicBezTo>
                    <a:pt x="718430" y="119165"/>
                    <a:pt x="756287" y="143471"/>
                    <a:pt x="799307" y="143471"/>
                  </a:cubicBezTo>
                  <a:lnTo>
                    <a:pt x="799307" y="143471"/>
                  </a:lnTo>
                  <a:cubicBezTo>
                    <a:pt x="842327" y="143471"/>
                    <a:pt x="880184" y="119165"/>
                    <a:pt x="898253" y="80232"/>
                  </a:cubicBezTo>
                  <a:cubicBezTo>
                    <a:pt x="921483" y="30759"/>
                    <a:pt x="969450" y="0"/>
                    <a:pt x="1024085" y="0"/>
                  </a:cubicBezTo>
                  <a:cubicBezTo>
                    <a:pt x="1078720" y="0"/>
                    <a:pt x="1126688" y="30759"/>
                    <a:pt x="1149703" y="80232"/>
                  </a:cubicBezTo>
                  <a:cubicBezTo>
                    <a:pt x="1167771" y="119165"/>
                    <a:pt x="1205629" y="143471"/>
                    <a:pt x="1248648" y="143471"/>
                  </a:cubicBezTo>
                  <a:cubicBezTo>
                    <a:pt x="1291668" y="143471"/>
                    <a:pt x="1329526" y="119165"/>
                    <a:pt x="1347594" y="80232"/>
                  </a:cubicBezTo>
                  <a:cubicBezTo>
                    <a:pt x="1370610" y="30759"/>
                    <a:pt x="1418792" y="0"/>
                    <a:pt x="1473212" y="0"/>
                  </a:cubicBezTo>
                  <a:cubicBezTo>
                    <a:pt x="1527847" y="0"/>
                    <a:pt x="1576029" y="30759"/>
                    <a:pt x="1598829" y="80232"/>
                  </a:cubicBezTo>
                  <a:lnTo>
                    <a:pt x="1572157" y="92492"/>
                  </a:lnTo>
                  <a:cubicBezTo>
                    <a:pt x="1554089" y="53560"/>
                    <a:pt x="1516016" y="29253"/>
                    <a:pt x="1473212" y="29253"/>
                  </a:cubicBezTo>
                  <a:cubicBezTo>
                    <a:pt x="1430192" y="29253"/>
                    <a:pt x="1392335" y="53560"/>
                    <a:pt x="1374266" y="92492"/>
                  </a:cubicBezTo>
                  <a:cubicBezTo>
                    <a:pt x="1351251" y="141965"/>
                    <a:pt x="1303069" y="172724"/>
                    <a:pt x="1248648" y="172724"/>
                  </a:cubicBezTo>
                  <a:close/>
                </a:path>
              </a:pathLst>
            </a:custGeom>
            <a:grpFill/>
            <a:ln w="2149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16" name="Graphic 212">
            <a:extLst>
              <a:ext uri="{FF2B5EF4-FFF2-40B4-BE49-F238E27FC236}">
                <a16:creationId xmlns:a16="http://schemas.microsoft.com/office/drawing/2014/main" id="{D0C78466-EB6E-45A0-99A6-A00789ACD9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7727" y="421588"/>
            <a:ext cx="1291468" cy="1291468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18" name="Graphic 212">
            <a:extLst>
              <a:ext uri="{FF2B5EF4-FFF2-40B4-BE49-F238E27FC236}">
                <a16:creationId xmlns:a16="http://schemas.microsoft.com/office/drawing/2014/main" id="{E99F76E4-5DFD-4DBE-B042-66FBCD1182C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397727" y="421588"/>
            <a:ext cx="1291468" cy="1291468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0" name="Graphic 4">
            <a:extLst>
              <a:ext uri="{FF2B5EF4-FFF2-40B4-BE49-F238E27FC236}">
                <a16:creationId xmlns:a16="http://schemas.microsoft.com/office/drawing/2014/main" id="{5468B3A9-705E-43C3-A742-0619B0D8F2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0915" y="4748271"/>
            <a:ext cx="1330536" cy="1330521"/>
            <a:chOff x="5734037" y="3067039"/>
            <a:chExt cx="724483" cy="724489"/>
          </a:xfrm>
          <a:solidFill>
            <a:schemeClr val="bg1"/>
          </a:solidFill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29D439AD-5D67-497C-B831-D17FC3E592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067039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23F54BF2-C71C-45C5-9408-3B5E011B0F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2BBABE17-DB56-44AB-934B-63C07C79F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B483D20-A128-4076-AF54-88646172B8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5EFA818-FDDA-49E9-B11F-E9DC1854A9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EA1F8728-F8F7-4828-A718-A15E7663EA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8DA1F73F-AA1D-41D7-BAAB-292FD94A3E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D9441DEA-C85E-4B9C-A48D-8437854C4C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2628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15EBAA20-1368-4495-8D7C-820FAD8ECF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2628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0FB92591-626C-4D2B-A3E6-EC8742D67B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D392448D-513F-4528-9D8D-A151982041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61946BAE-1546-4EA4-A108-A799BF5D2C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32">
              <a:extLst>
                <a:ext uri="{FF2B5EF4-FFF2-40B4-BE49-F238E27FC236}">
                  <a16:creationId xmlns:a16="http://schemas.microsoft.com/office/drawing/2014/main" id="{42A8EC93-6A35-4D37-A8CB-59362BF875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12628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AFC3ECA2-E914-4D83-ABF9-B9FFD96E92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34">
              <a:extLst>
                <a:ext uri="{FF2B5EF4-FFF2-40B4-BE49-F238E27FC236}">
                  <a16:creationId xmlns:a16="http://schemas.microsoft.com/office/drawing/2014/main" id="{712B1108-9AAC-4F10-A64F-0D6963E518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8543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35">
              <a:extLst>
                <a:ext uri="{FF2B5EF4-FFF2-40B4-BE49-F238E27FC236}">
                  <a16:creationId xmlns:a16="http://schemas.microsoft.com/office/drawing/2014/main" id="{284CDA0C-B2AB-4791-83B1-C053C061D61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36">
              <a:extLst>
                <a:ext uri="{FF2B5EF4-FFF2-40B4-BE49-F238E27FC236}">
                  <a16:creationId xmlns:a16="http://schemas.microsoft.com/office/drawing/2014/main" id="{F857BF6B-E0CA-49C0-8827-B44CE8B9285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6D7B06A7-ADDF-4F27-B11F-08422FC1808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E8B0DA6C-71D7-4FCB-AE4C-035E0ADB50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EB078173-ADFB-480D-91A4-4D71C0109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AAA4027A-C97B-4C9A-B04C-EBE2112200A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C06DA92D-C6D0-4C7D-98CF-D9576912EB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24467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D6601653-3941-4C9B-BD39-62EECE23AE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244677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BC4A394-4FFE-4BFE-9A59-2B624E071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EB4EABA5-FDCF-4F6F-8FF1-6FDFF50580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10F3C940-2320-488A-B24C-AB0A4FB539B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F525BA82-37D8-47ED-AFF6-AE57124A4E7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2446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C2D78955-C80F-4DA3-83AA-D28A5A6FAD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BC23DAAC-7C06-4012-8CBB-8E3126B68B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0382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60D19F80-DC80-49EC-8EDD-7889092C181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11F50BB3-EA39-4693-BAE1-1101EF0A41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2" name="Freeform: Shape 51">
              <a:extLst>
                <a:ext uri="{FF2B5EF4-FFF2-40B4-BE49-F238E27FC236}">
                  <a16:creationId xmlns:a16="http://schemas.microsoft.com/office/drawing/2014/main" id="{00EFD45B-69A8-47F6-A5BF-779F7EB49F7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9E53C464-7272-4EBC-830B-CB29A96988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4" name="Freeform: Shape 53">
              <a:extLst>
                <a:ext uri="{FF2B5EF4-FFF2-40B4-BE49-F238E27FC236}">
                  <a16:creationId xmlns:a16="http://schemas.microsoft.com/office/drawing/2014/main" id="{B6BF10CE-C2AD-487A-9402-8D5C746ECF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5" name="Freeform: Shape 54">
              <a:extLst>
                <a:ext uri="{FF2B5EF4-FFF2-40B4-BE49-F238E27FC236}">
                  <a16:creationId xmlns:a16="http://schemas.microsoft.com/office/drawing/2014/main" id="{1064C7FE-F8EB-47EF-97FA-348A520599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6" name="Freeform: Shape 55">
              <a:extLst>
                <a:ext uri="{FF2B5EF4-FFF2-40B4-BE49-F238E27FC236}">
                  <a16:creationId xmlns:a16="http://schemas.microsoft.com/office/drawing/2014/main" id="{A991C553-06A1-4F26-BBBC-80F7E11E7A3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63074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7" name="Freeform: Shape 56">
              <a:extLst>
                <a:ext uri="{FF2B5EF4-FFF2-40B4-BE49-F238E27FC236}">
                  <a16:creationId xmlns:a16="http://schemas.microsoft.com/office/drawing/2014/main" id="{BCE9C081-2191-4C84-956E-F106BB015C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8" name="Freeform: Shape 57">
              <a:extLst>
                <a:ext uri="{FF2B5EF4-FFF2-40B4-BE49-F238E27FC236}">
                  <a16:creationId xmlns:a16="http://schemas.microsoft.com/office/drawing/2014/main" id="{292F6F03-BC34-40C6-8F17-7A169CD72F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59" name="Freeform: Shape 58">
              <a:extLst>
                <a:ext uri="{FF2B5EF4-FFF2-40B4-BE49-F238E27FC236}">
                  <a16:creationId xmlns:a16="http://schemas.microsoft.com/office/drawing/2014/main" id="{A5101B80-7351-4F0F-AB7D-3E40B4D266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0" name="Freeform: Shape 59">
              <a:extLst>
                <a:ext uri="{FF2B5EF4-FFF2-40B4-BE49-F238E27FC236}">
                  <a16:creationId xmlns:a16="http://schemas.microsoft.com/office/drawing/2014/main" id="{0570EE1D-95AC-4660-8E96-7C8A36FEB6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1" name="Freeform: Shape 60">
              <a:extLst>
                <a:ext uri="{FF2B5EF4-FFF2-40B4-BE49-F238E27FC236}">
                  <a16:creationId xmlns:a16="http://schemas.microsoft.com/office/drawing/2014/main" id="{385D9A56-2D15-4E0A-B981-E168F09064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63074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2" name="Freeform: Shape 61">
              <a:extLst>
                <a:ext uri="{FF2B5EF4-FFF2-40B4-BE49-F238E27FC236}">
                  <a16:creationId xmlns:a16="http://schemas.microsoft.com/office/drawing/2014/main" id="{28D0BA2F-9273-4EAA-AD17-C4EFE11403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3" name="Freeform: Shape 62">
              <a:extLst>
                <a:ext uri="{FF2B5EF4-FFF2-40B4-BE49-F238E27FC236}">
                  <a16:creationId xmlns:a16="http://schemas.microsoft.com/office/drawing/2014/main" id="{512CC54E-7976-4DC9-984C-45C2A23A72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222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4" name="Freeform: Shape 63">
              <a:extLst>
                <a:ext uri="{FF2B5EF4-FFF2-40B4-BE49-F238E27FC236}">
                  <a16:creationId xmlns:a16="http://schemas.microsoft.com/office/drawing/2014/main" id="{C8A3FC72-9FF9-41F6-97E0-45A0FEE946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5" name="Freeform: Shape 64">
              <a:extLst>
                <a:ext uri="{FF2B5EF4-FFF2-40B4-BE49-F238E27FC236}">
                  <a16:creationId xmlns:a16="http://schemas.microsoft.com/office/drawing/2014/main" id="{48918C16-C9B6-40D5-93A0-DB547B644A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6" name="Freeform: Shape 65">
              <a:extLst>
                <a:ext uri="{FF2B5EF4-FFF2-40B4-BE49-F238E27FC236}">
                  <a16:creationId xmlns:a16="http://schemas.microsoft.com/office/drawing/2014/main" id="{A05612C6-4858-4854-A3D3-90CF1E1C75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7" name="Freeform: Shape 66">
              <a:extLst>
                <a:ext uri="{FF2B5EF4-FFF2-40B4-BE49-F238E27FC236}">
                  <a16:creationId xmlns:a16="http://schemas.microsoft.com/office/drawing/2014/main" id="{A8E88D77-C726-4008-849C-DA7361F885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24CFE7CA-C955-4365-90C3-6272CB9A3C5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38B43FC8-B81C-490A-A346-4C6235DA8A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14D0221-0C97-4C71-B535-7506956EF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ED0C44EA-BD25-49A3-9EB8-9D8DED7C19D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3C9CCF2-15CC-4F7D-87F5-7FFEBAC9C2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8AA321D8-1D2C-472C-A2DB-EBB74498DD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724680C1-4BB5-45DB-A558-82514418CF2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C94F4CEF-82DD-4CFB-8EE3-4AB115F6A0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4F186C9C-C620-4426-A674-E40F808F66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2628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8929942C-BA3F-40EF-94DD-4A5C22C5B7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D234974B-3555-465B-95A7-1C63CE7386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0E38F9FD-48AC-4C3E-9E75-D1C0B555E0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3AA72E26-5C3D-4231-9042-E00AE43E80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6684433D-3C9E-4C19-A801-D51CF3064F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2628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DADB0C3D-A021-4F40-93B3-76B61334FD9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85433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41781C18-F408-401D-8A86-99FFBB9895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9D958D9F-E4B0-48B1-ADA4-3053AFB5D9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43EFCD46-F0FB-499C-81B9-3508FE5C8C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2B6A130F-CB85-4BDA-8DDF-8DAAB2F7D0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9359DA40-CA94-4B1F-9BE6-C800BEEC77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8543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73304FCD-8DAD-4BC8-A16E-84DDCA07FF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244676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BCB4864C-8F67-4BE7-89CC-664EA25EC5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845F543D-67FC-4640-A2A1-69DA6D0528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DBDB2A9C-60E5-4F7E-BA2B-4DD1595FB9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72B10DA2-D88E-4952-BDB5-102E61B4B2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AC5F5BED-3698-4F52-9977-D8CA2DC031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2446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E19CCEBC-AD20-45B2-A751-42B40BB31C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3A978AD9-9A35-4B89-B3BC-61E54AD9EB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77D8C808-AFC9-42DD-B253-0048903791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7" name="Freeform: Shape 96">
              <a:extLst>
                <a:ext uri="{FF2B5EF4-FFF2-40B4-BE49-F238E27FC236}">
                  <a16:creationId xmlns:a16="http://schemas.microsoft.com/office/drawing/2014/main" id="{EECD0BF1-7C64-407E-8306-4C447B1D32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8" name="Freeform: Shape 97">
              <a:extLst>
                <a:ext uri="{FF2B5EF4-FFF2-40B4-BE49-F238E27FC236}">
                  <a16:creationId xmlns:a16="http://schemas.microsoft.com/office/drawing/2014/main" id="{953B0F94-AC35-4CB2-878D-1DC7D68BE9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9" name="Freeform: Shape 98">
              <a:extLst>
                <a:ext uri="{FF2B5EF4-FFF2-40B4-BE49-F238E27FC236}">
                  <a16:creationId xmlns:a16="http://schemas.microsoft.com/office/drawing/2014/main" id="{08EA50C2-BB5F-4368-AA91-67B207C1AB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0" name="Freeform: Shape 99">
              <a:extLst>
                <a:ext uri="{FF2B5EF4-FFF2-40B4-BE49-F238E27FC236}">
                  <a16:creationId xmlns:a16="http://schemas.microsoft.com/office/drawing/2014/main" id="{DE45A7FE-0A45-45F6-8417-EBDA5A12D8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DA8B8DC8-F88C-432E-A8C2-8D13FE874F0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2" name="Freeform: Shape 101">
              <a:extLst>
                <a:ext uri="{FF2B5EF4-FFF2-40B4-BE49-F238E27FC236}">
                  <a16:creationId xmlns:a16="http://schemas.microsoft.com/office/drawing/2014/main" id="{D02C5430-233D-49F7-B852-181D2B2F61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3" name="Freeform: Shape 102">
              <a:extLst>
                <a:ext uri="{FF2B5EF4-FFF2-40B4-BE49-F238E27FC236}">
                  <a16:creationId xmlns:a16="http://schemas.microsoft.com/office/drawing/2014/main" id="{76DB286F-9E15-441C-8697-57007B76C14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4" name="Freeform: Shape 103">
              <a:extLst>
                <a:ext uri="{FF2B5EF4-FFF2-40B4-BE49-F238E27FC236}">
                  <a16:creationId xmlns:a16="http://schemas.microsoft.com/office/drawing/2014/main" id="{534DC0EE-15B7-44AE-A7DC-8B5E22688A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5" name="Freeform: Shape 104">
              <a:extLst>
                <a:ext uri="{FF2B5EF4-FFF2-40B4-BE49-F238E27FC236}">
                  <a16:creationId xmlns:a16="http://schemas.microsoft.com/office/drawing/2014/main" id="{4FBE9900-F640-4248-9C4C-EDBE5E00AF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63074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6" name="Freeform: Shape 105">
              <a:extLst>
                <a:ext uri="{FF2B5EF4-FFF2-40B4-BE49-F238E27FC236}">
                  <a16:creationId xmlns:a16="http://schemas.microsoft.com/office/drawing/2014/main" id="{37FF04AF-F86B-49F8-AAB5-DA696591A1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7" name="Freeform: Shape 106">
              <a:extLst>
                <a:ext uri="{FF2B5EF4-FFF2-40B4-BE49-F238E27FC236}">
                  <a16:creationId xmlns:a16="http://schemas.microsoft.com/office/drawing/2014/main" id="{710DCFEA-4572-47A3-A6BE-7B21F5758CE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8" name="Freeform: Shape 107">
              <a:extLst>
                <a:ext uri="{FF2B5EF4-FFF2-40B4-BE49-F238E27FC236}">
                  <a16:creationId xmlns:a16="http://schemas.microsoft.com/office/drawing/2014/main" id="{BA42ED8E-CCC8-478F-9EF4-625B633071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9" name="Freeform: Shape 108">
              <a:extLst>
                <a:ext uri="{FF2B5EF4-FFF2-40B4-BE49-F238E27FC236}">
                  <a16:creationId xmlns:a16="http://schemas.microsoft.com/office/drawing/2014/main" id="{146DF8F4-DF09-4E6C-887F-C9269E56A5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0" name="Freeform: Shape 109">
              <a:extLst>
                <a:ext uri="{FF2B5EF4-FFF2-40B4-BE49-F238E27FC236}">
                  <a16:creationId xmlns:a16="http://schemas.microsoft.com/office/drawing/2014/main" id="{7FF3916E-5C82-4956-A88B-81BFAC91B8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1" name="Freeform: Shape 110">
              <a:extLst>
                <a:ext uri="{FF2B5EF4-FFF2-40B4-BE49-F238E27FC236}">
                  <a16:creationId xmlns:a16="http://schemas.microsoft.com/office/drawing/2014/main" id="{7E5CF7AE-ED45-4AB5-9AEB-56FC964BFAA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4222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2" name="Freeform: Shape 111">
              <a:extLst>
                <a:ext uri="{FF2B5EF4-FFF2-40B4-BE49-F238E27FC236}">
                  <a16:creationId xmlns:a16="http://schemas.microsoft.com/office/drawing/2014/main" id="{7CFB132C-BEB1-4897-B1A4-97422811F6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81374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3" name="Freeform: Shape 112">
              <a:extLst>
                <a:ext uri="{FF2B5EF4-FFF2-40B4-BE49-F238E27FC236}">
                  <a16:creationId xmlns:a16="http://schemas.microsoft.com/office/drawing/2014/main" id="{4EE49F21-E336-41BC-8256-85A9AB597F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4" name="Freeform: Shape 113">
              <a:extLst>
                <a:ext uri="{FF2B5EF4-FFF2-40B4-BE49-F238E27FC236}">
                  <a16:creationId xmlns:a16="http://schemas.microsoft.com/office/drawing/2014/main" id="{C62510EE-BDCD-4393-9AD7-2D0C9A722D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5" name="Freeform: Shape 114">
              <a:extLst>
                <a:ext uri="{FF2B5EF4-FFF2-40B4-BE49-F238E27FC236}">
                  <a16:creationId xmlns:a16="http://schemas.microsoft.com/office/drawing/2014/main" id="{2420F94B-4F00-4C6C-97E3-BA5B5E6871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6" name="Freeform: Shape 115">
              <a:extLst>
                <a:ext uri="{FF2B5EF4-FFF2-40B4-BE49-F238E27FC236}">
                  <a16:creationId xmlns:a16="http://schemas.microsoft.com/office/drawing/2014/main" id="{E712560A-A110-4132-85D5-21BBBFA8C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7" name="Freeform: Shape 116">
              <a:extLst>
                <a:ext uri="{FF2B5EF4-FFF2-40B4-BE49-F238E27FC236}">
                  <a16:creationId xmlns:a16="http://schemas.microsoft.com/office/drawing/2014/main" id="{D1E3102B-23D5-43AE-A67D-583AAA52BA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8" name="Freeform: Shape 117">
              <a:extLst>
                <a:ext uri="{FF2B5EF4-FFF2-40B4-BE49-F238E27FC236}">
                  <a16:creationId xmlns:a16="http://schemas.microsoft.com/office/drawing/2014/main" id="{9D5ABE4E-EB80-423C-BBCE-9C1B77D9B0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9" name="Freeform: Shape 118">
              <a:extLst>
                <a:ext uri="{FF2B5EF4-FFF2-40B4-BE49-F238E27FC236}">
                  <a16:creationId xmlns:a16="http://schemas.microsoft.com/office/drawing/2014/main" id="{BEB8CCC5-38F5-4892-A00B-14B645BBDF5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4062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0" name="Freeform: Shape 119">
              <a:extLst>
                <a:ext uri="{FF2B5EF4-FFF2-40B4-BE49-F238E27FC236}">
                  <a16:creationId xmlns:a16="http://schemas.microsoft.com/office/drawing/2014/main" id="{8860175F-F7D5-4464-AD61-5B435528FE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1" name="Freeform: Shape 120">
              <a:extLst>
                <a:ext uri="{FF2B5EF4-FFF2-40B4-BE49-F238E27FC236}">
                  <a16:creationId xmlns:a16="http://schemas.microsoft.com/office/drawing/2014/main" id="{E28C20B0-98AA-4A5B-8CE1-236A3F6CAA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2" name="Freeform: Shape 121">
              <a:extLst>
                <a:ext uri="{FF2B5EF4-FFF2-40B4-BE49-F238E27FC236}">
                  <a16:creationId xmlns:a16="http://schemas.microsoft.com/office/drawing/2014/main" id="{8A56719F-13F0-4B75-8C04-DAACD8FD86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3" name="Freeform: Shape 122">
              <a:extLst>
                <a:ext uri="{FF2B5EF4-FFF2-40B4-BE49-F238E27FC236}">
                  <a16:creationId xmlns:a16="http://schemas.microsoft.com/office/drawing/2014/main" id="{B30555DA-285C-4859-83DE-B16FF6DB13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4" name="Freeform: Shape 123">
              <a:extLst>
                <a:ext uri="{FF2B5EF4-FFF2-40B4-BE49-F238E27FC236}">
                  <a16:creationId xmlns:a16="http://schemas.microsoft.com/office/drawing/2014/main" id="{67AF00E9-C8D6-41C4-9703-5468F51639D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5" name="Freeform: Shape 124">
              <a:extLst>
                <a:ext uri="{FF2B5EF4-FFF2-40B4-BE49-F238E27FC236}">
                  <a16:creationId xmlns:a16="http://schemas.microsoft.com/office/drawing/2014/main" id="{D07F88BD-A2E8-4F25-BB43-9372C6C9F3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6" name="Freeform: Shape 125">
              <a:extLst>
                <a:ext uri="{FF2B5EF4-FFF2-40B4-BE49-F238E27FC236}">
                  <a16:creationId xmlns:a16="http://schemas.microsoft.com/office/drawing/2014/main" id="{DFAE35DA-8283-4F4B-8C00-FF8EFE39B3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9977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7" name="Freeform: Shape 126">
              <a:extLst>
                <a:ext uri="{FF2B5EF4-FFF2-40B4-BE49-F238E27FC236}">
                  <a16:creationId xmlns:a16="http://schemas.microsoft.com/office/drawing/2014/main" id="{4340DEBE-A255-48E2-B7B2-AE881651CEC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8" name="Freeform: Shape 127">
              <a:extLst>
                <a:ext uri="{FF2B5EF4-FFF2-40B4-BE49-F238E27FC236}">
                  <a16:creationId xmlns:a16="http://schemas.microsoft.com/office/drawing/2014/main" id="{FE968FB9-507A-4F2E-B346-15995081B1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9" name="Freeform: Shape 128">
              <a:extLst>
                <a:ext uri="{FF2B5EF4-FFF2-40B4-BE49-F238E27FC236}">
                  <a16:creationId xmlns:a16="http://schemas.microsoft.com/office/drawing/2014/main" id="{4DA99BD8-9C2B-46BF-AA27-ED405540D1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0" name="Freeform: Shape 129">
              <a:extLst>
                <a:ext uri="{FF2B5EF4-FFF2-40B4-BE49-F238E27FC236}">
                  <a16:creationId xmlns:a16="http://schemas.microsoft.com/office/drawing/2014/main" id="{50C84F67-D2C2-48DF-8537-DF99C60240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1" name="Freeform: Shape 130">
              <a:extLst>
                <a:ext uri="{FF2B5EF4-FFF2-40B4-BE49-F238E27FC236}">
                  <a16:creationId xmlns:a16="http://schemas.microsoft.com/office/drawing/2014/main" id="{F5CAEB9A-26A6-4FBF-916B-19FC9B0BFC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2" name="Freeform: Shape 131">
              <a:extLst>
                <a:ext uri="{FF2B5EF4-FFF2-40B4-BE49-F238E27FC236}">
                  <a16:creationId xmlns:a16="http://schemas.microsoft.com/office/drawing/2014/main" id="{E4DEDE1B-4819-4E4B-849E-330D7DF56C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3" name="Freeform: Shape 132">
              <a:extLst>
                <a:ext uri="{FF2B5EF4-FFF2-40B4-BE49-F238E27FC236}">
                  <a16:creationId xmlns:a16="http://schemas.microsoft.com/office/drawing/2014/main" id="{C441B73E-F19C-4313-8F46-F600603B36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7" y="365901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4" name="Freeform: Shape 133">
              <a:extLst>
                <a:ext uri="{FF2B5EF4-FFF2-40B4-BE49-F238E27FC236}">
                  <a16:creationId xmlns:a16="http://schemas.microsoft.com/office/drawing/2014/main" id="{014FE805-EF51-4859-A6DF-CF75F9A0F5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2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5" name="Freeform: Shape 134">
              <a:extLst>
                <a:ext uri="{FF2B5EF4-FFF2-40B4-BE49-F238E27FC236}">
                  <a16:creationId xmlns:a16="http://schemas.microsoft.com/office/drawing/2014/main" id="{624CF2A5-BD9E-4570-8560-063BC70F26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2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6" name="Freeform: Shape 135">
              <a:extLst>
                <a:ext uri="{FF2B5EF4-FFF2-40B4-BE49-F238E27FC236}">
                  <a16:creationId xmlns:a16="http://schemas.microsoft.com/office/drawing/2014/main" id="{6BEC415C-7946-43B2-9AC8-348B6B5CD0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7" name="Freeform: Shape 136">
              <a:extLst>
                <a:ext uri="{FF2B5EF4-FFF2-40B4-BE49-F238E27FC236}">
                  <a16:creationId xmlns:a16="http://schemas.microsoft.com/office/drawing/2014/main" id="{1B615AD5-3365-43D4-8E16-377A2A2F97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8" name="Freeform: Shape 137">
              <a:extLst>
                <a:ext uri="{FF2B5EF4-FFF2-40B4-BE49-F238E27FC236}">
                  <a16:creationId xmlns:a16="http://schemas.microsoft.com/office/drawing/2014/main" id="{9D184DFD-DD33-491E-90FF-6E4ECA2668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9" name="Freeform: Shape 138">
              <a:extLst>
                <a:ext uri="{FF2B5EF4-FFF2-40B4-BE49-F238E27FC236}">
                  <a16:creationId xmlns:a16="http://schemas.microsoft.com/office/drawing/2014/main" id="{31B62FE1-0262-4B09-ABEA-8AA010137D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0" name="Freeform: Shape 139">
              <a:extLst>
                <a:ext uri="{FF2B5EF4-FFF2-40B4-BE49-F238E27FC236}">
                  <a16:creationId xmlns:a16="http://schemas.microsoft.com/office/drawing/2014/main" id="{20C539C6-FAA9-4EBE-93D9-1F946E14498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9" y="371816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1" name="Freeform: Shape 140">
              <a:extLst>
                <a:ext uri="{FF2B5EF4-FFF2-40B4-BE49-F238E27FC236}">
                  <a16:creationId xmlns:a16="http://schemas.microsoft.com/office/drawing/2014/main" id="{8C6EF3FF-09E5-4099-A49B-CA364A6E837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2" name="Freeform: Shape 141">
              <a:extLst>
                <a:ext uri="{FF2B5EF4-FFF2-40B4-BE49-F238E27FC236}">
                  <a16:creationId xmlns:a16="http://schemas.microsoft.com/office/drawing/2014/main" id="{B3C5E06F-8F1E-4771-AAE4-B34B1D6A3D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4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3" name="Freeform: Shape 142">
              <a:extLst>
                <a:ext uri="{FF2B5EF4-FFF2-40B4-BE49-F238E27FC236}">
                  <a16:creationId xmlns:a16="http://schemas.microsoft.com/office/drawing/2014/main" id="{538D5AE9-76CC-4AE4-B026-656EDCB01B8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4" name="Freeform: Shape 143">
              <a:extLst>
                <a:ext uri="{FF2B5EF4-FFF2-40B4-BE49-F238E27FC236}">
                  <a16:creationId xmlns:a16="http://schemas.microsoft.com/office/drawing/2014/main" id="{30F1A9B9-52AB-4527-BD4A-1802F7C960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5" name="Freeform: Shape 144">
              <a:extLst>
                <a:ext uri="{FF2B5EF4-FFF2-40B4-BE49-F238E27FC236}">
                  <a16:creationId xmlns:a16="http://schemas.microsoft.com/office/drawing/2014/main" id="{46A57D78-C020-4EEF-971D-0C8802889AA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6" name="Freeform: Shape 145">
              <a:extLst>
                <a:ext uri="{FF2B5EF4-FFF2-40B4-BE49-F238E27FC236}">
                  <a16:creationId xmlns:a16="http://schemas.microsoft.com/office/drawing/2014/main" id="{7666D7A3-5ABF-4EDE-A0C5-F2099B2D86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5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7" name="Freeform: Shape 146">
              <a:extLst>
                <a:ext uri="{FF2B5EF4-FFF2-40B4-BE49-F238E27FC236}">
                  <a16:creationId xmlns:a16="http://schemas.microsoft.com/office/drawing/2014/main" id="{13BC460A-E0FF-4658-A2FD-A3AF4D51DF4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40" y="377741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8" name="Freeform: Shape 147">
              <a:extLst>
                <a:ext uri="{FF2B5EF4-FFF2-40B4-BE49-F238E27FC236}">
                  <a16:creationId xmlns:a16="http://schemas.microsoft.com/office/drawing/2014/main" id="{26467CC2-3AB3-4D37-8323-385B7399F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5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9" name="Freeform: Shape 148">
              <a:extLst>
                <a:ext uri="{FF2B5EF4-FFF2-40B4-BE49-F238E27FC236}">
                  <a16:creationId xmlns:a16="http://schemas.microsoft.com/office/drawing/2014/main" id="{563A1F58-33CE-4EDF-B902-3F43F69DA2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6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0" name="Freeform: Shape 149">
              <a:extLst>
                <a:ext uri="{FF2B5EF4-FFF2-40B4-BE49-F238E27FC236}">
                  <a16:creationId xmlns:a16="http://schemas.microsoft.com/office/drawing/2014/main" id="{DDCFAB2F-7E88-4A57-999A-2506A1FE71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83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1" name="Freeform: Shape 150">
              <a:extLst>
                <a:ext uri="{FF2B5EF4-FFF2-40B4-BE49-F238E27FC236}">
                  <a16:creationId xmlns:a16="http://schemas.microsoft.com/office/drawing/2014/main" id="{571BEB66-3787-441F-BB54-80C05C6F130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35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2" name="Freeform: Shape 151">
              <a:extLst>
                <a:ext uri="{FF2B5EF4-FFF2-40B4-BE49-F238E27FC236}">
                  <a16:creationId xmlns:a16="http://schemas.microsoft.com/office/drawing/2014/main" id="{641DC095-611E-4979-8664-6C0EB878FC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82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3" name="Freeform: Shape 152">
              <a:extLst>
                <a:ext uri="{FF2B5EF4-FFF2-40B4-BE49-F238E27FC236}">
                  <a16:creationId xmlns:a16="http://schemas.microsoft.com/office/drawing/2014/main" id="{210B9ECF-D859-4919-A9D6-3208548F005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31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4" name="Freeform: Shape 153">
              <a:extLst>
                <a:ext uri="{FF2B5EF4-FFF2-40B4-BE49-F238E27FC236}">
                  <a16:creationId xmlns:a16="http://schemas.microsoft.com/office/drawing/2014/main" id="{4FBC31D4-7E98-452C-8A87-822DE0432C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481374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5" name="Freeform: Shape 154">
              <a:extLst>
                <a:ext uri="{FF2B5EF4-FFF2-40B4-BE49-F238E27FC236}">
                  <a16:creationId xmlns:a16="http://schemas.microsoft.com/office/drawing/2014/main" id="{E302346C-F328-435B-87ED-447C6F8542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6" name="Freeform: Shape 155">
              <a:extLst>
                <a:ext uri="{FF2B5EF4-FFF2-40B4-BE49-F238E27FC236}">
                  <a16:creationId xmlns:a16="http://schemas.microsoft.com/office/drawing/2014/main" id="{B94F507E-9E94-432E-AE8A-A6CB2C5D05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7" name="Freeform: Shape 156">
              <a:extLst>
                <a:ext uri="{FF2B5EF4-FFF2-40B4-BE49-F238E27FC236}">
                  <a16:creationId xmlns:a16="http://schemas.microsoft.com/office/drawing/2014/main" id="{1FFAC4F0-FD7F-4943-B60E-E276F8B23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8" name="Freeform: Shape 157">
              <a:extLst>
                <a:ext uri="{FF2B5EF4-FFF2-40B4-BE49-F238E27FC236}">
                  <a16:creationId xmlns:a16="http://schemas.microsoft.com/office/drawing/2014/main" id="{A8A5D871-92FD-43C3-BF94-0B524FA7D3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6A79A241-1665-453E-ADD4-18892D4F856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48137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81EABE18-4189-4E07-93C9-9B76673E3E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4062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B658A0EE-6F09-4EF7-B5E7-F23A556BDA8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4062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2" name="Freeform: Shape 161">
              <a:extLst>
                <a:ext uri="{FF2B5EF4-FFF2-40B4-BE49-F238E27FC236}">
                  <a16:creationId xmlns:a16="http://schemas.microsoft.com/office/drawing/2014/main" id="{15EB019C-C95B-4DE3-BD17-DC20F8007A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406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3" name="Freeform: Shape 162">
              <a:extLst>
                <a:ext uri="{FF2B5EF4-FFF2-40B4-BE49-F238E27FC236}">
                  <a16:creationId xmlns:a16="http://schemas.microsoft.com/office/drawing/2014/main" id="{2948B3ED-79C1-47C8-B712-0BFB5536C37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4062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4" name="Freeform: Shape 163">
              <a:extLst>
                <a:ext uri="{FF2B5EF4-FFF2-40B4-BE49-F238E27FC236}">
                  <a16:creationId xmlns:a16="http://schemas.microsoft.com/office/drawing/2014/main" id="{13387DB9-900B-422D-90F7-C5C7EB5D59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406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5" name="Freeform: Shape 164">
              <a:extLst>
                <a:ext uri="{FF2B5EF4-FFF2-40B4-BE49-F238E27FC236}">
                  <a16:creationId xmlns:a16="http://schemas.microsoft.com/office/drawing/2014/main" id="{48FDCCF3-E6D6-4CD0-9D47-02FE785C7A0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40631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6" name="Freeform: Shape 165">
              <a:extLst>
                <a:ext uri="{FF2B5EF4-FFF2-40B4-BE49-F238E27FC236}">
                  <a16:creationId xmlns:a16="http://schemas.microsoft.com/office/drawing/2014/main" id="{BC14E8F6-33F6-47CE-9A24-EA71D714969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997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7" name="Freeform: Shape 166">
              <a:extLst>
                <a:ext uri="{FF2B5EF4-FFF2-40B4-BE49-F238E27FC236}">
                  <a16:creationId xmlns:a16="http://schemas.microsoft.com/office/drawing/2014/main" id="{F78CC38F-63FC-4552-B17B-8D79D3C8F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8" name="Freeform: Shape 167">
              <a:extLst>
                <a:ext uri="{FF2B5EF4-FFF2-40B4-BE49-F238E27FC236}">
                  <a16:creationId xmlns:a16="http://schemas.microsoft.com/office/drawing/2014/main" id="{89042823-A002-49CE-B03D-ED1291DC13C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96EFC6CE-198B-489B-B1EE-72CE842628B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49FEA23D-54D9-45D7-9325-1E2F638C9C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997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2DB04EE3-370F-49CE-BCFE-C2999C3CF2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9978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2" name="Freeform: Shape 171">
              <a:extLst>
                <a:ext uri="{FF2B5EF4-FFF2-40B4-BE49-F238E27FC236}">
                  <a16:creationId xmlns:a16="http://schemas.microsoft.com/office/drawing/2014/main" id="{8BCBCC34-797D-41A8-8AD1-7E03E1BBFF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65902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3" name="Freeform: Shape 172">
              <a:extLst>
                <a:ext uri="{FF2B5EF4-FFF2-40B4-BE49-F238E27FC236}">
                  <a16:creationId xmlns:a16="http://schemas.microsoft.com/office/drawing/2014/main" id="{AFF5C1F8-0EDE-4835-89E6-1FCB2EA395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4" name="Freeform: Shape 173">
              <a:extLst>
                <a:ext uri="{FF2B5EF4-FFF2-40B4-BE49-F238E27FC236}">
                  <a16:creationId xmlns:a16="http://schemas.microsoft.com/office/drawing/2014/main" id="{6171D504-6300-457C-AFCC-064DBB3FCC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5" name="Freeform: Shape 174">
              <a:extLst>
                <a:ext uri="{FF2B5EF4-FFF2-40B4-BE49-F238E27FC236}">
                  <a16:creationId xmlns:a16="http://schemas.microsoft.com/office/drawing/2014/main" id="{62ACE739-C8C4-4495-B04C-C3AFC44811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6" name="Freeform: Shape 175">
              <a:extLst>
                <a:ext uri="{FF2B5EF4-FFF2-40B4-BE49-F238E27FC236}">
                  <a16:creationId xmlns:a16="http://schemas.microsoft.com/office/drawing/2014/main" id="{3F4771CD-CDCA-4FFE-8EF5-E42D1781E7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7" name="Freeform: Shape 176">
              <a:extLst>
                <a:ext uri="{FF2B5EF4-FFF2-40B4-BE49-F238E27FC236}">
                  <a16:creationId xmlns:a16="http://schemas.microsoft.com/office/drawing/2014/main" id="{A10C0BFE-A8F9-4E21-9DFD-37A4D26C62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8" name="Freeform: Shape 177">
              <a:extLst>
                <a:ext uri="{FF2B5EF4-FFF2-40B4-BE49-F238E27FC236}">
                  <a16:creationId xmlns:a16="http://schemas.microsoft.com/office/drawing/2014/main" id="{4D8D4EF9-4EF7-4538-A4AE-439F9335EA9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71817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9" name="Freeform: Shape 178">
              <a:extLst>
                <a:ext uri="{FF2B5EF4-FFF2-40B4-BE49-F238E27FC236}">
                  <a16:creationId xmlns:a16="http://schemas.microsoft.com/office/drawing/2014/main" id="{7E0500AB-5662-43B9-95C2-2EC80CC54F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0" name="Freeform: Shape 179">
              <a:extLst>
                <a:ext uri="{FF2B5EF4-FFF2-40B4-BE49-F238E27FC236}">
                  <a16:creationId xmlns:a16="http://schemas.microsoft.com/office/drawing/2014/main" id="{984021AD-A6A2-4CDA-A953-72FBA7598B9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1" name="Freeform: Shape 180">
              <a:extLst>
                <a:ext uri="{FF2B5EF4-FFF2-40B4-BE49-F238E27FC236}">
                  <a16:creationId xmlns:a16="http://schemas.microsoft.com/office/drawing/2014/main" id="{FD1FBF47-CAC8-4385-9DC7-C9BB6167E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2" name="Freeform: Shape 181">
              <a:extLst>
                <a:ext uri="{FF2B5EF4-FFF2-40B4-BE49-F238E27FC236}">
                  <a16:creationId xmlns:a16="http://schemas.microsoft.com/office/drawing/2014/main" id="{FBAEE482-005F-4288-8D66-09EA246C45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71817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3" name="Freeform: Shape 182">
              <a:extLst>
                <a:ext uri="{FF2B5EF4-FFF2-40B4-BE49-F238E27FC236}">
                  <a16:creationId xmlns:a16="http://schemas.microsoft.com/office/drawing/2014/main" id="{2C5DCF49-33DE-4AFF-818E-42F59F280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71817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4" name="Freeform: Shape 183">
              <a:extLst>
                <a:ext uri="{FF2B5EF4-FFF2-40B4-BE49-F238E27FC236}">
                  <a16:creationId xmlns:a16="http://schemas.microsoft.com/office/drawing/2014/main" id="{866903F3-208B-46D5-925B-254DC742914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2" y="377741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5" name="Freeform: Shape 184">
              <a:extLst>
                <a:ext uri="{FF2B5EF4-FFF2-40B4-BE49-F238E27FC236}">
                  <a16:creationId xmlns:a16="http://schemas.microsoft.com/office/drawing/2014/main" id="{2550D219-E342-4A38-BB89-575C1EE7A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2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6" name="Freeform: Shape 185">
              <a:extLst>
                <a:ext uri="{FF2B5EF4-FFF2-40B4-BE49-F238E27FC236}">
                  <a16:creationId xmlns:a16="http://schemas.microsoft.com/office/drawing/2014/main" id="{5B5485FC-95D0-4660-9594-2C9BD3B776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8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7" name="Freeform: Shape 186">
              <a:extLst>
                <a:ext uri="{FF2B5EF4-FFF2-40B4-BE49-F238E27FC236}">
                  <a16:creationId xmlns:a16="http://schemas.microsoft.com/office/drawing/2014/main" id="{2EA358DA-C7E8-4DF8-B7D6-CC582956554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4" y="3777383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8" name="Freeform: Shape 187">
              <a:extLst>
                <a:ext uri="{FF2B5EF4-FFF2-40B4-BE49-F238E27FC236}">
                  <a16:creationId xmlns:a16="http://schemas.microsoft.com/office/drawing/2014/main" id="{7990E8BB-4369-4845-8436-A6F3FE1D11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7" y="37774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9" name="Freeform: Shape 188">
              <a:extLst>
                <a:ext uri="{FF2B5EF4-FFF2-40B4-BE49-F238E27FC236}">
                  <a16:creationId xmlns:a16="http://schemas.microsoft.com/office/drawing/2014/main" id="{D6C050C5-1951-434B-A7FE-D271E73F82A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grpSp>
        <p:nvGrpSpPr>
          <p:cNvPr id="191" name="Graphic 4">
            <a:extLst>
              <a:ext uri="{FF2B5EF4-FFF2-40B4-BE49-F238E27FC236}">
                <a16:creationId xmlns:a16="http://schemas.microsoft.com/office/drawing/2014/main" id="{773717CC-ECEE-4ABF-BA61-C59F468017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680915" y="4748271"/>
            <a:ext cx="1330536" cy="1330521"/>
            <a:chOff x="5734037" y="3067039"/>
            <a:chExt cx="724483" cy="724489"/>
          </a:xfrm>
          <a:solidFill>
            <a:schemeClr val="bg1">
              <a:alpha val="60000"/>
            </a:schemeClr>
          </a:solidFill>
        </p:grpSpPr>
        <p:sp>
          <p:nvSpPr>
            <p:cNvPr id="192" name="Freeform: Shape 191">
              <a:extLst>
                <a:ext uri="{FF2B5EF4-FFF2-40B4-BE49-F238E27FC236}">
                  <a16:creationId xmlns:a16="http://schemas.microsoft.com/office/drawing/2014/main" id="{9A4FAE41-62DF-4B8E-BD66-8EC206E0E34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067039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3" name="Freeform: Shape 192">
              <a:extLst>
                <a:ext uri="{FF2B5EF4-FFF2-40B4-BE49-F238E27FC236}">
                  <a16:creationId xmlns:a16="http://schemas.microsoft.com/office/drawing/2014/main" id="{564C7F1F-5546-40DC-A16B-C9A3E457771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4" name="Freeform: Shape 193">
              <a:extLst>
                <a:ext uri="{FF2B5EF4-FFF2-40B4-BE49-F238E27FC236}">
                  <a16:creationId xmlns:a16="http://schemas.microsoft.com/office/drawing/2014/main" id="{45583216-FC24-4B75-9703-DBEC401FF8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5" name="Freeform: Shape 194">
              <a:extLst>
                <a:ext uri="{FF2B5EF4-FFF2-40B4-BE49-F238E27FC236}">
                  <a16:creationId xmlns:a16="http://schemas.microsoft.com/office/drawing/2014/main" id="{2FD0A70D-2E7E-4048-8145-0F45EDBBCE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6" name="Freeform: Shape 195">
              <a:extLst>
                <a:ext uri="{FF2B5EF4-FFF2-40B4-BE49-F238E27FC236}">
                  <a16:creationId xmlns:a16="http://schemas.microsoft.com/office/drawing/2014/main" id="{B703C78E-D176-4455-B7B5-2DB4F418DB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7" name="Freeform: Shape 196">
              <a:extLst>
                <a:ext uri="{FF2B5EF4-FFF2-40B4-BE49-F238E27FC236}">
                  <a16:creationId xmlns:a16="http://schemas.microsoft.com/office/drawing/2014/main" id="{AD23B98E-D1FB-4BD9-BA4A-060BC8266E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8" name="Freeform: Shape 197">
              <a:extLst>
                <a:ext uri="{FF2B5EF4-FFF2-40B4-BE49-F238E27FC236}">
                  <a16:creationId xmlns:a16="http://schemas.microsoft.com/office/drawing/2014/main" id="{C1541992-EEDB-4D6B-BDA9-B66E58A170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9" name="Freeform: Shape 198">
              <a:extLst>
                <a:ext uri="{FF2B5EF4-FFF2-40B4-BE49-F238E27FC236}">
                  <a16:creationId xmlns:a16="http://schemas.microsoft.com/office/drawing/2014/main" id="{08072B3B-B852-4186-ACFE-F614251324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26284"/>
              <a:ext cx="14192" cy="14097"/>
            </a:xfrm>
            <a:custGeom>
              <a:avLst/>
              <a:gdLst>
                <a:gd name="connsiteX0" fmla="*/ 14192 w 14192"/>
                <a:gd name="connsiteY0" fmla="*/ 7049 h 14097"/>
                <a:gd name="connsiteX1" fmla="*/ 7144 w 14192"/>
                <a:gd name="connsiteY1" fmla="*/ 14097 h 14097"/>
                <a:gd name="connsiteX2" fmla="*/ 0 w 14192"/>
                <a:gd name="connsiteY2" fmla="*/ 7049 h 14097"/>
                <a:gd name="connsiteX3" fmla="*/ 7049 w 14192"/>
                <a:gd name="connsiteY3" fmla="*/ 0 h 14097"/>
                <a:gd name="connsiteX4" fmla="*/ 14192 w 14192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0" name="Freeform: Shape 199">
              <a:extLst>
                <a:ext uri="{FF2B5EF4-FFF2-40B4-BE49-F238E27FC236}">
                  <a16:creationId xmlns:a16="http://schemas.microsoft.com/office/drawing/2014/main" id="{7B5DD2CA-BCBA-4F3E-B472-840067686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2628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1" name="Freeform: Shape 200">
              <a:extLst>
                <a:ext uri="{FF2B5EF4-FFF2-40B4-BE49-F238E27FC236}">
                  <a16:creationId xmlns:a16="http://schemas.microsoft.com/office/drawing/2014/main" id="{C7335DFE-05E4-4D45-B035-1D85E7648EF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2" name="Freeform: Shape 201">
              <a:extLst>
                <a:ext uri="{FF2B5EF4-FFF2-40B4-BE49-F238E27FC236}">
                  <a16:creationId xmlns:a16="http://schemas.microsoft.com/office/drawing/2014/main" id="{ADCF9375-A092-491A-960D-A4DBB376C36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3" name="Freeform: Shape 202">
              <a:extLst>
                <a:ext uri="{FF2B5EF4-FFF2-40B4-BE49-F238E27FC236}">
                  <a16:creationId xmlns:a16="http://schemas.microsoft.com/office/drawing/2014/main" id="{95341599-7E99-490F-9AF8-07EAE5C8DB5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4" name="Freeform: Shape 203">
              <a:extLst>
                <a:ext uri="{FF2B5EF4-FFF2-40B4-BE49-F238E27FC236}">
                  <a16:creationId xmlns:a16="http://schemas.microsoft.com/office/drawing/2014/main" id="{E1C55EB0-818A-46E6-8D53-55031002907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12628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8 w 14097"/>
                <a:gd name="connsiteY1" fmla="*/ 14097 h 14097"/>
                <a:gd name="connsiteX2" fmla="*/ 0 w 14097"/>
                <a:gd name="connsiteY2" fmla="*/ 7049 h 14097"/>
                <a:gd name="connsiteX3" fmla="*/ 7048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5" name="Freeform: Shape 204">
              <a:extLst>
                <a:ext uri="{FF2B5EF4-FFF2-40B4-BE49-F238E27FC236}">
                  <a16:creationId xmlns:a16="http://schemas.microsoft.com/office/drawing/2014/main" id="{319B036C-5BD8-4F3B-8935-96D50F410D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2628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6" name="Freeform: Shape 205">
              <a:extLst>
                <a:ext uri="{FF2B5EF4-FFF2-40B4-BE49-F238E27FC236}">
                  <a16:creationId xmlns:a16="http://schemas.microsoft.com/office/drawing/2014/main" id="{A8445880-106C-4DC8-A250-D132F0D6F3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18543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7" name="Freeform: Shape 206">
              <a:extLst>
                <a:ext uri="{FF2B5EF4-FFF2-40B4-BE49-F238E27FC236}">
                  <a16:creationId xmlns:a16="http://schemas.microsoft.com/office/drawing/2014/main" id="{952AA1DD-5DBE-43CD-9B85-63C76269297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2A412466-ED73-4944-83CE-224B1769C2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807E195A-10DB-494C-A547-E1D0C6F616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4CD4AECE-734D-4B90-984F-B2ABFA2B6FD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1" name="Freeform: Shape 210">
              <a:extLst>
                <a:ext uri="{FF2B5EF4-FFF2-40B4-BE49-F238E27FC236}">
                  <a16:creationId xmlns:a16="http://schemas.microsoft.com/office/drawing/2014/main" id="{2927072E-8001-4AD1-A4C4-2EDBA3BF87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18543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2" name="Freeform: Shape 211">
              <a:extLst>
                <a:ext uri="{FF2B5EF4-FFF2-40B4-BE49-F238E27FC236}">
                  <a16:creationId xmlns:a16="http://schemas.microsoft.com/office/drawing/2014/main" id="{499D6F50-E593-46A3-81D8-73389276B2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18543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3" name="Freeform: Shape 212">
              <a:extLst>
                <a:ext uri="{FF2B5EF4-FFF2-40B4-BE49-F238E27FC236}">
                  <a16:creationId xmlns:a16="http://schemas.microsoft.com/office/drawing/2014/main" id="{7A96E600-84B4-452B-AE40-295FC5807E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24467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4" name="Freeform: Shape 213">
              <a:extLst>
                <a:ext uri="{FF2B5EF4-FFF2-40B4-BE49-F238E27FC236}">
                  <a16:creationId xmlns:a16="http://schemas.microsoft.com/office/drawing/2014/main" id="{CBBA17AC-C1AB-4BFC-A051-457275D1D6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244677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5" name="Freeform: Shape 214">
              <a:extLst>
                <a:ext uri="{FF2B5EF4-FFF2-40B4-BE49-F238E27FC236}">
                  <a16:creationId xmlns:a16="http://schemas.microsoft.com/office/drawing/2014/main" id="{488E850C-90D5-4D0F-A57D-7809327EF3A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6" name="Freeform: Shape 215">
              <a:extLst>
                <a:ext uri="{FF2B5EF4-FFF2-40B4-BE49-F238E27FC236}">
                  <a16:creationId xmlns:a16="http://schemas.microsoft.com/office/drawing/2014/main" id="{9F98D808-AB13-4D8D-B4C5-9D32153462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7" name="Freeform: Shape 216">
              <a:extLst>
                <a:ext uri="{FF2B5EF4-FFF2-40B4-BE49-F238E27FC236}">
                  <a16:creationId xmlns:a16="http://schemas.microsoft.com/office/drawing/2014/main" id="{95AFFBC0-FF37-4117-86FA-21ABDA17AB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8" name="Freeform: Shape 217">
              <a:extLst>
                <a:ext uri="{FF2B5EF4-FFF2-40B4-BE49-F238E27FC236}">
                  <a16:creationId xmlns:a16="http://schemas.microsoft.com/office/drawing/2014/main" id="{ED0AC42A-17B0-4154-968C-CAE2A04C28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24467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9" name="Freeform: Shape 218">
              <a:extLst>
                <a:ext uri="{FF2B5EF4-FFF2-40B4-BE49-F238E27FC236}">
                  <a16:creationId xmlns:a16="http://schemas.microsoft.com/office/drawing/2014/main" id="{4A7A31A0-8490-4B9D-B9CC-7FF28053EB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244677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0" name="Freeform: Shape 219">
              <a:extLst>
                <a:ext uri="{FF2B5EF4-FFF2-40B4-BE49-F238E27FC236}">
                  <a16:creationId xmlns:a16="http://schemas.microsoft.com/office/drawing/2014/main" id="{8188899C-6A74-43D8-B36C-F86B278C89C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03829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1" name="Freeform: Shape 220">
              <a:extLst>
                <a:ext uri="{FF2B5EF4-FFF2-40B4-BE49-F238E27FC236}">
                  <a16:creationId xmlns:a16="http://schemas.microsoft.com/office/drawing/2014/main" id="{1537EAA6-95B6-4674-A7B9-40F9AB7F59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2" name="Freeform: Shape 221">
              <a:extLst>
                <a:ext uri="{FF2B5EF4-FFF2-40B4-BE49-F238E27FC236}">
                  <a16:creationId xmlns:a16="http://schemas.microsoft.com/office/drawing/2014/main" id="{F4B29507-C08F-4764-B703-0EB33A0FACB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3" name="Freeform: Shape 222">
              <a:extLst>
                <a:ext uri="{FF2B5EF4-FFF2-40B4-BE49-F238E27FC236}">
                  <a16:creationId xmlns:a16="http://schemas.microsoft.com/office/drawing/2014/main" id="{4200E500-6A99-47FC-A30F-FA4C85DA8CE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4" name="Freeform: Shape 223">
              <a:extLst>
                <a:ext uri="{FF2B5EF4-FFF2-40B4-BE49-F238E27FC236}">
                  <a16:creationId xmlns:a16="http://schemas.microsoft.com/office/drawing/2014/main" id="{9558677C-76AD-451F-AEEE-C5FEE4179C8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5" name="Freeform: Shape 224">
              <a:extLst>
                <a:ext uri="{FF2B5EF4-FFF2-40B4-BE49-F238E27FC236}">
                  <a16:creationId xmlns:a16="http://schemas.microsoft.com/office/drawing/2014/main" id="{79E472E5-A81A-44E7-AEBA-C3A593497B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6" name="Freeform: Shape 225">
              <a:extLst>
                <a:ext uri="{FF2B5EF4-FFF2-40B4-BE49-F238E27FC236}">
                  <a16:creationId xmlns:a16="http://schemas.microsoft.com/office/drawing/2014/main" id="{5CD54F54-9E41-4635-A533-6CC6515E13E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7" name="Freeform: Shape 226">
              <a:extLst>
                <a:ext uri="{FF2B5EF4-FFF2-40B4-BE49-F238E27FC236}">
                  <a16:creationId xmlns:a16="http://schemas.microsoft.com/office/drawing/2014/main" id="{B22D6F46-74C0-49D9-8CD8-BC125E973D2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363074"/>
              <a:ext cx="14192" cy="14097"/>
            </a:xfrm>
            <a:custGeom>
              <a:avLst/>
              <a:gdLst>
                <a:gd name="connsiteX0" fmla="*/ 14192 w 14192"/>
                <a:gd name="connsiteY0" fmla="*/ 7048 h 14097"/>
                <a:gd name="connsiteX1" fmla="*/ 7144 w 14192"/>
                <a:gd name="connsiteY1" fmla="*/ 14097 h 14097"/>
                <a:gd name="connsiteX2" fmla="*/ 0 w 14192"/>
                <a:gd name="connsiteY2" fmla="*/ 7048 h 14097"/>
                <a:gd name="connsiteX3" fmla="*/ 7049 w 14192"/>
                <a:gd name="connsiteY3" fmla="*/ 0 h 14097"/>
                <a:gd name="connsiteX4" fmla="*/ 14192 w 14192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7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8" name="Freeform: Shape 227">
              <a:extLst>
                <a:ext uri="{FF2B5EF4-FFF2-40B4-BE49-F238E27FC236}">
                  <a16:creationId xmlns:a16="http://schemas.microsoft.com/office/drawing/2014/main" id="{C6FAA6EC-EDF6-4522-ACD8-8D4F7FF872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9" name="Freeform: Shape 228">
              <a:extLst>
                <a:ext uri="{FF2B5EF4-FFF2-40B4-BE49-F238E27FC236}">
                  <a16:creationId xmlns:a16="http://schemas.microsoft.com/office/drawing/2014/main" id="{5F8364DC-ED1A-482D-A418-7941B199CBC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0" name="Freeform: Shape 229">
              <a:extLst>
                <a:ext uri="{FF2B5EF4-FFF2-40B4-BE49-F238E27FC236}">
                  <a16:creationId xmlns:a16="http://schemas.microsoft.com/office/drawing/2014/main" id="{1896D361-70A8-4528-940B-F306550F88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1" name="Freeform: Shape 230">
              <a:extLst>
                <a:ext uri="{FF2B5EF4-FFF2-40B4-BE49-F238E27FC236}">
                  <a16:creationId xmlns:a16="http://schemas.microsoft.com/office/drawing/2014/main" id="{4D1CB00A-0CE1-4E25-ADCE-9562845F54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2" name="Freeform: Shape 231">
              <a:extLst>
                <a:ext uri="{FF2B5EF4-FFF2-40B4-BE49-F238E27FC236}">
                  <a16:creationId xmlns:a16="http://schemas.microsoft.com/office/drawing/2014/main" id="{E1B6761E-B7C6-4218-B95F-F6DEC0066D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363074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8 w 14097"/>
                <a:gd name="connsiteY1" fmla="*/ 14097 h 14097"/>
                <a:gd name="connsiteX2" fmla="*/ 0 w 14097"/>
                <a:gd name="connsiteY2" fmla="*/ 7048 h 14097"/>
                <a:gd name="connsiteX3" fmla="*/ 7048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3" name="Freeform: Shape 232">
              <a:extLst>
                <a:ext uri="{FF2B5EF4-FFF2-40B4-BE49-F238E27FC236}">
                  <a16:creationId xmlns:a16="http://schemas.microsoft.com/office/drawing/2014/main" id="{CA081177-DAC3-4667-91A1-4CC885D4A16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4" name="Freeform: Shape 233">
              <a:extLst>
                <a:ext uri="{FF2B5EF4-FFF2-40B4-BE49-F238E27FC236}">
                  <a16:creationId xmlns:a16="http://schemas.microsoft.com/office/drawing/2014/main" id="{435007DC-BB8D-43BA-9598-AE79AA262E1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2222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5" name="Freeform: Shape 234">
              <a:extLst>
                <a:ext uri="{FF2B5EF4-FFF2-40B4-BE49-F238E27FC236}">
                  <a16:creationId xmlns:a16="http://schemas.microsoft.com/office/drawing/2014/main" id="{46628B8A-02EC-44EF-B52C-5EBAFBCF9C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6" name="Freeform: Shape 235">
              <a:extLst>
                <a:ext uri="{FF2B5EF4-FFF2-40B4-BE49-F238E27FC236}">
                  <a16:creationId xmlns:a16="http://schemas.microsoft.com/office/drawing/2014/main" id="{2DACEC99-8F4C-495C-8EAA-670A3A02ED7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7" name="Freeform: Shape 236">
              <a:extLst>
                <a:ext uri="{FF2B5EF4-FFF2-40B4-BE49-F238E27FC236}">
                  <a16:creationId xmlns:a16="http://schemas.microsoft.com/office/drawing/2014/main" id="{C8EFEAD4-1425-4357-9D8A-F326DABC6EC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8" name="Freeform: Shape 237">
              <a:extLst>
                <a:ext uri="{FF2B5EF4-FFF2-40B4-BE49-F238E27FC236}">
                  <a16:creationId xmlns:a16="http://schemas.microsoft.com/office/drawing/2014/main" id="{FDA70E94-A082-47D4-B4F8-142AEF1DC3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9" name="Freeform: Shape 238">
              <a:extLst>
                <a:ext uri="{FF2B5EF4-FFF2-40B4-BE49-F238E27FC236}">
                  <a16:creationId xmlns:a16="http://schemas.microsoft.com/office/drawing/2014/main" id="{10E96E8A-1EEA-4F1D-8CFE-12DC9B9E7A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0" name="Freeform: Shape 239">
              <a:extLst>
                <a:ext uri="{FF2B5EF4-FFF2-40B4-BE49-F238E27FC236}">
                  <a16:creationId xmlns:a16="http://schemas.microsoft.com/office/drawing/2014/main" id="{B12D7CC4-A548-4FF7-A6B2-9151CFA9E3D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1" name="Freeform: Shape 240">
              <a:extLst>
                <a:ext uri="{FF2B5EF4-FFF2-40B4-BE49-F238E27FC236}">
                  <a16:creationId xmlns:a16="http://schemas.microsoft.com/office/drawing/2014/main" id="{CB3F1C68-B597-4669-87F8-C80124ABE0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067039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6953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2" name="Freeform: Shape 241">
              <a:extLst>
                <a:ext uri="{FF2B5EF4-FFF2-40B4-BE49-F238E27FC236}">
                  <a16:creationId xmlns:a16="http://schemas.microsoft.com/office/drawing/2014/main" id="{A57037D2-0958-4F34-815F-C8CA7F86AE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3" name="Freeform: Shape 242">
              <a:extLst>
                <a:ext uri="{FF2B5EF4-FFF2-40B4-BE49-F238E27FC236}">
                  <a16:creationId xmlns:a16="http://schemas.microsoft.com/office/drawing/2014/main" id="{30AF3969-3F11-4157-B4B9-33B1314623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9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4" name="Freeform: Shape 243">
              <a:extLst>
                <a:ext uri="{FF2B5EF4-FFF2-40B4-BE49-F238E27FC236}">
                  <a16:creationId xmlns:a16="http://schemas.microsoft.com/office/drawing/2014/main" id="{51D613E3-18F5-4426-ADEB-DEC123E16B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5" name="Freeform: Shape 244">
              <a:extLst>
                <a:ext uri="{FF2B5EF4-FFF2-40B4-BE49-F238E27FC236}">
                  <a16:creationId xmlns:a16="http://schemas.microsoft.com/office/drawing/2014/main" id="{1DC25548-A3A9-4018-A29B-6972D353F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6953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048" y="0"/>
                    <a:pt x="6953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6" name="Freeform: Shape 245">
              <a:extLst>
                <a:ext uri="{FF2B5EF4-FFF2-40B4-BE49-F238E27FC236}">
                  <a16:creationId xmlns:a16="http://schemas.microsoft.com/office/drawing/2014/main" id="{7EDE6372-94D2-435D-BD43-A20072D807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067039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7" name="Freeform: Shape 246">
              <a:extLst>
                <a:ext uri="{FF2B5EF4-FFF2-40B4-BE49-F238E27FC236}">
                  <a16:creationId xmlns:a16="http://schemas.microsoft.com/office/drawing/2014/main" id="{729575A6-77E2-4199-8F0A-27C89330A0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26281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8" name="Freeform: Shape 247">
              <a:extLst>
                <a:ext uri="{FF2B5EF4-FFF2-40B4-BE49-F238E27FC236}">
                  <a16:creationId xmlns:a16="http://schemas.microsoft.com/office/drawing/2014/main" id="{12EB506D-59AD-4011-80F8-36A2BDB9540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9" name="Freeform: Shape 248">
              <a:extLst>
                <a:ext uri="{FF2B5EF4-FFF2-40B4-BE49-F238E27FC236}">
                  <a16:creationId xmlns:a16="http://schemas.microsoft.com/office/drawing/2014/main" id="{92FD46FA-14EB-46A2-B4A3-ECD1F49BAC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0" name="Freeform: Shape 249">
              <a:extLst>
                <a:ext uri="{FF2B5EF4-FFF2-40B4-BE49-F238E27FC236}">
                  <a16:creationId xmlns:a16="http://schemas.microsoft.com/office/drawing/2014/main" id="{1CD84E07-49A9-40E3-B34C-91C156C9C60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1" name="Freeform: Shape 250">
              <a:extLst>
                <a:ext uri="{FF2B5EF4-FFF2-40B4-BE49-F238E27FC236}">
                  <a16:creationId xmlns:a16="http://schemas.microsoft.com/office/drawing/2014/main" id="{F3090306-C384-44A0-8C38-77397133BA0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26281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2" name="Freeform: Shape 251">
              <a:extLst>
                <a:ext uri="{FF2B5EF4-FFF2-40B4-BE49-F238E27FC236}">
                  <a16:creationId xmlns:a16="http://schemas.microsoft.com/office/drawing/2014/main" id="{3515E97E-31A4-4273-AB55-8EAD74CB9E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2628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3" name="Freeform: Shape 252">
              <a:extLst>
                <a:ext uri="{FF2B5EF4-FFF2-40B4-BE49-F238E27FC236}">
                  <a16:creationId xmlns:a16="http://schemas.microsoft.com/office/drawing/2014/main" id="{792F63CA-0494-43E2-A0AA-37C35C83260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185433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4" name="Freeform: Shape 253">
              <a:extLst>
                <a:ext uri="{FF2B5EF4-FFF2-40B4-BE49-F238E27FC236}">
                  <a16:creationId xmlns:a16="http://schemas.microsoft.com/office/drawing/2014/main" id="{5389A040-E4CC-4CE7-8B9F-40ECA9ACE11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5" name="Freeform: Shape 254">
              <a:extLst>
                <a:ext uri="{FF2B5EF4-FFF2-40B4-BE49-F238E27FC236}">
                  <a16:creationId xmlns:a16="http://schemas.microsoft.com/office/drawing/2014/main" id="{1BA51B23-705C-49BE-B606-8A9B623E0A5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6" name="Freeform: Shape 255">
              <a:extLst>
                <a:ext uri="{FF2B5EF4-FFF2-40B4-BE49-F238E27FC236}">
                  <a16:creationId xmlns:a16="http://schemas.microsoft.com/office/drawing/2014/main" id="{B16EF17A-F451-4B5B-9052-33A9116E9DE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7" name="Freeform: Shape 256">
              <a:extLst>
                <a:ext uri="{FF2B5EF4-FFF2-40B4-BE49-F238E27FC236}">
                  <a16:creationId xmlns:a16="http://schemas.microsoft.com/office/drawing/2014/main" id="{1B20B7D1-27D7-4E1A-A317-E9E7A105A9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18543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8" name="Freeform: Shape 257">
              <a:extLst>
                <a:ext uri="{FF2B5EF4-FFF2-40B4-BE49-F238E27FC236}">
                  <a16:creationId xmlns:a16="http://schemas.microsoft.com/office/drawing/2014/main" id="{1E3FADAF-FD1D-45B2-A40D-EBDD536E75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185432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9" name="Freeform: Shape 258">
              <a:extLst>
                <a:ext uri="{FF2B5EF4-FFF2-40B4-BE49-F238E27FC236}">
                  <a16:creationId xmlns:a16="http://schemas.microsoft.com/office/drawing/2014/main" id="{301257BA-BCE2-4479-A04F-A9DBFAF928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244676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0" name="Freeform: Shape 259">
              <a:extLst>
                <a:ext uri="{FF2B5EF4-FFF2-40B4-BE49-F238E27FC236}">
                  <a16:creationId xmlns:a16="http://schemas.microsoft.com/office/drawing/2014/main" id="{619D0ABC-04D9-405A-A52F-5EEC01762AA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1" name="Freeform: Shape 260">
              <a:extLst>
                <a:ext uri="{FF2B5EF4-FFF2-40B4-BE49-F238E27FC236}">
                  <a16:creationId xmlns:a16="http://schemas.microsoft.com/office/drawing/2014/main" id="{123AE5C7-608A-47A7-B7A1-55662B70BF3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2" name="Freeform: Shape 261">
              <a:extLst>
                <a:ext uri="{FF2B5EF4-FFF2-40B4-BE49-F238E27FC236}">
                  <a16:creationId xmlns:a16="http://schemas.microsoft.com/office/drawing/2014/main" id="{957BDA1A-3081-45EB-A31E-3F98EC6DC3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3" name="Freeform: Shape 262">
              <a:extLst>
                <a:ext uri="{FF2B5EF4-FFF2-40B4-BE49-F238E27FC236}">
                  <a16:creationId xmlns:a16="http://schemas.microsoft.com/office/drawing/2014/main" id="{683DDA50-C794-4DC5-8297-CFDEB8DCB4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244676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4" name="Freeform: Shape 263">
              <a:extLst>
                <a:ext uri="{FF2B5EF4-FFF2-40B4-BE49-F238E27FC236}">
                  <a16:creationId xmlns:a16="http://schemas.microsoft.com/office/drawing/2014/main" id="{FA42024A-A832-4635-9CE6-B968232CE8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24467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5" name="Freeform: Shape 264">
              <a:extLst>
                <a:ext uri="{FF2B5EF4-FFF2-40B4-BE49-F238E27FC236}">
                  <a16:creationId xmlns:a16="http://schemas.microsoft.com/office/drawing/2014/main" id="{564D00AA-3E68-4F56-80A0-08D5DFFB61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03829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6" name="Freeform: Shape 265">
              <a:extLst>
                <a:ext uri="{FF2B5EF4-FFF2-40B4-BE49-F238E27FC236}">
                  <a16:creationId xmlns:a16="http://schemas.microsoft.com/office/drawing/2014/main" id="{D988A711-E3E8-4172-AFE1-60E93FF10AF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7" name="Freeform: Shape 266">
              <a:extLst>
                <a:ext uri="{FF2B5EF4-FFF2-40B4-BE49-F238E27FC236}">
                  <a16:creationId xmlns:a16="http://schemas.microsoft.com/office/drawing/2014/main" id="{7A89FF34-EE34-461C-A3EF-73AC3801B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8" name="Freeform: Shape 267">
              <a:extLst>
                <a:ext uri="{FF2B5EF4-FFF2-40B4-BE49-F238E27FC236}">
                  <a16:creationId xmlns:a16="http://schemas.microsoft.com/office/drawing/2014/main" id="{80D55E43-BE59-444D-B32B-9C0306A126B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9" name="Freeform: Shape 268">
              <a:extLst>
                <a:ext uri="{FF2B5EF4-FFF2-40B4-BE49-F238E27FC236}">
                  <a16:creationId xmlns:a16="http://schemas.microsoft.com/office/drawing/2014/main" id="{639C823F-B16B-4DF7-BA6E-0D832AAB27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0" name="Freeform: Shape 269">
              <a:extLst>
                <a:ext uri="{FF2B5EF4-FFF2-40B4-BE49-F238E27FC236}">
                  <a16:creationId xmlns:a16="http://schemas.microsoft.com/office/drawing/2014/main" id="{2E623C08-172F-41EA-90CB-59ED0D583B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03829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1" name="Freeform: Shape 270">
              <a:extLst>
                <a:ext uri="{FF2B5EF4-FFF2-40B4-BE49-F238E27FC236}">
                  <a16:creationId xmlns:a16="http://schemas.microsoft.com/office/drawing/2014/main" id="{94C0577F-0FF9-47D5-8C6D-FC7B4CC31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363072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2" name="Freeform: Shape 271">
              <a:extLst>
                <a:ext uri="{FF2B5EF4-FFF2-40B4-BE49-F238E27FC236}">
                  <a16:creationId xmlns:a16="http://schemas.microsoft.com/office/drawing/2014/main" id="{30C80E9D-7909-4C52-ACAD-80FF874F993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3" name="Freeform: Shape 272">
              <a:extLst>
                <a:ext uri="{FF2B5EF4-FFF2-40B4-BE49-F238E27FC236}">
                  <a16:creationId xmlns:a16="http://schemas.microsoft.com/office/drawing/2014/main" id="{2B9598CE-4E74-4A54-BAB8-59379D21146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4" name="Freeform: Shape 273">
              <a:extLst>
                <a:ext uri="{FF2B5EF4-FFF2-40B4-BE49-F238E27FC236}">
                  <a16:creationId xmlns:a16="http://schemas.microsoft.com/office/drawing/2014/main" id="{E7188EAA-47E1-4B73-8682-C74A0421BE6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5" name="Freeform: Shape 274">
              <a:extLst>
                <a:ext uri="{FF2B5EF4-FFF2-40B4-BE49-F238E27FC236}">
                  <a16:creationId xmlns:a16="http://schemas.microsoft.com/office/drawing/2014/main" id="{36900E8B-61F2-411F-B29F-A9CDC6E811D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363072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6" name="Freeform: Shape 275">
              <a:extLst>
                <a:ext uri="{FF2B5EF4-FFF2-40B4-BE49-F238E27FC236}">
                  <a16:creationId xmlns:a16="http://schemas.microsoft.com/office/drawing/2014/main" id="{0A25598A-334A-487D-9604-4753EAE81E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363074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7" name="Freeform: Shape 276">
              <a:extLst>
                <a:ext uri="{FF2B5EF4-FFF2-40B4-BE49-F238E27FC236}">
                  <a16:creationId xmlns:a16="http://schemas.microsoft.com/office/drawing/2014/main" id="{C8DBE472-045A-491C-AB7C-4153EE2B00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69" y="342222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8" name="Freeform: Shape 277">
              <a:extLst>
                <a:ext uri="{FF2B5EF4-FFF2-40B4-BE49-F238E27FC236}">
                  <a16:creationId xmlns:a16="http://schemas.microsoft.com/office/drawing/2014/main" id="{2F6DD374-5D5F-48BB-8135-8F37EE2C23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9" name="Freeform: Shape 278">
              <a:extLst>
                <a:ext uri="{FF2B5EF4-FFF2-40B4-BE49-F238E27FC236}">
                  <a16:creationId xmlns:a16="http://schemas.microsoft.com/office/drawing/2014/main" id="{386B8A5A-00D0-4291-937B-931B3F19CD4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5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0" name="Freeform: Shape 279">
              <a:extLst>
                <a:ext uri="{FF2B5EF4-FFF2-40B4-BE49-F238E27FC236}">
                  <a16:creationId xmlns:a16="http://schemas.microsoft.com/office/drawing/2014/main" id="{89C10BFA-8067-495D-810E-1F4085F7B4F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14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1" name="Freeform: Shape 280">
              <a:extLst>
                <a:ext uri="{FF2B5EF4-FFF2-40B4-BE49-F238E27FC236}">
                  <a16:creationId xmlns:a16="http://schemas.microsoft.com/office/drawing/2014/main" id="{51F94E69-8294-4AB3-A457-3BD4ACF085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0" y="342222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2" name="Freeform: Shape 281">
              <a:extLst>
                <a:ext uri="{FF2B5EF4-FFF2-40B4-BE49-F238E27FC236}">
                  <a16:creationId xmlns:a16="http://schemas.microsoft.com/office/drawing/2014/main" id="{AD2859C5-45C5-4EE2-8272-0FA7A02353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0" y="34222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3" name="Freeform: Shape 282">
              <a:extLst>
                <a:ext uri="{FF2B5EF4-FFF2-40B4-BE49-F238E27FC236}">
                  <a16:creationId xmlns:a16="http://schemas.microsoft.com/office/drawing/2014/main" id="{14AFB321-1B9D-41AF-9686-8C689A3F4B1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481374"/>
              <a:ext cx="14192" cy="14096"/>
            </a:xfrm>
            <a:custGeom>
              <a:avLst/>
              <a:gdLst>
                <a:gd name="connsiteX0" fmla="*/ 14192 w 14192"/>
                <a:gd name="connsiteY0" fmla="*/ 7049 h 14096"/>
                <a:gd name="connsiteX1" fmla="*/ 7144 w 14192"/>
                <a:gd name="connsiteY1" fmla="*/ 14097 h 14096"/>
                <a:gd name="connsiteX2" fmla="*/ 0 w 14192"/>
                <a:gd name="connsiteY2" fmla="*/ 7049 h 14096"/>
                <a:gd name="connsiteX3" fmla="*/ 7049 w 14192"/>
                <a:gd name="connsiteY3" fmla="*/ 0 h 14096"/>
                <a:gd name="connsiteX4" fmla="*/ 14192 w 14192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9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1049"/>
                    <a:pt x="0" y="7049"/>
                  </a:cubicBezTo>
                  <a:cubicBezTo>
                    <a:pt x="0" y="3048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4" name="Freeform: Shape 283">
              <a:extLst>
                <a:ext uri="{FF2B5EF4-FFF2-40B4-BE49-F238E27FC236}">
                  <a16:creationId xmlns:a16="http://schemas.microsoft.com/office/drawing/2014/main" id="{5C4403F4-D893-4E4C-8DFE-E79AE6A62A6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5" name="Freeform: Shape 284">
              <a:extLst>
                <a:ext uri="{FF2B5EF4-FFF2-40B4-BE49-F238E27FC236}">
                  <a16:creationId xmlns:a16="http://schemas.microsoft.com/office/drawing/2014/main" id="{BA894316-677B-4B51-AF19-0D3FAF96A7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6" name="Freeform: Shape 285">
              <a:extLst>
                <a:ext uri="{FF2B5EF4-FFF2-40B4-BE49-F238E27FC236}">
                  <a16:creationId xmlns:a16="http://schemas.microsoft.com/office/drawing/2014/main" id="{07FDE9AD-8F5A-44B0-AC7E-30148150D05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7" name="Freeform: Shape 286">
              <a:extLst>
                <a:ext uri="{FF2B5EF4-FFF2-40B4-BE49-F238E27FC236}">
                  <a16:creationId xmlns:a16="http://schemas.microsoft.com/office/drawing/2014/main" id="{A4D0E6BA-489D-4EA4-994E-225F7D078BC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8" name="Freeform: Shape 287">
              <a:extLst>
                <a:ext uri="{FF2B5EF4-FFF2-40B4-BE49-F238E27FC236}">
                  <a16:creationId xmlns:a16="http://schemas.microsoft.com/office/drawing/2014/main" id="{7EDFBCCB-EC92-4860-BBDB-2EC6355FEE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481374"/>
              <a:ext cx="14097" cy="14097"/>
            </a:xfrm>
            <a:custGeom>
              <a:avLst/>
              <a:gdLst>
                <a:gd name="connsiteX0" fmla="*/ 14097 w 14097"/>
                <a:gd name="connsiteY0" fmla="*/ 7049 h 14097"/>
                <a:gd name="connsiteX1" fmla="*/ 7049 w 14097"/>
                <a:gd name="connsiteY1" fmla="*/ 14097 h 14097"/>
                <a:gd name="connsiteX2" fmla="*/ 0 w 14097"/>
                <a:gd name="connsiteY2" fmla="*/ 7049 h 14097"/>
                <a:gd name="connsiteX3" fmla="*/ 7049 w 14097"/>
                <a:gd name="connsiteY3" fmla="*/ 0 h 14097"/>
                <a:gd name="connsiteX4" fmla="*/ 14097 w 14097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9" name="Freeform: Shape 288">
              <a:extLst>
                <a:ext uri="{FF2B5EF4-FFF2-40B4-BE49-F238E27FC236}">
                  <a16:creationId xmlns:a16="http://schemas.microsoft.com/office/drawing/2014/main" id="{459DBA8E-2EB0-4C51-A161-2C595B89D4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0" name="Freeform: Shape 289">
              <a:extLst>
                <a:ext uri="{FF2B5EF4-FFF2-40B4-BE49-F238E27FC236}">
                  <a16:creationId xmlns:a16="http://schemas.microsoft.com/office/drawing/2014/main" id="{FB1BA285-9A95-49B7-A098-F38400D92B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4062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1" name="Freeform: Shape 290">
              <a:extLst>
                <a:ext uri="{FF2B5EF4-FFF2-40B4-BE49-F238E27FC236}">
                  <a16:creationId xmlns:a16="http://schemas.microsoft.com/office/drawing/2014/main" id="{D29C405E-90F5-4AB5-8B5F-3CA2F1815A6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2" name="Freeform: Shape 291">
              <a:extLst>
                <a:ext uri="{FF2B5EF4-FFF2-40B4-BE49-F238E27FC236}">
                  <a16:creationId xmlns:a16="http://schemas.microsoft.com/office/drawing/2014/main" id="{F7214FFD-3321-412F-9CA5-4BC6E874F9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3" name="Freeform: Shape 292">
              <a:extLst>
                <a:ext uri="{FF2B5EF4-FFF2-40B4-BE49-F238E27FC236}">
                  <a16:creationId xmlns:a16="http://schemas.microsoft.com/office/drawing/2014/main" id="{5F16C3D8-64A1-443D-92A7-EA97518A63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4" name="Freeform: Shape 293">
              <a:extLst>
                <a:ext uri="{FF2B5EF4-FFF2-40B4-BE49-F238E27FC236}">
                  <a16:creationId xmlns:a16="http://schemas.microsoft.com/office/drawing/2014/main" id="{7E4EFAB9-436A-4B6B-A16B-8DA3F614A89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5" name="Freeform: Shape 294">
              <a:extLst>
                <a:ext uri="{FF2B5EF4-FFF2-40B4-BE49-F238E27FC236}">
                  <a16:creationId xmlns:a16="http://schemas.microsoft.com/office/drawing/2014/main" id="{037DDFC3-D7A5-443D-8417-D723296DA74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540620"/>
              <a:ext cx="14097" cy="14097"/>
            </a:xfrm>
            <a:custGeom>
              <a:avLst/>
              <a:gdLst>
                <a:gd name="connsiteX0" fmla="*/ 14097 w 14097"/>
                <a:gd name="connsiteY0" fmla="*/ 7048 h 14097"/>
                <a:gd name="connsiteX1" fmla="*/ 7049 w 14097"/>
                <a:gd name="connsiteY1" fmla="*/ 14097 h 14097"/>
                <a:gd name="connsiteX2" fmla="*/ 0 w 14097"/>
                <a:gd name="connsiteY2" fmla="*/ 7048 h 14097"/>
                <a:gd name="connsiteX3" fmla="*/ 7049 w 14097"/>
                <a:gd name="connsiteY3" fmla="*/ 0 h 14097"/>
                <a:gd name="connsiteX4" fmla="*/ 14097 w 14097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6" name="Freeform: Shape 295">
              <a:extLst>
                <a:ext uri="{FF2B5EF4-FFF2-40B4-BE49-F238E27FC236}">
                  <a16:creationId xmlns:a16="http://schemas.microsoft.com/office/drawing/2014/main" id="{253AC142-F4B4-47E8-BBEE-F7D0F8547F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4062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7" name="Freeform: Shape 296">
              <a:extLst>
                <a:ext uri="{FF2B5EF4-FFF2-40B4-BE49-F238E27FC236}">
                  <a16:creationId xmlns:a16="http://schemas.microsoft.com/office/drawing/2014/main" id="{890AAA82-94E2-41D0-AE92-9C87195CCB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8" y="359977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8" name="Freeform: Shape 297">
              <a:extLst>
                <a:ext uri="{FF2B5EF4-FFF2-40B4-BE49-F238E27FC236}">
                  <a16:creationId xmlns:a16="http://schemas.microsoft.com/office/drawing/2014/main" id="{FD33B856-EF4E-40FC-BDA0-9E26203D03C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9" name="Freeform: Shape 298">
              <a:extLst>
                <a:ext uri="{FF2B5EF4-FFF2-40B4-BE49-F238E27FC236}">
                  <a16:creationId xmlns:a16="http://schemas.microsoft.com/office/drawing/2014/main" id="{24AEBF58-C8A2-4D00-9AFB-B5012AEA369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3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0" name="Freeform: Shape 299">
              <a:extLst>
                <a:ext uri="{FF2B5EF4-FFF2-40B4-BE49-F238E27FC236}">
                  <a16:creationId xmlns:a16="http://schemas.microsoft.com/office/drawing/2014/main" id="{21270E55-4211-4529-BDC3-29B80BDF50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1" name="Freeform: Shape 300">
              <a:extLst>
                <a:ext uri="{FF2B5EF4-FFF2-40B4-BE49-F238E27FC236}">
                  <a16:creationId xmlns:a16="http://schemas.microsoft.com/office/drawing/2014/main" id="{16DD7E91-EFBB-4DD7-B30F-4A13C20BED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2" name="Freeform: Shape 301">
              <a:extLst>
                <a:ext uri="{FF2B5EF4-FFF2-40B4-BE49-F238E27FC236}">
                  <a16:creationId xmlns:a16="http://schemas.microsoft.com/office/drawing/2014/main" id="{96260F31-66FB-4E2C-801E-701C2B859AA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59977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3" name="Freeform: Shape 302">
              <a:extLst>
                <a:ext uri="{FF2B5EF4-FFF2-40B4-BE49-F238E27FC236}">
                  <a16:creationId xmlns:a16="http://schemas.microsoft.com/office/drawing/2014/main" id="{B5FEE1C9-3961-4400-AD3E-B5AD93A4748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59977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4" name="Freeform: Shape 303">
              <a:extLst>
                <a:ext uri="{FF2B5EF4-FFF2-40B4-BE49-F238E27FC236}">
                  <a16:creationId xmlns:a16="http://schemas.microsoft.com/office/drawing/2014/main" id="{34E1BE05-269F-4A13-99FE-2A973A0E77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7" y="3659014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5" name="Freeform: Shape 304">
              <a:extLst>
                <a:ext uri="{FF2B5EF4-FFF2-40B4-BE49-F238E27FC236}">
                  <a16:creationId xmlns:a16="http://schemas.microsoft.com/office/drawing/2014/main" id="{2D591FBD-65C6-46C4-AF19-875D652DCF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2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6" name="Freeform: Shape 305">
              <a:extLst>
                <a:ext uri="{FF2B5EF4-FFF2-40B4-BE49-F238E27FC236}">
                  <a16:creationId xmlns:a16="http://schemas.microsoft.com/office/drawing/2014/main" id="{85F7E635-CB45-4346-BBFB-10FF0576AF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2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7" name="Freeform: Shape 306">
              <a:extLst>
                <a:ext uri="{FF2B5EF4-FFF2-40B4-BE49-F238E27FC236}">
                  <a16:creationId xmlns:a16="http://schemas.microsoft.com/office/drawing/2014/main" id="{3BDAC885-F0B3-4D66-8587-43846529835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8" name="Freeform: Shape 307">
              <a:extLst>
                <a:ext uri="{FF2B5EF4-FFF2-40B4-BE49-F238E27FC236}">
                  <a16:creationId xmlns:a16="http://schemas.microsoft.com/office/drawing/2014/main" id="{3427A7E1-71C9-42CC-9CAF-53642DC4D0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8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9" name="Freeform: Shape 308">
              <a:extLst>
                <a:ext uri="{FF2B5EF4-FFF2-40B4-BE49-F238E27FC236}">
                  <a16:creationId xmlns:a16="http://schemas.microsoft.com/office/drawing/2014/main" id="{20BF60C4-2E5D-473E-96B6-D22BB8536F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3" y="3659014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0" name="Freeform: Shape 309">
              <a:extLst>
                <a:ext uri="{FF2B5EF4-FFF2-40B4-BE49-F238E27FC236}">
                  <a16:creationId xmlns:a16="http://schemas.microsoft.com/office/drawing/2014/main" id="{C4703732-1088-4448-ACC0-D8BD901B2C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4" y="365901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1" name="Freeform: Shape 310">
              <a:extLst>
                <a:ext uri="{FF2B5EF4-FFF2-40B4-BE49-F238E27FC236}">
                  <a16:creationId xmlns:a16="http://schemas.microsoft.com/office/drawing/2014/main" id="{6777D706-23BF-4962-98D3-D5AE7DF4EC4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39" y="3718165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2" name="Freeform: Shape 311">
              <a:extLst>
                <a:ext uri="{FF2B5EF4-FFF2-40B4-BE49-F238E27FC236}">
                  <a16:creationId xmlns:a16="http://schemas.microsoft.com/office/drawing/2014/main" id="{783FF777-4C59-44D0-9441-2B40E0A70E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3" name="Freeform: Shape 312">
              <a:extLst>
                <a:ext uri="{FF2B5EF4-FFF2-40B4-BE49-F238E27FC236}">
                  <a16:creationId xmlns:a16="http://schemas.microsoft.com/office/drawing/2014/main" id="{2037F33C-65F4-44B6-9CB2-D32D1552C6C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4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4" name="Freeform: Shape 313">
              <a:extLst>
                <a:ext uri="{FF2B5EF4-FFF2-40B4-BE49-F238E27FC236}">
                  <a16:creationId xmlns:a16="http://schemas.microsoft.com/office/drawing/2014/main" id="{E73BA403-F3FD-4D76-A516-5698375D643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7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5" name="Freeform: Shape 314">
              <a:extLst>
                <a:ext uri="{FF2B5EF4-FFF2-40B4-BE49-F238E27FC236}">
                  <a16:creationId xmlns:a16="http://schemas.microsoft.com/office/drawing/2014/main" id="{0AF0D29B-415A-4327-A4B4-B5DC8F0AC0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29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6" name="Freeform: Shape 315">
              <a:extLst>
                <a:ext uri="{FF2B5EF4-FFF2-40B4-BE49-F238E27FC236}">
                  <a16:creationId xmlns:a16="http://schemas.microsoft.com/office/drawing/2014/main" id="{374A9388-F55E-4F94-817D-5BFF0B59E7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74" y="3718165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8 w 14097"/>
                <a:gd name="connsiteY1" fmla="*/ 14097 h 14096"/>
                <a:gd name="connsiteX2" fmla="*/ 0 w 14097"/>
                <a:gd name="connsiteY2" fmla="*/ 7048 h 14096"/>
                <a:gd name="connsiteX3" fmla="*/ 7048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7" name="Freeform: Shape 316">
              <a:extLst>
                <a:ext uri="{FF2B5EF4-FFF2-40B4-BE49-F238E27FC236}">
                  <a16:creationId xmlns:a16="http://schemas.microsoft.com/office/drawing/2014/main" id="{30C52183-F223-4E0A-B713-C91589CEB8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25" y="3718165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8" name="Freeform: Shape 317">
              <a:extLst>
                <a:ext uri="{FF2B5EF4-FFF2-40B4-BE49-F238E27FC236}">
                  <a16:creationId xmlns:a16="http://schemas.microsoft.com/office/drawing/2014/main" id="{A6BEE030-DC6B-4CB1-A01B-95CC82552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34040" y="3777410"/>
              <a:ext cx="14192" cy="14096"/>
            </a:xfrm>
            <a:custGeom>
              <a:avLst/>
              <a:gdLst>
                <a:gd name="connsiteX0" fmla="*/ 14192 w 14192"/>
                <a:gd name="connsiteY0" fmla="*/ 7048 h 14096"/>
                <a:gd name="connsiteX1" fmla="*/ 7144 w 14192"/>
                <a:gd name="connsiteY1" fmla="*/ 14097 h 14096"/>
                <a:gd name="connsiteX2" fmla="*/ 0 w 14192"/>
                <a:gd name="connsiteY2" fmla="*/ 7048 h 14096"/>
                <a:gd name="connsiteX3" fmla="*/ 7049 w 14192"/>
                <a:gd name="connsiteY3" fmla="*/ 0 h 14096"/>
                <a:gd name="connsiteX4" fmla="*/ 14192 w 14192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192" h="14096">
                  <a:moveTo>
                    <a:pt x="14192" y="7048"/>
                  </a:moveTo>
                  <a:cubicBezTo>
                    <a:pt x="14192" y="10954"/>
                    <a:pt x="11049" y="14097"/>
                    <a:pt x="7144" y="14097"/>
                  </a:cubicBezTo>
                  <a:cubicBezTo>
                    <a:pt x="3239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192" y="3143"/>
                    <a:pt x="14192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9" name="Freeform: Shape 318">
              <a:extLst>
                <a:ext uri="{FF2B5EF4-FFF2-40B4-BE49-F238E27FC236}">
                  <a16:creationId xmlns:a16="http://schemas.microsoft.com/office/drawing/2014/main" id="{2D41CF67-37BB-443C-85CF-2A05174FD4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793285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0" name="Freeform: Shape 319">
              <a:extLst>
                <a:ext uri="{FF2B5EF4-FFF2-40B4-BE49-F238E27FC236}">
                  <a16:creationId xmlns:a16="http://schemas.microsoft.com/office/drawing/2014/main" id="{65A449CF-396F-45B8-B268-6824A4E89BB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52436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1" name="Freeform: Shape 320">
              <a:extLst>
                <a:ext uri="{FF2B5EF4-FFF2-40B4-BE49-F238E27FC236}">
                  <a16:creationId xmlns:a16="http://schemas.microsoft.com/office/drawing/2014/main" id="{9C20A7EF-7013-4D6C-ADD8-868A931DF20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11683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2" name="Freeform: Shape 321">
              <a:extLst>
                <a:ext uri="{FF2B5EF4-FFF2-40B4-BE49-F238E27FC236}">
                  <a16:creationId xmlns:a16="http://schemas.microsoft.com/office/drawing/2014/main" id="{F787692C-3BA9-4D4D-82F8-E497797AAED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970835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3" name="Freeform: Shape 322">
              <a:extLst>
                <a:ext uri="{FF2B5EF4-FFF2-40B4-BE49-F238E27FC236}">
                  <a16:creationId xmlns:a16="http://schemas.microsoft.com/office/drawing/2014/main" id="{A6D539D6-A55E-40F5-83AC-A773405241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30082" y="3777410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9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9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4" name="Freeform: Shape 323">
              <a:extLst>
                <a:ext uri="{FF2B5EF4-FFF2-40B4-BE49-F238E27FC236}">
                  <a16:creationId xmlns:a16="http://schemas.microsoft.com/office/drawing/2014/main" id="{D4D7922F-CA55-4202-B99F-ED303E7044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089231" y="3777408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5" name="Freeform: Shape 324">
              <a:extLst>
                <a:ext uri="{FF2B5EF4-FFF2-40B4-BE49-F238E27FC236}">
                  <a16:creationId xmlns:a16="http://schemas.microsoft.com/office/drawing/2014/main" id="{4120C846-A602-4B6C-9C07-11D2B0F8A40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481374"/>
              <a:ext cx="14097" cy="14096"/>
            </a:xfrm>
            <a:custGeom>
              <a:avLst/>
              <a:gdLst>
                <a:gd name="connsiteX0" fmla="*/ 14097 w 14097"/>
                <a:gd name="connsiteY0" fmla="*/ 7049 h 14096"/>
                <a:gd name="connsiteX1" fmla="*/ 7049 w 14097"/>
                <a:gd name="connsiteY1" fmla="*/ 14097 h 14096"/>
                <a:gd name="connsiteX2" fmla="*/ 0 w 14097"/>
                <a:gd name="connsiteY2" fmla="*/ 7049 h 14096"/>
                <a:gd name="connsiteX3" fmla="*/ 7049 w 14097"/>
                <a:gd name="connsiteY3" fmla="*/ 0 h 14096"/>
                <a:gd name="connsiteX4" fmla="*/ 14097 w 14097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6" name="Freeform: Shape 325">
              <a:extLst>
                <a:ext uri="{FF2B5EF4-FFF2-40B4-BE49-F238E27FC236}">
                  <a16:creationId xmlns:a16="http://schemas.microsoft.com/office/drawing/2014/main" id="{84B5D527-4684-45F5-84CE-73642492DB3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7" name="Freeform: Shape 326">
              <a:extLst>
                <a:ext uri="{FF2B5EF4-FFF2-40B4-BE49-F238E27FC236}">
                  <a16:creationId xmlns:a16="http://schemas.microsoft.com/office/drawing/2014/main" id="{FF31CF21-8169-4D45-A115-9CF8D37189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9 w 14096"/>
                <a:gd name="connsiteY1" fmla="*/ 14097 h 14096"/>
                <a:gd name="connsiteX2" fmla="*/ 0 w 14096"/>
                <a:gd name="connsiteY2" fmla="*/ 7049 h 14096"/>
                <a:gd name="connsiteX3" fmla="*/ 7049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8" name="Freeform: Shape 327">
              <a:extLst>
                <a:ext uri="{FF2B5EF4-FFF2-40B4-BE49-F238E27FC236}">
                  <a16:creationId xmlns:a16="http://schemas.microsoft.com/office/drawing/2014/main" id="{DA8762B9-9CD8-4676-93F5-6C9358A9404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9" name="Freeform: Shape 328">
              <a:extLst>
                <a:ext uri="{FF2B5EF4-FFF2-40B4-BE49-F238E27FC236}">
                  <a16:creationId xmlns:a16="http://schemas.microsoft.com/office/drawing/2014/main" id="{A183E80A-70D1-4F52-A92D-D396648CCB7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481374"/>
              <a:ext cx="14096" cy="14096"/>
            </a:xfrm>
            <a:custGeom>
              <a:avLst/>
              <a:gdLst>
                <a:gd name="connsiteX0" fmla="*/ 14097 w 14096"/>
                <a:gd name="connsiteY0" fmla="*/ 7049 h 14096"/>
                <a:gd name="connsiteX1" fmla="*/ 7048 w 14096"/>
                <a:gd name="connsiteY1" fmla="*/ 14097 h 14096"/>
                <a:gd name="connsiteX2" fmla="*/ 0 w 14096"/>
                <a:gd name="connsiteY2" fmla="*/ 7049 h 14096"/>
                <a:gd name="connsiteX3" fmla="*/ 7048 w 14096"/>
                <a:gd name="connsiteY3" fmla="*/ 0 h 14096"/>
                <a:gd name="connsiteX4" fmla="*/ 14097 w 14096"/>
                <a:gd name="connsiteY4" fmla="*/ 7049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9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9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0" name="Freeform: Shape 329">
              <a:extLst>
                <a:ext uri="{FF2B5EF4-FFF2-40B4-BE49-F238E27FC236}">
                  <a16:creationId xmlns:a16="http://schemas.microsoft.com/office/drawing/2014/main" id="{83FBB0F7-E17E-4890-9B66-3625BA1468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481373"/>
              <a:ext cx="14096" cy="14097"/>
            </a:xfrm>
            <a:custGeom>
              <a:avLst/>
              <a:gdLst>
                <a:gd name="connsiteX0" fmla="*/ 14097 w 14096"/>
                <a:gd name="connsiteY0" fmla="*/ 7049 h 14097"/>
                <a:gd name="connsiteX1" fmla="*/ 7048 w 14096"/>
                <a:gd name="connsiteY1" fmla="*/ 14097 h 14097"/>
                <a:gd name="connsiteX2" fmla="*/ 0 w 14096"/>
                <a:gd name="connsiteY2" fmla="*/ 7049 h 14097"/>
                <a:gd name="connsiteX3" fmla="*/ 7048 w 14096"/>
                <a:gd name="connsiteY3" fmla="*/ 0 h 14097"/>
                <a:gd name="connsiteX4" fmla="*/ 14097 w 14096"/>
                <a:gd name="connsiteY4" fmla="*/ 7049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9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9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1" name="Freeform: Shape 330">
              <a:extLst>
                <a:ext uri="{FF2B5EF4-FFF2-40B4-BE49-F238E27FC236}">
                  <a16:creationId xmlns:a16="http://schemas.microsoft.com/office/drawing/2014/main" id="{708E7BF1-2D4D-44AB-A5CC-0ED91B8462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40622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2" name="Freeform: Shape 331">
              <a:extLst>
                <a:ext uri="{FF2B5EF4-FFF2-40B4-BE49-F238E27FC236}">
                  <a16:creationId xmlns:a16="http://schemas.microsoft.com/office/drawing/2014/main" id="{4B468C4E-6F63-4172-AE1F-8965744DBC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40623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3" name="Freeform: Shape 332">
              <a:extLst>
                <a:ext uri="{FF2B5EF4-FFF2-40B4-BE49-F238E27FC236}">
                  <a16:creationId xmlns:a16="http://schemas.microsoft.com/office/drawing/2014/main" id="{974C7149-F567-4D55-8F48-511DCF3A81E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406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4" name="Freeform: Shape 333">
              <a:extLst>
                <a:ext uri="{FF2B5EF4-FFF2-40B4-BE49-F238E27FC236}">
                  <a16:creationId xmlns:a16="http://schemas.microsoft.com/office/drawing/2014/main" id="{54A551FA-7E10-4D28-9A10-B9A06C0780E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4062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5" name="Freeform: Shape 334">
              <a:extLst>
                <a:ext uri="{FF2B5EF4-FFF2-40B4-BE49-F238E27FC236}">
                  <a16:creationId xmlns:a16="http://schemas.microsoft.com/office/drawing/2014/main" id="{1D04F3C0-CE2C-4B8D-A5BD-0E994FD8D9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4063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6" name="Freeform: Shape 335">
              <a:extLst>
                <a:ext uri="{FF2B5EF4-FFF2-40B4-BE49-F238E27FC236}">
                  <a16:creationId xmlns:a16="http://schemas.microsoft.com/office/drawing/2014/main" id="{D2EA9230-DD52-48A9-B268-56744EA5065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40631"/>
              <a:ext cx="14096" cy="14097"/>
            </a:xfrm>
            <a:custGeom>
              <a:avLst/>
              <a:gdLst>
                <a:gd name="connsiteX0" fmla="*/ 14097 w 14096"/>
                <a:gd name="connsiteY0" fmla="*/ 7048 h 14097"/>
                <a:gd name="connsiteX1" fmla="*/ 7048 w 14096"/>
                <a:gd name="connsiteY1" fmla="*/ 14097 h 14097"/>
                <a:gd name="connsiteX2" fmla="*/ 0 w 14096"/>
                <a:gd name="connsiteY2" fmla="*/ 7048 h 14097"/>
                <a:gd name="connsiteX3" fmla="*/ 7048 w 14096"/>
                <a:gd name="connsiteY3" fmla="*/ 0 h 14097"/>
                <a:gd name="connsiteX4" fmla="*/ 14097 w 14096"/>
                <a:gd name="connsiteY4" fmla="*/ 7048 h 140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7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7" name="Freeform: Shape 336">
              <a:extLst>
                <a:ext uri="{FF2B5EF4-FFF2-40B4-BE49-F238E27FC236}">
                  <a16:creationId xmlns:a16="http://schemas.microsoft.com/office/drawing/2014/main" id="{043A05F5-A8CF-4D01-AF12-95D1ECAE460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599781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8" name="Freeform: Shape 337">
              <a:extLst>
                <a:ext uri="{FF2B5EF4-FFF2-40B4-BE49-F238E27FC236}">
                  <a16:creationId xmlns:a16="http://schemas.microsoft.com/office/drawing/2014/main" id="{1F47C6BC-BD1A-4291-B018-05E5A72E4B8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9" name="Freeform: Shape 338">
              <a:extLst>
                <a:ext uri="{FF2B5EF4-FFF2-40B4-BE49-F238E27FC236}">
                  <a16:creationId xmlns:a16="http://schemas.microsoft.com/office/drawing/2014/main" id="{E5B89844-FD17-4048-A3F5-35E390C6EF7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0" name="Freeform: Shape 339">
              <a:extLst>
                <a:ext uri="{FF2B5EF4-FFF2-40B4-BE49-F238E27FC236}">
                  <a16:creationId xmlns:a16="http://schemas.microsoft.com/office/drawing/2014/main" id="{B5593F34-8B0E-4D34-9781-B594E2F5D76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599781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1" name="Freeform: Shape 340">
              <a:extLst>
                <a:ext uri="{FF2B5EF4-FFF2-40B4-BE49-F238E27FC236}">
                  <a16:creationId xmlns:a16="http://schemas.microsoft.com/office/drawing/2014/main" id="{4428E4BB-2263-4D19-8254-C9B54B8565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599780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2" name="Freeform: Shape 341">
              <a:extLst>
                <a:ext uri="{FF2B5EF4-FFF2-40B4-BE49-F238E27FC236}">
                  <a16:creationId xmlns:a16="http://schemas.microsoft.com/office/drawing/2014/main" id="{2366216E-6EA2-4872-8370-C5EC22520F4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59978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3" name="Freeform: Shape 342">
              <a:extLst>
                <a:ext uri="{FF2B5EF4-FFF2-40B4-BE49-F238E27FC236}">
                  <a16:creationId xmlns:a16="http://schemas.microsoft.com/office/drawing/2014/main" id="{D66F8E3F-BF33-4F99-A1F0-EB5885BF2C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659026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4" name="Freeform: Shape 343">
              <a:extLst>
                <a:ext uri="{FF2B5EF4-FFF2-40B4-BE49-F238E27FC236}">
                  <a16:creationId xmlns:a16="http://schemas.microsoft.com/office/drawing/2014/main" id="{EB506747-ED9D-43EA-BD67-DF7971849E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5" name="Freeform: Shape 344">
              <a:extLst>
                <a:ext uri="{FF2B5EF4-FFF2-40B4-BE49-F238E27FC236}">
                  <a16:creationId xmlns:a16="http://schemas.microsoft.com/office/drawing/2014/main" id="{AC803CE8-FFF7-40EA-AF62-102724C324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6" name="Freeform: Shape 345">
              <a:extLst>
                <a:ext uri="{FF2B5EF4-FFF2-40B4-BE49-F238E27FC236}">
                  <a16:creationId xmlns:a16="http://schemas.microsoft.com/office/drawing/2014/main" id="{7EF6FFCA-06CC-4395-AEB0-425719A42D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7" name="Freeform: Shape 346">
              <a:extLst>
                <a:ext uri="{FF2B5EF4-FFF2-40B4-BE49-F238E27FC236}">
                  <a16:creationId xmlns:a16="http://schemas.microsoft.com/office/drawing/2014/main" id="{0D95F285-AAC0-4F32-8665-2677878BD3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8" name="Freeform: Shape 347">
              <a:extLst>
                <a:ext uri="{FF2B5EF4-FFF2-40B4-BE49-F238E27FC236}">
                  <a16:creationId xmlns:a16="http://schemas.microsoft.com/office/drawing/2014/main" id="{8DFCCA2E-BF12-4D26-A5A4-A03387546AB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65902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9" name="Freeform: Shape 348">
              <a:extLst>
                <a:ext uri="{FF2B5EF4-FFF2-40B4-BE49-F238E27FC236}">
                  <a16:creationId xmlns:a16="http://schemas.microsoft.com/office/drawing/2014/main" id="{2ABEAC60-6AC3-4D6A-95F9-2E79F6BE001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6" y="3718177"/>
              <a:ext cx="14097" cy="14096"/>
            </a:xfrm>
            <a:custGeom>
              <a:avLst/>
              <a:gdLst>
                <a:gd name="connsiteX0" fmla="*/ 14097 w 14097"/>
                <a:gd name="connsiteY0" fmla="*/ 7048 h 14096"/>
                <a:gd name="connsiteX1" fmla="*/ 7049 w 14097"/>
                <a:gd name="connsiteY1" fmla="*/ 14097 h 14096"/>
                <a:gd name="connsiteX2" fmla="*/ 0 w 14097"/>
                <a:gd name="connsiteY2" fmla="*/ 7048 h 14096"/>
                <a:gd name="connsiteX3" fmla="*/ 7049 w 14097"/>
                <a:gd name="connsiteY3" fmla="*/ 0 h 14096"/>
                <a:gd name="connsiteX4" fmla="*/ 14097 w 14097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0" name="Freeform: Shape 349">
              <a:extLst>
                <a:ext uri="{FF2B5EF4-FFF2-40B4-BE49-F238E27FC236}">
                  <a16:creationId xmlns:a16="http://schemas.microsoft.com/office/drawing/2014/main" id="{FA6015B7-49FE-4729-B2F4-585F0F305FC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7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1" name="Freeform: Shape 350">
              <a:extLst>
                <a:ext uri="{FF2B5EF4-FFF2-40B4-BE49-F238E27FC236}">
                  <a16:creationId xmlns:a16="http://schemas.microsoft.com/office/drawing/2014/main" id="{D611DEB1-76FE-4625-9449-88E52D15F43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7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9 w 14096"/>
                <a:gd name="connsiteY1" fmla="*/ 14097 h 14096"/>
                <a:gd name="connsiteX2" fmla="*/ 0 w 14096"/>
                <a:gd name="connsiteY2" fmla="*/ 7048 h 14096"/>
                <a:gd name="connsiteX3" fmla="*/ 7049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9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9" y="0"/>
                  </a:cubicBezTo>
                  <a:cubicBezTo>
                    <a:pt x="10859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2" name="Freeform: Shape 351">
              <a:extLst>
                <a:ext uri="{FF2B5EF4-FFF2-40B4-BE49-F238E27FC236}">
                  <a16:creationId xmlns:a16="http://schemas.microsoft.com/office/drawing/2014/main" id="{97F031C1-1AA7-4CA7-ADD3-E0577626E1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2" y="3718177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3" name="Freeform: Shape 352">
              <a:extLst>
                <a:ext uri="{FF2B5EF4-FFF2-40B4-BE49-F238E27FC236}">
                  <a16:creationId xmlns:a16="http://schemas.microsoft.com/office/drawing/2014/main" id="{96F5D0CB-22E6-4536-8403-F42527F31F4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68" y="3718172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858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4" name="Freeform: Shape 353">
              <a:extLst>
                <a:ext uri="{FF2B5EF4-FFF2-40B4-BE49-F238E27FC236}">
                  <a16:creationId xmlns:a16="http://schemas.microsoft.com/office/drawing/2014/main" id="{A32718AB-7401-4F66-9C77-E06C3CF7CD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17" y="3718176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54"/>
                    <a:pt x="10954" y="14097"/>
                    <a:pt x="7048" y="14097"/>
                  </a:cubicBezTo>
                  <a:cubicBezTo>
                    <a:pt x="3143" y="14097"/>
                    <a:pt x="0" y="10954"/>
                    <a:pt x="0" y="7048"/>
                  </a:cubicBezTo>
                  <a:cubicBezTo>
                    <a:pt x="0" y="3143"/>
                    <a:pt x="3143" y="0"/>
                    <a:pt x="7048" y="0"/>
                  </a:cubicBezTo>
                  <a:cubicBezTo>
                    <a:pt x="10954" y="0"/>
                    <a:pt x="14097" y="3143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5" name="Freeform: Shape 354">
              <a:extLst>
                <a:ext uri="{FF2B5EF4-FFF2-40B4-BE49-F238E27FC236}">
                  <a16:creationId xmlns:a16="http://schemas.microsoft.com/office/drawing/2014/main" id="{85B6B5F1-D1E4-45A3-8117-348D02D2A3F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148472" y="3777419"/>
              <a:ext cx="14097" cy="14099"/>
            </a:xfrm>
            <a:custGeom>
              <a:avLst/>
              <a:gdLst>
                <a:gd name="connsiteX0" fmla="*/ 14097 w 14097"/>
                <a:gd name="connsiteY0" fmla="*/ 7051 h 14099"/>
                <a:gd name="connsiteX1" fmla="*/ 7049 w 14097"/>
                <a:gd name="connsiteY1" fmla="*/ 14099 h 14099"/>
                <a:gd name="connsiteX2" fmla="*/ 0 w 14097"/>
                <a:gd name="connsiteY2" fmla="*/ 7051 h 14099"/>
                <a:gd name="connsiteX3" fmla="*/ 7049 w 14097"/>
                <a:gd name="connsiteY3" fmla="*/ 2 h 14099"/>
                <a:gd name="connsiteX4" fmla="*/ 14097 w 14097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7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6" name="Freeform: Shape 355">
              <a:extLst>
                <a:ext uri="{FF2B5EF4-FFF2-40B4-BE49-F238E27FC236}">
                  <a16:creationId xmlns:a16="http://schemas.microsoft.com/office/drawing/2014/main" id="{534869FD-184C-42DB-B9DA-293DB67E5EB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07622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7" name="Freeform: Shape 356">
              <a:extLst>
                <a:ext uri="{FF2B5EF4-FFF2-40B4-BE49-F238E27FC236}">
                  <a16:creationId xmlns:a16="http://schemas.microsoft.com/office/drawing/2014/main" id="{A781504F-CAFD-4201-B288-8B4A809B43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266868" y="377741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9 w 14096"/>
                <a:gd name="connsiteY1" fmla="*/ 14099 h 14099"/>
                <a:gd name="connsiteX2" fmla="*/ 0 w 14096"/>
                <a:gd name="connsiteY2" fmla="*/ 7051 h 14099"/>
                <a:gd name="connsiteX3" fmla="*/ 7049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9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9" y="2"/>
                  </a:cubicBezTo>
                  <a:cubicBezTo>
                    <a:pt x="10859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8" name="Freeform: Shape 357">
              <a:extLst>
                <a:ext uri="{FF2B5EF4-FFF2-40B4-BE49-F238E27FC236}">
                  <a16:creationId xmlns:a16="http://schemas.microsoft.com/office/drawing/2014/main" id="{D9FC8348-2BA6-4631-8AA7-D63CD898C53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26024" y="3777383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954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9" name="Freeform: Shape 358">
              <a:extLst>
                <a:ext uri="{FF2B5EF4-FFF2-40B4-BE49-F238E27FC236}">
                  <a16:creationId xmlns:a16="http://schemas.microsoft.com/office/drawing/2014/main" id="{C1AF95A2-64EA-45E2-A43B-1EBD569109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385287" y="3777429"/>
              <a:ext cx="14096" cy="14099"/>
            </a:xfrm>
            <a:custGeom>
              <a:avLst/>
              <a:gdLst>
                <a:gd name="connsiteX0" fmla="*/ 14097 w 14096"/>
                <a:gd name="connsiteY0" fmla="*/ 7051 h 14099"/>
                <a:gd name="connsiteX1" fmla="*/ 7048 w 14096"/>
                <a:gd name="connsiteY1" fmla="*/ 14099 h 14099"/>
                <a:gd name="connsiteX2" fmla="*/ 0 w 14096"/>
                <a:gd name="connsiteY2" fmla="*/ 7051 h 14099"/>
                <a:gd name="connsiteX3" fmla="*/ 7048 w 14096"/>
                <a:gd name="connsiteY3" fmla="*/ 2 h 14099"/>
                <a:gd name="connsiteX4" fmla="*/ 14097 w 14096"/>
                <a:gd name="connsiteY4" fmla="*/ 7051 h 140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9">
                  <a:moveTo>
                    <a:pt x="14097" y="7051"/>
                  </a:moveTo>
                  <a:cubicBezTo>
                    <a:pt x="14097" y="10956"/>
                    <a:pt x="10954" y="14099"/>
                    <a:pt x="7048" y="14099"/>
                  </a:cubicBezTo>
                  <a:cubicBezTo>
                    <a:pt x="3143" y="14099"/>
                    <a:pt x="0" y="10956"/>
                    <a:pt x="0" y="7051"/>
                  </a:cubicBezTo>
                  <a:cubicBezTo>
                    <a:pt x="0" y="3145"/>
                    <a:pt x="3143" y="2"/>
                    <a:pt x="7048" y="2"/>
                  </a:cubicBezTo>
                  <a:cubicBezTo>
                    <a:pt x="10858" y="-93"/>
                    <a:pt x="14097" y="3145"/>
                    <a:pt x="14097" y="705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0" name="Freeform: Shape 359">
              <a:extLst>
                <a:ext uri="{FF2B5EF4-FFF2-40B4-BE49-F238E27FC236}">
                  <a16:creationId xmlns:a16="http://schemas.microsoft.com/office/drawing/2014/main" id="{CFC80050-240D-434A-BFCB-DE4DA4FAFB1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444424" y="3777424"/>
              <a:ext cx="14096" cy="14096"/>
            </a:xfrm>
            <a:custGeom>
              <a:avLst/>
              <a:gdLst>
                <a:gd name="connsiteX0" fmla="*/ 14097 w 14096"/>
                <a:gd name="connsiteY0" fmla="*/ 7048 h 14096"/>
                <a:gd name="connsiteX1" fmla="*/ 7048 w 14096"/>
                <a:gd name="connsiteY1" fmla="*/ 14097 h 14096"/>
                <a:gd name="connsiteX2" fmla="*/ 0 w 14096"/>
                <a:gd name="connsiteY2" fmla="*/ 7048 h 14096"/>
                <a:gd name="connsiteX3" fmla="*/ 7048 w 14096"/>
                <a:gd name="connsiteY3" fmla="*/ 0 h 14096"/>
                <a:gd name="connsiteX4" fmla="*/ 14097 w 14096"/>
                <a:gd name="connsiteY4" fmla="*/ 7048 h 140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096" h="14096">
                  <a:moveTo>
                    <a:pt x="14097" y="7048"/>
                  </a:moveTo>
                  <a:cubicBezTo>
                    <a:pt x="14097" y="10941"/>
                    <a:pt x="10941" y="14097"/>
                    <a:pt x="7048" y="14097"/>
                  </a:cubicBezTo>
                  <a:cubicBezTo>
                    <a:pt x="3156" y="14097"/>
                    <a:pt x="0" y="10941"/>
                    <a:pt x="0" y="7048"/>
                  </a:cubicBezTo>
                  <a:cubicBezTo>
                    <a:pt x="0" y="3156"/>
                    <a:pt x="3156" y="0"/>
                    <a:pt x="7048" y="0"/>
                  </a:cubicBezTo>
                  <a:cubicBezTo>
                    <a:pt x="10941" y="0"/>
                    <a:pt x="14097" y="3156"/>
                    <a:pt x="14097" y="704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B18006-4AAD-1D3F-5493-0665936CF6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77270" y="1130846"/>
            <a:ext cx="4974771" cy="4351338"/>
          </a:xfrm>
        </p:spPr>
        <p:txBody>
          <a:bodyPr>
            <a:normAutofit/>
          </a:bodyPr>
          <a:lstStyle/>
          <a:p>
            <a:r>
              <a:rPr lang="en-GB">
                <a:solidFill>
                  <a:schemeClr val="bg1"/>
                </a:solidFill>
              </a:rPr>
              <a:t>The Government. 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The Cabinet.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The Prime minister. </a:t>
            </a:r>
          </a:p>
          <a:p>
            <a:endParaRPr lang="en-GB">
              <a:solidFill>
                <a:schemeClr val="bg1"/>
              </a:solidFill>
            </a:endParaRPr>
          </a:p>
          <a:p>
            <a:r>
              <a:rPr lang="en-GB">
                <a:solidFill>
                  <a:schemeClr val="bg1"/>
                </a:solidFill>
              </a:rPr>
              <a:t>Holding to account. </a:t>
            </a:r>
          </a:p>
        </p:txBody>
      </p:sp>
    </p:spTree>
    <p:extLst>
      <p:ext uri="{BB962C8B-B14F-4D97-AF65-F5344CB8AC3E}">
        <p14:creationId xmlns:p14="http://schemas.microsoft.com/office/powerpoint/2010/main" val="190787314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89B7BFD-8F45-4093-AD9C-91B15B0503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42BC7E5-76DB-4826-8C07-4A49B6353F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479558"/>
            <a:ext cx="1861854" cy="717514"/>
            <a:chOff x="0" y="1479558"/>
            <a:chExt cx="1861854" cy="717514"/>
          </a:xfrm>
          <a:solidFill>
            <a:schemeClr val="bg1"/>
          </a:solidFill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E16C8D8F-10E9-4498-ABDB-0F923F8B683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479558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7963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283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7963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283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1E5A83E3-8A11-4492-BB6E-F5F2240316F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1919293"/>
              <a:ext cx="1861854" cy="277779"/>
            </a:xfrm>
            <a:custGeom>
              <a:avLst/>
              <a:gdLst>
                <a:gd name="connsiteX0" fmla="*/ 180458 w 1861854"/>
                <a:gd name="connsiteY0" fmla="*/ 0 h 277779"/>
                <a:gd name="connsiteX1" fmla="*/ 419222 w 1861854"/>
                <a:gd name="connsiteY1" fmla="*/ 238761 h 277779"/>
                <a:gd name="connsiteX2" fmla="*/ 657984 w 1861854"/>
                <a:gd name="connsiteY2" fmla="*/ 0 h 277779"/>
                <a:gd name="connsiteX3" fmla="*/ 896745 w 1861854"/>
                <a:gd name="connsiteY3" fmla="*/ 238761 h 277779"/>
                <a:gd name="connsiteX4" fmla="*/ 1135754 w 1861854"/>
                <a:gd name="connsiteY4" fmla="*/ 0 h 277779"/>
                <a:gd name="connsiteX5" fmla="*/ 1374516 w 1861854"/>
                <a:gd name="connsiteY5" fmla="*/ 238761 h 277779"/>
                <a:gd name="connsiteX6" fmla="*/ 1613277 w 1861854"/>
                <a:gd name="connsiteY6" fmla="*/ 0 h 277779"/>
                <a:gd name="connsiteX7" fmla="*/ 1861854 w 1861854"/>
                <a:gd name="connsiteY7" fmla="*/ 248577 h 277779"/>
                <a:gd name="connsiteX8" fmla="*/ 1842470 w 1861854"/>
                <a:gd name="connsiteY8" fmla="*/ 268208 h 277779"/>
                <a:gd name="connsiteX9" fmla="*/ 1613277 w 1861854"/>
                <a:gd name="connsiteY9" fmla="*/ 39017 h 277779"/>
                <a:gd name="connsiteX10" fmla="*/ 1374516 w 1861854"/>
                <a:gd name="connsiteY10" fmla="*/ 277779 h 277779"/>
                <a:gd name="connsiteX11" fmla="*/ 1135754 w 1861854"/>
                <a:gd name="connsiteY11" fmla="*/ 39017 h 277779"/>
                <a:gd name="connsiteX12" fmla="*/ 896745 w 1861854"/>
                <a:gd name="connsiteY12" fmla="*/ 277779 h 277779"/>
                <a:gd name="connsiteX13" fmla="*/ 657984 w 1861854"/>
                <a:gd name="connsiteY13" fmla="*/ 39017 h 277779"/>
                <a:gd name="connsiteX14" fmla="*/ 419222 w 1861854"/>
                <a:gd name="connsiteY14" fmla="*/ 277779 h 277779"/>
                <a:gd name="connsiteX15" fmla="*/ 180458 w 1861854"/>
                <a:gd name="connsiteY15" fmla="*/ 39017 h 277779"/>
                <a:gd name="connsiteX16" fmla="*/ 0 w 1861854"/>
                <a:gd name="connsiteY16" fmla="*/ 219475 h 277779"/>
                <a:gd name="connsiteX17" fmla="*/ 0 w 1861854"/>
                <a:gd name="connsiteY17" fmla="*/ 180458 h 2777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1861854" h="277779">
                  <a:moveTo>
                    <a:pt x="180458" y="0"/>
                  </a:moveTo>
                  <a:lnTo>
                    <a:pt x="419222" y="238761"/>
                  </a:lnTo>
                  <a:lnTo>
                    <a:pt x="657984" y="0"/>
                  </a:lnTo>
                  <a:lnTo>
                    <a:pt x="896745" y="238761"/>
                  </a:lnTo>
                  <a:lnTo>
                    <a:pt x="1135754" y="0"/>
                  </a:lnTo>
                  <a:lnTo>
                    <a:pt x="1374516" y="238761"/>
                  </a:lnTo>
                  <a:lnTo>
                    <a:pt x="1613277" y="0"/>
                  </a:lnTo>
                  <a:lnTo>
                    <a:pt x="1861854" y="248577"/>
                  </a:lnTo>
                  <a:lnTo>
                    <a:pt x="1842470" y="268208"/>
                  </a:lnTo>
                  <a:lnTo>
                    <a:pt x="1613277" y="39017"/>
                  </a:lnTo>
                  <a:lnTo>
                    <a:pt x="1374516" y="277779"/>
                  </a:lnTo>
                  <a:lnTo>
                    <a:pt x="1135754" y="39017"/>
                  </a:lnTo>
                  <a:lnTo>
                    <a:pt x="896745" y="277779"/>
                  </a:lnTo>
                  <a:lnTo>
                    <a:pt x="657984" y="39017"/>
                  </a:lnTo>
                  <a:lnTo>
                    <a:pt x="419222" y="277779"/>
                  </a:lnTo>
                  <a:lnTo>
                    <a:pt x="180458" y="39017"/>
                  </a:lnTo>
                  <a:lnTo>
                    <a:pt x="0" y="219475"/>
                  </a:lnTo>
                  <a:lnTo>
                    <a:pt x="0" y="18045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/>
            </a:p>
          </p:txBody>
        </p:sp>
      </p:grp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498F8FF6-43B4-494A-AF8F-123A4983ED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018992" y="-34538"/>
            <a:ext cx="6655405" cy="6335470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2B06059C-C357-4011-82B9-9C01063013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955194" y="-23905"/>
            <a:ext cx="6705251" cy="6318526"/>
          </a:xfrm>
          <a:custGeom>
            <a:avLst/>
            <a:gdLst>
              <a:gd name="connsiteX0" fmla="*/ 1825048 w 6355652"/>
              <a:gd name="connsiteY0" fmla="*/ 0 h 6050127"/>
              <a:gd name="connsiteX1" fmla="*/ 4530604 w 6355652"/>
              <a:gd name="connsiteY1" fmla="*/ 0 h 6050127"/>
              <a:gd name="connsiteX2" fmla="*/ 4692567 w 6355652"/>
              <a:gd name="connsiteY2" fmla="*/ 78022 h 6050127"/>
              <a:gd name="connsiteX3" fmla="*/ 6355652 w 6355652"/>
              <a:gd name="connsiteY3" fmla="*/ 2872301 h 6050127"/>
              <a:gd name="connsiteX4" fmla="*/ 3177826 w 6355652"/>
              <a:gd name="connsiteY4" fmla="*/ 6050127 h 6050127"/>
              <a:gd name="connsiteX5" fmla="*/ 0 w 6355652"/>
              <a:gd name="connsiteY5" fmla="*/ 2872301 h 6050127"/>
              <a:gd name="connsiteX6" fmla="*/ 1663086 w 6355652"/>
              <a:gd name="connsiteY6" fmla="*/ 78022 h 60501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6050127">
                <a:moveTo>
                  <a:pt x="1825048" y="0"/>
                </a:moveTo>
                <a:lnTo>
                  <a:pt x="4530604" y="0"/>
                </a:lnTo>
                <a:lnTo>
                  <a:pt x="4692567" y="78022"/>
                </a:lnTo>
                <a:cubicBezTo>
                  <a:pt x="5683175" y="616152"/>
                  <a:pt x="6355652" y="1665694"/>
                  <a:pt x="6355652" y="2872301"/>
                </a:cubicBezTo>
                <a:cubicBezTo>
                  <a:pt x="6355652" y="4627366"/>
                  <a:pt x="4932891" y="6050127"/>
                  <a:pt x="3177826" y="6050127"/>
                </a:cubicBezTo>
                <a:cubicBezTo>
                  <a:pt x="1422761" y="6050127"/>
                  <a:pt x="0" y="4627366"/>
                  <a:pt x="0" y="2872301"/>
                </a:cubicBezTo>
                <a:cubicBezTo>
                  <a:pt x="0" y="1665694"/>
                  <a:pt x="672477" y="616152"/>
                  <a:pt x="1663086" y="78022"/>
                </a:cubicBezTo>
                <a:close/>
              </a:path>
            </a:pathLst>
          </a:custGeom>
          <a:solidFill>
            <a:schemeClr val="accent6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5AFEC601-A132-47EE-B0C2-B38ACD9FCE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786886" y="-23905"/>
            <a:ext cx="6705251" cy="6215019"/>
          </a:xfrm>
          <a:custGeom>
            <a:avLst/>
            <a:gdLst>
              <a:gd name="connsiteX0" fmla="*/ 1529549 w 6355652"/>
              <a:gd name="connsiteY0" fmla="*/ 0 h 5890980"/>
              <a:gd name="connsiteX1" fmla="*/ 4826104 w 6355652"/>
              <a:gd name="connsiteY1" fmla="*/ 0 h 5890980"/>
              <a:gd name="connsiteX2" fmla="*/ 4954579 w 6355652"/>
              <a:gd name="connsiteY2" fmla="*/ 78051 h 5890980"/>
              <a:gd name="connsiteX3" fmla="*/ 6355652 w 6355652"/>
              <a:gd name="connsiteY3" fmla="*/ 2713154 h 5890980"/>
              <a:gd name="connsiteX4" fmla="*/ 3177826 w 6355652"/>
              <a:gd name="connsiteY4" fmla="*/ 5890980 h 5890980"/>
              <a:gd name="connsiteX5" fmla="*/ 0 w 6355652"/>
              <a:gd name="connsiteY5" fmla="*/ 2713154 h 5890980"/>
              <a:gd name="connsiteX6" fmla="*/ 1401073 w 6355652"/>
              <a:gd name="connsiteY6" fmla="*/ 78051 h 58909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55652" h="5890980">
                <a:moveTo>
                  <a:pt x="1529549" y="0"/>
                </a:moveTo>
                <a:lnTo>
                  <a:pt x="4826104" y="0"/>
                </a:lnTo>
                <a:lnTo>
                  <a:pt x="4954579" y="78051"/>
                </a:lnTo>
                <a:cubicBezTo>
                  <a:pt x="5799886" y="649129"/>
                  <a:pt x="6355652" y="1616239"/>
                  <a:pt x="6355652" y="2713154"/>
                </a:cubicBezTo>
                <a:cubicBezTo>
                  <a:pt x="6355652" y="4468219"/>
                  <a:pt x="4932891" y="5890980"/>
                  <a:pt x="3177826" y="5890980"/>
                </a:cubicBezTo>
                <a:cubicBezTo>
                  <a:pt x="1422761" y="5890980"/>
                  <a:pt x="0" y="4468219"/>
                  <a:pt x="0" y="2713154"/>
                </a:cubicBezTo>
                <a:cubicBezTo>
                  <a:pt x="0" y="1616239"/>
                  <a:pt x="555766" y="649129"/>
                  <a:pt x="1401073" y="78051"/>
                </a:cubicBezTo>
                <a:close/>
              </a:path>
            </a:pathLst>
          </a:custGeom>
          <a:solidFill>
            <a:schemeClr val="tx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B5389964-9ED0-B119-B8B9-6923BD128E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2409" y="895483"/>
            <a:ext cx="5786232" cy="3011190"/>
          </a:xfrm>
        </p:spPr>
        <p:txBody>
          <a:bodyPr>
            <a:normAutofit/>
          </a:bodyPr>
          <a:lstStyle/>
          <a:p>
            <a:r>
              <a:rPr lang="en-GB" sz="5400" b="1" u="sng">
                <a:solidFill>
                  <a:schemeClr val="bg1"/>
                </a:solidFill>
              </a:rPr>
              <a:t>Thank you!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D35AED47-AE6F-1D9B-B59F-47514B2460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66270" y="4142096"/>
            <a:ext cx="5338511" cy="1055142"/>
          </a:xfrm>
        </p:spPr>
        <p:txBody>
          <a:bodyPr>
            <a:norm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Any questions?</a:t>
            </a:r>
          </a:p>
        </p:txBody>
      </p:sp>
      <p:sp>
        <p:nvSpPr>
          <p:cNvPr id="22" name="Graphic 212">
            <a:extLst>
              <a:ext uri="{FF2B5EF4-FFF2-40B4-BE49-F238E27FC236}">
                <a16:creationId xmlns:a16="http://schemas.microsoft.com/office/drawing/2014/main" id="{279CAF82-0ECF-42BE-8F37-F71941E5D4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rgbClr val="FFFFF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sp>
        <p:nvSpPr>
          <p:cNvPr id="24" name="Graphic 212">
            <a:extLst>
              <a:ext uri="{FF2B5EF4-FFF2-40B4-BE49-F238E27FC236}">
                <a16:creationId xmlns:a16="http://schemas.microsoft.com/office/drawing/2014/main" id="{218E095B-4870-4AD5-9C41-C16D5952350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34716" y="188494"/>
            <a:ext cx="1048371" cy="1048371"/>
          </a:xfrm>
          <a:custGeom>
            <a:avLst/>
            <a:gdLst>
              <a:gd name="connsiteX0" fmla="*/ 403574 w 807148"/>
              <a:gd name="connsiteY0" fmla="*/ 0 h 807148"/>
              <a:gd name="connsiteX1" fmla="*/ 0 w 807148"/>
              <a:gd name="connsiteY1" fmla="*/ 403574 h 807148"/>
              <a:gd name="connsiteX2" fmla="*/ 403574 w 807148"/>
              <a:gd name="connsiteY2" fmla="*/ 807149 h 807148"/>
              <a:gd name="connsiteX3" fmla="*/ 807149 w 807148"/>
              <a:gd name="connsiteY3" fmla="*/ 403574 h 807148"/>
              <a:gd name="connsiteX4" fmla="*/ 403574 w 807148"/>
              <a:gd name="connsiteY4" fmla="*/ 0 h 807148"/>
              <a:gd name="connsiteX5" fmla="*/ 403574 w 807148"/>
              <a:gd name="connsiteY5" fmla="*/ 667988 h 807148"/>
              <a:gd name="connsiteX6" fmla="*/ 139160 w 807148"/>
              <a:gd name="connsiteY6" fmla="*/ 403574 h 807148"/>
              <a:gd name="connsiteX7" fmla="*/ 403574 w 807148"/>
              <a:gd name="connsiteY7" fmla="*/ 139160 h 807148"/>
              <a:gd name="connsiteX8" fmla="*/ 667988 w 807148"/>
              <a:gd name="connsiteY8" fmla="*/ 403574 h 807148"/>
              <a:gd name="connsiteX9" fmla="*/ 403574 w 807148"/>
              <a:gd name="connsiteY9" fmla="*/ 667988 h 8071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807148" h="807148">
                <a:moveTo>
                  <a:pt x="403574" y="0"/>
                </a:moveTo>
                <a:cubicBezTo>
                  <a:pt x="180689" y="0"/>
                  <a:pt x="0" y="180689"/>
                  <a:pt x="0" y="403574"/>
                </a:cubicBezTo>
                <a:cubicBezTo>
                  <a:pt x="0" y="626459"/>
                  <a:pt x="180689" y="807149"/>
                  <a:pt x="403574" y="807149"/>
                </a:cubicBezTo>
                <a:cubicBezTo>
                  <a:pt x="626459" y="807149"/>
                  <a:pt x="807149" y="626459"/>
                  <a:pt x="807149" y="403574"/>
                </a:cubicBezTo>
                <a:cubicBezTo>
                  <a:pt x="807149" y="180689"/>
                  <a:pt x="626459" y="0"/>
                  <a:pt x="403574" y="0"/>
                </a:cubicBezTo>
                <a:close/>
                <a:moveTo>
                  <a:pt x="403574" y="667988"/>
                </a:moveTo>
                <a:cubicBezTo>
                  <a:pt x="257556" y="667988"/>
                  <a:pt x="139160" y="549593"/>
                  <a:pt x="139160" y="403574"/>
                </a:cubicBezTo>
                <a:cubicBezTo>
                  <a:pt x="139160" y="257556"/>
                  <a:pt x="257556" y="139160"/>
                  <a:pt x="403574" y="139160"/>
                </a:cubicBezTo>
                <a:cubicBezTo>
                  <a:pt x="549593" y="139160"/>
                  <a:pt x="667988" y="257556"/>
                  <a:pt x="667988" y="403574"/>
                </a:cubicBezTo>
                <a:cubicBezTo>
                  <a:pt x="667988" y="549593"/>
                  <a:pt x="549593" y="667988"/>
                  <a:pt x="403574" y="667988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lt1"/>
              </a:solidFill>
            </a:endParaRPr>
          </a:p>
        </p:txBody>
      </p:sp>
      <p:grpSp>
        <p:nvGrpSpPr>
          <p:cNvPr id="26" name="Graphic 185">
            <a:extLst>
              <a:ext uri="{FF2B5EF4-FFF2-40B4-BE49-F238E27FC236}">
                <a16:creationId xmlns:a16="http://schemas.microsoft.com/office/drawing/2014/main" id="{FB9739EB-7F66-433D-841F-AB3CD18700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583101" y="3578317"/>
            <a:ext cx="1054466" cy="469689"/>
            <a:chOff x="9841624" y="4115729"/>
            <a:chExt cx="602169" cy="268223"/>
          </a:xfrm>
          <a:solidFill>
            <a:schemeClr val="bg1"/>
          </a:solidFill>
        </p:grpSpPr>
        <p:sp>
          <p:nvSpPr>
            <p:cNvPr id="27" name="Freeform: Shape 26">
              <a:extLst>
                <a:ext uri="{FF2B5EF4-FFF2-40B4-BE49-F238E27FC236}">
                  <a16:creationId xmlns:a16="http://schemas.microsoft.com/office/drawing/2014/main" id="{104F2BBD-A005-4DCB-9566-F2351050BEE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841624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27">
              <a:extLst>
                <a:ext uri="{FF2B5EF4-FFF2-40B4-BE49-F238E27FC236}">
                  <a16:creationId xmlns:a16="http://schemas.microsoft.com/office/drawing/2014/main" id="{8B00DEC7-198B-49D1-98FD-018F3ECFCF4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9941445" y="4115729"/>
              <a:ext cx="202882" cy="268223"/>
            </a:xfrm>
            <a:custGeom>
              <a:avLst/>
              <a:gdLst>
                <a:gd name="connsiteX0" fmla="*/ 20765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765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28">
              <a:extLst>
                <a:ext uri="{FF2B5EF4-FFF2-40B4-BE49-F238E27FC236}">
                  <a16:creationId xmlns:a16="http://schemas.microsoft.com/office/drawing/2014/main" id="{F14DFC82-B3B3-468E-91B3-1302CFC684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041267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29">
              <a:extLst>
                <a:ext uri="{FF2B5EF4-FFF2-40B4-BE49-F238E27FC236}">
                  <a16:creationId xmlns:a16="http://schemas.microsoft.com/office/drawing/2014/main" id="{D3250EFE-214E-4B8E-AF96-036A514FFB2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141090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AD058EBE-D4A5-4C43-B170-6A451F87A7B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240911" y="4115729"/>
              <a:ext cx="202882" cy="268223"/>
            </a:xfrm>
            <a:custGeom>
              <a:avLst/>
              <a:gdLst>
                <a:gd name="connsiteX0" fmla="*/ 20669 w 202882"/>
                <a:gd name="connsiteY0" fmla="*/ 268224 h 268223"/>
                <a:gd name="connsiteX1" fmla="*/ 0 w 202882"/>
                <a:gd name="connsiteY1" fmla="*/ 268224 h 268223"/>
                <a:gd name="connsiteX2" fmla="*/ 182118 w 202882"/>
                <a:gd name="connsiteY2" fmla="*/ 0 h 268223"/>
                <a:gd name="connsiteX3" fmla="*/ 202883 w 202882"/>
                <a:gd name="connsiteY3" fmla="*/ 0 h 2682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02882" h="268223">
                  <a:moveTo>
                    <a:pt x="20669" y="268224"/>
                  </a:moveTo>
                  <a:lnTo>
                    <a:pt x="0" y="268224"/>
                  </a:lnTo>
                  <a:lnTo>
                    <a:pt x="182118" y="0"/>
                  </a:lnTo>
                  <a:lnTo>
                    <a:pt x="202883" y="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sp>
        <p:nvSpPr>
          <p:cNvPr id="33" name="Oval 32">
            <a:extLst>
              <a:ext uri="{FF2B5EF4-FFF2-40B4-BE49-F238E27FC236}">
                <a16:creationId xmlns:a16="http://schemas.microsoft.com/office/drawing/2014/main" id="{033BC44A-0661-43B4-9C14-FD5963C226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BE8CB2F0-2F5A-4EBD-B214-E0309C31F5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44525" y="4910353"/>
            <a:ext cx="468090" cy="468090"/>
          </a:xfrm>
          <a:prstGeom prst="ellipse">
            <a:avLst/>
          </a:prstGeom>
          <a:solidFill>
            <a:schemeClr val="accent2">
              <a:alpha val="30000"/>
            </a:schemeClr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37" name="Freeform: Shape 36">
            <a:extLst>
              <a:ext uri="{FF2B5EF4-FFF2-40B4-BE49-F238E27FC236}">
                <a16:creationId xmlns:a16="http://schemas.microsoft.com/office/drawing/2014/main" id="{FFD3887D-244B-4EC4-9208-E304984C5D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rgbClr val="FFFFFF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97224C31-855E-4593-8A58-5B2B0CC4F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422467" y="4200769"/>
            <a:ext cx="2769534" cy="2657232"/>
          </a:xfrm>
          <a:custGeom>
            <a:avLst/>
            <a:gdLst>
              <a:gd name="connsiteX0" fmla="*/ 2473947 w 3432581"/>
              <a:gd name="connsiteY0" fmla="*/ 0 h 3293393"/>
              <a:gd name="connsiteX1" fmla="*/ 3209623 w 3432581"/>
              <a:gd name="connsiteY1" fmla="*/ 111224 h 3293393"/>
              <a:gd name="connsiteX2" fmla="*/ 3432581 w 3432581"/>
              <a:gd name="connsiteY2" fmla="*/ 192828 h 3293393"/>
              <a:gd name="connsiteX3" fmla="*/ 3432581 w 3432581"/>
              <a:gd name="connsiteY3" fmla="*/ 3293393 h 3293393"/>
              <a:gd name="connsiteX4" fmla="*/ 141884 w 3432581"/>
              <a:gd name="connsiteY4" fmla="*/ 3293393 h 3293393"/>
              <a:gd name="connsiteX5" fmla="*/ 111224 w 3432581"/>
              <a:gd name="connsiteY5" fmla="*/ 3209623 h 3293393"/>
              <a:gd name="connsiteX6" fmla="*/ 0 w 3432581"/>
              <a:gd name="connsiteY6" fmla="*/ 2473947 h 3293393"/>
              <a:gd name="connsiteX7" fmla="*/ 2473947 w 3432581"/>
              <a:gd name="connsiteY7" fmla="*/ 0 h 32933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432581" h="3293393">
                <a:moveTo>
                  <a:pt x="2473947" y="0"/>
                </a:moveTo>
                <a:cubicBezTo>
                  <a:pt x="2730133" y="0"/>
                  <a:pt x="2977223" y="38940"/>
                  <a:pt x="3209623" y="111224"/>
                </a:cubicBezTo>
                <a:lnTo>
                  <a:pt x="3432581" y="192828"/>
                </a:lnTo>
                <a:lnTo>
                  <a:pt x="3432581" y="3293393"/>
                </a:lnTo>
                <a:lnTo>
                  <a:pt x="141884" y="3293393"/>
                </a:lnTo>
                <a:lnTo>
                  <a:pt x="111224" y="3209623"/>
                </a:lnTo>
                <a:cubicBezTo>
                  <a:pt x="38940" y="2977224"/>
                  <a:pt x="0" y="2730133"/>
                  <a:pt x="0" y="2473947"/>
                </a:cubicBezTo>
                <a:cubicBezTo>
                  <a:pt x="0" y="1107624"/>
                  <a:pt x="1107624" y="0"/>
                  <a:pt x="2473947" y="0"/>
                </a:cubicBezTo>
                <a:close/>
              </a:path>
            </a:pathLst>
          </a:custGeom>
          <a:solidFill>
            <a:schemeClr val="accent2">
              <a:alpha val="30000"/>
            </a:schemeClr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9395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1385</Words>
  <Application>Microsoft Office PowerPoint</Application>
  <PresentationFormat>Widescreen</PresentationFormat>
  <Paragraphs>204</Paragraphs>
  <Slides>38</Slides>
  <Notes>9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38</vt:i4>
      </vt:variant>
    </vt:vector>
  </HeadingPairs>
  <TitlesOfParts>
    <vt:vector size="39" baseType="lpstr">
      <vt:lpstr>Office Theme</vt:lpstr>
      <vt:lpstr>The State part 2 continued</vt:lpstr>
      <vt:lpstr>Content</vt:lpstr>
      <vt:lpstr>Aims and learning objectives </vt:lpstr>
      <vt:lpstr>Who are the government?</vt:lpstr>
      <vt:lpstr>Prime minister </vt:lpstr>
      <vt:lpstr>Continued</vt:lpstr>
      <vt:lpstr>PowerPoint Presentation</vt:lpstr>
      <vt:lpstr>Who is the cabinet?</vt:lpstr>
      <vt:lpstr>Continued</vt:lpstr>
      <vt:lpstr>Continued</vt:lpstr>
      <vt:lpstr>Wider Government </vt:lpstr>
      <vt:lpstr>Who are they?</vt:lpstr>
      <vt:lpstr>Different types of ministers</vt:lpstr>
      <vt:lpstr>What if you are not a member of either house?</vt:lpstr>
      <vt:lpstr>The Civil Service </vt:lpstr>
      <vt:lpstr>Civil Service </vt:lpstr>
      <vt:lpstr>Other public Bodies</vt:lpstr>
      <vt:lpstr>How do we hold the government to account?</vt:lpstr>
      <vt:lpstr>Cabinet responsibility </vt:lpstr>
      <vt:lpstr>Accountability</vt:lpstr>
      <vt:lpstr>Accountability</vt:lpstr>
      <vt:lpstr>Resignation</vt:lpstr>
      <vt:lpstr>The government</vt:lpstr>
      <vt:lpstr>The government</vt:lpstr>
      <vt:lpstr>Debates</vt:lpstr>
      <vt:lpstr>Continued</vt:lpstr>
      <vt:lpstr>Parliamentary Questions</vt:lpstr>
      <vt:lpstr>Select committees</vt:lpstr>
      <vt:lpstr>Some examples</vt:lpstr>
      <vt:lpstr>PowerPoint Presentation</vt:lpstr>
      <vt:lpstr>PowerPoint Presentation</vt:lpstr>
      <vt:lpstr>Your chance to make a difference</vt:lpstr>
      <vt:lpstr>Let’s take a break!</vt:lpstr>
      <vt:lpstr>The Cabinet Activity</vt:lpstr>
      <vt:lpstr>Members of parliament</vt:lpstr>
      <vt:lpstr>Your time starts now!</vt:lpstr>
      <vt:lpstr>Summary</vt:lpstr>
      <vt:lpstr>Thank you!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Zita Draper</dc:creator>
  <cp:lastModifiedBy>Zita Draper</cp:lastModifiedBy>
  <cp:revision>2</cp:revision>
  <dcterms:created xsi:type="dcterms:W3CDTF">2024-10-08T09:05:21Z</dcterms:created>
  <dcterms:modified xsi:type="dcterms:W3CDTF">2026-10-13T07:30:15Z</dcterms:modified>
</cp:coreProperties>
</file>