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9" r:id="rId4"/>
  </p:sldMasterIdLst>
  <p:notesMasterIdLst>
    <p:notesMasterId r:id="rId15"/>
  </p:notesMasterIdLst>
  <p:handoutMasterIdLst>
    <p:handoutMasterId r:id="rId16"/>
  </p:handoutMasterIdLst>
  <p:sldIdLst>
    <p:sldId id="292" r:id="rId5"/>
    <p:sldId id="276" r:id="rId6"/>
    <p:sldId id="294" r:id="rId7"/>
    <p:sldId id="298" r:id="rId8"/>
    <p:sldId id="297" r:id="rId9"/>
    <p:sldId id="299" r:id="rId10"/>
    <p:sldId id="293" r:id="rId11"/>
    <p:sldId id="295" r:id="rId12"/>
    <p:sldId id="300" r:id="rId13"/>
    <p:sldId id="296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536" userDrawn="1">
          <p15:clr>
            <a:srgbClr val="A4A3A4"/>
          </p15:clr>
        </p15:guide>
        <p15:guide id="2" pos="312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46992"/>
    <a:srgbClr val="AEC2D8"/>
    <a:srgbClr val="98432A"/>
    <a:srgbClr val="D84400"/>
    <a:srgbClr val="44678D"/>
    <a:srgbClr val="263E5A"/>
    <a:srgbClr val="D6E0EB"/>
    <a:srgbClr val="728DAB"/>
    <a:srgbClr val="C95B3A"/>
    <a:srgbClr val="2D4C6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4C08618-6762-4317-8CA7-0C6E1CF78708}" v="17" dt="2026-06-20T11:25:35.25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5634"/>
  </p:normalViewPr>
  <p:slideViewPr>
    <p:cSldViewPr snapToGrid="0" showGuides="1">
      <p:cViewPr varScale="1">
        <p:scale>
          <a:sx n="63" d="100"/>
          <a:sy n="63" d="100"/>
        </p:scale>
        <p:origin x="804" y="56"/>
      </p:cViewPr>
      <p:guideLst>
        <p:guide orient="horz" pos="1536"/>
        <p:guide pos="312"/>
      </p:guideLst>
    </p:cSldViewPr>
  </p:slideViewPr>
  <p:outlineViewPr>
    <p:cViewPr>
      <p:scale>
        <a:sx n="33" d="100"/>
        <a:sy n="33" d="100"/>
      </p:scale>
      <p:origin x="0" y="-161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50" d="100"/>
        <a:sy n="150" d="100"/>
      </p:scale>
      <p:origin x="0" y="0"/>
    </p:cViewPr>
  </p:sorterViewPr>
  <p:notesViewPr>
    <p:cSldViewPr snapToGrid="0">
      <p:cViewPr varScale="1">
        <p:scale>
          <a:sx n="58" d="100"/>
          <a:sy n="58" d="100"/>
        </p:scale>
        <p:origin x="2491" y="6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23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asmin khatoon" userId="4fec12ea5f8c9b6a" providerId="LiveId" clId="{1C645F95-5815-4D84-85E0-1C935222387A}"/>
    <pc:docChg chg="undo custSel addSld delSld modSld sldOrd">
      <pc:chgData name="Yasmin khatoon" userId="4fec12ea5f8c9b6a" providerId="LiveId" clId="{1C645F95-5815-4D84-85E0-1C935222387A}" dt="2026-06-20T11:25:35.257" v="9207" actId="115"/>
      <pc:docMkLst>
        <pc:docMk/>
      </pc:docMkLst>
      <pc:sldChg chg="delSp modSp mod">
        <pc:chgData name="Yasmin khatoon" userId="4fec12ea5f8c9b6a" providerId="LiveId" clId="{1C645F95-5815-4D84-85E0-1C935222387A}" dt="2026-06-18T13:16:31.258" v="7169" actId="207"/>
        <pc:sldMkLst>
          <pc:docMk/>
          <pc:sldMk cId="77554804" sldId="276"/>
        </pc:sldMkLst>
        <pc:spChg chg="mod">
          <ac:chgData name="Yasmin khatoon" userId="4fec12ea5f8c9b6a" providerId="LiveId" clId="{1C645F95-5815-4D84-85E0-1C935222387A}" dt="2026-06-18T13:16:31.258" v="7169" actId="207"/>
          <ac:spMkLst>
            <pc:docMk/>
            <pc:sldMk cId="77554804" sldId="276"/>
            <ac:spMk id="5" creationId="{81D18537-D028-9E9C-FB87-93F24955DFC7}"/>
          </ac:spMkLst>
        </pc:spChg>
        <pc:spChg chg="mod">
          <ac:chgData name="Yasmin khatoon" userId="4fec12ea5f8c9b6a" providerId="LiveId" clId="{1C645F95-5815-4D84-85E0-1C935222387A}" dt="2026-06-18T13:16:28.760" v="7168" actId="207"/>
          <ac:spMkLst>
            <pc:docMk/>
            <pc:sldMk cId="77554804" sldId="276"/>
            <ac:spMk id="20" creationId="{CC0093B1-77CC-1E61-FB22-E136F94EABD2}"/>
          </ac:spMkLst>
        </pc:spChg>
        <pc:picChg chg="mod">
          <ac:chgData name="Yasmin khatoon" userId="4fec12ea5f8c9b6a" providerId="LiveId" clId="{1C645F95-5815-4D84-85E0-1C935222387A}" dt="2026-06-18T12:54:52.712" v="6928"/>
          <ac:picMkLst>
            <pc:docMk/>
            <pc:sldMk cId="77554804" sldId="276"/>
            <ac:picMk id="12" creationId="{8C4B5C6A-45B4-1976-622A-4CEB4E3211BC}"/>
          </ac:picMkLst>
        </pc:picChg>
      </pc:sldChg>
      <pc:sldChg chg="addSp delSp modSp mod">
        <pc:chgData name="Yasmin khatoon" userId="4fec12ea5f8c9b6a" providerId="LiveId" clId="{1C645F95-5815-4D84-85E0-1C935222387A}" dt="2026-06-19T17:49:50.392" v="7941" actId="113"/>
        <pc:sldMkLst>
          <pc:docMk/>
          <pc:sldMk cId="3898447929" sldId="292"/>
        </pc:sldMkLst>
        <pc:spChg chg="mod">
          <ac:chgData name="Yasmin khatoon" userId="4fec12ea5f8c9b6a" providerId="LiveId" clId="{1C645F95-5815-4D84-85E0-1C935222387A}" dt="2026-06-19T17:49:50.392" v="7941" actId="113"/>
          <ac:spMkLst>
            <pc:docMk/>
            <pc:sldMk cId="3898447929" sldId="292"/>
            <ac:spMk id="7" creationId="{93A3B864-5E85-99D2-93E5-5CA1F4F35DC7}"/>
          </ac:spMkLst>
        </pc:spChg>
        <pc:spChg chg="mod">
          <ac:chgData name="Yasmin khatoon" userId="4fec12ea5f8c9b6a" providerId="LiveId" clId="{1C645F95-5815-4D84-85E0-1C935222387A}" dt="2026-06-19T17:38:01.838" v="7871" actId="1036"/>
          <ac:spMkLst>
            <pc:docMk/>
            <pc:sldMk cId="3898447929" sldId="292"/>
            <ac:spMk id="9" creationId="{485E0237-B9A1-0B58-E0AA-05EF84817EB4}"/>
          </ac:spMkLst>
        </pc:spChg>
        <pc:spChg chg="del">
          <ac:chgData name="Yasmin khatoon" userId="4fec12ea5f8c9b6a" providerId="LiveId" clId="{1C645F95-5815-4D84-85E0-1C935222387A}" dt="2026-06-19T17:36:54.137" v="7866" actId="478"/>
          <ac:spMkLst>
            <pc:docMk/>
            <pc:sldMk cId="3898447929" sldId="292"/>
            <ac:spMk id="14" creationId="{E5D4DE6D-89C8-6FFF-287D-3F3BAD416CA1}"/>
          </ac:spMkLst>
        </pc:spChg>
        <pc:picChg chg="mod">
          <ac:chgData name="Yasmin khatoon" userId="4fec12ea5f8c9b6a" providerId="LiveId" clId="{1C645F95-5815-4D84-85E0-1C935222387A}" dt="2026-06-19T17:37:14.984" v="7870" actId="1076"/>
          <ac:picMkLst>
            <pc:docMk/>
            <pc:sldMk cId="3898447929" sldId="292"/>
            <ac:picMk id="18" creationId="{0E85B7AD-4102-BF3E-7C16-BF42D261C475}"/>
          </ac:picMkLst>
        </pc:picChg>
      </pc:sldChg>
      <pc:sldChg chg="addSp delSp modSp mod">
        <pc:chgData name="Yasmin khatoon" userId="4fec12ea5f8c9b6a" providerId="LiveId" clId="{1C645F95-5815-4D84-85E0-1C935222387A}" dt="2026-06-18T13:35:31.329" v="7390" actId="1036"/>
        <pc:sldMkLst>
          <pc:docMk/>
          <pc:sldMk cId="4182148033" sldId="293"/>
        </pc:sldMkLst>
        <pc:spChg chg="add mod">
          <ac:chgData name="Yasmin khatoon" userId="4fec12ea5f8c9b6a" providerId="LiveId" clId="{1C645F95-5815-4D84-85E0-1C935222387A}" dt="2026-06-05T12:34:54.130" v="1041" actId="20577"/>
          <ac:spMkLst>
            <pc:docMk/>
            <pc:sldMk cId="4182148033" sldId="293"/>
            <ac:spMk id="2" creationId="{AA84915C-B034-E694-FCB9-E5C6C33CC7E6}"/>
          </ac:spMkLst>
        </pc:spChg>
        <pc:spChg chg="mod">
          <ac:chgData name="Yasmin khatoon" userId="4fec12ea5f8c9b6a" providerId="LiveId" clId="{1C645F95-5815-4D84-85E0-1C935222387A}" dt="2026-06-18T12:58:32.734" v="6969" actId="1076"/>
          <ac:spMkLst>
            <pc:docMk/>
            <pc:sldMk cId="4182148033" sldId="293"/>
            <ac:spMk id="43" creationId="{520E98B6-7B33-8FD4-A662-31DD4B85E22E}"/>
          </ac:spMkLst>
        </pc:spChg>
        <pc:spChg chg="mod">
          <ac:chgData name="Yasmin khatoon" userId="4fec12ea5f8c9b6a" providerId="LiveId" clId="{1C645F95-5815-4D84-85E0-1C935222387A}" dt="2026-06-18T13:35:27.885" v="7389" actId="20577"/>
          <ac:spMkLst>
            <pc:docMk/>
            <pc:sldMk cId="4182148033" sldId="293"/>
            <ac:spMk id="44" creationId="{78466807-A2DA-EC5D-ACDE-B83D6F7169EA}"/>
          </ac:spMkLst>
        </pc:spChg>
        <pc:spChg chg="mod">
          <ac:chgData name="Yasmin khatoon" userId="4fec12ea5f8c9b6a" providerId="LiveId" clId="{1C645F95-5815-4D84-85E0-1C935222387A}" dt="2026-06-18T13:35:31.329" v="7390" actId="1036"/>
          <ac:spMkLst>
            <pc:docMk/>
            <pc:sldMk cId="4182148033" sldId="293"/>
            <ac:spMk id="60" creationId="{0031CE36-F77D-3964-C169-771DBA49D28A}"/>
          </ac:spMkLst>
        </pc:spChg>
      </pc:sldChg>
      <pc:sldChg chg="addSp delSp modSp mod setBg addAnim delAnim modAnim">
        <pc:chgData name="Yasmin khatoon" userId="4fec12ea5f8c9b6a" providerId="LiveId" clId="{1C645F95-5815-4D84-85E0-1C935222387A}" dt="2026-06-19T17:49:35.796" v="7940" actId="255"/>
        <pc:sldMkLst>
          <pc:docMk/>
          <pc:sldMk cId="32955924" sldId="294"/>
        </pc:sldMkLst>
        <pc:spChg chg="mod">
          <ac:chgData name="Yasmin khatoon" userId="4fec12ea5f8c9b6a" providerId="LiveId" clId="{1C645F95-5815-4D84-85E0-1C935222387A}" dt="2026-06-19T17:49:35.796" v="7940" actId="255"/>
          <ac:spMkLst>
            <pc:docMk/>
            <pc:sldMk cId="32955924" sldId="294"/>
            <ac:spMk id="6" creationId="{613663CA-BA5A-41E7-1FBE-D38846DFEF75}"/>
          </ac:spMkLst>
        </pc:spChg>
        <pc:spChg chg="add">
          <ac:chgData name="Yasmin khatoon" userId="4fec12ea5f8c9b6a" providerId="LiveId" clId="{1C645F95-5815-4D84-85E0-1C935222387A}" dt="2026-06-18T13:11:54.143" v="7106" actId="26606"/>
          <ac:spMkLst>
            <pc:docMk/>
            <pc:sldMk cId="32955924" sldId="294"/>
            <ac:spMk id="1106" creationId="{84C75E2B-CACA-478C-B26B-182AF87A18E3}"/>
          </ac:spMkLst>
        </pc:spChg>
        <pc:spChg chg="add">
          <ac:chgData name="Yasmin khatoon" userId="4fec12ea5f8c9b6a" providerId="LiveId" clId="{1C645F95-5815-4D84-85E0-1C935222387A}" dt="2026-06-18T13:11:54.143" v="7106" actId="26606"/>
          <ac:spMkLst>
            <pc:docMk/>
            <pc:sldMk cId="32955924" sldId="294"/>
            <ac:spMk id="1114" creationId="{5DC3EAF9-72B3-4C8A-B136-36D5FEA2FE0D}"/>
          </ac:spMkLst>
        </pc:spChg>
        <pc:spChg chg="add">
          <ac:chgData name="Yasmin khatoon" userId="4fec12ea5f8c9b6a" providerId="LiveId" clId="{1C645F95-5815-4D84-85E0-1C935222387A}" dt="2026-06-18T13:11:54.143" v="7106" actId="26606"/>
          <ac:spMkLst>
            <pc:docMk/>
            <pc:sldMk cId="32955924" sldId="294"/>
            <ac:spMk id="1116" creationId="{56EE4A92-D979-45B8-98F8-1AED89DF51A7}"/>
          </ac:spMkLst>
        </pc:spChg>
        <pc:picChg chg="add mod">
          <ac:chgData name="Yasmin khatoon" userId="4fec12ea5f8c9b6a" providerId="LiveId" clId="{1C645F95-5815-4D84-85E0-1C935222387A}" dt="2026-06-19T17:48:58.083" v="7939" actId="14100"/>
          <ac:picMkLst>
            <pc:docMk/>
            <pc:sldMk cId="32955924" sldId="294"/>
            <ac:picMk id="1026" creationId="{8D872164-A030-6304-4648-84D45D179B26}"/>
          </ac:picMkLst>
        </pc:picChg>
        <pc:picChg chg="add">
          <ac:chgData name="Yasmin khatoon" userId="4fec12ea5f8c9b6a" providerId="LiveId" clId="{1C645F95-5815-4D84-85E0-1C935222387A}" dt="2026-06-18T13:11:54.143" v="7106" actId="26606"/>
          <ac:picMkLst>
            <pc:docMk/>
            <pc:sldMk cId="32955924" sldId="294"/>
            <ac:picMk id="1118" creationId="{74C2E529-DF0A-4EAD-BAEC-8F2E222A947E}"/>
          </ac:picMkLst>
        </pc:picChg>
      </pc:sldChg>
      <pc:sldChg chg="addSp delSp modSp mod">
        <pc:chgData name="Yasmin khatoon" userId="4fec12ea5f8c9b6a" providerId="LiveId" clId="{1C645F95-5815-4D84-85E0-1C935222387A}" dt="2026-06-20T11:21:34.985" v="9188" actId="1076"/>
        <pc:sldMkLst>
          <pc:docMk/>
          <pc:sldMk cId="2519727083" sldId="295"/>
        </pc:sldMkLst>
        <pc:spChg chg="add mod">
          <ac:chgData name="Yasmin khatoon" userId="4fec12ea5f8c9b6a" providerId="LiveId" clId="{1C645F95-5815-4D84-85E0-1C935222387A}" dt="2026-06-20T11:19:01.544" v="9125" actId="20577"/>
          <ac:spMkLst>
            <pc:docMk/>
            <pc:sldMk cId="2519727083" sldId="295"/>
            <ac:spMk id="2" creationId="{D8FDDD86-6A05-ABAA-2772-988159F07412}"/>
          </ac:spMkLst>
        </pc:spChg>
        <pc:spChg chg="mod">
          <ac:chgData name="Yasmin khatoon" userId="4fec12ea5f8c9b6a" providerId="LiveId" clId="{1C645F95-5815-4D84-85E0-1C935222387A}" dt="2026-06-20T11:18:25.580" v="9119" actId="113"/>
          <ac:spMkLst>
            <pc:docMk/>
            <pc:sldMk cId="2519727083" sldId="295"/>
            <ac:spMk id="8" creationId="{721E73BA-53B9-C0C1-476A-00736A64AB79}"/>
          </ac:spMkLst>
        </pc:spChg>
        <pc:spChg chg="add mod">
          <ac:chgData name="Yasmin khatoon" userId="4fec12ea5f8c9b6a" providerId="LiveId" clId="{1C645F95-5815-4D84-85E0-1C935222387A}" dt="2026-06-20T11:21:34.985" v="9188" actId="1076"/>
          <ac:spMkLst>
            <pc:docMk/>
            <pc:sldMk cId="2519727083" sldId="295"/>
            <ac:spMk id="23" creationId="{AE0760CB-BB2A-AF0B-FC9C-BBB6315BCF20}"/>
          </ac:spMkLst>
        </pc:spChg>
        <pc:picChg chg="add mod">
          <ac:chgData name="Yasmin khatoon" userId="4fec12ea5f8c9b6a" providerId="LiveId" clId="{1C645F95-5815-4D84-85E0-1C935222387A}" dt="2026-06-20T11:16:42.891" v="9071" actId="14100"/>
          <ac:picMkLst>
            <pc:docMk/>
            <pc:sldMk cId="2519727083" sldId="295"/>
            <ac:picMk id="25" creationId="{C6612101-633C-2B76-613F-F6073CCF12A2}"/>
          </ac:picMkLst>
        </pc:picChg>
      </pc:sldChg>
      <pc:sldChg chg="addSp delSp modSp new mod">
        <pc:chgData name="Yasmin khatoon" userId="4fec12ea5f8c9b6a" providerId="LiveId" clId="{1C645F95-5815-4D84-85E0-1C935222387A}" dt="2026-06-19T17:44:48" v="7919" actId="1076"/>
        <pc:sldMkLst>
          <pc:docMk/>
          <pc:sldMk cId="1635418617" sldId="296"/>
        </pc:sldMkLst>
        <pc:spChg chg="add del mod">
          <ac:chgData name="Yasmin khatoon" userId="4fec12ea5f8c9b6a" providerId="LiveId" clId="{1C645F95-5815-4D84-85E0-1C935222387A}" dt="2026-06-19T17:44:37.131" v="7916" actId="1076"/>
          <ac:spMkLst>
            <pc:docMk/>
            <pc:sldMk cId="1635418617" sldId="296"/>
            <ac:spMk id="2" creationId="{CB9B5547-AA35-3015-6A8F-950A710705FB}"/>
          </ac:spMkLst>
        </pc:spChg>
        <pc:spChg chg="add mod">
          <ac:chgData name="Yasmin khatoon" userId="4fec12ea5f8c9b6a" providerId="LiveId" clId="{1C645F95-5815-4D84-85E0-1C935222387A}" dt="2026-06-19T17:44:39.815" v="7917" actId="1076"/>
          <ac:spMkLst>
            <pc:docMk/>
            <pc:sldMk cId="1635418617" sldId="296"/>
            <ac:spMk id="3" creationId="{2B303F66-6041-6EFF-8ACD-003792D61C45}"/>
          </ac:spMkLst>
        </pc:spChg>
        <pc:spChg chg="add mod">
          <ac:chgData name="Yasmin khatoon" userId="4fec12ea5f8c9b6a" providerId="LiveId" clId="{1C645F95-5815-4D84-85E0-1C935222387A}" dt="2026-06-19T17:44:48" v="7919" actId="1076"/>
          <ac:spMkLst>
            <pc:docMk/>
            <pc:sldMk cId="1635418617" sldId="296"/>
            <ac:spMk id="4" creationId="{6701D937-B020-B2FA-70BD-B83946D632EC}"/>
          </ac:spMkLst>
        </pc:spChg>
      </pc:sldChg>
      <pc:sldChg chg="addSp delSp modSp new mod setBg modClrScheme modAnim chgLayout">
        <pc:chgData name="Yasmin khatoon" userId="4fec12ea5f8c9b6a" providerId="LiveId" clId="{1C645F95-5815-4D84-85E0-1C935222387A}" dt="2026-06-20T11:25:35.257" v="9207" actId="115"/>
        <pc:sldMkLst>
          <pc:docMk/>
          <pc:sldMk cId="3918141379" sldId="297"/>
        </pc:sldMkLst>
        <pc:spChg chg="mod">
          <ac:chgData name="Yasmin khatoon" userId="4fec12ea5f8c9b6a" providerId="LiveId" clId="{1C645F95-5815-4D84-85E0-1C935222387A}" dt="2026-06-20T11:25:35.257" v="9207" actId="115"/>
          <ac:spMkLst>
            <pc:docMk/>
            <pc:sldMk cId="3918141379" sldId="297"/>
            <ac:spMk id="2" creationId="{7EDF936B-5CB3-CEFE-34FF-EF6B0B04C032}"/>
          </ac:spMkLst>
        </pc:spChg>
        <pc:spChg chg="add mod">
          <ac:chgData name="Yasmin khatoon" userId="4fec12ea5f8c9b6a" providerId="LiveId" clId="{1C645F95-5815-4D84-85E0-1C935222387A}" dt="2026-06-20T11:25:19.739" v="9202" actId="1076"/>
          <ac:spMkLst>
            <pc:docMk/>
            <pc:sldMk cId="3918141379" sldId="297"/>
            <ac:spMk id="4" creationId="{E0C49745-C32C-3329-B999-C4665771E341}"/>
          </ac:spMkLst>
        </pc:spChg>
        <pc:spChg chg="mod ord modVis">
          <ac:chgData name="Yasmin khatoon" userId="4fec12ea5f8c9b6a" providerId="LiveId" clId="{1C645F95-5815-4D84-85E0-1C935222387A}" dt="2026-06-18T12:55:10.703" v="6929" actId="26606"/>
          <ac:spMkLst>
            <pc:docMk/>
            <pc:sldMk cId="3918141379" sldId="297"/>
            <ac:spMk id="5" creationId="{CA7503A7-DB2B-01BA-CD29-5400B84E26E7}"/>
          </ac:spMkLst>
        </pc:spChg>
        <pc:spChg chg="add mod">
          <ac:chgData name="Yasmin khatoon" userId="4fec12ea5f8c9b6a" providerId="LiveId" clId="{1C645F95-5815-4D84-85E0-1C935222387A}" dt="2026-06-20T11:25:22.687" v="9203" actId="1076"/>
          <ac:spMkLst>
            <pc:docMk/>
            <pc:sldMk cId="3918141379" sldId="297"/>
            <ac:spMk id="6" creationId="{C8AFF63A-B3E2-B6ED-E450-A09BB0DDAADA}"/>
          </ac:spMkLst>
        </pc:spChg>
        <pc:spChg chg="add mod">
          <ac:chgData name="Yasmin khatoon" userId="4fec12ea5f8c9b6a" providerId="LiveId" clId="{1C645F95-5815-4D84-85E0-1C935222387A}" dt="2026-06-20T11:25:25.628" v="9204" actId="1076"/>
          <ac:spMkLst>
            <pc:docMk/>
            <pc:sldMk cId="3918141379" sldId="297"/>
            <ac:spMk id="7" creationId="{75C0409B-6F96-C3D9-589F-1D6120725FD2}"/>
          </ac:spMkLst>
        </pc:spChg>
        <pc:spChg chg="add mod">
          <ac:chgData name="Yasmin khatoon" userId="4fec12ea5f8c9b6a" providerId="LiveId" clId="{1C645F95-5815-4D84-85E0-1C935222387A}" dt="2026-06-20T11:25:29.235" v="9205" actId="1076"/>
          <ac:spMkLst>
            <pc:docMk/>
            <pc:sldMk cId="3918141379" sldId="297"/>
            <ac:spMk id="8" creationId="{6130D7FB-DE39-C85B-926E-2256F9947205}"/>
          </ac:spMkLst>
        </pc:spChg>
        <pc:spChg chg="add">
          <ac:chgData name="Yasmin khatoon" userId="4fec12ea5f8c9b6a" providerId="LiveId" clId="{1C645F95-5815-4D84-85E0-1C935222387A}" dt="2026-06-18T12:55:10.703" v="6929" actId="26606"/>
          <ac:spMkLst>
            <pc:docMk/>
            <pc:sldMk cId="3918141379" sldId="297"/>
            <ac:spMk id="15" creationId="{84C75E2B-CACA-478C-B26B-182AF87A18E3}"/>
          </ac:spMkLst>
        </pc:spChg>
        <pc:spChg chg="add">
          <ac:chgData name="Yasmin khatoon" userId="4fec12ea5f8c9b6a" providerId="LiveId" clId="{1C645F95-5815-4D84-85E0-1C935222387A}" dt="2026-06-18T12:55:10.703" v="6929" actId="26606"/>
          <ac:spMkLst>
            <pc:docMk/>
            <pc:sldMk cId="3918141379" sldId="297"/>
            <ac:spMk id="23" creationId="{D7B6D8E2-A600-4840-8CFC-378E35383A5A}"/>
          </ac:spMkLst>
        </pc:spChg>
        <pc:spChg chg="add">
          <ac:chgData name="Yasmin khatoon" userId="4fec12ea5f8c9b6a" providerId="LiveId" clId="{1C645F95-5815-4D84-85E0-1C935222387A}" dt="2026-06-18T12:55:10.703" v="6929" actId="26606"/>
          <ac:spMkLst>
            <pc:docMk/>
            <pc:sldMk cId="3918141379" sldId="297"/>
            <ac:spMk id="25" creationId="{45ADB70C-8923-4ED5-9578-10227E2A53EA}"/>
          </ac:spMkLst>
        </pc:spChg>
        <pc:grpChg chg="add">
          <ac:chgData name="Yasmin khatoon" userId="4fec12ea5f8c9b6a" providerId="LiveId" clId="{1C645F95-5815-4D84-85E0-1C935222387A}" dt="2026-06-18T12:55:10.703" v="6929" actId="26606"/>
          <ac:grpSpMkLst>
            <pc:docMk/>
            <pc:sldMk cId="3918141379" sldId="297"/>
            <ac:grpSpMk id="27" creationId="{7693B9CC-4A21-44CE-83B9-DC6C470F2AD8}"/>
          </ac:grpSpMkLst>
        </pc:grpChg>
        <pc:picChg chg="add mod modCrop">
          <ac:chgData name="Yasmin khatoon" userId="4fec12ea5f8c9b6a" providerId="LiveId" clId="{1C645F95-5815-4D84-85E0-1C935222387A}" dt="2026-06-18T13:56:27.496" v="7734" actId="14100"/>
          <ac:picMkLst>
            <pc:docMk/>
            <pc:sldMk cId="3918141379" sldId="297"/>
            <ac:picMk id="3" creationId="{408C9F57-D114-9ADB-120D-4CFA46864AB5}"/>
          </ac:picMkLst>
        </pc:picChg>
        <pc:picChg chg="add">
          <ac:chgData name="Yasmin khatoon" userId="4fec12ea5f8c9b6a" providerId="LiveId" clId="{1C645F95-5815-4D84-85E0-1C935222387A}" dt="2026-06-18T12:55:10.703" v="6929" actId="26606"/>
          <ac:picMkLst>
            <pc:docMk/>
            <pc:sldMk cId="3918141379" sldId="297"/>
            <ac:picMk id="17" creationId="{50FF2874-547C-4D14-9E18-28B19002FB8C}"/>
          </ac:picMkLst>
        </pc:picChg>
        <pc:picChg chg="add">
          <ac:chgData name="Yasmin khatoon" userId="4fec12ea5f8c9b6a" providerId="LiveId" clId="{1C645F95-5815-4D84-85E0-1C935222387A}" dt="2026-06-18T12:55:10.703" v="6929" actId="26606"/>
          <ac:picMkLst>
            <pc:docMk/>
            <pc:sldMk cId="3918141379" sldId="297"/>
            <ac:picMk id="31" creationId="{E96DD0B6-876D-4352-90D5-AA91B8C7D2E9}"/>
          </ac:picMkLst>
        </pc:picChg>
      </pc:sldChg>
      <pc:sldChg chg="addSp delSp modSp new mod modAnim">
        <pc:chgData name="Yasmin khatoon" userId="4fec12ea5f8c9b6a" providerId="LiveId" clId="{1C645F95-5815-4D84-85E0-1C935222387A}" dt="2026-06-18T13:49:10.719" v="7719"/>
        <pc:sldMkLst>
          <pc:docMk/>
          <pc:sldMk cId="2305260782" sldId="298"/>
        </pc:sldMkLst>
        <pc:spChg chg="mod">
          <ac:chgData name="Yasmin khatoon" userId="4fec12ea5f8c9b6a" providerId="LiveId" clId="{1C645F95-5815-4D84-85E0-1C935222387A}" dt="2026-06-11T10:29:55.094" v="4418" actId="1076"/>
          <ac:spMkLst>
            <pc:docMk/>
            <pc:sldMk cId="2305260782" sldId="298"/>
            <ac:spMk id="2" creationId="{BE8EBE4E-5FDB-642F-E94B-FD7DE699E4A8}"/>
          </ac:spMkLst>
        </pc:spChg>
        <pc:spChg chg="add mod">
          <ac:chgData name="Yasmin khatoon" userId="4fec12ea5f8c9b6a" providerId="LiveId" clId="{1C645F95-5815-4D84-85E0-1C935222387A}" dt="2026-06-18T13:09:02.829" v="7091" actId="1076"/>
          <ac:spMkLst>
            <pc:docMk/>
            <pc:sldMk cId="2305260782" sldId="298"/>
            <ac:spMk id="7" creationId="{955EB6B4-E8B2-79D6-F584-262AFC94F660}"/>
          </ac:spMkLst>
        </pc:spChg>
        <pc:graphicFrameChg chg="add mod">
          <ac:chgData name="Yasmin khatoon" userId="4fec12ea5f8c9b6a" providerId="LiveId" clId="{1C645F95-5815-4D84-85E0-1C935222387A}" dt="2026-06-18T13:09:11.506" v="7093" actId="14100"/>
          <ac:graphicFrameMkLst>
            <pc:docMk/>
            <pc:sldMk cId="2305260782" sldId="298"/>
            <ac:graphicFrameMk id="17" creationId="{328E5E8E-3E6C-2B7E-2C23-94751B1F75F9}"/>
          </ac:graphicFrameMkLst>
        </pc:graphicFrameChg>
        <pc:picChg chg="add mod">
          <ac:chgData name="Yasmin khatoon" userId="4fec12ea5f8c9b6a" providerId="LiveId" clId="{1C645F95-5815-4D84-85E0-1C935222387A}" dt="2026-06-18T13:09:28.067" v="7097" actId="14100"/>
          <ac:picMkLst>
            <pc:docMk/>
            <pc:sldMk cId="2305260782" sldId="298"/>
            <ac:picMk id="12" creationId="{0A22A40E-D089-BCC9-6A68-13C81B0751A9}"/>
          </ac:picMkLst>
        </pc:picChg>
      </pc:sldChg>
      <pc:sldChg chg="addSp delSp modSp new mod modClrScheme chgLayout">
        <pc:chgData name="Yasmin khatoon" userId="4fec12ea5f8c9b6a" providerId="LiveId" clId="{1C645F95-5815-4D84-85E0-1C935222387A}" dt="2026-06-20T11:23:37.608" v="9191" actId="1076"/>
        <pc:sldMkLst>
          <pc:docMk/>
          <pc:sldMk cId="3243527452" sldId="299"/>
        </pc:sldMkLst>
        <pc:spChg chg="mod ord">
          <ac:chgData name="Yasmin khatoon" userId="4fec12ea5f8c9b6a" providerId="LiveId" clId="{1C645F95-5815-4D84-85E0-1C935222387A}" dt="2026-06-19T17:47:38.887" v="7931" actId="207"/>
          <ac:spMkLst>
            <pc:docMk/>
            <pc:sldMk cId="3243527452" sldId="299"/>
            <ac:spMk id="2" creationId="{411EBD62-9B46-AFD8-B314-4440D6E0E9EE}"/>
          </ac:spMkLst>
        </pc:spChg>
        <pc:spChg chg="mod ord">
          <ac:chgData name="Yasmin khatoon" userId="4fec12ea5f8c9b6a" providerId="LiveId" clId="{1C645F95-5815-4D84-85E0-1C935222387A}" dt="2026-06-20T11:23:28.140" v="9189" actId="255"/>
          <ac:spMkLst>
            <pc:docMk/>
            <pc:sldMk cId="3243527452" sldId="299"/>
            <ac:spMk id="3" creationId="{9AA82347-E2BC-87F7-0323-C0FF64DE838A}"/>
          </ac:spMkLst>
        </pc:spChg>
        <pc:spChg chg="mod">
          <ac:chgData name="Yasmin khatoon" userId="4fec12ea5f8c9b6a" providerId="LiveId" clId="{1C645F95-5815-4D84-85E0-1C935222387A}" dt="2026-06-20T11:23:37.608" v="9191" actId="1076"/>
          <ac:spMkLst>
            <pc:docMk/>
            <pc:sldMk cId="3243527452" sldId="299"/>
            <ac:spMk id="14" creationId="{FCA90959-3AC4-DA4B-3A58-080CD4ADA6B0}"/>
          </ac:spMkLst>
        </pc:spChg>
      </pc:sldChg>
      <pc:sldChg chg="addSp delSp modSp new mod ord">
        <pc:chgData name="Yasmin khatoon" userId="4fec12ea5f8c9b6a" providerId="LiveId" clId="{1C645F95-5815-4D84-85E0-1C935222387A}" dt="2026-06-19T17:46:00.461" v="7930" actId="14100"/>
        <pc:sldMkLst>
          <pc:docMk/>
          <pc:sldMk cId="1509264402" sldId="300"/>
        </pc:sldMkLst>
        <pc:spChg chg="add mod">
          <ac:chgData name="Yasmin khatoon" userId="4fec12ea5f8c9b6a" providerId="LiveId" clId="{1C645F95-5815-4D84-85E0-1C935222387A}" dt="2026-06-19T17:46:00.461" v="7930" actId="14100"/>
          <ac:spMkLst>
            <pc:docMk/>
            <pc:sldMk cId="1509264402" sldId="300"/>
            <ac:spMk id="3" creationId="{386CA583-73DE-0EB2-3154-B2269A93549F}"/>
          </ac:spMkLst>
        </pc:spChg>
        <pc:spChg chg="add mod">
          <ac:chgData name="Yasmin khatoon" userId="4fec12ea5f8c9b6a" providerId="LiveId" clId="{1C645F95-5815-4D84-85E0-1C935222387A}" dt="2026-06-19T17:45:53.146" v="7927" actId="1076"/>
          <ac:spMkLst>
            <pc:docMk/>
            <pc:sldMk cId="1509264402" sldId="300"/>
            <ac:spMk id="5" creationId="{CA7A5449-3642-2EF7-B735-57F019856CC1}"/>
          </ac:spMkLst>
        </pc:spChg>
        <pc:spChg chg="add mod">
          <ac:chgData name="Yasmin khatoon" userId="4fec12ea5f8c9b6a" providerId="LiveId" clId="{1C645F95-5815-4D84-85E0-1C935222387A}" dt="2026-06-19T17:45:24.403" v="7926" actId="1076"/>
          <ac:spMkLst>
            <pc:docMk/>
            <pc:sldMk cId="1509264402" sldId="300"/>
            <ac:spMk id="7" creationId="{06FA30F4-0436-52C8-7C00-15A9FDFDA212}"/>
          </ac:spMkLst>
        </pc:spChg>
        <pc:spChg chg="add del mod">
          <ac:chgData name="Yasmin khatoon" userId="4fec12ea5f8c9b6a" providerId="LiveId" clId="{1C645F95-5815-4D84-85E0-1C935222387A}" dt="2026-06-19T17:44:57.195" v="7920" actId="478"/>
          <ac:spMkLst>
            <pc:docMk/>
            <pc:sldMk cId="1509264402" sldId="300"/>
            <ac:spMk id="9" creationId="{1F0535FD-4E38-F74F-99E5-DD0938C2C89C}"/>
          </ac:spMkLst>
        </pc:spChg>
        <pc:spChg chg="add mod">
          <ac:chgData name="Yasmin khatoon" userId="4fec12ea5f8c9b6a" providerId="LiveId" clId="{1C645F95-5815-4D84-85E0-1C935222387A}" dt="2026-06-19T17:45:56.360" v="7928" actId="1076"/>
          <ac:spMkLst>
            <pc:docMk/>
            <pc:sldMk cId="1509264402" sldId="300"/>
            <ac:spMk id="13" creationId="{C8488E87-C4D5-6B74-2E62-C3C072B1EDA2}"/>
          </ac:spMkLst>
        </pc:spChg>
        <pc:spChg chg="add mod">
          <ac:chgData name="Yasmin khatoon" userId="4fec12ea5f8c9b6a" providerId="LiveId" clId="{1C645F95-5815-4D84-85E0-1C935222387A}" dt="2026-06-19T17:43:03.849" v="7884" actId="1076"/>
          <ac:spMkLst>
            <pc:docMk/>
            <pc:sldMk cId="1509264402" sldId="300"/>
            <ac:spMk id="14" creationId="{FA254E63-B0F7-2F08-1289-605A6706E619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A316DE-644A-4C1D-B17D-29F04747D6B5}" type="doc">
      <dgm:prSet loTypeId="urn:microsoft.com/office/officeart/2005/8/layout/matrix2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BD1E6C2-C858-4C91-BE27-4C576D0B4465}">
      <dgm:prSet/>
      <dgm:spPr/>
      <dgm:t>
        <a:bodyPr/>
        <a:lstStyle/>
        <a:p>
          <a:r>
            <a:rPr lang="en-GB" b="1"/>
            <a:t>Situation</a:t>
          </a:r>
          <a:r>
            <a:rPr lang="en-GB"/>
            <a:t> – This is a clear statement of what the problem is currently with the patient.</a:t>
          </a:r>
          <a:endParaRPr lang="en-US"/>
        </a:p>
      </dgm:t>
    </dgm:pt>
    <dgm:pt modelId="{19CECB35-87BE-497B-8B7A-45B6A325DB1D}" type="parTrans" cxnId="{64633012-51EF-4037-A83C-4AB47911954B}">
      <dgm:prSet/>
      <dgm:spPr/>
      <dgm:t>
        <a:bodyPr/>
        <a:lstStyle/>
        <a:p>
          <a:endParaRPr lang="en-US"/>
        </a:p>
      </dgm:t>
    </dgm:pt>
    <dgm:pt modelId="{CF4E36A3-D26D-4546-8F94-748742C9E19D}" type="sibTrans" cxnId="{64633012-51EF-4037-A83C-4AB47911954B}">
      <dgm:prSet/>
      <dgm:spPr/>
      <dgm:t>
        <a:bodyPr/>
        <a:lstStyle/>
        <a:p>
          <a:endParaRPr lang="en-US"/>
        </a:p>
      </dgm:t>
    </dgm:pt>
    <dgm:pt modelId="{7CDA5CC1-B64E-47EC-9E77-747CFE04DEA7}">
      <dgm:prSet/>
      <dgm:spPr/>
      <dgm:t>
        <a:bodyPr/>
        <a:lstStyle/>
        <a:p>
          <a:r>
            <a:rPr lang="en-GB" b="1"/>
            <a:t>Assessment </a:t>
          </a:r>
          <a:r>
            <a:rPr lang="en-GB"/>
            <a:t>– This is about a Health professional clinically analysing and being able to evaluate and professionally use their judgement on the situation.</a:t>
          </a:r>
          <a:endParaRPr lang="en-US"/>
        </a:p>
      </dgm:t>
    </dgm:pt>
    <dgm:pt modelId="{49AD052B-3367-44AB-97D5-7C00D5BE87B1}" type="parTrans" cxnId="{3CA71546-FDAD-4C9A-BF67-55E7CD8CEDDA}">
      <dgm:prSet/>
      <dgm:spPr/>
      <dgm:t>
        <a:bodyPr/>
        <a:lstStyle/>
        <a:p>
          <a:endParaRPr lang="en-US"/>
        </a:p>
      </dgm:t>
    </dgm:pt>
    <dgm:pt modelId="{5980121C-B275-4E65-B9D9-BC1AE39884D6}" type="sibTrans" cxnId="{3CA71546-FDAD-4C9A-BF67-55E7CD8CEDDA}">
      <dgm:prSet/>
      <dgm:spPr/>
      <dgm:t>
        <a:bodyPr/>
        <a:lstStyle/>
        <a:p>
          <a:endParaRPr lang="en-US"/>
        </a:p>
      </dgm:t>
    </dgm:pt>
    <dgm:pt modelId="{76B8DA41-89E9-4A31-8033-612B3A7449A5}">
      <dgm:prSet/>
      <dgm:spPr/>
      <dgm:t>
        <a:bodyPr/>
        <a:lstStyle/>
        <a:p>
          <a:r>
            <a:rPr lang="en-GB" b="1"/>
            <a:t>Recommendation</a:t>
          </a:r>
          <a:r>
            <a:rPr lang="en-GB"/>
            <a:t> – Finally this last step is about resolving the problem and being able to discuss the next steps and addressing the problem with a solution.</a:t>
          </a:r>
          <a:endParaRPr lang="en-US"/>
        </a:p>
      </dgm:t>
    </dgm:pt>
    <dgm:pt modelId="{AB240180-429B-4D91-8526-905E682788BD}" type="parTrans" cxnId="{757B57C1-E44B-4EA1-8184-39A35926C05E}">
      <dgm:prSet/>
      <dgm:spPr/>
      <dgm:t>
        <a:bodyPr/>
        <a:lstStyle/>
        <a:p>
          <a:endParaRPr lang="en-US"/>
        </a:p>
      </dgm:t>
    </dgm:pt>
    <dgm:pt modelId="{0F6258EC-A230-4E5D-A176-670BC7787C25}" type="sibTrans" cxnId="{757B57C1-E44B-4EA1-8184-39A35926C05E}">
      <dgm:prSet/>
      <dgm:spPr/>
      <dgm:t>
        <a:bodyPr/>
        <a:lstStyle/>
        <a:p>
          <a:endParaRPr lang="en-US"/>
        </a:p>
      </dgm:t>
    </dgm:pt>
    <dgm:pt modelId="{10EBA273-347A-43ED-BF46-82D3411EA194}">
      <dgm:prSet/>
      <dgm:spPr/>
      <dgm:t>
        <a:bodyPr/>
        <a:lstStyle/>
        <a:p>
          <a:r>
            <a:rPr lang="en-GB" b="1" dirty="0"/>
            <a:t>Background</a:t>
          </a:r>
          <a:r>
            <a:rPr lang="en-GB" dirty="0"/>
            <a:t> – This is a Health professional asking relevant context so asking patients history which is relevant to situation that has occurred.</a:t>
          </a:r>
          <a:endParaRPr lang="en-US" dirty="0"/>
        </a:p>
      </dgm:t>
    </dgm:pt>
    <dgm:pt modelId="{BAAF21D6-C32C-476E-947D-F0AE2AEC514D}" type="sibTrans" cxnId="{D5FB7BF0-25B3-4871-B983-EBF6D7280608}">
      <dgm:prSet/>
      <dgm:spPr/>
      <dgm:t>
        <a:bodyPr/>
        <a:lstStyle/>
        <a:p>
          <a:endParaRPr lang="en-US"/>
        </a:p>
      </dgm:t>
    </dgm:pt>
    <dgm:pt modelId="{ECFA1ED6-E805-4136-935C-ACC40D122B4C}" type="parTrans" cxnId="{D5FB7BF0-25B3-4871-B983-EBF6D7280608}">
      <dgm:prSet/>
      <dgm:spPr/>
      <dgm:t>
        <a:bodyPr/>
        <a:lstStyle/>
        <a:p>
          <a:endParaRPr lang="en-US"/>
        </a:p>
      </dgm:t>
    </dgm:pt>
    <dgm:pt modelId="{DEEFB11D-0CF2-4FA3-B0FA-ECED657C3E75}" type="pres">
      <dgm:prSet presAssocID="{39A316DE-644A-4C1D-B17D-29F04747D6B5}" presName="matrix" presStyleCnt="0">
        <dgm:presLayoutVars>
          <dgm:chMax val="1"/>
          <dgm:dir/>
          <dgm:resizeHandles val="exact"/>
        </dgm:presLayoutVars>
      </dgm:prSet>
      <dgm:spPr/>
    </dgm:pt>
    <dgm:pt modelId="{11E0DEBC-76DD-4A74-8EC2-F359765ADEEA}" type="pres">
      <dgm:prSet presAssocID="{39A316DE-644A-4C1D-B17D-29F04747D6B5}" presName="axisShape" presStyleLbl="bgShp" presStyleIdx="0" presStyleCnt="1"/>
      <dgm:spPr/>
    </dgm:pt>
    <dgm:pt modelId="{FBCFFD36-E3AD-4E22-80BE-66A310A0984A}" type="pres">
      <dgm:prSet presAssocID="{39A316DE-644A-4C1D-B17D-29F04747D6B5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C37241D9-C40B-4B30-98EB-B7A011514F95}" type="pres">
      <dgm:prSet presAssocID="{39A316DE-644A-4C1D-B17D-29F04747D6B5}" presName="rect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EF1EDFBD-AB10-492C-B43F-F8C60F2D46D2}" type="pres">
      <dgm:prSet presAssocID="{39A316DE-644A-4C1D-B17D-29F04747D6B5}" presName="rect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80D3374B-5073-40D3-BAA8-4E9BC96ED934}" type="pres">
      <dgm:prSet presAssocID="{39A316DE-644A-4C1D-B17D-29F04747D6B5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1540A209-43C0-4A54-91EC-CABF9EAF26A9}" type="presOf" srcId="{6BD1E6C2-C858-4C91-BE27-4C576D0B4465}" destId="{FBCFFD36-E3AD-4E22-80BE-66A310A0984A}" srcOrd="0" destOrd="0" presId="urn:microsoft.com/office/officeart/2005/8/layout/matrix2"/>
    <dgm:cxn modelId="{64633012-51EF-4037-A83C-4AB47911954B}" srcId="{39A316DE-644A-4C1D-B17D-29F04747D6B5}" destId="{6BD1E6C2-C858-4C91-BE27-4C576D0B4465}" srcOrd="0" destOrd="0" parTransId="{19CECB35-87BE-497B-8B7A-45B6A325DB1D}" sibTransId="{CF4E36A3-D26D-4546-8F94-748742C9E19D}"/>
    <dgm:cxn modelId="{2B0F1414-2529-45CB-B0A2-7804356EA7FA}" type="presOf" srcId="{39A316DE-644A-4C1D-B17D-29F04747D6B5}" destId="{DEEFB11D-0CF2-4FA3-B0FA-ECED657C3E75}" srcOrd="0" destOrd="0" presId="urn:microsoft.com/office/officeart/2005/8/layout/matrix2"/>
    <dgm:cxn modelId="{3CA71546-FDAD-4C9A-BF67-55E7CD8CEDDA}" srcId="{39A316DE-644A-4C1D-B17D-29F04747D6B5}" destId="{7CDA5CC1-B64E-47EC-9E77-747CFE04DEA7}" srcOrd="2" destOrd="0" parTransId="{49AD052B-3367-44AB-97D5-7C00D5BE87B1}" sibTransId="{5980121C-B275-4E65-B9D9-BC1AE39884D6}"/>
    <dgm:cxn modelId="{5AA64A84-82FF-4DC8-BE09-58E509685F97}" type="presOf" srcId="{7CDA5CC1-B64E-47EC-9E77-747CFE04DEA7}" destId="{EF1EDFBD-AB10-492C-B43F-F8C60F2D46D2}" srcOrd="0" destOrd="0" presId="urn:microsoft.com/office/officeart/2005/8/layout/matrix2"/>
    <dgm:cxn modelId="{F4F8B584-5320-4593-BAB2-83A4E2F9295B}" type="presOf" srcId="{76B8DA41-89E9-4A31-8033-612B3A7449A5}" destId="{80D3374B-5073-40D3-BAA8-4E9BC96ED934}" srcOrd="0" destOrd="0" presId="urn:microsoft.com/office/officeart/2005/8/layout/matrix2"/>
    <dgm:cxn modelId="{757B57C1-E44B-4EA1-8184-39A35926C05E}" srcId="{39A316DE-644A-4C1D-B17D-29F04747D6B5}" destId="{76B8DA41-89E9-4A31-8033-612B3A7449A5}" srcOrd="3" destOrd="0" parTransId="{AB240180-429B-4D91-8526-905E682788BD}" sibTransId="{0F6258EC-A230-4E5D-A176-670BC7787C25}"/>
    <dgm:cxn modelId="{BDF29BC9-9CC8-4B32-8914-4F5247C55E77}" type="presOf" srcId="{10EBA273-347A-43ED-BF46-82D3411EA194}" destId="{C37241D9-C40B-4B30-98EB-B7A011514F95}" srcOrd="0" destOrd="0" presId="urn:microsoft.com/office/officeart/2005/8/layout/matrix2"/>
    <dgm:cxn modelId="{D5FB7BF0-25B3-4871-B983-EBF6D7280608}" srcId="{39A316DE-644A-4C1D-B17D-29F04747D6B5}" destId="{10EBA273-347A-43ED-BF46-82D3411EA194}" srcOrd="1" destOrd="0" parTransId="{ECFA1ED6-E805-4136-935C-ACC40D122B4C}" sibTransId="{BAAF21D6-C32C-476E-947D-F0AE2AEC514D}"/>
    <dgm:cxn modelId="{E630DEC5-7815-47D3-9F26-E1DCC3648021}" type="presParOf" srcId="{DEEFB11D-0CF2-4FA3-B0FA-ECED657C3E75}" destId="{11E0DEBC-76DD-4A74-8EC2-F359765ADEEA}" srcOrd="0" destOrd="0" presId="urn:microsoft.com/office/officeart/2005/8/layout/matrix2"/>
    <dgm:cxn modelId="{05D963C0-E835-43C5-83EA-30E81BF1E6AE}" type="presParOf" srcId="{DEEFB11D-0CF2-4FA3-B0FA-ECED657C3E75}" destId="{FBCFFD36-E3AD-4E22-80BE-66A310A0984A}" srcOrd="1" destOrd="0" presId="urn:microsoft.com/office/officeart/2005/8/layout/matrix2"/>
    <dgm:cxn modelId="{02A4AEDE-120C-45BD-9D87-EC2469B8A2FD}" type="presParOf" srcId="{DEEFB11D-0CF2-4FA3-B0FA-ECED657C3E75}" destId="{C37241D9-C40B-4B30-98EB-B7A011514F95}" srcOrd="2" destOrd="0" presId="urn:microsoft.com/office/officeart/2005/8/layout/matrix2"/>
    <dgm:cxn modelId="{98A883BB-24C4-494E-8994-6BB89C8B4579}" type="presParOf" srcId="{DEEFB11D-0CF2-4FA3-B0FA-ECED657C3E75}" destId="{EF1EDFBD-AB10-492C-B43F-F8C60F2D46D2}" srcOrd="3" destOrd="0" presId="urn:microsoft.com/office/officeart/2005/8/layout/matrix2"/>
    <dgm:cxn modelId="{BFC9BA17-B272-4849-8243-8D7E5A35CA14}" type="presParOf" srcId="{DEEFB11D-0CF2-4FA3-B0FA-ECED657C3E75}" destId="{80D3374B-5073-40D3-BAA8-4E9BC96ED934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E0DEBC-76DD-4A74-8EC2-F359765ADEEA}">
      <dsp:nvSpPr>
        <dsp:cNvPr id="0" name=""/>
        <dsp:cNvSpPr/>
      </dsp:nvSpPr>
      <dsp:spPr>
        <a:xfrm>
          <a:off x="396114" y="0"/>
          <a:ext cx="5383782" cy="5383782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CFFD36-E3AD-4E22-80BE-66A310A0984A}">
      <dsp:nvSpPr>
        <dsp:cNvPr id="0" name=""/>
        <dsp:cNvSpPr/>
      </dsp:nvSpPr>
      <dsp:spPr>
        <a:xfrm>
          <a:off x="746060" y="349945"/>
          <a:ext cx="2153512" cy="215351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Situation</a:t>
          </a:r>
          <a:r>
            <a:rPr lang="en-GB" sz="1500" kern="1200"/>
            <a:t> – This is a clear statement of what the problem is currently with the patient.</a:t>
          </a:r>
          <a:endParaRPr lang="en-US" sz="1500" kern="1200"/>
        </a:p>
      </dsp:txBody>
      <dsp:txXfrm>
        <a:off x="851186" y="455071"/>
        <a:ext cx="1943260" cy="1943260"/>
      </dsp:txXfrm>
    </dsp:sp>
    <dsp:sp modelId="{C37241D9-C40B-4B30-98EB-B7A011514F95}">
      <dsp:nvSpPr>
        <dsp:cNvPr id="0" name=""/>
        <dsp:cNvSpPr/>
      </dsp:nvSpPr>
      <dsp:spPr>
        <a:xfrm>
          <a:off x="3276437" y="349945"/>
          <a:ext cx="2153512" cy="215351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Background</a:t>
          </a:r>
          <a:r>
            <a:rPr lang="en-GB" sz="1500" kern="1200" dirty="0"/>
            <a:t> – This is a Health professional asking relevant context so asking patients history which is relevant to situation that has occurred.</a:t>
          </a:r>
          <a:endParaRPr lang="en-US" sz="1500" kern="1200" dirty="0"/>
        </a:p>
      </dsp:txBody>
      <dsp:txXfrm>
        <a:off x="3381563" y="455071"/>
        <a:ext cx="1943260" cy="1943260"/>
      </dsp:txXfrm>
    </dsp:sp>
    <dsp:sp modelId="{EF1EDFBD-AB10-492C-B43F-F8C60F2D46D2}">
      <dsp:nvSpPr>
        <dsp:cNvPr id="0" name=""/>
        <dsp:cNvSpPr/>
      </dsp:nvSpPr>
      <dsp:spPr>
        <a:xfrm>
          <a:off x="746060" y="2880323"/>
          <a:ext cx="2153512" cy="215351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Assessment </a:t>
          </a:r>
          <a:r>
            <a:rPr lang="en-GB" sz="1500" kern="1200"/>
            <a:t>– This is about a Health professional clinically analysing and being able to evaluate and professionally use their judgement on the situation.</a:t>
          </a:r>
          <a:endParaRPr lang="en-US" sz="1500" kern="1200"/>
        </a:p>
      </dsp:txBody>
      <dsp:txXfrm>
        <a:off x="851186" y="2985449"/>
        <a:ext cx="1943260" cy="1943260"/>
      </dsp:txXfrm>
    </dsp:sp>
    <dsp:sp modelId="{80D3374B-5073-40D3-BAA8-4E9BC96ED934}">
      <dsp:nvSpPr>
        <dsp:cNvPr id="0" name=""/>
        <dsp:cNvSpPr/>
      </dsp:nvSpPr>
      <dsp:spPr>
        <a:xfrm>
          <a:off x="3276437" y="2880323"/>
          <a:ext cx="2153512" cy="215351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Recommendation</a:t>
          </a:r>
          <a:r>
            <a:rPr lang="en-GB" sz="1500" kern="1200"/>
            <a:t> – Finally this last step is about resolving the problem and being able to discuss the next steps and addressing the problem with a solution.</a:t>
          </a:r>
          <a:endParaRPr lang="en-US" sz="1500" kern="1200"/>
        </a:p>
      </dsp:txBody>
      <dsp:txXfrm>
        <a:off x="3381563" y="2985449"/>
        <a:ext cx="1943260" cy="19432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27E3961-5613-64C6-63C3-6085D0CDAE5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6D1F08-FF42-95F6-3130-AE63E560487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D26A2A-0A96-0647-84E5-C82F2EFD9474}" type="datetimeFigureOut">
              <a:rPr lang="en-US" smtClean="0"/>
              <a:t>6/18/2026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D5B35B-A046-EC3C-A80E-3D9D12C1498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02DDE3-703C-8B4C-9506-EC0A39AACDD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8DC1D1-B6C2-C644-8BF1-C34DBFFE1C7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34793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Header Placeholder 7">
            <a:extLst>
              <a:ext uri="{FF2B5EF4-FFF2-40B4-BE49-F238E27FC236}">
                <a16:creationId xmlns:a16="http://schemas.microsoft.com/office/drawing/2014/main" id="{A894A48D-3417-BE20-3062-A3660969046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9" name="Slide Image Placeholder 8">
            <a:extLst>
              <a:ext uri="{FF2B5EF4-FFF2-40B4-BE49-F238E27FC236}">
                <a16:creationId xmlns:a16="http://schemas.microsoft.com/office/drawing/2014/main" id="{AC9ED954-709D-51DC-3EA0-0E06FE1D72A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1F57F2FB-2942-7663-E6DB-E3A976549D53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ED31FE42-8AA6-DC9C-5EE7-8737143C1DDB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58D246-FB21-4ACB-9068-6447CC7872F8}" type="datetimeFigureOut">
              <a:rPr lang="en-US" smtClean="0"/>
              <a:t>6/18/2026</a:t>
            </a:fld>
            <a:endParaRPr lang="en-US"/>
          </a:p>
        </p:txBody>
      </p:sp>
      <p:sp>
        <p:nvSpPr>
          <p:cNvPr id="12" name="Notes Placeholder 11">
            <a:extLst>
              <a:ext uri="{FF2B5EF4-FFF2-40B4-BE49-F238E27FC236}">
                <a16:creationId xmlns:a16="http://schemas.microsoft.com/office/drawing/2014/main" id="{5F659C92-43C4-05C5-9170-5CF256AF99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4923A81-0599-8ECF-BDF0-A4898D46829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BF3159-94EB-4F6B-8273-09F1A6B019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6651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1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37128833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2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32358183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3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7993361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noProof="0" smtClean="0"/>
              <a:t>7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18890564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/>
          <a:lstStyle/>
          <a:p>
            <a:fld id="{017105BD-6D6F-49DB-9DE4-D4A6452D7E5F}" type="slidenum">
              <a:rPr lang="en-US" altLang="zh-CN" smtClean="0"/>
              <a:t>8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4243314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147017"/>
      </p:ext>
    </p:extLst>
  </p:cSld>
  <p:clrMapOvr>
    <a:masterClrMapping/>
  </p:clrMapOvr>
  <p:hf hd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9737838"/>
      </p:ext>
    </p:extLst>
  </p:cSld>
  <p:clrMapOvr>
    <a:masterClrMapping/>
  </p:clrMapOvr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3778563"/>
      </p:ext>
    </p:extLst>
  </p:cSld>
  <p:clrMapOvr>
    <a:masterClrMapping/>
  </p:clrMapOvr>
  <p:hf hd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056057"/>
      </p:ext>
    </p:extLst>
  </p:cSld>
  <p:clrMapOvr>
    <a:masterClrMapping/>
  </p:clrMapOvr>
  <p:hf hd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3114447"/>
      </p:ext>
    </p:extLst>
  </p:cSld>
  <p:clrMapOvr>
    <a:masterClrMapping/>
  </p:clrMapOvr>
  <p:hf hd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6/18/2026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7754413"/>
      </p:ext>
    </p:extLst>
  </p:cSld>
  <p:clrMapOvr>
    <a:masterClrMapping/>
  </p:clrMapOvr>
  <p:hf hd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6/18/2026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479835735"/>
      </p:ext>
    </p:extLst>
  </p:cSld>
  <p:clrMapOvr>
    <a:masterClrMapping/>
  </p:clrMapOvr>
  <p:hf hd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9084838"/>
      </p:ext>
    </p:extLst>
  </p:cSld>
  <p:clrMapOvr>
    <a:masterClrMapping/>
  </p:clrMapOvr>
  <p:hf hd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6/18/2026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5262280"/>
      </p:ext>
    </p:extLst>
  </p:cSld>
  <p:clrMapOvr>
    <a:masterClrMapping/>
  </p:clrMapOvr>
  <p:hf hd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4067810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6393894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 with Image">
    <p:bg>
      <p:bgPr>
        <a:solidFill>
          <a:schemeClr val="accent3">
            <a:alpha val="2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EC2501B-DEA6-190E-3633-E32F635B7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764" y="1986926"/>
            <a:ext cx="5257793" cy="2057441"/>
          </a:xfrm>
        </p:spPr>
        <p:txBody>
          <a:bodyPr>
            <a:noAutofit/>
          </a:bodyPr>
          <a:lstStyle/>
          <a:p>
            <a:r>
              <a:rPr lang="en-GB" noProof="0"/>
              <a:t>Click to edit Master title style</a:t>
            </a:r>
            <a:endParaRPr lang="en-US" noProof="0" dirty="0"/>
          </a:p>
        </p:txBody>
      </p:sp>
      <p:cxnSp>
        <p:nvCxnSpPr>
          <p:cNvPr id="24" name="Straight Connector 2">
            <a:extLst>
              <a:ext uri="{FF2B5EF4-FFF2-40B4-BE49-F238E27FC236}">
                <a16:creationId xmlns:a16="http://schemas.microsoft.com/office/drawing/2014/main" id="{F1FCCFDB-D985-4322-AC87-F69214893708}"/>
              </a:ext>
            </a:extLst>
          </p:cNvPr>
          <p:cNvCxnSpPr/>
          <p:nvPr userDrawn="1"/>
        </p:nvCxnSpPr>
        <p:spPr>
          <a:xfrm>
            <a:off x="1509005" y="4172084"/>
            <a:ext cx="0" cy="760288"/>
          </a:xfrm>
          <a:prstGeom prst="line">
            <a:avLst/>
          </a:prstGeom>
          <a:noFill/>
          <a:ln w="19050" cap="flat" cmpd="sng" algn="ctr">
            <a:solidFill>
              <a:srgbClr val="D84400"/>
            </a:solidFill>
            <a:prstDash val="solid"/>
            <a:miter lim="800000"/>
          </a:ln>
          <a:effectLst/>
        </p:spPr>
      </p:cxnSp>
      <p:sp>
        <p:nvSpPr>
          <p:cNvPr id="27" name="Content placeholder 47" descr="Click icon to add picture">
            <a:extLst>
              <a:ext uri="{FF2B5EF4-FFF2-40B4-BE49-F238E27FC236}">
                <a16:creationId xmlns:a16="http://schemas.microsoft.com/office/drawing/2014/main" id="{EA8265B5-83C5-4AE9-88AB-3F2443B57F00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601366" y="4172084"/>
            <a:ext cx="1570612" cy="760288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800" b="0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noProof="0"/>
              <a:t>Click to edit Master title style </a:t>
            </a:r>
          </a:p>
        </p:txBody>
      </p:sp>
      <p:sp>
        <p:nvSpPr>
          <p:cNvPr id="47" name="Content placeholder 47">
            <a:extLst>
              <a:ext uri="{FF2B5EF4-FFF2-40B4-BE49-F238E27FC236}">
                <a16:creationId xmlns:a16="http://schemas.microsoft.com/office/drawing/2014/main" id="{0FFAAB58-ABE4-41AC-B94E-432936CE0301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6742557" y="821836"/>
            <a:ext cx="4405503" cy="5066346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>
                <a:solidFill>
                  <a:schemeClr val="accent6"/>
                </a:solidFill>
              </a:defRPr>
            </a:lvl1pPr>
          </a:lstStyle>
          <a:p>
            <a:r>
              <a:rPr lang="en-US" altLang="zh-CN" noProof="0" dirty="0"/>
              <a:t>Click icon to add picture≈≈</a:t>
            </a:r>
          </a:p>
        </p:txBody>
      </p:sp>
      <p:sp>
        <p:nvSpPr>
          <p:cNvPr id="9" name="Freeform: Shape 11">
            <a:extLst>
              <a:ext uri="{FF2B5EF4-FFF2-40B4-BE49-F238E27FC236}">
                <a16:creationId xmlns:a16="http://schemas.microsoft.com/office/drawing/2014/main" id="{9ECA281C-F2CB-AE9D-DCD6-F94D3FEE2E67}"/>
              </a:ext>
            </a:extLst>
          </p:cNvPr>
          <p:cNvSpPr/>
          <p:nvPr userDrawn="1"/>
        </p:nvSpPr>
        <p:spPr>
          <a:xfrm>
            <a:off x="7441324" y="5568778"/>
            <a:ext cx="829927" cy="949454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3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4404824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28">
          <p15:clr>
            <a:srgbClr val="FBAE40"/>
          </p15:clr>
        </p15:guide>
        <p15:guide id="2" orient="horz" pos="528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50C1D3CF-F6AF-93EB-C40E-C278E58442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574" y="2096892"/>
            <a:ext cx="5117162" cy="1325563"/>
          </a:xfrm>
        </p:spPr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Content placeholder 47">
            <a:extLst>
              <a:ext uri="{FF2B5EF4-FFF2-40B4-BE49-F238E27FC236}">
                <a16:creationId xmlns:a16="http://schemas.microsoft.com/office/drawing/2014/main" id="{E61594E5-F661-407F-9B5E-62267D2E6AAD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09574" y="3435546"/>
            <a:ext cx="4260180" cy="1294530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988BDF24-3B67-5B77-0D48-319FA7FD0F65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5745001" y="0"/>
            <a:ext cx="6446999" cy="6858000"/>
          </a:xfrm>
          <a:custGeom>
            <a:avLst/>
            <a:gdLst>
              <a:gd name="connsiteX0" fmla="*/ 2550369 w 6483642"/>
              <a:gd name="connsiteY0" fmla="*/ 0 h 6858000"/>
              <a:gd name="connsiteX1" fmla="*/ 4338592 w 6483642"/>
              <a:gd name="connsiteY1" fmla="*/ 0 h 6858000"/>
              <a:gd name="connsiteX2" fmla="*/ 6483642 w 6483642"/>
              <a:gd name="connsiteY2" fmla="*/ 1338386 h 6858000"/>
              <a:gd name="connsiteX3" fmla="*/ 6483642 w 6483642"/>
              <a:gd name="connsiteY3" fmla="*/ 5624376 h 6858000"/>
              <a:gd name="connsiteX4" fmla="*/ 4378767 w 6483642"/>
              <a:gd name="connsiteY4" fmla="*/ 6858000 h 6858000"/>
              <a:gd name="connsiteX5" fmla="*/ 2590564 w 6483642"/>
              <a:gd name="connsiteY5" fmla="*/ 6858000 h 6858000"/>
              <a:gd name="connsiteX6" fmla="*/ 133 w 6483642"/>
              <a:gd name="connsiteY6" fmla="*/ 5332429 h 6858000"/>
              <a:gd name="connsiteX7" fmla="*/ 20164 w 6483642"/>
              <a:gd name="connsiteY7" fmla="*/ 1404433 h 6858000"/>
              <a:gd name="connsiteX0" fmla="*/ 2530205 w 6463478"/>
              <a:gd name="connsiteY0" fmla="*/ 0 h 6858000"/>
              <a:gd name="connsiteX1" fmla="*/ 4318428 w 6463478"/>
              <a:gd name="connsiteY1" fmla="*/ 0 h 6858000"/>
              <a:gd name="connsiteX2" fmla="*/ 6463478 w 6463478"/>
              <a:gd name="connsiteY2" fmla="*/ 1338386 h 6858000"/>
              <a:gd name="connsiteX3" fmla="*/ 6463478 w 6463478"/>
              <a:gd name="connsiteY3" fmla="*/ 5624376 h 6858000"/>
              <a:gd name="connsiteX4" fmla="*/ 4358603 w 6463478"/>
              <a:gd name="connsiteY4" fmla="*/ 6858000 h 6858000"/>
              <a:gd name="connsiteX5" fmla="*/ 2570400 w 6463478"/>
              <a:gd name="connsiteY5" fmla="*/ 6858000 h 6858000"/>
              <a:gd name="connsiteX6" fmla="*/ 17140 w 6463478"/>
              <a:gd name="connsiteY6" fmla="*/ 5339864 h 6858000"/>
              <a:gd name="connsiteX7" fmla="*/ 0 w 6463478"/>
              <a:gd name="connsiteY7" fmla="*/ 1404433 h 6858000"/>
              <a:gd name="connsiteX8" fmla="*/ 2530205 w 6463478"/>
              <a:gd name="connsiteY8" fmla="*/ 0 h 6858000"/>
              <a:gd name="connsiteX0" fmla="*/ 2513726 w 6446999"/>
              <a:gd name="connsiteY0" fmla="*/ 0 h 6858000"/>
              <a:gd name="connsiteX1" fmla="*/ 4301949 w 6446999"/>
              <a:gd name="connsiteY1" fmla="*/ 0 h 6858000"/>
              <a:gd name="connsiteX2" fmla="*/ 6446999 w 6446999"/>
              <a:gd name="connsiteY2" fmla="*/ 1338386 h 6858000"/>
              <a:gd name="connsiteX3" fmla="*/ 6446999 w 6446999"/>
              <a:gd name="connsiteY3" fmla="*/ 5624376 h 6858000"/>
              <a:gd name="connsiteX4" fmla="*/ 4342124 w 6446999"/>
              <a:gd name="connsiteY4" fmla="*/ 6858000 h 6858000"/>
              <a:gd name="connsiteX5" fmla="*/ 2553921 w 6446999"/>
              <a:gd name="connsiteY5" fmla="*/ 6858000 h 6858000"/>
              <a:gd name="connsiteX6" fmla="*/ 661 w 6446999"/>
              <a:gd name="connsiteY6" fmla="*/ 5339864 h 6858000"/>
              <a:gd name="connsiteX7" fmla="*/ 299 w 6446999"/>
              <a:gd name="connsiteY7" fmla="*/ 1396044 h 6858000"/>
              <a:gd name="connsiteX8" fmla="*/ 2513726 w 6446999"/>
              <a:gd name="connsiteY8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446999" h="6858000">
                <a:moveTo>
                  <a:pt x="2513726" y="0"/>
                </a:moveTo>
                <a:lnTo>
                  <a:pt x="4301949" y="0"/>
                </a:lnTo>
                <a:lnTo>
                  <a:pt x="6446999" y="1338386"/>
                </a:lnTo>
                <a:lnTo>
                  <a:pt x="6446999" y="5624376"/>
                </a:lnTo>
                <a:lnTo>
                  <a:pt x="4342124" y="6858000"/>
                </a:lnTo>
                <a:lnTo>
                  <a:pt x="2553921" y="6858000"/>
                </a:lnTo>
                <a:lnTo>
                  <a:pt x="661" y="5339864"/>
                </a:lnTo>
                <a:cubicBezTo>
                  <a:pt x="-1473" y="4048155"/>
                  <a:pt x="2433" y="2687753"/>
                  <a:pt x="299" y="1396044"/>
                </a:cubicBezTo>
                <a:lnTo>
                  <a:pt x="2513726" y="0"/>
                </a:lnTo>
                <a:close/>
              </a:path>
            </a:pathLst>
          </a:custGeom>
          <a:noFill/>
        </p:spPr>
        <p:txBody>
          <a:bodyPr wrap="square" anchor="ctr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lang="en-US" dirty="0">
                <a:solidFill>
                  <a:schemeClr val="accent6"/>
                </a:solidFill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altLang="zh-CN"/>
              <a:t>Click icon to add picture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F6C45B-70BB-86F1-1866-F93BEC26ACF8}"/>
              </a:ext>
            </a:extLst>
          </p:cNvPr>
          <p:cNvSpPr>
            <a:spLocks noGrp="1"/>
          </p:cNvSpPr>
          <p:nvPr>
            <p:ph type="ftr" sz="quarter" idx="5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70044D-485D-043B-9D5B-C01AA8E06447}"/>
              </a:ext>
            </a:extLst>
          </p:cNvPr>
          <p:cNvSpPr>
            <a:spLocks noGrp="1"/>
          </p:cNvSpPr>
          <p:nvPr>
            <p:ph type="sldNum" sz="quarter" idx="53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2700416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Quote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BF58E95-E9E1-28E6-FB2F-DE808892233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9079" y="1856195"/>
            <a:ext cx="4518122" cy="1688906"/>
          </a:xfrm>
        </p:spPr>
        <p:txBody>
          <a:bodyPr anchor="b">
            <a:noAutofit/>
          </a:bodyPr>
          <a:lstStyle>
            <a:lvl1pPr>
              <a:defRPr sz="2700">
                <a:latin typeface="+mn-lt"/>
              </a:defRPr>
            </a:lvl1pPr>
          </a:lstStyle>
          <a:p>
            <a:r>
              <a:rPr lang="en-US" dirty="0"/>
              <a:t>Click to edit </a:t>
            </a:r>
            <a:r>
              <a:rPr lang="en-US" altLang="zh-CN" dirty="0"/>
              <a:t>Text</a:t>
            </a:r>
            <a:r>
              <a:rPr lang="zh-CN" altLang="en-US" dirty="0"/>
              <a:t> </a:t>
            </a:r>
            <a:r>
              <a:rPr lang="en-US" dirty="0"/>
              <a:t>style</a:t>
            </a:r>
          </a:p>
        </p:txBody>
      </p:sp>
      <p:sp>
        <p:nvSpPr>
          <p:cNvPr id="11" name="subtitle 47">
            <a:extLst>
              <a:ext uri="{FF2B5EF4-FFF2-40B4-BE49-F238E27FC236}">
                <a16:creationId xmlns:a16="http://schemas.microsoft.com/office/drawing/2014/main" id="{3B45AD65-2B81-A368-E5F0-5C61D0B1DFEB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6095999" y="3695015"/>
            <a:ext cx="4672693" cy="1688906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500" b="0">
                <a:solidFill>
                  <a:schemeClr val="accent4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4" name="Freeform: Shape 5">
            <a:extLst>
              <a:ext uri="{FF2B5EF4-FFF2-40B4-BE49-F238E27FC236}">
                <a16:creationId xmlns:a16="http://schemas.microsoft.com/office/drawing/2014/main" id="{0CA4AA19-0D07-46AB-AC12-64054BBBB499}"/>
              </a:ext>
            </a:extLst>
          </p:cNvPr>
          <p:cNvSpPr/>
          <p:nvPr userDrawn="1"/>
        </p:nvSpPr>
        <p:spPr>
          <a:xfrm>
            <a:off x="3843559" y="722518"/>
            <a:ext cx="1244907" cy="140525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Freeform: Shape 6">
            <a:extLst>
              <a:ext uri="{FF2B5EF4-FFF2-40B4-BE49-F238E27FC236}">
                <a16:creationId xmlns:a16="http://schemas.microsoft.com/office/drawing/2014/main" id="{DF781D9E-0DF5-4DDA-84E6-35DFB054158C}"/>
              </a:ext>
            </a:extLst>
          </p:cNvPr>
          <p:cNvSpPr/>
          <p:nvPr userDrawn="1"/>
        </p:nvSpPr>
        <p:spPr>
          <a:xfrm>
            <a:off x="1223929" y="1436914"/>
            <a:ext cx="2857005" cy="326977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600" dirty="0"/>
          </a:p>
        </p:txBody>
      </p:sp>
      <p:sp>
        <p:nvSpPr>
          <p:cNvPr id="6" name="Freeform: Shape 7">
            <a:extLst>
              <a:ext uri="{FF2B5EF4-FFF2-40B4-BE49-F238E27FC236}">
                <a16:creationId xmlns:a16="http://schemas.microsoft.com/office/drawing/2014/main" id="{86BA1075-E23C-4BC9-8F67-B2E408F864D2}"/>
              </a:ext>
            </a:extLst>
          </p:cNvPr>
          <p:cNvSpPr/>
          <p:nvPr userDrawn="1"/>
        </p:nvSpPr>
        <p:spPr>
          <a:xfrm>
            <a:off x="758702" y="3457554"/>
            <a:ext cx="1208037" cy="138175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Freeform: Shape 11">
            <a:extLst>
              <a:ext uri="{FF2B5EF4-FFF2-40B4-BE49-F238E27FC236}">
                <a16:creationId xmlns:a16="http://schemas.microsoft.com/office/drawing/2014/main" id="{B2A4CA75-D17E-243B-9C56-A63C75AF6D56}"/>
              </a:ext>
            </a:extLst>
          </p:cNvPr>
          <p:cNvSpPr/>
          <p:nvPr userDrawn="1"/>
        </p:nvSpPr>
        <p:spPr>
          <a:xfrm>
            <a:off x="2917915" y="4662164"/>
            <a:ext cx="663381" cy="75892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64077E-956B-EA3A-700F-A833D82341FE}"/>
              </a:ext>
            </a:extLst>
          </p:cNvPr>
          <p:cNvSpPr>
            <a:spLocks noGrp="1"/>
          </p:cNvSpPr>
          <p:nvPr>
            <p:ph type="ftr" sz="quarter" idx="30"/>
          </p:nvPr>
        </p:nvSpPr>
        <p:spPr/>
        <p:txBody>
          <a:bodyPr>
            <a:noAutofit/>
          </a:bodyPr>
          <a:lstStyle/>
          <a:p>
            <a:r>
              <a:rPr lang="en-US" noProof="0"/>
              <a:t>Presentation title</a:t>
            </a:r>
            <a:endParaRPr lang="en-US" noProof="0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ED455D4-27F3-B6AD-2A20-7475F307E5E4}"/>
              </a:ext>
            </a:extLst>
          </p:cNvPr>
          <p:cNvSpPr>
            <a:spLocks noGrp="1"/>
          </p:cNvSpPr>
          <p:nvPr>
            <p:ph type="sldNum" sz="quarter" idx="31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27560515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Placeholder 4">
            <a:extLst>
              <a:ext uri="{FF2B5EF4-FFF2-40B4-BE49-F238E27FC236}">
                <a16:creationId xmlns:a16="http://schemas.microsoft.com/office/drawing/2014/main" id="{F73BF8E3-2426-5D65-6582-D4B03C765A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0510" y="2016579"/>
            <a:ext cx="4441188" cy="277585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8" name="Hexagon 17">
            <a:extLst>
              <a:ext uri="{FF2B5EF4-FFF2-40B4-BE49-F238E27FC236}">
                <a16:creationId xmlns:a16="http://schemas.microsoft.com/office/drawing/2014/main" id="{ADF8D8A3-175E-9A50-A98B-3766DAAB5EE2}"/>
              </a:ext>
            </a:extLst>
          </p:cNvPr>
          <p:cNvSpPr/>
          <p:nvPr userDrawn="1"/>
        </p:nvSpPr>
        <p:spPr>
          <a:xfrm rot="5400000">
            <a:off x="1308232" y="2004972"/>
            <a:ext cx="3593592" cy="2880360"/>
          </a:xfrm>
          <a:prstGeom prst="hexagon">
            <a:avLst>
              <a:gd name="adj" fmla="val 31211"/>
              <a:gd name="vf" fmla="val 11547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1" name="Text 47" descr="Click icon to add picture">
            <a:extLst>
              <a:ext uri="{FF2B5EF4-FFF2-40B4-BE49-F238E27FC236}">
                <a16:creationId xmlns:a16="http://schemas.microsoft.com/office/drawing/2014/main" id="{B264F104-ED4D-9A7F-E598-295893E05B7F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2319235" y="2911781"/>
            <a:ext cx="1570612" cy="107082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13000"/>
              </a:lnSpc>
              <a:buNone/>
              <a:defRPr sz="1800" b="1" cap="all" baseline="0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7A084A88-6A62-9495-6CFE-1127D5CAAAB2}"/>
              </a:ext>
            </a:extLst>
          </p:cNvPr>
          <p:cNvSpPr>
            <a:spLocks noGrp="1"/>
          </p:cNvSpPr>
          <p:nvPr>
            <p:ph type="pic" sz="quarter" idx="47"/>
          </p:nvPr>
        </p:nvSpPr>
        <p:spPr>
          <a:xfrm>
            <a:off x="581710" y="555648"/>
            <a:ext cx="5045662" cy="5783096"/>
          </a:xfrm>
          <a:custGeom>
            <a:avLst/>
            <a:gdLst>
              <a:gd name="connsiteX0" fmla="*/ 2523318 w 5045662"/>
              <a:gd name="connsiteY0" fmla="*/ 1092708 h 5783096"/>
              <a:gd name="connsiteX1" fmla="*/ 1083139 w 5045662"/>
              <a:gd name="connsiteY1" fmla="*/ 1991697 h 5783096"/>
              <a:gd name="connsiteX2" fmla="*/ 1083139 w 5045662"/>
              <a:gd name="connsiteY2" fmla="*/ 3787311 h 5783096"/>
              <a:gd name="connsiteX3" fmla="*/ 2523318 w 5045662"/>
              <a:gd name="connsiteY3" fmla="*/ 4686300 h 5783096"/>
              <a:gd name="connsiteX4" fmla="*/ 3963497 w 5045662"/>
              <a:gd name="connsiteY4" fmla="*/ 3787311 h 5783096"/>
              <a:gd name="connsiteX5" fmla="*/ 3963497 w 5045662"/>
              <a:gd name="connsiteY5" fmla="*/ 1991697 h 5783096"/>
              <a:gd name="connsiteX6" fmla="*/ 2470122 w 5045662"/>
              <a:gd name="connsiteY6" fmla="*/ 0 h 5783096"/>
              <a:gd name="connsiteX7" fmla="*/ 5037208 w 5045662"/>
              <a:gd name="connsiteY7" fmla="*/ 1458369 h 5783096"/>
              <a:gd name="connsiteX8" fmla="*/ 5045662 w 5045662"/>
              <a:gd name="connsiteY8" fmla="*/ 4339769 h 5783096"/>
              <a:gd name="connsiteX9" fmla="*/ 2561576 w 5045662"/>
              <a:gd name="connsiteY9" fmla="*/ 5783096 h 5783096"/>
              <a:gd name="connsiteX10" fmla="*/ 24164 w 5045662"/>
              <a:gd name="connsiteY10" fmla="*/ 4354881 h 5783096"/>
              <a:gd name="connsiteX11" fmla="*/ 0 w 5045662"/>
              <a:gd name="connsiteY11" fmla="*/ 1453765 h 57830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045662" h="5783096">
                <a:moveTo>
                  <a:pt x="2523318" y="1092708"/>
                </a:moveTo>
                <a:lnTo>
                  <a:pt x="1083139" y="1991697"/>
                </a:lnTo>
                <a:lnTo>
                  <a:pt x="1083139" y="3787311"/>
                </a:lnTo>
                <a:lnTo>
                  <a:pt x="2523318" y="4686300"/>
                </a:lnTo>
                <a:lnTo>
                  <a:pt x="3963497" y="3787311"/>
                </a:lnTo>
                <a:lnTo>
                  <a:pt x="3963497" y="1991697"/>
                </a:lnTo>
                <a:close/>
                <a:moveTo>
                  <a:pt x="2470122" y="0"/>
                </a:moveTo>
                <a:lnTo>
                  <a:pt x="5037208" y="1458369"/>
                </a:lnTo>
                <a:cubicBezTo>
                  <a:pt x="5040026" y="2418836"/>
                  <a:pt x="5042844" y="3379302"/>
                  <a:pt x="5045662" y="4339769"/>
                </a:cubicBezTo>
                <a:lnTo>
                  <a:pt x="2561576" y="5783096"/>
                </a:lnTo>
                <a:lnTo>
                  <a:pt x="24164" y="4354881"/>
                </a:lnTo>
                <a:lnTo>
                  <a:pt x="0" y="1453765"/>
                </a:lnTo>
                <a:close/>
              </a:path>
            </a:pathLst>
          </a:custGeom>
        </p:spPr>
        <p:txBody>
          <a:bodyPr wrap="square" tIns="457200">
            <a:noAutofit/>
          </a:bodyPr>
          <a:lstStyle>
            <a:lvl1pPr marL="0" indent="0" algn="ctr">
              <a:buNone/>
              <a:defRPr>
                <a:solidFill>
                  <a:schemeClr val="accent6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24889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Content placeholder 47">
            <a:extLst>
              <a:ext uri="{FF2B5EF4-FFF2-40B4-BE49-F238E27FC236}">
                <a16:creationId xmlns:a16="http://schemas.microsoft.com/office/drawing/2014/main" id="{67FF6BA4-2B1B-4B51-9FE3-A67E3DCC318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38200" y="2929823"/>
            <a:ext cx="1865376" cy="2464293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tIns="219456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30" name="Content placeholder 47">
            <a:extLst>
              <a:ext uri="{FF2B5EF4-FFF2-40B4-BE49-F238E27FC236}">
                <a16:creationId xmlns:a16="http://schemas.microsoft.com/office/drawing/2014/main" id="{88E2377A-ED6B-4D69-A9DC-647CB22A5204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3000303" y="2929823"/>
            <a:ext cx="1867186" cy="2471878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tIns="219456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31" name="Content placeholder 47">
            <a:extLst>
              <a:ext uri="{FF2B5EF4-FFF2-40B4-BE49-F238E27FC236}">
                <a16:creationId xmlns:a16="http://schemas.microsoft.com/office/drawing/2014/main" id="{ECC27D7D-FA65-E93F-3C7E-AADBF7E0CC2C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64216" y="2929823"/>
            <a:ext cx="1865376" cy="2464293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tIns="219456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33" name="Content placeholder 47">
            <a:extLst>
              <a:ext uri="{FF2B5EF4-FFF2-40B4-BE49-F238E27FC236}">
                <a16:creationId xmlns:a16="http://schemas.microsoft.com/office/drawing/2014/main" id="{DF5280E4-E86B-9E17-04A1-072A8148C3BD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7326319" y="2929823"/>
            <a:ext cx="1865376" cy="2464293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tIns="219456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37" name="Content placeholder 47">
            <a:extLst>
              <a:ext uri="{FF2B5EF4-FFF2-40B4-BE49-F238E27FC236}">
                <a16:creationId xmlns:a16="http://schemas.microsoft.com/office/drawing/2014/main" id="{42F4F0D3-AF64-7F92-FF1C-F5D1DC62A388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9488424" y="2929823"/>
            <a:ext cx="1865376" cy="2464293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tIns="219456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7" name="Content placeholder 47">
            <a:extLst>
              <a:ext uri="{FF2B5EF4-FFF2-40B4-BE49-F238E27FC236}">
                <a16:creationId xmlns:a16="http://schemas.microsoft.com/office/drawing/2014/main" id="{43D089D6-48B5-43AB-A887-EEF910BA916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38200" y="2067143"/>
            <a:ext cx="1865376" cy="866219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sz="1800" b="1" i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 altLang="zh-CN" dirty="0"/>
              <a:t>Click to edit Master title style</a:t>
            </a:r>
            <a:endParaRPr lang="zh-CN" altLang="en-US" dirty="0"/>
          </a:p>
        </p:txBody>
      </p:sp>
      <p:sp>
        <p:nvSpPr>
          <p:cNvPr id="24" name="Title Placeholder 4">
            <a:extLst>
              <a:ext uri="{FF2B5EF4-FFF2-40B4-BE49-F238E27FC236}">
                <a16:creationId xmlns:a16="http://schemas.microsoft.com/office/drawing/2014/main" id="{69ABDED2-7EB3-3ABE-90D0-E6C00F806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>
                <a:solidFill>
                  <a:schemeClr val="accent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5" name="Content placeholder 47">
            <a:extLst>
              <a:ext uri="{FF2B5EF4-FFF2-40B4-BE49-F238E27FC236}">
                <a16:creationId xmlns:a16="http://schemas.microsoft.com/office/drawing/2014/main" id="{476A31DC-7395-007C-8BA1-C38E5B289CF5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3000756" y="2067143"/>
            <a:ext cx="1865376" cy="866219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sz="1800" b="1" i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 altLang="zh-CN" dirty="0"/>
              <a:t>Click to edit Master title style</a:t>
            </a:r>
            <a:endParaRPr lang="zh-CN" altLang="en-US" dirty="0"/>
          </a:p>
        </p:txBody>
      </p:sp>
      <p:sp>
        <p:nvSpPr>
          <p:cNvPr id="26" name="Content placeholder 47">
            <a:extLst>
              <a:ext uri="{FF2B5EF4-FFF2-40B4-BE49-F238E27FC236}">
                <a16:creationId xmlns:a16="http://schemas.microsoft.com/office/drawing/2014/main" id="{35CE0786-D87B-DD89-C418-C53C1B7E610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5163312" y="2067143"/>
            <a:ext cx="1865376" cy="866219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sz="1800" b="1" i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 altLang="zh-CN" dirty="0"/>
              <a:t>Click to edit Master title style</a:t>
            </a:r>
            <a:endParaRPr lang="zh-CN" altLang="en-US" dirty="0"/>
          </a:p>
        </p:txBody>
      </p:sp>
      <p:sp>
        <p:nvSpPr>
          <p:cNvPr id="28" name="Content placeholder 47">
            <a:extLst>
              <a:ext uri="{FF2B5EF4-FFF2-40B4-BE49-F238E27FC236}">
                <a16:creationId xmlns:a16="http://schemas.microsoft.com/office/drawing/2014/main" id="{7C7F2E6C-1DCD-3C6A-4830-5BF230A3AAB2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7325868" y="2067143"/>
            <a:ext cx="1865376" cy="866219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sz="1800" b="1" i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 altLang="zh-CN" dirty="0"/>
              <a:t>Click to edit Master title style</a:t>
            </a:r>
            <a:endParaRPr lang="zh-CN" altLang="en-US" dirty="0"/>
          </a:p>
        </p:txBody>
      </p:sp>
      <p:sp>
        <p:nvSpPr>
          <p:cNvPr id="29" name="Content placeholder 47">
            <a:extLst>
              <a:ext uri="{FF2B5EF4-FFF2-40B4-BE49-F238E27FC236}">
                <a16:creationId xmlns:a16="http://schemas.microsoft.com/office/drawing/2014/main" id="{56A87F6E-D6C5-8903-BC20-313810046034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9488424" y="2067143"/>
            <a:ext cx="1865376" cy="866219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sz="1800" b="1" i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 altLang="zh-CN" dirty="0"/>
              <a:t>Click to edit Master title style</a:t>
            </a:r>
            <a:endParaRPr lang="zh-CN" alt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7218367E-FDD8-A1F8-8E0F-A365771B85F7}"/>
              </a:ext>
            </a:extLst>
          </p:cNvPr>
          <p:cNvSpPr>
            <a:spLocks noGrp="1"/>
          </p:cNvSpPr>
          <p:nvPr>
            <p:ph type="ftr" sz="quarter" idx="54"/>
          </p:nvPr>
        </p:nvSpPr>
        <p:spPr/>
        <p:txBody>
          <a:bodyPr>
            <a:noAutofit/>
          </a:bodyPr>
          <a:lstStyle/>
          <a:p>
            <a:r>
              <a:rPr lang="en-US" noProof="0"/>
              <a:t>Presentation title</a:t>
            </a:r>
            <a:endParaRPr lang="en-US" noProof="0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77ECE300-0AB8-85A0-D4D3-B948DDA7B00F}"/>
              </a:ext>
            </a:extLst>
          </p:cNvPr>
          <p:cNvSpPr>
            <a:spLocks noGrp="1"/>
          </p:cNvSpPr>
          <p:nvPr>
            <p:ph type="sldNum" sz="quarter" idx="55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33842793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19">
            <a:extLst>
              <a:ext uri="{FF2B5EF4-FFF2-40B4-BE49-F238E27FC236}">
                <a16:creationId xmlns:a16="http://schemas.microsoft.com/office/drawing/2014/main" id="{F38B75F8-75D4-4B41-B7C7-433032DD0A6F}"/>
              </a:ext>
            </a:extLst>
          </p:cNvPr>
          <p:cNvSpPr/>
          <p:nvPr userDrawn="1"/>
        </p:nvSpPr>
        <p:spPr>
          <a:xfrm flipH="1">
            <a:off x="769290" y="491100"/>
            <a:ext cx="1886361" cy="221318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8" name="Freeform: Shape 24">
            <a:extLst>
              <a:ext uri="{FF2B5EF4-FFF2-40B4-BE49-F238E27FC236}">
                <a16:creationId xmlns:a16="http://schemas.microsoft.com/office/drawing/2014/main" id="{671D1224-EDDC-4900-92DC-13608D44C524}"/>
              </a:ext>
            </a:extLst>
          </p:cNvPr>
          <p:cNvSpPr/>
          <p:nvPr userDrawn="1"/>
        </p:nvSpPr>
        <p:spPr>
          <a:xfrm flipH="1">
            <a:off x="783145" y="4057904"/>
            <a:ext cx="1886359" cy="221318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635A9E44-4E60-1AD1-0B85-72422683B48A}"/>
              </a:ext>
            </a:extLst>
          </p:cNvPr>
          <p:cNvSpPr/>
          <p:nvPr userDrawn="1"/>
        </p:nvSpPr>
        <p:spPr>
          <a:xfrm flipH="1">
            <a:off x="0" y="3709992"/>
            <a:ext cx="1157948" cy="1502830"/>
          </a:xfrm>
          <a:custGeom>
            <a:avLst/>
            <a:gdLst>
              <a:gd name="connsiteX0" fmla="*/ 638572 w 1157948"/>
              <a:gd name="connsiteY0" fmla="*/ 0 h 1502830"/>
              <a:gd name="connsiteX1" fmla="*/ 0 w 1157948"/>
              <a:gd name="connsiteY1" fmla="*/ 378385 h 1502830"/>
              <a:gd name="connsiteX2" fmla="*/ 0 w 1157948"/>
              <a:gd name="connsiteY2" fmla="*/ 1129800 h 1502830"/>
              <a:gd name="connsiteX3" fmla="*/ 640317 w 1157948"/>
              <a:gd name="connsiteY3" fmla="*/ 1502830 h 1502830"/>
              <a:gd name="connsiteX4" fmla="*/ 1157948 w 1157948"/>
              <a:gd name="connsiteY4" fmla="*/ 1200968 h 1502830"/>
              <a:gd name="connsiteX5" fmla="*/ 1157948 w 1157948"/>
              <a:gd name="connsiteY5" fmla="*/ 304639 h 15028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57948" h="1502830">
                <a:moveTo>
                  <a:pt x="638572" y="0"/>
                </a:moveTo>
                <a:lnTo>
                  <a:pt x="0" y="378385"/>
                </a:lnTo>
                <a:lnTo>
                  <a:pt x="0" y="1129800"/>
                </a:lnTo>
                <a:lnTo>
                  <a:pt x="640317" y="1502830"/>
                </a:lnTo>
                <a:lnTo>
                  <a:pt x="1157948" y="1200968"/>
                </a:lnTo>
                <a:lnTo>
                  <a:pt x="1157948" y="304639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21" name="Subtitle 47" descr="Click icon to add picture">
            <a:extLst>
              <a:ext uri="{FF2B5EF4-FFF2-40B4-BE49-F238E27FC236}">
                <a16:creationId xmlns:a16="http://schemas.microsoft.com/office/drawing/2014/main" id="{0C7786BA-5E56-47AA-AE47-4EC07A0D4FA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4550705" y="3625598"/>
            <a:ext cx="2653545" cy="587964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3" name="Content placeholder 47">
            <a:extLst>
              <a:ext uri="{FF2B5EF4-FFF2-40B4-BE49-F238E27FC236}">
                <a16:creationId xmlns:a16="http://schemas.microsoft.com/office/drawing/2014/main" id="{880214CF-87DD-476A-9B2E-A58DB313A61A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4550705" y="4246516"/>
            <a:ext cx="2653545" cy="1727103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37" name="Picture placeholder">
            <a:extLst>
              <a:ext uri="{FF2B5EF4-FFF2-40B4-BE49-F238E27FC236}">
                <a16:creationId xmlns:a16="http://schemas.microsoft.com/office/drawing/2014/main" id="{264CF63C-079E-41AA-AA9A-762A765E699F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1788170" y="2296125"/>
            <a:ext cx="1886360" cy="2144668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GB" altLang="zh-CN"/>
              <a:t>Click icon to add picture</a:t>
            </a:r>
            <a:endParaRPr lang="zh-CN" altLang="en-US"/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D041C638-CBB8-1159-9AF8-B5D14CC7BE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0704" y="1690878"/>
            <a:ext cx="6599429" cy="1325563"/>
          </a:xfrm>
        </p:spPr>
        <p:txBody>
          <a:bodyPr anchor="b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8" name="Subtitle 47" descr="Click icon to add picture">
            <a:extLst>
              <a:ext uri="{FF2B5EF4-FFF2-40B4-BE49-F238E27FC236}">
                <a16:creationId xmlns:a16="http://schemas.microsoft.com/office/drawing/2014/main" id="{3C2C4001-E56F-4174-01AA-4630360BFF48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7811506" y="3625598"/>
            <a:ext cx="2653545" cy="587964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0" name="Content placeholder 47">
            <a:extLst>
              <a:ext uri="{FF2B5EF4-FFF2-40B4-BE49-F238E27FC236}">
                <a16:creationId xmlns:a16="http://schemas.microsoft.com/office/drawing/2014/main" id="{02DFC856-C546-62E9-220F-7A668D349056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7811506" y="4246516"/>
            <a:ext cx="2653545" cy="1727103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07335A-F59E-2A6C-D2D6-F10391DA8D69}"/>
              </a:ext>
            </a:extLst>
          </p:cNvPr>
          <p:cNvSpPr>
            <a:spLocks noGrp="1"/>
          </p:cNvSpPr>
          <p:nvPr>
            <p:ph type="sldNum" sz="quarter" idx="55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140677614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 14">
            <a:extLst>
              <a:ext uri="{FF2B5EF4-FFF2-40B4-BE49-F238E27FC236}">
                <a16:creationId xmlns:a16="http://schemas.microsoft.com/office/drawing/2014/main" id="{F946AB17-3782-8412-C51A-DE10A0637453}"/>
              </a:ext>
            </a:extLst>
          </p:cNvPr>
          <p:cNvSpPr/>
          <p:nvPr userDrawn="1"/>
        </p:nvSpPr>
        <p:spPr>
          <a:xfrm>
            <a:off x="0" y="2860787"/>
            <a:ext cx="2361029" cy="3676532"/>
          </a:xfrm>
          <a:custGeom>
            <a:avLst/>
            <a:gdLst>
              <a:gd name="connsiteX0" fmla="*/ 773997 w 2361029"/>
              <a:gd name="connsiteY0" fmla="*/ 0 h 3676532"/>
              <a:gd name="connsiteX1" fmla="*/ 2361029 w 2361029"/>
              <a:gd name="connsiteY1" fmla="*/ 925683 h 3676532"/>
              <a:gd name="connsiteX2" fmla="*/ 2361029 w 2361029"/>
              <a:gd name="connsiteY2" fmla="*/ 2763949 h 3676532"/>
              <a:gd name="connsiteX3" fmla="*/ 769661 w 2361029"/>
              <a:gd name="connsiteY3" fmla="*/ 3676532 h 3676532"/>
              <a:gd name="connsiteX4" fmla="*/ 0 w 2361029"/>
              <a:gd name="connsiteY4" fmla="*/ 3234717 h 3676532"/>
              <a:gd name="connsiteX5" fmla="*/ 0 w 2361029"/>
              <a:gd name="connsiteY5" fmla="*/ 446885 h 36765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61029" h="3676532">
                <a:moveTo>
                  <a:pt x="773997" y="0"/>
                </a:moveTo>
                <a:lnTo>
                  <a:pt x="2361029" y="925683"/>
                </a:lnTo>
                <a:lnTo>
                  <a:pt x="2361029" y="2763949"/>
                </a:lnTo>
                <a:lnTo>
                  <a:pt x="769661" y="3676532"/>
                </a:lnTo>
                <a:lnTo>
                  <a:pt x="0" y="3234717"/>
                </a:lnTo>
                <a:lnTo>
                  <a:pt x="0" y="446885"/>
                </a:ln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2BA5A58B-9440-7DAB-E7D7-3143B049FBAC}"/>
              </a:ext>
            </a:extLst>
          </p:cNvPr>
          <p:cNvSpPr/>
          <p:nvPr userDrawn="1"/>
        </p:nvSpPr>
        <p:spPr>
          <a:xfrm flipH="1">
            <a:off x="1014233" y="5253270"/>
            <a:ext cx="1710765" cy="1593273"/>
          </a:xfrm>
          <a:custGeom>
            <a:avLst/>
            <a:gdLst>
              <a:gd name="connsiteX0" fmla="*/ 852873 w 1710765"/>
              <a:gd name="connsiteY0" fmla="*/ 0 h 1593273"/>
              <a:gd name="connsiteX1" fmla="*/ 0 w 1710765"/>
              <a:gd name="connsiteY1" fmla="*/ 494134 h 1593273"/>
              <a:gd name="connsiteX2" fmla="*/ 0 w 1710765"/>
              <a:gd name="connsiteY2" fmla="*/ 1475410 h 1593273"/>
              <a:gd name="connsiteX3" fmla="*/ 206916 w 1710765"/>
              <a:gd name="connsiteY3" fmla="*/ 1593273 h 1593273"/>
              <a:gd name="connsiteX4" fmla="*/ 1502835 w 1710765"/>
              <a:gd name="connsiteY4" fmla="*/ 1593273 h 1593273"/>
              <a:gd name="connsiteX5" fmla="*/ 1709418 w 1710765"/>
              <a:gd name="connsiteY5" fmla="*/ 1475480 h 1593273"/>
              <a:gd name="connsiteX6" fmla="*/ 1710407 w 1710765"/>
              <a:gd name="connsiteY6" fmla="*/ 491803 h 15932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10765" h="1593273">
                <a:moveTo>
                  <a:pt x="852873" y="0"/>
                </a:moveTo>
                <a:lnTo>
                  <a:pt x="0" y="494134"/>
                </a:lnTo>
                <a:lnTo>
                  <a:pt x="0" y="1475410"/>
                </a:lnTo>
                <a:lnTo>
                  <a:pt x="206916" y="1593273"/>
                </a:lnTo>
                <a:lnTo>
                  <a:pt x="1502835" y="1593273"/>
                </a:lnTo>
                <a:lnTo>
                  <a:pt x="1709418" y="1475480"/>
                </a:lnTo>
                <a:cubicBezTo>
                  <a:pt x="1707864" y="1146834"/>
                  <a:pt x="1711961" y="820449"/>
                  <a:pt x="1710407" y="491803"/>
                </a:cubicBezTo>
                <a:close/>
              </a:path>
            </a:pathLst>
          </a:cu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22" name="Content Placeholder 47" descr="Click icon to add picture">
            <a:extLst>
              <a:ext uri="{FF2B5EF4-FFF2-40B4-BE49-F238E27FC236}">
                <a16:creationId xmlns:a16="http://schemas.microsoft.com/office/drawing/2014/main" id="{95ADF367-2619-4E00-AB82-8FFF41D0E5C2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271609" y="1025236"/>
            <a:ext cx="5162709" cy="420683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3" name="Content Placeholder 47">
            <a:extLst>
              <a:ext uri="{FF2B5EF4-FFF2-40B4-BE49-F238E27FC236}">
                <a16:creationId xmlns:a16="http://schemas.microsoft.com/office/drawing/2014/main" id="{8CEB04CE-793E-47B4-8D80-9B82864F2CDF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271608" y="1469069"/>
            <a:ext cx="5162709" cy="1506166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4" name="Content Placeholder 47" descr="Click icon to add picture">
            <a:extLst>
              <a:ext uri="{FF2B5EF4-FFF2-40B4-BE49-F238E27FC236}">
                <a16:creationId xmlns:a16="http://schemas.microsoft.com/office/drawing/2014/main" id="{067BF8FD-2643-4122-BE3E-63F413244ECB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5271609" y="2984685"/>
            <a:ext cx="5162709" cy="420683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6" name="Content Placeholder 47" descr="Click icon to add picture">
            <a:extLst>
              <a:ext uri="{FF2B5EF4-FFF2-40B4-BE49-F238E27FC236}">
                <a16:creationId xmlns:a16="http://schemas.microsoft.com/office/drawing/2014/main" id="{02260D10-FEA1-48A7-B544-FAEEAECF5DE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5271607" y="4597473"/>
            <a:ext cx="5162709" cy="421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0" name="Content Placeholder 47">
            <a:extLst>
              <a:ext uri="{FF2B5EF4-FFF2-40B4-BE49-F238E27FC236}">
                <a16:creationId xmlns:a16="http://schemas.microsoft.com/office/drawing/2014/main" id="{64584B30-8BCF-4D75-8A6C-FD82347CC7B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271608" y="3419684"/>
            <a:ext cx="5162709" cy="1177789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8" name="Content Placeholder 47">
            <a:extLst>
              <a:ext uri="{FF2B5EF4-FFF2-40B4-BE49-F238E27FC236}">
                <a16:creationId xmlns:a16="http://schemas.microsoft.com/office/drawing/2014/main" id="{A4A25056-27FA-4039-ACFA-6624F778712A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5271608" y="5041922"/>
            <a:ext cx="5162709" cy="1635938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7" name="Freeform: Shape 24">
            <a:extLst>
              <a:ext uri="{FF2B5EF4-FFF2-40B4-BE49-F238E27FC236}">
                <a16:creationId xmlns:a16="http://schemas.microsoft.com/office/drawing/2014/main" id="{A23F9759-CF52-CE45-5E22-9678534685A7}"/>
              </a:ext>
            </a:extLst>
          </p:cNvPr>
          <p:cNvSpPr/>
          <p:nvPr userDrawn="1"/>
        </p:nvSpPr>
        <p:spPr>
          <a:xfrm flipH="1">
            <a:off x="2631891" y="4699053"/>
            <a:ext cx="668814" cy="784693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D84FCC1-368D-680C-31AA-597C3AAF4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665" y="707105"/>
            <a:ext cx="3994173" cy="2277580"/>
          </a:xfrm>
        </p:spPr>
        <p:txBody>
          <a:bodyPr anchor="t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8" name="Picture Placeholder 2">
            <a:extLst>
              <a:ext uri="{FF2B5EF4-FFF2-40B4-BE49-F238E27FC236}">
                <a16:creationId xmlns:a16="http://schemas.microsoft.com/office/drawing/2014/main" id="{E53E8C9F-CD73-30CD-1F24-20F2E6149D58}"/>
              </a:ext>
            </a:extLst>
          </p:cNvPr>
          <p:cNvSpPr>
            <a:spLocks noGrp="1"/>
          </p:cNvSpPr>
          <p:nvPr>
            <p:ph type="pic" sz="quarter" idx="36"/>
          </p:nvPr>
        </p:nvSpPr>
        <p:spPr>
          <a:xfrm>
            <a:off x="4734172" y="1141669"/>
            <a:ext cx="507778" cy="565882"/>
          </a:xfrm>
        </p:spPr>
        <p:txBody>
          <a:bodyPr lIns="0" rIns="0" anchor="ctr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solidFill>
                  <a:schemeClr val="accent6"/>
                </a:solidFill>
                <a:latin typeface="Abadi" panose="020B0604020104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altLang="zh-CN"/>
              <a:t>Click icon to add picture</a:t>
            </a:r>
            <a:endParaRPr lang="en-US" dirty="0"/>
          </a:p>
        </p:txBody>
      </p:sp>
      <p:sp>
        <p:nvSpPr>
          <p:cNvPr id="19" name="Picture Placeholder 2">
            <a:extLst>
              <a:ext uri="{FF2B5EF4-FFF2-40B4-BE49-F238E27FC236}">
                <a16:creationId xmlns:a16="http://schemas.microsoft.com/office/drawing/2014/main" id="{CE61E189-349E-0076-EA43-7BCB6E24CE86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4724705" y="3105650"/>
            <a:ext cx="536270" cy="565882"/>
          </a:xfrm>
        </p:spPr>
        <p:txBody>
          <a:bodyPr lIns="0" rIns="0" anchor="ctr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solidFill>
                  <a:schemeClr val="accent6"/>
                </a:solidFill>
                <a:latin typeface="Abadi" panose="020B0604020104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altLang="zh-CN"/>
              <a:t>Click icon to add picture</a:t>
            </a:r>
            <a:endParaRPr lang="en-US" dirty="0"/>
          </a:p>
        </p:txBody>
      </p:sp>
      <p:sp>
        <p:nvSpPr>
          <p:cNvPr id="21" name="Picture Placeholder 2">
            <a:extLst>
              <a:ext uri="{FF2B5EF4-FFF2-40B4-BE49-F238E27FC236}">
                <a16:creationId xmlns:a16="http://schemas.microsoft.com/office/drawing/2014/main" id="{68B04572-5D47-C3DF-CDEA-15EC646EA8FE}"/>
              </a:ext>
            </a:extLst>
          </p:cNvPr>
          <p:cNvSpPr>
            <a:spLocks noGrp="1"/>
          </p:cNvSpPr>
          <p:nvPr>
            <p:ph type="pic" sz="quarter" idx="38"/>
          </p:nvPr>
        </p:nvSpPr>
        <p:spPr>
          <a:xfrm>
            <a:off x="4714069" y="4716041"/>
            <a:ext cx="536270" cy="565882"/>
          </a:xfrm>
        </p:spPr>
        <p:txBody>
          <a:bodyPr lIns="0" rIns="0" anchor="ctr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solidFill>
                  <a:schemeClr val="accent6"/>
                </a:solidFill>
                <a:latin typeface="Abadi" panose="020B0604020104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altLang="zh-CN"/>
              <a:t>Click icon to add picture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46A453-65E1-B688-A3F9-EA0AA347DDEA}"/>
              </a:ext>
            </a:extLst>
          </p:cNvPr>
          <p:cNvSpPr>
            <a:spLocks noGrp="1"/>
          </p:cNvSpPr>
          <p:nvPr>
            <p:ph type="sldNum" sz="quarter" idx="4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9527094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6">
            <a:extLst>
              <a:ext uri="{FF2B5EF4-FFF2-40B4-BE49-F238E27FC236}">
                <a16:creationId xmlns:a16="http://schemas.microsoft.com/office/drawing/2014/main" id="{5518B595-5A04-0768-52B1-73F11E475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572" y="3435545"/>
            <a:ext cx="4253399" cy="1740114"/>
          </a:xfrm>
        </p:spPr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Freeform: Shape 4">
            <a:extLst>
              <a:ext uri="{FF2B5EF4-FFF2-40B4-BE49-F238E27FC236}">
                <a16:creationId xmlns:a16="http://schemas.microsoft.com/office/drawing/2014/main" id="{AE722AFD-22D7-4BD8-B055-3867C3800E16}"/>
              </a:ext>
            </a:extLst>
          </p:cNvPr>
          <p:cNvSpPr/>
          <p:nvPr userDrawn="1"/>
        </p:nvSpPr>
        <p:spPr>
          <a:xfrm>
            <a:off x="6282845" y="525294"/>
            <a:ext cx="1913128" cy="2140085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D0355E4-3980-42A9-9376-74163520D39D}"/>
              </a:ext>
            </a:extLst>
          </p:cNvPr>
          <p:cNvSpPr/>
          <p:nvPr userDrawn="1"/>
        </p:nvSpPr>
        <p:spPr>
          <a:xfrm>
            <a:off x="8375472" y="496110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0174533-8C0E-4E82-A582-891A0555FA1F}"/>
              </a:ext>
            </a:extLst>
          </p:cNvPr>
          <p:cNvSpPr/>
          <p:nvPr userDrawn="1"/>
        </p:nvSpPr>
        <p:spPr>
          <a:xfrm>
            <a:off x="7328126" y="2310315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71E3938-A754-4D49-B509-249EE9BD83AB}"/>
              </a:ext>
            </a:extLst>
          </p:cNvPr>
          <p:cNvSpPr/>
          <p:nvPr userDrawn="1"/>
        </p:nvSpPr>
        <p:spPr>
          <a:xfrm>
            <a:off x="8375472" y="4095335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D430ED-A815-4274-966C-8192C4230569}"/>
              </a:ext>
            </a:extLst>
          </p:cNvPr>
          <p:cNvSpPr/>
          <p:nvPr userDrawn="1"/>
        </p:nvSpPr>
        <p:spPr>
          <a:xfrm>
            <a:off x="9403474" y="2310314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dirty="0"/>
          </a:p>
        </p:txBody>
      </p:sp>
      <p:sp>
        <p:nvSpPr>
          <p:cNvPr id="24" name="Content placeholder 47" descr="Click icon to add picture">
            <a:extLst>
              <a:ext uri="{FF2B5EF4-FFF2-40B4-BE49-F238E27FC236}">
                <a16:creationId xmlns:a16="http://schemas.microsoft.com/office/drawing/2014/main" id="{5414CF94-2913-4AE7-AAC3-3D61FE742888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6274027" y="1076241"/>
            <a:ext cx="1913128" cy="1054727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0" i="0">
                <a:solidFill>
                  <a:schemeClr val="accent6"/>
                </a:solidFill>
                <a:latin typeface="Abadi" panose="020B0604020104020204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</a:t>
            </a:r>
            <a:r>
              <a:rPr lang="zh-CN" altLang="en-US" dirty="0"/>
              <a:t> </a:t>
            </a:r>
            <a:r>
              <a:rPr lang="en-US" altLang="zh-CN" dirty="0"/>
              <a:t>Master title style </a:t>
            </a:r>
          </a:p>
        </p:txBody>
      </p:sp>
      <p:sp>
        <p:nvSpPr>
          <p:cNvPr id="26" name="Content placeholder 47" descr="Click icon to add picture">
            <a:extLst>
              <a:ext uri="{FF2B5EF4-FFF2-40B4-BE49-F238E27FC236}">
                <a16:creationId xmlns:a16="http://schemas.microsoft.com/office/drawing/2014/main" id="{3CE3485A-395E-4C5F-A00F-D230FF7CFB93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375472" y="1076241"/>
            <a:ext cx="1904890" cy="1054728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13000"/>
              </a:lnSpc>
              <a:buNone/>
              <a:defRPr sz="1800" b="0" i="0">
                <a:solidFill>
                  <a:schemeClr val="accent6"/>
                </a:solidFill>
                <a:latin typeface="Abadi" panose="020B0604020104020204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</a:t>
            </a:r>
            <a:r>
              <a:rPr lang="zh-CN" altLang="en-US" dirty="0"/>
              <a:t> </a:t>
            </a:r>
            <a:r>
              <a:rPr lang="en-US" altLang="zh-CN" dirty="0"/>
              <a:t>Master title style </a:t>
            </a:r>
          </a:p>
        </p:txBody>
      </p:sp>
      <p:sp>
        <p:nvSpPr>
          <p:cNvPr id="33" name="Content placeholder 47" descr="Click icon to add picture">
            <a:extLst>
              <a:ext uri="{FF2B5EF4-FFF2-40B4-BE49-F238E27FC236}">
                <a16:creationId xmlns:a16="http://schemas.microsoft.com/office/drawing/2014/main" id="{6A8DFBFF-5B07-49C6-ADB8-341FCD1E7531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7321949" y="2844725"/>
            <a:ext cx="1914694" cy="1089194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13000"/>
              </a:lnSpc>
              <a:buNone/>
              <a:defRPr sz="1800" b="0" i="0">
                <a:solidFill>
                  <a:schemeClr val="accent6"/>
                </a:solidFill>
                <a:latin typeface="Abadi" panose="020B0604020104020204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34" name="Content placeholder 47" descr="Click icon to add picture">
            <a:extLst>
              <a:ext uri="{FF2B5EF4-FFF2-40B4-BE49-F238E27FC236}">
                <a16:creationId xmlns:a16="http://schemas.microsoft.com/office/drawing/2014/main" id="{1AC7F192-CFC3-470A-9467-330212C6F52D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9409651" y="2826795"/>
            <a:ext cx="1913128" cy="1107124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13000"/>
              </a:lnSpc>
              <a:buNone/>
              <a:defRPr sz="1800" b="0" i="0">
                <a:solidFill>
                  <a:schemeClr val="accent6"/>
                </a:solidFill>
                <a:latin typeface="Abadi" panose="020B0604020104020204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35" name="Content placeholder 47" descr="Click icon to add picture">
            <a:extLst>
              <a:ext uri="{FF2B5EF4-FFF2-40B4-BE49-F238E27FC236}">
                <a16:creationId xmlns:a16="http://schemas.microsoft.com/office/drawing/2014/main" id="{A5D53FF3-B0CD-4D31-9128-2D2E0E89F09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367234" y="4631270"/>
            <a:ext cx="1913128" cy="1075689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13000"/>
              </a:lnSpc>
              <a:buNone/>
              <a:defRPr sz="1800" b="0" i="0">
                <a:solidFill>
                  <a:schemeClr val="accent6"/>
                </a:solidFill>
                <a:latin typeface="Abadi" panose="020B0604020104020204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6" name="Freeform: Shape 6">
            <a:extLst>
              <a:ext uri="{FF2B5EF4-FFF2-40B4-BE49-F238E27FC236}">
                <a16:creationId xmlns:a16="http://schemas.microsoft.com/office/drawing/2014/main" id="{4D27EAE5-5D14-4E2B-9A4E-E1CE7C26F40F}"/>
              </a:ext>
            </a:extLst>
          </p:cNvPr>
          <p:cNvSpPr/>
          <p:nvPr userDrawn="1"/>
        </p:nvSpPr>
        <p:spPr>
          <a:xfrm>
            <a:off x="630971" y="606175"/>
            <a:ext cx="1913128" cy="2140085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0B88ADED-0863-78D3-7710-E131932E965F}"/>
              </a:ext>
            </a:extLst>
          </p:cNvPr>
          <p:cNvSpPr/>
          <p:nvPr userDrawn="1"/>
        </p:nvSpPr>
        <p:spPr>
          <a:xfrm>
            <a:off x="10460480" y="505838"/>
            <a:ext cx="1731521" cy="2159541"/>
          </a:xfrm>
          <a:custGeom>
            <a:avLst/>
            <a:gdLst>
              <a:gd name="connsiteX0" fmla="*/ 953758 w 1731521"/>
              <a:gd name="connsiteY0" fmla="*/ 0 h 2159541"/>
              <a:gd name="connsiteX1" fmla="*/ 1731521 w 1731521"/>
              <a:gd name="connsiteY1" fmla="*/ 438909 h 2159541"/>
              <a:gd name="connsiteX2" fmla="*/ 1731521 w 1731521"/>
              <a:gd name="connsiteY2" fmla="*/ 1724628 h 2159541"/>
              <a:gd name="connsiteX3" fmla="*/ 956364 w 1731521"/>
              <a:gd name="connsiteY3" fmla="*/ 2159541 h 2159541"/>
              <a:gd name="connsiteX4" fmla="*/ 0 w 1731521"/>
              <a:gd name="connsiteY4" fmla="*/ 1623503 h 2159541"/>
              <a:gd name="connsiteX5" fmla="*/ 0 w 1731521"/>
              <a:gd name="connsiteY5" fmla="*/ 543733 h 2159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31521" h="2159541">
                <a:moveTo>
                  <a:pt x="953758" y="0"/>
                </a:moveTo>
                <a:lnTo>
                  <a:pt x="1731521" y="438909"/>
                </a:lnTo>
                <a:lnTo>
                  <a:pt x="1731521" y="1724628"/>
                </a:lnTo>
                <a:lnTo>
                  <a:pt x="956364" y="2159541"/>
                </a:lnTo>
                <a:lnTo>
                  <a:pt x="0" y="1623503"/>
                </a:lnTo>
                <a:lnTo>
                  <a:pt x="0" y="543733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32435EB1-8BEE-9EEE-D9E4-E53D56B7E09C}"/>
              </a:ext>
            </a:extLst>
          </p:cNvPr>
          <p:cNvSpPr/>
          <p:nvPr userDrawn="1"/>
        </p:nvSpPr>
        <p:spPr>
          <a:xfrm>
            <a:off x="11498097" y="2436654"/>
            <a:ext cx="698022" cy="1868948"/>
          </a:xfrm>
          <a:custGeom>
            <a:avLst/>
            <a:gdLst>
              <a:gd name="connsiteX0" fmla="*/ 698022 w 698022"/>
              <a:gd name="connsiteY0" fmla="*/ 0 h 1868948"/>
              <a:gd name="connsiteX1" fmla="*/ 698022 w 698022"/>
              <a:gd name="connsiteY1" fmla="*/ 1868948 h 1868948"/>
              <a:gd name="connsiteX2" fmla="*/ 0 w 698022"/>
              <a:gd name="connsiteY2" fmla="*/ 1477709 h 1868948"/>
              <a:gd name="connsiteX3" fmla="*/ 0 w 698022"/>
              <a:gd name="connsiteY3" fmla="*/ 397939 h 18689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8022" h="1868948">
                <a:moveTo>
                  <a:pt x="698022" y="0"/>
                </a:moveTo>
                <a:lnTo>
                  <a:pt x="698022" y="1868948"/>
                </a:lnTo>
                <a:lnTo>
                  <a:pt x="0" y="1477709"/>
                </a:lnTo>
                <a:lnTo>
                  <a:pt x="0" y="397939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" name="Freeform 29">
            <a:extLst>
              <a:ext uri="{FF2B5EF4-FFF2-40B4-BE49-F238E27FC236}">
                <a16:creationId xmlns:a16="http://schemas.microsoft.com/office/drawing/2014/main" id="{2692688E-3654-181E-6244-F2CED7612746}"/>
              </a:ext>
            </a:extLst>
          </p:cNvPr>
          <p:cNvSpPr/>
          <p:nvPr userDrawn="1"/>
        </p:nvSpPr>
        <p:spPr>
          <a:xfrm>
            <a:off x="10460480" y="4114794"/>
            <a:ext cx="1731521" cy="2159541"/>
          </a:xfrm>
          <a:custGeom>
            <a:avLst/>
            <a:gdLst>
              <a:gd name="connsiteX0" fmla="*/ 953758 w 1731521"/>
              <a:gd name="connsiteY0" fmla="*/ 0 h 2159541"/>
              <a:gd name="connsiteX1" fmla="*/ 1731521 w 1731521"/>
              <a:gd name="connsiteY1" fmla="*/ 438909 h 2159541"/>
              <a:gd name="connsiteX2" fmla="*/ 1731521 w 1731521"/>
              <a:gd name="connsiteY2" fmla="*/ 1724629 h 2159541"/>
              <a:gd name="connsiteX3" fmla="*/ 956364 w 1731521"/>
              <a:gd name="connsiteY3" fmla="*/ 2159541 h 2159541"/>
              <a:gd name="connsiteX4" fmla="*/ 0 w 1731521"/>
              <a:gd name="connsiteY4" fmla="*/ 1623503 h 2159541"/>
              <a:gd name="connsiteX5" fmla="*/ 0 w 1731521"/>
              <a:gd name="connsiteY5" fmla="*/ 543733 h 2159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31521" h="2159541">
                <a:moveTo>
                  <a:pt x="953758" y="0"/>
                </a:moveTo>
                <a:lnTo>
                  <a:pt x="1731521" y="438909"/>
                </a:lnTo>
                <a:lnTo>
                  <a:pt x="1731521" y="1724629"/>
                </a:lnTo>
                <a:lnTo>
                  <a:pt x="956364" y="2159541"/>
                </a:lnTo>
                <a:lnTo>
                  <a:pt x="0" y="1623503"/>
                </a:lnTo>
                <a:lnTo>
                  <a:pt x="0" y="543733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1796F5D-2CC8-44C2-B5B5-E61BEFFF5A72}"/>
              </a:ext>
            </a:extLst>
          </p:cNvPr>
          <p:cNvSpPr/>
          <p:nvPr userDrawn="1"/>
        </p:nvSpPr>
        <p:spPr>
          <a:xfrm>
            <a:off x="5252937" y="2290859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3093633-6A91-42B5-961C-4B3A5DDF2146}"/>
              </a:ext>
            </a:extLst>
          </p:cNvPr>
          <p:cNvSpPr/>
          <p:nvPr userDrawn="1"/>
        </p:nvSpPr>
        <p:spPr>
          <a:xfrm>
            <a:off x="6310033" y="4056424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6B1A7E0-D0BF-7FCA-D296-94BFC0D611C5}"/>
              </a:ext>
            </a:extLst>
          </p:cNvPr>
          <p:cNvSpPr>
            <a:spLocks noGrp="1"/>
          </p:cNvSpPr>
          <p:nvPr>
            <p:ph type="ftr" sz="quarter" idx="33"/>
          </p:nvPr>
        </p:nvSpPr>
        <p:spPr>
          <a:xfrm>
            <a:off x="484632" y="6217920"/>
            <a:ext cx="4114800" cy="365125"/>
          </a:xfrm>
        </p:spPr>
        <p:txBody>
          <a:bodyPr/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CAC10D1-DF42-8734-0793-84312B963E62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>
          <a:xfrm>
            <a:off x="11194169" y="6217920"/>
            <a:ext cx="458592" cy="365125"/>
          </a:xfrm>
        </p:spPr>
        <p:txBody>
          <a:bodyPr/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86209704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28">
          <p15:clr>
            <a:srgbClr val="FBAE40"/>
          </p15:clr>
        </p15:guide>
        <p15:guide id="2" pos="504" userDrawn="1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42BC57-1D8D-9F59-24F9-1E82322799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829" y="507076"/>
            <a:ext cx="10515600" cy="1115434"/>
          </a:xfrm>
        </p:spPr>
        <p:txBody>
          <a:bodyPr/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Content placeholder 47">
            <a:extLst>
              <a:ext uri="{FF2B5EF4-FFF2-40B4-BE49-F238E27FC236}">
                <a16:creationId xmlns:a16="http://schemas.microsoft.com/office/drawing/2014/main" id="{561744A6-D3EA-42C3-8E71-3BB8BA1E6149}"/>
              </a:ext>
            </a:extLst>
          </p:cNvPr>
          <p:cNvSpPr>
            <a:spLocks noGrp="1"/>
          </p:cNvSpPr>
          <p:nvPr>
            <p:ph type="chart" sz="quarter" idx="27" hasCustomPrompt="1"/>
          </p:nvPr>
        </p:nvSpPr>
        <p:spPr>
          <a:xfrm>
            <a:off x="587829" y="1622510"/>
            <a:ext cx="10889796" cy="415575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 altLang="zh-CN" dirty="0"/>
              <a:t>Click to edit master text style</a:t>
            </a:r>
            <a:endParaRPr lang="zh-CN" alt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1C82179-6F61-D1EC-D800-74B748B37F0E}"/>
              </a:ext>
            </a:extLst>
          </p:cNvPr>
          <p:cNvSpPr>
            <a:spLocks noGrp="1"/>
          </p:cNvSpPr>
          <p:nvPr>
            <p:ph type="ftr" sz="quarter" idx="28"/>
          </p:nvPr>
        </p:nvSpPr>
        <p:spPr/>
        <p:txBody>
          <a:bodyPr/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803A51-0211-9F66-D20B-444BC94AA39E}"/>
              </a:ext>
            </a:extLst>
          </p:cNvPr>
          <p:cNvSpPr>
            <a:spLocks noGrp="1"/>
          </p:cNvSpPr>
          <p:nvPr>
            <p:ph type="sldNum" sz="quarter" idx="29"/>
          </p:nvPr>
        </p:nvSpPr>
        <p:spPr/>
        <p:txBody>
          <a:bodyPr/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67682720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desig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Placeholder 4">
            <a:extLst>
              <a:ext uri="{FF2B5EF4-FFF2-40B4-BE49-F238E27FC236}">
                <a16:creationId xmlns:a16="http://schemas.microsoft.com/office/drawing/2014/main" id="{05751864-B11A-0286-13EA-2AC2A2C8D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709" y="721538"/>
            <a:ext cx="10889796" cy="141899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able placeholder">
            <a:extLst>
              <a:ext uri="{FF2B5EF4-FFF2-40B4-BE49-F238E27FC236}">
                <a16:creationId xmlns:a16="http://schemas.microsoft.com/office/drawing/2014/main" id="{CFC5FF09-DE50-4155-81A0-5DD9B700F205}"/>
              </a:ext>
            </a:extLst>
          </p:cNvPr>
          <p:cNvSpPr>
            <a:spLocks noGrp="1"/>
          </p:cNvSpPr>
          <p:nvPr>
            <p:ph type="tbl" sz="quarter" idx="27" hasCustomPrompt="1"/>
          </p:nvPr>
        </p:nvSpPr>
        <p:spPr>
          <a:xfrm>
            <a:off x="581709" y="1614198"/>
            <a:ext cx="10889796" cy="4317856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 altLang="zh-CN" dirty="0"/>
              <a:t>Click to edit master text style</a:t>
            </a:r>
            <a:endParaRPr lang="zh-CN" altLang="en-US"/>
          </a:p>
        </p:txBody>
      </p:sp>
      <p:sp>
        <p:nvSpPr>
          <p:cNvPr id="9" name="Freeform: Shape 5">
            <a:extLst>
              <a:ext uri="{FF2B5EF4-FFF2-40B4-BE49-F238E27FC236}">
                <a16:creationId xmlns:a16="http://schemas.microsoft.com/office/drawing/2014/main" id="{3F619E6B-153E-B522-47EB-4104C405736C}"/>
              </a:ext>
            </a:extLst>
          </p:cNvPr>
          <p:cNvSpPr/>
          <p:nvPr userDrawn="1"/>
        </p:nvSpPr>
        <p:spPr>
          <a:xfrm>
            <a:off x="10551278" y="4665388"/>
            <a:ext cx="603952" cy="68174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87A7B3D-E004-6D6A-5979-8F1BADBC9237}"/>
              </a:ext>
            </a:extLst>
          </p:cNvPr>
          <p:cNvSpPr/>
          <p:nvPr userDrawn="1"/>
        </p:nvSpPr>
        <p:spPr>
          <a:xfrm>
            <a:off x="10524774" y="5146146"/>
            <a:ext cx="1667226" cy="1711855"/>
          </a:xfrm>
          <a:custGeom>
            <a:avLst/>
            <a:gdLst>
              <a:gd name="connsiteX0" fmla="*/ 998834 w 1667226"/>
              <a:gd name="connsiteY0" fmla="*/ 0 h 1711855"/>
              <a:gd name="connsiteX1" fmla="*/ 1667226 w 1667226"/>
              <a:gd name="connsiteY1" fmla="*/ 373790 h 1711855"/>
              <a:gd name="connsiteX2" fmla="*/ 1667226 w 1667226"/>
              <a:gd name="connsiteY2" fmla="*/ 1711855 h 1711855"/>
              <a:gd name="connsiteX3" fmla="*/ 48502 w 1667226"/>
              <a:gd name="connsiteY3" fmla="*/ 1711855 h 1711855"/>
              <a:gd name="connsiteX4" fmla="*/ 0 w 1667226"/>
              <a:gd name="connsiteY4" fmla="*/ 1684915 h 1711855"/>
              <a:gd name="connsiteX5" fmla="*/ 0 w 1667226"/>
              <a:gd name="connsiteY5" fmla="*/ 564300 h 1711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226" h="1711855">
                <a:moveTo>
                  <a:pt x="998834" y="0"/>
                </a:moveTo>
                <a:lnTo>
                  <a:pt x="1667226" y="373790"/>
                </a:lnTo>
                <a:lnTo>
                  <a:pt x="1667226" y="1711855"/>
                </a:lnTo>
                <a:lnTo>
                  <a:pt x="48502" y="1711855"/>
                </a:lnTo>
                <a:lnTo>
                  <a:pt x="0" y="1684915"/>
                </a:lnTo>
                <a:lnTo>
                  <a:pt x="0" y="564300"/>
                </a:lnTo>
                <a:close/>
              </a:path>
            </a:pathLst>
          </a:custGeom>
          <a:noFill/>
          <a:ln w="190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3" name="Freeform: Shape 11">
            <a:extLst>
              <a:ext uri="{FF2B5EF4-FFF2-40B4-BE49-F238E27FC236}">
                <a16:creationId xmlns:a16="http://schemas.microsoft.com/office/drawing/2014/main" id="{A4CA3A93-BDBF-112D-54A0-05BF6B06BCC1}"/>
              </a:ext>
            </a:extLst>
          </p:cNvPr>
          <p:cNvSpPr/>
          <p:nvPr userDrawn="1"/>
        </p:nvSpPr>
        <p:spPr>
          <a:xfrm>
            <a:off x="10177285" y="5347130"/>
            <a:ext cx="748554" cy="85636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F7A154B-D8F5-C1FB-307D-496380875BD1}"/>
              </a:ext>
            </a:extLst>
          </p:cNvPr>
          <p:cNvSpPr>
            <a:spLocks noGrp="1"/>
          </p:cNvSpPr>
          <p:nvPr>
            <p:ph type="ftr" sz="quarter" idx="28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28715E-D2CE-A33E-1A28-4E627F239BBE}"/>
              </a:ext>
            </a:extLst>
          </p:cNvPr>
          <p:cNvSpPr>
            <a:spLocks noGrp="1"/>
          </p:cNvSpPr>
          <p:nvPr>
            <p:ph type="sldNum" sz="quarter" idx="29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12125630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 Team Memb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Placeholder 4">
            <a:extLst>
              <a:ext uri="{FF2B5EF4-FFF2-40B4-BE49-F238E27FC236}">
                <a16:creationId xmlns:a16="http://schemas.microsoft.com/office/drawing/2014/main" id="{DCA6F28B-ACF1-D3CB-8968-4F64BEA02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>
                <a:solidFill>
                  <a:schemeClr val="accent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0" name="Content placeholder 47">
            <a:extLst>
              <a:ext uri="{FF2B5EF4-FFF2-40B4-BE49-F238E27FC236}">
                <a16:creationId xmlns:a16="http://schemas.microsoft.com/office/drawing/2014/main" id="{E2F72F6F-0172-47B0-8D9E-0EED383332E2}"/>
              </a:ext>
            </a:extLst>
          </p:cNvPr>
          <p:cNvSpPr>
            <a:spLocks noGrp="1"/>
          </p:cNvSpPr>
          <p:nvPr>
            <p:ph type="pic" sz="quarter" idx="48"/>
          </p:nvPr>
        </p:nvSpPr>
        <p:spPr>
          <a:xfrm>
            <a:off x="1114798" y="2560353"/>
            <a:ext cx="2368061" cy="2102177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 anchor="ctr"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GB" altLang="zh-CN"/>
              <a:t>Click icon to add picture</a:t>
            </a:r>
            <a:endParaRPr lang="en-US" altLang="zh-CN" dirty="0"/>
          </a:p>
        </p:txBody>
      </p:sp>
      <p:sp>
        <p:nvSpPr>
          <p:cNvPr id="52" name="Content placeholder 47" descr="Click icon to add picture">
            <a:extLst>
              <a:ext uri="{FF2B5EF4-FFF2-40B4-BE49-F238E27FC236}">
                <a16:creationId xmlns:a16="http://schemas.microsoft.com/office/drawing/2014/main" id="{2369DDD8-CFC2-4980-A0DB-411AA173B475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1214003" y="4764289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53" name="Content placeholder 47">
            <a:extLst>
              <a:ext uri="{FF2B5EF4-FFF2-40B4-BE49-F238E27FC236}">
                <a16:creationId xmlns:a16="http://schemas.microsoft.com/office/drawing/2014/main" id="{B66AC261-5929-40D2-A646-8F16675DE383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214003" y="5295180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61" name="Content placeholder 47">
            <a:extLst>
              <a:ext uri="{FF2B5EF4-FFF2-40B4-BE49-F238E27FC236}">
                <a16:creationId xmlns:a16="http://schemas.microsoft.com/office/drawing/2014/main" id="{B33A9FB2-1610-4389-B352-D99255F77BEC}"/>
              </a:ext>
            </a:extLst>
          </p:cNvPr>
          <p:cNvSpPr>
            <a:spLocks noGrp="1"/>
          </p:cNvSpPr>
          <p:nvPr>
            <p:ph type="pic" sz="quarter" idx="49"/>
          </p:nvPr>
        </p:nvSpPr>
        <p:spPr>
          <a:xfrm>
            <a:off x="3623536" y="1840730"/>
            <a:ext cx="2368061" cy="2102177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 anchor="ctr"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GB" altLang="zh-CN"/>
              <a:t>Click icon to add picture</a:t>
            </a:r>
            <a:endParaRPr lang="en-US" altLang="zh-CN" dirty="0"/>
          </a:p>
        </p:txBody>
      </p:sp>
      <p:sp>
        <p:nvSpPr>
          <p:cNvPr id="21" name="Content placeholder 47" descr="Click icon to add picture">
            <a:extLst>
              <a:ext uri="{FF2B5EF4-FFF2-40B4-BE49-F238E27FC236}">
                <a16:creationId xmlns:a16="http://schemas.microsoft.com/office/drawing/2014/main" id="{DEE851A8-3FB7-B319-A053-BE08A45763C5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3720440" y="4045832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2" name="Content placeholder 47">
            <a:extLst>
              <a:ext uri="{FF2B5EF4-FFF2-40B4-BE49-F238E27FC236}">
                <a16:creationId xmlns:a16="http://schemas.microsoft.com/office/drawing/2014/main" id="{5743B59B-3EAA-B249-07CE-9C9C5B0B6AB1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3720440" y="4576723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62" name="Content placeholder 47">
            <a:extLst>
              <a:ext uri="{FF2B5EF4-FFF2-40B4-BE49-F238E27FC236}">
                <a16:creationId xmlns:a16="http://schemas.microsoft.com/office/drawing/2014/main" id="{0AC60B87-71AC-4AA8-9AE7-B3B427BACB12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6113401" y="2560353"/>
            <a:ext cx="2368061" cy="2102177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 anchor="ctr"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GB" altLang="zh-CN"/>
              <a:t>Click icon to add picture</a:t>
            </a:r>
            <a:endParaRPr lang="en-US" altLang="zh-CN" dirty="0"/>
          </a:p>
        </p:txBody>
      </p:sp>
      <p:sp>
        <p:nvSpPr>
          <p:cNvPr id="19" name="Content placeholder 47" descr="Click icon to add picture">
            <a:extLst>
              <a:ext uri="{FF2B5EF4-FFF2-40B4-BE49-F238E27FC236}">
                <a16:creationId xmlns:a16="http://schemas.microsoft.com/office/drawing/2014/main" id="{110FBA5D-2CEB-4D44-16CA-0F24099B1401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6218710" y="4764289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0" name="Content placeholder 47">
            <a:extLst>
              <a:ext uri="{FF2B5EF4-FFF2-40B4-BE49-F238E27FC236}">
                <a16:creationId xmlns:a16="http://schemas.microsoft.com/office/drawing/2014/main" id="{2108E774-D145-FA07-58F1-7DB37A30A596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218710" y="5295180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63" name="Content placeholder 47">
            <a:extLst>
              <a:ext uri="{FF2B5EF4-FFF2-40B4-BE49-F238E27FC236}">
                <a16:creationId xmlns:a16="http://schemas.microsoft.com/office/drawing/2014/main" id="{05B25D7D-82BA-4FF5-9C92-4AD181847515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8500328" y="1836331"/>
            <a:ext cx="2368061" cy="2102177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 anchor="ctr"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GB" altLang="zh-CN"/>
              <a:t>Click icon to add picture</a:t>
            </a:r>
            <a:endParaRPr lang="en-US" altLang="zh-CN" dirty="0"/>
          </a:p>
        </p:txBody>
      </p:sp>
      <p:sp>
        <p:nvSpPr>
          <p:cNvPr id="25" name="Content placeholder 47" descr="Click icon to add picture">
            <a:extLst>
              <a:ext uri="{FF2B5EF4-FFF2-40B4-BE49-F238E27FC236}">
                <a16:creationId xmlns:a16="http://schemas.microsoft.com/office/drawing/2014/main" id="{A9C2624B-E6E6-C673-E8FF-F4BF909C3AC2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635340" y="4045832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6" name="Content placeholder 47">
            <a:extLst>
              <a:ext uri="{FF2B5EF4-FFF2-40B4-BE49-F238E27FC236}">
                <a16:creationId xmlns:a16="http://schemas.microsoft.com/office/drawing/2014/main" id="{A003837A-CCD7-3699-D86F-CB884CA4C675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8635340" y="4576723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9028585-56FF-7B3D-783D-D06964F7C099}"/>
              </a:ext>
            </a:extLst>
          </p:cNvPr>
          <p:cNvSpPr>
            <a:spLocks noGrp="1"/>
          </p:cNvSpPr>
          <p:nvPr>
            <p:ph type="ftr" sz="quarter" idx="58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D090978-DDC9-0FA2-2CFD-733C8B854F3C}"/>
              </a:ext>
            </a:extLst>
          </p:cNvPr>
          <p:cNvSpPr>
            <a:spLocks noGrp="1"/>
          </p:cNvSpPr>
          <p:nvPr>
            <p:ph type="sldNum" sz="quarter" idx="59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2636838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 Team Memb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B92FA2A-46BA-2A19-C3CE-EC6985867B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574" y="2367293"/>
            <a:ext cx="3909993" cy="3629708"/>
          </a:xfrm>
        </p:spPr>
        <p:txBody>
          <a:bodyPr anchor="t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8" name="Content placeholder 47">
            <a:extLst>
              <a:ext uri="{FF2B5EF4-FFF2-40B4-BE49-F238E27FC236}">
                <a16:creationId xmlns:a16="http://schemas.microsoft.com/office/drawing/2014/main" id="{BF9EDF7D-3BB1-43C0-92BB-091CCC520477}"/>
              </a:ext>
            </a:extLst>
          </p:cNvPr>
          <p:cNvSpPr>
            <a:spLocks noGrp="1"/>
          </p:cNvSpPr>
          <p:nvPr>
            <p:ph type="pic" sz="quarter" idx="48"/>
          </p:nvPr>
        </p:nvSpPr>
        <p:spPr>
          <a:xfrm>
            <a:off x="4269796" y="436455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GB" altLang="zh-CN"/>
              <a:t>Click icon to add picture</a:t>
            </a:r>
            <a:endParaRPr lang="zh-CN" altLang="en-US"/>
          </a:p>
        </p:txBody>
      </p:sp>
      <p:sp>
        <p:nvSpPr>
          <p:cNvPr id="39" name="Content placeholder 47" descr="Click icon to add picture">
            <a:extLst>
              <a:ext uri="{FF2B5EF4-FFF2-40B4-BE49-F238E27FC236}">
                <a16:creationId xmlns:a16="http://schemas.microsoft.com/office/drawing/2014/main" id="{15896C2C-7C25-4BC0-AF9B-DF590A2909AA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520210" y="522515"/>
            <a:ext cx="2289842" cy="626551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40" name="Content placeholder 47">
            <a:extLst>
              <a:ext uri="{FF2B5EF4-FFF2-40B4-BE49-F238E27FC236}">
                <a16:creationId xmlns:a16="http://schemas.microsoft.com/office/drawing/2014/main" id="{CAC554EF-FF8F-4055-A716-E82F461413B7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520211" y="1165881"/>
            <a:ext cx="2289842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400" b="0" i="0">
                <a:solidFill>
                  <a:schemeClr val="accent6"/>
                </a:solidFill>
                <a:latin typeface="+mn-lt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56" name="Content placeholder 47">
            <a:extLst>
              <a:ext uri="{FF2B5EF4-FFF2-40B4-BE49-F238E27FC236}">
                <a16:creationId xmlns:a16="http://schemas.microsoft.com/office/drawing/2014/main" id="{4F0742C0-A9F2-4886-B17E-6915399483C3}"/>
              </a:ext>
            </a:extLst>
          </p:cNvPr>
          <p:cNvSpPr>
            <a:spLocks noGrp="1"/>
          </p:cNvSpPr>
          <p:nvPr>
            <p:ph type="pic" sz="quarter" idx="72"/>
          </p:nvPr>
        </p:nvSpPr>
        <p:spPr>
          <a:xfrm>
            <a:off x="8059916" y="436455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GB" altLang="zh-CN"/>
              <a:t>Click icon to add picture</a:t>
            </a:r>
            <a:endParaRPr lang="zh-CN" altLang="en-US"/>
          </a:p>
        </p:txBody>
      </p:sp>
      <p:sp>
        <p:nvSpPr>
          <p:cNvPr id="41" name="Content placeholder 47" descr="Click icon to add picture">
            <a:extLst>
              <a:ext uri="{FF2B5EF4-FFF2-40B4-BE49-F238E27FC236}">
                <a16:creationId xmlns:a16="http://schemas.microsoft.com/office/drawing/2014/main" id="{CE3DC674-39AB-43B9-AC30-97A68D221596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9309889" y="642667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42" name="Content placeholder 47">
            <a:extLst>
              <a:ext uri="{FF2B5EF4-FFF2-40B4-BE49-F238E27FC236}">
                <a16:creationId xmlns:a16="http://schemas.microsoft.com/office/drawing/2014/main" id="{F12189CA-0E22-41A5-91FD-03761860993D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9309891" y="1165881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48" name="Content placeholder 47">
            <a:extLst>
              <a:ext uri="{FF2B5EF4-FFF2-40B4-BE49-F238E27FC236}">
                <a16:creationId xmlns:a16="http://schemas.microsoft.com/office/drawing/2014/main" id="{A962C62E-F92F-445A-9243-8B433747A548}"/>
              </a:ext>
            </a:extLst>
          </p:cNvPr>
          <p:cNvSpPr>
            <a:spLocks noGrp="1"/>
          </p:cNvSpPr>
          <p:nvPr>
            <p:ph type="pic" sz="quarter" idx="69"/>
          </p:nvPr>
        </p:nvSpPr>
        <p:spPr>
          <a:xfrm>
            <a:off x="4269796" y="2004222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GB" altLang="zh-CN"/>
              <a:t>Click icon to add picture</a:t>
            </a:r>
            <a:endParaRPr lang="zh-CN" altLang="en-US"/>
          </a:p>
        </p:txBody>
      </p:sp>
      <p:sp>
        <p:nvSpPr>
          <p:cNvPr id="43" name="Content placeholder 47" descr="Click icon to add picture">
            <a:extLst>
              <a:ext uri="{FF2B5EF4-FFF2-40B4-BE49-F238E27FC236}">
                <a16:creationId xmlns:a16="http://schemas.microsoft.com/office/drawing/2014/main" id="{DE6F9463-BB2D-43FC-BE8F-21D3F9A2539C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5520210" y="2105171"/>
            <a:ext cx="2193021" cy="617418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44" name="Content placeholder 47">
            <a:extLst>
              <a:ext uri="{FF2B5EF4-FFF2-40B4-BE49-F238E27FC236}">
                <a16:creationId xmlns:a16="http://schemas.microsoft.com/office/drawing/2014/main" id="{7DF27694-08A2-4530-B763-5A9B9D4DC6E0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5520212" y="2739721"/>
            <a:ext cx="2193021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61" name="Content placeholder 47">
            <a:extLst>
              <a:ext uri="{FF2B5EF4-FFF2-40B4-BE49-F238E27FC236}">
                <a16:creationId xmlns:a16="http://schemas.microsoft.com/office/drawing/2014/main" id="{2EA753B3-D0BB-4484-85D1-E28345D99F4C}"/>
              </a:ext>
            </a:extLst>
          </p:cNvPr>
          <p:cNvSpPr>
            <a:spLocks noGrp="1"/>
          </p:cNvSpPr>
          <p:nvPr>
            <p:ph type="pic" sz="quarter" idx="73"/>
          </p:nvPr>
        </p:nvSpPr>
        <p:spPr>
          <a:xfrm>
            <a:off x="8059916" y="2004222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GB" altLang="zh-CN"/>
              <a:t>Click icon to add picture</a:t>
            </a:r>
            <a:endParaRPr lang="zh-CN" altLang="en-US" dirty="0"/>
          </a:p>
        </p:txBody>
      </p:sp>
      <p:sp>
        <p:nvSpPr>
          <p:cNvPr id="45" name="Content placeholder 47" descr="Click icon to add picture">
            <a:extLst>
              <a:ext uri="{FF2B5EF4-FFF2-40B4-BE49-F238E27FC236}">
                <a16:creationId xmlns:a16="http://schemas.microsoft.com/office/drawing/2014/main" id="{20398AA4-3D68-487D-BE7C-9F1D45E3F5FF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9309890" y="2032203"/>
            <a:ext cx="2098039" cy="701144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46" name="Content placeholder 47">
            <a:extLst>
              <a:ext uri="{FF2B5EF4-FFF2-40B4-BE49-F238E27FC236}">
                <a16:creationId xmlns:a16="http://schemas.microsoft.com/office/drawing/2014/main" id="{6B623D7A-5E96-42AB-9B1F-14E445503187}"/>
              </a:ext>
            </a:extLst>
          </p:cNvPr>
          <p:cNvSpPr>
            <a:spLocks noGrp="1"/>
          </p:cNvSpPr>
          <p:nvPr>
            <p:ph type="body" sz="quarter" idx="60" hasCustomPrompt="1"/>
          </p:nvPr>
        </p:nvSpPr>
        <p:spPr>
          <a:xfrm>
            <a:off x="9309890" y="2746407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49" name="Content placeholder 47">
            <a:extLst>
              <a:ext uri="{FF2B5EF4-FFF2-40B4-BE49-F238E27FC236}">
                <a16:creationId xmlns:a16="http://schemas.microsoft.com/office/drawing/2014/main" id="{EAA5B0EA-1F3B-4D8B-9BB9-F9037A393705}"/>
              </a:ext>
            </a:extLst>
          </p:cNvPr>
          <p:cNvSpPr>
            <a:spLocks noGrp="1"/>
          </p:cNvSpPr>
          <p:nvPr>
            <p:ph type="pic" sz="quarter" idx="70"/>
          </p:nvPr>
        </p:nvSpPr>
        <p:spPr>
          <a:xfrm>
            <a:off x="4269796" y="3571991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GB" altLang="zh-CN"/>
              <a:t>Click icon to add picture</a:t>
            </a:r>
            <a:endParaRPr lang="zh-CN" altLang="en-US"/>
          </a:p>
        </p:txBody>
      </p:sp>
      <p:sp>
        <p:nvSpPr>
          <p:cNvPr id="47" name="Content placeholder 47" descr="Click icon to add picture">
            <a:extLst>
              <a:ext uri="{FF2B5EF4-FFF2-40B4-BE49-F238E27FC236}">
                <a16:creationId xmlns:a16="http://schemas.microsoft.com/office/drawing/2014/main" id="{2C93687D-1E42-4B01-9F16-9FA098CE1153}"/>
              </a:ext>
            </a:extLst>
          </p:cNvPr>
          <p:cNvSpPr>
            <a:spLocks noGrp="1"/>
          </p:cNvSpPr>
          <p:nvPr>
            <p:ph type="body" sz="quarter" idx="61" hasCustomPrompt="1"/>
          </p:nvPr>
        </p:nvSpPr>
        <p:spPr>
          <a:xfrm>
            <a:off x="5520210" y="3775516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50" name="Content placeholder 47">
            <a:extLst>
              <a:ext uri="{FF2B5EF4-FFF2-40B4-BE49-F238E27FC236}">
                <a16:creationId xmlns:a16="http://schemas.microsoft.com/office/drawing/2014/main" id="{7AB91474-458B-45F7-9773-FA375C2CF7FD}"/>
              </a:ext>
            </a:extLst>
          </p:cNvPr>
          <p:cNvSpPr>
            <a:spLocks noGrp="1"/>
          </p:cNvSpPr>
          <p:nvPr>
            <p:ph type="body" sz="quarter" idx="62" hasCustomPrompt="1"/>
          </p:nvPr>
        </p:nvSpPr>
        <p:spPr>
          <a:xfrm>
            <a:off x="5520211" y="4312077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62" name="Content placeholder 47">
            <a:extLst>
              <a:ext uri="{FF2B5EF4-FFF2-40B4-BE49-F238E27FC236}">
                <a16:creationId xmlns:a16="http://schemas.microsoft.com/office/drawing/2014/main" id="{52E587E7-A09A-4FB2-8774-8073E737F106}"/>
              </a:ext>
            </a:extLst>
          </p:cNvPr>
          <p:cNvSpPr>
            <a:spLocks noGrp="1"/>
          </p:cNvSpPr>
          <p:nvPr>
            <p:ph type="pic" sz="quarter" idx="74"/>
          </p:nvPr>
        </p:nvSpPr>
        <p:spPr>
          <a:xfrm>
            <a:off x="8059916" y="3571991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GB" altLang="zh-CN"/>
              <a:t>Click icon to add picture</a:t>
            </a:r>
            <a:endParaRPr lang="zh-CN" altLang="en-US"/>
          </a:p>
        </p:txBody>
      </p:sp>
      <p:sp>
        <p:nvSpPr>
          <p:cNvPr id="51" name="Content placeholder 47" descr="Click icon to add picture">
            <a:extLst>
              <a:ext uri="{FF2B5EF4-FFF2-40B4-BE49-F238E27FC236}">
                <a16:creationId xmlns:a16="http://schemas.microsoft.com/office/drawing/2014/main" id="{FBF01DC7-D684-4484-B2AA-B50F7B1A00DA}"/>
              </a:ext>
            </a:extLst>
          </p:cNvPr>
          <p:cNvSpPr>
            <a:spLocks noGrp="1"/>
          </p:cNvSpPr>
          <p:nvPr>
            <p:ph type="body" sz="quarter" idx="63" hasCustomPrompt="1"/>
          </p:nvPr>
        </p:nvSpPr>
        <p:spPr>
          <a:xfrm>
            <a:off x="9309889" y="3775516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52" name="Content placeholder 47">
            <a:extLst>
              <a:ext uri="{FF2B5EF4-FFF2-40B4-BE49-F238E27FC236}">
                <a16:creationId xmlns:a16="http://schemas.microsoft.com/office/drawing/2014/main" id="{6046C90F-8A25-4E70-9BC9-4496C6B94EBC}"/>
              </a:ext>
            </a:extLst>
          </p:cNvPr>
          <p:cNvSpPr>
            <a:spLocks noGrp="1"/>
          </p:cNvSpPr>
          <p:nvPr>
            <p:ph type="body" sz="quarter" idx="64" hasCustomPrompt="1"/>
          </p:nvPr>
        </p:nvSpPr>
        <p:spPr>
          <a:xfrm>
            <a:off x="9309891" y="4312077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55" name="Content placeholder 47">
            <a:extLst>
              <a:ext uri="{FF2B5EF4-FFF2-40B4-BE49-F238E27FC236}">
                <a16:creationId xmlns:a16="http://schemas.microsoft.com/office/drawing/2014/main" id="{D05B9A22-6B21-40BB-BBC1-9586C432A97B}"/>
              </a:ext>
            </a:extLst>
          </p:cNvPr>
          <p:cNvSpPr>
            <a:spLocks noGrp="1"/>
          </p:cNvSpPr>
          <p:nvPr>
            <p:ph type="pic" sz="quarter" idx="71"/>
          </p:nvPr>
        </p:nvSpPr>
        <p:spPr>
          <a:xfrm>
            <a:off x="4269796" y="5153614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GB" altLang="zh-CN"/>
              <a:t>Click icon to add picture</a:t>
            </a:r>
            <a:endParaRPr lang="zh-CN" altLang="en-US"/>
          </a:p>
        </p:txBody>
      </p:sp>
      <p:sp>
        <p:nvSpPr>
          <p:cNvPr id="53" name="Content placeholder 47" descr="Click icon to add picture">
            <a:extLst>
              <a:ext uri="{FF2B5EF4-FFF2-40B4-BE49-F238E27FC236}">
                <a16:creationId xmlns:a16="http://schemas.microsoft.com/office/drawing/2014/main" id="{F5E2B418-8D0E-4995-A3ED-4348C6F4A1AF}"/>
              </a:ext>
            </a:extLst>
          </p:cNvPr>
          <p:cNvSpPr>
            <a:spLocks noGrp="1"/>
          </p:cNvSpPr>
          <p:nvPr>
            <p:ph type="body" sz="quarter" idx="65" hasCustomPrompt="1"/>
          </p:nvPr>
        </p:nvSpPr>
        <p:spPr>
          <a:xfrm>
            <a:off x="5520210" y="5369449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58" name="Content placeholder 47">
            <a:extLst>
              <a:ext uri="{FF2B5EF4-FFF2-40B4-BE49-F238E27FC236}">
                <a16:creationId xmlns:a16="http://schemas.microsoft.com/office/drawing/2014/main" id="{90A2A6E4-4D11-4F28-9D68-BC28580EBC05}"/>
              </a:ext>
            </a:extLst>
          </p:cNvPr>
          <p:cNvSpPr>
            <a:spLocks noGrp="1"/>
          </p:cNvSpPr>
          <p:nvPr>
            <p:ph type="body" sz="quarter" idx="66" hasCustomPrompt="1"/>
          </p:nvPr>
        </p:nvSpPr>
        <p:spPr>
          <a:xfrm>
            <a:off x="5520211" y="5901594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63" name="Content placeholder 47">
            <a:extLst>
              <a:ext uri="{FF2B5EF4-FFF2-40B4-BE49-F238E27FC236}">
                <a16:creationId xmlns:a16="http://schemas.microsoft.com/office/drawing/2014/main" id="{A74DEBE4-2F74-4EB7-9501-8D37A3151B2A}"/>
              </a:ext>
            </a:extLst>
          </p:cNvPr>
          <p:cNvSpPr>
            <a:spLocks noGrp="1"/>
          </p:cNvSpPr>
          <p:nvPr>
            <p:ph type="pic" sz="quarter" idx="75"/>
          </p:nvPr>
        </p:nvSpPr>
        <p:spPr>
          <a:xfrm>
            <a:off x="8059916" y="5153614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GB" altLang="zh-CN"/>
              <a:t>Click icon to add picture</a:t>
            </a:r>
            <a:endParaRPr lang="zh-CN" altLang="en-US"/>
          </a:p>
        </p:txBody>
      </p:sp>
      <p:sp>
        <p:nvSpPr>
          <p:cNvPr id="59" name="Content placeholder 47" descr="Click icon to add picture">
            <a:extLst>
              <a:ext uri="{FF2B5EF4-FFF2-40B4-BE49-F238E27FC236}">
                <a16:creationId xmlns:a16="http://schemas.microsoft.com/office/drawing/2014/main" id="{070D69EE-1032-4604-B201-FD13AE846E9E}"/>
              </a:ext>
            </a:extLst>
          </p:cNvPr>
          <p:cNvSpPr>
            <a:spLocks noGrp="1"/>
          </p:cNvSpPr>
          <p:nvPr>
            <p:ph type="body" sz="quarter" idx="67" hasCustomPrompt="1"/>
          </p:nvPr>
        </p:nvSpPr>
        <p:spPr>
          <a:xfrm>
            <a:off x="9313612" y="5369449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60" name="Content placeholder 47">
            <a:extLst>
              <a:ext uri="{FF2B5EF4-FFF2-40B4-BE49-F238E27FC236}">
                <a16:creationId xmlns:a16="http://schemas.microsoft.com/office/drawing/2014/main" id="{B65187B8-CD7A-46B0-A851-E2456586E758}"/>
              </a:ext>
            </a:extLst>
          </p:cNvPr>
          <p:cNvSpPr>
            <a:spLocks noGrp="1"/>
          </p:cNvSpPr>
          <p:nvPr>
            <p:ph type="body" sz="quarter" idx="68" hasCustomPrompt="1"/>
          </p:nvPr>
        </p:nvSpPr>
        <p:spPr>
          <a:xfrm>
            <a:off x="9309891" y="5901594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964988-2386-5A15-B085-00BD5D58E53C}"/>
              </a:ext>
            </a:extLst>
          </p:cNvPr>
          <p:cNvSpPr>
            <a:spLocks noGrp="1"/>
          </p:cNvSpPr>
          <p:nvPr>
            <p:ph type="ftr" sz="quarter" idx="76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2CC095-C330-BF75-42CE-50A46EAD82C5}"/>
              </a:ext>
            </a:extLst>
          </p:cNvPr>
          <p:cNvSpPr>
            <a:spLocks noGrp="1"/>
          </p:cNvSpPr>
          <p:nvPr>
            <p:ph type="sldNum" sz="quarter" idx="77"/>
          </p:nvPr>
        </p:nvSpPr>
        <p:spPr/>
        <p:txBody>
          <a:bodyPr>
            <a:noAutofit/>
          </a:bodyPr>
          <a:lstStyle>
            <a:lvl1pPr>
              <a:defRPr b="0"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74311743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 with Ic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: Shape 6">
            <a:extLst>
              <a:ext uri="{FF2B5EF4-FFF2-40B4-BE49-F238E27FC236}">
                <a16:creationId xmlns:a16="http://schemas.microsoft.com/office/drawing/2014/main" id="{A533F602-EEC9-45F6-8223-8C8F4914919D}"/>
              </a:ext>
            </a:extLst>
          </p:cNvPr>
          <p:cNvSpPr/>
          <p:nvPr userDrawn="1"/>
        </p:nvSpPr>
        <p:spPr>
          <a:xfrm>
            <a:off x="2121636" y="2070606"/>
            <a:ext cx="1583013" cy="184155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5" name="Freeform: Shape 7">
            <a:extLst>
              <a:ext uri="{FF2B5EF4-FFF2-40B4-BE49-F238E27FC236}">
                <a16:creationId xmlns:a16="http://schemas.microsoft.com/office/drawing/2014/main" id="{08F73F8C-5CF8-4470-AE2B-8E6D7952FF3E}"/>
              </a:ext>
            </a:extLst>
          </p:cNvPr>
          <p:cNvSpPr/>
          <p:nvPr userDrawn="1"/>
        </p:nvSpPr>
        <p:spPr>
          <a:xfrm>
            <a:off x="4174867" y="2073440"/>
            <a:ext cx="1583013" cy="184155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6" name="Freeform: Shape 8">
            <a:extLst>
              <a:ext uri="{FF2B5EF4-FFF2-40B4-BE49-F238E27FC236}">
                <a16:creationId xmlns:a16="http://schemas.microsoft.com/office/drawing/2014/main" id="{1299AD72-44AB-4D37-ABBB-9E295508DDB5}"/>
              </a:ext>
            </a:extLst>
          </p:cNvPr>
          <p:cNvSpPr/>
          <p:nvPr userDrawn="1"/>
        </p:nvSpPr>
        <p:spPr>
          <a:xfrm>
            <a:off x="6308379" y="2064520"/>
            <a:ext cx="1583013" cy="184155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7" name="Freeform: Shape 9">
            <a:extLst>
              <a:ext uri="{FF2B5EF4-FFF2-40B4-BE49-F238E27FC236}">
                <a16:creationId xmlns:a16="http://schemas.microsoft.com/office/drawing/2014/main" id="{834981F1-A16D-4CA2-8001-0D2A65539268}"/>
              </a:ext>
            </a:extLst>
          </p:cNvPr>
          <p:cNvSpPr/>
          <p:nvPr userDrawn="1"/>
        </p:nvSpPr>
        <p:spPr>
          <a:xfrm>
            <a:off x="8407152" y="2068980"/>
            <a:ext cx="1583013" cy="184155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31" name="Content placeholder 47" descr="Click icon to add picture">
            <a:extLst>
              <a:ext uri="{FF2B5EF4-FFF2-40B4-BE49-F238E27FC236}">
                <a16:creationId xmlns:a16="http://schemas.microsoft.com/office/drawing/2014/main" id="{7AA46292-B7E4-4DB5-85D0-C4F19D66F86C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21770" y="4416565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32" name="Content placeholder 47">
            <a:extLst>
              <a:ext uri="{FF2B5EF4-FFF2-40B4-BE49-F238E27FC236}">
                <a16:creationId xmlns:a16="http://schemas.microsoft.com/office/drawing/2014/main" id="{382E7D57-1A1A-432F-AEA9-9730DEE1572B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912627" y="5007731"/>
            <a:ext cx="1691687" cy="81117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33" name="Content placeholder 47" descr="Click icon to add picture">
            <a:extLst>
              <a:ext uri="{FF2B5EF4-FFF2-40B4-BE49-F238E27FC236}">
                <a16:creationId xmlns:a16="http://schemas.microsoft.com/office/drawing/2014/main" id="{E51F0384-440E-45B9-91E7-78CA13DE0B98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2888314" y="4416565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34" name="Content placeholder 47">
            <a:extLst>
              <a:ext uri="{FF2B5EF4-FFF2-40B4-BE49-F238E27FC236}">
                <a16:creationId xmlns:a16="http://schemas.microsoft.com/office/drawing/2014/main" id="{35EAE525-3692-40E8-894E-B19171FF64F6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2979171" y="5007731"/>
            <a:ext cx="1691687" cy="81117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35" name="Content placeholder 47" descr="Click icon to add picture">
            <a:extLst>
              <a:ext uri="{FF2B5EF4-FFF2-40B4-BE49-F238E27FC236}">
                <a16:creationId xmlns:a16="http://schemas.microsoft.com/office/drawing/2014/main" id="{847DC539-F391-4470-96EB-486AB02DADBB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073898" y="4416565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36" name="Content placeholder 47">
            <a:extLst>
              <a:ext uri="{FF2B5EF4-FFF2-40B4-BE49-F238E27FC236}">
                <a16:creationId xmlns:a16="http://schemas.microsoft.com/office/drawing/2014/main" id="{50988645-D146-4AFE-B87D-279279577176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164755" y="5007731"/>
            <a:ext cx="1691687" cy="81117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37" name="Content placeholder 47" descr="Click icon to add picture">
            <a:extLst>
              <a:ext uri="{FF2B5EF4-FFF2-40B4-BE49-F238E27FC236}">
                <a16:creationId xmlns:a16="http://schemas.microsoft.com/office/drawing/2014/main" id="{6712E8AC-14E0-42CC-8037-7C1D0E044B61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7259482" y="4416565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38" name="Content placeholder 47">
            <a:extLst>
              <a:ext uri="{FF2B5EF4-FFF2-40B4-BE49-F238E27FC236}">
                <a16:creationId xmlns:a16="http://schemas.microsoft.com/office/drawing/2014/main" id="{C68DF822-6F14-4839-BD33-6874C8136EE0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7350339" y="5007731"/>
            <a:ext cx="1691687" cy="81117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39" name="Content placeholder 47" descr="Click icon to add picture">
            <a:extLst>
              <a:ext uri="{FF2B5EF4-FFF2-40B4-BE49-F238E27FC236}">
                <a16:creationId xmlns:a16="http://schemas.microsoft.com/office/drawing/2014/main" id="{2D1F75C7-DA21-4400-B066-F38190B4F520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9445066" y="4416565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40" name="Content placeholder 47">
            <a:extLst>
              <a:ext uri="{FF2B5EF4-FFF2-40B4-BE49-F238E27FC236}">
                <a16:creationId xmlns:a16="http://schemas.microsoft.com/office/drawing/2014/main" id="{F7CF6BF0-A40D-4F18-B9DF-D9C4106065D2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9535923" y="5007731"/>
            <a:ext cx="1691687" cy="81117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41" name="Content placeholder 47">
            <a:extLst>
              <a:ext uri="{FF2B5EF4-FFF2-40B4-BE49-F238E27FC236}">
                <a16:creationId xmlns:a16="http://schemas.microsoft.com/office/drawing/2014/main" id="{95C6B2A2-937E-4C7D-92E3-8A105DD43A98}"/>
              </a:ext>
            </a:extLst>
          </p:cNvPr>
          <p:cNvSpPr>
            <a:spLocks noGrp="1"/>
          </p:cNvSpPr>
          <p:nvPr>
            <p:ph type="pic" sz="quarter" idx="57"/>
          </p:nvPr>
        </p:nvSpPr>
        <p:spPr>
          <a:xfrm>
            <a:off x="983282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GB" altLang="zh-CN"/>
              <a:t>Click icon to add picture</a:t>
            </a:r>
            <a:endParaRPr lang="zh-CN" altLang="en-US"/>
          </a:p>
        </p:txBody>
      </p:sp>
      <p:sp>
        <p:nvSpPr>
          <p:cNvPr id="42" name="Content placeholder 47">
            <a:extLst>
              <a:ext uri="{FF2B5EF4-FFF2-40B4-BE49-F238E27FC236}">
                <a16:creationId xmlns:a16="http://schemas.microsoft.com/office/drawing/2014/main" id="{A9ECEF10-95EB-4F03-B3B1-8FC0E421618E}"/>
              </a:ext>
            </a:extLst>
          </p:cNvPr>
          <p:cNvSpPr>
            <a:spLocks noGrp="1"/>
          </p:cNvSpPr>
          <p:nvPr>
            <p:ph type="pic" sz="quarter" idx="58"/>
          </p:nvPr>
        </p:nvSpPr>
        <p:spPr>
          <a:xfrm>
            <a:off x="3109346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GB" altLang="zh-CN"/>
              <a:t>Click icon to add picture</a:t>
            </a:r>
            <a:endParaRPr lang="zh-CN" altLang="en-US"/>
          </a:p>
        </p:txBody>
      </p:sp>
      <p:sp>
        <p:nvSpPr>
          <p:cNvPr id="43" name="Content placeholder 47">
            <a:extLst>
              <a:ext uri="{FF2B5EF4-FFF2-40B4-BE49-F238E27FC236}">
                <a16:creationId xmlns:a16="http://schemas.microsoft.com/office/drawing/2014/main" id="{12D92FE1-9874-49B8-8FDC-F903A4843015}"/>
              </a:ext>
            </a:extLst>
          </p:cNvPr>
          <p:cNvSpPr>
            <a:spLocks noGrp="1"/>
          </p:cNvSpPr>
          <p:nvPr>
            <p:ph type="pic" sz="quarter" idx="59"/>
          </p:nvPr>
        </p:nvSpPr>
        <p:spPr>
          <a:xfrm>
            <a:off x="5235410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GB" altLang="zh-CN"/>
              <a:t>Click icon to add picture</a:t>
            </a:r>
            <a:endParaRPr lang="zh-CN" altLang="en-US"/>
          </a:p>
        </p:txBody>
      </p:sp>
      <p:sp>
        <p:nvSpPr>
          <p:cNvPr id="44" name="Content placeholder 47">
            <a:extLst>
              <a:ext uri="{FF2B5EF4-FFF2-40B4-BE49-F238E27FC236}">
                <a16:creationId xmlns:a16="http://schemas.microsoft.com/office/drawing/2014/main" id="{12070F52-AB91-476E-9FE0-5403568A11DD}"/>
              </a:ext>
            </a:extLst>
          </p:cNvPr>
          <p:cNvSpPr>
            <a:spLocks noGrp="1"/>
          </p:cNvSpPr>
          <p:nvPr>
            <p:ph type="pic" sz="quarter" idx="60"/>
          </p:nvPr>
        </p:nvSpPr>
        <p:spPr>
          <a:xfrm>
            <a:off x="7361474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GB" altLang="zh-CN"/>
              <a:t>Click icon to add picture</a:t>
            </a:r>
            <a:endParaRPr lang="zh-CN" altLang="en-US"/>
          </a:p>
        </p:txBody>
      </p:sp>
      <p:sp>
        <p:nvSpPr>
          <p:cNvPr id="45" name="Content placeholder 47">
            <a:extLst>
              <a:ext uri="{FF2B5EF4-FFF2-40B4-BE49-F238E27FC236}">
                <a16:creationId xmlns:a16="http://schemas.microsoft.com/office/drawing/2014/main" id="{13AE459B-26D7-43FC-BE0B-EF7B119D7D40}"/>
              </a:ext>
            </a:extLst>
          </p:cNvPr>
          <p:cNvSpPr>
            <a:spLocks noGrp="1"/>
          </p:cNvSpPr>
          <p:nvPr>
            <p:ph type="pic" sz="quarter" idx="61"/>
          </p:nvPr>
        </p:nvSpPr>
        <p:spPr>
          <a:xfrm>
            <a:off x="9487536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GB" altLang="zh-CN"/>
              <a:t>Click icon to add picture</a:t>
            </a:r>
            <a:endParaRPr lang="zh-CN" altLang="en-US"/>
          </a:p>
        </p:txBody>
      </p:sp>
      <p:sp>
        <p:nvSpPr>
          <p:cNvPr id="25" name="Title Placeholder 4">
            <a:extLst>
              <a:ext uri="{FF2B5EF4-FFF2-40B4-BE49-F238E27FC236}">
                <a16:creationId xmlns:a16="http://schemas.microsoft.com/office/drawing/2014/main" id="{C8ECEE37-7B17-4FD7-2612-FBD357E10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>
                <a:solidFill>
                  <a:schemeClr val="accent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7F2CD23-FF0B-8184-9F40-957043412F1C}"/>
              </a:ext>
            </a:extLst>
          </p:cNvPr>
          <p:cNvSpPr>
            <a:spLocks noGrp="1"/>
          </p:cNvSpPr>
          <p:nvPr>
            <p:ph type="ftr" sz="quarter" idx="6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876D293-58F2-B8E9-6576-2676F210D7CF}"/>
              </a:ext>
            </a:extLst>
          </p:cNvPr>
          <p:cNvSpPr>
            <a:spLocks noGrp="1"/>
          </p:cNvSpPr>
          <p:nvPr>
            <p:ph type="sldNum" sz="quarter" idx="63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69331733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Freeform: Shape 25">
            <a:extLst>
              <a:ext uri="{FF2B5EF4-FFF2-40B4-BE49-F238E27FC236}">
                <a16:creationId xmlns:a16="http://schemas.microsoft.com/office/drawing/2014/main" id="{D61EE2E4-C5DD-4944-B70C-8F0A3F741A59}"/>
              </a:ext>
            </a:extLst>
          </p:cNvPr>
          <p:cNvSpPr/>
          <p:nvPr userDrawn="1"/>
        </p:nvSpPr>
        <p:spPr>
          <a:xfrm>
            <a:off x="1295508" y="3039919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chemeClr val="accent3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67" name="Freeform: Shape 26">
            <a:extLst>
              <a:ext uri="{FF2B5EF4-FFF2-40B4-BE49-F238E27FC236}">
                <a16:creationId xmlns:a16="http://schemas.microsoft.com/office/drawing/2014/main" id="{91FA36A8-94E8-4069-B957-F7145D77BD5F}"/>
              </a:ext>
            </a:extLst>
          </p:cNvPr>
          <p:cNvSpPr/>
          <p:nvPr userDrawn="1"/>
        </p:nvSpPr>
        <p:spPr>
          <a:xfrm>
            <a:off x="3670763" y="1677046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chemeClr val="accent3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68" name="Freeform: Shape 27">
            <a:extLst>
              <a:ext uri="{FF2B5EF4-FFF2-40B4-BE49-F238E27FC236}">
                <a16:creationId xmlns:a16="http://schemas.microsoft.com/office/drawing/2014/main" id="{7D38D67C-B6B8-4EB2-BC07-4A8128F44D16}"/>
              </a:ext>
            </a:extLst>
          </p:cNvPr>
          <p:cNvSpPr/>
          <p:nvPr userDrawn="1"/>
        </p:nvSpPr>
        <p:spPr>
          <a:xfrm>
            <a:off x="4865676" y="3722308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chemeClr val="accent3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69" name="Freeform: Shape 28">
            <a:extLst>
              <a:ext uri="{FF2B5EF4-FFF2-40B4-BE49-F238E27FC236}">
                <a16:creationId xmlns:a16="http://schemas.microsoft.com/office/drawing/2014/main" id="{6B2E4C8C-D96E-4A66-A3D2-3580DACCF801}"/>
              </a:ext>
            </a:extLst>
          </p:cNvPr>
          <p:cNvSpPr/>
          <p:nvPr userDrawn="1"/>
        </p:nvSpPr>
        <p:spPr>
          <a:xfrm>
            <a:off x="7245668" y="3725411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chemeClr val="accent3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0" name="Freeform: Shape 29">
            <a:extLst>
              <a:ext uri="{FF2B5EF4-FFF2-40B4-BE49-F238E27FC236}">
                <a16:creationId xmlns:a16="http://schemas.microsoft.com/office/drawing/2014/main" id="{74E0B8B0-45C7-4733-BBDC-B82F9307E431}"/>
              </a:ext>
            </a:extLst>
          </p:cNvPr>
          <p:cNvSpPr/>
          <p:nvPr userDrawn="1"/>
        </p:nvSpPr>
        <p:spPr>
          <a:xfrm>
            <a:off x="8440729" y="1677046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chemeClr val="accent3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1" name="Freeform: Shape 30">
            <a:extLst>
              <a:ext uri="{FF2B5EF4-FFF2-40B4-BE49-F238E27FC236}">
                <a16:creationId xmlns:a16="http://schemas.microsoft.com/office/drawing/2014/main" id="{F0BBECC2-631C-4C53-A9E8-6C87D48A3B01}"/>
              </a:ext>
            </a:extLst>
          </p:cNvPr>
          <p:cNvSpPr/>
          <p:nvPr userDrawn="1"/>
        </p:nvSpPr>
        <p:spPr>
          <a:xfrm>
            <a:off x="1274779" y="1667026"/>
            <a:ext cx="7152768" cy="2736950"/>
          </a:xfrm>
          <a:custGeom>
            <a:avLst/>
            <a:gdLst>
              <a:gd name="connsiteX0" fmla="*/ 0 w 5958191"/>
              <a:gd name="connsiteY0" fmla="*/ 2052536 h 2733472"/>
              <a:gd name="connsiteX1" fmla="*/ 1186774 w 5958191"/>
              <a:gd name="connsiteY1" fmla="*/ 1361872 h 2733472"/>
              <a:gd name="connsiteX2" fmla="*/ 2368685 w 5958191"/>
              <a:gd name="connsiteY2" fmla="*/ 2057400 h 2733472"/>
              <a:gd name="connsiteX3" fmla="*/ 2378413 w 5958191"/>
              <a:gd name="connsiteY3" fmla="*/ 690664 h 2733472"/>
              <a:gd name="connsiteX4" fmla="*/ 3570051 w 5958191"/>
              <a:gd name="connsiteY4" fmla="*/ 0 h 2733472"/>
              <a:gd name="connsiteX5" fmla="*/ 4761689 w 5958191"/>
              <a:gd name="connsiteY5" fmla="*/ 680936 h 2733472"/>
              <a:gd name="connsiteX6" fmla="*/ 4756825 w 5958191"/>
              <a:gd name="connsiteY6" fmla="*/ 2052536 h 2733472"/>
              <a:gd name="connsiteX7" fmla="*/ 5958191 w 5958191"/>
              <a:gd name="connsiteY7" fmla="*/ 2733472 h 2733472"/>
              <a:gd name="connsiteX8" fmla="*/ 5958191 w 5958191"/>
              <a:gd name="connsiteY8" fmla="*/ 2733472 h 2733472"/>
              <a:gd name="connsiteX0" fmla="*/ 0 w 7159557"/>
              <a:gd name="connsiteY0" fmla="*/ 2052536 h 2733472"/>
              <a:gd name="connsiteX1" fmla="*/ 1186774 w 7159557"/>
              <a:gd name="connsiteY1" fmla="*/ 1361872 h 2733472"/>
              <a:gd name="connsiteX2" fmla="*/ 2368685 w 7159557"/>
              <a:gd name="connsiteY2" fmla="*/ 2057400 h 2733472"/>
              <a:gd name="connsiteX3" fmla="*/ 2378413 w 7159557"/>
              <a:gd name="connsiteY3" fmla="*/ 690664 h 2733472"/>
              <a:gd name="connsiteX4" fmla="*/ 3570051 w 7159557"/>
              <a:gd name="connsiteY4" fmla="*/ 0 h 2733472"/>
              <a:gd name="connsiteX5" fmla="*/ 4761689 w 7159557"/>
              <a:gd name="connsiteY5" fmla="*/ 680936 h 2733472"/>
              <a:gd name="connsiteX6" fmla="*/ 4756825 w 7159557"/>
              <a:gd name="connsiteY6" fmla="*/ 2052536 h 2733472"/>
              <a:gd name="connsiteX7" fmla="*/ 5958191 w 7159557"/>
              <a:gd name="connsiteY7" fmla="*/ 2733472 h 2733472"/>
              <a:gd name="connsiteX8" fmla="*/ 7159557 w 7159557"/>
              <a:gd name="connsiteY8" fmla="*/ 2067128 h 2733472"/>
              <a:gd name="connsiteX0" fmla="*/ 0 w 7164420"/>
              <a:gd name="connsiteY0" fmla="*/ 2052536 h 2733472"/>
              <a:gd name="connsiteX1" fmla="*/ 1186774 w 7164420"/>
              <a:gd name="connsiteY1" fmla="*/ 1361872 h 2733472"/>
              <a:gd name="connsiteX2" fmla="*/ 2368685 w 7164420"/>
              <a:gd name="connsiteY2" fmla="*/ 2057400 h 2733472"/>
              <a:gd name="connsiteX3" fmla="*/ 2378413 w 7164420"/>
              <a:gd name="connsiteY3" fmla="*/ 690664 h 2733472"/>
              <a:gd name="connsiteX4" fmla="*/ 3570051 w 7164420"/>
              <a:gd name="connsiteY4" fmla="*/ 0 h 2733472"/>
              <a:gd name="connsiteX5" fmla="*/ 4761689 w 7164420"/>
              <a:gd name="connsiteY5" fmla="*/ 680936 h 2733472"/>
              <a:gd name="connsiteX6" fmla="*/ 4756825 w 7164420"/>
              <a:gd name="connsiteY6" fmla="*/ 2052536 h 2733472"/>
              <a:gd name="connsiteX7" fmla="*/ 5958191 w 7164420"/>
              <a:gd name="connsiteY7" fmla="*/ 2733472 h 2733472"/>
              <a:gd name="connsiteX8" fmla="*/ 7164420 w 7164420"/>
              <a:gd name="connsiteY8" fmla="*/ 2062264 h 2733472"/>
              <a:gd name="connsiteX0" fmla="*/ 0 w 7164420"/>
              <a:gd name="connsiteY0" fmla="*/ 2052536 h 2733472"/>
              <a:gd name="connsiteX1" fmla="*/ 1186774 w 7164420"/>
              <a:gd name="connsiteY1" fmla="*/ 1361872 h 2733472"/>
              <a:gd name="connsiteX2" fmla="*/ 2368685 w 7164420"/>
              <a:gd name="connsiteY2" fmla="*/ 2057400 h 2733472"/>
              <a:gd name="connsiteX3" fmla="*/ 2378413 w 7164420"/>
              <a:gd name="connsiteY3" fmla="*/ 690664 h 2733472"/>
              <a:gd name="connsiteX4" fmla="*/ 3570051 w 7164420"/>
              <a:gd name="connsiteY4" fmla="*/ 0 h 2733472"/>
              <a:gd name="connsiteX5" fmla="*/ 4761689 w 7164420"/>
              <a:gd name="connsiteY5" fmla="*/ 680936 h 2733472"/>
              <a:gd name="connsiteX6" fmla="*/ 4756825 w 7164420"/>
              <a:gd name="connsiteY6" fmla="*/ 2052536 h 2733472"/>
              <a:gd name="connsiteX7" fmla="*/ 5958191 w 7164420"/>
              <a:gd name="connsiteY7" fmla="*/ 2733472 h 2733472"/>
              <a:gd name="connsiteX8" fmla="*/ 7164420 w 7164420"/>
              <a:gd name="connsiteY8" fmla="*/ 2057400 h 2733472"/>
              <a:gd name="connsiteX0" fmla="*/ 0 w 7164420"/>
              <a:gd name="connsiteY0" fmla="*/ 2052536 h 2733472"/>
              <a:gd name="connsiteX1" fmla="*/ 1186774 w 7164420"/>
              <a:gd name="connsiteY1" fmla="*/ 1361872 h 2733472"/>
              <a:gd name="connsiteX2" fmla="*/ 2368685 w 7164420"/>
              <a:gd name="connsiteY2" fmla="*/ 2057400 h 2733472"/>
              <a:gd name="connsiteX3" fmla="*/ 2378413 w 7164420"/>
              <a:gd name="connsiteY3" fmla="*/ 690664 h 2733472"/>
              <a:gd name="connsiteX4" fmla="*/ 3570051 w 7164420"/>
              <a:gd name="connsiteY4" fmla="*/ 0 h 2733472"/>
              <a:gd name="connsiteX5" fmla="*/ 4761689 w 7164420"/>
              <a:gd name="connsiteY5" fmla="*/ 680936 h 2733472"/>
              <a:gd name="connsiteX6" fmla="*/ 4756825 w 7164420"/>
              <a:gd name="connsiteY6" fmla="*/ 2052536 h 2733472"/>
              <a:gd name="connsiteX7" fmla="*/ 5958191 w 7164420"/>
              <a:gd name="connsiteY7" fmla="*/ 2733472 h 2733472"/>
              <a:gd name="connsiteX8" fmla="*/ 7164420 w 7164420"/>
              <a:gd name="connsiteY8" fmla="*/ 2052536 h 2733472"/>
              <a:gd name="connsiteX0" fmla="*/ 0 w 7159556"/>
              <a:gd name="connsiteY0" fmla="*/ 2052536 h 2733472"/>
              <a:gd name="connsiteX1" fmla="*/ 1186774 w 7159556"/>
              <a:gd name="connsiteY1" fmla="*/ 1361872 h 2733472"/>
              <a:gd name="connsiteX2" fmla="*/ 2368685 w 7159556"/>
              <a:gd name="connsiteY2" fmla="*/ 2057400 h 2733472"/>
              <a:gd name="connsiteX3" fmla="*/ 2378413 w 7159556"/>
              <a:gd name="connsiteY3" fmla="*/ 690664 h 2733472"/>
              <a:gd name="connsiteX4" fmla="*/ 3570051 w 7159556"/>
              <a:gd name="connsiteY4" fmla="*/ 0 h 2733472"/>
              <a:gd name="connsiteX5" fmla="*/ 4761689 w 7159556"/>
              <a:gd name="connsiteY5" fmla="*/ 680936 h 2733472"/>
              <a:gd name="connsiteX6" fmla="*/ 4756825 w 7159556"/>
              <a:gd name="connsiteY6" fmla="*/ 2052536 h 2733472"/>
              <a:gd name="connsiteX7" fmla="*/ 5958191 w 7159556"/>
              <a:gd name="connsiteY7" fmla="*/ 2733472 h 2733472"/>
              <a:gd name="connsiteX8" fmla="*/ 7159556 w 7159556"/>
              <a:gd name="connsiteY8" fmla="*/ 2052536 h 2733472"/>
              <a:gd name="connsiteX0" fmla="*/ 0 w 7145649"/>
              <a:gd name="connsiteY0" fmla="*/ 2049060 h 2733472"/>
              <a:gd name="connsiteX1" fmla="*/ 1172867 w 7145649"/>
              <a:gd name="connsiteY1" fmla="*/ 1361872 h 2733472"/>
              <a:gd name="connsiteX2" fmla="*/ 2354778 w 7145649"/>
              <a:gd name="connsiteY2" fmla="*/ 2057400 h 2733472"/>
              <a:gd name="connsiteX3" fmla="*/ 2364506 w 7145649"/>
              <a:gd name="connsiteY3" fmla="*/ 690664 h 2733472"/>
              <a:gd name="connsiteX4" fmla="*/ 3556144 w 7145649"/>
              <a:gd name="connsiteY4" fmla="*/ 0 h 2733472"/>
              <a:gd name="connsiteX5" fmla="*/ 4747782 w 7145649"/>
              <a:gd name="connsiteY5" fmla="*/ 680936 h 2733472"/>
              <a:gd name="connsiteX6" fmla="*/ 4742918 w 7145649"/>
              <a:gd name="connsiteY6" fmla="*/ 2052536 h 2733472"/>
              <a:gd name="connsiteX7" fmla="*/ 5944284 w 7145649"/>
              <a:gd name="connsiteY7" fmla="*/ 2733472 h 2733472"/>
              <a:gd name="connsiteX8" fmla="*/ 7145649 w 714564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61872 h 2733472"/>
              <a:gd name="connsiteX2" fmla="*/ 2365208 w 7156079"/>
              <a:gd name="connsiteY2" fmla="*/ 2057400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65208 w 7156079"/>
              <a:gd name="connsiteY2" fmla="*/ 2057400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61731 w 7156079"/>
              <a:gd name="connsiteY2" fmla="*/ 2029586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82592 w 7156079"/>
              <a:gd name="connsiteY2" fmla="*/ 2033063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72162 w 7156079"/>
              <a:gd name="connsiteY2" fmla="*/ 2026110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62966 h 2761286"/>
              <a:gd name="connsiteX1" fmla="*/ 1183297 w 7156079"/>
              <a:gd name="connsiteY1" fmla="*/ 1372302 h 2761286"/>
              <a:gd name="connsiteX2" fmla="*/ 2372162 w 7156079"/>
              <a:gd name="connsiteY2" fmla="*/ 2053924 h 2761286"/>
              <a:gd name="connsiteX3" fmla="*/ 2374936 w 7156079"/>
              <a:gd name="connsiteY3" fmla="*/ 718478 h 2761286"/>
              <a:gd name="connsiteX4" fmla="*/ 3577004 w 7156079"/>
              <a:gd name="connsiteY4" fmla="*/ 0 h 2761286"/>
              <a:gd name="connsiteX5" fmla="*/ 4758212 w 7156079"/>
              <a:gd name="connsiteY5" fmla="*/ 708750 h 2761286"/>
              <a:gd name="connsiteX6" fmla="*/ 4753348 w 7156079"/>
              <a:gd name="connsiteY6" fmla="*/ 2080350 h 2761286"/>
              <a:gd name="connsiteX7" fmla="*/ 5954714 w 7156079"/>
              <a:gd name="connsiteY7" fmla="*/ 2761286 h 2761286"/>
              <a:gd name="connsiteX8" fmla="*/ 7156079 w 7156079"/>
              <a:gd name="connsiteY8" fmla="*/ 2080350 h 2761286"/>
              <a:gd name="connsiteX0" fmla="*/ 0 w 7156079"/>
              <a:gd name="connsiteY0" fmla="*/ 2062966 h 2761286"/>
              <a:gd name="connsiteX1" fmla="*/ 1183297 w 7156079"/>
              <a:gd name="connsiteY1" fmla="*/ 1372302 h 2761286"/>
              <a:gd name="connsiteX2" fmla="*/ 2372162 w 7156079"/>
              <a:gd name="connsiteY2" fmla="*/ 2053924 h 2761286"/>
              <a:gd name="connsiteX3" fmla="*/ 2371460 w 7156079"/>
              <a:gd name="connsiteY3" fmla="*/ 708048 h 2761286"/>
              <a:gd name="connsiteX4" fmla="*/ 3577004 w 7156079"/>
              <a:gd name="connsiteY4" fmla="*/ 0 h 2761286"/>
              <a:gd name="connsiteX5" fmla="*/ 4758212 w 7156079"/>
              <a:gd name="connsiteY5" fmla="*/ 708750 h 2761286"/>
              <a:gd name="connsiteX6" fmla="*/ 4753348 w 7156079"/>
              <a:gd name="connsiteY6" fmla="*/ 2080350 h 2761286"/>
              <a:gd name="connsiteX7" fmla="*/ 5954714 w 7156079"/>
              <a:gd name="connsiteY7" fmla="*/ 2761286 h 2761286"/>
              <a:gd name="connsiteX8" fmla="*/ 7156079 w 7156079"/>
              <a:gd name="connsiteY8" fmla="*/ 2080350 h 2761286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72162 w 7156079"/>
              <a:gd name="connsiteY2" fmla="*/ 2026110 h 2733472"/>
              <a:gd name="connsiteX3" fmla="*/ 2371460 w 7156079"/>
              <a:gd name="connsiteY3" fmla="*/ 680234 h 2733472"/>
              <a:gd name="connsiteX4" fmla="*/ 3573527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62967 h 2761287"/>
              <a:gd name="connsiteX1" fmla="*/ 1183297 w 7156079"/>
              <a:gd name="connsiteY1" fmla="*/ 1372303 h 2761287"/>
              <a:gd name="connsiteX2" fmla="*/ 2372162 w 7156079"/>
              <a:gd name="connsiteY2" fmla="*/ 2053925 h 2761287"/>
              <a:gd name="connsiteX3" fmla="*/ 2371460 w 7156079"/>
              <a:gd name="connsiteY3" fmla="*/ 708049 h 2761287"/>
              <a:gd name="connsiteX4" fmla="*/ 3563096 w 7156079"/>
              <a:gd name="connsiteY4" fmla="*/ 0 h 2761287"/>
              <a:gd name="connsiteX5" fmla="*/ 4758212 w 7156079"/>
              <a:gd name="connsiteY5" fmla="*/ 708751 h 2761287"/>
              <a:gd name="connsiteX6" fmla="*/ 4753348 w 7156079"/>
              <a:gd name="connsiteY6" fmla="*/ 2080351 h 2761287"/>
              <a:gd name="connsiteX7" fmla="*/ 5954714 w 7156079"/>
              <a:gd name="connsiteY7" fmla="*/ 2761287 h 2761287"/>
              <a:gd name="connsiteX8" fmla="*/ 7156079 w 7156079"/>
              <a:gd name="connsiteY8" fmla="*/ 2080351 h 2761287"/>
              <a:gd name="connsiteX0" fmla="*/ 0 w 7156079"/>
              <a:gd name="connsiteY0" fmla="*/ 2045583 h 2743903"/>
              <a:gd name="connsiteX1" fmla="*/ 1183297 w 7156079"/>
              <a:gd name="connsiteY1" fmla="*/ 1354919 h 2743903"/>
              <a:gd name="connsiteX2" fmla="*/ 2372162 w 7156079"/>
              <a:gd name="connsiteY2" fmla="*/ 2036541 h 2743903"/>
              <a:gd name="connsiteX3" fmla="*/ 2371460 w 7156079"/>
              <a:gd name="connsiteY3" fmla="*/ 690665 h 2743903"/>
              <a:gd name="connsiteX4" fmla="*/ 3563096 w 7156079"/>
              <a:gd name="connsiteY4" fmla="*/ 0 h 2743903"/>
              <a:gd name="connsiteX5" fmla="*/ 4758212 w 7156079"/>
              <a:gd name="connsiteY5" fmla="*/ 691367 h 2743903"/>
              <a:gd name="connsiteX6" fmla="*/ 4753348 w 7156079"/>
              <a:gd name="connsiteY6" fmla="*/ 2062967 h 2743903"/>
              <a:gd name="connsiteX7" fmla="*/ 5954714 w 7156079"/>
              <a:gd name="connsiteY7" fmla="*/ 2743903 h 2743903"/>
              <a:gd name="connsiteX8" fmla="*/ 7156079 w 7156079"/>
              <a:gd name="connsiteY8" fmla="*/ 2062967 h 2743903"/>
              <a:gd name="connsiteX0" fmla="*/ 0 w 7156079"/>
              <a:gd name="connsiteY0" fmla="*/ 2052537 h 2750857"/>
              <a:gd name="connsiteX1" fmla="*/ 1183297 w 7156079"/>
              <a:gd name="connsiteY1" fmla="*/ 1361873 h 2750857"/>
              <a:gd name="connsiteX2" fmla="*/ 2372162 w 7156079"/>
              <a:gd name="connsiteY2" fmla="*/ 2043495 h 2750857"/>
              <a:gd name="connsiteX3" fmla="*/ 2371460 w 7156079"/>
              <a:gd name="connsiteY3" fmla="*/ 697619 h 2750857"/>
              <a:gd name="connsiteX4" fmla="*/ 3559620 w 7156079"/>
              <a:gd name="connsiteY4" fmla="*/ 0 h 2750857"/>
              <a:gd name="connsiteX5" fmla="*/ 4758212 w 7156079"/>
              <a:gd name="connsiteY5" fmla="*/ 698321 h 2750857"/>
              <a:gd name="connsiteX6" fmla="*/ 4753348 w 7156079"/>
              <a:gd name="connsiteY6" fmla="*/ 2069921 h 2750857"/>
              <a:gd name="connsiteX7" fmla="*/ 5954714 w 7156079"/>
              <a:gd name="connsiteY7" fmla="*/ 2750857 h 2750857"/>
              <a:gd name="connsiteX8" fmla="*/ 7156079 w 7156079"/>
              <a:gd name="connsiteY8" fmla="*/ 2069921 h 2750857"/>
              <a:gd name="connsiteX0" fmla="*/ 0 w 7156079"/>
              <a:gd name="connsiteY0" fmla="*/ 2052537 h 2750857"/>
              <a:gd name="connsiteX1" fmla="*/ 1183297 w 7156079"/>
              <a:gd name="connsiteY1" fmla="*/ 1361873 h 2750857"/>
              <a:gd name="connsiteX2" fmla="*/ 2372162 w 7156079"/>
              <a:gd name="connsiteY2" fmla="*/ 2043495 h 2750857"/>
              <a:gd name="connsiteX3" fmla="*/ 2371460 w 7156079"/>
              <a:gd name="connsiteY3" fmla="*/ 697619 h 2750857"/>
              <a:gd name="connsiteX4" fmla="*/ 3559620 w 7156079"/>
              <a:gd name="connsiteY4" fmla="*/ 0 h 2750857"/>
              <a:gd name="connsiteX5" fmla="*/ 4751259 w 7156079"/>
              <a:gd name="connsiteY5" fmla="*/ 698321 h 2750857"/>
              <a:gd name="connsiteX6" fmla="*/ 4753348 w 7156079"/>
              <a:gd name="connsiteY6" fmla="*/ 2069921 h 2750857"/>
              <a:gd name="connsiteX7" fmla="*/ 5954714 w 7156079"/>
              <a:gd name="connsiteY7" fmla="*/ 2750857 h 2750857"/>
              <a:gd name="connsiteX8" fmla="*/ 7156079 w 7156079"/>
              <a:gd name="connsiteY8" fmla="*/ 2069921 h 2750857"/>
              <a:gd name="connsiteX0" fmla="*/ 0 w 7156079"/>
              <a:gd name="connsiteY0" fmla="*/ 2052537 h 2750857"/>
              <a:gd name="connsiteX1" fmla="*/ 1183297 w 7156079"/>
              <a:gd name="connsiteY1" fmla="*/ 1361873 h 2750857"/>
              <a:gd name="connsiteX2" fmla="*/ 2372162 w 7156079"/>
              <a:gd name="connsiteY2" fmla="*/ 2043495 h 2750857"/>
              <a:gd name="connsiteX3" fmla="*/ 2371460 w 7156079"/>
              <a:gd name="connsiteY3" fmla="*/ 697619 h 2750857"/>
              <a:gd name="connsiteX4" fmla="*/ 3559620 w 7156079"/>
              <a:gd name="connsiteY4" fmla="*/ 0 h 2750857"/>
              <a:gd name="connsiteX5" fmla="*/ 4751259 w 7156079"/>
              <a:gd name="connsiteY5" fmla="*/ 698321 h 2750857"/>
              <a:gd name="connsiteX6" fmla="*/ 4742917 w 7156079"/>
              <a:gd name="connsiteY6" fmla="*/ 2062967 h 2750857"/>
              <a:gd name="connsiteX7" fmla="*/ 5954714 w 7156079"/>
              <a:gd name="connsiteY7" fmla="*/ 2750857 h 2750857"/>
              <a:gd name="connsiteX8" fmla="*/ 7156079 w 7156079"/>
              <a:gd name="connsiteY8" fmla="*/ 2069921 h 2750857"/>
              <a:gd name="connsiteX0" fmla="*/ 0 w 7156079"/>
              <a:gd name="connsiteY0" fmla="*/ 2052537 h 2736950"/>
              <a:gd name="connsiteX1" fmla="*/ 1183297 w 7156079"/>
              <a:gd name="connsiteY1" fmla="*/ 1361873 h 2736950"/>
              <a:gd name="connsiteX2" fmla="*/ 2372162 w 7156079"/>
              <a:gd name="connsiteY2" fmla="*/ 2043495 h 2736950"/>
              <a:gd name="connsiteX3" fmla="*/ 2371460 w 7156079"/>
              <a:gd name="connsiteY3" fmla="*/ 697619 h 2736950"/>
              <a:gd name="connsiteX4" fmla="*/ 3559620 w 7156079"/>
              <a:gd name="connsiteY4" fmla="*/ 0 h 2736950"/>
              <a:gd name="connsiteX5" fmla="*/ 4751259 w 7156079"/>
              <a:gd name="connsiteY5" fmla="*/ 698321 h 2736950"/>
              <a:gd name="connsiteX6" fmla="*/ 4742917 w 7156079"/>
              <a:gd name="connsiteY6" fmla="*/ 2062967 h 2736950"/>
              <a:gd name="connsiteX7" fmla="*/ 5954714 w 7156079"/>
              <a:gd name="connsiteY7" fmla="*/ 2736950 h 2736950"/>
              <a:gd name="connsiteX8" fmla="*/ 7156079 w 7156079"/>
              <a:gd name="connsiteY8" fmla="*/ 2069921 h 2736950"/>
              <a:gd name="connsiteX0" fmla="*/ 0 w 7156079"/>
              <a:gd name="connsiteY0" fmla="*/ 2052537 h 2736950"/>
              <a:gd name="connsiteX1" fmla="*/ 1183297 w 7156079"/>
              <a:gd name="connsiteY1" fmla="*/ 1361873 h 2736950"/>
              <a:gd name="connsiteX2" fmla="*/ 2372162 w 7156079"/>
              <a:gd name="connsiteY2" fmla="*/ 2043495 h 2736950"/>
              <a:gd name="connsiteX3" fmla="*/ 2371460 w 7156079"/>
              <a:gd name="connsiteY3" fmla="*/ 697619 h 2736950"/>
              <a:gd name="connsiteX4" fmla="*/ 3559620 w 7156079"/>
              <a:gd name="connsiteY4" fmla="*/ 0 h 2736950"/>
              <a:gd name="connsiteX5" fmla="*/ 4751259 w 7156079"/>
              <a:gd name="connsiteY5" fmla="*/ 698321 h 2736950"/>
              <a:gd name="connsiteX6" fmla="*/ 4760301 w 7156079"/>
              <a:gd name="connsiteY6" fmla="*/ 2052536 h 2736950"/>
              <a:gd name="connsiteX7" fmla="*/ 5954714 w 7156079"/>
              <a:gd name="connsiteY7" fmla="*/ 2736950 h 2736950"/>
              <a:gd name="connsiteX8" fmla="*/ 7156079 w 7156079"/>
              <a:gd name="connsiteY8" fmla="*/ 2069921 h 2736950"/>
              <a:gd name="connsiteX0" fmla="*/ 0 w 7156079"/>
              <a:gd name="connsiteY0" fmla="*/ 2052537 h 2736950"/>
              <a:gd name="connsiteX1" fmla="*/ 1183297 w 7156079"/>
              <a:gd name="connsiteY1" fmla="*/ 1361873 h 2736950"/>
              <a:gd name="connsiteX2" fmla="*/ 2372162 w 7156079"/>
              <a:gd name="connsiteY2" fmla="*/ 2043495 h 2736950"/>
              <a:gd name="connsiteX3" fmla="*/ 2371460 w 7156079"/>
              <a:gd name="connsiteY3" fmla="*/ 697619 h 2736950"/>
              <a:gd name="connsiteX4" fmla="*/ 3559620 w 7156079"/>
              <a:gd name="connsiteY4" fmla="*/ 0 h 2736950"/>
              <a:gd name="connsiteX5" fmla="*/ 4751259 w 7156079"/>
              <a:gd name="connsiteY5" fmla="*/ 698321 h 2736950"/>
              <a:gd name="connsiteX6" fmla="*/ 4742917 w 7156079"/>
              <a:gd name="connsiteY6" fmla="*/ 2052536 h 2736950"/>
              <a:gd name="connsiteX7" fmla="*/ 5954714 w 7156079"/>
              <a:gd name="connsiteY7" fmla="*/ 2736950 h 2736950"/>
              <a:gd name="connsiteX8" fmla="*/ 7156079 w 7156079"/>
              <a:gd name="connsiteY8" fmla="*/ 2069921 h 2736950"/>
              <a:gd name="connsiteX0" fmla="*/ 0 w 7135218"/>
              <a:gd name="connsiteY0" fmla="*/ 2052537 h 2736950"/>
              <a:gd name="connsiteX1" fmla="*/ 1183297 w 7135218"/>
              <a:gd name="connsiteY1" fmla="*/ 1361873 h 2736950"/>
              <a:gd name="connsiteX2" fmla="*/ 2372162 w 7135218"/>
              <a:gd name="connsiteY2" fmla="*/ 2043495 h 2736950"/>
              <a:gd name="connsiteX3" fmla="*/ 2371460 w 7135218"/>
              <a:gd name="connsiteY3" fmla="*/ 697619 h 2736950"/>
              <a:gd name="connsiteX4" fmla="*/ 3559620 w 7135218"/>
              <a:gd name="connsiteY4" fmla="*/ 0 h 2736950"/>
              <a:gd name="connsiteX5" fmla="*/ 4751259 w 7135218"/>
              <a:gd name="connsiteY5" fmla="*/ 698321 h 2736950"/>
              <a:gd name="connsiteX6" fmla="*/ 4742917 w 7135218"/>
              <a:gd name="connsiteY6" fmla="*/ 2052536 h 2736950"/>
              <a:gd name="connsiteX7" fmla="*/ 5954714 w 7135218"/>
              <a:gd name="connsiteY7" fmla="*/ 2736950 h 2736950"/>
              <a:gd name="connsiteX8" fmla="*/ 7135218 w 7135218"/>
              <a:gd name="connsiteY8" fmla="*/ 2056014 h 2736950"/>
              <a:gd name="connsiteX0" fmla="*/ 0 w 7124788"/>
              <a:gd name="connsiteY0" fmla="*/ 2052537 h 2736950"/>
              <a:gd name="connsiteX1" fmla="*/ 1183297 w 7124788"/>
              <a:gd name="connsiteY1" fmla="*/ 1361873 h 2736950"/>
              <a:gd name="connsiteX2" fmla="*/ 2372162 w 7124788"/>
              <a:gd name="connsiteY2" fmla="*/ 2043495 h 2736950"/>
              <a:gd name="connsiteX3" fmla="*/ 2371460 w 7124788"/>
              <a:gd name="connsiteY3" fmla="*/ 697619 h 2736950"/>
              <a:gd name="connsiteX4" fmla="*/ 3559620 w 7124788"/>
              <a:gd name="connsiteY4" fmla="*/ 0 h 2736950"/>
              <a:gd name="connsiteX5" fmla="*/ 4751259 w 7124788"/>
              <a:gd name="connsiteY5" fmla="*/ 698321 h 2736950"/>
              <a:gd name="connsiteX6" fmla="*/ 4742917 w 7124788"/>
              <a:gd name="connsiteY6" fmla="*/ 2052536 h 2736950"/>
              <a:gd name="connsiteX7" fmla="*/ 5954714 w 7124788"/>
              <a:gd name="connsiteY7" fmla="*/ 2736950 h 2736950"/>
              <a:gd name="connsiteX8" fmla="*/ 7124788 w 7124788"/>
              <a:gd name="connsiteY8" fmla="*/ 2045583 h 2736950"/>
              <a:gd name="connsiteX0" fmla="*/ 0 w 7135218"/>
              <a:gd name="connsiteY0" fmla="*/ 2052537 h 2736950"/>
              <a:gd name="connsiteX1" fmla="*/ 1183297 w 7135218"/>
              <a:gd name="connsiteY1" fmla="*/ 1361873 h 2736950"/>
              <a:gd name="connsiteX2" fmla="*/ 2372162 w 7135218"/>
              <a:gd name="connsiteY2" fmla="*/ 2043495 h 2736950"/>
              <a:gd name="connsiteX3" fmla="*/ 2371460 w 7135218"/>
              <a:gd name="connsiteY3" fmla="*/ 697619 h 2736950"/>
              <a:gd name="connsiteX4" fmla="*/ 3559620 w 7135218"/>
              <a:gd name="connsiteY4" fmla="*/ 0 h 2736950"/>
              <a:gd name="connsiteX5" fmla="*/ 4751259 w 7135218"/>
              <a:gd name="connsiteY5" fmla="*/ 698321 h 2736950"/>
              <a:gd name="connsiteX6" fmla="*/ 4742917 w 7135218"/>
              <a:gd name="connsiteY6" fmla="*/ 2052536 h 2736950"/>
              <a:gd name="connsiteX7" fmla="*/ 5954714 w 7135218"/>
              <a:gd name="connsiteY7" fmla="*/ 2736950 h 2736950"/>
              <a:gd name="connsiteX8" fmla="*/ 7135218 w 7135218"/>
              <a:gd name="connsiteY8" fmla="*/ 2052536 h 2736950"/>
              <a:gd name="connsiteX0" fmla="*/ 0 w 7135218"/>
              <a:gd name="connsiteY0" fmla="*/ 2052537 h 2736950"/>
              <a:gd name="connsiteX1" fmla="*/ 1183297 w 7135218"/>
              <a:gd name="connsiteY1" fmla="*/ 1361873 h 2736950"/>
              <a:gd name="connsiteX2" fmla="*/ 2376070 w 7135218"/>
              <a:gd name="connsiteY2" fmla="*/ 2055218 h 2736950"/>
              <a:gd name="connsiteX3" fmla="*/ 2371460 w 7135218"/>
              <a:gd name="connsiteY3" fmla="*/ 697619 h 2736950"/>
              <a:gd name="connsiteX4" fmla="*/ 3559620 w 7135218"/>
              <a:gd name="connsiteY4" fmla="*/ 0 h 2736950"/>
              <a:gd name="connsiteX5" fmla="*/ 4751259 w 7135218"/>
              <a:gd name="connsiteY5" fmla="*/ 698321 h 2736950"/>
              <a:gd name="connsiteX6" fmla="*/ 4742917 w 7135218"/>
              <a:gd name="connsiteY6" fmla="*/ 2052536 h 2736950"/>
              <a:gd name="connsiteX7" fmla="*/ 5954714 w 7135218"/>
              <a:gd name="connsiteY7" fmla="*/ 2736950 h 2736950"/>
              <a:gd name="connsiteX8" fmla="*/ 7135218 w 7135218"/>
              <a:gd name="connsiteY8" fmla="*/ 2052536 h 2736950"/>
              <a:gd name="connsiteX0" fmla="*/ 0 w 7135218"/>
              <a:gd name="connsiteY0" fmla="*/ 2067128 h 2736950"/>
              <a:gd name="connsiteX1" fmla="*/ 1183297 w 7135218"/>
              <a:gd name="connsiteY1" fmla="*/ 1361873 h 2736950"/>
              <a:gd name="connsiteX2" fmla="*/ 2376070 w 7135218"/>
              <a:gd name="connsiteY2" fmla="*/ 2055218 h 2736950"/>
              <a:gd name="connsiteX3" fmla="*/ 2371460 w 7135218"/>
              <a:gd name="connsiteY3" fmla="*/ 697619 h 2736950"/>
              <a:gd name="connsiteX4" fmla="*/ 3559620 w 7135218"/>
              <a:gd name="connsiteY4" fmla="*/ 0 h 2736950"/>
              <a:gd name="connsiteX5" fmla="*/ 4751259 w 7135218"/>
              <a:gd name="connsiteY5" fmla="*/ 698321 h 2736950"/>
              <a:gd name="connsiteX6" fmla="*/ 4742917 w 7135218"/>
              <a:gd name="connsiteY6" fmla="*/ 2052536 h 2736950"/>
              <a:gd name="connsiteX7" fmla="*/ 5954714 w 7135218"/>
              <a:gd name="connsiteY7" fmla="*/ 2736950 h 2736950"/>
              <a:gd name="connsiteX8" fmla="*/ 7135218 w 7135218"/>
              <a:gd name="connsiteY8" fmla="*/ 2052536 h 2736950"/>
              <a:gd name="connsiteX0" fmla="*/ 0 w 7159537"/>
              <a:gd name="connsiteY0" fmla="*/ 2062264 h 2736950"/>
              <a:gd name="connsiteX1" fmla="*/ 1207616 w 7159537"/>
              <a:gd name="connsiteY1" fmla="*/ 1361873 h 2736950"/>
              <a:gd name="connsiteX2" fmla="*/ 2400389 w 7159537"/>
              <a:gd name="connsiteY2" fmla="*/ 2055218 h 2736950"/>
              <a:gd name="connsiteX3" fmla="*/ 2395779 w 7159537"/>
              <a:gd name="connsiteY3" fmla="*/ 697619 h 2736950"/>
              <a:gd name="connsiteX4" fmla="*/ 3583939 w 7159537"/>
              <a:gd name="connsiteY4" fmla="*/ 0 h 2736950"/>
              <a:gd name="connsiteX5" fmla="*/ 4775578 w 7159537"/>
              <a:gd name="connsiteY5" fmla="*/ 698321 h 2736950"/>
              <a:gd name="connsiteX6" fmla="*/ 4767236 w 7159537"/>
              <a:gd name="connsiteY6" fmla="*/ 2052536 h 2736950"/>
              <a:gd name="connsiteX7" fmla="*/ 5979033 w 7159537"/>
              <a:gd name="connsiteY7" fmla="*/ 2736950 h 2736950"/>
              <a:gd name="connsiteX8" fmla="*/ 7159537 w 7159537"/>
              <a:gd name="connsiteY8" fmla="*/ 2052536 h 2736950"/>
              <a:gd name="connsiteX0" fmla="*/ 0 w 7149809"/>
              <a:gd name="connsiteY0" fmla="*/ 2071991 h 2736950"/>
              <a:gd name="connsiteX1" fmla="*/ 1197888 w 7149809"/>
              <a:gd name="connsiteY1" fmla="*/ 1361873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22208 w 7149809"/>
              <a:gd name="connsiteY1" fmla="*/ 1357009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17344 w 7149809"/>
              <a:gd name="connsiteY1" fmla="*/ 137646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17344 w 7149809"/>
              <a:gd name="connsiteY1" fmla="*/ 137646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12480 w 7149809"/>
              <a:gd name="connsiteY1" fmla="*/ 137646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12480 w 7149809"/>
              <a:gd name="connsiteY1" fmla="*/ 137646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5823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7093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70930 w 7149809"/>
              <a:gd name="connsiteY5" fmla="*/ 698321 h 2736950"/>
              <a:gd name="connsiteX6" fmla="*/ 4757508 w 7149809"/>
              <a:gd name="connsiteY6" fmla="*/ 204745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52768"/>
              <a:gd name="connsiteY0" fmla="*/ 2063113 h 2736950"/>
              <a:gd name="connsiteX1" fmla="*/ 1197659 w 7152768"/>
              <a:gd name="connsiteY1" fmla="*/ 1371385 h 2736950"/>
              <a:gd name="connsiteX2" fmla="*/ 2393620 w 7152768"/>
              <a:gd name="connsiteY2" fmla="*/ 2055218 h 2736950"/>
              <a:gd name="connsiteX3" fmla="*/ 2389010 w 7152768"/>
              <a:gd name="connsiteY3" fmla="*/ 697619 h 2736950"/>
              <a:gd name="connsiteX4" fmla="*/ 3577170 w 7152768"/>
              <a:gd name="connsiteY4" fmla="*/ 0 h 2736950"/>
              <a:gd name="connsiteX5" fmla="*/ 4773889 w 7152768"/>
              <a:gd name="connsiteY5" fmla="*/ 698321 h 2736950"/>
              <a:gd name="connsiteX6" fmla="*/ 4760467 w 7152768"/>
              <a:gd name="connsiteY6" fmla="*/ 2047456 h 2736950"/>
              <a:gd name="connsiteX7" fmla="*/ 5972264 w 7152768"/>
              <a:gd name="connsiteY7" fmla="*/ 2736950 h 2736950"/>
              <a:gd name="connsiteX8" fmla="*/ 7152768 w 7152768"/>
              <a:gd name="connsiteY8" fmla="*/ 2052536 h 2736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152768" h="2736950">
                <a:moveTo>
                  <a:pt x="0" y="2063113"/>
                </a:moveTo>
                <a:cubicBezTo>
                  <a:pt x="405781" y="1831271"/>
                  <a:pt x="752967" y="1616359"/>
                  <a:pt x="1197659" y="1371385"/>
                </a:cubicBezTo>
                <a:lnTo>
                  <a:pt x="2393620" y="2055218"/>
                </a:lnTo>
                <a:cubicBezTo>
                  <a:pt x="2396863" y="1599639"/>
                  <a:pt x="2385767" y="1153198"/>
                  <a:pt x="2389010" y="697619"/>
                </a:cubicBezTo>
                <a:lnTo>
                  <a:pt x="3577170" y="0"/>
                </a:lnTo>
                <a:lnTo>
                  <a:pt x="4773889" y="698321"/>
                </a:lnTo>
                <a:cubicBezTo>
                  <a:pt x="4772268" y="1155521"/>
                  <a:pt x="4762088" y="1590256"/>
                  <a:pt x="4760467" y="2047456"/>
                </a:cubicBezTo>
                <a:lnTo>
                  <a:pt x="5972264" y="2736950"/>
                </a:lnTo>
                <a:lnTo>
                  <a:pt x="7152768" y="2052536"/>
                </a:lnTo>
              </a:path>
            </a:pathLst>
          </a:custGeom>
          <a:noFill/>
          <a:ln w="38100" cap="flat" cmpd="sng" algn="ctr">
            <a:solidFill>
              <a:schemeClr val="accent6">
                <a:lumMod val="10000"/>
                <a:lumOff val="90000"/>
              </a:schemeClr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2" name="Freeform: Shape 31">
            <a:extLst>
              <a:ext uri="{FF2B5EF4-FFF2-40B4-BE49-F238E27FC236}">
                <a16:creationId xmlns:a16="http://schemas.microsoft.com/office/drawing/2014/main" id="{274DD645-8640-45D5-9B60-F31EC01D3CC0}"/>
              </a:ext>
            </a:extLst>
          </p:cNvPr>
          <p:cNvSpPr/>
          <p:nvPr userDrawn="1"/>
        </p:nvSpPr>
        <p:spPr>
          <a:xfrm>
            <a:off x="8440979" y="1677475"/>
            <a:ext cx="2373549" cy="2062264"/>
          </a:xfrm>
          <a:custGeom>
            <a:avLst/>
            <a:gdLst>
              <a:gd name="connsiteX0" fmla="*/ 2373549 w 2373549"/>
              <a:gd name="connsiteY0" fmla="*/ 680936 h 2062264"/>
              <a:gd name="connsiteX1" fmla="*/ 1186774 w 2373549"/>
              <a:gd name="connsiteY1" fmla="*/ 0 h 2062264"/>
              <a:gd name="connsiteX2" fmla="*/ 0 w 2373549"/>
              <a:gd name="connsiteY2" fmla="*/ 690664 h 2062264"/>
              <a:gd name="connsiteX3" fmla="*/ 0 w 2373549"/>
              <a:gd name="connsiteY3" fmla="*/ 2062264 h 2062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73549" h="2062264">
                <a:moveTo>
                  <a:pt x="2373549" y="680936"/>
                </a:moveTo>
                <a:lnTo>
                  <a:pt x="1186774" y="0"/>
                </a:lnTo>
                <a:lnTo>
                  <a:pt x="0" y="690664"/>
                </a:lnTo>
                <a:lnTo>
                  <a:pt x="0" y="2062264"/>
                </a:lnTo>
              </a:path>
            </a:pathLst>
          </a:custGeom>
          <a:noFill/>
          <a:ln w="38100" cap="flat" cmpd="sng" algn="ctr">
            <a:solidFill>
              <a:schemeClr val="accent6">
                <a:lumMod val="10000"/>
                <a:lumOff val="90000"/>
              </a:schemeClr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3" name="Freeform: Shape 34">
            <a:extLst>
              <a:ext uri="{FF2B5EF4-FFF2-40B4-BE49-F238E27FC236}">
                <a16:creationId xmlns:a16="http://schemas.microsoft.com/office/drawing/2014/main" id="{71C09F09-7119-47FD-8E60-E4A92C9A3119}"/>
              </a:ext>
            </a:extLst>
          </p:cNvPr>
          <p:cNvSpPr/>
          <p:nvPr userDrawn="1"/>
        </p:nvSpPr>
        <p:spPr>
          <a:xfrm flipH="1">
            <a:off x="10715501" y="2243467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4" name="Freeform: Shape 45">
            <a:extLst>
              <a:ext uri="{FF2B5EF4-FFF2-40B4-BE49-F238E27FC236}">
                <a16:creationId xmlns:a16="http://schemas.microsoft.com/office/drawing/2014/main" id="{E99BCE04-19B9-4541-925F-AC59CF760E7F}"/>
              </a:ext>
            </a:extLst>
          </p:cNvPr>
          <p:cNvSpPr/>
          <p:nvPr userDrawn="1"/>
        </p:nvSpPr>
        <p:spPr>
          <a:xfrm flipH="1">
            <a:off x="9534557" y="1571099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5" name="Freeform: Shape 46">
            <a:extLst>
              <a:ext uri="{FF2B5EF4-FFF2-40B4-BE49-F238E27FC236}">
                <a16:creationId xmlns:a16="http://schemas.microsoft.com/office/drawing/2014/main" id="{F2B610BB-26F6-44A5-B7DB-CEEDCAE916ED}"/>
              </a:ext>
            </a:extLst>
          </p:cNvPr>
          <p:cNvSpPr/>
          <p:nvPr userDrawn="1"/>
        </p:nvSpPr>
        <p:spPr>
          <a:xfrm flipH="1">
            <a:off x="8328171" y="2258376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6" name="Freeform: Shape 47">
            <a:extLst>
              <a:ext uri="{FF2B5EF4-FFF2-40B4-BE49-F238E27FC236}">
                <a16:creationId xmlns:a16="http://schemas.microsoft.com/office/drawing/2014/main" id="{C979636C-DE09-47B7-8972-BAE28DFA91DF}"/>
              </a:ext>
            </a:extLst>
          </p:cNvPr>
          <p:cNvSpPr/>
          <p:nvPr userDrawn="1"/>
        </p:nvSpPr>
        <p:spPr>
          <a:xfrm flipH="1">
            <a:off x="8333460" y="3610854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7" name="Freeform: Shape 48">
            <a:extLst>
              <a:ext uri="{FF2B5EF4-FFF2-40B4-BE49-F238E27FC236}">
                <a16:creationId xmlns:a16="http://schemas.microsoft.com/office/drawing/2014/main" id="{01B12467-C508-4D89-94B3-6D23C6199703}"/>
              </a:ext>
            </a:extLst>
          </p:cNvPr>
          <p:cNvSpPr/>
          <p:nvPr userDrawn="1"/>
        </p:nvSpPr>
        <p:spPr>
          <a:xfrm flipH="1">
            <a:off x="7146016" y="429086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8" name="Freeform: Shape 49">
            <a:extLst>
              <a:ext uri="{FF2B5EF4-FFF2-40B4-BE49-F238E27FC236}">
                <a16:creationId xmlns:a16="http://schemas.microsoft.com/office/drawing/2014/main" id="{9EA72422-90A8-454F-8133-112CD2B85BEA}"/>
              </a:ext>
            </a:extLst>
          </p:cNvPr>
          <p:cNvSpPr/>
          <p:nvPr userDrawn="1"/>
        </p:nvSpPr>
        <p:spPr>
          <a:xfrm flipH="1">
            <a:off x="5937847" y="361339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9" name="Freeform: Shape 50">
            <a:extLst>
              <a:ext uri="{FF2B5EF4-FFF2-40B4-BE49-F238E27FC236}">
                <a16:creationId xmlns:a16="http://schemas.microsoft.com/office/drawing/2014/main" id="{3C67727D-D0D9-4CA6-99EE-0B89D465A706}"/>
              </a:ext>
            </a:extLst>
          </p:cNvPr>
          <p:cNvSpPr/>
          <p:nvPr userDrawn="1"/>
        </p:nvSpPr>
        <p:spPr>
          <a:xfrm flipH="1">
            <a:off x="5951993" y="225130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0" name="Freeform: Shape 51">
            <a:extLst>
              <a:ext uri="{FF2B5EF4-FFF2-40B4-BE49-F238E27FC236}">
                <a16:creationId xmlns:a16="http://schemas.microsoft.com/office/drawing/2014/main" id="{C88A67D0-B01F-4CC8-B248-2CF85911F456}"/>
              </a:ext>
            </a:extLst>
          </p:cNvPr>
          <p:cNvSpPr/>
          <p:nvPr userDrawn="1"/>
        </p:nvSpPr>
        <p:spPr>
          <a:xfrm flipH="1">
            <a:off x="4778156" y="1565771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1" name="Freeform: Shape 52">
            <a:extLst>
              <a:ext uri="{FF2B5EF4-FFF2-40B4-BE49-F238E27FC236}">
                <a16:creationId xmlns:a16="http://schemas.microsoft.com/office/drawing/2014/main" id="{DBF6CA39-E979-4287-833E-20A9B455F7D6}"/>
              </a:ext>
            </a:extLst>
          </p:cNvPr>
          <p:cNvSpPr/>
          <p:nvPr userDrawn="1"/>
        </p:nvSpPr>
        <p:spPr>
          <a:xfrm flipH="1">
            <a:off x="3565843" y="2247823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2" name="Freeform: Shape 53">
            <a:extLst>
              <a:ext uri="{FF2B5EF4-FFF2-40B4-BE49-F238E27FC236}">
                <a16:creationId xmlns:a16="http://schemas.microsoft.com/office/drawing/2014/main" id="{9EAA4E60-7510-4920-A426-5630491CFAC2}"/>
              </a:ext>
            </a:extLst>
          </p:cNvPr>
          <p:cNvSpPr/>
          <p:nvPr userDrawn="1"/>
        </p:nvSpPr>
        <p:spPr>
          <a:xfrm flipH="1">
            <a:off x="3565952" y="361339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3" name="Freeform: Shape 54">
            <a:extLst>
              <a:ext uri="{FF2B5EF4-FFF2-40B4-BE49-F238E27FC236}">
                <a16:creationId xmlns:a16="http://schemas.microsoft.com/office/drawing/2014/main" id="{322F7ECD-1942-42EE-B5E0-FC1E0206BFFD}"/>
              </a:ext>
            </a:extLst>
          </p:cNvPr>
          <p:cNvSpPr/>
          <p:nvPr userDrawn="1"/>
        </p:nvSpPr>
        <p:spPr>
          <a:xfrm flipH="1">
            <a:off x="2386318" y="2962784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4" name="Freeform: Shape 55">
            <a:extLst>
              <a:ext uri="{FF2B5EF4-FFF2-40B4-BE49-F238E27FC236}">
                <a16:creationId xmlns:a16="http://schemas.microsoft.com/office/drawing/2014/main" id="{2465D6BD-72DA-4C13-97C2-7CF8D7F2F0C4}"/>
              </a:ext>
            </a:extLst>
          </p:cNvPr>
          <p:cNvSpPr/>
          <p:nvPr userDrawn="1"/>
        </p:nvSpPr>
        <p:spPr>
          <a:xfrm flipH="1">
            <a:off x="1190302" y="361221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5" name="Content placeholder 47" descr="Click icon to add picture">
            <a:extLst>
              <a:ext uri="{FF2B5EF4-FFF2-40B4-BE49-F238E27FC236}">
                <a16:creationId xmlns:a16="http://schemas.microsoft.com/office/drawing/2014/main" id="{E7C6BEEA-1766-44A1-A28D-2E817DBF2267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1507136" y="3865003"/>
            <a:ext cx="1877575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86" name="Content placeholder 47">
            <a:extLst>
              <a:ext uri="{FF2B5EF4-FFF2-40B4-BE49-F238E27FC236}">
                <a16:creationId xmlns:a16="http://schemas.microsoft.com/office/drawing/2014/main" id="{597D4D7A-8D7E-492C-8795-D491CF53B5FA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507136" y="4447079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US" altLang="zh-CN" sz="1400" b="0" kern="1200" dirty="0">
                <a:solidFill>
                  <a:schemeClr val="accent6"/>
                </a:solidFill>
                <a:latin typeface="+mn-lt"/>
                <a:ea typeface="+mj-ea"/>
                <a:cs typeface="+mn-cs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87" name="Content placeholder 47" descr="Click icon to add picture">
            <a:extLst>
              <a:ext uri="{FF2B5EF4-FFF2-40B4-BE49-F238E27FC236}">
                <a16:creationId xmlns:a16="http://schemas.microsoft.com/office/drawing/2014/main" id="{A7396594-2DE7-4DB9-B6B4-92F63F06EFCF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3889942" y="2355643"/>
            <a:ext cx="1877575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88" name="Content placeholder 47">
            <a:extLst>
              <a:ext uri="{FF2B5EF4-FFF2-40B4-BE49-F238E27FC236}">
                <a16:creationId xmlns:a16="http://schemas.microsoft.com/office/drawing/2014/main" id="{CC680CF7-ED60-4FFF-B04E-B24ECDDD3512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3889942" y="2937719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90000"/>
              </a:lnSpc>
              <a:buNone/>
              <a:defRPr lang="en-US" altLang="zh-CN" sz="1400" b="0" kern="1200" dirty="0">
                <a:solidFill>
                  <a:schemeClr val="accent6"/>
                </a:solidFill>
                <a:latin typeface="+mn-lt"/>
                <a:ea typeface="+mj-ea"/>
                <a:cs typeface="+mn-cs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89" name="Content placeholder 47" descr="Click icon to add picture">
            <a:extLst>
              <a:ext uri="{FF2B5EF4-FFF2-40B4-BE49-F238E27FC236}">
                <a16:creationId xmlns:a16="http://schemas.microsoft.com/office/drawing/2014/main" id="{042E6E66-3835-45DF-80D9-C4AFDF3401FF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107230" y="4469081"/>
            <a:ext cx="1877575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90" name="Content placeholder 47">
            <a:extLst>
              <a:ext uri="{FF2B5EF4-FFF2-40B4-BE49-F238E27FC236}">
                <a16:creationId xmlns:a16="http://schemas.microsoft.com/office/drawing/2014/main" id="{A6E85C70-1784-4A0C-8897-EDE98D39BC01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5107230" y="5051157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US" altLang="zh-CN" sz="1400" b="0" kern="1200" dirty="0">
                <a:solidFill>
                  <a:schemeClr val="accent6"/>
                </a:solidFill>
                <a:latin typeface="+mn-lt"/>
                <a:ea typeface="+mj-ea"/>
                <a:cs typeface="+mn-cs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91" name="Content placeholder 47" descr="Click icon to add picture">
            <a:extLst>
              <a:ext uri="{FF2B5EF4-FFF2-40B4-BE49-F238E27FC236}">
                <a16:creationId xmlns:a16="http://schemas.microsoft.com/office/drawing/2014/main" id="{4CD55BC2-05D0-49CB-B0A5-C96ACB411B57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7501941" y="4469081"/>
            <a:ext cx="1877575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92" name="Content placeholder 47">
            <a:extLst>
              <a:ext uri="{FF2B5EF4-FFF2-40B4-BE49-F238E27FC236}">
                <a16:creationId xmlns:a16="http://schemas.microsoft.com/office/drawing/2014/main" id="{49DB7120-2F2C-4F89-AA8C-ABC4F3FF25F3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501941" y="5051157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US" altLang="zh-CN" sz="1400" b="0" kern="1200" dirty="0">
                <a:solidFill>
                  <a:schemeClr val="accent6"/>
                </a:solidFill>
                <a:latin typeface="+mn-lt"/>
                <a:ea typeface="+mj-ea"/>
                <a:cs typeface="+mn-cs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93" name="Content placeholder 47" descr="Click icon to add picture">
            <a:extLst>
              <a:ext uri="{FF2B5EF4-FFF2-40B4-BE49-F238E27FC236}">
                <a16:creationId xmlns:a16="http://schemas.microsoft.com/office/drawing/2014/main" id="{AEB1F7BA-7D83-4C23-A72B-82DF9377E9C3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734718" y="2355643"/>
            <a:ext cx="1877575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94" name="Content placeholder 47">
            <a:extLst>
              <a:ext uri="{FF2B5EF4-FFF2-40B4-BE49-F238E27FC236}">
                <a16:creationId xmlns:a16="http://schemas.microsoft.com/office/drawing/2014/main" id="{7C32F3EB-1AC3-40E9-B66D-ADB19CC74F0F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734718" y="2937719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US" altLang="zh-CN" sz="1400" b="0" kern="1200" dirty="0">
                <a:solidFill>
                  <a:schemeClr val="accent6"/>
                </a:solidFill>
                <a:latin typeface="+mn-lt"/>
                <a:ea typeface="+mj-ea"/>
                <a:cs typeface="+mn-cs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7E7569-B8BF-39D0-D742-EF98B83E4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8914" y="726705"/>
            <a:ext cx="10515600" cy="1205058"/>
          </a:xfrm>
        </p:spPr>
        <p:txBody>
          <a:bodyPr anchor="t">
            <a:noAutofit/>
          </a:bodyPr>
          <a:lstStyle>
            <a:lvl1pPr algn="l">
              <a:defRPr>
                <a:solidFill>
                  <a:schemeClr val="accent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FC159C7-D006-5B5F-1FEA-689C432B8C8C}"/>
              </a:ext>
            </a:extLst>
          </p:cNvPr>
          <p:cNvSpPr>
            <a:spLocks noGrp="1"/>
          </p:cNvSpPr>
          <p:nvPr>
            <p:ph type="ftr" sz="quarter" idx="46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0EBABD-E264-2C96-1139-289A712F35B7}"/>
              </a:ext>
            </a:extLst>
          </p:cNvPr>
          <p:cNvSpPr>
            <a:spLocks noGrp="1"/>
          </p:cNvSpPr>
          <p:nvPr>
            <p:ph type="sldNum" sz="quarter" idx="47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59088099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47">
            <a:extLst>
              <a:ext uri="{FF2B5EF4-FFF2-40B4-BE49-F238E27FC236}">
                <a16:creationId xmlns:a16="http://schemas.microsoft.com/office/drawing/2014/main" id="{3EDD8D3E-653B-4A9E-9868-3B013A65FE9F}"/>
              </a:ext>
            </a:extLst>
          </p:cNvPr>
          <p:cNvSpPr>
            <a:spLocks noGrp="1"/>
          </p:cNvSpPr>
          <p:nvPr>
            <p:ph type="pic" sz="quarter" idx="48"/>
          </p:nvPr>
        </p:nvSpPr>
        <p:spPr>
          <a:xfrm>
            <a:off x="7493157" y="529148"/>
            <a:ext cx="4248873" cy="473113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ln w="19050"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>
                <a:solidFill>
                  <a:schemeClr val="accent6"/>
                </a:solidFill>
              </a:defRPr>
            </a:lvl1pPr>
          </a:lstStyle>
          <a:p>
            <a:r>
              <a:rPr lang="en-GB" altLang="zh-CN"/>
              <a:t>Click icon to add picture</a:t>
            </a:r>
            <a:endParaRPr lang="zh-CN" altLang="en-US"/>
          </a:p>
        </p:txBody>
      </p:sp>
      <p:sp>
        <p:nvSpPr>
          <p:cNvPr id="18" name="Content Placeholder 47">
            <a:extLst>
              <a:ext uri="{FF2B5EF4-FFF2-40B4-BE49-F238E27FC236}">
                <a16:creationId xmlns:a16="http://schemas.microsoft.com/office/drawing/2014/main" id="{DD4E6A9F-7400-917B-6A6B-6BAB445E85FA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17427" y="3253120"/>
            <a:ext cx="4959822" cy="2007158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19" name="Freeform: Shape 25">
            <a:extLst>
              <a:ext uri="{FF2B5EF4-FFF2-40B4-BE49-F238E27FC236}">
                <a16:creationId xmlns:a16="http://schemas.microsoft.com/office/drawing/2014/main" id="{D7BBD3E8-D5DD-C21F-3792-4880373CCDCC}"/>
              </a:ext>
            </a:extLst>
          </p:cNvPr>
          <p:cNvSpPr/>
          <p:nvPr userDrawn="1"/>
        </p:nvSpPr>
        <p:spPr>
          <a:xfrm flipH="1">
            <a:off x="7400972" y="4508725"/>
            <a:ext cx="1347680" cy="158117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20" name="Freeform: Shape 11">
            <a:extLst>
              <a:ext uri="{FF2B5EF4-FFF2-40B4-BE49-F238E27FC236}">
                <a16:creationId xmlns:a16="http://schemas.microsoft.com/office/drawing/2014/main" id="{FC461D80-0CAC-62E5-726A-63B48BEF3F25}"/>
              </a:ext>
            </a:extLst>
          </p:cNvPr>
          <p:cNvSpPr/>
          <p:nvPr userDrawn="1"/>
        </p:nvSpPr>
        <p:spPr>
          <a:xfrm>
            <a:off x="6521016" y="4772906"/>
            <a:ext cx="663381" cy="75892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4944167-AFE9-AE61-AF44-B9AEE24D17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427" y="2497488"/>
            <a:ext cx="9823998" cy="1325563"/>
          </a:xfrm>
        </p:spPr>
        <p:txBody>
          <a:bodyPr anchor="t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7268D53-92DA-7335-4DAB-83485CAF3FE9}"/>
              </a:ext>
            </a:extLst>
          </p:cNvPr>
          <p:cNvSpPr>
            <a:spLocks noGrp="1"/>
          </p:cNvSpPr>
          <p:nvPr>
            <p:ph type="ftr" sz="quarter" idx="49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9FCB16-3643-AB04-D20E-A14FFE07F67C}"/>
              </a:ext>
            </a:extLst>
          </p:cNvPr>
          <p:cNvSpPr>
            <a:spLocks noGrp="1"/>
          </p:cNvSpPr>
          <p:nvPr>
            <p:ph type="sldNum" sz="quarter" idx="5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21327664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Freeform 46">
            <a:extLst>
              <a:ext uri="{FF2B5EF4-FFF2-40B4-BE49-F238E27FC236}">
                <a16:creationId xmlns:a16="http://schemas.microsoft.com/office/drawing/2014/main" id="{39B50CEE-D9F9-B5CD-C274-BEAA5EAB37E3}"/>
              </a:ext>
            </a:extLst>
          </p:cNvPr>
          <p:cNvSpPr/>
          <p:nvPr userDrawn="1"/>
        </p:nvSpPr>
        <p:spPr>
          <a:xfrm>
            <a:off x="410352" y="12435"/>
            <a:ext cx="1455521" cy="1019127"/>
          </a:xfrm>
          <a:custGeom>
            <a:avLst/>
            <a:gdLst>
              <a:gd name="connsiteX0" fmla="*/ 219223 w 1455521"/>
              <a:gd name="connsiteY0" fmla="*/ 0 h 1019127"/>
              <a:gd name="connsiteX1" fmla="*/ 1236298 w 1455521"/>
              <a:gd name="connsiteY1" fmla="*/ 0 h 1019127"/>
              <a:gd name="connsiteX2" fmla="*/ 1455521 w 1455521"/>
              <a:gd name="connsiteY2" fmla="*/ 385779 h 1019127"/>
              <a:gd name="connsiteX3" fmla="*/ 1095615 w 1455521"/>
              <a:gd name="connsiteY3" fmla="*/ 1019127 h 1019127"/>
              <a:gd name="connsiteX4" fmla="*/ 359906 w 1455521"/>
              <a:gd name="connsiteY4" fmla="*/ 1019127 h 1019127"/>
              <a:gd name="connsiteX5" fmla="*/ 0 w 1455521"/>
              <a:gd name="connsiteY5" fmla="*/ 385779 h 1019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5521" h="1019127">
                <a:moveTo>
                  <a:pt x="219223" y="0"/>
                </a:moveTo>
                <a:lnTo>
                  <a:pt x="1236298" y="0"/>
                </a:lnTo>
                <a:lnTo>
                  <a:pt x="1455521" y="385779"/>
                </a:lnTo>
                <a:lnTo>
                  <a:pt x="1095615" y="1019127"/>
                </a:lnTo>
                <a:lnTo>
                  <a:pt x="359906" y="1019127"/>
                </a:lnTo>
                <a:lnTo>
                  <a:pt x="0" y="385779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9" name="Hexagon 15">
            <a:extLst>
              <a:ext uri="{FF2B5EF4-FFF2-40B4-BE49-F238E27FC236}">
                <a16:creationId xmlns:a16="http://schemas.microsoft.com/office/drawing/2014/main" id="{93831F6E-A0DA-46E5-AF13-ED5D9ABF108D}"/>
              </a:ext>
            </a:extLst>
          </p:cNvPr>
          <p:cNvSpPr/>
          <p:nvPr userDrawn="1"/>
        </p:nvSpPr>
        <p:spPr>
          <a:xfrm>
            <a:off x="1579486" y="450004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0" name="Hexagon 17">
            <a:extLst>
              <a:ext uri="{FF2B5EF4-FFF2-40B4-BE49-F238E27FC236}">
                <a16:creationId xmlns:a16="http://schemas.microsoft.com/office/drawing/2014/main" id="{18B06ECC-5FA7-4ACA-86BF-694240D0C05B}"/>
              </a:ext>
            </a:extLst>
          </p:cNvPr>
          <p:cNvSpPr/>
          <p:nvPr userDrawn="1"/>
        </p:nvSpPr>
        <p:spPr>
          <a:xfrm>
            <a:off x="412218" y="1136470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1" name="Hexagon 19">
            <a:extLst>
              <a:ext uri="{FF2B5EF4-FFF2-40B4-BE49-F238E27FC236}">
                <a16:creationId xmlns:a16="http://schemas.microsoft.com/office/drawing/2014/main" id="{089AA305-8FFC-46A5-B806-D5D78320D0CD}"/>
              </a:ext>
            </a:extLst>
          </p:cNvPr>
          <p:cNvSpPr/>
          <p:nvPr userDrawn="1"/>
        </p:nvSpPr>
        <p:spPr>
          <a:xfrm>
            <a:off x="1580070" y="1812437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2" name="Hexagon 21">
            <a:extLst>
              <a:ext uri="{FF2B5EF4-FFF2-40B4-BE49-F238E27FC236}">
                <a16:creationId xmlns:a16="http://schemas.microsoft.com/office/drawing/2014/main" id="{DB2D65ED-32BC-44B2-92F3-E16717051CA1}"/>
              </a:ext>
            </a:extLst>
          </p:cNvPr>
          <p:cNvSpPr/>
          <p:nvPr userDrawn="1"/>
        </p:nvSpPr>
        <p:spPr>
          <a:xfrm>
            <a:off x="3953772" y="4582171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44" name="Freeform 43">
            <a:extLst>
              <a:ext uri="{FF2B5EF4-FFF2-40B4-BE49-F238E27FC236}">
                <a16:creationId xmlns:a16="http://schemas.microsoft.com/office/drawing/2014/main" id="{6100186E-95B0-AB29-6F1D-DBFBAA566DB2}"/>
              </a:ext>
            </a:extLst>
          </p:cNvPr>
          <p:cNvSpPr/>
          <p:nvPr userDrawn="1"/>
        </p:nvSpPr>
        <p:spPr>
          <a:xfrm>
            <a:off x="3955762" y="5952136"/>
            <a:ext cx="1455521" cy="932559"/>
          </a:xfrm>
          <a:custGeom>
            <a:avLst/>
            <a:gdLst>
              <a:gd name="connsiteX0" fmla="*/ 359906 w 1455521"/>
              <a:gd name="connsiteY0" fmla="*/ 0 h 932559"/>
              <a:gd name="connsiteX1" fmla="*/ 1095615 w 1455521"/>
              <a:gd name="connsiteY1" fmla="*/ 0 h 932559"/>
              <a:gd name="connsiteX2" fmla="*/ 1455521 w 1455521"/>
              <a:gd name="connsiteY2" fmla="*/ 633348 h 932559"/>
              <a:gd name="connsiteX3" fmla="*/ 1285492 w 1455521"/>
              <a:gd name="connsiteY3" fmla="*/ 932559 h 932559"/>
              <a:gd name="connsiteX4" fmla="*/ 170030 w 1455521"/>
              <a:gd name="connsiteY4" fmla="*/ 932559 h 932559"/>
              <a:gd name="connsiteX5" fmla="*/ 0 w 1455521"/>
              <a:gd name="connsiteY5" fmla="*/ 633348 h 932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5521" h="932559">
                <a:moveTo>
                  <a:pt x="359906" y="0"/>
                </a:moveTo>
                <a:lnTo>
                  <a:pt x="1095615" y="0"/>
                </a:lnTo>
                <a:lnTo>
                  <a:pt x="1455521" y="633348"/>
                </a:lnTo>
                <a:lnTo>
                  <a:pt x="1285492" y="932559"/>
                </a:lnTo>
                <a:lnTo>
                  <a:pt x="170030" y="932559"/>
                </a:lnTo>
                <a:lnTo>
                  <a:pt x="0" y="633348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4" name="Hexagon 27">
            <a:extLst>
              <a:ext uri="{FF2B5EF4-FFF2-40B4-BE49-F238E27FC236}">
                <a16:creationId xmlns:a16="http://schemas.microsoft.com/office/drawing/2014/main" id="{5275D449-7441-440B-8584-96D25256F24D}"/>
              </a:ext>
            </a:extLst>
          </p:cNvPr>
          <p:cNvSpPr/>
          <p:nvPr userDrawn="1"/>
        </p:nvSpPr>
        <p:spPr>
          <a:xfrm>
            <a:off x="2783996" y="5245443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5" name="Hexagon 28">
            <a:extLst>
              <a:ext uri="{FF2B5EF4-FFF2-40B4-BE49-F238E27FC236}">
                <a16:creationId xmlns:a16="http://schemas.microsoft.com/office/drawing/2014/main" id="{94CFCD79-F5CD-4175-96DE-1AC2E1999DB6}"/>
              </a:ext>
            </a:extLst>
          </p:cNvPr>
          <p:cNvSpPr/>
          <p:nvPr userDrawn="1"/>
        </p:nvSpPr>
        <p:spPr>
          <a:xfrm>
            <a:off x="2767144" y="3880620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43" name="Freeform 42">
            <a:extLst>
              <a:ext uri="{FF2B5EF4-FFF2-40B4-BE49-F238E27FC236}">
                <a16:creationId xmlns:a16="http://schemas.microsoft.com/office/drawing/2014/main" id="{C8667104-E096-23C3-4C2C-5277C2AF5C57}"/>
              </a:ext>
            </a:extLst>
          </p:cNvPr>
          <p:cNvSpPr/>
          <p:nvPr userDrawn="1"/>
        </p:nvSpPr>
        <p:spPr>
          <a:xfrm>
            <a:off x="3702" y="448131"/>
            <a:ext cx="678871" cy="1266696"/>
          </a:xfrm>
          <a:custGeom>
            <a:avLst/>
            <a:gdLst>
              <a:gd name="connsiteX0" fmla="*/ 0 w 678871"/>
              <a:gd name="connsiteY0" fmla="*/ 0 h 1266696"/>
              <a:gd name="connsiteX1" fmla="*/ 318965 w 678871"/>
              <a:gd name="connsiteY1" fmla="*/ 0 h 1266696"/>
              <a:gd name="connsiteX2" fmla="*/ 678871 w 678871"/>
              <a:gd name="connsiteY2" fmla="*/ 633348 h 1266696"/>
              <a:gd name="connsiteX3" fmla="*/ 318965 w 678871"/>
              <a:gd name="connsiteY3" fmla="*/ 1266696 h 1266696"/>
              <a:gd name="connsiteX4" fmla="*/ 0 w 678871"/>
              <a:gd name="connsiteY4" fmla="*/ 1266696 h 1266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78871" h="1266696">
                <a:moveTo>
                  <a:pt x="0" y="0"/>
                </a:moveTo>
                <a:lnTo>
                  <a:pt x="318965" y="0"/>
                </a:lnTo>
                <a:lnTo>
                  <a:pt x="678871" y="633348"/>
                </a:lnTo>
                <a:lnTo>
                  <a:pt x="318965" y="1266696"/>
                </a:lnTo>
                <a:lnTo>
                  <a:pt x="0" y="1266696"/>
                </a:lnTo>
                <a:close/>
              </a:path>
            </a:pathLst>
          </a:cu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8" name="Hexagon 31">
            <a:extLst>
              <a:ext uri="{FF2B5EF4-FFF2-40B4-BE49-F238E27FC236}">
                <a16:creationId xmlns:a16="http://schemas.microsoft.com/office/drawing/2014/main" id="{61BB4AB0-7C5C-4697-A25B-0AFD8754AB52}"/>
              </a:ext>
            </a:extLst>
          </p:cNvPr>
          <p:cNvSpPr/>
          <p:nvPr userDrawn="1"/>
        </p:nvSpPr>
        <p:spPr>
          <a:xfrm>
            <a:off x="1580353" y="3182793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noFill/>
          <a:ln w="190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46" name="Freeform 45">
            <a:extLst>
              <a:ext uri="{FF2B5EF4-FFF2-40B4-BE49-F238E27FC236}">
                <a16:creationId xmlns:a16="http://schemas.microsoft.com/office/drawing/2014/main" id="{2363FF00-E570-D743-258E-E9FEF4F02A08}"/>
              </a:ext>
            </a:extLst>
          </p:cNvPr>
          <p:cNvSpPr/>
          <p:nvPr userDrawn="1"/>
        </p:nvSpPr>
        <p:spPr>
          <a:xfrm>
            <a:off x="6334981" y="5962237"/>
            <a:ext cx="1455521" cy="901561"/>
          </a:xfrm>
          <a:custGeom>
            <a:avLst/>
            <a:gdLst>
              <a:gd name="connsiteX0" fmla="*/ 359906 w 1455521"/>
              <a:gd name="connsiteY0" fmla="*/ 0 h 901561"/>
              <a:gd name="connsiteX1" fmla="*/ 1095615 w 1455521"/>
              <a:gd name="connsiteY1" fmla="*/ 0 h 901561"/>
              <a:gd name="connsiteX2" fmla="*/ 1455521 w 1455521"/>
              <a:gd name="connsiteY2" fmla="*/ 633348 h 901561"/>
              <a:gd name="connsiteX3" fmla="*/ 1303107 w 1455521"/>
              <a:gd name="connsiteY3" fmla="*/ 901561 h 901561"/>
              <a:gd name="connsiteX4" fmla="*/ 152415 w 1455521"/>
              <a:gd name="connsiteY4" fmla="*/ 901561 h 901561"/>
              <a:gd name="connsiteX5" fmla="*/ 0 w 1455521"/>
              <a:gd name="connsiteY5" fmla="*/ 633348 h 901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5521" h="901561">
                <a:moveTo>
                  <a:pt x="359906" y="0"/>
                </a:moveTo>
                <a:lnTo>
                  <a:pt x="1095615" y="0"/>
                </a:lnTo>
                <a:lnTo>
                  <a:pt x="1455521" y="633348"/>
                </a:lnTo>
                <a:lnTo>
                  <a:pt x="1303107" y="901561"/>
                </a:lnTo>
                <a:lnTo>
                  <a:pt x="152415" y="901561"/>
                </a:lnTo>
                <a:lnTo>
                  <a:pt x="0" y="633348"/>
                </a:lnTo>
                <a:close/>
              </a:path>
            </a:pathLst>
          </a:cu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28" name="Content Placeholder 47">
            <a:extLst>
              <a:ext uri="{FF2B5EF4-FFF2-40B4-BE49-F238E27FC236}">
                <a16:creationId xmlns:a16="http://schemas.microsoft.com/office/drawing/2014/main" id="{073CD90F-1E45-47EC-B558-D5F638F5FE6F}"/>
              </a:ext>
            </a:extLst>
          </p:cNvPr>
          <p:cNvSpPr>
            <a:spLocks noGrp="1"/>
          </p:cNvSpPr>
          <p:nvPr>
            <p:ph type="pic" sz="quarter" idx="48"/>
          </p:nvPr>
        </p:nvSpPr>
        <p:spPr>
          <a:xfrm>
            <a:off x="2754948" y="2502098"/>
            <a:ext cx="1465840" cy="1289394"/>
          </a:xfrm>
          <a:prstGeom prst="hexagon">
            <a:avLst>
              <a:gd name="adj" fmla="val 28349"/>
              <a:gd name="vf" fmla="val 115470"/>
            </a:avLst>
          </a:prstGeom>
          <a:ln w="12700">
            <a:noFill/>
          </a:ln>
        </p:spPr>
        <p:txBody>
          <a:bodyPr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GB" altLang="zh-CN"/>
              <a:t>Click icon to add picture</a:t>
            </a:r>
            <a:endParaRPr lang="en-US" altLang="zh-CN" dirty="0"/>
          </a:p>
        </p:txBody>
      </p:sp>
      <p:sp>
        <p:nvSpPr>
          <p:cNvPr id="29" name="Content Placeholder 47">
            <a:extLst>
              <a:ext uri="{FF2B5EF4-FFF2-40B4-BE49-F238E27FC236}">
                <a16:creationId xmlns:a16="http://schemas.microsoft.com/office/drawing/2014/main" id="{9A501203-35D0-41A5-A2A4-9F05FAB495C4}"/>
              </a:ext>
            </a:extLst>
          </p:cNvPr>
          <p:cNvSpPr>
            <a:spLocks noGrp="1"/>
          </p:cNvSpPr>
          <p:nvPr>
            <p:ph type="pic" sz="quarter" idx="49"/>
          </p:nvPr>
        </p:nvSpPr>
        <p:spPr>
          <a:xfrm>
            <a:off x="391110" y="2493385"/>
            <a:ext cx="1465840" cy="1289394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GB" altLang="zh-CN"/>
              <a:t>Click icon to add picture</a:t>
            </a:r>
            <a:endParaRPr lang="en-US" altLang="zh-CN" dirty="0"/>
          </a:p>
        </p:txBody>
      </p:sp>
      <p:sp>
        <p:nvSpPr>
          <p:cNvPr id="30" name="Content Placeholder 47">
            <a:extLst>
              <a:ext uri="{FF2B5EF4-FFF2-40B4-BE49-F238E27FC236}">
                <a16:creationId xmlns:a16="http://schemas.microsoft.com/office/drawing/2014/main" id="{1FA62038-8BB7-45FD-896E-34738A5578BD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5151412" y="5238680"/>
            <a:ext cx="1465840" cy="1289394"/>
          </a:xfrm>
          <a:prstGeom prst="hexagon">
            <a:avLst>
              <a:gd name="adj" fmla="val 28349"/>
              <a:gd name="vf" fmla="val 115470"/>
            </a:avLst>
          </a:prstGeom>
          <a:ln w="12700">
            <a:noFill/>
          </a:ln>
        </p:spPr>
        <p:txBody>
          <a:bodyPr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GB" altLang="zh-CN"/>
              <a:t>Click icon to add picture</a:t>
            </a:r>
            <a:endParaRPr lang="en-US" altLang="zh-CN" dirty="0"/>
          </a:p>
        </p:txBody>
      </p:sp>
      <p:sp>
        <p:nvSpPr>
          <p:cNvPr id="31" name="Content Placeholder 47">
            <a:extLst>
              <a:ext uri="{FF2B5EF4-FFF2-40B4-BE49-F238E27FC236}">
                <a16:creationId xmlns:a16="http://schemas.microsoft.com/office/drawing/2014/main" id="{9A7E0EE6-5885-489B-81A9-65DBC0016938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3948599" y="3194928"/>
            <a:ext cx="1465840" cy="1289394"/>
          </a:xfrm>
          <a:prstGeom prst="hexagon">
            <a:avLst>
              <a:gd name="adj" fmla="val 28349"/>
              <a:gd name="vf" fmla="val 115470"/>
            </a:avLst>
          </a:prstGeom>
          <a:ln w="12700">
            <a:noFill/>
          </a:ln>
        </p:spPr>
        <p:txBody>
          <a:bodyPr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GB" altLang="zh-CN"/>
              <a:t>Click icon to add picture</a:t>
            </a:r>
            <a:endParaRPr lang="en-US" altLang="zh-CN" dirty="0"/>
          </a:p>
        </p:txBody>
      </p:sp>
      <p:sp>
        <p:nvSpPr>
          <p:cNvPr id="21" name="Content Placeholder 47" descr="Click icon to add picture">
            <a:extLst>
              <a:ext uri="{FF2B5EF4-FFF2-40B4-BE49-F238E27FC236}">
                <a16:creationId xmlns:a16="http://schemas.microsoft.com/office/drawing/2014/main" id="{B7E46D91-6194-E279-CAE3-425E21FD4A83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6096000" y="3093990"/>
            <a:ext cx="3034145" cy="1879791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0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4722C9EB-D452-B3DF-5219-160F48DE78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1703538"/>
            <a:ext cx="5055698" cy="1325563"/>
          </a:xfrm>
        </p:spPr>
        <p:txBody>
          <a:bodyPr anchor="b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0" name="Freeform 39">
            <a:extLst>
              <a:ext uri="{FF2B5EF4-FFF2-40B4-BE49-F238E27FC236}">
                <a16:creationId xmlns:a16="http://schemas.microsoft.com/office/drawing/2014/main" id="{E3C8467A-0A34-2A65-92FE-F12F6A3D84A6}"/>
              </a:ext>
            </a:extLst>
          </p:cNvPr>
          <p:cNvSpPr/>
          <p:nvPr userDrawn="1"/>
        </p:nvSpPr>
        <p:spPr>
          <a:xfrm>
            <a:off x="-6538" y="1815084"/>
            <a:ext cx="697438" cy="1266696"/>
          </a:xfrm>
          <a:custGeom>
            <a:avLst/>
            <a:gdLst>
              <a:gd name="connsiteX0" fmla="*/ 0 w 732607"/>
              <a:gd name="connsiteY0" fmla="*/ 0 h 1266696"/>
              <a:gd name="connsiteX1" fmla="*/ 372701 w 732607"/>
              <a:gd name="connsiteY1" fmla="*/ 0 h 1266696"/>
              <a:gd name="connsiteX2" fmla="*/ 732607 w 732607"/>
              <a:gd name="connsiteY2" fmla="*/ 633348 h 1266696"/>
              <a:gd name="connsiteX3" fmla="*/ 372701 w 732607"/>
              <a:gd name="connsiteY3" fmla="*/ 1266696 h 1266696"/>
              <a:gd name="connsiteX4" fmla="*/ 0 w 732607"/>
              <a:gd name="connsiteY4" fmla="*/ 1266696 h 1266696"/>
              <a:gd name="connsiteX0" fmla="*/ 43961 w 732607"/>
              <a:gd name="connsiteY0" fmla="*/ 8793 h 1266696"/>
              <a:gd name="connsiteX1" fmla="*/ 372701 w 732607"/>
              <a:gd name="connsiteY1" fmla="*/ 0 h 1266696"/>
              <a:gd name="connsiteX2" fmla="*/ 732607 w 732607"/>
              <a:gd name="connsiteY2" fmla="*/ 633348 h 1266696"/>
              <a:gd name="connsiteX3" fmla="*/ 372701 w 732607"/>
              <a:gd name="connsiteY3" fmla="*/ 1266696 h 1266696"/>
              <a:gd name="connsiteX4" fmla="*/ 0 w 732607"/>
              <a:gd name="connsiteY4" fmla="*/ 1266696 h 1266696"/>
              <a:gd name="connsiteX5" fmla="*/ 43961 w 732607"/>
              <a:gd name="connsiteY5" fmla="*/ 8793 h 1266696"/>
              <a:gd name="connsiteX0" fmla="*/ 8792 w 697438"/>
              <a:gd name="connsiteY0" fmla="*/ 8793 h 1266696"/>
              <a:gd name="connsiteX1" fmla="*/ 337532 w 697438"/>
              <a:gd name="connsiteY1" fmla="*/ 0 h 1266696"/>
              <a:gd name="connsiteX2" fmla="*/ 697438 w 697438"/>
              <a:gd name="connsiteY2" fmla="*/ 633348 h 1266696"/>
              <a:gd name="connsiteX3" fmla="*/ 337532 w 697438"/>
              <a:gd name="connsiteY3" fmla="*/ 1266696 h 1266696"/>
              <a:gd name="connsiteX4" fmla="*/ 0 w 697438"/>
              <a:gd name="connsiteY4" fmla="*/ 1266696 h 1266696"/>
              <a:gd name="connsiteX5" fmla="*/ 8792 w 697438"/>
              <a:gd name="connsiteY5" fmla="*/ 8793 h 1266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97438" h="1266696">
                <a:moveTo>
                  <a:pt x="8792" y="8793"/>
                </a:moveTo>
                <a:lnTo>
                  <a:pt x="337532" y="0"/>
                </a:lnTo>
                <a:lnTo>
                  <a:pt x="697438" y="633348"/>
                </a:lnTo>
                <a:lnTo>
                  <a:pt x="337532" y="1266696"/>
                </a:lnTo>
                <a:lnTo>
                  <a:pt x="0" y="1266696"/>
                </a:lnTo>
                <a:cubicBezTo>
                  <a:pt x="0" y="844464"/>
                  <a:pt x="8792" y="431025"/>
                  <a:pt x="8792" y="8793"/>
                </a:cubicBezTo>
                <a:close/>
              </a:path>
            </a:pathLst>
          </a:custGeom>
          <a:noFill/>
          <a:ln w="19050"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7334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6/18/2026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30979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  <p:sldLayoutId id="2147483687" r:id="rId18"/>
    <p:sldLayoutId id="2147483652" r:id="rId19"/>
    <p:sldLayoutId id="2147483654" r:id="rId20"/>
    <p:sldLayoutId id="2147483655" r:id="rId21"/>
    <p:sldLayoutId id="2147483657" r:id="rId22"/>
    <p:sldLayoutId id="2147483658" r:id="rId23"/>
    <p:sldLayoutId id="2147483659" r:id="rId24"/>
    <p:sldLayoutId id="2147483661" r:id="rId25"/>
    <p:sldLayoutId id="2147483664" r:id="rId26"/>
    <p:sldLayoutId id="2147483665" r:id="rId27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032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5640" userDrawn="1">
          <p15:clr>
            <a:srgbClr val="F26B43"/>
          </p15:clr>
        </p15:guide>
        <p15:guide id="4" pos="1656" userDrawn="1">
          <p15:clr>
            <a:srgbClr val="F26B43"/>
          </p15:clr>
        </p15:guide>
        <p15:guide id="5" pos="520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courses.lumenlearning.com/atd-clinton-hsm111/chapter/health-care-occupations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5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improvement-hub/wp-content/uploads/sites/44/2017/11/ILG-1.1-Improvement-Knowledge-and-Skills.pdf.-(Accessed" TargetMode="External"/><Relationship Id="rId2" Type="http://schemas.openxmlformats.org/officeDocument/2006/relationships/hyperlink" Target="https://mentalhealthmatterswa.com/topic/lesson-5-improving-communication-developing-effective-communication-skills/.-(Accessed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nationalforum.com/Electronic%20Journal%20Volumes/Lunenburg.-(Accessed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improvement-hub/wp-content/uploads/sites/44/2017/11/SBAR-Implementation-and-Training-Guide.pdf.-(Accessed" TargetMode="External"/><Relationship Id="rId2" Type="http://schemas.openxmlformats.org/officeDocument/2006/relationships/hyperlink" Target="https://www.nhsprofessionals.nhs.uk/nhs-staffing-pool-hub/working-in-healthcare/the-6-cs-of-care.-(Accessed" TargetMode="External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93A3B864-5E85-99D2-93E5-5CA1F4F35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283" y="259513"/>
            <a:ext cx="7275119" cy="1965651"/>
          </a:xfrm>
        </p:spPr>
        <p:txBody>
          <a:bodyPr/>
          <a:lstStyle/>
          <a:p>
            <a:r>
              <a:rPr lang="en-US" altLang="zh-CN" b="1" u="sng" dirty="0"/>
              <a:t>Personal and professional development </a:t>
            </a:r>
            <a:br>
              <a:rPr lang="en-US" altLang="zh-CN" b="1" dirty="0"/>
            </a:br>
            <a:br>
              <a:rPr lang="en-US" altLang="zh-CN" sz="4000" b="1" dirty="0"/>
            </a:br>
            <a:r>
              <a:rPr lang="en-GB" sz="3600" b="1" u="sng" dirty="0"/>
              <a:t>Self-Awareness Presentation</a:t>
            </a:r>
            <a:endParaRPr lang="en-US" b="1" u="sng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485E0237-B9A1-0B58-E0AA-05EF84817EB4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1485127" y="3221715"/>
            <a:ext cx="6785113" cy="2177916"/>
          </a:xfrm>
        </p:spPr>
        <p:txBody>
          <a:bodyPr/>
          <a:lstStyle/>
          <a:p>
            <a:r>
              <a:rPr lang="en-US" sz="2000" b="1" dirty="0">
                <a:solidFill>
                  <a:schemeClr val="tx1"/>
                </a:solidFill>
              </a:rPr>
              <a:t>Student - Yasmin Khatoon</a:t>
            </a:r>
          </a:p>
          <a:p>
            <a:r>
              <a:rPr lang="en-US" sz="2000" b="1" dirty="0">
                <a:solidFill>
                  <a:schemeClr val="tx1"/>
                </a:solidFill>
              </a:rPr>
              <a:t>Student Number - 2506910 </a:t>
            </a:r>
          </a:p>
          <a:p>
            <a:r>
              <a:rPr lang="en-US" sz="2000" b="1" dirty="0">
                <a:solidFill>
                  <a:schemeClr val="tx1"/>
                </a:solidFill>
              </a:rPr>
              <a:t>Lecturer – Wafa Nasir </a:t>
            </a:r>
          </a:p>
          <a:p>
            <a:r>
              <a:rPr lang="en-US" sz="2000" b="1" dirty="0">
                <a:solidFill>
                  <a:schemeClr val="tx1"/>
                </a:solidFill>
              </a:rPr>
              <a:t>Module Code -</a:t>
            </a:r>
            <a:r>
              <a:rPr lang="en-GB" sz="2000" b="1" dirty="0">
                <a:solidFill>
                  <a:schemeClr val="tx1"/>
                </a:solidFill>
              </a:rPr>
              <a:t>LCHS4009</a:t>
            </a:r>
          </a:p>
          <a:p>
            <a:r>
              <a:rPr lang="en-US" sz="2000" b="1" dirty="0">
                <a:solidFill>
                  <a:schemeClr val="tx1"/>
                </a:solidFill>
              </a:rPr>
              <a:t>Assessment Title -Component 1 Self-Awareness Presentation</a:t>
            </a:r>
          </a:p>
          <a:p>
            <a:endParaRPr lang="en-US" sz="2000" b="1" dirty="0"/>
          </a:p>
          <a:p>
            <a:endParaRPr lang="en-US" dirty="0"/>
          </a:p>
        </p:txBody>
      </p:sp>
      <p:pic>
        <p:nvPicPr>
          <p:cNvPr id="18" name="Picture Placeholder 17">
            <a:extLst>
              <a:ext uri="{FF2B5EF4-FFF2-40B4-BE49-F238E27FC236}">
                <a16:creationId xmlns:a16="http://schemas.microsoft.com/office/drawing/2014/main" id="{0E85B7AD-4102-BF3E-7C16-BF42D261C475}"/>
              </a:ext>
            </a:extLst>
          </p:cNvPr>
          <p:cNvPicPr>
            <a:picLocks noGrp="1" noChangeAspect="1"/>
          </p:cNvPicPr>
          <p:nvPr>
            <p:ph type="pic" sz="quarter" idx="47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8942" r="18942"/>
          <a:stretch>
            <a:fillRect/>
          </a:stretch>
        </p:blipFill>
        <p:spPr>
          <a:xfrm>
            <a:off x="7872237" y="1242338"/>
            <a:ext cx="3623226" cy="4166724"/>
          </a:xfrm>
        </p:spPr>
      </p:pic>
      <p:sp>
        <p:nvSpPr>
          <p:cNvPr id="10" name="Freeform: Shape 11">
            <a:extLst>
              <a:ext uri="{FF2B5EF4-FFF2-40B4-BE49-F238E27FC236}">
                <a16:creationId xmlns:a16="http://schemas.microsoft.com/office/drawing/2014/main" id="{01A79B69-242C-3AEB-4A42-7A606A54C6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857505" y="838985"/>
            <a:ext cx="1637958" cy="187385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chemeClr val="tx2">
                <a:lumMod val="50000"/>
                <a:lumOff val="50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984479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1D18537-D028-9E9C-FB87-93F24955DF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839" y="1263772"/>
            <a:ext cx="5117162" cy="1325563"/>
          </a:xfrm>
        </p:spPr>
        <p:txBody>
          <a:bodyPr/>
          <a:lstStyle/>
          <a:p>
            <a:r>
              <a:rPr lang="en-US" altLang="zh-CN" dirty="0">
                <a:solidFill>
                  <a:schemeClr val="tx1"/>
                </a:solidFill>
              </a:rPr>
              <a:t>Introduction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CC0093B1-77CC-1E61-FB22-E136F94EABD2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284480" y="2589335"/>
            <a:ext cx="5252720" cy="2632905"/>
          </a:xfrm>
        </p:spPr>
        <p:txBody>
          <a:bodyPr/>
          <a:lstStyle/>
          <a:p>
            <a:r>
              <a:rPr lang="en-GB" sz="1800" dirty="0">
                <a:solidFill>
                  <a:schemeClr val="tx1"/>
                </a:solidFill>
              </a:rPr>
              <a:t>Today I will be presenting one key skill which I chose is communication.</a:t>
            </a:r>
          </a:p>
          <a:p>
            <a:r>
              <a:rPr lang="en-GB" sz="1800" dirty="0">
                <a:solidFill>
                  <a:schemeClr val="tx1"/>
                </a:solidFill>
              </a:rPr>
              <a:t>I will be Explaining why this skill is important and relevant to professional practice in health and social care.</a:t>
            </a:r>
          </a:p>
          <a:p>
            <a:r>
              <a:rPr lang="en-GB" sz="1800" dirty="0">
                <a:solidFill>
                  <a:schemeClr val="tx1"/>
                </a:solidFill>
              </a:rPr>
              <a:t>I will also Include at least one practical example of how you would apply this skill in a real health and social care setting.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12" name="Picture Placeholder 11" descr="People around a table on their laptops">
            <a:extLst>
              <a:ext uri="{FF2B5EF4-FFF2-40B4-BE49-F238E27FC236}">
                <a16:creationId xmlns:a16="http://schemas.microsoft.com/office/drawing/2014/main" id="{8C4B5C6A-45B4-1976-622A-4CEB4E3211BC}"/>
              </a:ext>
            </a:extLst>
          </p:cNvPr>
          <p:cNvPicPr>
            <a:picLocks noGrp="1" noChangeAspect="1"/>
          </p:cNvPicPr>
          <p:nvPr>
            <p:ph type="pic" sz="quarter" idx="5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6" r="26"/>
          <a:stretch/>
        </p:blipFill>
        <p:spPr/>
      </p:pic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91FB993-29E1-3DBD-8335-7970016F8D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584821" y="311581"/>
            <a:ext cx="1896941" cy="217161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rgbClr val="C95B3A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rgbClr val="F7D952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75548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6" name="Rectangle 1105">
            <a:extLst>
              <a:ext uri="{FF2B5EF4-FFF2-40B4-BE49-F238E27FC236}">
                <a16:creationId xmlns:a16="http://schemas.microsoft.com/office/drawing/2014/main" id="{84C75E2B-CACA-478C-B26B-182AF87A1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108" name="Picture 1107">
            <a:extLst>
              <a:ext uri="{FF2B5EF4-FFF2-40B4-BE49-F238E27FC236}">
                <a16:creationId xmlns:a16="http://schemas.microsoft.com/office/drawing/2014/main" id="{50FF2874-547C-4D14-9E18-28B19002F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110" name="Straight Connector 1109">
            <a:extLst>
              <a:ext uri="{FF2B5EF4-FFF2-40B4-BE49-F238E27FC236}">
                <a16:creationId xmlns:a16="http://schemas.microsoft.com/office/drawing/2014/main" id="{36CF827D-A163-47F7-BD87-34EB4FA7D6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2" name="Straight Connector 1111">
            <a:extLst>
              <a:ext uri="{FF2B5EF4-FFF2-40B4-BE49-F238E27FC236}">
                <a16:creationId xmlns:a16="http://schemas.microsoft.com/office/drawing/2014/main" id="{D299D9A9-1DA8-433D-A9BC-FB48D93D42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114" name="Rectangle 1113">
            <a:extLst>
              <a:ext uri="{FF2B5EF4-FFF2-40B4-BE49-F238E27FC236}">
                <a16:creationId xmlns:a16="http://schemas.microsoft.com/office/drawing/2014/main" id="{5DC3EAF9-72B3-4C8A-B136-36D5FEA2FE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6" name="Rectangle 1115">
            <a:extLst>
              <a:ext uri="{FF2B5EF4-FFF2-40B4-BE49-F238E27FC236}">
                <a16:creationId xmlns:a16="http://schemas.microsoft.com/office/drawing/2014/main" id="{56EE4A92-D979-45B8-98F8-1AED89DF51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613663CA-BA5A-41E7-1FBE-D38846DFEF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2765" y="335281"/>
            <a:ext cx="8035617" cy="5261589"/>
          </a:xfrm>
        </p:spPr>
        <p:txBody>
          <a:bodyPr vert="horz" lIns="91440" tIns="45720" rIns="91440" bIns="45720" rtlCol="0" anchor="ctr">
            <a:noAutofit/>
          </a:bodyPr>
          <a:lstStyle/>
          <a:p>
            <a:br>
              <a:rPr lang="en-US" sz="1800" u="sng" dirty="0">
                <a:latin typeface="Aptos" panose="020B0004020202020204" pitchFamily="34" charset="0"/>
              </a:rPr>
            </a:br>
            <a:br>
              <a:rPr lang="en-US" sz="1800" u="sng" dirty="0">
                <a:latin typeface="Aptos" panose="020B0004020202020204" pitchFamily="34" charset="0"/>
              </a:rPr>
            </a:br>
            <a:r>
              <a:rPr lang="en-US" sz="2800" b="1" u="sng" dirty="0">
                <a:latin typeface="Aptos" panose="020B0004020202020204" pitchFamily="34" charset="0"/>
              </a:rPr>
              <a:t>Communication</a:t>
            </a:r>
            <a:br>
              <a:rPr lang="en-US" sz="1800" u="sng" dirty="0">
                <a:latin typeface="Aptos" panose="020B0004020202020204" pitchFamily="34" charset="0"/>
              </a:rPr>
            </a:br>
            <a:br>
              <a:rPr lang="en-US" sz="1800" cap="none" dirty="0">
                <a:latin typeface="Aptos" panose="020B0004020202020204" pitchFamily="34" charset="0"/>
              </a:rPr>
            </a:br>
            <a:r>
              <a:rPr lang="en-US" sz="1800" cap="none" dirty="0">
                <a:latin typeface="Aptos" panose="020B0004020202020204" pitchFamily="34" charset="0"/>
              </a:rPr>
              <a:t>What is communication?</a:t>
            </a:r>
            <a:br>
              <a:rPr lang="en-US" sz="1800" cap="none" dirty="0">
                <a:latin typeface="Aptos" panose="020B0004020202020204" pitchFamily="34" charset="0"/>
              </a:rPr>
            </a:br>
            <a:br>
              <a:rPr lang="en-US" sz="1800" cap="none" dirty="0">
                <a:latin typeface="Aptos" panose="020B0004020202020204" pitchFamily="34" charset="0"/>
              </a:rPr>
            </a:br>
            <a:r>
              <a:rPr lang="en-US" sz="1800" cap="none" dirty="0">
                <a:latin typeface="Aptos" panose="020B0004020202020204" pitchFamily="34" charset="0"/>
              </a:rPr>
              <a:t>Communication is the process of being able to give and receive information.</a:t>
            </a:r>
            <a:br>
              <a:rPr lang="en-US" sz="1800" cap="none" dirty="0">
                <a:latin typeface="Aptos" panose="020B0004020202020204" pitchFamily="34" charset="0"/>
              </a:rPr>
            </a:br>
            <a:br>
              <a:rPr lang="en-US" sz="1800" cap="none" dirty="0">
                <a:latin typeface="Aptos" panose="020B0004020202020204" pitchFamily="34" charset="0"/>
              </a:rPr>
            </a:br>
            <a:r>
              <a:rPr lang="en-US" sz="1800" cap="none" dirty="0">
                <a:latin typeface="Aptos" panose="020B0004020202020204" pitchFamily="34" charset="0"/>
              </a:rPr>
              <a:t>There are different types of communication </a:t>
            </a:r>
            <a:br>
              <a:rPr lang="en-US" sz="1800" cap="none" dirty="0">
                <a:latin typeface="Aptos" panose="020B0004020202020204" pitchFamily="34" charset="0"/>
              </a:rPr>
            </a:br>
            <a:r>
              <a:rPr lang="en-US" sz="1800" cap="none" dirty="0">
                <a:latin typeface="Aptos" panose="020B0004020202020204" pitchFamily="34" charset="0"/>
              </a:rPr>
              <a:t>verbal communication – which is speaking words or writing.</a:t>
            </a:r>
            <a:br>
              <a:rPr lang="en-US" sz="1800" cap="none" dirty="0">
                <a:latin typeface="Aptos" panose="020B0004020202020204" pitchFamily="34" charset="0"/>
              </a:rPr>
            </a:br>
            <a:br>
              <a:rPr lang="en-US" sz="1800" cap="none" dirty="0">
                <a:latin typeface="Aptos" panose="020B0004020202020204" pitchFamily="34" charset="0"/>
              </a:rPr>
            </a:br>
            <a:r>
              <a:rPr lang="en-US" sz="1800" cap="none" dirty="0">
                <a:latin typeface="Aptos" panose="020B0004020202020204" pitchFamily="34" charset="0"/>
              </a:rPr>
              <a:t>Non-verbal communication – which is being able to communicate without speaking or writing its all about body language ,facial expressions and eye contact sign language.</a:t>
            </a:r>
            <a:br>
              <a:rPr lang="en-US" sz="1800" cap="none" dirty="0">
                <a:latin typeface="Aptos" panose="020B0004020202020204" pitchFamily="34" charset="0"/>
              </a:rPr>
            </a:br>
            <a:br>
              <a:rPr lang="en-US" sz="1800" cap="none" dirty="0">
                <a:latin typeface="Aptos" panose="020B0004020202020204" pitchFamily="34" charset="0"/>
              </a:rPr>
            </a:br>
            <a:r>
              <a:rPr lang="en-US" sz="1800" cap="none" dirty="0">
                <a:latin typeface="Aptos" panose="020B0004020202020204" pitchFamily="34" charset="0"/>
              </a:rPr>
              <a:t>Listening- according to Mann (2013), listening is about giving a person who is speaking your full attention and then being able understand what they are saying and keeping good eye contact.</a:t>
            </a:r>
            <a:br>
              <a:rPr lang="en-US" sz="1800" cap="none" dirty="0">
                <a:latin typeface="Aptos" panose="020B0004020202020204" pitchFamily="34" charset="0"/>
              </a:rPr>
            </a:br>
            <a:br>
              <a:rPr lang="en-US" sz="1800" cap="none" dirty="0">
                <a:latin typeface="Aptos" panose="020B0004020202020204" pitchFamily="34" charset="0"/>
              </a:rPr>
            </a:br>
            <a:r>
              <a:rPr lang="en-US" sz="1800" cap="none" dirty="0">
                <a:latin typeface="Aptos" panose="020B0004020202020204" pitchFamily="34" charset="0"/>
              </a:rPr>
              <a:t>Written- sending information via email , reports , software. according to Thomson (2018), it is important that accurate record-keeping.it also needs to valid and factual.</a:t>
            </a:r>
            <a:br>
              <a:rPr lang="en-US" sz="1800" dirty="0">
                <a:latin typeface="Aptos" panose="020B0004020202020204" pitchFamily="34" charset="0"/>
              </a:rPr>
            </a:br>
            <a:br>
              <a:rPr lang="en-US" sz="1800" dirty="0">
                <a:latin typeface="Aptos" panose="020B0004020202020204" pitchFamily="34" charset="0"/>
              </a:rPr>
            </a:br>
            <a:endParaRPr lang="en-US" sz="1800" dirty="0">
              <a:latin typeface="Aptos" panose="020B0004020202020204" pitchFamily="34" charset="0"/>
            </a:endParaRPr>
          </a:p>
        </p:txBody>
      </p:sp>
      <p:pic>
        <p:nvPicPr>
          <p:cNvPr id="1026" name="Picture 2" descr="Lesson 5 Improving Communication: Developing Effective ...">
            <a:extLst>
              <a:ext uri="{FF2B5EF4-FFF2-40B4-BE49-F238E27FC236}">
                <a16:creationId xmlns:a16="http://schemas.microsoft.com/office/drawing/2014/main" id="{8D872164-A030-6304-4648-84D45D179B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1920" y="1261127"/>
            <a:ext cx="3710845" cy="3786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18" name="Picture 1117">
            <a:extLst>
              <a:ext uri="{FF2B5EF4-FFF2-40B4-BE49-F238E27FC236}">
                <a16:creationId xmlns:a16="http://schemas.microsoft.com/office/drawing/2014/main" id="{74C2E529-DF0A-4EAD-BAEC-8F2E222A9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120" name="Straight Connector 1119">
            <a:extLst>
              <a:ext uri="{FF2B5EF4-FFF2-40B4-BE49-F238E27FC236}">
                <a16:creationId xmlns:a16="http://schemas.microsoft.com/office/drawing/2014/main" id="{D29A7DB0-0CB3-4394-A827-586E0CC211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55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EBE4E-5FDB-642F-E94B-FD7DE699E4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7110" y="1098298"/>
            <a:ext cx="4441188" cy="1055948"/>
          </a:xfrm>
        </p:spPr>
        <p:txBody>
          <a:bodyPr/>
          <a:lstStyle/>
          <a:p>
            <a:br>
              <a:rPr lang="en-GB" sz="4000" u="sng" dirty="0"/>
            </a:br>
            <a:r>
              <a:rPr lang="en-GB" sz="4000" u="sng" dirty="0"/>
              <a:t>SBAR MODEL </a:t>
            </a:r>
            <a:br>
              <a:rPr lang="en-GB" sz="3200" dirty="0"/>
            </a:br>
            <a:br>
              <a:rPr lang="en-GB" sz="3200" b="0" dirty="0"/>
            </a:br>
            <a:br>
              <a:rPr lang="en-GB" sz="3200" dirty="0"/>
            </a:br>
            <a:br>
              <a:rPr lang="en-GB" sz="3200" dirty="0"/>
            </a:br>
            <a:r>
              <a:rPr lang="en-GB" sz="3200" dirty="0"/>
              <a:t> </a:t>
            </a:r>
            <a:br>
              <a:rPr lang="en-GB" sz="3200" dirty="0"/>
            </a:br>
            <a:endParaRPr lang="en-GB" sz="4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55EB6B4-E8B2-79D6-F584-262AFC94F660}"/>
              </a:ext>
            </a:extLst>
          </p:cNvPr>
          <p:cNvSpPr txBox="1"/>
          <p:nvPr/>
        </p:nvSpPr>
        <p:spPr>
          <a:xfrm>
            <a:off x="5495291" y="175080"/>
            <a:ext cx="6461759" cy="2862322"/>
          </a:xfrm>
          <a:prstGeom prst="rect">
            <a:avLst/>
          </a:prstGeom>
          <a:ln>
            <a:solidFill>
              <a:schemeClr val="bg2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FontTx/>
              <a:buNone/>
            </a:pPr>
            <a:r>
              <a:rPr lang="en-GB" dirty="0">
                <a:latin typeface="Aptos" panose="020B0004020202020204" pitchFamily="34" charset="0"/>
                <a:ea typeface="微软雅黑"/>
                <a:cs typeface="Posterama" panose="020B0504020200020000" pitchFamily="34" charset="0"/>
              </a:rPr>
              <a:t>The sbar model is simple and structured Framework  that is important in communication because it shows a break down of how one must communicate.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FontTx/>
              <a:buNone/>
            </a:pPr>
            <a:endParaRPr lang="en-GB" dirty="0">
              <a:latin typeface="Aptos" panose="020B0004020202020204" pitchFamily="34" charset="0"/>
              <a:ea typeface="微软雅黑"/>
              <a:cs typeface="Posterama" panose="020B0504020200020000" pitchFamily="34" charset="0"/>
            </a:endParaRPr>
          </a:p>
          <a:p>
            <a:r>
              <a:rPr lang="en-GB" dirty="0">
                <a:latin typeface="Aptos" panose="020B0004020202020204" pitchFamily="34" charset="0"/>
                <a:ea typeface="微软雅黑"/>
                <a:cs typeface="Posterama" panose="020B0504020200020000" pitchFamily="34" charset="0"/>
              </a:rPr>
              <a:t> According to </a:t>
            </a:r>
            <a:r>
              <a:rPr lang="en-GB" dirty="0"/>
              <a:t>NHS England, (2017) </a:t>
            </a:r>
            <a:r>
              <a:rPr lang="en-GB" dirty="0">
                <a:latin typeface="Aptos" panose="020B0004020202020204" pitchFamily="34" charset="0"/>
                <a:ea typeface="微软雅黑"/>
                <a:cs typeface="Posterama" panose="020B0504020200020000" pitchFamily="34" charset="0"/>
              </a:rPr>
              <a:t>it is divided into 4 sections and used in healthcare to regulate information transfer and ensure patient safety to avoid clinical errors.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FontTx/>
              <a:buNone/>
            </a:pPr>
            <a:endParaRPr lang="en-GB" dirty="0">
              <a:latin typeface="Aptos" panose="020B0004020202020204" pitchFamily="34" charset="0"/>
              <a:ea typeface="微软雅黑"/>
              <a:cs typeface="Posterama" panose="020B0504020200020000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FontTx/>
              <a:buNone/>
            </a:pPr>
            <a:endParaRPr lang="en-GB" dirty="0">
              <a:latin typeface="Aptos" panose="020B0004020202020204" pitchFamily="34" charset="0"/>
              <a:ea typeface="微软雅黑"/>
              <a:cs typeface="Posterama" panose="020B0504020200020000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FontTx/>
              <a:buNone/>
            </a:pPr>
            <a:endParaRPr lang="en-GB" sz="1800" dirty="0">
              <a:latin typeface="Abadi" panose="020B0604020104020204" pitchFamily="34" charset="0"/>
              <a:ea typeface="微软雅黑"/>
              <a:cs typeface="Posterama" panose="020B0504020200020000" pitchFamily="34" charset="0"/>
            </a:endParaRPr>
          </a:p>
        </p:txBody>
      </p:sp>
      <p:graphicFrame>
        <p:nvGraphicFramePr>
          <p:cNvPr id="17" name="TextBox 12">
            <a:extLst>
              <a:ext uri="{FF2B5EF4-FFF2-40B4-BE49-F238E27FC236}">
                <a16:creationId xmlns:a16="http://schemas.microsoft.com/office/drawing/2014/main" id="{328E5E8E-3E6C-2B7E-2C23-94751B1F75F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28926786"/>
              </p:ext>
            </p:extLst>
          </p:nvPr>
        </p:nvGraphicFramePr>
        <p:xfrm>
          <a:off x="-252732" y="1098298"/>
          <a:ext cx="6176011" cy="53837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2" name="Picture 11" descr="SBAR Handoff Report Acronym: What Is It, When It's Used, and More | Osmosis">
            <a:extLst>
              <a:ext uri="{FF2B5EF4-FFF2-40B4-BE49-F238E27FC236}">
                <a16:creationId xmlns:a16="http://schemas.microsoft.com/office/drawing/2014/main" id="{0A22A40E-D089-BCC9-6A68-13C81B0751A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70375" y="2331951"/>
            <a:ext cx="4859625" cy="4419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5260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84C75E2B-CACA-478C-B26B-182AF87A1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0FF2874-547C-4D14-9E18-28B19002F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36CF827D-A163-47F7-BD87-34EB4FA7D6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D299D9A9-1DA8-433D-A9BC-FB48D93D42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D7B6D8E2-A600-4840-8CFC-378E35383A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5ADB70C-8923-4ED5-9578-10227E2A53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DF936B-5CB3-CEFE-34FF-EF6B0B04C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2870" y="1474969"/>
            <a:ext cx="5931290" cy="4156301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2000" b="1" u="sng" dirty="0">
                <a:solidFill>
                  <a:schemeClr val="tx1"/>
                </a:solidFill>
              </a:rPr>
              <a:t>Essential skills for communicating with patients</a:t>
            </a:r>
            <a:br>
              <a:rPr lang="en-US" sz="1400" dirty="0">
                <a:solidFill>
                  <a:schemeClr val="tx1"/>
                </a:solidFill>
              </a:rPr>
            </a:br>
            <a:br>
              <a:rPr lang="en-US" sz="1400" dirty="0">
                <a:solidFill>
                  <a:schemeClr val="tx1"/>
                </a:solidFill>
              </a:rPr>
            </a:br>
            <a:br>
              <a:rPr lang="en-US" sz="1400" dirty="0">
                <a:solidFill>
                  <a:schemeClr val="tx1"/>
                </a:solidFill>
              </a:rPr>
            </a:br>
            <a:br>
              <a:rPr lang="en-US" sz="1400" cap="none" dirty="0">
                <a:solidFill>
                  <a:schemeClr val="tx1"/>
                </a:solidFill>
                <a:latin typeface="Aptos" panose="020B0004020202020204" pitchFamily="34" charset="0"/>
              </a:rPr>
            </a:br>
            <a:r>
              <a:rPr lang="en-US" sz="2000" cap="none" dirty="0">
                <a:solidFill>
                  <a:schemeClr val="tx1"/>
                </a:solidFill>
                <a:latin typeface="Aptos" panose="020B0004020202020204" pitchFamily="34" charset="0"/>
              </a:rPr>
              <a:t>Unconditional positive regard is very important being able to care and treat a patient regardless of their background , history , past  what they may have done.</a:t>
            </a:r>
            <a:br>
              <a:rPr lang="en-US" sz="2000" cap="none" dirty="0">
                <a:solidFill>
                  <a:schemeClr val="tx1"/>
                </a:solidFill>
                <a:latin typeface="Aptos" panose="020B0004020202020204" pitchFamily="34" charset="0"/>
              </a:rPr>
            </a:br>
            <a:br>
              <a:rPr lang="en-US" sz="2000" cap="none" dirty="0">
                <a:solidFill>
                  <a:schemeClr val="tx1"/>
                </a:solidFill>
                <a:latin typeface="Aptos" panose="020B0004020202020204" pitchFamily="34" charset="0"/>
              </a:rPr>
            </a:br>
            <a:r>
              <a:rPr lang="en-US" sz="2000" cap="none" dirty="0">
                <a:solidFill>
                  <a:schemeClr val="tx1"/>
                </a:solidFill>
                <a:latin typeface="Aptos" panose="020B0004020202020204" pitchFamily="34" charset="0"/>
              </a:rPr>
              <a:t>Considering language barriers – get in a language interpreter. </a:t>
            </a:r>
            <a:br>
              <a:rPr lang="en-US" sz="2000" cap="none" dirty="0">
                <a:solidFill>
                  <a:schemeClr val="tx1"/>
                </a:solidFill>
                <a:latin typeface="Aptos" panose="020B0004020202020204" pitchFamily="34" charset="0"/>
              </a:rPr>
            </a:br>
            <a:br>
              <a:rPr lang="en-US" sz="2000" cap="none" dirty="0">
                <a:solidFill>
                  <a:schemeClr val="tx1"/>
                </a:solidFill>
                <a:latin typeface="Aptos" panose="020B0004020202020204" pitchFamily="34" charset="0"/>
              </a:rPr>
            </a:br>
            <a:r>
              <a:rPr lang="en-US" sz="2000" cap="none" dirty="0">
                <a:solidFill>
                  <a:schemeClr val="tx1"/>
                </a:solidFill>
                <a:latin typeface="Aptos" panose="020B0004020202020204" pitchFamily="34" charset="0"/>
              </a:rPr>
              <a:t>Need of patients – always consider and communicate with people by thinking about how you want to speak .</a:t>
            </a:r>
            <a:br>
              <a:rPr lang="en-US" sz="2000" cap="none" dirty="0">
                <a:solidFill>
                  <a:schemeClr val="tx1"/>
                </a:solidFill>
                <a:latin typeface="Aptos" panose="020B0004020202020204" pitchFamily="34" charset="0"/>
              </a:rPr>
            </a:br>
            <a:br>
              <a:rPr lang="en-US" sz="2000" cap="none" dirty="0">
                <a:solidFill>
                  <a:schemeClr val="tx1"/>
                </a:solidFill>
                <a:latin typeface="Aptos" panose="020B0004020202020204" pitchFamily="34" charset="0"/>
              </a:rPr>
            </a:br>
            <a:r>
              <a:rPr lang="en-US" sz="2000" cap="none" dirty="0">
                <a:solidFill>
                  <a:schemeClr val="tx1"/>
                </a:solidFill>
                <a:latin typeface="Aptos" panose="020B0004020202020204" pitchFamily="34" charset="0"/>
              </a:rPr>
              <a:t>Use simple language – using simple basic English not using difficult terminology as it can cause confusion</a:t>
            </a:r>
            <a:br>
              <a:rPr lang="en-US" sz="2000" cap="none" dirty="0">
                <a:solidFill>
                  <a:schemeClr val="tx1"/>
                </a:solidFill>
                <a:latin typeface="Aptos" panose="020B0004020202020204" pitchFamily="34" charset="0"/>
              </a:rPr>
            </a:br>
            <a:endParaRPr lang="en-US" sz="1400" dirty="0">
              <a:solidFill>
                <a:schemeClr val="tx1"/>
              </a:solidFill>
              <a:latin typeface="Aptos" panose="020B0004020202020204" pitchFamily="34" charset="0"/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7693B9CC-4A21-44CE-83B9-DC6C470F2A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2238" y="482170"/>
            <a:ext cx="4641750" cy="5149101"/>
            <a:chOff x="7463259" y="583365"/>
            <a:chExt cx="4641750" cy="5181928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75A82E1A-175C-4B10-A1DA-9BA06E24E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464175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590FDE78-F022-4399-90B2-987C82748D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4001651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1" name="Picture 30">
            <a:extLst>
              <a:ext uri="{FF2B5EF4-FFF2-40B4-BE49-F238E27FC236}">
                <a16:creationId xmlns:a16="http://schemas.microsoft.com/office/drawing/2014/main" id="{E96DD0B6-876D-4352-90D5-AA91B8C7D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2C18151C-CB39-471E-90A5-2E90703666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CA7503A7-DB2B-01BA-CD29-5400B84E26E7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733213" y="6218238"/>
            <a:ext cx="45878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47FEACEE-25B4-4A2D-B147-27296E36371D}" type="slidenum">
              <a:rPr lang="en-US" altLang="zh-CN" smtClean="0"/>
              <a:pPr>
                <a:spcAft>
                  <a:spcPts val="600"/>
                </a:spcAft>
              </a:pPr>
              <a:t>5</a:t>
            </a:fld>
            <a:endParaRPr lang="en-US" altLang="zh-CN"/>
          </a:p>
        </p:txBody>
      </p:sp>
      <p:pic>
        <p:nvPicPr>
          <p:cNvPr id="3" name="Picture 2" descr="Five important communication skills | Laurie Brown Communications">
            <a:extLst>
              <a:ext uri="{FF2B5EF4-FFF2-40B4-BE49-F238E27FC236}">
                <a16:creationId xmlns:a16="http://schemas.microsoft.com/office/drawing/2014/main" id="{408C9F57-D114-9ADB-120D-4CFA46864AB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730" t="2263" b="13808"/>
          <a:stretch>
            <a:fillRect/>
          </a:stretch>
        </p:blipFill>
        <p:spPr>
          <a:xfrm>
            <a:off x="497840" y="206839"/>
            <a:ext cx="4776148" cy="6076164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E0C49745-C32C-3329-B999-C4665771E341}"/>
              </a:ext>
            </a:extLst>
          </p:cNvPr>
          <p:cNvSpPr/>
          <p:nvPr/>
        </p:nvSpPr>
        <p:spPr>
          <a:xfrm>
            <a:off x="5621576" y="2212614"/>
            <a:ext cx="153346" cy="1524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C8AFF63A-B3E2-B6ED-E450-A09BB0DDAADA}"/>
              </a:ext>
            </a:extLst>
          </p:cNvPr>
          <p:cNvSpPr/>
          <p:nvPr/>
        </p:nvSpPr>
        <p:spPr>
          <a:xfrm>
            <a:off x="5609221" y="3375995"/>
            <a:ext cx="153346" cy="1524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75C0409B-6F96-C3D9-589F-1D6120725FD2}"/>
              </a:ext>
            </a:extLst>
          </p:cNvPr>
          <p:cNvSpPr/>
          <p:nvPr/>
        </p:nvSpPr>
        <p:spPr>
          <a:xfrm>
            <a:off x="5609221" y="4232090"/>
            <a:ext cx="153346" cy="1524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130D7FB-DE39-C85B-926E-2256F9947205}"/>
              </a:ext>
            </a:extLst>
          </p:cNvPr>
          <p:cNvSpPr/>
          <p:nvPr/>
        </p:nvSpPr>
        <p:spPr>
          <a:xfrm>
            <a:off x="5609221" y="5278958"/>
            <a:ext cx="153346" cy="1524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141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EBD62-9B46-AFD8-B314-4440D6E0E9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569" y="112931"/>
            <a:ext cx="10515600" cy="1325563"/>
          </a:xfrm>
        </p:spPr>
        <p:txBody>
          <a:bodyPr/>
          <a:lstStyle/>
          <a:p>
            <a:r>
              <a:rPr lang="en-GB" sz="4000" u="sng" dirty="0">
                <a:solidFill>
                  <a:schemeClr val="tx1"/>
                </a:solidFill>
              </a:rPr>
              <a:t>Communication Barriers</a:t>
            </a:r>
          </a:p>
        </p:txBody>
      </p:sp>
      <p:sp>
        <p:nvSpPr>
          <p:cNvPr id="3" name="Chart Placeholder 2">
            <a:extLst>
              <a:ext uri="{FF2B5EF4-FFF2-40B4-BE49-F238E27FC236}">
                <a16:creationId xmlns:a16="http://schemas.microsoft.com/office/drawing/2014/main" id="{9AA82347-E2BC-87F7-0323-C0FF64DE838A}"/>
              </a:ext>
            </a:extLst>
          </p:cNvPr>
          <p:cNvSpPr>
            <a:spLocks noGrp="1"/>
          </p:cNvSpPr>
          <p:nvPr>
            <p:ph type="chart" sz="quarter" idx="4294967295"/>
          </p:nvPr>
        </p:nvSpPr>
        <p:spPr>
          <a:xfrm>
            <a:off x="421394" y="839788"/>
            <a:ext cx="5514975" cy="4565650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1800" u="sng" dirty="0">
              <a:latin typeface="Aptos" panose="020B0004020202020204" pitchFamily="34" charset="0"/>
            </a:endParaRPr>
          </a:p>
          <a:p>
            <a:pPr marL="0" indent="0">
              <a:buNone/>
            </a:pPr>
            <a:r>
              <a:rPr lang="en-GB" sz="1800" u="sng" dirty="0">
                <a:latin typeface="Aptos" panose="020B0004020202020204" pitchFamily="34" charset="0"/>
              </a:rPr>
              <a:t>How can you overcome these barriers?</a:t>
            </a:r>
          </a:p>
          <a:p>
            <a:r>
              <a:rPr lang="en-GB" sz="1800" dirty="0">
                <a:latin typeface="Aptos" panose="020B0004020202020204" pitchFamily="34" charset="0"/>
              </a:rPr>
              <a:t>Organisational barriers – understaffing in a GP for example can be a cause of concern so what can be done is to arrange staff from Agency or bank support so that clinic is run smoothly.</a:t>
            </a:r>
          </a:p>
          <a:p>
            <a:pPr marL="0" indent="0">
              <a:buNone/>
            </a:pPr>
            <a:endParaRPr lang="en-GB" sz="1800" dirty="0">
              <a:latin typeface="Aptos" panose="020B0004020202020204" pitchFamily="34" charset="0"/>
            </a:endParaRPr>
          </a:p>
          <a:p>
            <a:r>
              <a:rPr lang="en-GB" sz="1800" dirty="0">
                <a:latin typeface="Aptos" panose="020B0004020202020204" pitchFamily="34" charset="0"/>
              </a:rPr>
              <a:t>Language Barrier - if there is a patient who is unable to speak can lead to misunderstanding  a solution would be getting a medical interpreter , so again ensuring that there is awareness of this situation.</a:t>
            </a:r>
          </a:p>
          <a:p>
            <a:pPr marL="0" indent="0">
              <a:buNone/>
            </a:pPr>
            <a:r>
              <a:rPr lang="en-GB" sz="1800" dirty="0">
                <a:latin typeface="Aptos" panose="020B0004020202020204" pitchFamily="34" charset="0"/>
              </a:rPr>
              <a:t>Lunenburg (2010)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CA90959-3AC4-DA4B-3A58-080CD4ADA6B0}"/>
              </a:ext>
            </a:extLst>
          </p:cNvPr>
          <p:cNvSpPr txBox="1"/>
          <p:nvPr/>
        </p:nvSpPr>
        <p:spPr>
          <a:xfrm>
            <a:off x="6548366" y="1720840"/>
            <a:ext cx="5222240" cy="3416320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dirty="0">
                <a:latin typeface="Aptos" panose="020B0004020202020204" pitchFamily="34" charset="0"/>
                <a:ea typeface="微软雅黑"/>
                <a:cs typeface="Posterama" panose="020B0504020200020000" pitchFamily="34" charset="0"/>
              </a:rPr>
              <a:t>Cultural Barriers – different beliefs may influence care giver interaction.so training staff on humility being able to ask patients.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dirty="0">
              <a:latin typeface="Aptos" panose="020B0004020202020204" pitchFamily="34" charset="0"/>
              <a:ea typeface="微软雅黑"/>
              <a:cs typeface="Posterama" panose="020B0504020200020000" pitchFamily="34" charset="0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dirty="0">
                <a:latin typeface="Aptos" panose="020B0004020202020204" pitchFamily="34" charset="0"/>
                <a:ea typeface="微软雅黑"/>
                <a:cs typeface="Posterama" panose="020B0504020200020000" pitchFamily="34" charset="0"/>
              </a:rPr>
              <a:t>Physical and Environmental barriers – Loud, Noisy, crowded Environment can have a negative effect on overall communication.so moving in too a less noisy atmosphere.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GB" dirty="0">
              <a:latin typeface="Aptos" panose="020B0004020202020204" pitchFamily="34" charset="0"/>
              <a:ea typeface="微软雅黑"/>
              <a:cs typeface="Posterama" panose="020B0504020200020000" pitchFamily="34" charset="0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dirty="0">
                <a:latin typeface="Aptos" panose="020B0004020202020204" pitchFamily="34" charset="0"/>
                <a:ea typeface="微软雅黑"/>
                <a:cs typeface="Posterama" panose="020B0504020200020000" pitchFamily="34" charset="0"/>
              </a:rPr>
              <a:t>Technological Barriers – This can have an effect by causing challenges in using electronic systems.</a:t>
            </a:r>
          </a:p>
        </p:txBody>
      </p:sp>
    </p:spTree>
    <p:extLst>
      <p:ext uri="{BB962C8B-B14F-4D97-AF65-F5344CB8AC3E}">
        <p14:creationId xmlns:p14="http://schemas.microsoft.com/office/powerpoint/2010/main" val="32435274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Text Placeholder 42">
            <a:extLst>
              <a:ext uri="{FF2B5EF4-FFF2-40B4-BE49-F238E27FC236}">
                <a16:creationId xmlns:a16="http://schemas.microsoft.com/office/drawing/2014/main" id="{520E98B6-7B33-8FD4-A662-31DD4B85E22E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3738634" y="1302551"/>
            <a:ext cx="7973306" cy="3257363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b="0" dirty="0">
                <a:solidFill>
                  <a:schemeClr val="tx1"/>
                </a:solidFill>
                <a:latin typeface="Aptos" panose="020B0004020202020204" pitchFamily="34" charset="0"/>
              </a:rPr>
              <a:t>This skill is relevant into professional practice as a health care assistant in health and social care because without communication it is impossible to explain or discuss it helps by building trust and ensure that patients are receiving a positive experience and can disclose more information.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b="0" dirty="0">
                <a:solidFill>
                  <a:schemeClr val="tx1"/>
                </a:solidFill>
                <a:latin typeface="Aptos" panose="020B0004020202020204" pitchFamily="34" charset="0"/>
              </a:rPr>
              <a:t>Communication is important and relevant because it helps ensure that patients are safe – so communications helps avoiding any major errors such as medication errors  or giving any shift handover updates which can affect patients' health.</a:t>
            </a:r>
          </a:p>
          <a:p>
            <a:endParaRPr lang="en-US" sz="1800" dirty="0"/>
          </a:p>
          <a:p>
            <a:endParaRPr lang="en-US" dirty="0"/>
          </a:p>
        </p:txBody>
      </p:sp>
      <p:sp>
        <p:nvSpPr>
          <p:cNvPr id="44" name="Text Placeholder 43">
            <a:extLst>
              <a:ext uri="{FF2B5EF4-FFF2-40B4-BE49-F238E27FC236}">
                <a16:creationId xmlns:a16="http://schemas.microsoft.com/office/drawing/2014/main" id="{78466807-A2DA-EC5D-ACDE-B83D6F7169EA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3738634" y="3899779"/>
            <a:ext cx="7851386" cy="1996440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  <a:latin typeface="Aptos" panose="020B0004020202020204" pitchFamily="34" charset="0"/>
              </a:rPr>
              <a:t>This skill is important because it helps allow health professionals respond to learn what specific needs patients have, so professionals can support person centered care.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1"/>
              </a:solidFill>
              <a:latin typeface="Aptos" panose="020B00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tx1"/>
                </a:solidFill>
                <a:latin typeface="Aptos" panose="020B0004020202020204" pitchFamily="34" charset="0"/>
              </a:rPr>
              <a:t>Overall, the benefits of effective communication , patients are more open to seeking further care. Also, it helps patient adherence to treatment.</a:t>
            </a:r>
          </a:p>
          <a:p>
            <a:endParaRPr lang="en-GB" sz="1800" dirty="0">
              <a:solidFill>
                <a:schemeClr val="tx1"/>
              </a:solidFill>
              <a:latin typeface="Aptos" panose="020B0004020202020204" pitchFamily="34" charset="0"/>
            </a:endParaRPr>
          </a:p>
          <a:p>
            <a:r>
              <a:rPr lang="en-GB" sz="1800" dirty="0">
                <a:solidFill>
                  <a:schemeClr val="tx1"/>
                </a:solidFill>
                <a:latin typeface="Aptos" panose="020B0004020202020204" pitchFamily="34" charset="0"/>
              </a:rPr>
              <a:t>NHS England, (2005)</a:t>
            </a:r>
            <a:endParaRPr lang="en-US" sz="2400" dirty="0">
              <a:solidFill>
                <a:schemeClr val="tx1"/>
              </a:solidFill>
              <a:latin typeface="Aptos" panose="020B0004020202020204" pitchFamily="34" charset="0"/>
            </a:endParaRPr>
          </a:p>
        </p:txBody>
      </p:sp>
      <p:sp>
        <p:nvSpPr>
          <p:cNvPr id="60" name="Title 59">
            <a:extLst>
              <a:ext uri="{FF2B5EF4-FFF2-40B4-BE49-F238E27FC236}">
                <a16:creationId xmlns:a16="http://schemas.microsoft.com/office/drawing/2014/main" id="{0031CE36-F77D-3964-C169-771DBA49D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60" y="-411299"/>
            <a:ext cx="11783060" cy="2144668"/>
          </a:xfrm>
        </p:spPr>
        <p:txBody>
          <a:bodyPr/>
          <a:lstStyle/>
          <a:p>
            <a:r>
              <a:rPr lang="en-GB" sz="3600" u="sng" dirty="0">
                <a:solidFill>
                  <a:schemeClr val="tx1"/>
                </a:solidFill>
              </a:rPr>
              <a:t>Explain why this skill is important and relevant to professional practice in health and social care</a:t>
            </a:r>
            <a:endParaRPr lang="en-US" sz="3600" u="sng" dirty="0">
              <a:solidFill>
                <a:schemeClr val="tx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A84915C-B034-E694-FCB9-E5C6C33CC7E6}"/>
              </a:ext>
            </a:extLst>
          </p:cNvPr>
          <p:cNvSpPr txBox="1"/>
          <p:nvPr/>
        </p:nvSpPr>
        <p:spPr>
          <a:xfrm>
            <a:off x="4064000" y="4713333"/>
            <a:ext cx="3951501" cy="369332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buFontTx/>
              <a:buNone/>
            </a:pPr>
            <a:r>
              <a:rPr lang="en-GB" dirty="0">
                <a:solidFill>
                  <a:prstClr val="white"/>
                </a:solidFill>
                <a:latin typeface="Posterama" panose="020B0504020200020000" pitchFamily="34" charset="0"/>
                <a:ea typeface="微软雅黑"/>
                <a:cs typeface="Posterama" panose="020B0504020200020000" pitchFamily="34" charset="0"/>
              </a:rPr>
              <a:t>C</a:t>
            </a:r>
            <a:endParaRPr lang="en-GB" sz="1800" dirty="0">
              <a:latin typeface="Posterama" panose="020B0504020200020000" pitchFamily="34" charset="0"/>
              <a:ea typeface="微软雅黑"/>
              <a:cs typeface="Posterama" panose="020B0504020200020000" pitchFamily="34" charset="0"/>
            </a:endParaRPr>
          </a:p>
        </p:txBody>
      </p:sp>
      <p:pic>
        <p:nvPicPr>
          <p:cNvPr id="9" name="Picture 8" descr="Doctor holding patients hand">
            <a:extLst>
              <a:ext uri="{FF2B5EF4-FFF2-40B4-BE49-F238E27FC236}">
                <a16:creationId xmlns:a16="http://schemas.microsoft.com/office/drawing/2014/main" id="{387A131C-6297-8BC1-8A34-26AE35A4B5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683" y="2239178"/>
            <a:ext cx="3217002" cy="2144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21480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721E73BA-53B9-C0C1-476A-00736A64A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410" y="117825"/>
            <a:ext cx="10592055" cy="2277580"/>
          </a:xfrm>
        </p:spPr>
        <p:txBody>
          <a:bodyPr/>
          <a:lstStyle/>
          <a:p>
            <a:r>
              <a:rPr lang="en-GB" sz="3600" b="1" u="sng" dirty="0">
                <a:solidFill>
                  <a:schemeClr val="tx1"/>
                </a:solidFill>
                <a:latin typeface="Aptos" panose="020B0004020202020204" pitchFamily="34" charset="0"/>
              </a:rPr>
              <a:t>How would you apply this skill in a real health and social care setting?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E0760CB-BB2A-AF0B-FC9C-BBB6315BCF20}"/>
              </a:ext>
            </a:extLst>
          </p:cNvPr>
          <p:cNvSpPr txBox="1"/>
          <p:nvPr/>
        </p:nvSpPr>
        <p:spPr>
          <a:xfrm>
            <a:off x="3332478" y="2105629"/>
            <a:ext cx="8610604" cy="4031873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latin typeface="Aptos" panose="020B0004020202020204" pitchFamily="34" charset="0"/>
                <a:ea typeface="微软雅黑"/>
                <a:cs typeface="Posterama" panose="020B0504020200020000" pitchFamily="34" charset="0"/>
              </a:rPr>
              <a:t>As English is not her first language , she might not understand that dinner is her evening meal, hence taking the medication in the morning /later in the day  can reduce effectiveness or side effects.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1600" dirty="0">
              <a:latin typeface="Aptos" panose="020B0004020202020204" pitchFamily="34" charset="0"/>
              <a:ea typeface="微软雅黑"/>
              <a:cs typeface="Posterama" panose="020B0504020200020000" pitchFamily="34" charset="0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latin typeface="Aptos" panose="020B0004020202020204" pitchFamily="34" charset="0"/>
                <a:ea typeface="微软雅黑"/>
                <a:cs typeface="Posterama" panose="020B0504020200020000" pitchFamily="34" charset="0"/>
              </a:rPr>
              <a:t>Language differences should be addressed earlier on , as misunderstandings due to not organising a medical interpreter during consultations.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GB" sz="1600" dirty="0">
              <a:latin typeface="Aptos" panose="020B0004020202020204" pitchFamily="34" charset="0"/>
              <a:ea typeface="微软雅黑"/>
              <a:cs typeface="Posterama" panose="020B0504020200020000" pitchFamily="34" charset="0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latin typeface="Aptos" panose="020B0004020202020204" pitchFamily="34" charset="0"/>
                <a:ea typeface="微软雅黑"/>
                <a:cs typeface="Posterama" panose="020B0504020200020000" pitchFamily="34" charset="0"/>
              </a:rPr>
              <a:t>Furthermore, clear communication is essential to avoid clinical errors and ensure proper treatment.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GB" sz="1600" dirty="0">
              <a:latin typeface="Aptos" panose="020B0004020202020204" pitchFamily="34" charset="0"/>
              <a:ea typeface="微软雅黑"/>
              <a:cs typeface="Posterama" panose="020B0504020200020000" pitchFamily="34" charset="0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latin typeface="Aptos" panose="020B0004020202020204" pitchFamily="34" charset="0"/>
                <a:ea typeface="微软雅黑"/>
                <a:cs typeface="Posterama" panose="020B0504020200020000" pitchFamily="34" charset="0"/>
              </a:rPr>
              <a:t>To also help support communication barriers visual aids are particularly helpful as it can improve understanding  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GB" sz="1600" dirty="0">
              <a:latin typeface="Aptos" panose="020B0004020202020204" pitchFamily="34" charset="0"/>
              <a:ea typeface="微软雅黑"/>
              <a:cs typeface="Posterama" panose="020B0504020200020000" pitchFamily="34" charset="0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600" dirty="0">
                <a:latin typeface="Aptos" panose="020B0004020202020204" pitchFamily="34" charset="0"/>
                <a:ea typeface="微软雅黑"/>
                <a:cs typeface="Posterama" panose="020B0504020200020000" pitchFamily="34" charset="0"/>
              </a:rPr>
              <a:t>According to </a:t>
            </a:r>
            <a:r>
              <a:rPr lang="en-GB" sz="1600" dirty="0">
                <a:latin typeface="Aptos" panose="020B0004020202020204" pitchFamily="34" charset="0"/>
              </a:rPr>
              <a:t>NHS England (2022),</a:t>
            </a:r>
            <a:r>
              <a:rPr lang="en-GB" sz="1600" dirty="0">
                <a:latin typeface="Aptos" panose="020B0004020202020204" pitchFamily="34" charset="0"/>
                <a:ea typeface="微软雅黑"/>
                <a:cs typeface="Posterama" panose="020B0504020200020000" pitchFamily="34" charset="0"/>
              </a:rPr>
              <a:t> the NHS has a framework such as NHS elect seven c’s of communication which is to ensure medical information clear , concise , concrete,correct,coherent,complete, courteous.</a:t>
            </a:r>
          </a:p>
        </p:txBody>
      </p:sp>
      <p:pic>
        <p:nvPicPr>
          <p:cNvPr id="25" name="Picture 24" descr="Doctor holding person's hands">
            <a:extLst>
              <a:ext uri="{FF2B5EF4-FFF2-40B4-BE49-F238E27FC236}">
                <a16:creationId xmlns:a16="http://schemas.microsoft.com/office/drawing/2014/main" id="{C6612101-633C-2B76-613F-F6073CCF12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643121"/>
            <a:ext cx="3322318" cy="221487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8FDDD86-6A05-ABAA-2772-988159F07412}"/>
              </a:ext>
            </a:extLst>
          </p:cNvPr>
          <p:cNvSpPr txBox="1"/>
          <p:nvPr/>
        </p:nvSpPr>
        <p:spPr>
          <a:xfrm>
            <a:off x="768535" y="1307494"/>
            <a:ext cx="10452725" cy="584775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FontTx/>
              <a:buNone/>
            </a:pPr>
            <a:r>
              <a:rPr lang="en-GB" sz="1600" dirty="0">
                <a:latin typeface="Aptos" panose="020B0004020202020204" pitchFamily="34" charset="0"/>
                <a:ea typeface="微软雅黑"/>
                <a:cs typeface="Posterama" panose="020B0504020200020000" pitchFamily="34" charset="0"/>
              </a:rPr>
              <a:t>Scenario- Sophia who is 58, not from the UK English is not her first language creating and a medication error has occurred. As the health care assistant instructed the patient to “take this pill with dinner”. </a:t>
            </a:r>
          </a:p>
        </p:txBody>
      </p:sp>
    </p:spTree>
    <p:extLst>
      <p:ext uri="{BB962C8B-B14F-4D97-AF65-F5344CB8AC3E}">
        <p14:creationId xmlns:p14="http://schemas.microsoft.com/office/powerpoint/2010/main" val="25197270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A7A5449-3642-2EF7-B735-57F019856CC1}"/>
              </a:ext>
            </a:extLst>
          </p:cNvPr>
          <p:cNvSpPr txBox="1"/>
          <p:nvPr/>
        </p:nvSpPr>
        <p:spPr>
          <a:xfrm>
            <a:off x="307340" y="3322941"/>
            <a:ext cx="1116584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latin typeface="Aptos" panose="020B0004020202020204" pitchFamily="34" charset="0"/>
                <a:cs typeface="Arial" panose="020B0604020202020204" pitchFamily="34" charset="0"/>
              </a:rPr>
              <a:t>Mental Health Matters Washington. (2022). </a:t>
            </a:r>
            <a:r>
              <a:rPr lang="en-GB" sz="1800" i="1" dirty="0">
                <a:latin typeface="Aptos" panose="020B0004020202020204" pitchFamily="34" charset="0"/>
                <a:cs typeface="Arial" panose="020B0604020202020204" pitchFamily="34" charset="0"/>
              </a:rPr>
              <a:t>Lesson 5 Improving Communication: Developing Effective Communication Skills</a:t>
            </a:r>
            <a:r>
              <a:rPr lang="en-GB" sz="1800" dirty="0">
                <a:latin typeface="Aptos" panose="020B00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sz="1800" dirty="0">
                <a:latin typeface="Aptos" panose="020B00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https://mentalhealthmatterswa.com/topic/lesson-5-improving-communication-developing-effective-communication-skills/.-(Accessed</a:t>
            </a:r>
            <a:r>
              <a:rPr lang="en-GB" sz="1800" dirty="0">
                <a:latin typeface="Aptos" panose="020B0004020202020204" pitchFamily="34" charset="0"/>
                <a:cs typeface="Arial" panose="020B0604020202020204" pitchFamily="34" charset="0"/>
              </a:rPr>
              <a:t> 06</a:t>
            </a:r>
            <a:r>
              <a:rPr lang="en-GB" baseline="30000" dirty="0">
                <a:latin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>
                <a:latin typeface="Aptos" panose="020B0004020202020204" pitchFamily="34" charset="0"/>
                <a:cs typeface="Arial" panose="020B0604020202020204" pitchFamily="34" charset="0"/>
              </a:rPr>
              <a:t>June 2026).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6FA30F4-0436-52C8-7C00-15A9FDFDA212}"/>
              </a:ext>
            </a:extLst>
          </p:cNvPr>
          <p:cNvSpPr txBox="1"/>
          <p:nvPr/>
        </p:nvSpPr>
        <p:spPr>
          <a:xfrm>
            <a:off x="307340" y="4430936"/>
            <a:ext cx="1177544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800" dirty="0">
              <a:latin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ptos" panose="020B0004020202020204" pitchFamily="34" charset="0"/>
              </a:rPr>
              <a:t>NHS England (2005). </a:t>
            </a:r>
            <a:r>
              <a:rPr lang="en-GB" sz="1800" i="1" dirty="0">
                <a:latin typeface="Aptos" panose="020B0004020202020204" pitchFamily="34" charset="0"/>
              </a:rPr>
              <a:t>Improvement Leaders’ Guide Improvement knowledge and skills General improvement skills</a:t>
            </a:r>
            <a:r>
              <a:rPr lang="en-GB" sz="1800" dirty="0">
                <a:latin typeface="Aptos" panose="020B0004020202020204" pitchFamily="34" charset="0"/>
              </a:rPr>
              <a:t>. [online] Available at: </a:t>
            </a:r>
            <a:r>
              <a:rPr lang="en-GB" sz="1800" dirty="0">
                <a:latin typeface="Aptos" panose="020B0004020202020204" pitchFamily="34" charset="0"/>
                <a:hlinkClick r:id="rId3"/>
              </a:rPr>
              <a:t>https://www.england.nhs.uk/improvement-hub/wp-content/uploads/sites/44/2017/11/ILG-1.1-Improvement-Knowledge-and-Skills.pdf.-(Accessed</a:t>
            </a:r>
            <a:r>
              <a:rPr lang="en-GB" sz="1800" dirty="0">
                <a:latin typeface="Aptos" panose="020B0004020202020204" pitchFamily="34" charset="0"/>
              </a:rPr>
              <a:t> 18 June 2026).</a:t>
            </a:r>
          </a:p>
          <a:p>
            <a:endParaRPr lang="en-GB" sz="1800" dirty="0">
              <a:latin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8488E87-C4D5-6B74-2E62-C3C072B1EDA2}"/>
              </a:ext>
            </a:extLst>
          </p:cNvPr>
          <p:cNvSpPr txBox="1"/>
          <p:nvPr/>
        </p:nvSpPr>
        <p:spPr>
          <a:xfrm>
            <a:off x="307340" y="2125280"/>
            <a:ext cx="10795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800" dirty="0">
              <a:latin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en-GB" sz="1800" dirty="0" err="1">
                <a:latin typeface="Aptos" panose="020B0004020202020204" pitchFamily="34" charset="0"/>
                <a:cs typeface="Arial" panose="020B0604020202020204" pitchFamily="34" charset="0"/>
              </a:rPr>
              <a:t>Mccorry</a:t>
            </a:r>
            <a:r>
              <a:rPr lang="en-GB" sz="1800" dirty="0">
                <a:latin typeface="Aptos" panose="020B0004020202020204" pitchFamily="34" charset="0"/>
                <a:cs typeface="Arial" panose="020B0604020202020204" pitchFamily="34" charset="0"/>
              </a:rPr>
              <a:t>, L.K. and Mason, J. (2020). </a:t>
            </a:r>
            <a:r>
              <a:rPr lang="en-GB" sz="1800" i="1" dirty="0">
                <a:latin typeface="Aptos" panose="020B0004020202020204" pitchFamily="34" charset="0"/>
                <a:cs typeface="Arial" panose="020B0604020202020204" pitchFamily="34" charset="0"/>
              </a:rPr>
              <a:t>Communication Skills For The Healthcare Professional.</a:t>
            </a:r>
            <a:r>
              <a:rPr lang="en-GB" sz="1800" dirty="0">
                <a:latin typeface="Aptos" panose="020B0004020202020204" pitchFamily="34" charset="0"/>
                <a:cs typeface="Arial" panose="020B0604020202020204" pitchFamily="34" charset="0"/>
              </a:rPr>
              <a:t> S.L.: Jones &amp; Bartlett Learning.-(Accessed 06 June 2026).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A254E63-B0F7-2F08-1289-605A6706E619}"/>
              </a:ext>
            </a:extLst>
          </p:cNvPr>
          <p:cNvSpPr txBox="1"/>
          <p:nvPr/>
        </p:nvSpPr>
        <p:spPr>
          <a:xfrm>
            <a:off x="2448560" y="40824"/>
            <a:ext cx="61569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86CA583-73DE-0EB2-3154-B2269A93549F}"/>
              </a:ext>
            </a:extLst>
          </p:cNvPr>
          <p:cNvSpPr txBox="1"/>
          <p:nvPr/>
        </p:nvSpPr>
        <p:spPr>
          <a:xfrm>
            <a:off x="307340" y="1294284"/>
            <a:ext cx="1127506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effectLst/>
                <a:latin typeface="Calibri" panose="020F0502020204030204" pitchFamily="34" charset="0"/>
              </a:rPr>
              <a:t>Lunenburg, F. (2010). </a:t>
            </a:r>
            <a:r>
              <a:rPr lang="en-GB" b="0" i="1" dirty="0">
                <a:effectLst/>
                <a:latin typeface="Calibri" panose="020F0502020204030204" pitchFamily="34" charset="0"/>
              </a:rPr>
              <a:t>Power and Leadership: An Influence Process</a:t>
            </a:r>
            <a:r>
              <a:rPr lang="en-GB" b="0" i="0" dirty="0">
                <a:effectLst/>
                <a:latin typeface="Calibri" panose="020F0502020204030204" pitchFamily="34" charset="0"/>
              </a:rPr>
              <a:t>. [online] Nationalforum.com. Available at: </a:t>
            </a:r>
            <a:r>
              <a:rPr lang="en-GB" b="0" i="0" dirty="0">
                <a:effectLst/>
                <a:latin typeface="Calibri" panose="020F0502020204030204" pitchFamily="34" charset="0"/>
                <a:hlinkClick r:id="rId4"/>
              </a:rPr>
              <a:t>https://www.nationalforum.com/Electronic%20Journal%20Volumes/Lunenburg.-(Accessed</a:t>
            </a:r>
            <a:r>
              <a:rPr lang="en-GB" b="0" i="0" dirty="0">
                <a:effectLst/>
                <a:latin typeface="Calibri" panose="020F0502020204030204" pitchFamily="34" charset="0"/>
              </a:rPr>
              <a:t> 19 June 2026).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92644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B9B5547-AA35-3015-6A8F-950A710705FB}"/>
              </a:ext>
            </a:extLst>
          </p:cNvPr>
          <p:cNvSpPr txBox="1"/>
          <p:nvPr/>
        </p:nvSpPr>
        <p:spPr>
          <a:xfrm>
            <a:off x="777240" y="3932693"/>
            <a:ext cx="10988040" cy="2616101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r>
              <a:rPr lang="en-GB" dirty="0">
                <a:latin typeface="Aptos" panose="020B0004020202020204" pitchFamily="34" charset="0"/>
                <a:cs typeface="Arial" panose="020B0604020202020204" pitchFamily="34" charset="0"/>
              </a:rPr>
              <a:t>NHS England (2025). </a:t>
            </a:r>
            <a:r>
              <a:rPr lang="en-GB" i="1" dirty="0">
                <a:latin typeface="Aptos" panose="020B0004020202020204" pitchFamily="34" charset="0"/>
                <a:cs typeface="Arial" panose="020B0604020202020204" pitchFamily="34" charset="0"/>
              </a:rPr>
              <a:t>The 6 Cs of Care</a:t>
            </a:r>
            <a:r>
              <a:rPr lang="en-GB" dirty="0">
                <a:latin typeface="Aptos" panose="020B0004020202020204" pitchFamily="34" charset="0"/>
                <a:cs typeface="Arial" panose="020B0604020202020204" pitchFamily="34" charset="0"/>
              </a:rPr>
              <a:t>. [online] NHS Professionals. Available at: </a:t>
            </a:r>
            <a:r>
              <a:rPr lang="en-GB" dirty="0">
                <a:latin typeface="Aptos" panose="020B00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https://www.nhsprofessionals.nhs.uk/nhs-staffing-pool-hub/working-in-healthcare/the-6-cs-of-care.-(Accessed</a:t>
            </a:r>
            <a:r>
              <a:rPr lang="en-GB" dirty="0">
                <a:latin typeface="Aptos" panose="020B0004020202020204" pitchFamily="34" charset="0"/>
                <a:cs typeface="Arial" panose="020B0604020202020204" pitchFamily="34" charset="0"/>
              </a:rPr>
              <a:t> 06</a:t>
            </a:r>
            <a:r>
              <a:rPr lang="en-GB" baseline="30000" dirty="0">
                <a:latin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ptos" panose="020B0004020202020204" pitchFamily="34" charset="0"/>
                <a:cs typeface="Arial" panose="020B0604020202020204" pitchFamily="34" charset="0"/>
              </a:rPr>
              <a:t>June 2026).</a:t>
            </a:r>
          </a:p>
          <a:p>
            <a:endParaRPr lang="en-GB" dirty="0">
              <a:latin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ptos" panose="020B0004020202020204" pitchFamily="34" charset="0"/>
              </a:rPr>
              <a:t>Thompson, N. (2018) </a:t>
            </a:r>
            <a:r>
              <a:rPr lang="en-GB" i="1" dirty="0">
                <a:latin typeface="Aptos" panose="020B0004020202020204" pitchFamily="34" charset="0"/>
              </a:rPr>
              <a:t>Effective communication : a guide for the people professions</a:t>
            </a:r>
            <a:r>
              <a:rPr lang="en-GB" dirty="0">
                <a:latin typeface="Aptos" panose="020B0004020202020204" pitchFamily="34" charset="0"/>
              </a:rPr>
              <a:t>. Third edition. Basingstok: Palgrave Macmillan.-(Accessed 11 June 2026).</a:t>
            </a:r>
          </a:p>
          <a:p>
            <a:endParaRPr lang="en-GB" sz="1400" dirty="0">
              <a:latin typeface="Aptos" panose="020B00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ptos" panose="020B00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ptos" panose="020B00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B303F66-6041-6EFF-8ACD-003792D61C45}"/>
              </a:ext>
            </a:extLst>
          </p:cNvPr>
          <p:cNvSpPr txBox="1"/>
          <p:nvPr/>
        </p:nvSpPr>
        <p:spPr>
          <a:xfrm>
            <a:off x="736600" y="2524086"/>
            <a:ext cx="114554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latin typeface="Aptos" panose="020B0004020202020204" pitchFamily="34" charset="0"/>
                <a:cs typeface="Arial" panose="020B0604020202020204" pitchFamily="34" charset="0"/>
              </a:rPr>
              <a:t>NHS England (2022). </a:t>
            </a:r>
            <a:r>
              <a:rPr lang="en-GB" sz="1800" i="1" dirty="0">
                <a:latin typeface="Aptos" panose="020B0004020202020204" pitchFamily="34" charset="0"/>
                <a:cs typeface="Arial" panose="020B0604020202020204" pitchFamily="34" charset="0"/>
              </a:rPr>
              <a:t>How good communication skills benefit patients, service users and people affected by cancer, and those important to them.</a:t>
            </a:r>
            <a:r>
              <a:rPr lang="en-GB" sz="1800" dirty="0">
                <a:latin typeface="Aptos" panose="020B0004020202020204" pitchFamily="34" charset="0"/>
                <a:cs typeface="Arial" panose="020B0604020202020204" pitchFamily="34" charset="0"/>
              </a:rPr>
              <a:t> [online] NHS England. Available at: https://www.hee.nhs.uk/our-work/cancer-diagnostics/cancer-communications-resource-hub/patient/how-good-communication-skills-benefit-patients-service-users-people-affected.-(Accessed 09 June 2026).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01D937-B020-B2FA-70BD-B83946D632EC}"/>
              </a:ext>
            </a:extLst>
          </p:cNvPr>
          <p:cNvSpPr txBox="1"/>
          <p:nvPr/>
        </p:nvSpPr>
        <p:spPr>
          <a:xfrm>
            <a:off x="675640" y="838480"/>
            <a:ext cx="1157732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800" dirty="0">
              <a:latin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ptos" panose="020B0004020202020204" pitchFamily="34" charset="0"/>
              </a:rPr>
              <a:t>NHS England (2017). </a:t>
            </a:r>
            <a:r>
              <a:rPr lang="en-GB" sz="1800" i="1" dirty="0">
                <a:latin typeface="Aptos" panose="020B0004020202020204" pitchFamily="34" charset="0"/>
              </a:rPr>
              <a:t>Safer Care SBAR Situation • Background • Assessment • Recommendation Implementation and Training Guide</a:t>
            </a:r>
            <a:r>
              <a:rPr lang="en-GB" sz="1800" dirty="0">
                <a:latin typeface="Aptos" panose="020B0004020202020204" pitchFamily="34" charset="0"/>
              </a:rPr>
              <a:t>. [online] </a:t>
            </a:r>
            <a:r>
              <a:rPr lang="en-GB" sz="1800" i="1" dirty="0">
                <a:latin typeface="Aptos" panose="020B0004020202020204" pitchFamily="34" charset="0"/>
              </a:rPr>
              <a:t>NHS England</a:t>
            </a:r>
            <a:r>
              <a:rPr lang="en-GB" sz="1800" dirty="0">
                <a:latin typeface="Aptos" panose="020B0004020202020204" pitchFamily="34" charset="0"/>
              </a:rPr>
              <a:t>. NHS England. Available at: </a:t>
            </a:r>
            <a:r>
              <a:rPr lang="en-GB" sz="1800" dirty="0">
                <a:latin typeface="Aptos" panose="020B0004020202020204" pitchFamily="34" charset="0"/>
                <a:hlinkClick r:id="rId3"/>
              </a:rPr>
              <a:t>https://www.england.nhs.uk/improvement-hub/wp-content/uploads/sites/44/2017/11/SBAR-Implementation-and-Training-Guide.pdf.-(Accessed</a:t>
            </a:r>
            <a:r>
              <a:rPr lang="en-GB" sz="1800" dirty="0">
                <a:latin typeface="Aptos" panose="020B0004020202020204" pitchFamily="34" charset="0"/>
              </a:rPr>
              <a:t> 18 June 2026).</a:t>
            </a:r>
            <a:endParaRPr lang="en-GB" sz="1800" dirty="0">
              <a:latin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5418617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4CFA8B0-C7B8-4655-A378-2962C04794D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0AD9BE2-6B3D-4616-B044-300A8177DEA5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45515263-A3DE-4193-B6AA-5C449C94519F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5021</TotalTime>
  <Words>1351</Words>
  <Application>Microsoft Office PowerPoint</Application>
  <PresentationFormat>Widescreen</PresentationFormat>
  <Paragraphs>74</Paragraphs>
  <Slides>10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9" baseType="lpstr">
      <vt:lpstr>等线</vt:lpstr>
      <vt:lpstr>Abadi</vt:lpstr>
      <vt:lpstr>Aptos</vt:lpstr>
      <vt:lpstr>Arial</vt:lpstr>
      <vt:lpstr>Calibri</vt:lpstr>
      <vt:lpstr>Gill Sans MT</vt:lpstr>
      <vt:lpstr>Posterama</vt:lpstr>
      <vt:lpstr>Posterama Text SemiBold</vt:lpstr>
      <vt:lpstr>Gallery</vt:lpstr>
      <vt:lpstr>Personal and professional development   Self-Awareness Presentation</vt:lpstr>
      <vt:lpstr>Introduction</vt:lpstr>
      <vt:lpstr>  Communication  What is communication?  Communication is the process of being able to give and receive information.  There are different types of communication  verbal communication – which is speaking words or writing.  Non-verbal communication – which is being able to communicate without speaking or writing its all about body language ,facial expressions and eye contact sign language.  Listening- according to Mann (2013), listening is about giving a person who is speaking your full attention and then being able understand what they are saying and keeping good eye contact.  Written- sending information via email , reports , software. according to Thomson (2018), it is important that accurate record-keeping.it also needs to valid and factual.  </vt:lpstr>
      <vt:lpstr> SBAR MODEL       </vt:lpstr>
      <vt:lpstr>Essential skills for communicating with patients    Unconditional positive regard is very important being able to care and treat a patient regardless of their background , history , past  what they may have done.  Considering language barriers – get in a language interpreter.   Need of patients – always consider and communicate with people by thinking about how you want to speak .  Use simple language – using simple basic English not using difficult terminology as it can cause confusion </vt:lpstr>
      <vt:lpstr>Communication Barriers</vt:lpstr>
      <vt:lpstr>Explain why this skill is important and relevant to professional practice in health and social care</vt:lpstr>
      <vt:lpstr>How would you apply this skill in a real health and social care setting?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Yasmin khatoon</dc:creator>
  <cp:lastModifiedBy>Yasmin khatoon</cp:lastModifiedBy>
  <cp:revision>15</cp:revision>
  <dcterms:created xsi:type="dcterms:W3CDTF">2026-05-15T15:48:40Z</dcterms:created>
  <dcterms:modified xsi:type="dcterms:W3CDTF">2026-06-20T11:25:39Z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