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4E5F"/>
    <a:srgbClr val="456A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15D923-7404-456F-8B55-EFD513A77B35}" v="204" dt="2020-05-10T13:57:20.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01" autoAdjust="0"/>
    <p:restoredTop sz="94660"/>
  </p:normalViewPr>
  <p:slideViewPr>
    <p:cSldViewPr snapToGrid="0">
      <p:cViewPr varScale="1">
        <p:scale>
          <a:sx n="15" d="100"/>
          <a:sy n="15" d="100"/>
        </p:scale>
        <p:origin x="144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useppe Ventimiglia" userId="d9f19e1cf088b99e" providerId="LiveId" clId="{8815D923-7404-456F-8B55-EFD513A77B35}"/>
    <pc:docChg chg="custSel addSld delSld modSld sldOrd">
      <pc:chgData name="Giuseppe Ventimiglia" userId="d9f19e1cf088b99e" providerId="LiveId" clId="{8815D923-7404-456F-8B55-EFD513A77B35}" dt="2020-05-10T13:57:20.850" v="615" actId="12100"/>
      <pc:docMkLst>
        <pc:docMk/>
      </pc:docMkLst>
      <pc:sldChg chg="addSp delSp modSp mod">
        <pc:chgData name="Giuseppe Ventimiglia" userId="d9f19e1cf088b99e" providerId="LiveId" clId="{8815D923-7404-456F-8B55-EFD513A77B35}" dt="2020-05-10T13:57:20.850" v="615" actId="12100"/>
        <pc:sldMkLst>
          <pc:docMk/>
          <pc:sldMk cId="1433331000" sldId="256"/>
        </pc:sldMkLst>
        <pc:spChg chg="del">
          <ac:chgData name="Giuseppe Ventimiglia" userId="d9f19e1cf088b99e" providerId="LiveId" clId="{8815D923-7404-456F-8B55-EFD513A77B35}" dt="2020-05-09T20:25:37.714" v="269" actId="478"/>
          <ac:spMkLst>
            <pc:docMk/>
            <pc:sldMk cId="1433331000" sldId="256"/>
            <ac:spMk id="3" creationId="{347608C8-DA40-4DB0-9F25-89253A1157A0}"/>
          </ac:spMkLst>
        </pc:spChg>
        <pc:spChg chg="mod">
          <ac:chgData name="Giuseppe Ventimiglia" userId="d9f19e1cf088b99e" providerId="LiveId" clId="{8815D923-7404-456F-8B55-EFD513A77B35}" dt="2020-05-09T21:08:28.781" v="543" actId="20577"/>
          <ac:spMkLst>
            <pc:docMk/>
            <pc:sldMk cId="1433331000" sldId="256"/>
            <ac:spMk id="4" creationId="{1DD7357C-4C7A-4244-AE75-54433E35D6A6}"/>
          </ac:spMkLst>
        </pc:spChg>
        <pc:spChg chg="add mod">
          <ac:chgData name="Giuseppe Ventimiglia" userId="d9f19e1cf088b99e" providerId="LiveId" clId="{8815D923-7404-456F-8B55-EFD513A77B35}" dt="2020-05-09T20:55:04.430" v="521" actId="1076"/>
          <ac:spMkLst>
            <pc:docMk/>
            <pc:sldMk cId="1433331000" sldId="256"/>
            <ac:spMk id="6" creationId="{83D6B417-D678-4750-9FB3-BDE5272705F3}"/>
          </ac:spMkLst>
        </pc:spChg>
        <pc:spChg chg="mod">
          <ac:chgData name="Giuseppe Ventimiglia" userId="d9f19e1cf088b99e" providerId="LiveId" clId="{8815D923-7404-456F-8B55-EFD513A77B35}" dt="2020-05-07T13:00:51.866" v="79" actId="313"/>
          <ac:spMkLst>
            <pc:docMk/>
            <pc:sldMk cId="1433331000" sldId="256"/>
            <ac:spMk id="7" creationId="{E9DCB932-E5E9-4E97-9F7C-3F6C8DCCB1B0}"/>
          </ac:spMkLst>
        </pc:spChg>
        <pc:spChg chg="del">
          <ac:chgData name="Giuseppe Ventimiglia" userId="d9f19e1cf088b99e" providerId="LiveId" clId="{8815D923-7404-456F-8B55-EFD513A77B35}" dt="2020-05-07T12:55:46.882" v="0" actId="478"/>
          <ac:spMkLst>
            <pc:docMk/>
            <pc:sldMk cId="1433331000" sldId="256"/>
            <ac:spMk id="12" creationId="{F19CFE53-D813-4892-A397-0BCE17D536A2}"/>
          </ac:spMkLst>
        </pc:spChg>
        <pc:spChg chg="del">
          <ac:chgData name="Giuseppe Ventimiglia" userId="d9f19e1cf088b99e" providerId="LiveId" clId="{8815D923-7404-456F-8B55-EFD513A77B35}" dt="2020-05-09T20:25:40.311" v="270" actId="478"/>
          <ac:spMkLst>
            <pc:docMk/>
            <pc:sldMk cId="1433331000" sldId="256"/>
            <ac:spMk id="14" creationId="{924B673A-8AF6-4901-BDD5-D3F515E9A40D}"/>
          </ac:spMkLst>
        </pc:spChg>
        <pc:spChg chg="del">
          <ac:chgData name="Giuseppe Ventimiglia" userId="d9f19e1cf088b99e" providerId="LiveId" clId="{8815D923-7404-456F-8B55-EFD513A77B35}" dt="2020-05-09T20:25:43.312" v="271" actId="478"/>
          <ac:spMkLst>
            <pc:docMk/>
            <pc:sldMk cId="1433331000" sldId="256"/>
            <ac:spMk id="15" creationId="{1210D5DA-7287-4D4A-84AD-30A56F6FE86C}"/>
          </ac:spMkLst>
        </pc:spChg>
        <pc:spChg chg="del">
          <ac:chgData name="Giuseppe Ventimiglia" userId="d9f19e1cf088b99e" providerId="LiveId" clId="{8815D923-7404-456F-8B55-EFD513A77B35}" dt="2020-05-09T20:25:47.152" v="273" actId="478"/>
          <ac:spMkLst>
            <pc:docMk/>
            <pc:sldMk cId="1433331000" sldId="256"/>
            <ac:spMk id="17" creationId="{3BB372EC-17F7-406D-A6E5-63F4AC355BCA}"/>
          </ac:spMkLst>
        </pc:spChg>
        <pc:spChg chg="del">
          <ac:chgData name="Giuseppe Ventimiglia" userId="d9f19e1cf088b99e" providerId="LiveId" clId="{8815D923-7404-456F-8B55-EFD513A77B35}" dt="2020-05-07T13:02:00.632" v="88" actId="478"/>
          <ac:spMkLst>
            <pc:docMk/>
            <pc:sldMk cId="1433331000" sldId="256"/>
            <ac:spMk id="23" creationId="{54DF39BA-35E4-4BE8-8263-4621CB296244}"/>
          </ac:spMkLst>
        </pc:spChg>
        <pc:spChg chg="add mod">
          <ac:chgData name="Giuseppe Ventimiglia" userId="d9f19e1cf088b99e" providerId="LiveId" clId="{8815D923-7404-456F-8B55-EFD513A77B35}" dt="2020-05-09T21:07:46.743" v="523" actId="1076"/>
          <ac:spMkLst>
            <pc:docMk/>
            <pc:sldMk cId="1433331000" sldId="256"/>
            <ac:spMk id="25" creationId="{377C8C20-570E-49F1-AC49-6CD198789A17}"/>
          </ac:spMkLst>
        </pc:spChg>
        <pc:spChg chg="add mod">
          <ac:chgData name="Giuseppe Ventimiglia" userId="d9f19e1cf088b99e" providerId="LiveId" clId="{8815D923-7404-456F-8B55-EFD513A77B35}" dt="2020-05-09T20:54:09.895" v="487" actId="1076"/>
          <ac:spMkLst>
            <pc:docMk/>
            <pc:sldMk cId="1433331000" sldId="256"/>
            <ac:spMk id="26" creationId="{E13821B0-7AC1-4483-8CF7-2641DB06B500}"/>
          </ac:spMkLst>
        </pc:spChg>
        <pc:spChg chg="add mod">
          <ac:chgData name="Giuseppe Ventimiglia" userId="d9f19e1cf088b99e" providerId="LiveId" clId="{8815D923-7404-456F-8B55-EFD513A77B35}" dt="2020-05-09T21:52:02.589" v="608" actId="1076"/>
          <ac:spMkLst>
            <pc:docMk/>
            <pc:sldMk cId="1433331000" sldId="256"/>
            <ac:spMk id="27" creationId="{2BDB6021-7DA4-434F-83DB-DF5B2513900E}"/>
          </ac:spMkLst>
        </pc:spChg>
        <pc:spChg chg="add mod">
          <ac:chgData name="Giuseppe Ventimiglia" userId="d9f19e1cf088b99e" providerId="LiveId" clId="{8815D923-7404-456F-8B55-EFD513A77B35}" dt="2020-05-09T21:45:15.830" v="568" actId="1076"/>
          <ac:spMkLst>
            <pc:docMk/>
            <pc:sldMk cId="1433331000" sldId="256"/>
            <ac:spMk id="28" creationId="{F4AD86B5-A01A-4C1D-9CF9-1FB7B5DD32AC}"/>
          </ac:spMkLst>
        </pc:spChg>
        <pc:spChg chg="del mod">
          <ac:chgData name="Giuseppe Ventimiglia" userId="d9f19e1cf088b99e" providerId="LiveId" clId="{8815D923-7404-456F-8B55-EFD513A77B35}" dt="2020-05-09T20:26:06.130" v="278" actId="478"/>
          <ac:spMkLst>
            <pc:docMk/>
            <pc:sldMk cId="1433331000" sldId="256"/>
            <ac:spMk id="29" creationId="{5B836D53-0DCD-4624-955C-B2600095426E}"/>
          </ac:spMkLst>
        </pc:spChg>
        <pc:spChg chg="del mod">
          <ac:chgData name="Giuseppe Ventimiglia" userId="d9f19e1cf088b99e" providerId="LiveId" clId="{8815D923-7404-456F-8B55-EFD513A77B35}" dt="2020-05-09T20:25:50.690" v="274" actId="478"/>
          <ac:spMkLst>
            <pc:docMk/>
            <pc:sldMk cId="1433331000" sldId="256"/>
            <ac:spMk id="30" creationId="{E7E5ED6D-D04C-4CED-A12E-2D9BC09D7591}"/>
          </ac:spMkLst>
        </pc:spChg>
        <pc:spChg chg="add mod">
          <ac:chgData name="Giuseppe Ventimiglia" userId="d9f19e1cf088b99e" providerId="LiveId" clId="{8815D923-7404-456F-8B55-EFD513A77B35}" dt="2020-05-09T21:52:04.700" v="609" actId="20577"/>
          <ac:spMkLst>
            <pc:docMk/>
            <pc:sldMk cId="1433331000" sldId="256"/>
            <ac:spMk id="31" creationId="{1F368537-919F-49E5-AE22-0222C558A925}"/>
          </ac:spMkLst>
        </pc:spChg>
        <pc:spChg chg="add mod">
          <ac:chgData name="Giuseppe Ventimiglia" userId="d9f19e1cf088b99e" providerId="LiveId" clId="{8815D923-7404-456F-8B55-EFD513A77B35}" dt="2020-05-09T21:51:57.569" v="607" actId="20577"/>
          <ac:spMkLst>
            <pc:docMk/>
            <pc:sldMk cId="1433331000" sldId="256"/>
            <ac:spMk id="32" creationId="{FB8983C3-24ED-4008-8E6C-08C97320CD24}"/>
          </ac:spMkLst>
        </pc:spChg>
        <pc:spChg chg="del">
          <ac:chgData name="Giuseppe Ventimiglia" userId="d9f19e1cf088b99e" providerId="LiveId" clId="{8815D923-7404-456F-8B55-EFD513A77B35}" dt="2020-05-09T20:26:03.999" v="276" actId="478"/>
          <ac:spMkLst>
            <pc:docMk/>
            <pc:sldMk cId="1433331000" sldId="256"/>
            <ac:spMk id="33" creationId="{823298EA-7F0A-40D5-9DE4-2A7265FC37F8}"/>
          </ac:spMkLst>
        </pc:spChg>
        <pc:spChg chg="del">
          <ac:chgData name="Giuseppe Ventimiglia" userId="d9f19e1cf088b99e" providerId="LiveId" clId="{8815D923-7404-456F-8B55-EFD513A77B35}" dt="2020-05-09T20:25:45.489" v="272" actId="478"/>
          <ac:spMkLst>
            <pc:docMk/>
            <pc:sldMk cId="1433331000" sldId="256"/>
            <ac:spMk id="35" creationId="{3484BCE1-414E-493D-961A-0A332D8ADC84}"/>
          </ac:spMkLst>
        </pc:spChg>
        <pc:spChg chg="del">
          <ac:chgData name="Giuseppe Ventimiglia" userId="d9f19e1cf088b99e" providerId="LiveId" clId="{8815D923-7404-456F-8B55-EFD513A77B35}" dt="2020-05-09T20:25:34.756" v="268" actId="478"/>
          <ac:spMkLst>
            <pc:docMk/>
            <pc:sldMk cId="1433331000" sldId="256"/>
            <ac:spMk id="36" creationId="{9824CA9F-3975-492F-943E-7EED8D0B1570}"/>
          </ac:spMkLst>
        </pc:spChg>
        <pc:graphicFrameChg chg="add mod modGraphic">
          <ac:chgData name="Giuseppe Ventimiglia" userId="d9f19e1cf088b99e" providerId="LiveId" clId="{8815D923-7404-456F-8B55-EFD513A77B35}" dt="2020-05-10T13:57:20.850" v="615" actId="12100"/>
          <ac:graphicFrameMkLst>
            <pc:docMk/>
            <pc:sldMk cId="1433331000" sldId="256"/>
            <ac:graphicFrameMk id="8" creationId="{B623B249-6EA6-4995-9311-26332C8F53F8}"/>
          </ac:graphicFrameMkLst>
        </pc:graphicFrameChg>
        <pc:picChg chg="add del mod">
          <ac:chgData name="Giuseppe Ventimiglia" userId="d9f19e1cf088b99e" providerId="LiveId" clId="{8815D923-7404-456F-8B55-EFD513A77B35}" dt="2020-05-07T13:04:07.469" v="266" actId="478"/>
          <ac:picMkLst>
            <pc:docMk/>
            <pc:sldMk cId="1433331000" sldId="256"/>
            <ac:picMk id="6" creationId="{33943088-6C07-4ACE-BE7E-85AF488680B5}"/>
          </ac:picMkLst>
        </pc:picChg>
        <pc:picChg chg="add del">
          <ac:chgData name="Giuseppe Ventimiglia" userId="d9f19e1cf088b99e" providerId="LiveId" clId="{8815D923-7404-456F-8B55-EFD513A77B35}" dt="2020-05-07T13:02:22.386" v="112" actId="478"/>
          <ac:picMkLst>
            <pc:docMk/>
            <pc:sldMk cId="1433331000" sldId="256"/>
            <ac:picMk id="8" creationId="{F56A5EB6-CBC7-4C05-896D-E2F262CD2E4A}"/>
          </ac:picMkLst>
        </pc:picChg>
        <pc:picChg chg="add del">
          <ac:chgData name="Giuseppe Ventimiglia" userId="d9f19e1cf088b99e" providerId="LiveId" clId="{8815D923-7404-456F-8B55-EFD513A77B35}" dt="2020-05-07T13:02:21.729" v="111" actId="478"/>
          <ac:picMkLst>
            <pc:docMk/>
            <pc:sldMk cId="1433331000" sldId="256"/>
            <ac:picMk id="9" creationId="{69857407-FFEF-47D4-A773-59F333556021}"/>
          </ac:picMkLst>
        </pc:picChg>
        <pc:picChg chg="del">
          <ac:chgData name="Giuseppe Ventimiglia" userId="d9f19e1cf088b99e" providerId="LiveId" clId="{8815D923-7404-456F-8B55-EFD513A77B35}" dt="2020-05-09T20:25:51.260" v="275" actId="478"/>
          <ac:picMkLst>
            <pc:docMk/>
            <pc:sldMk cId="1433331000" sldId="256"/>
            <ac:picMk id="34" creationId="{27B6D994-370A-4056-8042-2D9DD9F7C385}"/>
          </ac:picMkLst>
        </pc:picChg>
        <pc:cxnChg chg="del">
          <ac:chgData name="Giuseppe Ventimiglia" userId="d9f19e1cf088b99e" providerId="LiveId" clId="{8815D923-7404-456F-8B55-EFD513A77B35}" dt="2020-05-07T12:55:49.993" v="1" actId="478"/>
          <ac:cxnSpMkLst>
            <pc:docMk/>
            <pc:sldMk cId="1433331000" sldId="256"/>
            <ac:cxnSpMk id="10" creationId="{6CA8DF7E-EE8B-428E-8C7F-6C1627350A84}"/>
          </ac:cxnSpMkLst>
        </pc:cxnChg>
      </pc:sldChg>
      <pc:sldChg chg="delSp modSp">
        <pc:chgData name="Giuseppe Ventimiglia" userId="d9f19e1cf088b99e" providerId="LiveId" clId="{8815D923-7404-456F-8B55-EFD513A77B35}" dt="2020-05-09T20:27:01.111" v="281"/>
        <pc:sldMkLst>
          <pc:docMk/>
          <pc:sldMk cId="3587007768" sldId="258"/>
        </pc:sldMkLst>
        <pc:spChg chg="del mod">
          <ac:chgData name="Giuseppe Ventimiglia" userId="d9f19e1cf088b99e" providerId="LiveId" clId="{8815D923-7404-456F-8B55-EFD513A77B35}" dt="2020-05-09T20:27:01.111" v="281"/>
          <ac:spMkLst>
            <pc:docMk/>
            <pc:sldMk cId="3587007768" sldId="258"/>
            <ac:spMk id="6" creationId="{F5E116F9-F751-4765-AC93-36E1D6530853}"/>
          </ac:spMkLst>
        </pc:spChg>
      </pc:sldChg>
      <pc:sldChg chg="addSp delSp modSp new del mod">
        <pc:chgData name="Giuseppe Ventimiglia" userId="d9f19e1cf088b99e" providerId="LiveId" clId="{8815D923-7404-456F-8B55-EFD513A77B35}" dt="2020-05-09T20:27:48.492" v="288" actId="47"/>
        <pc:sldMkLst>
          <pc:docMk/>
          <pc:sldMk cId="2666742313" sldId="259"/>
        </pc:sldMkLst>
        <pc:spChg chg="del">
          <ac:chgData name="Giuseppe Ventimiglia" userId="d9f19e1cf088b99e" providerId="LiveId" clId="{8815D923-7404-456F-8B55-EFD513A77B35}" dt="2020-05-09T20:27:16.515" v="284" actId="478"/>
          <ac:spMkLst>
            <pc:docMk/>
            <pc:sldMk cId="2666742313" sldId="259"/>
            <ac:spMk id="2" creationId="{B104F57C-DE54-4949-AEB2-B4B981D54296}"/>
          </ac:spMkLst>
        </pc:spChg>
        <pc:spChg chg="del">
          <ac:chgData name="Giuseppe Ventimiglia" userId="d9f19e1cf088b99e" providerId="LiveId" clId="{8815D923-7404-456F-8B55-EFD513A77B35}" dt="2020-05-09T20:27:14.763" v="283" actId="478"/>
          <ac:spMkLst>
            <pc:docMk/>
            <pc:sldMk cId="2666742313" sldId="259"/>
            <ac:spMk id="3" creationId="{35D21C74-1C7E-4B51-939C-DFFC23E5A816}"/>
          </ac:spMkLst>
        </pc:spChg>
        <pc:picChg chg="add del mod">
          <ac:chgData name="Giuseppe Ventimiglia" userId="d9f19e1cf088b99e" providerId="LiveId" clId="{8815D923-7404-456F-8B55-EFD513A77B35}" dt="2020-05-09T20:27:21.310" v="286" actId="478"/>
          <ac:picMkLst>
            <pc:docMk/>
            <pc:sldMk cId="2666742313" sldId="259"/>
            <ac:picMk id="4" creationId="{3494A75A-1AF7-4081-8B55-988D91EDC345}"/>
          </ac:picMkLst>
        </pc:picChg>
      </pc:sldChg>
      <pc:sldChg chg="add ord setBg">
        <pc:chgData name="Giuseppe Ventimiglia" userId="d9f19e1cf088b99e" providerId="LiveId" clId="{8815D923-7404-456F-8B55-EFD513A77B35}" dt="2020-05-09T20:28:33.223" v="290"/>
        <pc:sldMkLst>
          <pc:docMk/>
          <pc:sldMk cId="0" sldId="260"/>
        </pc:sldMkLst>
      </pc:sldChg>
    </pc:docChg>
  </pc:docChgLst>
  <pc:docChgLst>
    <pc:chgData name="Giuseppe Ventimiglia" userId="d9f19e1cf088b99e" providerId="LiveId" clId="{1C9B4CAF-3E2C-4BE7-BC32-58317462206E}"/>
    <pc:docChg chg="undo custSel modSld">
      <pc:chgData name="Giuseppe Ventimiglia" userId="d9f19e1cf088b99e" providerId="LiveId" clId="{1C9B4CAF-3E2C-4BE7-BC32-58317462206E}" dt="2020-04-01T16:29:23.726" v="13" actId="1076"/>
      <pc:docMkLst>
        <pc:docMk/>
      </pc:docMkLst>
      <pc:sldChg chg="addSp delSp modSp">
        <pc:chgData name="Giuseppe Ventimiglia" userId="d9f19e1cf088b99e" providerId="LiveId" clId="{1C9B4CAF-3E2C-4BE7-BC32-58317462206E}" dt="2020-04-01T16:29:23.726" v="13" actId="1076"/>
        <pc:sldMkLst>
          <pc:docMk/>
          <pc:sldMk cId="1433331000" sldId="256"/>
        </pc:sldMkLst>
        <pc:spChg chg="mod">
          <ac:chgData name="Giuseppe Ventimiglia" userId="d9f19e1cf088b99e" providerId="LiveId" clId="{1C9B4CAF-3E2C-4BE7-BC32-58317462206E}" dt="2020-04-01T16:29:16.548" v="11" actId="1076"/>
          <ac:spMkLst>
            <pc:docMk/>
            <pc:sldMk cId="1433331000" sldId="256"/>
            <ac:spMk id="3" creationId="{347608C8-DA40-4DB0-9F25-89253A1157A0}"/>
          </ac:spMkLst>
        </pc:spChg>
        <pc:spChg chg="add del mod">
          <ac:chgData name="Giuseppe Ventimiglia" userId="d9f19e1cf088b99e" providerId="LiveId" clId="{1C9B4CAF-3E2C-4BE7-BC32-58317462206E}" dt="2020-04-01T16:28:51.602" v="8" actId="20577"/>
          <ac:spMkLst>
            <pc:docMk/>
            <pc:sldMk cId="1433331000" sldId="256"/>
            <ac:spMk id="4" creationId="{1DD7357C-4C7A-4244-AE75-54433E35D6A6}"/>
          </ac:spMkLst>
        </pc:spChg>
        <pc:spChg chg="add del">
          <ac:chgData name="Giuseppe Ventimiglia" userId="d9f19e1cf088b99e" providerId="LiveId" clId="{1C9B4CAF-3E2C-4BE7-BC32-58317462206E}" dt="2020-04-01T16:28:45.699" v="4"/>
          <ac:spMkLst>
            <pc:docMk/>
            <pc:sldMk cId="1433331000" sldId="256"/>
            <ac:spMk id="6" creationId="{33544751-30C1-4DA3-B62A-E5CC0D7D1F4F}"/>
          </ac:spMkLst>
        </pc:spChg>
        <pc:spChg chg="mod">
          <ac:chgData name="Giuseppe Ventimiglia" userId="d9f19e1cf088b99e" providerId="LiveId" clId="{1C9B4CAF-3E2C-4BE7-BC32-58317462206E}" dt="2020-04-01T16:29:19.507" v="12" actId="1076"/>
          <ac:spMkLst>
            <pc:docMk/>
            <pc:sldMk cId="1433331000" sldId="256"/>
            <ac:spMk id="14" creationId="{924B673A-8AF6-4901-BDD5-D3F515E9A40D}"/>
          </ac:spMkLst>
        </pc:spChg>
        <pc:spChg chg="mod">
          <ac:chgData name="Giuseppe Ventimiglia" userId="d9f19e1cf088b99e" providerId="LiveId" clId="{1C9B4CAF-3E2C-4BE7-BC32-58317462206E}" dt="2020-04-01T16:29:23.726" v="13" actId="1076"/>
          <ac:spMkLst>
            <pc:docMk/>
            <pc:sldMk cId="1433331000" sldId="256"/>
            <ac:spMk id="17" creationId="{3BB372EC-17F7-406D-A6E5-63F4AC355BCA}"/>
          </ac:spMkLst>
        </pc:spChg>
        <pc:spChg chg="mod">
          <ac:chgData name="Giuseppe Ventimiglia" userId="d9f19e1cf088b99e" providerId="LiveId" clId="{1C9B4CAF-3E2C-4BE7-BC32-58317462206E}" dt="2020-04-01T16:28:27.768" v="0" actId="1076"/>
          <ac:spMkLst>
            <pc:docMk/>
            <pc:sldMk cId="1433331000" sldId="256"/>
            <ac:spMk id="23" creationId="{54DF39BA-35E4-4BE8-8263-4621CB296244}"/>
          </ac:spMkLst>
        </pc:spChg>
        <pc:spChg chg="mod">
          <ac:chgData name="Giuseppe Ventimiglia" userId="d9f19e1cf088b99e" providerId="LiveId" clId="{1C9B4CAF-3E2C-4BE7-BC32-58317462206E}" dt="2020-04-01T16:29:05.789" v="9" actId="255"/>
          <ac:spMkLst>
            <pc:docMk/>
            <pc:sldMk cId="1433331000" sldId="256"/>
            <ac:spMk id="35" creationId="{3484BCE1-414E-493D-961A-0A332D8ADC84}"/>
          </ac:spMkLst>
        </pc:spChg>
        <pc:spChg chg="mod">
          <ac:chgData name="Giuseppe Ventimiglia" userId="d9f19e1cf088b99e" providerId="LiveId" clId="{1C9B4CAF-3E2C-4BE7-BC32-58317462206E}" dt="2020-04-01T16:29:11.216" v="10" actId="255"/>
          <ac:spMkLst>
            <pc:docMk/>
            <pc:sldMk cId="1433331000" sldId="256"/>
            <ac:spMk id="36" creationId="{9824CA9F-3975-492F-943E-7EED8D0B157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0EFFF1-8387-4AE3-A69F-D6794D02C25D}" type="doc">
      <dgm:prSet loTypeId="urn:microsoft.com/office/officeart/2008/layout/RadialCluster" loCatId="cycle" qsTypeId="urn:microsoft.com/office/officeart/2005/8/quickstyle/simple1" qsCatId="simple" csTypeId="urn:microsoft.com/office/officeart/2005/8/colors/accent0_3" csCatId="mainScheme" phldr="1"/>
      <dgm:spPr/>
      <dgm:t>
        <a:bodyPr/>
        <a:lstStyle/>
        <a:p>
          <a:endParaRPr lang="en-GB"/>
        </a:p>
      </dgm:t>
    </dgm:pt>
    <dgm:pt modelId="{64C09263-8608-4E06-8BE7-1B2E888B0A8F}">
      <dgm:prSet phldrT="[Text]" custT="1"/>
      <dgm:spPr/>
      <dgm:t>
        <a:bodyPr/>
        <a:lstStyle/>
        <a:p>
          <a:r>
            <a:rPr lang="en-GB" sz="5400" b="1" dirty="0"/>
            <a:t>CyberSec VTN</a:t>
          </a:r>
        </a:p>
      </dgm:t>
    </dgm:pt>
    <dgm:pt modelId="{E7F508BC-AE67-45BA-8820-87210598FCA8}" type="parTrans" cxnId="{DC0CE464-E589-4577-9AF1-C436339F49E8}">
      <dgm:prSet/>
      <dgm:spPr/>
      <dgm:t>
        <a:bodyPr/>
        <a:lstStyle/>
        <a:p>
          <a:endParaRPr lang="en-GB"/>
        </a:p>
      </dgm:t>
    </dgm:pt>
    <dgm:pt modelId="{E266CDDA-FFE5-42FF-B449-92052859AE2D}" type="sibTrans" cxnId="{DC0CE464-E589-4577-9AF1-C436339F49E8}">
      <dgm:prSet/>
      <dgm:spPr/>
      <dgm:t>
        <a:bodyPr/>
        <a:lstStyle/>
        <a:p>
          <a:endParaRPr lang="en-GB"/>
        </a:p>
      </dgm:t>
    </dgm:pt>
    <dgm:pt modelId="{C43CE950-83AB-47FE-B029-2DA44E52E24E}">
      <dgm:prSet phldrT="[Text]"/>
      <dgm:spPr>
        <a:solidFill>
          <a:srgbClr val="334E5F"/>
        </a:solidFill>
      </dgm:spPr>
      <dgm:t>
        <a:bodyPr/>
        <a:lstStyle/>
        <a:p>
          <a:r>
            <a:rPr lang="en-GB" b="1" dirty="0"/>
            <a:t>Development Methods</a:t>
          </a:r>
        </a:p>
      </dgm:t>
    </dgm:pt>
    <dgm:pt modelId="{CCB4EE0C-B5C7-42B7-B41B-46A216D14D9B}" type="parTrans" cxnId="{A4E4B6B6-B0F4-47DA-B158-9C8D789C7B54}">
      <dgm:prSet/>
      <dgm:spPr/>
      <dgm:t>
        <a:bodyPr/>
        <a:lstStyle/>
        <a:p>
          <a:endParaRPr lang="en-GB"/>
        </a:p>
      </dgm:t>
    </dgm:pt>
    <dgm:pt modelId="{EB567893-2C35-40F5-B595-3E4F23C80CAD}" type="sibTrans" cxnId="{A4E4B6B6-B0F4-47DA-B158-9C8D789C7B54}">
      <dgm:prSet/>
      <dgm:spPr/>
      <dgm:t>
        <a:bodyPr/>
        <a:lstStyle/>
        <a:p>
          <a:endParaRPr lang="en-GB"/>
        </a:p>
      </dgm:t>
    </dgm:pt>
    <dgm:pt modelId="{9737E7B1-04AF-423D-AB2E-E880B3F64C0A}">
      <dgm:prSet phldrT="[Text]"/>
      <dgm:spPr>
        <a:solidFill>
          <a:srgbClr val="334E5F"/>
        </a:solidFill>
      </dgm:spPr>
      <dgm:t>
        <a:bodyPr/>
        <a:lstStyle/>
        <a:p>
          <a:r>
            <a:rPr lang="en-GB" b="1" dirty="0"/>
            <a:t>Research Method</a:t>
          </a:r>
        </a:p>
      </dgm:t>
    </dgm:pt>
    <dgm:pt modelId="{7697AB02-03AE-4D6D-83EC-D3E591C72375}" type="parTrans" cxnId="{F07D08B2-D638-4FCE-A007-AE1D4DD1C562}">
      <dgm:prSet/>
      <dgm:spPr/>
      <dgm:t>
        <a:bodyPr/>
        <a:lstStyle/>
        <a:p>
          <a:endParaRPr lang="en-GB"/>
        </a:p>
      </dgm:t>
    </dgm:pt>
    <dgm:pt modelId="{273851AF-5EB3-4AED-927E-8BC532B5EF99}" type="sibTrans" cxnId="{F07D08B2-D638-4FCE-A007-AE1D4DD1C562}">
      <dgm:prSet/>
      <dgm:spPr/>
      <dgm:t>
        <a:bodyPr/>
        <a:lstStyle/>
        <a:p>
          <a:endParaRPr lang="en-GB"/>
        </a:p>
      </dgm:t>
    </dgm:pt>
    <dgm:pt modelId="{ABF5FD48-A62F-40E7-A99D-3B36949D0D8F}">
      <dgm:prSet phldrT="[Text]"/>
      <dgm:spPr>
        <a:solidFill>
          <a:srgbClr val="334E5F"/>
        </a:solidFill>
      </dgm:spPr>
      <dgm:t>
        <a:bodyPr/>
        <a:lstStyle/>
        <a:p>
          <a:r>
            <a:rPr lang="en-GB" b="1" dirty="0"/>
            <a:t>Research context</a:t>
          </a:r>
        </a:p>
      </dgm:t>
    </dgm:pt>
    <dgm:pt modelId="{D48BAD90-9D3C-4A19-87AA-0F8BCAFEB62A}" type="parTrans" cxnId="{1CF519E3-1968-4405-8C2F-3D40CD5535D7}">
      <dgm:prSet/>
      <dgm:spPr/>
      <dgm:t>
        <a:bodyPr/>
        <a:lstStyle/>
        <a:p>
          <a:endParaRPr lang="en-GB"/>
        </a:p>
      </dgm:t>
    </dgm:pt>
    <dgm:pt modelId="{9BDEA677-2F58-4B09-8ABC-6FB05D5B20BD}" type="sibTrans" cxnId="{1CF519E3-1968-4405-8C2F-3D40CD5535D7}">
      <dgm:prSet/>
      <dgm:spPr/>
      <dgm:t>
        <a:bodyPr/>
        <a:lstStyle/>
        <a:p>
          <a:endParaRPr lang="en-GB"/>
        </a:p>
      </dgm:t>
    </dgm:pt>
    <dgm:pt modelId="{ED56E0BA-D26D-4CBB-B4AD-1449B6A85FE7}">
      <dgm:prSet phldrT="[Text]"/>
      <dgm:spPr>
        <a:solidFill>
          <a:srgbClr val="334E5F"/>
        </a:solidFill>
      </dgm:spPr>
      <dgm:t>
        <a:bodyPr/>
        <a:lstStyle/>
        <a:p>
          <a:endParaRPr lang="en-GB"/>
        </a:p>
      </dgm:t>
    </dgm:pt>
    <dgm:pt modelId="{D1240D23-5936-429B-B336-D09640DC128C}" type="parTrans" cxnId="{729FA998-85F0-4A8F-977B-343EB208C37F}">
      <dgm:prSet/>
      <dgm:spPr/>
      <dgm:t>
        <a:bodyPr/>
        <a:lstStyle/>
        <a:p>
          <a:endParaRPr lang="en-GB"/>
        </a:p>
      </dgm:t>
    </dgm:pt>
    <dgm:pt modelId="{81A9E48E-0B0F-4107-B4DF-D3C24548F039}" type="sibTrans" cxnId="{729FA998-85F0-4A8F-977B-343EB208C37F}">
      <dgm:prSet/>
      <dgm:spPr/>
      <dgm:t>
        <a:bodyPr/>
        <a:lstStyle/>
        <a:p>
          <a:endParaRPr lang="en-GB"/>
        </a:p>
      </dgm:t>
    </dgm:pt>
    <dgm:pt modelId="{7D4CCC10-0982-4FAA-A924-097C61910F65}">
      <dgm:prSet phldrT="[Text]" custT="1">
        <dgm:style>
          <a:lnRef idx="2">
            <a:schemeClr val="accent4">
              <a:shade val="50000"/>
            </a:schemeClr>
          </a:lnRef>
          <a:fillRef idx="1">
            <a:schemeClr val="accent4"/>
          </a:fillRef>
          <a:effectRef idx="0">
            <a:schemeClr val="accent4"/>
          </a:effectRef>
          <a:fontRef idx="minor">
            <a:schemeClr val="lt1"/>
          </a:fontRef>
        </dgm:style>
      </dgm:prSet>
      <dgm:spPr>
        <a:solidFill>
          <a:srgbClr val="334E5F"/>
        </a:solidFill>
        <a:ln>
          <a:solidFill>
            <a:srgbClr val="334E5F"/>
          </a:solidFill>
        </a:ln>
      </dgm:spPr>
      <dgm:t>
        <a:bodyPr/>
        <a:lstStyle/>
        <a:p>
          <a:r>
            <a:rPr lang="en-GB" sz="3200" b="1" dirty="0"/>
            <a:t>Deliverables</a:t>
          </a:r>
        </a:p>
      </dgm:t>
    </dgm:pt>
    <dgm:pt modelId="{33ADC6D5-365B-4ED3-B58F-1CCAB7F52820}" type="sibTrans" cxnId="{4D867865-EED6-4207-B2DB-E56A92941856}">
      <dgm:prSet/>
      <dgm:spPr/>
      <dgm:t>
        <a:bodyPr/>
        <a:lstStyle/>
        <a:p>
          <a:endParaRPr lang="en-GB"/>
        </a:p>
      </dgm:t>
    </dgm:pt>
    <dgm:pt modelId="{3E4464AE-FE58-47E1-8941-EBC7E2D81B2D}" type="parTrans" cxnId="{4D867865-EED6-4207-B2DB-E56A92941856}">
      <dgm:prSet/>
      <dgm:spPr/>
      <dgm:t>
        <a:bodyPr/>
        <a:lstStyle/>
        <a:p>
          <a:endParaRPr lang="en-GB"/>
        </a:p>
      </dgm:t>
    </dgm:pt>
    <dgm:pt modelId="{A17E3CC6-683C-4A6A-B959-C07BAB8C6B6B}">
      <dgm:prSet phldrT="[Text]">
        <dgm:style>
          <a:lnRef idx="2">
            <a:schemeClr val="accent4">
              <a:shade val="50000"/>
            </a:schemeClr>
          </a:lnRef>
          <a:fillRef idx="1">
            <a:schemeClr val="accent4"/>
          </a:fillRef>
          <a:effectRef idx="0">
            <a:schemeClr val="accent4"/>
          </a:effectRef>
          <a:fontRef idx="minor">
            <a:schemeClr val="lt1"/>
          </a:fontRef>
        </dgm:style>
      </dgm:prSet>
      <dgm:spPr>
        <a:solidFill>
          <a:srgbClr val="334E5F"/>
        </a:solidFill>
        <a:ln>
          <a:solidFill>
            <a:srgbClr val="334E5F"/>
          </a:solidFill>
        </a:ln>
      </dgm:spPr>
      <dgm:t>
        <a:bodyPr/>
        <a:lstStyle/>
        <a:p>
          <a:r>
            <a:rPr lang="en-GB" b="1" dirty="0"/>
            <a:t>Ethics</a:t>
          </a:r>
        </a:p>
      </dgm:t>
    </dgm:pt>
    <dgm:pt modelId="{D15835F2-239F-4D54-BE5C-14E683F8BB10}" type="parTrans" cxnId="{0F6A56C2-1DCD-4417-B17E-19152919FF29}">
      <dgm:prSet/>
      <dgm:spPr/>
      <dgm:t>
        <a:bodyPr/>
        <a:lstStyle/>
        <a:p>
          <a:endParaRPr lang="en-GB"/>
        </a:p>
      </dgm:t>
    </dgm:pt>
    <dgm:pt modelId="{18C89A3E-0252-4B88-8B1F-1654F329ED0E}" type="sibTrans" cxnId="{0F6A56C2-1DCD-4417-B17E-19152919FF29}">
      <dgm:prSet/>
      <dgm:spPr/>
      <dgm:t>
        <a:bodyPr/>
        <a:lstStyle/>
        <a:p>
          <a:endParaRPr lang="en-GB"/>
        </a:p>
      </dgm:t>
    </dgm:pt>
    <dgm:pt modelId="{954649B4-DE30-458F-8ED3-7B3DEB752FA3}">
      <dgm:prSet/>
      <dgm:spPr/>
      <dgm:t>
        <a:bodyPr/>
        <a:lstStyle/>
        <a:p>
          <a:r>
            <a:rPr lang="en-GB" b="1" dirty="0"/>
            <a:t>Aim and objectives</a:t>
          </a:r>
        </a:p>
      </dgm:t>
    </dgm:pt>
    <dgm:pt modelId="{4DE112B0-6983-4B43-A929-1A99A77F0852}" type="parTrans" cxnId="{FFAFE52D-D4F9-4574-8E0F-F5955F1C0AAC}">
      <dgm:prSet/>
      <dgm:spPr/>
      <dgm:t>
        <a:bodyPr/>
        <a:lstStyle/>
        <a:p>
          <a:endParaRPr lang="en-GB"/>
        </a:p>
      </dgm:t>
    </dgm:pt>
    <dgm:pt modelId="{62203402-1066-4A07-8D28-C3B0BBABD016}" type="sibTrans" cxnId="{FFAFE52D-D4F9-4574-8E0F-F5955F1C0AAC}">
      <dgm:prSet/>
      <dgm:spPr/>
      <dgm:t>
        <a:bodyPr/>
        <a:lstStyle/>
        <a:p>
          <a:endParaRPr lang="en-GB"/>
        </a:p>
      </dgm:t>
    </dgm:pt>
    <dgm:pt modelId="{F64A4811-BA65-4402-A8A8-18FFF2DAFE7F}">
      <dgm:prSet phldrT="[Text]">
        <dgm:style>
          <a:lnRef idx="2">
            <a:schemeClr val="accent4">
              <a:shade val="50000"/>
            </a:schemeClr>
          </a:lnRef>
          <a:fillRef idx="1">
            <a:schemeClr val="accent4"/>
          </a:fillRef>
          <a:effectRef idx="0">
            <a:schemeClr val="accent4"/>
          </a:effectRef>
          <a:fontRef idx="minor">
            <a:schemeClr val="lt1"/>
          </a:fontRef>
        </dgm:style>
      </dgm:prSet>
      <dgm:spPr>
        <a:solidFill>
          <a:srgbClr val="334E5F"/>
        </a:solidFill>
        <a:ln>
          <a:solidFill>
            <a:srgbClr val="334E5F"/>
          </a:solidFill>
        </a:ln>
      </dgm:spPr>
      <dgm:t>
        <a:bodyPr/>
        <a:lstStyle/>
        <a:p>
          <a:r>
            <a:rPr lang="en-GB" b="1" dirty="0"/>
            <a:t>Resources</a:t>
          </a:r>
        </a:p>
      </dgm:t>
    </dgm:pt>
    <dgm:pt modelId="{9B83C80B-D1E8-4FC0-ACEB-D22C96055BC5}" type="parTrans" cxnId="{B6E45264-CEB1-4A9D-B4EE-24A8E99CD1A7}">
      <dgm:prSet/>
      <dgm:spPr/>
      <dgm:t>
        <a:bodyPr/>
        <a:lstStyle/>
        <a:p>
          <a:endParaRPr lang="en-GB"/>
        </a:p>
      </dgm:t>
    </dgm:pt>
    <dgm:pt modelId="{B0537941-55F0-4F58-8DFA-E9E332802E57}" type="sibTrans" cxnId="{B6E45264-CEB1-4A9D-B4EE-24A8E99CD1A7}">
      <dgm:prSet/>
      <dgm:spPr/>
      <dgm:t>
        <a:bodyPr/>
        <a:lstStyle/>
        <a:p>
          <a:endParaRPr lang="en-GB"/>
        </a:p>
      </dgm:t>
    </dgm:pt>
    <dgm:pt modelId="{D3BFF535-1854-4B4C-BDF8-9E27A9897BFF}" type="pres">
      <dgm:prSet presAssocID="{FD0EFFF1-8387-4AE3-A69F-D6794D02C25D}" presName="Name0" presStyleCnt="0">
        <dgm:presLayoutVars>
          <dgm:chMax val="1"/>
          <dgm:chPref val="1"/>
          <dgm:dir/>
          <dgm:animOne val="branch"/>
          <dgm:animLvl val="lvl"/>
        </dgm:presLayoutVars>
      </dgm:prSet>
      <dgm:spPr/>
    </dgm:pt>
    <dgm:pt modelId="{A8F22FF0-21FA-4502-B637-6A97A4AB558E}" type="pres">
      <dgm:prSet presAssocID="{64C09263-8608-4E06-8BE7-1B2E888B0A8F}" presName="singleCycle" presStyleCnt="0"/>
      <dgm:spPr/>
    </dgm:pt>
    <dgm:pt modelId="{4E7AF10D-A243-40FA-8D85-0D08CDE8E371}" type="pres">
      <dgm:prSet presAssocID="{64C09263-8608-4E06-8BE7-1B2E888B0A8F}" presName="singleCenter" presStyleLbl="node1" presStyleIdx="0" presStyleCnt="8">
        <dgm:presLayoutVars>
          <dgm:chMax val="7"/>
          <dgm:chPref val="7"/>
        </dgm:presLayoutVars>
      </dgm:prSet>
      <dgm:spPr/>
    </dgm:pt>
    <dgm:pt modelId="{5CFA0B63-C5F7-46BA-ABBB-3AF8AD41C14D}" type="pres">
      <dgm:prSet presAssocID="{3E4464AE-FE58-47E1-8941-EBC7E2D81B2D}" presName="Name56" presStyleLbl="parChTrans1D2" presStyleIdx="0" presStyleCnt="7"/>
      <dgm:spPr/>
    </dgm:pt>
    <dgm:pt modelId="{FB1F20CF-59F9-4DFF-943A-1D420877FC01}" type="pres">
      <dgm:prSet presAssocID="{7D4CCC10-0982-4FAA-A924-097C61910F65}" presName="text0" presStyleLbl="node1" presStyleIdx="1" presStyleCnt="8" custScaleX="123482" custScaleY="104467" custRadScaleRad="113084" custRadScaleInc="191347">
        <dgm:presLayoutVars>
          <dgm:bulletEnabled val="1"/>
        </dgm:presLayoutVars>
      </dgm:prSet>
      <dgm:spPr/>
    </dgm:pt>
    <dgm:pt modelId="{7B348C2A-C3F1-44F6-A94D-7D4F4EDB23C6}" type="pres">
      <dgm:prSet presAssocID="{9B83C80B-D1E8-4FC0-ACEB-D22C96055BC5}" presName="Name56" presStyleLbl="parChTrans1D2" presStyleIdx="1" presStyleCnt="7"/>
      <dgm:spPr/>
    </dgm:pt>
    <dgm:pt modelId="{E9CA6214-1E7D-49A7-B4DC-35D77FEBC036}" type="pres">
      <dgm:prSet presAssocID="{F64A4811-BA65-4402-A8A8-18FFF2DAFE7F}" presName="text0" presStyleLbl="node1" presStyleIdx="2" presStyleCnt="8" custScaleX="126670" custRadScaleRad="101958" custRadScaleInc="146752">
        <dgm:presLayoutVars>
          <dgm:bulletEnabled val="1"/>
        </dgm:presLayoutVars>
      </dgm:prSet>
      <dgm:spPr/>
    </dgm:pt>
    <dgm:pt modelId="{A7FCDE39-E393-4797-A058-6580D79A575C}" type="pres">
      <dgm:prSet presAssocID="{D15835F2-239F-4D54-BE5C-14E683F8BB10}" presName="Name56" presStyleLbl="parChTrans1D2" presStyleIdx="2" presStyleCnt="7"/>
      <dgm:spPr/>
    </dgm:pt>
    <dgm:pt modelId="{C16E90CE-90EF-4285-B187-0E26E33F1E8F}" type="pres">
      <dgm:prSet presAssocID="{A17E3CC6-683C-4A6A-B959-C07BAB8C6B6B}" presName="text0" presStyleLbl="node1" presStyleIdx="3" presStyleCnt="8" custScaleX="124958" custRadScaleRad="104849" custRadScaleInc="90761">
        <dgm:presLayoutVars>
          <dgm:bulletEnabled val="1"/>
        </dgm:presLayoutVars>
      </dgm:prSet>
      <dgm:spPr/>
    </dgm:pt>
    <dgm:pt modelId="{A220D632-5354-419E-A394-69AD17565DAA}" type="pres">
      <dgm:prSet presAssocID="{CCB4EE0C-B5C7-42B7-B41B-46A216D14D9B}" presName="Name56" presStyleLbl="parChTrans1D2" presStyleIdx="3" presStyleCnt="7"/>
      <dgm:spPr/>
    </dgm:pt>
    <dgm:pt modelId="{246049EC-6333-4A1A-89B0-B14833F308A0}" type="pres">
      <dgm:prSet presAssocID="{C43CE950-83AB-47FE-B029-2DA44E52E24E}" presName="text0" presStyleLbl="node1" presStyleIdx="4" presStyleCnt="8" custScaleX="115239" custRadScaleRad="90500" custRadScaleInc="-601672">
        <dgm:presLayoutVars>
          <dgm:bulletEnabled val="1"/>
        </dgm:presLayoutVars>
      </dgm:prSet>
      <dgm:spPr/>
    </dgm:pt>
    <dgm:pt modelId="{5901F116-D676-4CE1-B6CD-B3C7569C6503}" type="pres">
      <dgm:prSet presAssocID="{7697AB02-03AE-4D6D-83EC-D3E591C72375}" presName="Name56" presStyleLbl="parChTrans1D2" presStyleIdx="4" presStyleCnt="7"/>
      <dgm:spPr/>
    </dgm:pt>
    <dgm:pt modelId="{17BE7569-CCB7-4399-B3E9-1ECFD3ED6054}" type="pres">
      <dgm:prSet presAssocID="{9737E7B1-04AF-423D-AB2E-E880B3F64C0A}" presName="text0" presStyleLbl="node1" presStyleIdx="5" presStyleCnt="8" custScaleX="114862" custRadScaleRad="104572" custRadScaleInc="100945">
        <dgm:presLayoutVars>
          <dgm:bulletEnabled val="1"/>
        </dgm:presLayoutVars>
      </dgm:prSet>
      <dgm:spPr/>
    </dgm:pt>
    <dgm:pt modelId="{80F87D9F-E874-4044-A93A-E7B3837EBC84}" type="pres">
      <dgm:prSet presAssocID="{4DE112B0-6983-4B43-A929-1A99A77F0852}" presName="Name56" presStyleLbl="parChTrans1D2" presStyleIdx="5" presStyleCnt="7"/>
      <dgm:spPr/>
    </dgm:pt>
    <dgm:pt modelId="{5DC2790E-8C08-4E97-9517-980B4CE5EED2}" type="pres">
      <dgm:prSet presAssocID="{954649B4-DE30-458F-8ED3-7B3DEB752FA3}" presName="text0" presStyleLbl="node1" presStyleIdx="6" presStyleCnt="8" custScaleX="119041" custRadScaleRad="98908" custRadScaleInc="53348">
        <dgm:presLayoutVars>
          <dgm:bulletEnabled val="1"/>
        </dgm:presLayoutVars>
      </dgm:prSet>
      <dgm:spPr/>
    </dgm:pt>
    <dgm:pt modelId="{46F31E98-5816-4217-80CB-3EDA6346D09B}" type="pres">
      <dgm:prSet presAssocID="{D48BAD90-9D3C-4A19-87AA-0F8BCAFEB62A}" presName="Name56" presStyleLbl="parChTrans1D2" presStyleIdx="6" presStyleCnt="7"/>
      <dgm:spPr/>
    </dgm:pt>
    <dgm:pt modelId="{03E9AD09-E11A-4185-AE9A-871B57828333}" type="pres">
      <dgm:prSet presAssocID="{ABF5FD48-A62F-40E7-A99D-3B36949D0D8F}" presName="text0" presStyleLbl="node1" presStyleIdx="7" presStyleCnt="8" custScaleX="122270" custRadScaleRad="103419" custRadScaleInc="18041">
        <dgm:presLayoutVars>
          <dgm:bulletEnabled val="1"/>
        </dgm:presLayoutVars>
      </dgm:prSet>
      <dgm:spPr/>
    </dgm:pt>
  </dgm:ptLst>
  <dgm:cxnLst>
    <dgm:cxn modelId="{F365A60B-4512-4EC6-AB88-ED377040C050}" type="presOf" srcId="{7697AB02-03AE-4D6D-83EC-D3E591C72375}" destId="{5901F116-D676-4CE1-B6CD-B3C7569C6503}" srcOrd="0" destOrd="0" presId="urn:microsoft.com/office/officeart/2008/layout/RadialCluster"/>
    <dgm:cxn modelId="{CDC7D50E-4EB2-475E-B7BE-4B0F5A8E937E}" type="presOf" srcId="{954649B4-DE30-458F-8ED3-7B3DEB752FA3}" destId="{5DC2790E-8C08-4E97-9517-980B4CE5EED2}" srcOrd="0" destOrd="0" presId="urn:microsoft.com/office/officeart/2008/layout/RadialCluster"/>
    <dgm:cxn modelId="{68BB9C1E-29F9-4F11-83FB-1C5C666EA879}" type="presOf" srcId="{9737E7B1-04AF-423D-AB2E-E880B3F64C0A}" destId="{17BE7569-CCB7-4399-B3E9-1ECFD3ED6054}" srcOrd="0" destOrd="0" presId="urn:microsoft.com/office/officeart/2008/layout/RadialCluster"/>
    <dgm:cxn modelId="{FFAFE52D-D4F9-4574-8E0F-F5955F1C0AAC}" srcId="{64C09263-8608-4E06-8BE7-1B2E888B0A8F}" destId="{954649B4-DE30-458F-8ED3-7B3DEB752FA3}" srcOrd="5" destOrd="0" parTransId="{4DE112B0-6983-4B43-A929-1A99A77F0852}" sibTransId="{62203402-1066-4A07-8D28-C3B0BBABD016}"/>
    <dgm:cxn modelId="{64797C36-553A-4215-AE30-9138609F0A03}" type="presOf" srcId="{C43CE950-83AB-47FE-B029-2DA44E52E24E}" destId="{246049EC-6333-4A1A-89B0-B14833F308A0}" srcOrd="0" destOrd="0" presId="urn:microsoft.com/office/officeart/2008/layout/RadialCluster"/>
    <dgm:cxn modelId="{F516853F-A781-41FE-B0EC-32E2222D003E}" type="presOf" srcId="{F64A4811-BA65-4402-A8A8-18FFF2DAFE7F}" destId="{E9CA6214-1E7D-49A7-B4DC-35D77FEBC036}" srcOrd="0" destOrd="0" presId="urn:microsoft.com/office/officeart/2008/layout/RadialCluster"/>
    <dgm:cxn modelId="{06020A40-21EF-4789-A42D-0BCC45E9B899}" type="presOf" srcId="{D15835F2-239F-4D54-BE5C-14E683F8BB10}" destId="{A7FCDE39-E393-4797-A058-6580D79A575C}" srcOrd="0" destOrd="0" presId="urn:microsoft.com/office/officeart/2008/layout/RadialCluster"/>
    <dgm:cxn modelId="{C5F3B05D-6D65-455B-92AF-2DF81800A0AC}" type="presOf" srcId="{A17E3CC6-683C-4A6A-B959-C07BAB8C6B6B}" destId="{C16E90CE-90EF-4285-B187-0E26E33F1E8F}" srcOrd="0" destOrd="0" presId="urn:microsoft.com/office/officeart/2008/layout/RadialCluster"/>
    <dgm:cxn modelId="{511ECC41-DBE7-4211-A788-7980E7C6686E}" type="presOf" srcId="{7D4CCC10-0982-4FAA-A924-097C61910F65}" destId="{FB1F20CF-59F9-4DFF-943A-1D420877FC01}" srcOrd="0" destOrd="0" presId="urn:microsoft.com/office/officeart/2008/layout/RadialCluster"/>
    <dgm:cxn modelId="{B6E45264-CEB1-4A9D-B4EE-24A8E99CD1A7}" srcId="{64C09263-8608-4E06-8BE7-1B2E888B0A8F}" destId="{F64A4811-BA65-4402-A8A8-18FFF2DAFE7F}" srcOrd="1" destOrd="0" parTransId="{9B83C80B-D1E8-4FC0-ACEB-D22C96055BC5}" sibTransId="{B0537941-55F0-4F58-8DFA-E9E332802E57}"/>
    <dgm:cxn modelId="{DC0CE464-E589-4577-9AF1-C436339F49E8}" srcId="{FD0EFFF1-8387-4AE3-A69F-D6794D02C25D}" destId="{64C09263-8608-4E06-8BE7-1B2E888B0A8F}" srcOrd="0" destOrd="0" parTransId="{E7F508BC-AE67-45BA-8820-87210598FCA8}" sibTransId="{E266CDDA-FFE5-42FF-B449-92052859AE2D}"/>
    <dgm:cxn modelId="{4D867865-EED6-4207-B2DB-E56A92941856}" srcId="{64C09263-8608-4E06-8BE7-1B2E888B0A8F}" destId="{7D4CCC10-0982-4FAA-A924-097C61910F65}" srcOrd="0" destOrd="0" parTransId="{3E4464AE-FE58-47E1-8941-EBC7E2D81B2D}" sibTransId="{33ADC6D5-365B-4ED3-B58F-1CCAB7F52820}"/>
    <dgm:cxn modelId="{10CEF871-FF9E-4B60-A0AE-70C9CCF1BAF8}" type="presOf" srcId="{4DE112B0-6983-4B43-A929-1A99A77F0852}" destId="{80F87D9F-E874-4044-A93A-E7B3837EBC84}" srcOrd="0" destOrd="0" presId="urn:microsoft.com/office/officeart/2008/layout/RadialCluster"/>
    <dgm:cxn modelId="{F8C0E777-5E71-4649-93D0-79A1881A4CCE}" type="presOf" srcId="{9B83C80B-D1E8-4FC0-ACEB-D22C96055BC5}" destId="{7B348C2A-C3F1-44F6-A94D-7D4F4EDB23C6}" srcOrd="0" destOrd="0" presId="urn:microsoft.com/office/officeart/2008/layout/RadialCluster"/>
    <dgm:cxn modelId="{38046B7E-051D-4261-B722-3F5583ECE6F5}" type="presOf" srcId="{FD0EFFF1-8387-4AE3-A69F-D6794D02C25D}" destId="{D3BFF535-1854-4B4C-BDF8-9E27A9897BFF}" srcOrd="0" destOrd="0" presId="urn:microsoft.com/office/officeart/2008/layout/RadialCluster"/>
    <dgm:cxn modelId="{4A1BAC96-9147-4F25-A94C-AE5A15447765}" type="presOf" srcId="{3E4464AE-FE58-47E1-8941-EBC7E2D81B2D}" destId="{5CFA0B63-C5F7-46BA-ABBB-3AF8AD41C14D}" srcOrd="0" destOrd="0" presId="urn:microsoft.com/office/officeart/2008/layout/RadialCluster"/>
    <dgm:cxn modelId="{146E9C98-31C8-4EA9-9881-549A80327426}" type="presOf" srcId="{D48BAD90-9D3C-4A19-87AA-0F8BCAFEB62A}" destId="{46F31E98-5816-4217-80CB-3EDA6346D09B}" srcOrd="0" destOrd="0" presId="urn:microsoft.com/office/officeart/2008/layout/RadialCluster"/>
    <dgm:cxn modelId="{729FA998-85F0-4A8F-977B-343EB208C37F}" srcId="{64C09263-8608-4E06-8BE7-1B2E888B0A8F}" destId="{ED56E0BA-D26D-4CBB-B4AD-1449B6A85FE7}" srcOrd="7" destOrd="0" parTransId="{D1240D23-5936-429B-B336-D09640DC128C}" sibTransId="{81A9E48E-0B0F-4107-B4DF-D3C24548F039}"/>
    <dgm:cxn modelId="{F07D08B2-D638-4FCE-A007-AE1D4DD1C562}" srcId="{64C09263-8608-4E06-8BE7-1B2E888B0A8F}" destId="{9737E7B1-04AF-423D-AB2E-E880B3F64C0A}" srcOrd="4" destOrd="0" parTransId="{7697AB02-03AE-4D6D-83EC-D3E591C72375}" sibTransId="{273851AF-5EB3-4AED-927E-8BC532B5EF99}"/>
    <dgm:cxn modelId="{A4E4B6B6-B0F4-47DA-B158-9C8D789C7B54}" srcId="{64C09263-8608-4E06-8BE7-1B2E888B0A8F}" destId="{C43CE950-83AB-47FE-B029-2DA44E52E24E}" srcOrd="3" destOrd="0" parTransId="{CCB4EE0C-B5C7-42B7-B41B-46A216D14D9B}" sibTransId="{EB567893-2C35-40F5-B595-3E4F23C80CAD}"/>
    <dgm:cxn modelId="{0F6A56C2-1DCD-4417-B17E-19152919FF29}" srcId="{64C09263-8608-4E06-8BE7-1B2E888B0A8F}" destId="{A17E3CC6-683C-4A6A-B959-C07BAB8C6B6B}" srcOrd="2" destOrd="0" parTransId="{D15835F2-239F-4D54-BE5C-14E683F8BB10}" sibTransId="{18C89A3E-0252-4B88-8B1F-1654F329ED0E}"/>
    <dgm:cxn modelId="{0E18C0DC-E4F8-4BA1-BC02-A780505D4DB8}" type="presOf" srcId="{64C09263-8608-4E06-8BE7-1B2E888B0A8F}" destId="{4E7AF10D-A243-40FA-8D85-0D08CDE8E371}" srcOrd="0" destOrd="0" presId="urn:microsoft.com/office/officeart/2008/layout/RadialCluster"/>
    <dgm:cxn modelId="{1CF519E3-1968-4405-8C2F-3D40CD5535D7}" srcId="{64C09263-8608-4E06-8BE7-1B2E888B0A8F}" destId="{ABF5FD48-A62F-40E7-A99D-3B36949D0D8F}" srcOrd="6" destOrd="0" parTransId="{D48BAD90-9D3C-4A19-87AA-0F8BCAFEB62A}" sibTransId="{9BDEA677-2F58-4B09-8ABC-6FB05D5B20BD}"/>
    <dgm:cxn modelId="{8089D8EE-296F-439D-A9C5-954064A26B78}" type="presOf" srcId="{CCB4EE0C-B5C7-42B7-B41B-46A216D14D9B}" destId="{A220D632-5354-419E-A394-69AD17565DAA}" srcOrd="0" destOrd="0" presId="urn:microsoft.com/office/officeart/2008/layout/RadialCluster"/>
    <dgm:cxn modelId="{C70FCBFE-9661-468F-B9F4-C20640FC5782}" type="presOf" srcId="{ABF5FD48-A62F-40E7-A99D-3B36949D0D8F}" destId="{03E9AD09-E11A-4185-AE9A-871B57828333}" srcOrd="0" destOrd="0" presId="urn:microsoft.com/office/officeart/2008/layout/RadialCluster"/>
    <dgm:cxn modelId="{CC81CF83-5DB5-41E1-BF61-8E0E3135CF01}" type="presParOf" srcId="{D3BFF535-1854-4B4C-BDF8-9E27A9897BFF}" destId="{A8F22FF0-21FA-4502-B637-6A97A4AB558E}" srcOrd="0" destOrd="0" presId="urn:microsoft.com/office/officeart/2008/layout/RadialCluster"/>
    <dgm:cxn modelId="{AAD4610B-D573-41DD-BA73-CFE2277D3102}" type="presParOf" srcId="{A8F22FF0-21FA-4502-B637-6A97A4AB558E}" destId="{4E7AF10D-A243-40FA-8D85-0D08CDE8E371}" srcOrd="0" destOrd="0" presId="urn:microsoft.com/office/officeart/2008/layout/RadialCluster"/>
    <dgm:cxn modelId="{24A81F46-8F02-4355-AC90-71C92EA1809E}" type="presParOf" srcId="{A8F22FF0-21FA-4502-B637-6A97A4AB558E}" destId="{5CFA0B63-C5F7-46BA-ABBB-3AF8AD41C14D}" srcOrd="1" destOrd="0" presId="urn:microsoft.com/office/officeart/2008/layout/RadialCluster"/>
    <dgm:cxn modelId="{34A4C6C1-3654-48AF-ABF5-8200D9EFB4B9}" type="presParOf" srcId="{A8F22FF0-21FA-4502-B637-6A97A4AB558E}" destId="{FB1F20CF-59F9-4DFF-943A-1D420877FC01}" srcOrd="2" destOrd="0" presId="urn:microsoft.com/office/officeart/2008/layout/RadialCluster"/>
    <dgm:cxn modelId="{CB05D47F-1C98-4542-A899-1E3510E219C8}" type="presParOf" srcId="{A8F22FF0-21FA-4502-B637-6A97A4AB558E}" destId="{7B348C2A-C3F1-44F6-A94D-7D4F4EDB23C6}" srcOrd="3" destOrd="0" presId="urn:microsoft.com/office/officeart/2008/layout/RadialCluster"/>
    <dgm:cxn modelId="{ED929AF5-DB3A-478C-8B3A-E5F6D01B0C6A}" type="presParOf" srcId="{A8F22FF0-21FA-4502-B637-6A97A4AB558E}" destId="{E9CA6214-1E7D-49A7-B4DC-35D77FEBC036}" srcOrd="4" destOrd="0" presId="urn:microsoft.com/office/officeart/2008/layout/RadialCluster"/>
    <dgm:cxn modelId="{CB3B68D8-D59C-49DB-8EB7-2C2BB4960E84}" type="presParOf" srcId="{A8F22FF0-21FA-4502-B637-6A97A4AB558E}" destId="{A7FCDE39-E393-4797-A058-6580D79A575C}" srcOrd="5" destOrd="0" presId="urn:microsoft.com/office/officeart/2008/layout/RadialCluster"/>
    <dgm:cxn modelId="{CD8828EC-E706-4FF5-97EF-E58E575DAC5D}" type="presParOf" srcId="{A8F22FF0-21FA-4502-B637-6A97A4AB558E}" destId="{C16E90CE-90EF-4285-B187-0E26E33F1E8F}" srcOrd="6" destOrd="0" presId="urn:microsoft.com/office/officeart/2008/layout/RadialCluster"/>
    <dgm:cxn modelId="{BA55FC31-7E1A-456A-9C8F-378D046C025F}" type="presParOf" srcId="{A8F22FF0-21FA-4502-B637-6A97A4AB558E}" destId="{A220D632-5354-419E-A394-69AD17565DAA}" srcOrd="7" destOrd="0" presId="urn:microsoft.com/office/officeart/2008/layout/RadialCluster"/>
    <dgm:cxn modelId="{710928FC-3EA8-4862-B94D-A51D8DDD6D7B}" type="presParOf" srcId="{A8F22FF0-21FA-4502-B637-6A97A4AB558E}" destId="{246049EC-6333-4A1A-89B0-B14833F308A0}" srcOrd="8" destOrd="0" presId="urn:microsoft.com/office/officeart/2008/layout/RadialCluster"/>
    <dgm:cxn modelId="{0EEFF05A-89CC-45EE-8CA6-1B86B9C084B3}" type="presParOf" srcId="{A8F22FF0-21FA-4502-B637-6A97A4AB558E}" destId="{5901F116-D676-4CE1-B6CD-B3C7569C6503}" srcOrd="9" destOrd="0" presId="urn:microsoft.com/office/officeart/2008/layout/RadialCluster"/>
    <dgm:cxn modelId="{495960AA-9D10-4D4C-9E6C-8A284D61681F}" type="presParOf" srcId="{A8F22FF0-21FA-4502-B637-6A97A4AB558E}" destId="{17BE7569-CCB7-4399-B3E9-1ECFD3ED6054}" srcOrd="10" destOrd="0" presId="urn:microsoft.com/office/officeart/2008/layout/RadialCluster"/>
    <dgm:cxn modelId="{C3D13A69-2AA3-47C5-8A53-8D05B116743E}" type="presParOf" srcId="{A8F22FF0-21FA-4502-B637-6A97A4AB558E}" destId="{80F87D9F-E874-4044-A93A-E7B3837EBC84}" srcOrd="11" destOrd="0" presId="urn:microsoft.com/office/officeart/2008/layout/RadialCluster"/>
    <dgm:cxn modelId="{15BAC9D8-52B0-47F7-BB3E-3C2F8DFD112A}" type="presParOf" srcId="{A8F22FF0-21FA-4502-B637-6A97A4AB558E}" destId="{5DC2790E-8C08-4E97-9517-980B4CE5EED2}" srcOrd="12" destOrd="0" presId="urn:microsoft.com/office/officeart/2008/layout/RadialCluster"/>
    <dgm:cxn modelId="{185DABCD-084F-451D-A11E-D7EC81E0550B}" type="presParOf" srcId="{A8F22FF0-21FA-4502-B637-6A97A4AB558E}" destId="{46F31E98-5816-4217-80CB-3EDA6346D09B}" srcOrd="13" destOrd="0" presId="urn:microsoft.com/office/officeart/2008/layout/RadialCluster"/>
    <dgm:cxn modelId="{AC78C679-8665-4F7E-BB9E-5D14AA8FB49C}" type="presParOf" srcId="{A8F22FF0-21FA-4502-B637-6A97A4AB558E}" destId="{03E9AD09-E11A-4185-AE9A-871B57828333}"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AF10D-A243-40FA-8D85-0D08CDE8E371}">
      <dsp:nvSpPr>
        <dsp:cNvPr id="0" name=""/>
        <dsp:cNvSpPr/>
      </dsp:nvSpPr>
      <dsp:spPr>
        <a:xfrm>
          <a:off x="4871402" y="4231786"/>
          <a:ext cx="3407879" cy="340787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2400300">
            <a:lnSpc>
              <a:spcPct val="90000"/>
            </a:lnSpc>
            <a:spcBef>
              <a:spcPct val="0"/>
            </a:spcBef>
            <a:spcAft>
              <a:spcPct val="35000"/>
            </a:spcAft>
            <a:buNone/>
          </a:pPr>
          <a:r>
            <a:rPr lang="en-GB" sz="5400" b="1" kern="1200" dirty="0"/>
            <a:t>CyberSec VTN</a:t>
          </a:r>
        </a:p>
      </dsp:txBody>
      <dsp:txXfrm>
        <a:off x="5037761" y="4398145"/>
        <a:ext cx="3075161" cy="3075161"/>
      </dsp:txXfrm>
    </dsp:sp>
    <dsp:sp modelId="{5CFA0B63-C5F7-46BA-ABBB-3AF8AD41C14D}">
      <dsp:nvSpPr>
        <dsp:cNvPr id="0" name=""/>
        <dsp:cNvSpPr/>
      </dsp:nvSpPr>
      <dsp:spPr>
        <a:xfrm rot="19152211">
          <a:off x="8135156" y="4077528"/>
          <a:ext cx="1186392" cy="0"/>
        </a:xfrm>
        <a:custGeom>
          <a:avLst/>
          <a:gdLst/>
          <a:ahLst/>
          <a:cxnLst/>
          <a:rect l="0" t="0" r="0" b="0"/>
          <a:pathLst>
            <a:path>
              <a:moveTo>
                <a:pt x="0" y="0"/>
              </a:moveTo>
              <a:lnTo>
                <a:pt x="1186392" y="0"/>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1F20CF-59F9-4DFF-943A-1D420877FC01}">
      <dsp:nvSpPr>
        <dsp:cNvPr id="0" name=""/>
        <dsp:cNvSpPr/>
      </dsp:nvSpPr>
      <dsp:spPr>
        <a:xfrm>
          <a:off x="9149557" y="1304676"/>
          <a:ext cx="2819439" cy="2385273"/>
        </a:xfrm>
        <a:prstGeom prst="roundRect">
          <a:avLst/>
        </a:prstGeom>
        <a:solidFill>
          <a:srgbClr val="334E5F"/>
        </a:solidFill>
        <a:ln w="12700" cap="flat" cmpd="sng" algn="ctr">
          <a:solidFill>
            <a:srgbClr val="334E5F"/>
          </a:solidFill>
          <a:prstDash val="solid"/>
          <a:miter lim="800000"/>
        </a:ln>
        <a:effectLst/>
      </dsp:spPr>
      <dsp:style>
        <a:lnRef idx="2">
          <a:schemeClr val="accent4">
            <a:shade val="50000"/>
          </a:schemeClr>
        </a:lnRef>
        <a:fillRef idx="1">
          <a:schemeClr val="accent4"/>
        </a:fillRef>
        <a:effectRef idx="0">
          <a:schemeClr val="accent4"/>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t>Deliverables</a:t>
          </a:r>
        </a:p>
      </dsp:txBody>
      <dsp:txXfrm>
        <a:off x="9265996" y="1421115"/>
        <a:ext cx="2586561" cy="2152395"/>
      </dsp:txXfrm>
    </dsp:sp>
    <dsp:sp modelId="{7B348C2A-C3F1-44F6-A94D-7D4F4EDB23C6}">
      <dsp:nvSpPr>
        <dsp:cNvPr id="0" name=""/>
        <dsp:cNvSpPr/>
      </dsp:nvSpPr>
      <dsp:spPr>
        <a:xfrm rot="21549888">
          <a:off x="8279197" y="5899266"/>
          <a:ext cx="1594393" cy="0"/>
        </a:xfrm>
        <a:custGeom>
          <a:avLst/>
          <a:gdLst/>
          <a:ahLst/>
          <a:cxnLst/>
          <a:rect l="0" t="0" r="0" b="0"/>
          <a:pathLst>
            <a:path>
              <a:moveTo>
                <a:pt x="0" y="0"/>
              </a:moveTo>
              <a:lnTo>
                <a:pt x="1594393" y="0"/>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9CA6214-1E7D-49A7-B4DC-35D77FEBC036}">
      <dsp:nvSpPr>
        <dsp:cNvPr id="0" name=""/>
        <dsp:cNvSpPr/>
      </dsp:nvSpPr>
      <dsp:spPr>
        <a:xfrm>
          <a:off x="9873506" y="4724924"/>
          <a:ext cx="2892230" cy="2283279"/>
        </a:xfrm>
        <a:prstGeom prst="roundRect">
          <a:avLst/>
        </a:prstGeom>
        <a:solidFill>
          <a:srgbClr val="334E5F"/>
        </a:solidFill>
        <a:ln w="12700" cap="flat" cmpd="sng" algn="ctr">
          <a:solidFill>
            <a:srgbClr val="334E5F"/>
          </a:solidFill>
          <a:prstDash val="solid"/>
          <a:miter lim="800000"/>
        </a:ln>
        <a:effectLst/>
      </dsp:spPr>
      <dsp:style>
        <a:lnRef idx="2">
          <a:schemeClr val="accent4">
            <a:shade val="50000"/>
          </a:schemeClr>
        </a:lnRef>
        <a:fillRef idx="1">
          <a:schemeClr val="accent4"/>
        </a:fillRef>
        <a:effectRef idx="0">
          <a:schemeClr val="accent4"/>
        </a:effectRef>
        <a:fontRef idx="minor">
          <a:schemeClr val="lt1"/>
        </a:fontRef>
      </dsp:style>
      <dsp:txBody>
        <a:bodyPr spcFirstLastPara="0" vert="horz" wrap="square" lIns="88900" tIns="88900" rIns="88900" bIns="88900" numCol="1" spcCol="1270" anchor="ctr" anchorCtr="0">
          <a:noAutofit/>
        </a:bodyPr>
        <a:lstStyle/>
        <a:p>
          <a:pPr marL="0" lvl="0" indent="0" algn="ctr" defTabSz="1555750">
            <a:lnSpc>
              <a:spcPct val="90000"/>
            </a:lnSpc>
            <a:spcBef>
              <a:spcPct val="0"/>
            </a:spcBef>
            <a:spcAft>
              <a:spcPct val="35000"/>
            </a:spcAft>
            <a:buNone/>
          </a:pPr>
          <a:r>
            <a:rPr lang="en-GB" sz="3500" b="1" kern="1200" dirty="0"/>
            <a:t>Resources</a:t>
          </a:r>
        </a:p>
      </dsp:txBody>
      <dsp:txXfrm>
        <a:off x="9984966" y="4836384"/>
        <a:ext cx="2669310" cy="2060359"/>
      </dsp:txXfrm>
    </dsp:sp>
    <dsp:sp modelId="{A7FCDE39-E393-4797-A058-6580D79A575C}">
      <dsp:nvSpPr>
        <dsp:cNvPr id="0" name=""/>
        <dsp:cNvSpPr/>
      </dsp:nvSpPr>
      <dsp:spPr>
        <a:xfrm rot="2171741">
          <a:off x="8182770" y="7477941"/>
          <a:ext cx="1000148" cy="0"/>
        </a:xfrm>
        <a:custGeom>
          <a:avLst/>
          <a:gdLst/>
          <a:ahLst/>
          <a:cxnLst/>
          <a:rect l="0" t="0" r="0" b="0"/>
          <a:pathLst>
            <a:path>
              <a:moveTo>
                <a:pt x="0" y="0"/>
              </a:moveTo>
              <a:lnTo>
                <a:pt x="1000148" y="0"/>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6E90CE-90EF-4285-B187-0E26E33F1E8F}">
      <dsp:nvSpPr>
        <dsp:cNvPr id="0" name=""/>
        <dsp:cNvSpPr/>
      </dsp:nvSpPr>
      <dsp:spPr>
        <a:xfrm>
          <a:off x="9086407" y="7675544"/>
          <a:ext cx="2853140" cy="2283279"/>
        </a:xfrm>
        <a:prstGeom prst="roundRect">
          <a:avLst/>
        </a:prstGeom>
        <a:solidFill>
          <a:srgbClr val="334E5F"/>
        </a:solidFill>
        <a:ln w="12700" cap="flat" cmpd="sng" algn="ctr">
          <a:solidFill>
            <a:srgbClr val="334E5F"/>
          </a:solidFill>
          <a:prstDash val="solid"/>
          <a:miter lim="800000"/>
        </a:ln>
        <a:effectLst/>
      </dsp:spPr>
      <dsp:style>
        <a:lnRef idx="2">
          <a:schemeClr val="accent4">
            <a:shade val="50000"/>
          </a:schemeClr>
        </a:lnRef>
        <a:fillRef idx="1">
          <a:schemeClr val="accent4"/>
        </a:fillRef>
        <a:effectRef idx="0">
          <a:schemeClr val="accent4"/>
        </a:effectRef>
        <a:fontRef idx="minor">
          <a:schemeClr val="lt1"/>
        </a:fontRef>
      </dsp:style>
      <dsp:txBody>
        <a:bodyPr spcFirstLastPara="0" vert="horz" wrap="square" lIns="91440" tIns="91440" rIns="91440" bIns="91440" numCol="1" spcCol="1270" anchor="ctr" anchorCtr="0">
          <a:noAutofit/>
        </a:bodyPr>
        <a:lstStyle/>
        <a:p>
          <a:pPr marL="0" lvl="0" indent="0" algn="ctr" defTabSz="1600200">
            <a:lnSpc>
              <a:spcPct val="90000"/>
            </a:lnSpc>
            <a:spcBef>
              <a:spcPct val="0"/>
            </a:spcBef>
            <a:spcAft>
              <a:spcPct val="35000"/>
            </a:spcAft>
            <a:buNone/>
          </a:pPr>
          <a:r>
            <a:rPr lang="en-GB" sz="3600" b="1" kern="1200" dirty="0"/>
            <a:t>Ethics</a:t>
          </a:r>
        </a:p>
      </dsp:txBody>
      <dsp:txXfrm>
        <a:off x="9197867" y="7787004"/>
        <a:ext cx="2630220" cy="2060359"/>
      </dsp:txXfrm>
    </dsp:sp>
    <dsp:sp modelId="{A220D632-5354-419E-A394-69AD17565DAA}">
      <dsp:nvSpPr>
        <dsp:cNvPr id="0" name=""/>
        <dsp:cNvSpPr/>
      </dsp:nvSpPr>
      <dsp:spPr>
        <a:xfrm rot="16174203">
          <a:off x="5874478" y="3548853"/>
          <a:ext cx="1365906" cy="0"/>
        </a:xfrm>
        <a:custGeom>
          <a:avLst/>
          <a:gdLst/>
          <a:ahLst/>
          <a:cxnLst/>
          <a:rect l="0" t="0" r="0" b="0"/>
          <a:pathLst>
            <a:path>
              <a:moveTo>
                <a:pt x="0" y="0"/>
              </a:moveTo>
              <a:lnTo>
                <a:pt x="1365906" y="0"/>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46049EC-6333-4A1A-89B0-B14833F308A0}">
      <dsp:nvSpPr>
        <dsp:cNvPr id="0" name=""/>
        <dsp:cNvSpPr/>
      </dsp:nvSpPr>
      <dsp:spPr>
        <a:xfrm>
          <a:off x="5228125" y="582639"/>
          <a:ext cx="2631228" cy="2283279"/>
        </a:xfrm>
        <a:prstGeom prst="roundRect">
          <a:avLst/>
        </a:prstGeom>
        <a:solidFill>
          <a:srgbClr val="334E5F"/>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en-GB" sz="3000" b="1" kern="1200" dirty="0"/>
            <a:t>Development Methods</a:t>
          </a:r>
        </a:p>
      </dsp:txBody>
      <dsp:txXfrm>
        <a:off x="5339585" y="694099"/>
        <a:ext cx="2408308" cy="2060359"/>
      </dsp:txXfrm>
    </dsp:sp>
    <dsp:sp modelId="{5901F116-D676-4CE1-B6CD-B3C7569C6503}">
      <dsp:nvSpPr>
        <dsp:cNvPr id="0" name=""/>
        <dsp:cNvSpPr/>
      </dsp:nvSpPr>
      <dsp:spPr>
        <a:xfrm rot="8500294">
          <a:off x="3958874" y="7599927"/>
          <a:ext cx="1022745" cy="0"/>
        </a:xfrm>
        <a:custGeom>
          <a:avLst/>
          <a:gdLst/>
          <a:ahLst/>
          <a:cxnLst/>
          <a:rect l="0" t="0" r="0" b="0"/>
          <a:pathLst>
            <a:path>
              <a:moveTo>
                <a:pt x="0" y="0"/>
              </a:moveTo>
              <a:lnTo>
                <a:pt x="1022745" y="0"/>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BE7569-CCB7-4399-B3E9-1ECFD3ED6054}">
      <dsp:nvSpPr>
        <dsp:cNvPr id="0" name=""/>
        <dsp:cNvSpPr/>
      </dsp:nvSpPr>
      <dsp:spPr>
        <a:xfrm>
          <a:off x="1446470" y="7812092"/>
          <a:ext cx="2622620" cy="2283279"/>
        </a:xfrm>
        <a:prstGeom prst="roundRect">
          <a:avLst/>
        </a:prstGeom>
        <a:solidFill>
          <a:srgbClr val="334E5F"/>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600200">
            <a:lnSpc>
              <a:spcPct val="90000"/>
            </a:lnSpc>
            <a:spcBef>
              <a:spcPct val="0"/>
            </a:spcBef>
            <a:spcAft>
              <a:spcPct val="35000"/>
            </a:spcAft>
            <a:buNone/>
          </a:pPr>
          <a:r>
            <a:rPr lang="en-GB" sz="3600" b="1" kern="1200" dirty="0"/>
            <a:t>Research Method</a:t>
          </a:r>
        </a:p>
      </dsp:txBody>
      <dsp:txXfrm>
        <a:off x="1557930" y="7923552"/>
        <a:ext cx="2399700" cy="2060359"/>
      </dsp:txXfrm>
    </dsp:sp>
    <dsp:sp modelId="{80F87D9F-E874-4044-A93A-E7B3837EBC84}">
      <dsp:nvSpPr>
        <dsp:cNvPr id="0" name=""/>
        <dsp:cNvSpPr/>
      </dsp:nvSpPr>
      <dsp:spPr>
        <a:xfrm rot="10851655">
          <a:off x="3331948" y="5898555"/>
          <a:ext cx="1539540" cy="0"/>
        </a:xfrm>
        <a:custGeom>
          <a:avLst/>
          <a:gdLst/>
          <a:ahLst/>
          <a:cxnLst/>
          <a:rect l="0" t="0" r="0" b="0"/>
          <a:pathLst>
            <a:path>
              <a:moveTo>
                <a:pt x="0" y="0"/>
              </a:moveTo>
              <a:lnTo>
                <a:pt x="1539540" y="0"/>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DC2790E-8C08-4E97-9517-980B4CE5EED2}">
      <dsp:nvSpPr>
        <dsp:cNvPr id="0" name=""/>
        <dsp:cNvSpPr/>
      </dsp:nvSpPr>
      <dsp:spPr>
        <a:xfrm>
          <a:off x="613997" y="4724928"/>
          <a:ext cx="2718038" cy="228327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marL="0" lvl="0" indent="0" algn="ctr" defTabSz="1555750">
            <a:lnSpc>
              <a:spcPct val="90000"/>
            </a:lnSpc>
            <a:spcBef>
              <a:spcPct val="0"/>
            </a:spcBef>
            <a:spcAft>
              <a:spcPct val="35000"/>
            </a:spcAft>
            <a:buNone/>
          </a:pPr>
          <a:r>
            <a:rPr lang="en-GB" sz="3500" b="1" kern="1200" dirty="0"/>
            <a:t>Aim and objectives</a:t>
          </a:r>
        </a:p>
      </dsp:txBody>
      <dsp:txXfrm>
        <a:off x="725457" y="4836388"/>
        <a:ext cx="2495118" cy="2060359"/>
      </dsp:txXfrm>
    </dsp:sp>
    <dsp:sp modelId="{46F31E98-5816-4217-80CB-3EDA6346D09B}">
      <dsp:nvSpPr>
        <dsp:cNvPr id="0" name=""/>
        <dsp:cNvSpPr/>
      </dsp:nvSpPr>
      <dsp:spPr>
        <a:xfrm rot="13392633">
          <a:off x="4173383" y="4058591"/>
          <a:ext cx="807498" cy="0"/>
        </a:xfrm>
        <a:custGeom>
          <a:avLst/>
          <a:gdLst/>
          <a:ahLst/>
          <a:cxnLst/>
          <a:rect l="0" t="0" r="0" b="0"/>
          <a:pathLst>
            <a:path>
              <a:moveTo>
                <a:pt x="0" y="0"/>
              </a:moveTo>
              <a:lnTo>
                <a:pt x="807498" y="0"/>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3E9AD09-E11A-4185-AE9A-871B57828333}">
      <dsp:nvSpPr>
        <dsp:cNvPr id="0" name=""/>
        <dsp:cNvSpPr/>
      </dsp:nvSpPr>
      <dsp:spPr>
        <a:xfrm>
          <a:off x="1671705" y="1498872"/>
          <a:ext cx="2791765" cy="2283279"/>
        </a:xfrm>
        <a:prstGeom prst="roundRect">
          <a:avLst/>
        </a:prstGeom>
        <a:solidFill>
          <a:srgbClr val="334E5F"/>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600200">
            <a:lnSpc>
              <a:spcPct val="90000"/>
            </a:lnSpc>
            <a:spcBef>
              <a:spcPct val="0"/>
            </a:spcBef>
            <a:spcAft>
              <a:spcPct val="35000"/>
            </a:spcAft>
            <a:buNone/>
          </a:pPr>
          <a:r>
            <a:rPr lang="en-GB" sz="3600" b="1" kern="1200" dirty="0"/>
            <a:t>Research context</a:t>
          </a:r>
        </a:p>
      </dsp:txBody>
      <dsp:txXfrm>
        <a:off x="1783165" y="1610332"/>
        <a:ext cx="2568845" cy="2060359"/>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B9AEA11-5D44-4651-A4A2-2F8A89D63F5E}"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2288872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9AEA11-5D44-4651-A4A2-2F8A89D63F5E}"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1638871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solidFill>
              </a:defRPr>
            </a:lvl1pPr>
            <a:lvl2pPr marL="2018355" indent="0">
              <a:buNone/>
              <a:defRPr sz="8829">
                <a:solidFill>
                  <a:schemeClr val="tx1">
                    <a:tint val="75000"/>
                  </a:schemeClr>
                </a:solidFill>
              </a:defRPr>
            </a:lvl2pPr>
            <a:lvl3pPr marL="4036710" indent="0">
              <a:buNone/>
              <a:defRPr sz="7946">
                <a:solidFill>
                  <a:schemeClr val="tx1">
                    <a:tint val="75000"/>
                  </a:schemeClr>
                </a:solidFill>
              </a:defRPr>
            </a:lvl3pPr>
            <a:lvl4pPr marL="6055065" indent="0">
              <a:buNone/>
              <a:defRPr sz="7063">
                <a:solidFill>
                  <a:schemeClr val="tx1">
                    <a:tint val="75000"/>
                  </a:schemeClr>
                </a:solidFill>
              </a:defRPr>
            </a:lvl4pPr>
            <a:lvl5pPr marL="8073420" indent="0">
              <a:buNone/>
              <a:defRPr sz="7063">
                <a:solidFill>
                  <a:schemeClr val="tx1">
                    <a:tint val="75000"/>
                  </a:schemeClr>
                </a:solidFill>
              </a:defRPr>
            </a:lvl5pPr>
            <a:lvl6pPr marL="10091776" indent="0">
              <a:buNone/>
              <a:defRPr sz="7063">
                <a:solidFill>
                  <a:schemeClr val="tx1">
                    <a:tint val="75000"/>
                  </a:schemeClr>
                </a:solidFill>
              </a:defRPr>
            </a:lvl6pPr>
            <a:lvl7pPr marL="12110131" indent="0">
              <a:buNone/>
              <a:defRPr sz="7063">
                <a:solidFill>
                  <a:schemeClr val="tx1">
                    <a:tint val="75000"/>
                  </a:schemeClr>
                </a:solidFill>
              </a:defRPr>
            </a:lvl7pPr>
            <a:lvl8pPr marL="14128486" indent="0">
              <a:buNone/>
              <a:defRPr sz="7063">
                <a:solidFill>
                  <a:schemeClr val="tx1">
                    <a:tint val="75000"/>
                  </a:schemeClr>
                </a:solidFill>
              </a:defRPr>
            </a:lvl8pPr>
            <a:lvl9pPr marL="16146841" indent="0">
              <a:buNone/>
              <a:defRPr sz="706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9AEA11-5D44-4651-A4A2-2F8A89D63F5E}"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2584967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9AEA11-5D44-4651-A4A2-2F8A89D63F5E}" type="datetimeFigureOut">
              <a:rPr lang="en-GB" smtClean="0"/>
              <a:t>14/05/2020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2712345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9AEA11-5D44-4651-A4A2-2F8A89D63F5E}" type="datetimeFigureOut">
              <a:rPr lang="en-GB" smtClean="0"/>
              <a:t>14/05/2020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3636684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9AEA11-5D44-4651-A4A2-2F8A89D63F5E}" type="datetimeFigureOut">
              <a:rPr lang="en-GB" smtClean="0"/>
              <a:t>14/05/2020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1897671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9AEA11-5D44-4651-A4A2-2F8A89D63F5E}" type="datetimeFigureOut">
              <a:rPr lang="en-GB" smtClean="0"/>
              <a:t>14/05/2020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1867552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7B9AEA11-5D44-4651-A4A2-2F8A89D63F5E}" type="datetimeFigureOut">
              <a:rPr lang="en-GB" smtClean="0"/>
              <a:t>14/05/2020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1516066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7B9AEA11-5D44-4651-A4A2-2F8A89D63F5E}" type="datetimeFigureOut">
              <a:rPr lang="en-GB" smtClean="0"/>
              <a:t>14/05/2020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1450721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9AEA11-5D44-4651-A4A2-2F8A89D63F5E}"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3998289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9AEA11-5D44-4651-A4A2-2F8A89D63F5E}" type="datetimeFigureOut">
              <a:rPr lang="en-GB" smtClean="0"/>
              <a:t>14/05/2020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B1C950-D8E4-4E03-8641-2FCD600DE3DA}" type="slidenum">
              <a:rPr lang="en-GB" smtClean="0"/>
              <a:t>‹#›</a:t>
            </a:fld>
            <a:endParaRPr lang="en-GB"/>
          </a:p>
        </p:txBody>
      </p:sp>
    </p:spTree>
    <p:extLst>
      <p:ext uri="{BB962C8B-B14F-4D97-AF65-F5344CB8AC3E}">
        <p14:creationId xmlns:p14="http://schemas.microsoft.com/office/powerpoint/2010/main" val="35046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75000"/>
                  </a:schemeClr>
                </a:solidFill>
              </a:defRPr>
            </a:lvl1pPr>
          </a:lstStyle>
          <a:p>
            <a:fld id="{7B9AEA11-5D44-4651-A4A2-2F8A89D63F5E}" type="datetimeFigureOut">
              <a:rPr lang="en-GB" smtClean="0"/>
              <a:t>14/05/2020</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75000"/>
                  </a:schemeClr>
                </a:solidFill>
              </a:defRPr>
            </a:lvl1pPr>
          </a:lstStyle>
          <a:p>
            <a:fld id="{C3B1C950-D8E4-4E03-8641-2FCD600DE3DA}" type="slidenum">
              <a:rPr lang="en-GB" smtClean="0"/>
              <a:t>‹#›</a:t>
            </a:fld>
            <a:endParaRPr lang="en-GB"/>
          </a:p>
        </p:txBody>
      </p:sp>
    </p:spTree>
    <p:extLst>
      <p:ext uri="{BB962C8B-B14F-4D97-AF65-F5344CB8AC3E}">
        <p14:creationId xmlns:p14="http://schemas.microsoft.com/office/powerpoint/2010/main" val="218373848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4.png"/><Relationship Id="rId4" Type="http://schemas.openxmlformats.org/officeDocument/2006/relationships/diagramLayout" Target="../diagrams/layout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4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93CCEF-2F8F-4ED5-84F6-10B06469F10E}"/>
              </a:ext>
            </a:extLst>
          </p:cNvPr>
          <p:cNvSpPr/>
          <p:nvPr/>
        </p:nvSpPr>
        <p:spPr>
          <a:xfrm>
            <a:off x="9952590" y="5348"/>
            <a:ext cx="32851171" cy="4334801"/>
          </a:xfrm>
          <a:prstGeom prst="rect">
            <a:avLst/>
          </a:prstGeom>
          <a:solidFill>
            <a:srgbClr val="334E5F"/>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7214"/>
          </a:p>
        </p:txBody>
      </p:sp>
      <p:sp>
        <p:nvSpPr>
          <p:cNvPr id="7" name="TextBox 6">
            <a:extLst>
              <a:ext uri="{FF2B5EF4-FFF2-40B4-BE49-F238E27FC236}">
                <a16:creationId xmlns:a16="http://schemas.microsoft.com/office/drawing/2014/main" id="{E9DCB932-E5E9-4E97-9F7C-3F6C8DCCB1B0}"/>
              </a:ext>
            </a:extLst>
          </p:cNvPr>
          <p:cNvSpPr txBox="1"/>
          <p:nvPr/>
        </p:nvSpPr>
        <p:spPr>
          <a:xfrm>
            <a:off x="10049859" y="647727"/>
            <a:ext cx="32656632" cy="2923877"/>
          </a:xfrm>
          <a:prstGeom prst="rect">
            <a:avLst/>
          </a:prstGeom>
          <a:noFill/>
        </p:spPr>
        <p:txBody>
          <a:bodyPr wrap="square" rtlCol="0">
            <a:spAutoFit/>
          </a:bodyPr>
          <a:lstStyle/>
          <a:p>
            <a:pPr algn="ctr"/>
            <a:r>
              <a:rPr lang="en-GB" sz="9600" dirty="0">
                <a:solidFill>
                  <a:schemeClr val="bg1"/>
                </a:solidFill>
                <a:latin typeface="Arial" panose="020B0604020202020204" pitchFamily="34" charset="0"/>
                <a:cs typeface="Arial" panose="020B0604020202020204" pitchFamily="34" charset="0"/>
              </a:rPr>
              <a:t>“</a:t>
            </a:r>
            <a:r>
              <a:rPr lang="en-GB" sz="8800" dirty="0">
                <a:solidFill>
                  <a:schemeClr val="bg1"/>
                </a:solidFill>
                <a:latin typeface="Arial" panose="020B0604020202020204" pitchFamily="34" charset="0"/>
                <a:cs typeface="Arial" panose="020B0604020202020204" pitchFamily="34" charset="0"/>
              </a:rPr>
              <a:t>A cloud-based solution to address the weakest link in the cybersecurity chain.”</a:t>
            </a:r>
            <a:endParaRPr lang="en-GB" sz="9600"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EDB42BF-463F-43FD-BFAD-25CE183FDF46}"/>
              </a:ext>
            </a:extLst>
          </p:cNvPr>
          <p:cNvSpPr txBox="1"/>
          <p:nvPr/>
        </p:nvSpPr>
        <p:spPr>
          <a:xfrm>
            <a:off x="5602001" y="816980"/>
            <a:ext cx="3788948" cy="2556341"/>
          </a:xfrm>
          <a:prstGeom prst="rect">
            <a:avLst/>
          </a:prstGeom>
          <a:noFill/>
        </p:spPr>
        <p:txBody>
          <a:bodyPr wrap="square" rtlCol="0">
            <a:spAutoFit/>
          </a:bodyPr>
          <a:lstStyle/>
          <a:p>
            <a:pPr algn="ctr"/>
            <a:r>
              <a:rPr lang="en-GB" sz="4003" i="1" dirty="0">
                <a:latin typeface="Arial" panose="020B0604020202020204" pitchFamily="34" charset="0"/>
                <a:cs typeface="Arial" panose="020B0604020202020204" pitchFamily="34" charset="0"/>
              </a:rPr>
              <a:t>Cybersecurity</a:t>
            </a:r>
          </a:p>
          <a:p>
            <a:pPr algn="ctr"/>
            <a:r>
              <a:rPr lang="en-GB" sz="4003" i="1" dirty="0">
                <a:latin typeface="Arial" panose="020B0604020202020204" pitchFamily="34" charset="0"/>
                <a:cs typeface="Arial" panose="020B0604020202020204" pitchFamily="34" charset="0"/>
              </a:rPr>
              <a:t>Virtual</a:t>
            </a:r>
          </a:p>
          <a:p>
            <a:pPr algn="ctr"/>
            <a:r>
              <a:rPr lang="en-GB" sz="4003" i="1" dirty="0">
                <a:latin typeface="Arial" panose="020B0604020202020204" pitchFamily="34" charset="0"/>
                <a:cs typeface="Arial" panose="020B0604020202020204" pitchFamily="34" charset="0"/>
              </a:rPr>
              <a:t>Training</a:t>
            </a:r>
          </a:p>
          <a:p>
            <a:pPr algn="ctr"/>
            <a:r>
              <a:rPr lang="en-GB" sz="4003" i="1" dirty="0">
                <a:latin typeface="Arial" panose="020B0604020202020204" pitchFamily="34" charset="0"/>
                <a:cs typeface="Arial" panose="020B0604020202020204" pitchFamily="34" charset="0"/>
              </a:rPr>
              <a:t>Environment</a:t>
            </a:r>
          </a:p>
        </p:txBody>
      </p:sp>
      <p:cxnSp>
        <p:nvCxnSpPr>
          <p:cNvPr id="19" name="Straight Connector 18">
            <a:extLst>
              <a:ext uri="{FF2B5EF4-FFF2-40B4-BE49-F238E27FC236}">
                <a16:creationId xmlns:a16="http://schemas.microsoft.com/office/drawing/2014/main" id="{7F1F9F82-18CB-4C55-9A9B-E4953E8FFC53}"/>
              </a:ext>
            </a:extLst>
          </p:cNvPr>
          <p:cNvCxnSpPr>
            <a:cxnSpLocks/>
          </p:cNvCxnSpPr>
          <p:nvPr/>
        </p:nvCxnSpPr>
        <p:spPr>
          <a:xfrm>
            <a:off x="5208802" y="404795"/>
            <a:ext cx="0" cy="2922041"/>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B7F318B-DC01-49FC-8485-400D5567B528}"/>
              </a:ext>
            </a:extLst>
          </p:cNvPr>
          <p:cNvCxnSpPr/>
          <p:nvPr/>
        </p:nvCxnSpPr>
        <p:spPr>
          <a:xfrm flipH="1">
            <a:off x="0" y="4306019"/>
            <a:ext cx="42803763" cy="0"/>
          </a:xfrm>
          <a:prstGeom prst="line">
            <a:avLst/>
          </a:prstGeom>
        </p:spPr>
        <p:style>
          <a:lnRef idx="1">
            <a:schemeClr val="dk1"/>
          </a:lnRef>
          <a:fillRef idx="0">
            <a:schemeClr val="dk1"/>
          </a:fillRef>
          <a:effectRef idx="0">
            <a:schemeClr val="dk1"/>
          </a:effectRef>
          <a:fontRef idx="minor">
            <a:schemeClr val="tx1"/>
          </a:fontRef>
        </p:style>
      </p:cxnSp>
      <p:pic>
        <p:nvPicPr>
          <p:cNvPr id="2" name="Picture 1">
            <a:extLst>
              <a:ext uri="{FF2B5EF4-FFF2-40B4-BE49-F238E27FC236}">
                <a16:creationId xmlns:a16="http://schemas.microsoft.com/office/drawing/2014/main" id="{65E2626D-38AD-4C19-BCD0-EFE907BD576F}"/>
              </a:ext>
            </a:extLst>
          </p:cNvPr>
          <p:cNvPicPr>
            <a:picLocks noChangeAspect="1"/>
          </p:cNvPicPr>
          <p:nvPr/>
        </p:nvPicPr>
        <p:blipFill>
          <a:blip r:embed="rId2"/>
          <a:stretch>
            <a:fillRect/>
          </a:stretch>
        </p:blipFill>
        <p:spPr>
          <a:xfrm>
            <a:off x="465015" y="353554"/>
            <a:ext cx="4350589" cy="3430271"/>
          </a:xfrm>
          <a:prstGeom prst="rect">
            <a:avLst/>
          </a:prstGeom>
        </p:spPr>
      </p:pic>
      <p:sp>
        <p:nvSpPr>
          <p:cNvPr id="4" name="TextBox 3">
            <a:extLst>
              <a:ext uri="{FF2B5EF4-FFF2-40B4-BE49-F238E27FC236}">
                <a16:creationId xmlns:a16="http://schemas.microsoft.com/office/drawing/2014/main" id="{1DD7357C-4C7A-4244-AE75-54433E35D6A6}"/>
              </a:ext>
            </a:extLst>
          </p:cNvPr>
          <p:cNvSpPr txBox="1"/>
          <p:nvPr/>
        </p:nvSpPr>
        <p:spPr>
          <a:xfrm>
            <a:off x="1128770" y="11243216"/>
            <a:ext cx="13884778" cy="769441"/>
          </a:xfrm>
          <a:prstGeom prst="rect">
            <a:avLst/>
          </a:prstGeom>
          <a:noFill/>
        </p:spPr>
        <p:txBody>
          <a:bodyPr wrap="square" rtlCol="0">
            <a:spAutoFit/>
          </a:bodyPr>
          <a:lstStyle/>
          <a:p>
            <a:pPr algn="ctr"/>
            <a:r>
              <a:rPr lang="en-GB" sz="4400" b="1" dirty="0">
                <a:ln w="0"/>
                <a:effectLst>
                  <a:outerShdw blurRad="38100" dist="19050" dir="2700000" algn="tl" rotWithShape="0">
                    <a:schemeClr val="dk1">
                      <a:alpha val="40000"/>
                    </a:schemeClr>
                  </a:outerShdw>
                </a:effectLst>
              </a:rPr>
              <a:t>AIMS AND OBJECTIVES</a:t>
            </a:r>
          </a:p>
        </p:txBody>
      </p:sp>
      <p:sp>
        <p:nvSpPr>
          <p:cNvPr id="6" name="Rectangle 5">
            <a:extLst>
              <a:ext uri="{FF2B5EF4-FFF2-40B4-BE49-F238E27FC236}">
                <a16:creationId xmlns:a16="http://schemas.microsoft.com/office/drawing/2014/main" id="{83D6B417-D678-4750-9FB3-BDE5272705F3}"/>
              </a:ext>
            </a:extLst>
          </p:cNvPr>
          <p:cNvSpPr/>
          <p:nvPr/>
        </p:nvSpPr>
        <p:spPr>
          <a:xfrm>
            <a:off x="972665" y="12030563"/>
            <a:ext cx="13321090" cy="8365367"/>
          </a:xfrm>
          <a:prstGeom prst="rect">
            <a:avLst/>
          </a:prstGeom>
        </p:spPr>
        <p:txBody>
          <a:bodyPr wrap="square">
            <a:spAutoFit/>
          </a:bodyPr>
          <a:lstStyle/>
          <a:p>
            <a:pPr algn="just"/>
            <a:r>
              <a:rPr lang="en-GB" sz="3360" dirty="0">
                <a:ln w="0"/>
              </a:rPr>
              <a:t>The aim of the proposed research is to investigate the factors that make cybersecurity online training courses inefficient with the purpose to determine possible solutions that can be adopted to create a successful training platform for all internet users in the attempt to transform the weakest link in security into a “human firewall”. </a:t>
            </a:r>
          </a:p>
          <a:p>
            <a:pPr algn="just"/>
            <a:r>
              <a:rPr lang="en-GB" sz="3360" dirty="0">
                <a:ln w="0"/>
              </a:rPr>
              <a:t>The long-term goal of the research is to create a cloud-based solution for cybersecurity training that can be widely adopted by enterprises, organizations, universities and everyday internet users. </a:t>
            </a:r>
          </a:p>
          <a:p>
            <a:pPr algn="ctr"/>
            <a:r>
              <a:rPr lang="en-GB" sz="3360" dirty="0">
                <a:ln w="0"/>
              </a:rPr>
              <a:t>The study has the following sub-objectives:</a:t>
            </a:r>
          </a:p>
          <a:p>
            <a:pPr marL="742950" lvl="0" indent="-742950" algn="just">
              <a:buFont typeface="+mj-lt"/>
              <a:buAutoNum type="arabicPeriod"/>
            </a:pPr>
            <a:r>
              <a:rPr lang="en-GB" sz="3360" i="1" dirty="0">
                <a:ln w="0"/>
              </a:rPr>
              <a:t>To analyse the possible negative elements of security trainings that impact users’ learning process making cybersecurity neglected and undervalued.</a:t>
            </a:r>
          </a:p>
          <a:p>
            <a:pPr marL="742950" lvl="0" indent="-742950" algn="just">
              <a:buFont typeface="+mj-lt"/>
              <a:buAutoNum type="arabicPeriod"/>
            </a:pPr>
            <a:r>
              <a:rPr lang="en-GB" sz="3360" i="1" dirty="0">
                <a:ln w="0"/>
              </a:rPr>
              <a:t>To identify solutions that can enhance user’s engagement and understanding. </a:t>
            </a:r>
          </a:p>
          <a:p>
            <a:pPr marL="742950" lvl="0" indent="-742950" algn="just">
              <a:buFont typeface="+mj-lt"/>
              <a:buAutoNum type="arabicPeriod"/>
            </a:pPr>
            <a:r>
              <a:rPr lang="en-GB" sz="3360" i="1" dirty="0">
                <a:ln w="0"/>
              </a:rPr>
              <a:t>To determine appropriate methods to test user’s knowledge applied to real-worlds scenarios</a:t>
            </a:r>
            <a:r>
              <a:rPr lang="en-GB" sz="3360" dirty="0">
                <a:ln w="0"/>
              </a:rPr>
              <a:t>.</a:t>
            </a:r>
          </a:p>
        </p:txBody>
      </p:sp>
      <p:graphicFrame>
        <p:nvGraphicFramePr>
          <p:cNvPr id="8" name="Diagram 7">
            <a:extLst>
              <a:ext uri="{FF2B5EF4-FFF2-40B4-BE49-F238E27FC236}">
                <a16:creationId xmlns:a16="http://schemas.microsoft.com/office/drawing/2014/main" id="{B623B249-6EA6-4995-9311-26332C8F53F8}"/>
              </a:ext>
            </a:extLst>
          </p:cNvPr>
          <p:cNvGraphicFramePr/>
          <p:nvPr>
            <p:extLst>
              <p:ext uri="{D42A27DB-BD31-4B8C-83A1-F6EECF244321}">
                <p14:modId xmlns:p14="http://schemas.microsoft.com/office/powerpoint/2010/main" val="3446016823"/>
              </p:ext>
            </p:extLst>
          </p:nvPr>
        </p:nvGraphicFramePr>
        <p:xfrm>
          <a:off x="15384526" y="12173227"/>
          <a:ext cx="13218236" cy="11359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1" name="TextBox 30">
            <a:extLst>
              <a:ext uri="{FF2B5EF4-FFF2-40B4-BE49-F238E27FC236}">
                <a16:creationId xmlns:a16="http://schemas.microsoft.com/office/drawing/2014/main" id="{1F368537-919F-49E5-AE22-0222C558A925}"/>
              </a:ext>
            </a:extLst>
          </p:cNvPr>
          <p:cNvSpPr txBox="1"/>
          <p:nvPr/>
        </p:nvSpPr>
        <p:spPr>
          <a:xfrm>
            <a:off x="29916520" y="11018389"/>
            <a:ext cx="12195132" cy="3711785"/>
          </a:xfrm>
          <a:prstGeom prst="rect">
            <a:avLst/>
          </a:prstGeom>
          <a:noFill/>
        </p:spPr>
        <p:txBody>
          <a:bodyPr wrap="square" rtlCol="0">
            <a:spAutoFit/>
          </a:bodyPr>
          <a:lstStyle/>
          <a:p>
            <a:pPr algn="just"/>
            <a:r>
              <a:rPr lang="en-GB" sz="3360" dirty="0"/>
              <a:t>To conduct this research, there are a series of resources that are required: </a:t>
            </a:r>
          </a:p>
          <a:p>
            <a:pPr lvl="0" algn="just"/>
            <a:r>
              <a:rPr lang="en-GB" sz="3360" dirty="0"/>
              <a:t>A Computer with an active subscription of Microsoft Office to create and edit the survey.</a:t>
            </a:r>
          </a:p>
          <a:p>
            <a:pPr lvl="0" algn="just"/>
            <a:r>
              <a:rPr lang="en-GB" sz="3360" dirty="0"/>
              <a:t>A printer, to produce enough copies of the surveys for all respondents.</a:t>
            </a:r>
          </a:p>
          <a:p>
            <a:pPr lvl="0" algn="just"/>
            <a:r>
              <a:rPr lang="en-GB" sz="3360" dirty="0"/>
              <a:t>An active subscription to the SPSS software for data analysis.</a:t>
            </a:r>
          </a:p>
        </p:txBody>
      </p:sp>
      <p:sp>
        <p:nvSpPr>
          <p:cNvPr id="17" name="TextBox 16">
            <a:extLst>
              <a:ext uri="{FF2B5EF4-FFF2-40B4-BE49-F238E27FC236}">
                <a16:creationId xmlns:a16="http://schemas.microsoft.com/office/drawing/2014/main" id="{4FD54BC5-F00F-4C95-BF2D-B8EC2A68A97F}"/>
              </a:ext>
            </a:extLst>
          </p:cNvPr>
          <p:cNvSpPr txBox="1"/>
          <p:nvPr/>
        </p:nvSpPr>
        <p:spPr>
          <a:xfrm>
            <a:off x="972665" y="20471506"/>
            <a:ext cx="13884778" cy="769441"/>
          </a:xfrm>
          <a:prstGeom prst="rect">
            <a:avLst/>
          </a:prstGeom>
          <a:noFill/>
        </p:spPr>
        <p:txBody>
          <a:bodyPr wrap="square" rtlCol="0">
            <a:spAutoFit/>
          </a:bodyPr>
          <a:lstStyle/>
          <a:p>
            <a:pPr algn="ctr"/>
            <a:r>
              <a:rPr lang="en-GB" sz="4400" b="1" dirty="0">
                <a:ln w="0"/>
                <a:effectLst>
                  <a:outerShdw blurRad="38100" dist="19050" dir="2700000" algn="tl" rotWithShape="0">
                    <a:schemeClr val="dk1">
                      <a:alpha val="40000"/>
                    </a:schemeClr>
                  </a:outerShdw>
                </a:effectLst>
              </a:rPr>
              <a:t>RESEARCH METHODS</a:t>
            </a:r>
          </a:p>
        </p:txBody>
      </p:sp>
      <p:sp>
        <p:nvSpPr>
          <p:cNvPr id="29" name="TextBox 28">
            <a:extLst>
              <a:ext uri="{FF2B5EF4-FFF2-40B4-BE49-F238E27FC236}">
                <a16:creationId xmlns:a16="http://schemas.microsoft.com/office/drawing/2014/main" id="{9C7A1EB9-CE56-412A-8383-85EAFEE3CB54}"/>
              </a:ext>
            </a:extLst>
          </p:cNvPr>
          <p:cNvSpPr txBox="1"/>
          <p:nvPr/>
        </p:nvSpPr>
        <p:spPr>
          <a:xfrm>
            <a:off x="29806371" y="4612701"/>
            <a:ext cx="12772606" cy="769441"/>
          </a:xfrm>
          <a:prstGeom prst="rect">
            <a:avLst/>
          </a:prstGeom>
          <a:noFill/>
        </p:spPr>
        <p:txBody>
          <a:bodyPr wrap="square" rtlCol="0">
            <a:spAutoFit/>
          </a:bodyPr>
          <a:lstStyle/>
          <a:p>
            <a:pPr algn="ctr"/>
            <a:r>
              <a:rPr lang="en-GB" sz="4400" b="1" dirty="0">
                <a:ln w="0"/>
                <a:effectLst>
                  <a:outerShdw blurRad="38100" dist="19050" dir="2700000" algn="tl" rotWithShape="0">
                    <a:schemeClr val="dk1">
                      <a:alpha val="40000"/>
                    </a:schemeClr>
                  </a:outerShdw>
                </a:effectLst>
              </a:rPr>
              <a:t>PROJECT DELIVERABLES</a:t>
            </a:r>
          </a:p>
        </p:txBody>
      </p:sp>
      <p:sp>
        <p:nvSpPr>
          <p:cNvPr id="9" name="Rectangle 8">
            <a:extLst>
              <a:ext uri="{FF2B5EF4-FFF2-40B4-BE49-F238E27FC236}">
                <a16:creationId xmlns:a16="http://schemas.microsoft.com/office/drawing/2014/main" id="{795D7DBD-4EC8-4AA0-AD1C-94A2BC51192F}"/>
              </a:ext>
            </a:extLst>
          </p:cNvPr>
          <p:cNvSpPr/>
          <p:nvPr/>
        </p:nvSpPr>
        <p:spPr>
          <a:xfrm>
            <a:off x="29806371" y="5915636"/>
            <a:ext cx="12667938" cy="4128053"/>
          </a:xfrm>
          <a:prstGeom prst="rect">
            <a:avLst/>
          </a:prstGeom>
          <a:noFill/>
        </p:spPr>
        <p:txBody>
          <a:bodyPr wrap="square">
            <a:spAutoFit/>
          </a:bodyPr>
          <a:lstStyle/>
          <a:p>
            <a:pPr algn="just">
              <a:lnSpc>
                <a:spcPct val="107000"/>
              </a:lnSpc>
              <a:spcAft>
                <a:spcPts val="800"/>
              </a:spcAft>
            </a:pPr>
            <a:r>
              <a:rPr lang="en-GB" sz="3360" dirty="0">
                <a:latin typeface="Calibri" panose="020F0502020204030204" pitchFamily="34" charset="0"/>
                <a:ea typeface="Calibri" panose="020F0502020204030204" pitchFamily="34" charset="0"/>
                <a:cs typeface="Times New Roman" panose="02020603050405020304" pitchFamily="18" charset="0"/>
              </a:rPr>
              <a:t>The outputs of this research are:</a:t>
            </a:r>
            <a:endParaRPr lang="en-GB" sz="3360" dirty="0">
              <a:latin typeface="Calibri" panose="020F0502020204030204" pitchFamily="34" charset="0"/>
              <a:cs typeface="Times New Roman" panose="02020603050405020304" pitchFamily="18" charset="0"/>
            </a:endParaRPr>
          </a:p>
          <a:p>
            <a:pPr algn="just">
              <a:lnSpc>
                <a:spcPct val="107000"/>
              </a:lnSpc>
              <a:spcAft>
                <a:spcPts val="800"/>
              </a:spcAft>
            </a:pPr>
            <a:r>
              <a:rPr lang="en-GB" sz="3360" i="1" dirty="0">
                <a:latin typeface="Calibri" panose="020F0502020204030204" pitchFamily="34" charset="0"/>
                <a:ea typeface="Calibri" panose="020F0502020204030204" pitchFamily="34" charset="0"/>
                <a:cs typeface="Times New Roman" panose="02020603050405020304" pitchFamily="18" charset="0"/>
              </a:rPr>
              <a:t>- a new study on how to improve cybersecurity training courses. </a:t>
            </a:r>
            <a:endParaRPr lang="en-GB" sz="336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3360" i="1" dirty="0">
                <a:latin typeface="Calibri" panose="020F0502020204030204" pitchFamily="34" charset="0"/>
                <a:ea typeface="Calibri" panose="020F0502020204030204" pitchFamily="34" charset="0"/>
                <a:cs typeface="Times New Roman" panose="02020603050405020304" pitchFamily="18" charset="0"/>
              </a:rPr>
              <a:t>- a project outline for a new training solution</a:t>
            </a:r>
            <a:r>
              <a:rPr lang="en-GB" sz="3360" dirty="0">
                <a:latin typeface="Calibri" panose="020F0502020204030204" pitchFamily="34" charset="0"/>
                <a:ea typeface="Calibri" panose="020F0502020204030204" pitchFamily="34" charset="0"/>
                <a:cs typeface="Times New Roman" panose="02020603050405020304" pitchFamily="18" charset="0"/>
              </a:rPr>
              <a:t> </a:t>
            </a:r>
          </a:p>
          <a:p>
            <a:pPr marL="285750" indent="-285750" algn="just">
              <a:buFontTx/>
              <a:buChar char="-"/>
            </a:pPr>
            <a:r>
              <a:rPr lang="en-GB" sz="3360" dirty="0">
                <a:latin typeface="Calibri" panose="020F0502020204030204" pitchFamily="34" charset="0"/>
                <a:ea typeface="Calibri" panose="020F0502020204030204" pitchFamily="34" charset="0"/>
                <a:cs typeface="Times New Roman" panose="02020603050405020304" pitchFamily="18" charset="0"/>
              </a:rPr>
              <a:t>a Gantt Chart to define the research timeline</a:t>
            </a:r>
          </a:p>
          <a:p>
            <a:pPr algn="just"/>
            <a:r>
              <a:rPr lang="en-GB" sz="3360" dirty="0"/>
              <a:t>Outcomes may consist of:</a:t>
            </a:r>
          </a:p>
          <a:p>
            <a:pPr algn="just"/>
            <a:r>
              <a:rPr lang="en-GB" sz="3360" i="1" dirty="0"/>
              <a:t>-  greater awareness of cybersecurity training courses </a:t>
            </a:r>
            <a:endParaRPr lang="en-GB" sz="3360" dirty="0"/>
          </a:p>
          <a:p>
            <a:pPr algn="just"/>
            <a:r>
              <a:rPr lang="en-GB" sz="3360" i="1" dirty="0"/>
              <a:t>-  Improved</a:t>
            </a:r>
            <a:r>
              <a:rPr lang="en-GB" sz="3360" dirty="0"/>
              <a:t> attitude toward online security</a:t>
            </a:r>
          </a:p>
        </p:txBody>
      </p:sp>
      <p:sp>
        <p:nvSpPr>
          <p:cNvPr id="15" name="Rectangle 14">
            <a:extLst>
              <a:ext uri="{FF2B5EF4-FFF2-40B4-BE49-F238E27FC236}">
                <a16:creationId xmlns:a16="http://schemas.microsoft.com/office/drawing/2014/main" id="{D3970A63-1515-4491-8906-93EE492D6B81}"/>
              </a:ext>
            </a:extLst>
          </p:cNvPr>
          <p:cNvSpPr/>
          <p:nvPr/>
        </p:nvSpPr>
        <p:spPr>
          <a:xfrm>
            <a:off x="956786" y="21348273"/>
            <a:ext cx="13352845" cy="7331238"/>
          </a:xfrm>
          <a:prstGeom prst="rect">
            <a:avLst/>
          </a:prstGeom>
        </p:spPr>
        <p:txBody>
          <a:bodyPr wrap="square">
            <a:spAutoFit/>
          </a:bodyPr>
          <a:lstStyle/>
          <a:p>
            <a:pPr algn="just"/>
            <a:r>
              <a:rPr lang="en-GB" sz="3360" dirty="0">
                <a:latin typeface="Calibri" panose="020F0502020204030204" pitchFamily="34" charset="0"/>
                <a:ea typeface="Calibri" panose="020F0502020204030204" pitchFamily="34" charset="0"/>
                <a:cs typeface="Times New Roman" panose="02020603050405020304" pitchFamily="18" charset="0"/>
              </a:rPr>
              <a:t>Data will be collected using a quantitative methodology and a mix of primary and secondary sources:</a:t>
            </a:r>
            <a:endParaRPr lang="en-GB" sz="3360" dirty="0"/>
          </a:p>
          <a:p>
            <a:pPr lvl="0" algn="just"/>
            <a:r>
              <a:rPr lang="en-GB" sz="3360" dirty="0"/>
              <a:t>A </a:t>
            </a:r>
            <a:r>
              <a:rPr lang="en-GB" sz="3360" b="1" dirty="0"/>
              <a:t>quantitative approach </a:t>
            </a:r>
            <a:r>
              <a:rPr lang="en-GB" sz="3360" dirty="0"/>
              <a:t>has been chosen over a qualitative one to assure the accuracy, measurement, specificity, reliability, and classification of the information. of information from previous studies cited in literature review to build a</a:t>
            </a:r>
          </a:p>
          <a:p>
            <a:pPr lvl="0" algn="just"/>
            <a:r>
              <a:rPr lang="en-GB" sz="3360" dirty="0"/>
              <a:t>The </a:t>
            </a:r>
            <a:r>
              <a:rPr lang="en-GB" sz="3360" b="1" dirty="0"/>
              <a:t>secondary source </a:t>
            </a:r>
            <a:r>
              <a:rPr lang="en-GB" sz="3360" dirty="0"/>
              <a:t>consists of the collection  solid base on which to organise the primary source. </a:t>
            </a:r>
          </a:p>
          <a:p>
            <a:pPr lvl="0" algn="just"/>
            <a:r>
              <a:rPr lang="en-GB" sz="3360" dirty="0"/>
              <a:t>The </a:t>
            </a:r>
            <a:r>
              <a:rPr lang="en-GB" sz="3360" b="1" dirty="0"/>
              <a:t>primary source </a:t>
            </a:r>
            <a:r>
              <a:rPr lang="en-GB" sz="3360" dirty="0"/>
              <a:t>consists of the creation of a paper survey that will be prepared according to the case studies’ findings of the secondary source. Paper surveys have a potential high response rate than other methods such as online surveys or interviews (Nulty, 2008) and they will be distributed </a:t>
            </a:r>
            <a:r>
              <a:rPr lang="en-GB" sz="3360" dirty="0">
                <a:latin typeface="Calibri" panose="020F0502020204030204" pitchFamily="34" charset="0"/>
                <a:ea typeface="Calibri" panose="020F0502020204030204" pitchFamily="34" charset="0"/>
                <a:cs typeface="Times New Roman" panose="02020603050405020304" pitchFamily="18" charset="0"/>
              </a:rPr>
              <a:t>on a sample of approximately 80 individuals between students, staff and lecturers at the University of Wales London Campus.</a:t>
            </a:r>
            <a:endParaRPr lang="en-GB" sz="3360" dirty="0"/>
          </a:p>
        </p:txBody>
      </p:sp>
      <p:sp>
        <p:nvSpPr>
          <p:cNvPr id="33" name="Rectangle 32">
            <a:extLst>
              <a:ext uri="{FF2B5EF4-FFF2-40B4-BE49-F238E27FC236}">
                <a16:creationId xmlns:a16="http://schemas.microsoft.com/office/drawing/2014/main" id="{4D128BD9-A034-44F4-BE3A-7C6D993EE0AF}"/>
              </a:ext>
            </a:extLst>
          </p:cNvPr>
          <p:cNvSpPr/>
          <p:nvPr/>
        </p:nvSpPr>
        <p:spPr>
          <a:xfrm>
            <a:off x="15456968" y="8906745"/>
            <a:ext cx="13218236" cy="3711785"/>
          </a:xfrm>
          <a:prstGeom prst="rect">
            <a:avLst/>
          </a:prstGeom>
        </p:spPr>
        <p:txBody>
          <a:bodyPr wrap="square">
            <a:spAutoFit/>
          </a:bodyPr>
          <a:lstStyle/>
          <a:p>
            <a:pPr algn="just"/>
            <a:r>
              <a:rPr lang="en-GB" sz="3360" dirty="0"/>
              <a:t>The Agile development method has been chosen to plan the research development. This  method, offers a great level of flexibility through iterations. As shown in figure above, each phase of the strategy is divided into three sub-tasks that follows the “Plan-Perform-Test” iteration cycle, offering flexibility to accept changes in any stage of the process, simple management by dividing the project into smaller units and improved transparency and quality (Kumar, 2011). </a:t>
            </a:r>
            <a:endParaRPr lang="en-GB" dirty="0"/>
          </a:p>
        </p:txBody>
      </p:sp>
      <p:pic>
        <p:nvPicPr>
          <p:cNvPr id="34" name="Picture 33">
            <a:extLst>
              <a:ext uri="{FF2B5EF4-FFF2-40B4-BE49-F238E27FC236}">
                <a16:creationId xmlns:a16="http://schemas.microsoft.com/office/drawing/2014/main" id="{4439218A-7E81-4F84-9D31-B91B21F4AB33}"/>
              </a:ext>
            </a:extLst>
          </p:cNvPr>
          <p:cNvPicPr/>
          <p:nvPr/>
        </p:nvPicPr>
        <p:blipFill rotWithShape="1">
          <a:blip r:embed="rId8">
            <a:extLst>
              <a:ext uri="{28A0092B-C50C-407E-A947-70E740481C1C}">
                <a14:useLocalDpi xmlns:a14="http://schemas.microsoft.com/office/drawing/2010/main" val="0"/>
              </a:ext>
            </a:extLst>
          </a:blip>
          <a:srcRect t="2501" b="6249"/>
          <a:stretch/>
        </p:blipFill>
        <p:spPr bwMode="auto">
          <a:xfrm>
            <a:off x="15999079" y="5629506"/>
            <a:ext cx="11792025" cy="2780978"/>
          </a:xfrm>
          <a:prstGeom prst="rect">
            <a:avLst/>
          </a:prstGeom>
          <a:noFill/>
          <a:ln>
            <a:noFill/>
          </a:ln>
          <a:extLst>
            <a:ext uri="{53640926-AAD7-44D8-BBD7-CCE9431645EC}">
              <a14:shadowObscured xmlns:a14="http://schemas.microsoft.com/office/drawing/2010/main"/>
            </a:ext>
          </a:extLst>
        </p:spPr>
      </p:pic>
      <p:sp>
        <p:nvSpPr>
          <p:cNvPr id="35" name="TextBox 34">
            <a:extLst>
              <a:ext uri="{FF2B5EF4-FFF2-40B4-BE49-F238E27FC236}">
                <a16:creationId xmlns:a16="http://schemas.microsoft.com/office/drawing/2014/main" id="{2A503F43-353B-41D4-ADD6-B1C010D4787B}"/>
              </a:ext>
            </a:extLst>
          </p:cNvPr>
          <p:cNvSpPr txBox="1"/>
          <p:nvPr/>
        </p:nvSpPr>
        <p:spPr>
          <a:xfrm>
            <a:off x="14394563" y="4587513"/>
            <a:ext cx="15001058" cy="794629"/>
          </a:xfrm>
          <a:prstGeom prst="rect">
            <a:avLst/>
          </a:prstGeom>
          <a:noFill/>
        </p:spPr>
        <p:txBody>
          <a:bodyPr wrap="square" rtlCol="0">
            <a:spAutoFit/>
          </a:bodyPr>
          <a:lstStyle/>
          <a:p>
            <a:pPr algn="ctr"/>
            <a:r>
              <a:rPr lang="en-GB" sz="4400" b="1" dirty="0">
                <a:ln w="0"/>
                <a:effectLst>
                  <a:outerShdw blurRad="38100" dist="19050" dir="2700000" algn="tl" rotWithShape="0">
                    <a:schemeClr val="dk1">
                      <a:alpha val="40000"/>
                    </a:schemeClr>
                  </a:outerShdw>
                </a:effectLst>
              </a:rPr>
              <a:t>DEVELOPMENT METHODS</a:t>
            </a:r>
          </a:p>
        </p:txBody>
      </p:sp>
      <p:sp>
        <p:nvSpPr>
          <p:cNvPr id="20" name="TextBox 19">
            <a:extLst>
              <a:ext uri="{FF2B5EF4-FFF2-40B4-BE49-F238E27FC236}">
                <a16:creationId xmlns:a16="http://schemas.microsoft.com/office/drawing/2014/main" id="{E6FFCA54-E508-4EE4-A048-496884FEA7E1}"/>
              </a:ext>
            </a:extLst>
          </p:cNvPr>
          <p:cNvSpPr txBox="1"/>
          <p:nvPr/>
        </p:nvSpPr>
        <p:spPr>
          <a:xfrm>
            <a:off x="29885034" y="10185756"/>
            <a:ext cx="12772607" cy="769441"/>
          </a:xfrm>
          <a:prstGeom prst="rect">
            <a:avLst/>
          </a:prstGeom>
          <a:noFill/>
        </p:spPr>
        <p:txBody>
          <a:bodyPr wrap="square" rtlCol="0">
            <a:spAutoFit/>
          </a:bodyPr>
          <a:lstStyle/>
          <a:p>
            <a:pPr algn="ctr"/>
            <a:r>
              <a:rPr lang="en-GB" sz="4400" b="1" dirty="0">
                <a:ln w="0"/>
                <a:effectLst>
                  <a:outerShdw blurRad="38100" dist="19050" dir="2700000" algn="tl" rotWithShape="0">
                    <a:schemeClr val="dk1">
                      <a:alpha val="40000"/>
                    </a:schemeClr>
                  </a:outerShdw>
                </a:effectLst>
              </a:rPr>
              <a:t>RESOURCES</a:t>
            </a:r>
          </a:p>
        </p:txBody>
      </p:sp>
      <p:sp>
        <p:nvSpPr>
          <p:cNvPr id="22" name="TextBox 21">
            <a:extLst>
              <a:ext uri="{FF2B5EF4-FFF2-40B4-BE49-F238E27FC236}">
                <a16:creationId xmlns:a16="http://schemas.microsoft.com/office/drawing/2014/main" id="{4423AE88-6D9F-4F64-BBE1-9883E0A01F22}"/>
              </a:ext>
            </a:extLst>
          </p:cNvPr>
          <p:cNvSpPr txBox="1"/>
          <p:nvPr/>
        </p:nvSpPr>
        <p:spPr>
          <a:xfrm>
            <a:off x="706698" y="4597807"/>
            <a:ext cx="13884778" cy="769441"/>
          </a:xfrm>
          <a:prstGeom prst="rect">
            <a:avLst/>
          </a:prstGeom>
          <a:noFill/>
        </p:spPr>
        <p:txBody>
          <a:bodyPr wrap="square" rtlCol="0">
            <a:spAutoFit/>
          </a:bodyPr>
          <a:lstStyle/>
          <a:p>
            <a:pPr algn="ctr"/>
            <a:r>
              <a:rPr lang="en-GB" sz="4400" b="1" dirty="0">
                <a:ln w="0"/>
                <a:effectLst>
                  <a:outerShdw blurRad="38100" dist="19050" dir="2700000" algn="tl" rotWithShape="0">
                    <a:schemeClr val="dk1">
                      <a:alpha val="40000"/>
                    </a:schemeClr>
                  </a:outerShdw>
                </a:effectLst>
              </a:rPr>
              <a:t>BACKGROUND</a:t>
            </a:r>
          </a:p>
        </p:txBody>
      </p:sp>
      <p:sp>
        <p:nvSpPr>
          <p:cNvPr id="24" name="TextBox 23">
            <a:extLst>
              <a:ext uri="{FF2B5EF4-FFF2-40B4-BE49-F238E27FC236}">
                <a16:creationId xmlns:a16="http://schemas.microsoft.com/office/drawing/2014/main" id="{B1CCBAB4-11AE-418F-9FFA-3B76FEBE1EE2}"/>
              </a:ext>
            </a:extLst>
          </p:cNvPr>
          <p:cNvSpPr txBox="1"/>
          <p:nvPr/>
        </p:nvSpPr>
        <p:spPr>
          <a:xfrm>
            <a:off x="29627783" y="14438154"/>
            <a:ext cx="12772606" cy="769441"/>
          </a:xfrm>
          <a:prstGeom prst="rect">
            <a:avLst/>
          </a:prstGeom>
          <a:noFill/>
        </p:spPr>
        <p:txBody>
          <a:bodyPr wrap="square" rtlCol="0">
            <a:spAutoFit/>
          </a:bodyPr>
          <a:lstStyle/>
          <a:p>
            <a:pPr algn="ctr"/>
            <a:r>
              <a:rPr lang="en-GB" sz="4400" b="1" dirty="0">
                <a:ln w="0"/>
                <a:effectLst>
                  <a:outerShdw blurRad="38100" dist="19050" dir="2700000" algn="tl" rotWithShape="0">
                    <a:schemeClr val="dk1">
                      <a:alpha val="40000"/>
                    </a:schemeClr>
                  </a:outerShdw>
                </a:effectLst>
              </a:rPr>
              <a:t>ETHICS</a:t>
            </a:r>
          </a:p>
        </p:txBody>
      </p:sp>
      <p:sp>
        <p:nvSpPr>
          <p:cNvPr id="10" name="Rectangle 9">
            <a:extLst>
              <a:ext uri="{FF2B5EF4-FFF2-40B4-BE49-F238E27FC236}">
                <a16:creationId xmlns:a16="http://schemas.microsoft.com/office/drawing/2014/main" id="{E122BF16-E030-4CC6-99A2-8AE22517E9B7}"/>
              </a:ext>
            </a:extLst>
          </p:cNvPr>
          <p:cNvSpPr/>
          <p:nvPr/>
        </p:nvSpPr>
        <p:spPr>
          <a:xfrm>
            <a:off x="29782293" y="15253394"/>
            <a:ext cx="12583851" cy="10652403"/>
          </a:xfrm>
          <a:prstGeom prst="rect">
            <a:avLst/>
          </a:prstGeom>
        </p:spPr>
        <p:txBody>
          <a:bodyPr wrap="square">
            <a:spAutoFit/>
          </a:bodyPr>
          <a:lstStyle/>
          <a:p>
            <a:pPr>
              <a:lnSpc>
                <a:spcPct val="107000"/>
              </a:lnSpc>
              <a:spcAft>
                <a:spcPts val="800"/>
              </a:spcAft>
            </a:pPr>
            <a:r>
              <a:rPr lang="en-GB" sz="3360" dirty="0">
                <a:latin typeface="Calibri" panose="020F0502020204030204" pitchFamily="34" charset="0"/>
                <a:ea typeface="Calibri" panose="020F0502020204030204" pitchFamily="34" charset="0"/>
                <a:cs typeface="Times New Roman" panose="02020603050405020304" pitchFamily="18" charset="0"/>
              </a:rPr>
              <a:t>The research involves different ethical aspects that need to be taken into consideration regarding the participants and the researcher (Kumar, 2011).</a:t>
            </a:r>
          </a:p>
          <a:p>
            <a:pPr>
              <a:lnSpc>
                <a:spcPct val="107000"/>
              </a:lnSpc>
              <a:spcAft>
                <a:spcPts val="800"/>
              </a:spcAft>
            </a:pPr>
            <a:r>
              <a:rPr lang="en-GB" sz="3360" dirty="0">
                <a:latin typeface="Calibri" panose="020F0502020204030204" pitchFamily="34" charset="0"/>
                <a:ea typeface="Calibri" panose="020F0502020204030204" pitchFamily="34" charset="0"/>
                <a:cs typeface="Times New Roman" panose="02020603050405020304" pitchFamily="18" charset="0"/>
              </a:rPr>
              <a:t>Respondent</a:t>
            </a:r>
          </a:p>
          <a:p>
            <a:pPr>
              <a:lnSpc>
                <a:spcPct val="107000"/>
              </a:lnSpc>
              <a:spcAft>
                <a:spcPts val="800"/>
              </a:spcAft>
            </a:pPr>
            <a:r>
              <a:rPr lang="en-GB" sz="3360" b="1" dirty="0"/>
              <a:t>- Consent</a:t>
            </a:r>
            <a:r>
              <a:rPr lang="en-GB" sz="3360" dirty="0"/>
              <a:t>: Participants need to be informed about the survey and asked to participate. Informed consent is necessary to proceed.</a:t>
            </a:r>
          </a:p>
          <a:p>
            <a:pPr>
              <a:lnSpc>
                <a:spcPct val="107000"/>
              </a:lnSpc>
              <a:spcAft>
                <a:spcPts val="800"/>
              </a:spcAft>
            </a:pPr>
            <a:r>
              <a:rPr lang="en-GB" sz="3360" b="1" dirty="0"/>
              <a:t>- Incentives</a:t>
            </a:r>
            <a:r>
              <a:rPr lang="en-GB" sz="3360" dirty="0"/>
              <a:t>: It is considered a good behaviour to provide participants with a small gift as a sign of appreciation, however providing a present before the survey is considered unethical.</a:t>
            </a:r>
          </a:p>
          <a:p>
            <a:r>
              <a:rPr lang="en-GB" sz="3360" b="1" dirty="0"/>
              <a:t>- Confidentiality</a:t>
            </a:r>
            <a:r>
              <a:rPr lang="en-GB" sz="3360" dirty="0"/>
              <a:t>: The survey must be anonymous and if          	confidential data is shared, it must be protected and not used to 	identify the respondent or other purposes</a:t>
            </a:r>
          </a:p>
          <a:p>
            <a:r>
              <a:rPr lang="en-GB" sz="3360" dirty="0"/>
              <a:t>Researcher:</a:t>
            </a:r>
          </a:p>
          <a:p>
            <a:pPr marL="457200" indent="-457200">
              <a:buFontTx/>
              <a:buChar char="-"/>
            </a:pPr>
            <a:r>
              <a:rPr lang="en-GB" sz="3360" b="1" dirty="0"/>
              <a:t>Bias</a:t>
            </a:r>
            <a:r>
              <a:rPr lang="en-GB" sz="3360" dirty="0"/>
              <a:t>: The researcher must be impartial with the research without trying to hide or highlight values.</a:t>
            </a:r>
          </a:p>
          <a:p>
            <a:pPr marL="457200" indent="-457200">
              <a:buFontTx/>
              <a:buChar char="-"/>
            </a:pPr>
            <a:r>
              <a:rPr lang="en-GB" sz="3360" b="1" dirty="0"/>
              <a:t>Methodology</a:t>
            </a:r>
            <a:r>
              <a:rPr lang="en-GB" sz="3360" dirty="0"/>
              <a:t>: The researcher has the responsibility to use the best research methodology known to achieve the research’ goal. It is considered unethical to purposely use other methodologies with the attempt to alter results. </a:t>
            </a:r>
          </a:p>
        </p:txBody>
      </p:sp>
      <p:sp>
        <p:nvSpPr>
          <p:cNvPr id="14" name="Rectangle 13">
            <a:extLst>
              <a:ext uri="{FF2B5EF4-FFF2-40B4-BE49-F238E27FC236}">
                <a16:creationId xmlns:a16="http://schemas.microsoft.com/office/drawing/2014/main" id="{EDD39B17-1620-4F0A-94C1-5CC97636C022}"/>
              </a:ext>
            </a:extLst>
          </p:cNvPr>
          <p:cNvSpPr/>
          <p:nvPr/>
        </p:nvSpPr>
        <p:spPr>
          <a:xfrm rot="10800000" flipV="1">
            <a:off x="1021927" y="5379577"/>
            <a:ext cx="13287704" cy="5977021"/>
          </a:xfrm>
          <a:prstGeom prst="rect">
            <a:avLst/>
          </a:prstGeom>
        </p:spPr>
        <p:txBody>
          <a:bodyPr wrap="square">
            <a:spAutoFit/>
          </a:bodyPr>
          <a:lstStyle/>
          <a:p>
            <a:pPr algn="just"/>
            <a:r>
              <a:rPr lang="en-GB" sz="3360" dirty="0">
                <a:ln w="0"/>
              </a:rPr>
              <a:t>Today’s statistics show that the Internet has evolved into a more profitable place for criminals to conduct their illegal activities </a:t>
            </a:r>
            <a:r>
              <a:rPr lang="en-GB" sz="3360" dirty="0"/>
              <a:t>(Gorham, 2019)</a:t>
            </a:r>
            <a:r>
              <a:rPr lang="en-GB" sz="3360" dirty="0">
                <a:ln w="0"/>
              </a:rPr>
              <a:t> in the attempt to steal what is considered more valuable than oil or gold: it is data </a:t>
            </a:r>
            <a:r>
              <a:rPr lang="en-GB" sz="3360" dirty="0"/>
              <a:t>(Loi and Dehaye, 2017).</a:t>
            </a:r>
            <a:endParaRPr lang="en-GB" sz="3360" dirty="0">
              <a:ln w="0"/>
            </a:endParaRPr>
          </a:p>
          <a:p>
            <a:pPr algn="just"/>
            <a:r>
              <a:rPr lang="en-GB" sz="3360" dirty="0">
                <a:ln w="0"/>
              </a:rPr>
              <a:t>User and organizations are constantly at risk of data breaches that for over the 90% of times involve human mistakes </a:t>
            </a:r>
            <a:r>
              <a:rPr lang="en-GB" sz="3360" dirty="0"/>
              <a:t>(Singh and Kapoor, 2016)</a:t>
            </a:r>
            <a:r>
              <a:rPr lang="en-GB" sz="3360" dirty="0">
                <a:ln w="0"/>
              </a:rPr>
              <a:t>, making users being considered the as the “Weakest link in the security chain”.  Online cybersecurity training courses are the best tools to bridge this gap, but most companies fail to provide efficient training.  This general lack of knowledge and skills is not just a problem related to companies but also to educational and institutional organisations.  </a:t>
            </a:r>
          </a:p>
        </p:txBody>
      </p:sp>
      <p:pic>
        <p:nvPicPr>
          <p:cNvPr id="18" name="Picture 17">
            <a:extLst>
              <a:ext uri="{FF2B5EF4-FFF2-40B4-BE49-F238E27FC236}">
                <a16:creationId xmlns:a16="http://schemas.microsoft.com/office/drawing/2014/main" id="{D73DDA52-ECBA-446A-AF37-92355FCAC8CE}"/>
              </a:ext>
            </a:extLst>
          </p:cNvPr>
          <p:cNvPicPr>
            <a:picLocks noChangeAspect="1"/>
          </p:cNvPicPr>
          <p:nvPr/>
        </p:nvPicPr>
        <p:blipFill>
          <a:blip r:embed="rId9"/>
          <a:stretch>
            <a:fillRect/>
          </a:stretch>
        </p:blipFill>
        <p:spPr>
          <a:xfrm>
            <a:off x="15716767" y="23507950"/>
            <a:ext cx="12717710" cy="5570257"/>
          </a:xfrm>
          <a:prstGeom prst="rect">
            <a:avLst/>
          </a:prstGeom>
          <a:ln>
            <a:solidFill>
              <a:schemeClr val="tx1"/>
            </a:solidFill>
          </a:ln>
        </p:spPr>
      </p:pic>
      <p:sp>
        <p:nvSpPr>
          <p:cNvPr id="36" name="TextBox 35">
            <a:extLst>
              <a:ext uri="{FF2B5EF4-FFF2-40B4-BE49-F238E27FC236}">
                <a16:creationId xmlns:a16="http://schemas.microsoft.com/office/drawing/2014/main" id="{712E373D-D77D-4CAB-B4AA-FB4F0E321F32}"/>
              </a:ext>
            </a:extLst>
          </p:cNvPr>
          <p:cNvSpPr txBox="1"/>
          <p:nvPr/>
        </p:nvSpPr>
        <p:spPr>
          <a:xfrm>
            <a:off x="29593537" y="25969194"/>
            <a:ext cx="12772607" cy="523220"/>
          </a:xfrm>
          <a:prstGeom prst="rect">
            <a:avLst/>
          </a:prstGeom>
          <a:noFill/>
        </p:spPr>
        <p:txBody>
          <a:bodyPr wrap="square" rtlCol="0">
            <a:spAutoFit/>
          </a:bodyPr>
          <a:lstStyle/>
          <a:p>
            <a:pPr algn="ctr"/>
            <a:r>
              <a:rPr lang="en-GB" sz="2800" b="1" dirty="0">
                <a:ln w="0"/>
                <a:effectLst>
                  <a:outerShdw blurRad="38100" dist="19050" dir="2700000" algn="tl" rotWithShape="0">
                    <a:schemeClr val="dk1">
                      <a:alpha val="40000"/>
                    </a:schemeClr>
                  </a:outerShdw>
                </a:effectLst>
              </a:rPr>
              <a:t>References</a:t>
            </a:r>
          </a:p>
        </p:txBody>
      </p:sp>
      <p:sp>
        <p:nvSpPr>
          <p:cNvPr id="25" name="Rectangle 24">
            <a:extLst>
              <a:ext uri="{FF2B5EF4-FFF2-40B4-BE49-F238E27FC236}">
                <a16:creationId xmlns:a16="http://schemas.microsoft.com/office/drawing/2014/main" id="{C1572FEC-30E6-4356-A7E0-FCC8269220B9}"/>
              </a:ext>
            </a:extLst>
          </p:cNvPr>
          <p:cNvSpPr/>
          <p:nvPr/>
        </p:nvSpPr>
        <p:spPr>
          <a:xfrm>
            <a:off x="29885034" y="26492414"/>
            <a:ext cx="12226615" cy="3016210"/>
          </a:xfrm>
          <a:prstGeom prst="rect">
            <a:avLst/>
          </a:prstGeom>
        </p:spPr>
        <p:txBody>
          <a:bodyPr wrap="square">
            <a:spAutoFit/>
          </a:bodyPr>
          <a:lstStyle/>
          <a:p>
            <a:r>
              <a:rPr lang="en-US" sz="1400" dirty="0">
                <a:latin typeface="Calibri" panose="020F0502020204030204" pitchFamily="34" charset="0"/>
                <a:ea typeface="Calibri" panose="020F0502020204030204" pitchFamily="34" charset="0"/>
                <a:cs typeface="Times New Roman" panose="02020603050405020304" pitchFamily="18" charset="0"/>
              </a:rPr>
              <a:t>Gorham, M. (2020). 2019 Internet Crime Report. [online] IC3, p.5. Available at: https://pdf.ic3.gov/2019_IC3Report.pdf [Accessed 09 May 2020].</a:t>
            </a:r>
          </a:p>
          <a:p>
            <a:endParaRPr lang="en-US" sz="1400" dirty="0"/>
          </a:p>
          <a:p>
            <a:r>
              <a:rPr lang="en-GB" sz="1400" dirty="0"/>
              <a:t>Kumar, R. (2010). Research methodology : a step-by-step guide for beginners. London: Sage.</a:t>
            </a:r>
            <a:endParaRPr lang="en-US" sz="1400" dirty="0"/>
          </a:p>
          <a:p>
            <a:endParaRPr lang="en-US" sz="1400" dirty="0"/>
          </a:p>
          <a:p>
            <a:r>
              <a:rPr lang="en-US" sz="1400" dirty="0"/>
              <a:t>Loi, Michele, and Paul-Olivier Dehaye. “If Data Is The New Oil, When Is The Extraction of Value From Data Unjust?” New Series), vol. 7, no. 2, 2017, pp. 137–178, fqp.luiss.it/files/2018/10/PPI_06_Loi-Dehaye_vol7_n2_2017def.pdf. Accessed 10 May 2020</a:t>
            </a:r>
          </a:p>
          <a:p>
            <a:endParaRPr lang="en-US" sz="1400" dirty="0"/>
          </a:p>
          <a:p>
            <a:r>
              <a:rPr lang="en-GB" sz="1400" dirty="0"/>
              <a:t>Nulty, Duncan D. “The Adequacy of Response Rates to Online and Paper Surveys: What Can Be Done?” Assessment &amp; Evaluation in Higher Education, vol. 33, no. 3, June 2008, pp. 301–314, 10.1080/02602930701293231</a:t>
            </a:r>
          </a:p>
          <a:p>
            <a:endParaRPr lang="en-US" sz="1400" dirty="0">
              <a:latin typeface="Calibri" panose="020F0502020204030204" pitchFamily="34" charset="0"/>
              <a:ea typeface="Calibri" panose="020F0502020204030204" pitchFamily="34" charset="0"/>
              <a:cs typeface="Times New Roman" panose="02020603050405020304" pitchFamily="18" charset="0"/>
            </a:endParaRPr>
          </a:p>
          <a:p>
            <a:r>
              <a:rPr lang="en-US" sz="1400" dirty="0"/>
              <a:t>Singh, A. and Kapoor, B. (2016). </a:t>
            </a:r>
            <a:r>
              <a:rPr lang="en-GB" sz="1400" dirty="0"/>
              <a:t>Analysis of the Human Factor behind Cyber Attacks. [online] International Research Journal of Engineering and Technology. Available at: https://www.irjet.net/archives/V3/i11/IRJET-V3I11209.pdf [Accessed 13 May 2020].</a:t>
            </a:r>
          </a:p>
          <a:p>
            <a:endParaRPr lang="en-US" dirty="0">
              <a:latin typeface="Calibri" panose="020F0502020204030204" pitchFamily="34" charset="0"/>
              <a:ea typeface="Calibri" panose="020F0502020204030204" pitchFamily="34" charset="0"/>
              <a:cs typeface="Times New Roman" panose="02020603050405020304" pitchFamily="18" charset="0"/>
            </a:endParaRPr>
          </a:p>
        </p:txBody>
      </p:sp>
      <p:sp>
        <p:nvSpPr>
          <p:cNvPr id="26" name="Rectangle 25">
            <a:extLst>
              <a:ext uri="{FF2B5EF4-FFF2-40B4-BE49-F238E27FC236}">
                <a16:creationId xmlns:a16="http://schemas.microsoft.com/office/drawing/2014/main" id="{464A9853-0BE2-48FE-84F6-D7431D8FE7F7}"/>
              </a:ext>
            </a:extLst>
          </p:cNvPr>
          <p:cNvSpPr/>
          <p:nvPr/>
        </p:nvSpPr>
        <p:spPr>
          <a:xfrm>
            <a:off x="1" y="29560552"/>
            <a:ext cx="42706490" cy="769441"/>
          </a:xfrm>
          <a:prstGeom prst="rect">
            <a:avLst/>
          </a:prstGeom>
          <a:solidFill>
            <a:srgbClr val="334E5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7" name="Picture 36">
            <a:extLst>
              <a:ext uri="{FF2B5EF4-FFF2-40B4-BE49-F238E27FC236}">
                <a16:creationId xmlns:a16="http://schemas.microsoft.com/office/drawing/2014/main" id="{61F8488D-DAE9-47E5-A7B3-6AFA1CDEB293}"/>
              </a:ext>
            </a:extLst>
          </p:cNvPr>
          <p:cNvPicPr>
            <a:picLocks noChangeAspect="1"/>
          </p:cNvPicPr>
          <p:nvPr/>
        </p:nvPicPr>
        <p:blipFill>
          <a:blip r:embed="rId10"/>
          <a:stretch>
            <a:fillRect/>
          </a:stretch>
        </p:blipFill>
        <p:spPr>
          <a:xfrm>
            <a:off x="20658878" y="19890570"/>
            <a:ext cx="2472426" cy="3334371"/>
          </a:xfrm>
          <a:prstGeom prst="rect">
            <a:avLst/>
          </a:prstGeom>
        </p:spPr>
      </p:pic>
      <p:cxnSp>
        <p:nvCxnSpPr>
          <p:cNvPr id="11" name="Straight Connector 10">
            <a:extLst>
              <a:ext uri="{FF2B5EF4-FFF2-40B4-BE49-F238E27FC236}">
                <a16:creationId xmlns:a16="http://schemas.microsoft.com/office/drawing/2014/main" id="{BFB2F054-24D3-4555-99B5-7E0AD217061B}"/>
              </a:ext>
            </a:extLst>
          </p:cNvPr>
          <p:cNvCxnSpPr>
            <a:cxnSpLocks/>
          </p:cNvCxnSpPr>
          <p:nvPr/>
        </p:nvCxnSpPr>
        <p:spPr>
          <a:xfrm>
            <a:off x="14857443" y="5629506"/>
            <a:ext cx="0" cy="22371013"/>
          </a:xfrm>
          <a:prstGeom prst="line">
            <a:avLst/>
          </a:prstGeom>
          <a:ln>
            <a:solidFill>
              <a:srgbClr val="334E5F"/>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65E600D-2F93-43E0-86E9-4C4CD2F9F29D}"/>
              </a:ext>
            </a:extLst>
          </p:cNvPr>
          <p:cNvCxnSpPr>
            <a:cxnSpLocks/>
          </p:cNvCxnSpPr>
          <p:nvPr/>
        </p:nvCxnSpPr>
        <p:spPr>
          <a:xfrm>
            <a:off x="29293801" y="5629506"/>
            <a:ext cx="0" cy="22371013"/>
          </a:xfrm>
          <a:prstGeom prst="line">
            <a:avLst/>
          </a:prstGeom>
          <a:ln>
            <a:solidFill>
              <a:srgbClr val="334E5F"/>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FE7797F2-0C91-4E25-B41A-62277E36821B}"/>
              </a:ext>
            </a:extLst>
          </p:cNvPr>
          <p:cNvSpPr txBox="1"/>
          <p:nvPr/>
        </p:nvSpPr>
        <p:spPr>
          <a:xfrm>
            <a:off x="37599582" y="29683662"/>
            <a:ext cx="4874727" cy="523220"/>
          </a:xfrm>
          <a:prstGeom prst="rect">
            <a:avLst/>
          </a:prstGeom>
          <a:noFill/>
        </p:spPr>
        <p:txBody>
          <a:bodyPr wrap="square" rtlCol="0">
            <a:spAutoFit/>
          </a:bodyPr>
          <a:lstStyle/>
          <a:p>
            <a:r>
              <a:rPr lang="en-GB" sz="2800" dirty="0"/>
              <a:t>1805315 Giuseppe Ventimiglia</a:t>
            </a:r>
          </a:p>
        </p:txBody>
      </p:sp>
    </p:spTree>
    <p:extLst>
      <p:ext uri="{BB962C8B-B14F-4D97-AF65-F5344CB8AC3E}">
        <p14:creationId xmlns:p14="http://schemas.microsoft.com/office/powerpoint/2010/main" val="34495231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6154</TotalTime>
  <Words>1067</Words>
  <Application>Microsoft Office PowerPoint</Application>
  <PresentationFormat>Custom</PresentationFormat>
  <Paragraphs>63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Giuseppe Ventimiglia</dc:creator>
  <cp:lastModifiedBy>Giuseppe Ventimiglia</cp:lastModifiedBy>
  <cp:revision>75</cp:revision>
  <dcterms:created xsi:type="dcterms:W3CDTF">2020-03-19T09:50:06Z</dcterms:created>
  <dcterms:modified xsi:type="dcterms:W3CDTF">2020-05-14T13:36:24Z</dcterms:modified>
</cp:coreProperties>
</file>