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11"/>
  </p:notesMasterIdLst>
  <p:handoutMasterIdLst>
    <p:handoutMasterId r:id="rId12"/>
  </p:handoutMasterIdLst>
  <p:sldIdLst>
    <p:sldId id="256" r:id="rId2"/>
    <p:sldId id="257" r:id="rId3"/>
    <p:sldId id="266" r:id="rId4"/>
    <p:sldId id="265" r:id="rId5"/>
    <p:sldId id="267" r:id="rId6"/>
    <p:sldId id="272" r:id="rId7"/>
    <p:sldId id="268" r:id="rId8"/>
    <p:sldId id="269" r:id="rId9"/>
    <p:sldId id="271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67" autoAdjust="0"/>
  </p:normalViewPr>
  <p:slideViewPr>
    <p:cSldViewPr>
      <p:cViewPr varScale="1">
        <p:scale>
          <a:sx n="70" d="100"/>
          <a:sy n="70" d="100"/>
        </p:scale>
        <p:origin x="-516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DF3AA0-F67A-482F-8115-B2EA266C92E0}" type="datetimeFigureOut">
              <a:rPr lang="en-US" smtClean="0"/>
              <a:pPr/>
              <a:t>6/3/2010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FDA031-33D6-4001-83D9-584F0E39F42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05178C-A57B-408A-B319-F3037CA26100}" type="datetimeFigureOut">
              <a:rPr lang="en-US" smtClean="0"/>
              <a:pPr/>
              <a:t>6/3/2010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E0B473-F29C-49DC-9189-98DA8A8EC2AD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E0B473-F29C-49DC-9189-98DA8A8EC2AD}" type="slidenum">
              <a:rPr lang="en-GB" smtClean="0"/>
              <a:pPr/>
              <a:t>9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9FEDB8A-667D-4BFA-936B-4A44B3769680}" type="datetimeFigureOut">
              <a:rPr lang="en-US" smtClean="0"/>
              <a:pPr/>
              <a:t>6/3/2010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8F4E116-00F7-4138-B1D7-F0A82ED0F41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9FEDB8A-667D-4BFA-936B-4A44B3769680}" type="datetimeFigureOut">
              <a:rPr lang="en-US" smtClean="0"/>
              <a:pPr/>
              <a:t>6/3/2010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F4E116-00F7-4138-B1D7-F0A82ED0F41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9FEDB8A-667D-4BFA-936B-4A44B3769680}" type="datetimeFigureOut">
              <a:rPr lang="en-US" smtClean="0"/>
              <a:pPr/>
              <a:t>6/3/2010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F4E116-00F7-4138-B1D7-F0A82ED0F41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9FEDB8A-667D-4BFA-936B-4A44B3769680}" type="datetimeFigureOut">
              <a:rPr lang="en-US" smtClean="0"/>
              <a:pPr/>
              <a:t>6/3/2010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F4E116-00F7-4138-B1D7-F0A82ED0F41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9FEDB8A-667D-4BFA-936B-4A44B3769680}" type="datetimeFigureOut">
              <a:rPr lang="en-US" smtClean="0"/>
              <a:pPr/>
              <a:t>6/3/2010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F4E116-00F7-4138-B1D7-F0A82ED0F41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9FEDB8A-667D-4BFA-936B-4A44B3769680}" type="datetimeFigureOut">
              <a:rPr lang="en-US" smtClean="0"/>
              <a:pPr/>
              <a:t>6/3/2010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F4E116-00F7-4138-B1D7-F0A82ED0F41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9FEDB8A-667D-4BFA-936B-4A44B3769680}" type="datetimeFigureOut">
              <a:rPr lang="en-US" smtClean="0"/>
              <a:pPr/>
              <a:t>6/3/2010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F4E116-00F7-4138-B1D7-F0A82ED0F41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D9FEDB8A-667D-4BFA-936B-4A44B3769680}" type="datetimeFigureOut">
              <a:rPr lang="en-US" smtClean="0"/>
              <a:pPr/>
              <a:t>6/3/2010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F4E116-00F7-4138-B1D7-F0A82ED0F41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9FEDB8A-667D-4BFA-936B-4A44B3769680}" type="datetimeFigureOut">
              <a:rPr lang="en-US" smtClean="0"/>
              <a:pPr/>
              <a:t>6/3/2010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8F4E116-00F7-4138-B1D7-F0A82ED0F41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9FEDB8A-667D-4BFA-936B-4A44B3769680}" type="datetimeFigureOut">
              <a:rPr lang="en-US" smtClean="0"/>
              <a:pPr/>
              <a:t>6/3/2010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F4E116-00F7-4138-B1D7-F0A82ED0F41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9FEDB8A-667D-4BFA-936B-4A44B3769680}" type="datetimeFigureOut">
              <a:rPr lang="en-US" smtClean="0"/>
              <a:pPr/>
              <a:t>6/3/2010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F4E116-00F7-4138-B1D7-F0A82ED0F41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D9FEDB8A-667D-4BFA-936B-4A44B3769680}" type="datetimeFigureOut">
              <a:rPr lang="en-US" smtClean="0"/>
              <a:pPr/>
              <a:t>6/3/2010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28F4E116-00F7-4138-B1D7-F0A82ED0F41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ransition spd="slow"/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GB" sz="3200" dirty="0" smtClean="0"/>
              <a:t>Introduction of an effective communication model to improve information flow </a:t>
            </a:r>
            <a:endParaRPr lang="en-GB" sz="32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By Lidia Kus</a:t>
            </a:r>
          </a:p>
          <a:p>
            <a:r>
              <a:rPr lang="en-GB" sz="2000" dirty="0" smtClean="0"/>
              <a:t>P/T MBA at Swansea Metropolitan University</a:t>
            </a:r>
          </a:p>
          <a:p>
            <a:r>
              <a:rPr lang="en-GB" dirty="0" smtClean="0"/>
              <a:t>3</a:t>
            </a:r>
            <a:r>
              <a:rPr lang="en-GB" baseline="30000" dirty="0" smtClean="0"/>
              <a:t>rd</a:t>
            </a:r>
            <a:r>
              <a:rPr lang="en-GB" dirty="0" smtClean="0"/>
              <a:t> of June 2010</a:t>
            </a:r>
            <a:endParaRPr lang="en-GB" dirty="0"/>
          </a:p>
        </p:txBody>
      </p:sp>
      <p:pic>
        <p:nvPicPr>
          <p:cNvPr id="1026" name="Picture 1" descr="SMU-Logo-colour-Longline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428604"/>
            <a:ext cx="548640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Reason for the report</a:t>
            </a:r>
          </a:p>
          <a:p>
            <a:r>
              <a:rPr lang="en-GB" dirty="0" smtClean="0"/>
              <a:t>Aim</a:t>
            </a:r>
          </a:p>
          <a:p>
            <a:r>
              <a:rPr lang="en-GB" dirty="0" smtClean="0"/>
              <a:t>Objectives</a:t>
            </a:r>
          </a:p>
          <a:p>
            <a:r>
              <a:rPr lang="en-GB" dirty="0" smtClean="0"/>
              <a:t>Results</a:t>
            </a:r>
          </a:p>
          <a:p>
            <a:r>
              <a:rPr lang="en-GB" dirty="0" smtClean="0"/>
              <a:t>Recommendations</a:t>
            </a:r>
            <a:endParaRPr lang="en-GB" dirty="0"/>
          </a:p>
        </p:txBody>
      </p:sp>
      <p:pic>
        <p:nvPicPr>
          <p:cNvPr id="5" name="Picture 1" descr="SMU-Logo-colour-Longline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428604"/>
            <a:ext cx="548640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" descr="SMU-Logo-colour-Longline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428604"/>
            <a:ext cx="548640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500034" y="2643182"/>
            <a:ext cx="8229600" cy="3721299"/>
          </a:xfrm>
        </p:spPr>
        <p:txBody>
          <a:bodyPr/>
          <a:lstStyle/>
          <a:p>
            <a:r>
              <a:rPr lang="en-GB" dirty="0" smtClean="0"/>
              <a:t>To investigate how the communication system can be improved within the </a:t>
            </a:r>
            <a:r>
              <a:rPr lang="en-GB" dirty="0" err="1" smtClean="0"/>
              <a:t>Everycare</a:t>
            </a:r>
            <a:r>
              <a:rPr lang="en-GB" dirty="0" smtClean="0"/>
              <a:t> organisation </a:t>
            </a:r>
            <a:endParaRPr lang="en-GB" dirty="0"/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571472" y="135729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Reason for the report</a:t>
            </a:r>
            <a:br>
              <a:rPr lang="en-GB" dirty="0" smtClean="0"/>
            </a:br>
            <a:endParaRPr lang="en-GB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" descr="SMU-Logo-colour-Longline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428604"/>
            <a:ext cx="548640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357158" y="2332037"/>
            <a:ext cx="8229600" cy="4525963"/>
          </a:xfrm>
        </p:spPr>
        <p:txBody>
          <a:bodyPr/>
          <a:lstStyle/>
          <a:p>
            <a:pPr marL="365125" indent="-187325"/>
            <a:r>
              <a:rPr lang="en-GB" dirty="0" smtClean="0"/>
              <a:t>Introduce </a:t>
            </a:r>
            <a:r>
              <a:rPr lang="en-GB" dirty="0"/>
              <a:t>an effective communication model </a:t>
            </a:r>
            <a:r>
              <a:rPr lang="en-GB" dirty="0" smtClean="0"/>
              <a:t>to </a:t>
            </a:r>
            <a:r>
              <a:rPr lang="en-GB" dirty="0"/>
              <a:t>improve information flow</a:t>
            </a: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500034" y="121442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Aim</a:t>
            </a:r>
            <a:br>
              <a:rPr lang="en-GB" dirty="0" smtClean="0"/>
            </a:br>
            <a:endParaRPr lang="en-GB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" descr="SMU-Logo-colour-Longline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428604"/>
            <a:ext cx="548640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357158" y="2332037"/>
            <a:ext cx="8229600" cy="4525963"/>
          </a:xfrm>
        </p:spPr>
        <p:txBody>
          <a:bodyPr/>
          <a:lstStyle/>
          <a:p>
            <a:r>
              <a:rPr lang="en-GB" sz="2400" dirty="0" smtClean="0"/>
              <a:t>Identification of  ideal model of communication system </a:t>
            </a:r>
          </a:p>
          <a:p>
            <a:r>
              <a:rPr lang="en-GB" sz="2400" dirty="0" smtClean="0"/>
              <a:t>Identification of gap between current and ideal model of communication</a:t>
            </a:r>
          </a:p>
          <a:p>
            <a:r>
              <a:rPr lang="en-GB" sz="2400" dirty="0" smtClean="0"/>
              <a:t>Making of recommendations for best way to communicate effectively</a:t>
            </a:r>
          </a:p>
          <a:p>
            <a:pPr marL="365125" indent="-187325">
              <a:buNone/>
            </a:pPr>
            <a:endParaRPr lang="en-GB" dirty="0" smtClean="0"/>
          </a:p>
          <a:p>
            <a:pPr marL="365125" indent="-187325">
              <a:buNone/>
            </a:pPr>
            <a:endParaRPr lang="en-GB" dirty="0"/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500034" y="121442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Objectives </a:t>
            </a:r>
            <a:br>
              <a:rPr lang="en-GB" dirty="0" smtClean="0"/>
            </a:br>
            <a:endParaRPr lang="en-GB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" descr="SMU-Logo-colour-Longline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428604"/>
            <a:ext cx="548640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357158" y="2332037"/>
            <a:ext cx="8229600" cy="4525963"/>
          </a:xfrm>
        </p:spPr>
        <p:txBody>
          <a:bodyPr/>
          <a:lstStyle/>
          <a:p>
            <a:pPr marL="365125" indent="-187325"/>
            <a:r>
              <a:rPr lang="en-GB" dirty="0" smtClean="0"/>
              <a:t>Positive paradigm</a:t>
            </a:r>
          </a:p>
          <a:p>
            <a:pPr marL="365125" indent="-187325"/>
            <a:r>
              <a:rPr lang="en-GB" dirty="0" smtClean="0"/>
              <a:t>Survey, self - completion questionnaire</a:t>
            </a:r>
          </a:p>
          <a:p>
            <a:pPr marL="365125" indent="-187325"/>
            <a:r>
              <a:rPr lang="en-GB" dirty="0" smtClean="0"/>
              <a:t>Closed - ended questions </a:t>
            </a:r>
          </a:p>
          <a:p>
            <a:pPr marL="365125" indent="-187325"/>
            <a:endParaRPr lang="en-GB" dirty="0" smtClean="0"/>
          </a:p>
          <a:p>
            <a:pPr marL="365125" indent="-187325"/>
            <a:endParaRPr lang="en-GB" dirty="0" smtClean="0"/>
          </a:p>
          <a:p>
            <a:pPr marL="365125" indent="-187325">
              <a:buNone/>
            </a:pPr>
            <a:endParaRPr lang="en-GB" dirty="0" smtClean="0"/>
          </a:p>
          <a:p>
            <a:pPr marL="365125" indent="-187325">
              <a:buNone/>
            </a:pPr>
            <a:endParaRPr lang="en-GB" dirty="0"/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500034" y="121442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Methodology</a:t>
            </a:r>
            <a:br>
              <a:rPr lang="en-GB" dirty="0" smtClean="0"/>
            </a:br>
            <a:endParaRPr lang="en-GB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" descr="SMU-Logo-colour-Longline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428604"/>
            <a:ext cx="548640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428596" y="785794"/>
            <a:ext cx="8301038" cy="1571628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Result – </a:t>
            </a:r>
            <a:r>
              <a:rPr lang="en-GB" sz="1800" dirty="0" smtClean="0"/>
              <a:t>level of overall satisfaction with communication in </a:t>
            </a:r>
            <a:r>
              <a:rPr lang="en-GB" sz="1800" dirty="0" err="1" smtClean="0"/>
              <a:t>Everycare</a:t>
            </a:r>
            <a:r>
              <a:rPr lang="en-GB" sz="1800" dirty="0" smtClean="0"/>
              <a:t> 		(Cardiff) Ltd in April 2010</a:t>
            </a:r>
            <a:br>
              <a:rPr lang="en-GB" sz="1800" dirty="0" smtClean="0"/>
            </a:b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71736" y="1714488"/>
            <a:ext cx="6034100" cy="48029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" descr="SMU-Logo-colour-Longline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428604"/>
            <a:ext cx="548640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285720" y="1285860"/>
            <a:ext cx="8229600" cy="4525963"/>
          </a:xfrm>
        </p:spPr>
        <p:txBody>
          <a:bodyPr>
            <a:normAutofit/>
          </a:bodyPr>
          <a:lstStyle/>
          <a:p>
            <a:r>
              <a:rPr lang="en-GB" sz="2000" dirty="0" smtClean="0">
                <a:solidFill>
                  <a:srgbClr val="FF0000"/>
                </a:solidFill>
              </a:rPr>
              <a:t>Planning business communication as follows:</a:t>
            </a:r>
          </a:p>
          <a:p>
            <a:pPr>
              <a:buNone/>
            </a:pPr>
            <a:endParaRPr lang="en-GB" sz="2000" dirty="0" smtClean="0">
              <a:solidFill>
                <a:srgbClr val="FF0000"/>
              </a:solidFill>
            </a:endParaRPr>
          </a:p>
          <a:p>
            <a:pPr lvl="1"/>
            <a:r>
              <a:rPr lang="en-GB" sz="1600" dirty="0" smtClean="0">
                <a:solidFill>
                  <a:srgbClr val="FF0000"/>
                </a:solidFill>
              </a:rPr>
              <a:t>Organising periodic staff meetings to build the trust </a:t>
            </a:r>
            <a:r>
              <a:rPr lang="en-GB" sz="1600" dirty="0" smtClean="0"/>
              <a:t>and reduce the fear of asking questions </a:t>
            </a:r>
          </a:p>
          <a:p>
            <a:pPr lvl="1"/>
            <a:r>
              <a:rPr lang="en-GB" sz="1600" dirty="0" smtClean="0">
                <a:solidFill>
                  <a:srgbClr val="FF0000"/>
                </a:solidFill>
              </a:rPr>
              <a:t>Training for staff </a:t>
            </a:r>
            <a:r>
              <a:rPr lang="en-GB" sz="1600" dirty="0" smtClean="0"/>
              <a:t>in business communication</a:t>
            </a:r>
          </a:p>
          <a:p>
            <a:pPr lvl="1"/>
            <a:r>
              <a:rPr lang="en-GB" sz="1600" dirty="0" smtClean="0"/>
              <a:t>Training in the area of </a:t>
            </a:r>
            <a:r>
              <a:rPr lang="en-GB" sz="1600" dirty="0" smtClean="0">
                <a:solidFill>
                  <a:srgbClr val="FF0000"/>
                </a:solidFill>
              </a:rPr>
              <a:t>presentation skills </a:t>
            </a:r>
            <a:r>
              <a:rPr lang="en-GB" sz="1600" dirty="0" smtClean="0"/>
              <a:t>in order to improve the flexibility of the method of communication in the business</a:t>
            </a:r>
          </a:p>
          <a:p>
            <a:pPr lvl="1"/>
            <a:r>
              <a:rPr lang="en-GB" sz="1600" dirty="0" smtClean="0"/>
              <a:t>Preparing </a:t>
            </a:r>
            <a:r>
              <a:rPr lang="en-GB" sz="1600" dirty="0" smtClean="0">
                <a:solidFill>
                  <a:srgbClr val="FF0000"/>
                </a:solidFill>
              </a:rPr>
              <a:t>staff suggestions for improvements box</a:t>
            </a:r>
            <a:endParaRPr lang="en-GB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" descr="SMU-Logo-colour-Longline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58" y="428604"/>
            <a:ext cx="548640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285720" y="1285860"/>
            <a:ext cx="8229600" cy="4525963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en-GB" sz="3600" i="1" dirty="0" smtClean="0"/>
          </a:p>
          <a:p>
            <a:pPr algn="ctr">
              <a:buNone/>
            </a:pPr>
            <a:endParaRPr lang="en-GB" sz="3600" i="1" dirty="0" smtClean="0"/>
          </a:p>
          <a:p>
            <a:pPr algn="ctr">
              <a:buNone/>
            </a:pPr>
            <a:r>
              <a:rPr lang="en-GB" sz="3600" i="1" dirty="0" smtClean="0"/>
              <a:t>Thank you very much for your attention</a:t>
            </a:r>
          </a:p>
          <a:p>
            <a:pPr algn="ctr">
              <a:buNone/>
            </a:pPr>
            <a:endParaRPr lang="en-GB" sz="36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428</TotalTime>
  <Words>170</Words>
  <Application>Microsoft Office PowerPoint</Application>
  <PresentationFormat>On-screen Show (4:3)</PresentationFormat>
  <Paragraphs>34</Paragraphs>
  <Slides>9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Concourse</vt:lpstr>
      <vt:lpstr>Introduction of an effective communication model to improve information flow </vt:lpstr>
      <vt:lpstr>Slide 2</vt:lpstr>
      <vt:lpstr>Reason for the report </vt:lpstr>
      <vt:lpstr>Aim </vt:lpstr>
      <vt:lpstr>Objectives  </vt:lpstr>
      <vt:lpstr>Methodology </vt:lpstr>
      <vt:lpstr>Result – level of overall satisfaction with communication in Everycare   (Cardiff) Ltd in April 2010 </vt:lpstr>
      <vt:lpstr>Slide 8</vt:lpstr>
      <vt:lpstr>Slide 9</vt:lpstr>
    </vt:vector>
  </TitlesOfParts>
  <Company>Swansea Metropolitan University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of an effective communication model to support franchising operations to improve information flow </dc:title>
  <dc:creator>ss-dw</dc:creator>
  <cp:lastModifiedBy>Steve Griffiths</cp:lastModifiedBy>
  <cp:revision>36</cp:revision>
  <dcterms:created xsi:type="dcterms:W3CDTF">2010-05-26T13:26:22Z</dcterms:created>
  <dcterms:modified xsi:type="dcterms:W3CDTF">2010-06-03T12:50:42Z</dcterms:modified>
</cp:coreProperties>
</file>