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91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532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256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172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748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026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794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365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43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844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220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F298C-5041-40B5-8D84-08BE3D37E92B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A1B6D1-F603-421A-B608-9288892EB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9454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tel:+34965851811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reservas@hotelmagiccristalpark.com" TargetMode="External"/><Relationship Id="rId5" Type="http://schemas.openxmlformats.org/officeDocument/2006/relationships/hyperlink" Target="tel:+34673569786" TargetMode="External"/><Relationship Id="rId4" Type="http://schemas.openxmlformats.org/officeDocument/2006/relationships/hyperlink" Target="tel:+349658516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7EBFDB7D-DD97-44CE-AFFB-458781A3D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uilding with balconies&#10;&#10;Description automatically generated with medium confidence">
            <a:extLst>
              <a:ext uri="{FF2B5EF4-FFF2-40B4-BE49-F238E27FC236}">
                <a16:creationId xmlns:a16="http://schemas.microsoft.com/office/drawing/2014/main" id="{549669B2-F102-4C62-B4B0-179FDE7DAE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0" r="-1" b="-1"/>
          <a:stretch/>
        </p:blipFill>
        <p:spPr>
          <a:xfrm>
            <a:off x="20" y="10"/>
            <a:ext cx="9272902" cy="6857990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50F864A1-23CF-4954-887F-3C4458622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60561" y="1348782"/>
            <a:ext cx="935037" cy="824315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8D313E8C-7457-407E-BDA5-EACA44D38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60661" y="1000124"/>
            <a:ext cx="762167" cy="671915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Minus Sign 10">
            <a:extLst>
              <a:ext uri="{FF2B5EF4-FFF2-40B4-BE49-F238E27FC236}">
                <a16:creationId xmlns:a16="http://schemas.microsoft.com/office/drawing/2014/main" id="{1DC325D9-BA36-4C5F-866D-7F83CAD49128}"/>
              </a:ext>
            </a:extLst>
          </p:cNvPr>
          <p:cNvSpPr/>
          <p:nvPr/>
        </p:nvSpPr>
        <p:spPr>
          <a:xfrm>
            <a:off x="9036489" y="175203"/>
            <a:ext cx="3499380" cy="5334015"/>
          </a:xfrm>
          <a:prstGeom prst="mathMinus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Andreea Tudosie</a:t>
            </a:r>
          </a:p>
          <a:p>
            <a:pPr algn="ctr"/>
            <a:r>
              <a:rPr lang="en-US" sz="1400" dirty="0" err="1">
                <a:solidFill>
                  <a:schemeClr val="bg1"/>
                </a:solidFill>
              </a:rPr>
              <a:t>Gerente</a:t>
            </a:r>
            <a:r>
              <a:rPr lang="en-US" sz="1400" dirty="0">
                <a:solidFill>
                  <a:schemeClr val="bg1"/>
                </a:solidFill>
              </a:rPr>
              <a:t> del Hotel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6" name="Scroll: Vertical 15">
            <a:extLst>
              <a:ext uri="{FF2B5EF4-FFF2-40B4-BE49-F238E27FC236}">
                <a16:creationId xmlns:a16="http://schemas.microsoft.com/office/drawing/2014/main" id="{FEA79226-8C71-45EA-9FCC-CCDE03C7066E}"/>
              </a:ext>
            </a:extLst>
          </p:cNvPr>
          <p:cNvSpPr/>
          <p:nvPr/>
        </p:nvSpPr>
        <p:spPr>
          <a:xfrm>
            <a:off x="8592054" y="5046133"/>
            <a:ext cx="3499379" cy="1432339"/>
          </a:xfrm>
          <a:prstGeom prst="verticalScroll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050" b="0" i="0" dirty="0" err="1">
                <a:solidFill>
                  <a:schemeClr val="bg1"/>
                </a:solidFill>
                <a:effectLst/>
                <a:latin typeface="Barmeno-Regular"/>
              </a:rPr>
              <a:t>Dirección:Av</a:t>
            </a:r>
            <a:r>
              <a:rPr lang="en-GB" sz="1050" b="0" i="0" dirty="0">
                <a:solidFill>
                  <a:schemeClr val="bg1"/>
                </a:solidFill>
                <a:effectLst/>
                <a:latin typeface="Barmeno-Regular"/>
              </a:rPr>
              <a:t> de </a:t>
            </a:r>
            <a:r>
              <a:rPr lang="en-GB" sz="1050" b="0" i="0" dirty="0" err="1">
                <a:solidFill>
                  <a:schemeClr val="bg1"/>
                </a:solidFill>
                <a:effectLst/>
                <a:latin typeface="Barmeno-Regular"/>
              </a:rPr>
              <a:t>Ruzafa</a:t>
            </a:r>
            <a:r>
              <a:rPr lang="en-GB" sz="1050" b="0" i="0" dirty="0">
                <a:solidFill>
                  <a:schemeClr val="bg1"/>
                </a:solidFill>
                <a:effectLst/>
                <a:latin typeface="Barmeno-Regular"/>
              </a:rPr>
              <a:t>, 14. 03500 Benidorm (Alicante)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050" b="0" i="0" dirty="0" err="1">
                <a:solidFill>
                  <a:schemeClr val="bg1"/>
                </a:solidFill>
                <a:effectLst/>
                <a:latin typeface="Barmeno-Regular"/>
              </a:rPr>
              <a:t>Teléfono</a:t>
            </a:r>
            <a:r>
              <a:rPr lang="en-GB" sz="1050" b="0" i="0" dirty="0">
                <a:solidFill>
                  <a:schemeClr val="bg1"/>
                </a:solidFill>
                <a:effectLst/>
                <a:latin typeface="Barmeno-Regular"/>
              </a:rPr>
              <a:t>:</a:t>
            </a:r>
            <a:r>
              <a:rPr lang="en-GB" sz="1050" b="0" i="0" u="none" strike="noStrike" dirty="0">
                <a:solidFill>
                  <a:schemeClr val="bg1"/>
                </a:solidFill>
                <a:effectLst/>
                <a:latin typeface="Barmeno-Regula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(+34) 965 851 811</a:t>
            </a:r>
            <a:endParaRPr lang="en-GB" sz="1050" b="0" i="0" dirty="0">
              <a:solidFill>
                <a:schemeClr val="bg1"/>
              </a:solidFill>
              <a:effectLst/>
              <a:latin typeface="Barmeno-Regular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050" b="0" i="0" dirty="0" err="1">
                <a:solidFill>
                  <a:schemeClr val="bg1"/>
                </a:solidFill>
                <a:effectLst/>
                <a:latin typeface="Barmeno-Regular"/>
              </a:rPr>
              <a:t>Reservas</a:t>
            </a:r>
            <a:r>
              <a:rPr lang="en-GB" sz="1050" b="0" i="0" dirty="0">
                <a:solidFill>
                  <a:schemeClr val="bg1"/>
                </a:solidFill>
                <a:effectLst/>
                <a:latin typeface="Barmeno-Regular"/>
              </a:rPr>
              <a:t>:</a:t>
            </a:r>
            <a:r>
              <a:rPr lang="en-GB" sz="1050" b="0" i="0" u="none" strike="noStrike" dirty="0">
                <a:solidFill>
                  <a:schemeClr val="bg1"/>
                </a:solidFill>
                <a:effectLst/>
                <a:latin typeface="Barmeno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(+34) 965 851 654</a:t>
            </a:r>
            <a:endParaRPr lang="en-GB" sz="1050" b="0" i="0" dirty="0">
              <a:solidFill>
                <a:schemeClr val="bg1"/>
              </a:solidFill>
              <a:effectLst/>
              <a:latin typeface="Barmeno-Regular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050" b="0" i="0" dirty="0" err="1">
                <a:solidFill>
                  <a:schemeClr val="bg1"/>
                </a:solidFill>
                <a:effectLst/>
                <a:latin typeface="Barmeno-Regular"/>
              </a:rPr>
              <a:t>Emergencias</a:t>
            </a:r>
            <a:r>
              <a:rPr lang="en-GB" sz="1050" b="0" i="0" dirty="0">
                <a:solidFill>
                  <a:schemeClr val="bg1"/>
                </a:solidFill>
                <a:effectLst/>
                <a:latin typeface="Barmeno-Regular"/>
              </a:rPr>
              <a:t>:</a:t>
            </a:r>
            <a:r>
              <a:rPr lang="en-GB" sz="1050" b="0" i="0" u="none" strike="noStrike" dirty="0">
                <a:solidFill>
                  <a:schemeClr val="bg1"/>
                </a:solidFill>
                <a:effectLst/>
                <a:latin typeface="Barmeno-Regula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(+34) 673 569 786</a:t>
            </a:r>
            <a:endParaRPr lang="en-GB" sz="1050" b="0" i="0" dirty="0">
              <a:solidFill>
                <a:schemeClr val="bg1"/>
              </a:solidFill>
              <a:effectLst/>
              <a:latin typeface="Barmeno-Regular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050" b="0" i="0" dirty="0">
                <a:solidFill>
                  <a:schemeClr val="bg1"/>
                </a:solidFill>
                <a:effectLst/>
                <a:latin typeface="Barmeno-Regular"/>
              </a:rPr>
              <a:t>Fax:(+34) 965 858 123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050" b="0" i="0" dirty="0" err="1">
                <a:solidFill>
                  <a:schemeClr val="bg1"/>
                </a:solidFill>
                <a:effectLst/>
                <a:latin typeface="Barmeno-Regular"/>
              </a:rPr>
              <a:t>Email:</a:t>
            </a:r>
            <a:r>
              <a:rPr lang="en-GB" sz="1050" b="0" u="none" strike="noStrike" dirty="0" err="1">
                <a:solidFill>
                  <a:schemeClr val="bg1"/>
                </a:solidFill>
                <a:effectLst/>
                <a:latin typeface="Barmeno-Regula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reservas@hotelmagiccristalpark.com</a:t>
            </a:r>
            <a:endParaRPr lang="en-GB" sz="1050" b="0" u="none" strike="noStrike" dirty="0">
              <a:solidFill>
                <a:schemeClr val="bg1"/>
              </a:solidFill>
              <a:effectLst/>
              <a:latin typeface="Barmeno-Regular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050" b="0" i="0" dirty="0">
                <a:solidFill>
                  <a:schemeClr val="bg1"/>
                </a:solidFill>
                <a:effectLst/>
                <a:latin typeface="Barmeno-Regular"/>
              </a:rPr>
              <a:t>https://www.hotelmagiccristalpark.com/</a:t>
            </a:r>
          </a:p>
        </p:txBody>
      </p:sp>
    </p:spTree>
    <p:extLst>
      <p:ext uri="{BB962C8B-B14F-4D97-AF65-F5344CB8AC3E}">
        <p14:creationId xmlns:p14="http://schemas.microsoft.com/office/powerpoint/2010/main" val="40256239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</TotalTime>
  <Words>61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Barmeno-Regular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Tudosie (1905196)</dc:creator>
  <cp:lastModifiedBy>Andreea Tudosie (1905196)</cp:lastModifiedBy>
  <cp:revision>1</cp:revision>
  <dcterms:created xsi:type="dcterms:W3CDTF">2021-11-04T17:02:13Z</dcterms:created>
  <dcterms:modified xsi:type="dcterms:W3CDTF">2021-11-04T17:38:03Z</dcterms:modified>
</cp:coreProperties>
</file>