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9" r:id="rId3"/>
    <p:sldId id="258" r:id="rId4"/>
    <p:sldId id="257" r:id="rId5"/>
    <p:sldId id="261" r:id="rId6"/>
    <p:sldId id="262" r:id="rId7"/>
    <p:sldId id="264" r:id="rId8"/>
    <p:sldId id="263" r:id="rId9"/>
    <p:sldId id="267" r:id="rId10"/>
    <p:sldId id="266" r:id="rId11"/>
    <p:sldId id="268" r:id="rId12"/>
    <p:sldId id="269"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9EBDA4-9A85-A297-E4F2-227A44A9B966}" v="797" dt="2025-12-06T16:30:51.663"/>
    <p1510:client id="{AF35A9C8-E953-C6A8-0ECB-A736553D6A69}" v="1800" dt="2025-12-04T18:05:12.7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Samuels (2404707)" userId="S::2404707@student.uwtsd.ac.uk::83822e80-a691-4d08-b65e-1212f0b035e1" providerId="AD" clId="Web-{7D5662A8-F786-EFB8-FC97-77FF330F7BB1}"/>
    <pc:docChg chg="addSld delSld modSld sldOrd">
      <pc:chgData name="Julia Samuels (2404707)" userId="S::2404707@student.uwtsd.ac.uk::83822e80-a691-4d08-b65e-1212f0b035e1" providerId="AD" clId="Web-{7D5662A8-F786-EFB8-FC97-77FF330F7BB1}" dt="2025-12-03T14:44:19.240" v="5971" actId="20577"/>
      <pc:docMkLst>
        <pc:docMk/>
      </pc:docMkLst>
      <pc:sldChg chg="modSp ord">
        <pc:chgData name="Julia Samuels (2404707)" userId="S::2404707@student.uwtsd.ac.uk::83822e80-a691-4d08-b65e-1212f0b035e1" providerId="AD" clId="Web-{7D5662A8-F786-EFB8-FC97-77FF330F7BB1}" dt="2025-12-02T11:49:05.826" v="4181" actId="20577"/>
        <pc:sldMkLst>
          <pc:docMk/>
          <pc:sldMk cId="3265184260" sldId="257"/>
        </pc:sldMkLst>
        <pc:spChg chg="mod">
          <ac:chgData name="Julia Samuels (2404707)" userId="S::2404707@student.uwtsd.ac.uk::83822e80-a691-4d08-b65e-1212f0b035e1" providerId="AD" clId="Web-{7D5662A8-F786-EFB8-FC97-77FF330F7BB1}" dt="2025-12-02T10:51:09.803" v="3844" actId="20577"/>
          <ac:spMkLst>
            <pc:docMk/>
            <pc:sldMk cId="3265184260" sldId="257"/>
            <ac:spMk id="2" creationId="{04200279-4EE4-063D-096B-AA8A5C5C7B1B}"/>
          </ac:spMkLst>
        </pc:spChg>
        <pc:spChg chg="mod">
          <ac:chgData name="Julia Samuels (2404707)" userId="S::2404707@student.uwtsd.ac.uk::83822e80-a691-4d08-b65e-1212f0b035e1" providerId="AD" clId="Web-{7D5662A8-F786-EFB8-FC97-77FF330F7BB1}" dt="2025-12-02T11:49:05.826" v="4181" actId="20577"/>
          <ac:spMkLst>
            <pc:docMk/>
            <pc:sldMk cId="3265184260" sldId="257"/>
            <ac:spMk id="3" creationId="{9FE60311-E8BF-FAFC-FF87-D2C324779797}"/>
          </ac:spMkLst>
        </pc:spChg>
        <pc:spChg chg="mod">
          <ac:chgData name="Julia Samuels (2404707)" userId="S::2404707@student.uwtsd.ac.uk::83822e80-a691-4d08-b65e-1212f0b035e1" providerId="AD" clId="Web-{7D5662A8-F786-EFB8-FC97-77FF330F7BB1}" dt="2025-12-02T11:20:31.459" v="4103" actId="20577"/>
          <ac:spMkLst>
            <pc:docMk/>
            <pc:sldMk cId="3265184260" sldId="257"/>
            <ac:spMk id="4" creationId="{C45802CC-5069-E301-2814-6A3D8224FF77}"/>
          </ac:spMkLst>
        </pc:spChg>
      </pc:sldChg>
      <pc:sldChg chg="addSp delSp modSp new">
        <pc:chgData name="Julia Samuels (2404707)" userId="S::2404707@student.uwtsd.ac.uk::83822e80-a691-4d08-b65e-1212f0b035e1" providerId="AD" clId="Web-{7D5662A8-F786-EFB8-FC97-77FF330F7BB1}" dt="2025-12-01T16:59:41.587" v="3824" actId="20577"/>
        <pc:sldMkLst>
          <pc:docMk/>
          <pc:sldMk cId="2221042376" sldId="258"/>
        </pc:sldMkLst>
        <pc:spChg chg="mod">
          <ac:chgData name="Julia Samuels (2404707)" userId="S::2404707@student.uwtsd.ac.uk::83822e80-a691-4d08-b65e-1212f0b035e1" providerId="AD" clId="Web-{7D5662A8-F786-EFB8-FC97-77FF330F7BB1}" dt="2025-11-29T16:25:49.794" v="726" actId="20577"/>
          <ac:spMkLst>
            <pc:docMk/>
            <pc:sldMk cId="2221042376" sldId="258"/>
            <ac:spMk id="2" creationId="{68AD3C30-6693-8939-BCE3-26BFC8932657}"/>
          </ac:spMkLst>
        </pc:spChg>
        <pc:spChg chg="mod">
          <ac:chgData name="Julia Samuels (2404707)" userId="S::2404707@student.uwtsd.ac.uk::83822e80-a691-4d08-b65e-1212f0b035e1" providerId="AD" clId="Web-{7D5662A8-F786-EFB8-FC97-77FF330F7BB1}" dt="2025-12-01T16:59:41.587" v="3824" actId="20577"/>
          <ac:spMkLst>
            <pc:docMk/>
            <pc:sldMk cId="2221042376" sldId="258"/>
            <ac:spMk id="3" creationId="{C1BF84E3-6D10-9264-9E53-839FA04DBCD6}"/>
          </ac:spMkLst>
        </pc:spChg>
        <pc:spChg chg="add mod">
          <ac:chgData name="Julia Samuels (2404707)" userId="S::2404707@student.uwtsd.ac.uk::83822e80-a691-4d08-b65e-1212f0b035e1" providerId="AD" clId="Web-{7D5662A8-F786-EFB8-FC97-77FF330F7BB1}" dt="2025-11-29T16:47:59.864" v="994" actId="20577"/>
          <ac:spMkLst>
            <pc:docMk/>
            <pc:sldMk cId="2221042376" sldId="258"/>
            <ac:spMk id="8" creationId="{CE90268F-0689-0734-AED5-F35886630639}"/>
          </ac:spMkLst>
        </pc:spChg>
        <pc:picChg chg="add mod">
          <ac:chgData name="Julia Samuels (2404707)" userId="S::2404707@student.uwtsd.ac.uk::83822e80-a691-4d08-b65e-1212f0b035e1" providerId="AD" clId="Web-{7D5662A8-F786-EFB8-FC97-77FF330F7BB1}" dt="2025-11-29T16:42:59.334" v="963" actId="1076"/>
          <ac:picMkLst>
            <pc:docMk/>
            <pc:sldMk cId="2221042376" sldId="258"/>
            <ac:picMk id="4" creationId="{746A0DAE-94C2-E515-6953-EC64BA087396}"/>
          </ac:picMkLst>
        </pc:picChg>
        <pc:picChg chg="add mod">
          <ac:chgData name="Julia Samuels (2404707)" userId="S::2404707@student.uwtsd.ac.uk::83822e80-a691-4d08-b65e-1212f0b035e1" providerId="AD" clId="Web-{7D5662A8-F786-EFB8-FC97-77FF330F7BB1}" dt="2025-11-29T16:43:19.444" v="965" actId="1076"/>
          <ac:picMkLst>
            <pc:docMk/>
            <pc:sldMk cId="2221042376" sldId="258"/>
            <ac:picMk id="5" creationId="{E8D43255-F67E-85F8-3D9B-65C64823317E}"/>
          </ac:picMkLst>
        </pc:picChg>
      </pc:sldChg>
      <pc:sldChg chg="addSp modSp new">
        <pc:chgData name="Julia Samuels (2404707)" userId="S::2404707@student.uwtsd.ac.uk::83822e80-a691-4d08-b65e-1212f0b035e1" providerId="AD" clId="Web-{7D5662A8-F786-EFB8-FC97-77FF330F7BB1}" dt="2025-12-01T16:59:08.445" v="3822" actId="20577"/>
        <pc:sldMkLst>
          <pc:docMk/>
          <pc:sldMk cId="2867072570" sldId="259"/>
        </pc:sldMkLst>
        <pc:spChg chg="mod">
          <ac:chgData name="Julia Samuels (2404707)" userId="S::2404707@student.uwtsd.ac.uk::83822e80-a691-4d08-b65e-1212f0b035e1" providerId="AD" clId="Web-{7D5662A8-F786-EFB8-FC97-77FF330F7BB1}" dt="2025-11-29T16:04:32.735" v="180" actId="20577"/>
          <ac:spMkLst>
            <pc:docMk/>
            <pc:sldMk cId="2867072570" sldId="259"/>
            <ac:spMk id="2" creationId="{8FD3C8FF-D827-DB71-6F30-001098431D20}"/>
          </ac:spMkLst>
        </pc:spChg>
        <pc:spChg chg="mod">
          <ac:chgData name="Julia Samuels (2404707)" userId="S::2404707@student.uwtsd.ac.uk::83822e80-a691-4d08-b65e-1212f0b035e1" providerId="AD" clId="Web-{7D5662A8-F786-EFB8-FC97-77FF330F7BB1}" dt="2025-12-01T16:59:08.445" v="3822" actId="20577"/>
          <ac:spMkLst>
            <pc:docMk/>
            <pc:sldMk cId="2867072570" sldId="259"/>
            <ac:spMk id="3" creationId="{F43FAF69-B5C9-AAAE-A54C-6D56C0B0FE24}"/>
          </ac:spMkLst>
        </pc:spChg>
      </pc:sldChg>
      <pc:sldChg chg="addSp delSp modSp new ord">
        <pc:chgData name="Julia Samuels (2404707)" userId="S::2404707@student.uwtsd.ac.uk::83822e80-a691-4d08-b65e-1212f0b035e1" providerId="AD" clId="Web-{7D5662A8-F786-EFB8-FC97-77FF330F7BB1}" dt="2025-12-02T12:49:12.973" v="4309" actId="1076"/>
        <pc:sldMkLst>
          <pc:docMk/>
          <pc:sldMk cId="2034339102" sldId="261"/>
        </pc:sldMkLst>
        <pc:spChg chg="mod">
          <ac:chgData name="Julia Samuels (2404707)" userId="S::2404707@student.uwtsd.ac.uk::83822e80-a691-4d08-b65e-1212f0b035e1" providerId="AD" clId="Web-{7D5662A8-F786-EFB8-FC97-77FF330F7BB1}" dt="2025-11-30T17:32:50.367" v="2859" actId="14100"/>
          <ac:spMkLst>
            <pc:docMk/>
            <pc:sldMk cId="2034339102" sldId="261"/>
            <ac:spMk id="2" creationId="{80920869-93A3-FB4B-6999-CB63CD88E13A}"/>
          </ac:spMkLst>
        </pc:spChg>
        <pc:spChg chg="add mod">
          <ac:chgData name="Julia Samuels (2404707)" userId="S::2404707@student.uwtsd.ac.uk::83822e80-a691-4d08-b65e-1212f0b035e1" providerId="AD" clId="Web-{7D5662A8-F786-EFB8-FC97-77FF330F7BB1}" dt="2025-12-02T12:48:04.408" v="4300" actId="20577"/>
          <ac:spMkLst>
            <pc:docMk/>
            <pc:sldMk cId="2034339102" sldId="261"/>
            <ac:spMk id="3" creationId="{473A336E-1FF7-A46E-B801-3A1955F036CD}"/>
          </ac:spMkLst>
        </pc:spChg>
        <pc:spChg chg="add mod">
          <ac:chgData name="Julia Samuels (2404707)" userId="S::2404707@student.uwtsd.ac.uk::83822e80-a691-4d08-b65e-1212f0b035e1" providerId="AD" clId="Web-{7D5662A8-F786-EFB8-FC97-77FF330F7BB1}" dt="2025-12-02T12:49:12.973" v="4309" actId="1076"/>
          <ac:spMkLst>
            <pc:docMk/>
            <pc:sldMk cId="2034339102" sldId="261"/>
            <ac:spMk id="5" creationId="{9C9EE522-E889-D80D-5F91-C086F07777A3}"/>
          </ac:spMkLst>
        </pc:spChg>
      </pc:sldChg>
      <pc:sldChg chg="addSp delSp modSp new mod setBg setClrOvrMap">
        <pc:chgData name="Julia Samuels (2404707)" userId="S::2404707@student.uwtsd.ac.uk::83822e80-a691-4d08-b65e-1212f0b035e1" providerId="AD" clId="Web-{7D5662A8-F786-EFB8-FC97-77FF330F7BB1}" dt="2025-12-02T10:53:34.719" v="3868" actId="20577"/>
        <pc:sldMkLst>
          <pc:docMk/>
          <pc:sldMk cId="3870626399" sldId="262"/>
        </pc:sldMkLst>
        <pc:spChg chg="add mod">
          <ac:chgData name="Julia Samuels (2404707)" userId="S::2404707@student.uwtsd.ac.uk::83822e80-a691-4d08-b65e-1212f0b035e1" providerId="AD" clId="Web-{7D5662A8-F786-EFB8-FC97-77FF330F7BB1}" dt="2025-12-01T13:12:32.240" v="3447" actId="20577"/>
          <ac:spMkLst>
            <pc:docMk/>
            <pc:sldMk cId="3870626399" sldId="262"/>
            <ac:spMk id="2" creationId="{CF3ADCFB-1646-4C77-F23D-F0361DE88960}"/>
          </ac:spMkLst>
        </pc:spChg>
        <pc:spChg chg="add mod">
          <ac:chgData name="Julia Samuels (2404707)" userId="S::2404707@student.uwtsd.ac.uk::83822e80-a691-4d08-b65e-1212f0b035e1" providerId="AD" clId="Web-{7D5662A8-F786-EFB8-FC97-77FF330F7BB1}" dt="2025-12-01T13:13:07.944" v="3450" actId="14100"/>
          <ac:spMkLst>
            <pc:docMk/>
            <pc:sldMk cId="3870626399" sldId="262"/>
            <ac:spMk id="3" creationId="{24AC8FF5-A400-444F-37BE-407C8113D38F}"/>
          </ac:spMkLst>
        </pc:spChg>
        <pc:spChg chg="add mod">
          <ac:chgData name="Julia Samuels (2404707)" userId="S::2404707@student.uwtsd.ac.uk::83822e80-a691-4d08-b65e-1212f0b035e1" providerId="AD" clId="Web-{7D5662A8-F786-EFB8-FC97-77FF330F7BB1}" dt="2025-12-01T13:16:31.276" v="3491" actId="20577"/>
          <ac:spMkLst>
            <pc:docMk/>
            <pc:sldMk cId="3870626399" sldId="262"/>
            <ac:spMk id="4" creationId="{69CAC6DF-F318-22A8-7A66-8E4A3274A367}"/>
          </ac:spMkLst>
        </pc:spChg>
        <pc:spChg chg="add mod">
          <ac:chgData name="Julia Samuels (2404707)" userId="S::2404707@student.uwtsd.ac.uk::83822e80-a691-4d08-b65e-1212f0b035e1" providerId="AD" clId="Web-{7D5662A8-F786-EFB8-FC97-77FF330F7BB1}" dt="2025-12-02T10:53:34.719" v="3868" actId="20577"/>
          <ac:spMkLst>
            <pc:docMk/>
            <pc:sldMk cId="3870626399" sldId="262"/>
            <ac:spMk id="5" creationId="{7B6FB122-E742-DBAA-E08A-673FB8982982}"/>
          </ac:spMkLst>
        </pc:spChg>
        <pc:spChg chg="add mod">
          <ac:chgData name="Julia Samuels (2404707)" userId="S::2404707@student.uwtsd.ac.uk::83822e80-a691-4d08-b65e-1212f0b035e1" providerId="AD" clId="Web-{7D5662A8-F786-EFB8-FC97-77FF330F7BB1}" dt="2025-11-30T18:44:34.892" v="3232"/>
          <ac:spMkLst>
            <pc:docMk/>
            <pc:sldMk cId="3870626399" sldId="262"/>
            <ac:spMk id="6" creationId="{0D3D7E9B-5114-EF5E-0652-3824C7EC8489}"/>
          </ac:spMkLst>
        </pc:spChg>
        <pc:spChg chg="add mod">
          <ac:chgData name="Julia Samuels (2404707)" userId="S::2404707@student.uwtsd.ac.uk::83822e80-a691-4d08-b65e-1212f0b035e1" providerId="AD" clId="Web-{7D5662A8-F786-EFB8-FC97-77FF330F7BB1}" dt="2025-11-30T18:54:02.993" v="3356" actId="1076"/>
          <ac:spMkLst>
            <pc:docMk/>
            <pc:sldMk cId="3870626399" sldId="262"/>
            <ac:spMk id="7" creationId="{D35F8651-02A9-1D43-208A-8A505FE9548D}"/>
          </ac:spMkLst>
        </pc:spChg>
        <pc:spChg chg="add mod">
          <ac:chgData name="Julia Samuels (2404707)" userId="S::2404707@student.uwtsd.ac.uk::83822e80-a691-4d08-b65e-1212f0b035e1" providerId="AD" clId="Web-{7D5662A8-F786-EFB8-FC97-77FF330F7BB1}" dt="2025-11-30T18:53:45.509" v="3355" actId="1076"/>
          <ac:spMkLst>
            <pc:docMk/>
            <pc:sldMk cId="3870626399" sldId="262"/>
            <ac:spMk id="8" creationId="{361FA045-9C84-3364-C47D-86A7D5B43FD9}"/>
          </ac:spMkLst>
        </pc:spChg>
        <pc:spChg chg="add mod">
          <ac:chgData name="Julia Samuels (2404707)" userId="S::2404707@student.uwtsd.ac.uk::83822e80-a691-4d08-b65e-1212f0b035e1" providerId="AD" clId="Web-{7D5662A8-F786-EFB8-FC97-77FF330F7BB1}" dt="2025-12-01T13:31:21.894" v="3661" actId="20577"/>
          <ac:spMkLst>
            <pc:docMk/>
            <pc:sldMk cId="3870626399" sldId="262"/>
            <ac:spMk id="9" creationId="{B5E8FE75-0BD2-E6FB-4402-EBEC932C1318}"/>
          </ac:spMkLst>
        </pc:spChg>
        <pc:spChg chg="add mod">
          <ac:chgData name="Julia Samuels (2404707)" userId="S::2404707@student.uwtsd.ac.uk::83822e80-a691-4d08-b65e-1212f0b035e1" providerId="AD" clId="Web-{7D5662A8-F786-EFB8-FC97-77FF330F7BB1}" dt="2025-11-30T18:50:42.220" v="3303" actId="14100"/>
          <ac:spMkLst>
            <pc:docMk/>
            <pc:sldMk cId="3870626399" sldId="262"/>
            <ac:spMk id="10" creationId="{290DDED9-77C1-69F7-FCCB-EA603189AC59}"/>
          </ac:spMkLst>
        </pc:spChg>
        <pc:spChg chg="add mod">
          <ac:chgData name="Julia Samuels (2404707)" userId="S::2404707@student.uwtsd.ac.uk::83822e80-a691-4d08-b65e-1212f0b035e1" providerId="AD" clId="Web-{7D5662A8-F786-EFB8-FC97-77FF330F7BB1}" dt="2025-12-01T13:21:59.373" v="3532"/>
          <ac:spMkLst>
            <pc:docMk/>
            <pc:sldMk cId="3870626399" sldId="262"/>
            <ac:spMk id="11" creationId="{F2B9E5B1-1105-0FD7-19C1-099E4FD79072}"/>
          </ac:spMkLst>
        </pc:spChg>
        <pc:spChg chg="add mod">
          <ac:chgData name="Julia Samuels (2404707)" userId="S::2404707@student.uwtsd.ac.uk::83822e80-a691-4d08-b65e-1212f0b035e1" providerId="AD" clId="Web-{7D5662A8-F786-EFB8-FC97-77FF330F7BB1}" dt="2025-11-30T18:50:27.892" v="3302" actId="20577"/>
          <ac:spMkLst>
            <pc:docMk/>
            <pc:sldMk cId="3870626399" sldId="262"/>
            <ac:spMk id="12" creationId="{D2722340-4275-A56F-FB44-CD965E6AC83A}"/>
          </ac:spMkLst>
        </pc:spChg>
        <pc:spChg chg="add mod">
          <ac:chgData name="Julia Samuels (2404707)" userId="S::2404707@student.uwtsd.ac.uk::83822e80-a691-4d08-b65e-1212f0b035e1" providerId="AD" clId="Web-{7D5662A8-F786-EFB8-FC97-77FF330F7BB1}" dt="2025-12-01T13:24:44.895" v="3591" actId="1076"/>
          <ac:spMkLst>
            <pc:docMk/>
            <pc:sldMk cId="3870626399" sldId="262"/>
            <ac:spMk id="13" creationId="{EF609A32-3B09-3545-9C92-C382362645CB}"/>
          </ac:spMkLst>
        </pc:spChg>
        <pc:spChg chg="add mod">
          <ac:chgData name="Julia Samuels (2404707)" userId="S::2404707@student.uwtsd.ac.uk::83822e80-a691-4d08-b65e-1212f0b035e1" providerId="AD" clId="Web-{7D5662A8-F786-EFB8-FC97-77FF330F7BB1}" dt="2025-12-01T13:26:04.243" v="3600" actId="14100"/>
          <ac:spMkLst>
            <pc:docMk/>
            <pc:sldMk cId="3870626399" sldId="262"/>
            <ac:spMk id="14" creationId="{F2AF0024-7F8E-AC97-33EC-8A55A2682842}"/>
          </ac:spMkLst>
        </pc:spChg>
        <pc:spChg chg="add mod">
          <ac:chgData name="Julia Samuels (2404707)" userId="S::2404707@student.uwtsd.ac.uk::83822e80-a691-4d08-b65e-1212f0b035e1" providerId="AD" clId="Web-{7D5662A8-F786-EFB8-FC97-77FF330F7BB1}" dt="2025-12-01T13:28:00.358" v="3632" actId="20577"/>
          <ac:spMkLst>
            <pc:docMk/>
            <pc:sldMk cId="3870626399" sldId="262"/>
            <ac:spMk id="16" creationId="{26A6613A-8812-3042-2044-ABB470374045}"/>
          </ac:spMkLst>
        </pc:spChg>
        <pc:spChg chg="add mod">
          <ac:chgData name="Julia Samuels (2404707)" userId="S::2404707@student.uwtsd.ac.uk::83822e80-a691-4d08-b65e-1212f0b035e1" providerId="AD" clId="Web-{7D5662A8-F786-EFB8-FC97-77FF330F7BB1}" dt="2025-11-30T18:52:16.425" v="3316" actId="14100"/>
          <ac:spMkLst>
            <pc:docMk/>
            <pc:sldMk cId="3870626399" sldId="262"/>
            <ac:spMk id="20" creationId="{1735B43F-8FCA-228D-7269-53229C510B47}"/>
          </ac:spMkLst>
        </pc:spChg>
        <pc:spChg chg="add mod">
          <ac:chgData name="Julia Samuels (2404707)" userId="S::2404707@student.uwtsd.ac.uk::83822e80-a691-4d08-b65e-1212f0b035e1" providerId="AD" clId="Web-{7D5662A8-F786-EFB8-FC97-77FF330F7BB1}" dt="2025-11-30T18:53:29.305" v="3354" actId="14100"/>
          <ac:spMkLst>
            <pc:docMk/>
            <pc:sldMk cId="3870626399" sldId="262"/>
            <ac:spMk id="23" creationId="{23510C72-7B11-DD09-582D-A05CA6930226}"/>
          </ac:spMkLst>
        </pc:spChg>
        <pc:spChg chg="add mod">
          <ac:chgData name="Julia Samuels (2404707)" userId="S::2404707@student.uwtsd.ac.uk::83822e80-a691-4d08-b65e-1212f0b035e1" providerId="AD" clId="Web-{7D5662A8-F786-EFB8-FC97-77FF330F7BB1}" dt="2025-11-30T18:54:45.822" v="3360" actId="1076"/>
          <ac:spMkLst>
            <pc:docMk/>
            <pc:sldMk cId="3870626399" sldId="262"/>
            <ac:spMk id="27" creationId="{C716E821-A1DA-8599-FE41-F1ED77041DBB}"/>
          </ac:spMkLst>
        </pc:spChg>
        <pc:spChg chg="add mod">
          <ac:chgData name="Julia Samuels (2404707)" userId="S::2404707@student.uwtsd.ac.uk::83822e80-a691-4d08-b65e-1212f0b035e1" providerId="AD" clId="Web-{7D5662A8-F786-EFB8-FC97-77FF330F7BB1}" dt="2025-11-30T18:55:11.401" v="3362" actId="1076"/>
          <ac:spMkLst>
            <pc:docMk/>
            <pc:sldMk cId="3870626399" sldId="262"/>
            <ac:spMk id="30" creationId="{BE491DBA-2D64-A2C4-E8D4-0F5D55269E78}"/>
          </ac:spMkLst>
        </pc:spChg>
        <pc:spChg chg="add mod">
          <ac:chgData name="Julia Samuels (2404707)" userId="S::2404707@student.uwtsd.ac.uk::83822e80-a691-4d08-b65e-1212f0b035e1" providerId="AD" clId="Web-{7D5662A8-F786-EFB8-FC97-77FF330F7BB1}" dt="2025-11-30T18:55:32.870" v="3364" actId="1076"/>
          <ac:spMkLst>
            <pc:docMk/>
            <pc:sldMk cId="3870626399" sldId="262"/>
            <ac:spMk id="33" creationId="{2A436E22-CAE4-60C2-783F-86B02CE85545}"/>
          </ac:spMkLst>
        </pc:spChg>
        <pc:spChg chg="add mod">
          <ac:chgData name="Julia Samuels (2404707)" userId="S::2404707@student.uwtsd.ac.uk::83822e80-a691-4d08-b65e-1212f0b035e1" providerId="AD" clId="Web-{7D5662A8-F786-EFB8-FC97-77FF330F7BB1}" dt="2025-12-01T13:10:54.408" v="3431" actId="14100"/>
          <ac:spMkLst>
            <pc:docMk/>
            <pc:sldMk cId="3870626399" sldId="262"/>
            <ac:spMk id="37" creationId="{E3A16832-4DF9-61E0-CDF3-1D90B1F3FF69}"/>
          </ac:spMkLst>
        </pc:spChg>
        <pc:spChg chg="add">
          <ac:chgData name="Julia Samuels (2404707)" userId="S::2404707@student.uwtsd.ac.uk::83822e80-a691-4d08-b65e-1212f0b035e1" providerId="AD" clId="Web-{7D5662A8-F786-EFB8-FC97-77FF330F7BB1}" dt="2025-11-30T18:36:15.106" v="3189"/>
          <ac:spMkLst>
            <pc:docMk/>
            <pc:sldMk cId="3870626399" sldId="262"/>
            <ac:spMk id="45" creationId="{479833C7-FDE4-4657-B0B1-32BE833C2489}"/>
          </ac:spMkLst>
        </pc:spChg>
        <pc:spChg chg="add mod">
          <ac:chgData name="Julia Samuels (2404707)" userId="S::2404707@student.uwtsd.ac.uk::83822e80-a691-4d08-b65e-1212f0b035e1" providerId="AD" clId="Web-{7D5662A8-F786-EFB8-FC97-77FF330F7BB1}" dt="2025-11-30T18:44:01.171" v="3228"/>
          <ac:spMkLst>
            <pc:docMk/>
            <pc:sldMk cId="3870626399" sldId="262"/>
            <ac:spMk id="46" creationId="{0ABE7C0B-A2D9-4202-A524-532DA2E2D582}"/>
          </ac:spMkLst>
        </pc:spChg>
      </pc:sldChg>
      <pc:sldChg chg="addSp delSp modSp new">
        <pc:chgData name="Julia Samuels (2404707)" userId="S::2404707@student.uwtsd.ac.uk::83822e80-a691-4d08-b65e-1212f0b035e1" providerId="AD" clId="Web-{7D5662A8-F786-EFB8-FC97-77FF330F7BB1}" dt="2025-12-03T14:32:15.794" v="5870" actId="20577"/>
        <pc:sldMkLst>
          <pc:docMk/>
          <pc:sldMk cId="2978142954" sldId="263"/>
        </pc:sldMkLst>
        <pc:spChg chg="mod">
          <ac:chgData name="Julia Samuels (2404707)" userId="S::2404707@student.uwtsd.ac.uk::83822e80-a691-4d08-b65e-1212f0b035e1" providerId="AD" clId="Web-{7D5662A8-F786-EFB8-FC97-77FF330F7BB1}" dt="2025-12-03T14:32:15.794" v="5870" actId="20577"/>
          <ac:spMkLst>
            <pc:docMk/>
            <pc:sldMk cId="2978142954" sldId="263"/>
            <ac:spMk id="2" creationId="{24F53173-9AC1-283A-A1FD-FE222D44E8FC}"/>
          </ac:spMkLst>
        </pc:spChg>
        <pc:spChg chg="add mod">
          <ac:chgData name="Julia Samuels (2404707)" userId="S::2404707@student.uwtsd.ac.uk::83822e80-a691-4d08-b65e-1212f0b035e1" providerId="AD" clId="Web-{7D5662A8-F786-EFB8-FC97-77FF330F7BB1}" dt="2025-12-02T16:55:47.069" v="5012" actId="20577"/>
          <ac:spMkLst>
            <pc:docMk/>
            <pc:sldMk cId="2978142954" sldId="263"/>
            <ac:spMk id="3" creationId="{C78A8A79-F75B-0AF5-EBC8-6EEBCB1E0156}"/>
          </ac:spMkLst>
        </pc:spChg>
      </pc:sldChg>
      <pc:sldChg chg="addSp delSp modSp new mod setBg">
        <pc:chgData name="Julia Samuels (2404707)" userId="S::2404707@student.uwtsd.ac.uk::83822e80-a691-4d08-b65e-1212f0b035e1" providerId="AD" clId="Web-{7D5662A8-F786-EFB8-FC97-77FF330F7BB1}" dt="2025-12-02T12:39:59.941" v="4250" actId="1076"/>
        <pc:sldMkLst>
          <pc:docMk/>
          <pc:sldMk cId="29917425" sldId="264"/>
        </pc:sldMkLst>
        <pc:spChg chg="add mod ord">
          <ac:chgData name="Julia Samuels (2404707)" userId="S::2404707@student.uwtsd.ac.uk::83822e80-a691-4d08-b65e-1212f0b035e1" providerId="AD" clId="Web-{7D5662A8-F786-EFB8-FC97-77FF330F7BB1}" dt="2025-12-02T12:38:19.944" v="4230" actId="14100"/>
          <ac:spMkLst>
            <pc:docMk/>
            <pc:sldMk cId="29917425" sldId="264"/>
            <ac:spMk id="2" creationId="{AE8B4F88-4201-1D6F-E341-621585E53CCF}"/>
          </ac:spMkLst>
        </pc:spChg>
        <pc:spChg chg="add mod">
          <ac:chgData name="Julia Samuels (2404707)" userId="S::2404707@student.uwtsd.ac.uk::83822e80-a691-4d08-b65e-1212f0b035e1" providerId="AD" clId="Web-{7D5662A8-F786-EFB8-FC97-77FF330F7BB1}" dt="2025-12-02T12:39:59.941" v="4250" actId="1076"/>
          <ac:spMkLst>
            <pc:docMk/>
            <pc:sldMk cId="29917425" sldId="264"/>
            <ac:spMk id="6" creationId="{FCAC7BC8-7E59-DD68-2876-4BCFE0CFA4D7}"/>
          </ac:spMkLst>
        </pc:spChg>
        <pc:spChg chg="add">
          <ac:chgData name="Julia Samuels (2404707)" userId="S::2404707@student.uwtsd.ac.uk::83822e80-a691-4d08-b65e-1212f0b035e1" providerId="AD" clId="Web-{7D5662A8-F786-EFB8-FC97-77FF330F7BB1}" dt="2025-12-02T12:37:55.784" v="4228"/>
          <ac:spMkLst>
            <pc:docMk/>
            <pc:sldMk cId="29917425" sldId="264"/>
            <ac:spMk id="34" creationId="{C410DAAF-F4CE-4D7A-A88A-7580CA50BF6A}"/>
          </ac:spMkLst>
        </pc:spChg>
        <pc:picChg chg="add mod ord">
          <ac:chgData name="Julia Samuels (2404707)" userId="S::2404707@student.uwtsd.ac.uk::83822e80-a691-4d08-b65e-1212f0b035e1" providerId="AD" clId="Web-{7D5662A8-F786-EFB8-FC97-77FF330F7BB1}" dt="2025-12-02T12:37:55.784" v="4228"/>
          <ac:picMkLst>
            <pc:docMk/>
            <pc:sldMk cId="29917425" sldId="264"/>
            <ac:picMk id="3" creationId="{824F9308-211C-C243-F282-4FD703B15363}"/>
          </ac:picMkLst>
        </pc:picChg>
        <pc:picChg chg="add mod ord">
          <ac:chgData name="Julia Samuels (2404707)" userId="S::2404707@student.uwtsd.ac.uk::83822e80-a691-4d08-b65e-1212f0b035e1" providerId="AD" clId="Web-{7D5662A8-F786-EFB8-FC97-77FF330F7BB1}" dt="2025-12-02T12:37:55.784" v="4228"/>
          <ac:picMkLst>
            <pc:docMk/>
            <pc:sldMk cId="29917425" sldId="264"/>
            <ac:picMk id="4" creationId="{7D5DB8AF-3322-1052-7B49-223E69A36E05}"/>
          </ac:picMkLst>
        </pc:picChg>
        <pc:picChg chg="add mod ord">
          <ac:chgData name="Julia Samuels (2404707)" userId="S::2404707@student.uwtsd.ac.uk::83822e80-a691-4d08-b65e-1212f0b035e1" providerId="AD" clId="Web-{7D5662A8-F786-EFB8-FC97-77FF330F7BB1}" dt="2025-12-02T12:37:55.784" v="4228"/>
          <ac:picMkLst>
            <pc:docMk/>
            <pc:sldMk cId="29917425" sldId="264"/>
            <ac:picMk id="5" creationId="{10C1D561-00FC-B4FE-3C57-9A28E1423231}"/>
          </ac:picMkLst>
        </pc:picChg>
        <pc:cxnChg chg="add">
          <ac:chgData name="Julia Samuels (2404707)" userId="S::2404707@student.uwtsd.ac.uk::83822e80-a691-4d08-b65e-1212f0b035e1" providerId="AD" clId="Web-{7D5662A8-F786-EFB8-FC97-77FF330F7BB1}" dt="2025-12-02T12:37:55.784" v="4228"/>
          <ac:cxnSpMkLst>
            <pc:docMk/>
            <pc:sldMk cId="29917425" sldId="264"/>
            <ac:cxnSpMk id="33" creationId="{085AA86F-6A4D-4BCB-A045-D992CDC2959B}"/>
          </ac:cxnSpMkLst>
        </pc:cxnChg>
        <pc:cxnChg chg="add">
          <ac:chgData name="Julia Samuels (2404707)" userId="S::2404707@student.uwtsd.ac.uk::83822e80-a691-4d08-b65e-1212f0b035e1" providerId="AD" clId="Web-{7D5662A8-F786-EFB8-FC97-77FF330F7BB1}" dt="2025-12-02T12:37:55.784" v="4228"/>
          <ac:cxnSpMkLst>
            <pc:docMk/>
            <pc:sldMk cId="29917425" sldId="264"/>
            <ac:cxnSpMk id="35" creationId="{BAC8D8FD-816A-4DFC-8D05-D262E07E1478}"/>
          </ac:cxnSpMkLst>
        </pc:cxnChg>
      </pc:sldChg>
      <pc:sldChg chg="addSp modSp new">
        <pc:chgData name="Julia Samuels (2404707)" userId="S::2404707@student.uwtsd.ac.uk::83822e80-a691-4d08-b65e-1212f0b035e1" providerId="AD" clId="Web-{7D5662A8-F786-EFB8-FC97-77FF330F7BB1}" dt="2025-12-02T17:45:51.175" v="5312" actId="1076"/>
        <pc:sldMkLst>
          <pc:docMk/>
          <pc:sldMk cId="3094255124" sldId="266"/>
        </pc:sldMkLst>
        <pc:picChg chg="add mod">
          <ac:chgData name="Julia Samuels (2404707)" userId="S::2404707@student.uwtsd.ac.uk::83822e80-a691-4d08-b65e-1212f0b035e1" providerId="AD" clId="Web-{7D5662A8-F786-EFB8-FC97-77FF330F7BB1}" dt="2025-12-02T17:43:46.045" v="5302" actId="1076"/>
          <ac:picMkLst>
            <pc:docMk/>
            <pc:sldMk cId="3094255124" sldId="266"/>
            <ac:picMk id="2" creationId="{6BF1AB89-B5D2-ED42-6E2C-B7E407906090}"/>
          </ac:picMkLst>
        </pc:picChg>
        <pc:picChg chg="add mod">
          <ac:chgData name="Julia Samuels (2404707)" userId="S::2404707@student.uwtsd.ac.uk::83822e80-a691-4d08-b65e-1212f0b035e1" providerId="AD" clId="Web-{7D5662A8-F786-EFB8-FC97-77FF330F7BB1}" dt="2025-12-02T17:45:51.175" v="5312" actId="1076"/>
          <ac:picMkLst>
            <pc:docMk/>
            <pc:sldMk cId="3094255124" sldId="266"/>
            <ac:picMk id="3" creationId="{8CE9E575-4256-A0D7-2A52-2B83DFB4CC40}"/>
          </ac:picMkLst>
        </pc:picChg>
        <pc:picChg chg="add mod">
          <ac:chgData name="Julia Samuels (2404707)" userId="S::2404707@student.uwtsd.ac.uk::83822e80-a691-4d08-b65e-1212f0b035e1" providerId="AD" clId="Web-{7D5662A8-F786-EFB8-FC97-77FF330F7BB1}" dt="2025-12-02T17:45:05.392" v="5309" actId="14100"/>
          <ac:picMkLst>
            <pc:docMk/>
            <pc:sldMk cId="3094255124" sldId="266"/>
            <ac:picMk id="4" creationId="{FE6BD16E-8880-E253-C7D1-2A93C88FE834}"/>
          </ac:picMkLst>
        </pc:picChg>
        <pc:picChg chg="add mod">
          <ac:chgData name="Julia Samuels (2404707)" userId="S::2404707@student.uwtsd.ac.uk::83822e80-a691-4d08-b65e-1212f0b035e1" providerId="AD" clId="Web-{7D5662A8-F786-EFB8-FC97-77FF330F7BB1}" dt="2025-12-02T17:44:52.642" v="5308" actId="1076"/>
          <ac:picMkLst>
            <pc:docMk/>
            <pc:sldMk cId="3094255124" sldId="266"/>
            <ac:picMk id="5" creationId="{81AD9FE8-CA1A-5269-8048-1D39C31793EF}"/>
          </ac:picMkLst>
        </pc:picChg>
        <pc:picChg chg="add mod">
          <ac:chgData name="Julia Samuels (2404707)" userId="S::2404707@student.uwtsd.ac.uk::83822e80-a691-4d08-b65e-1212f0b035e1" providerId="AD" clId="Web-{7D5662A8-F786-EFB8-FC97-77FF330F7BB1}" dt="2025-12-02T17:45:27.049" v="5311" actId="1076"/>
          <ac:picMkLst>
            <pc:docMk/>
            <pc:sldMk cId="3094255124" sldId="266"/>
            <ac:picMk id="6" creationId="{E79A3481-1F52-578A-E669-00A429C8C266}"/>
          </ac:picMkLst>
        </pc:picChg>
      </pc:sldChg>
      <pc:sldChg chg="addSp modSp new">
        <pc:chgData name="Julia Samuels (2404707)" userId="S::2404707@student.uwtsd.ac.uk::83822e80-a691-4d08-b65e-1212f0b035e1" providerId="AD" clId="Web-{7D5662A8-F786-EFB8-FC97-77FF330F7BB1}" dt="2025-12-03T14:44:19.240" v="5971" actId="20577"/>
        <pc:sldMkLst>
          <pc:docMk/>
          <pc:sldMk cId="1822341417" sldId="267"/>
        </pc:sldMkLst>
        <pc:spChg chg="mod">
          <ac:chgData name="Julia Samuels (2404707)" userId="S::2404707@student.uwtsd.ac.uk::83822e80-a691-4d08-b65e-1212f0b035e1" providerId="AD" clId="Web-{7D5662A8-F786-EFB8-FC97-77FF330F7BB1}" dt="2025-12-03T14:44:19.240" v="5971" actId="20577"/>
          <ac:spMkLst>
            <pc:docMk/>
            <pc:sldMk cId="1822341417" sldId="267"/>
            <ac:spMk id="2" creationId="{78188B9C-425A-73B5-A77E-F8BEC16291BA}"/>
          </ac:spMkLst>
        </pc:spChg>
        <pc:spChg chg="mod">
          <ac:chgData name="Julia Samuels (2404707)" userId="S::2404707@student.uwtsd.ac.uk::83822e80-a691-4d08-b65e-1212f0b035e1" providerId="AD" clId="Web-{7D5662A8-F786-EFB8-FC97-77FF330F7BB1}" dt="2025-12-02T17:47:53.038" v="5344" actId="20577"/>
          <ac:spMkLst>
            <pc:docMk/>
            <pc:sldMk cId="1822341417" sldId="267"/>
            <ac:spMk id="3" creationId="{7FC7127A-06A2-CB82-2427-E26A02590EA4}"/>
          </ac:spMkLst>
        </pc:spChg>
        <pc:spChg chg="mod">
          <ac:chgData name="Julia Samuels (2404707)" userId="S::2404707@student.uwtsd.ac.uk::83822e80-a691-4d08-b65e-1212f0b035e1" providerId="AD" clId="Web-{7D5662A8-F786-EFB8-FC97-77FF330F7BB1}" dt="2025-12-03T14:37:34.627" v="5877" actId="14100"/>
          <ac:spMkLst>
            <pc:docMk/>
            <pc:sldMk cId="1822341417" sldId="267"/>
            <ac:spMk id="4" creationId="{BFF315B8-E1D1-92B4-87C2-D78472355AC0}"/>
          </ac:spMkLst>
        </pc:spChg>
        <pc:spChg chg="mod">
          <ac:chgData name="Julia Samuels (2404707)" userId="S::2404707@student.uwtsd.ac.uk::83822e80-a691-4d08-b65e-1212f0b035e1" providerId="AD" clId="Web-{7D5662A8-F786-EFB8-FC97-77FF330F7BB1}" dt="2025-12-02T17:48:13.007" v="5362" actId="20577"/>
          <ac:spMkLst>
            <pc:docMk/>
            <pc:sldMk cId="1822341417" sldId="267"/>
            <ac:spMk id="5" creationId="{F37DCB0D-2998-E7EA-9372-2D2CF8B050C0}"/>
          </ac:spMkLst>
        </pc:spChg>
        <pc:spChg chg="mod">
          <ac:chgData name="Julia Samuels (2404707)" userId="S::2404707@student.uwtsd.ac.uk::83822e80-a691-4d08-b65e-1212f0b035e1" providerId="AD" clId="Web-{7D5662A8-F786-EFB8-FC97-77FF330F7BB1}" dt="2025-12-03T14:37:39.846" v="5878" actId="14100"/>
          <ac:spMkLst>
            <pc:docMk/>
            <pc:sldMk cId="1822341417" sldId="267"/>
            <ac:spMk id="6" creationId="{845AA4AF-B460-DD02-9568-FE2441F7CCCD}"/>
          </ac:spMkLst>
        </pc:spChg>
        <pc:spChg chg="add mod">
          <ac:chgData name="Julia Samuels (2404707)" userId="S::2404707@student.uwtsd.ac.uk::83822e80-a691-4d08-b65e-1212f0b035e1" providerId="AD" clId="Web-{7D5662A8-F786-EFB8-FC97-77FF330F7BB1}" dt="2025-12-03T14:44:14.552" v="5970" actId="20577"/>
          <ac:spMkLst>
            <pc:docMk/>
            <pc:sldMk cId="1822341417" sldId="267"/>
            <ac:spMk id="7" creationId="{DCACFF08-B89F-0FEA-264B-7B1A53F11D51}"/>
          </ac:spMkLst>
        </pc:spChg>
      </pc:sldChg>
    </pc:docChg>
  </pc:docChgLst>
  <pc:docChgLst>
    <pc:chgData name="Julia Samuels (2404707)" userId="S::2404707@student.uwtsd.ac.uk::83822e80-a691-4d08-b65e-1212f0b035e1" providerId="AD" clId="Web-{B35B49AD-CE36-4545-5568-5A2BA0BEE83A}"/>
    <pc:docChg chg="modSld">
      <pc:chgData name="Julia Samuels (2404707)" userId="S::2404707@student.uwtsd.ac.uk::83822e80-a691-4d08-b65e-1212f0b035e1" providerId="AD" clId="Web-{B35B49AD-CE36-4545-5568-5A2BA0BEE83A}" dt="2025-11-27T13:36:33.827" v="19" actId="20577"/>
      <pc:docMkLst>
        <pc:docMk/>
      </pc:docMkLst>
      <pc:sldChg chg="modSp">
        <pc:chgData name="Julia Samuels (2404707)" userId="S::2404707@student.uwtsd.ac.uk::83822e80-a691-4d08-b65e-1212f0b035e1" providerId="AD" clId="Web-{B35B49AD-CE36-4545-5568-5A2BA0BEE83A}" dt="2025-11-27T13:36:33.827" v="19" actId="20577"/>
        <pc:sldMkLst>
          <pc:docMk/>
          <pc:sldMk cId="109857222" sldId="256"/>
        </pc:sldMkLst>
        <pc:spChg chg="mod">
          <ac:chgData name="Julia Samuels (2404707)" userId="S::2404707@student.uwtsd.ac.uk::83822e80-a691-4d08-b65e-1212f0b035e1" providerId="AD" clId="Web-{B35B49AD-CE36-4545-5568-5A2BA0BEE83A}" dt="2025-11-27T13:35:51.448" v="2" actId="20577"/>
          <ac:spMkLst>
            <pc:docMk/>
            <pc:sldMk cId="109857222" sldId="256"/>
            <ac:spMk id="2" creationId="{00000000-0000-0000-0000-000000000000}"/>
          </ac:spMkLst>
        </pc:spChg>
        <pc:spChg chg="mod">
          <ac:chgData name="Julia Samuels (2404707)" userId="S::2404707@student.uwtsd.ac.uk::83822e80-a691-4d08-b65e-1212f0b035e1" providerId="AD" clId="Web-{B35B49AD-CE36-4545-5568-5A2BA0BEE83A}" dt="2025-11-27T13:36:33.827" v="19" actId="20577"/>
          <ac:spMkLst>
            <pc:docMk/>
            <pc:sldMk cId="109857222" sldId="256"/>
            <ac:spMk id="3" creationId="{00000000-0000-0000-0000-000000000000}"/>
          </ac:spMkLst>
        </pc:spChg>
      </pc:sldChg>
    </pc:docChg>
  </pc:docChgLst>
  <pc:docChgLst>
    <pc:chgData name="Julia Samuels (2404707)" userId="S::2404707@student.uwtsd.ac.uk::83822e80-a691-4d08-b65e-1212f0b035e1" providerId="AD" clId="Web-{729EBDA4-9A85-A297-E4F2-227A44A9B966}"/>
    <pc:docChg chg="addSld delSld modSld">
      <pc:chgData name="Julia Samuels (2404707)" userId="S::2404707@student.uwtsd.ac.uk::83822e80-a691-4d08-b65e-1212f0b035e1" providerId="AD" clId="Web-{729EBDA4-9A85-A297-E4F2-227A44A9B966}" dt="2025-12-06T16:30:51.663" v="512" actId="20577"/>
      <pc:docMkLst>
        <pc:docMk/>
      </pc:docMkLst>
      <pc:sldChg chg="addSp modSp">
        <pc:chgData name="Julia Samuels (2404707)" userId="S::2404707@student.uwtsd.ac.uk::83822e80-a691-4d08-b65e-1212f0b035e1" providerId="AD" clId="Web-{729EBDA4-9A85-A297-E4F2-227A44A9B966}" dt="2025-12-06T16:30:51.663" v="512" actId="20577"/>
        <pc:sldMkLst>
          <pc:docMk/>
          <pc:sldMk cId="2867072570" sldId="259"/>
        </pc:sldMkLst>
        <pc:spChg chg="mod">
          <ac:chgData name="Julia Samuels (2404707)" userId="S::2404707@student.uwtsd.ac.uk::83822e80-a691-4d08-b65e-1212f0b035e1" providerId="AD" clId="Web-{729EBDA4-9A85-A297-E4F2-227A44A9B966}" dt="2025-12-06T16:30:51.663" v="512" actId="20577"/>
          <ac:spMkLst>
            <pc:docMk/>
            <pc:sldMk cId="2867072570" sldId="259"/>
            <ac:spMk id="3" creationId="{F43FAF69-B5C9-AAAE-A54C-6D56C0B0FE24}"/>
          </ac:spMkLst>
        </pc:spChg>
        <pc:spChg chg="add mod">
          <ac:chgData name="Julia Samuels (2404707)" userId="S::2404707@student.uwtsd.ac.uk::83822e80-a691-4d08-b65e-1212f0b035e1" providerId="AD" clId="Web-{729EBDA4-9A85-A297-E4F2-227A44A9B966}" dt="2025-12-05T16:57:26.103" v="35" actId="20577"/>
          <ac:spMkLst>
            <pc:docMk/>
            <pc:sldMk cId="2867072570" sldId="259"/>
            <ac:spMk id="4" creationId="{DCA652E0-90D1-D243-2498-F4C690C416C1}"/>
          </ac:spMkLst>
        </pc:spChg>
        <pc:spChg chg="mod">
          <ac:chgData name="Julia Samuels (2404707)" userId="S::2404707@student.uwtsd.ac.uk::83822e80-a691-4d08-b65e-1212f0b035e1" providerId="AD" clId="Web-{729EBDA4-9A85-A297-E4F2-227A44A9B966}" dt="2025-12-06T15:47:25.985" v="468" actId="20577"/>
          <ac:spMkLst>
            <pc:docMk/>
            <pc:sldMk cId="2867072570" sldId="259"/>
            <ac:spMk id="5" creationId="{430972A6-3A0A-3F2F-D819-4B8EDBE3C013}"/>
          </ac:spMkLst>
        </pc:spChg>
      </pc:sldChg>
      <pc:sldChg chg="modSp">
        <pc:chgData name="Julia Samuels (2404707)" userId="S::2404707@student.uwtsd.ac.uk::83822e80-a691-4d08-b65e-1212f0b035e1" providerId="AD" clId="Web-{729EBDA4-9A85-A297-E4F2-227A44A9B966}" dt="2025-12-06T15:48:12.018" v="473" actId="20577"/>
        <pc:sldMkLst>
          <pc:docMk/>
          <pc:sldMk cId="2034339102" sldId="261"/>
        </pc:sldMkLst>
        <pc:spChg chg="mod">
          <ac:chgData name="Julia Samuels (2404707)" userId="S::2404707@student.uwtsd.ac.uk::83822e80-a691-4d08-b65e-1212f0b035e1" providerId="AD" clId="Web-{729EBDA4-9A85-A297-E4F2-227A44A9B966}" dt="2025-12-06T15:48:12.018" v="473" actId="20577"/>
          <ac:spMkLst>
            <pc:docMk/>
            <pc:sldMk cId="2034339102" sldId="261"/>
            <ac:spMk id="3" creationId="{473A336E-1FF7-A46E-B801-3A1955F036CD}"/>
          </ac:spMkLst>
        </pc:spChg>
        <pc:spChg chg="mod">
          <ac:chgData name="Julia Samuels (2404707)" userId="S::2404707@student.uwtsd.ac.uk::83822e80-a691-4d08-b65e-1212f0b035e1" providerId="AD" clId="Web-{729EBDA4-9A85-A297-E4F2-227A44A9B966}" dt="2025-12-05T17:38:54.443" v="36" actId="1076"/>
          <ac:spMkLst>
            <pc:docMk/>
            <pc:sldMk cId="2034339102" sldId="261"/>
            <ac:spMk id="5" creationId="{9C9EE522-E889-D80D-5F91-C086F07777A3}"/>
          </ac:spMkLst>
        </pc:spChg>
      </pc:sldChg>
      <pc:sldChg chg="modSp">
        <pc:chgData name="Julia Samuels (2404707)" userId="S::2404707@student.uwtsd.ac.uk::83822e80-a691-4d08-b65e-1212f0b035e1" providerId="AD" clId="Web-{729EBDA4-9A85-A297-E4F2-227A44A9B966}" dt="2025-12-06T14:59:57.694" v="466" actId="20577"/>
        <pc:sldMkLst>
          <pc:docMk/>
          <pc:sldMk cId="3870626399" sldId="262"/>
        </pc:sldMkLst>
        <pc:spChg chg="mod">
          <ac:chgData name="Julia Samuels (2404707)" userId="S::2404707@student.uwtsd.ac.uk::83822e80-a691-4d08-b65e-1212f0b035e1" providerId="AD" clId="Web-{729EBDA4-9A85-A297-E4F2-227A44A9B966}" dt="2025-12-06T14:59:57.694" v="466" actId="20577"/>
          <ac:spMkLst>
            <pc:docMk/>
            <pc:sldMk cId="3870626399" sldId="262"/>
            <ac:spMk id="16" creationId="{26A6613A-8812-3042-2044-ABB470374045}"/>
          </ac:spMkLst>
        </pc:spChg>
      </pc:sldChg>
      <pc:sldChg chg="addSp delSp modSp">
        <pc:chgData name="Julia Samuels (2404707)" userId="S::2404707@student.uwtsd.ac.uk::83822e80-a691-4d08-b65e-1212f0b035e1" providerId="AD" clId="Web-{729EBDA4-9A85-A297-E4F2-227A44A9B966}" dt="2025-12-05T18:27:34.566" v="463" actId="20577"/>
        <pc:sldMkLst>
          <pc:docMk/>
          <pc:sldMk cId="29917425" sldId="264"/>
        </pc:sldMkLst>
        <pc:spChg chg="mod">
          <ac:chgData name="Julia Samuels (2404707)" userId="S::2404707@student.uwtsd.ac.uk::83822e80-a691-4d08-b65e-1212f0b035e1" providerId="AD" clId="Web-{729EBDA4-9A85-A297-E4F2-227A44A9B966}" dt="2025-12-05T18:27:34.566" v="463" actId="20577"/>
          <ac:spMkLst>
            <pc:docMk/>
            <pc:sldMk cId="29917425" sldId="264"/>
            <ac:spMk id="6" creationId="{FCAC7BC8-7E59-DD68-2876-4BCFE0CFA4D7}"/>
          </ac:spMkLst>
        </pc:spChg>
        <pc:spChg chg="add del">
          <ac:chgData name="Julia Samuels (2404707)" userId="S::2404707@student.uwtsd.ac.uk::83822e80-a691-4d08-b65e-1212f0b035e1" providerId="AD" clId="Web-{729EBDA4-9A85-A297-E4F2-227A44A9B966}" dt="2025-12-05T18:20:06.106" v="285"/>
          <ac:spMkLst>
            <pc:docMk/>
            <pc:sldMk cId="29917425" sldId="264"/>
            <ac:spMk id="8" creationId="{01B72A00-24C2-02C9-8D62-E0ECC9314D89}"/>
          </ac:spMkLst>
        </pc:spChg>
        <pc:spChg chg="add mod">
          <ac:chgData name="Julia Samuels (2404707)" userId="S::2404707@student.uwtsd.ac.uk::83822e80-a691-4d08-b65e-1212f0b035e1" providerId="AD" clId="Web-{729EBDA4-9A85-A297-E4F2-227A44A9B966}" dt="2025-12-05T18:27:12.925" v="461" actId="20577"/>
          <ac:spMkLst>
            <pc:docMk/>
            <pc:sldMk cId="29917425" sldId="264"/>
            <ac:spMk id="9" creationId="{75E58908-74BB-A5CD-878E-A6D668FCC00B}"/>
          </ac:spMkLst>
        </pc:spChg>
      </pc:sldChg>
      <pc:sldChg chg="modSp">
        <pc:chgData name="Julia Samuels (2404707)" userId="S::2404707@student.uwtsd.ac.uk::83822e80-a691-4d08-b65e-1212f0b035e1" providerId="AD" clId="Web-{729EBDA4-9A85-A297-E4F2-227A44A9B966}" dt="2025-12-05T18:00:05.664" v="56" actId="20577"/>
        <pc:sldMkLst>
          <pc:docMk/>
          <pc:sldMk cId="1822341417" sldId="267"/>
        </pc:sldMkLst>
        <pc:spChg chg="mod">
          <ac:chgData name="Julia Samuels (2404707)" userId="S::2404707@student.uwtsd.ac.uk::83822e80-a691-4d08-b65e-1212f0b035e1" providerId="AD" clId="Web-{729EBDA4-9A85-A297-E4F2-227A44A9B966}" dt="2025-12-05T18:00:05.664" v="56" actId="20577"/>
          <ac:spMkLst>
            <pc:docMk/>
            <pc:sldMk cId="1822341417" sldId="267"/>
            <ac:spMk id="9" creationId="{7B53E9C6-5FFE-5DA1-70FE-9F9BA232458D}"/>
          </ac:spMkLst>
        </pc:spChg>
      </pc:sldChg>
      <pc:sldChg chg="modSp">
        <pc:chgData name="Julia Samuels (2404707)" userId="S::2404707@student.uwtsd.ac.uk::83822e80-a691-4d08-b65e-1212f0b035e1" providerId="AD" clId="Web-{729EBDA4-9A85-A297-E4F2-227A44A9B966}" dt="2025-12-05T18:18:32.393" v="283" actId="14100"/>
        <pc:sldMkLst>
          <pc:docMk/>
          <pc:sldMk cId="209637878" sldId="268"/>
        </pc:sldMkLst>
        <pc:spChg chg="mod">
          <ac:chgData name="Julia Samuels (2404707)" userId="S::2404707@student.uwtsd.ac.uk::83822e80-a691-4d08-b65e-1212f0b035e1" providerId="AD" clId="Web-{729EBDA4-9A85-A297-E4F2-227A44A9B966}" dt="2025-12-05T18:18:32.393" v="283" actId="14100"/>
          <ac:spMkLst>
            <pc:docMk/>
            <pc:sldMk cId="209637878" sldId="268"/>
            <ac:spMk id="3" creationId="{C4305AB1-716B-43C4-0974-6FE1F4817EB3}"/>
          </ac:spMkLst>
        </pc:spChg>
      </pc:sldChg>
      <pc:sldChg chg="modSp">
        <pc:chgData name="Julia Samuels (2404707)" userId="S::2404707@student.uwtsd.ac.uk::83822e80-a691-4d08-b65e-1212f0b035e1" providerId="AD" clId="Web-{729EBDA4-9A85-A297-E4F2-227A44A9B966}" dt="2025-12-06T16:28:07.892" v="488" actId="20577"/>
        <pc:sldMkLst>
          <pc:docMk/>
          <pc:sldMk cId="1657176164" sldId="269"/>
        </pc:sldMkLst>
        <pc:spChg chg="mod">
          <ac:chgData name="Julia Samuels (2404707)" userId="S::2404707@student.uwtsd.ac.uk::83822e80-a691-4d08-b65e-1212f0b035e1" providerId="AD" clId="Web-{729EBDA4-9A85-A297-E4F2-227A44A9B966}" dt="2025-12-06T16:28:07.892" v="488" actId="20577"/>
          <ac:spMkLst>
            <pc:docMk/>
            <pc:sldMk cId="1657176164" sldId="269"/>
            <ac:spMk id="3" creationId="{89577196-99D5-00FD-5CC9-3A65FCF9BB2B}"/>
          </ac:spMkLst>
        </pc:spChg>
      </pc:sldChg>
      <pc:sldChg chg="addSp modSp new">
        <pc:chgData name="Julia Samuels (2404707)" userId="S::2404707@student.uwtsd.ac.uk::83822e80-a691-4d08-b65e-1212f0b035e1" providerId="AD" clId="Web-{729EBDA4-9A85-A297-E4F2-227A44A9B966}" dt="2025-12-05T18:18:05.815" v="280" actId="20577"/>
        <pc:sldMkLst>
          <pc:docMk/>
          <pc:sldMk cId="2083060503" sldId="270"/>
        </pc:sldMkLst>
        <pc:spChg chg="add mod">
          <ac:chgData name="Julia Samuels (2404707)" userId="S::2404707@student.uwtsd.ac.uk::83822e80-a691-4d08-b65e-1212f0b035e1" providerId="AD" clId="Web-{729EBDA4-9A85-A297-E4F2-227A44A9B966}" dt="2025-12-05T18:18:05.815" v="280" actId="20577"/>
          <ac:spMkLst>
            <pc:docMk/>
            <pc:sldMk cId="2083060503" sldId="270"/>
            <ac:spMk id="3" creationId="{7EE3E12B-1D76-28CA-FB37-0182BA4D62DB}"/>
          </ac:spMkLst>
        </pc:spChg>
      </pc:sldChg>
      <pc:sldChg chg="addSp delSp modSp new del">
        <pc:chgData name="Julia Samuels (2404707)" userId="S::2404707@student.uwtsd.ac.uk::83822e80-a691-4d08-b65e-1212f0b035e1" providerId="AD" clId="Web-{729EBDA4-9A85-A297-E4F2-227A44A9B966}" dt="2025-12-05T18:17:49.236" v="273"/>
        <pc:sldMkLst>
          <pc:docMk/>
          <pc:sldMk cId="1414968045" sldId="271"/>
        </pc:sldMkLst>
        <pc:spChg chg="add del mod">
          <ac:chgData name="Julia Samuels (2404707)" userId="S::2404707@student.uwtsd.ac.uk::83822e80-a691-4d08-b65e-1212f0b035e1" providerId="AD" clId="Web-{729EBDA4-9A85-A297-E4F2-227A44A9B966}" dt="2025-12-05T18:13:25.217" v="185"/>
          <ac:spMkLst>
            <pc:docMk/>
            <pc:sldMk cId="1414968045" sldId="271"/>
            <ac:spMk id="3" creationId="{2123680E-E11F-1B55-6807-003FA42AC188}"/>
          </ac:spMkLst>
        </pc:spChg>
        <pc:spChg chg="add del mod">
          <ac:chgData name="Julia Samuels (2404707)" userId="S::2404707@student.uwtsd.ac.uk::83822e80-a691-4d08-b65e-1212f0b035e1" providerId="AD" clId="Web-{729EBDA4-9A85-A297-E4F2-227A44A9B966}" dt="2025-12-05T18:17:46.455" v="272"/>
          <ac:spMkLst>
            <pc:docMk/>
            <pc:sldMk cId="1414968045" sldId="271"/>
            <ac:spMk id="4" creationId="{9CF0DEE2-FDD6-B388-10D1-E18205034C9D}"/>
          </ac:spMkLst>
        </pc:spChg>
      </pc:sldChg>
    </pc:docChg>
  </pc:docChgLst>
  <pc:docChgLst>
    <pc:chgData name="Julia Samuels (2404707)" userId="S::2404707@student.uwtsd.ac.uk::83822e80-a691-4d08-b65e-1212f0b035e1" providerId="AD" clId="Web-{AF35A9C8-E953-C6A8-0ECB-A736553D6A69}"/>
    <pc:docChg chg="addSld delSld modSld sldOrd modMainMaster">
      <pc:chgData name="Julia Samuels (2404707)" userId="S::2404707@student.uwtsd.ac.uk::83822e80-a691-4d08-b65e-1212f0b035e1" providerId="AD" clId="Web-{AF35A9C8-E953-C6A8-0ECB-A736553D6A69}" dt="2025-12-04T18:05:12.737" v="1323" actId="14100"/>
      <pc:docMkLst>
        <pc:docMk/>
      </pc:docMkLst>
      <pc:sldChg chg="addSp modSp">
        <pc:chgData name="Julia Samuels (2404707)" userId="S::2404707@student.uwtsd.ac.uk::83822e80-a691-4d08-b65e-1212f0b035e1" providerId="AD" clId="Web-{AF35A9C8-E953-C6A8-0ECB-A736553D6A69}" dt="2025-12-04T16:19:16.255" v="1096" actId="20577"/>
        <pc:sldMkLst>
          <pc:docMk/>
          <pc:sldMk cId="109857222" sldId="256"/>
        </pc:sldMkLst>
        <pc:spChg chg="mod">
          <ac:chgData name="Julia Samuels (2404707)" userId="S::2404707@student.uwtsd.ac.uk::83822e80-a691-4d08-b65e-1212f0b035e1" providerId="AD" clId="Web-{AF35A9C8-E953-C6A8-0ECB-A736553D6A69}" dt="2025-12-04T16:19:16.255" v="1096" actId="20577"/>
          <ac:spMkLst>
            <pc:docMk/>
            <pc:sldMk cId="109857222" sldId="256"/>
            <ac:spMk id="3" creationId="{00000000-0000-0000-0000-000000000000}"/>
          </ac:spMkLst>
        </pc:spChg>
        <pc:spChg chg="add mod">
          <ac:chgData name="Julia Samuels (2404707)" userId="S::2404707@student.uwtsd.ac.uk::83822e80-a691-4d08-b65e-1212f0b035e1" providerId="AD" clId="Web-{AF35A9C8-E953-C6A8-0ECB-A736553D6A69}" dt="2025-12-03T21:44:32.586" v="166"/>
          <ac:spMkLst>
            <pc:docMk/>
            <pc:sldMk cId="109857222" sldId="256"/>
            <ac:spMk id="4" creationId="{597C7ABB-C137-60C1-4141-32BF46051AB8}"/>
          </ac:spMkLst>
        </pc:spChg>
      </pc:sldChg>
      <pc:sldChg chg="addSp modSp ord">
        <pc:chgData name="Julia Samuels (2404707)" userId="S::2404707@student.uwtsd.ac.uk::83822e80-a691-4d08-b65e-1212f0b035e1" providerId="AD" clId="Web-{AF35A9C8-E953-C6A8-0ECB-A736553D6A69}" dt="2025-12-04T17:31:13.140" v="1175" actId="20577"/>
        <pc:sldMkLst>
          <pc:docMk/>
          <pc:sldMk cId="3265184260" sldId="257"/>
        </pc:sldMkLst>
        <pc:spChg chg="mod">
          <ac:chgData name="Julia Samuels (2404707)" userId="S::2404707@student.uwtsd.ac.uk::83822e80-a691-4d08-b65e-1212f0b035e1" providerId="AD" clId="Web-{AF35A9C8-E953-C6A8-0ECB-A736553D6A69}" dt="2025-12-04T17:31:13.140" v="1175" actId="20577"/>
          <ac:spMkLst>
            <pc:docMk/>
            <pc:sldMk cId="3265184260" sldId="257"/>
            <ac:spMk id="3" creationId="{9FE60311-E8BF-FAFC-FF87-D2C324779797}"/>
          </ac:spMkLst>
        </pc:spChg>
        <pc:spChg chg="mod">
          <ac:chgData name="Julia Samuels (2404707)" userId="S::2404707@student.uwtsd.ac.uk::83822e80-a691-4d08-b65e-1212f0b035e1" providerId="AD" clId="Web-{AF35A9C8-E953-C6A8-0ECB-A736553D6A69}" dt="2025-12-03T22:16:26.860" v="454" actId="20577"/>
          <ac:spMkLst>
            <pc:docMk/>
            <pc:sldMk cId="3265184260" sldId="257"/>
            <ac:spMk id="4" creationId="{C45802CC-5069-E301-2814-6A3D8224FF77}"/>
          </ac:spMkLst>
        </pc:spChg>
        <pc:spChg chg="add mod">
          <ac:chgData name="Julia Samuels (2404707)" userId="S::2404707@student.uwtsd.ac.uk::83822e80-a691-4d08-b65e-1212f0b035e1" providerId="AD" clId="Web-{AF35A9C8-E953-C6A8-0ECB-A736553D6A69}" dt="2025-12-03T21:44:32.586" v="166"/>
          <ac:spMkLst>
            <pc:docMk/>
            <pc:sldMk cId="3265184260" sldId="257"/>
            <ac:spMk id="5" creationId="{464DF765-7DE5-667B-10A1-B567CDECCA59}"/>
          </ac:spMkLst>
        </pc:spChg>
      </pc:sldChg>
      <pc:sldChg chg="addSp delSp modSp">
        <pc:chgData name="Julia Samuels (2404707)" userId="S::2404707@student.uwtsd.ac.uk::83822e80-a691-4d08-b65e-1212f0b035e1" providerId="AD" clId="Web-{AF35A9C8-E953-C6A8-0ECB-A736553D6A69}" dt="2025-12-03T21:56:23.824" v="237" actId="20577"/>
        <pc:sldMkLst>
          <pc:docMk/>
          <pc:sldMk cId="2221042376" sldId="258"/>
        </pc:sldMkLst>
        <pc:spChg chg="mod">
          <ac:chgData name="Julia Samuels (2404707)" userId="S::2404707@student.uwtsd.ac.uk::83822e80-a691-4d08-b65e-1212f0b035e1" providerId="AD" clId="Web-{AF35A9C8-E953-C6A8-0ECB-A736553D6A69}" dt="2025-12-03T21:56:23.824" v="237" actId="20577"/>
          <ac:spMkLst>
            <pc:docMk/>
            <pc:sldMk cId="2221042376" sldId="258"/>
            <ac:spMk id="3" creationId="{C1BF84E3-6D10-9264-9E53-839FA04DBCD6}"/>
          </ac:spMkLst>
        </pc:spChg>
        <pc:spChg chg="add mod">
          <ac:chgData name="Julia Samuels (2404707)" userId="S::2404707@student.uwtsd.ac.uk::83822e80-a691-4d08-b65e-1212f0b035e1" providerId="AD" clId="Web-{AF35A9C8-E953-C6A8-0ECB-A736553D6A69}" dt="2025-12-03T21:44:32.586" v="166"/>
          <ac:spMkLst>
            <pc:docMk/>
            <pc:sldMk cId="2221042376" sldId="258"/>
            <ac:spMk id="6" creationId="{35DF5DC0-6F88-9BEA-043B-1B62D52689C8}"/>
          </ac:spMkLst>
        </pc:spChg>
      </pc:sldChg>
      <pc:sldChg chg="addSp delSp modSp">
        <pc:chgData name="Julia Samuels (2404707)" userId="S::2404707@student.uwtsd.ac.uk::83822e80-a691-4d08-b65e-1212f0b035e1" providerId="AD" clId="Web-{AF35A9C8-E953-C6A8-0ECB-A736553D6A69}" dt="2025-12-04T16:21:28.445" v="1100" actId="20577"/>
        <pc:sldMkLst>
          <pc:docMk/>
          <pc:sldMk cId="2867072570" sldId="259"/>
        </pc:sldMkLst>
        <pc:spChg chg="mod">
          <ac:chgData name="Julia Samuels (2404707)" userId="S::2404707@student.uwtsd.ac.uk::83822e80-a691-4d08-b65e-1212f0b035e1" providerId="AD" clId="Web-{AF35A9C8-E953-C6A8-0ECB-A736553D6A69}" dt="2025-12-04T16:18:51.208" v="1081" actId="20577"/>
          <ac:spMkLst>
            <pc:docMk/>
            <pc:sldMk cId="2867072570" sldId="259"/>
            <ac:spMk id="3" creationId="{F43FAF69-B5C9-AAAE-A54C-6D56C0B0FE24}"/>
          </ac:spMkLst>
        </pc:spChg>
        <pc:spChg chg="add mod">
          <ac:chgData name="Julia Samuels (2404707)" userId="S::2404707@student.uwtsd.ac.uk::83822e80-a691-4d08-b65e-1212f0b035e1" providerId="AD" clId="Web-{AF35A9C8-E953-C6A8-0ECB-A736553D6A69}" dt="2025-12-04T16:21:28.445" v="1100" actId="20577"/>
          <ac:spMkLst>
            <pc:docMk/>
            <pc:sldMk cId="2867072570" sldId="259"/>
            <ac:spMk id="5" creationId="{430972A6-3A0A-3F2F-D819-4B8EDBE3C013}"/>
          </ac:spMkLst>
        </pc:spChg>
        <pc:spChg chg="add mod">
          <ac:chgData name="Julia Samuels (2404707)" userId="S::2404707@student.uwtsd.ac.uk::83822e80-a691-4d08-b65e-1212f0b035e1" providerId="AD" clId="Web-{AF35A9C8-E953-C6A8-0ECB-A736553D6A69}" dt="2025-12-03T21:44:21.195" v="165"/>
          <ac:spMkLst>
            <pc:docMk/>
            <pc:sldMk cId="2867072570" sldId="259"/>
            <ac:spMk id="6" creationId="{D24ED1FA-3BDA-35B7-00F1-CF1BA6507DB9}"/>
          </ac:spMkLst>
        </pc:spChg>
      </pc:sldChg>
      <pc:sldChg chg="addSp modSp ord">
        <pc:chgData name="Julia Samuels (2404707)" userId="S::2404707@student.uwtsd.ac.uk::83822e80-a691-4d08-b65e-1212f0b035e1" providerId="AD" clId="Web-{AF35A9C8-E953-C6A8-0ECB-A736553D6A69}" dt="2025-12-04T17:34:13.174" v="1181" actId="20577"/>
        <pc:sldMkLst>
          <pc:docMk/>
          <pc:sldMk cId="2034339102" sldId="261"/>
        </pc:sldMkLst>
        <pc:spChg chg="mod">
          <ac:chgData name="Julia Samuels (2404707)" userId="S::2404707@student.uwtsd.ac.uk::83822e80-a691-4d08-b65e-1212f0b035e1" providerId="AD" clId="Web-{AF35A9C8-E953-C6A8-0ECB-A736553D6A69}" dt="2025-12-04T17:34:13.174" v="1181" actId="20577"/>
          <ac:spMkLst>
            <pc:docMk/>
            <pc:sldMk cId="2034339102" sldId="261"/>
            <ac:spMk id="3" creationId="{473A336E-1FF7-A46E-B801-3A1955F036CD}"/>
          </ac:spMkLst>
        </pc:spChg>
        <pc:spChg chg="add mod">
          <ac:chgData name="Julia Samuels (2404707)" userId="S::2404707@student.uwtsd.ac.uk::83822e80-a691-4d08-b65e-1212f0b035e1" providerId="AD" clId="Web-{AF35A9C8-E953-C6A8-0ECB-A736553D6A69}" dt="2025-12-03T21:44:32.586" v="166"/>
          <ac:spMkLst>
            <pc:docMk/>
            <pc:sldMk cId="2034339102" sldId="261"/>
            <ac:spMk id="4" creationId="{6D35F2BC-38EC-9EEC-4CD3-39D4D6A75F58}"/>
          </ac:spMkLst>
        </pc:spChg>
      </pc:sldChg>
      <pc:sldChg chg="addSp modSp ord">
        <pc:chgData name="Julia Samuels (2404707)" userId="S::2404707@student.uwtsd.ac.uk::83822e80-a691-4d08-b65e-1212f0b035e1" providerId="AD" clId="Web-{AF35A9C8-E953-C6A8-0ECB-A736553D6A69}" dt="2025-12-04T12:02:27.140" v="631" actId="1076"/>
        <pc:sldMkLst>
          <pc:docMk/>
          <pc:sldMk cId="3870626399" sldId="262"/>
        </pc:sldMkLst>
        <pc:spChg chg="mod">
          <ac:chgData name="Julia Samuels (2404707)" userId="S::2404707@student.uwtsd.ac.uk::83822e80-a691-4d08-b65e-1212f0b035e1" providerId="AD" clId="Web-{AF35A9C8-E953-C6A8-0ECB-A736553D6A69}" dt="2025-12-04T12:01:46.169" v="610" actId="20577"/>
          <ac:spMkLst>
            <pc:docMk/>
            <pc:sldMk cId="3870626399" sldId="262"/>
            <ac:spMk id="4" creationId="{69CAC6DF-F318-22A8-7A66-8E4A3274A367}"/>
          </ac:spMkLst>
        </pc:spChg>
        <pc:spChg chg="mod">
          <ac:chgData name="Julia Samuels (2404707)" userId="S::2404707@student.uwtsd.ac.uk::83822e80-a691-4d08-b65e-1212f0b035e1" providerId="AD" clId="Web-{AF35A9C8-E953-C6A8-0ECB-A736553D6A69}" dt="2025-12-03T22:14:16.182" v="401" actId="14100"/>
          <ac:spMkLst>
            <pc:docMk/>
            <pc:sldMk cId="3870626399" sldId="262"/>
            <ac:spMk id="10" creationId="{290DDED9-77C1-69F7-FCCB-EA603189AC59}"/>
          </ac:spMkLst>
        </pc:spChg>
        <pc:spChg chg="mod">
          <ac:chgData name="Julia Samuels (2404707)" userId="S::2404707@student.uwtsd.ac.uk::83822e80-a691-4d08-b65e-1212f0b035e1" providerId="AD" clId="Web-{AF35A9C8-E953-C6A8-0ECB-A736553D6A69}" dt="2025-12-03T22:14:40.152" v="403" actId="1076"/>
          <ac:spMkLst>
            <pc:docMk/>
            <pc:sldMk cId="3870626399" sldId="262"/>
            <ac:spMk id="12" creationId="{D2722340-4275-A56F-FB44-CD965E6AC83A}"/>
          </ac:spMkLst>
        </pc:spChg>
        <pc:spChg chg="add mod">
          <ac:chgData name="Julia Samuels (2404707)" userId="S::2404707@student.uwtsd.ac.uk::83822e80-a691-4d08-b65e-1212f0b035e1" providerId="AD" clId="Web-{AF35A9C8-E953-C6A8-0ECB-A736553D6A69}" dt="2025-12-03T21:44:32.586" v="166"/>
          <ac:spMkLst>
            <pc:docMk/>
            <pc:sldMk cId="3870626399" sldId="262"/>
            <ac:spMk id="15" creationId="{8ED154A8-7C10-1C4C-19D8-6C71CDE9282F}"/>
          </ac:spMkLst>
        </pc:spChg>
        <pc:spChg chg="mod">
          <ac:chgData name="Julia Samuels (2404707)" userId="S::2404707@student.uwtsd.ac.uk::83822e80-a691-4d08-b65e-1212f0b035e1" providerId="AD" clId="Web-{AF35A9C8-E953-C6A8-0ECB-A736553D6A69}" dt="2025-12-04T12:02:27.140" v="631" actId="1076"/>
          <ac:spMkLst>
            <pc:docMk/>
            <pc:sldMk cId="3870626399" sldId="262"/>
            <ac:spMk id="16" creationId="{26A6613A-8812-3042-2044-ABB470374045}"/>
          </ac:spMkLst>
        </pc:spChg>
      </pc:sldChg>
      <pc:sldChg chg="addSp modSp">
        <pc:chgData name="Julia Samuels (2404707)" userId="S::2404707@student.uwtsd.ac.uk::83822e80-a691-4d08-b65e-1212f0b035e1" providerId="AD" clId="Web-{AF35A9C8-E953-C6A8-0ECB-A736553D6A69}" dt="2025-12-04T18:05:12.737" v="1323" actId="14100"/>
        <pc:sldMkLst>
          <pc:docMk/>
          <pc:sldMk cId="2978142954" sldId="263"/>
        </pc:sldMkLst>
        <pc:spChg chg="mod">
          <ac:chgData name="Julia Samuels (2404707)" userId="S::2404707@student.uwtsd.ac.uk::83822e80-a691-4d08-b65e-1212f0b035e1" providerId="AD" clId="Web-{AF35A9C8-E953-C6A8-0ECB-A736553D6A69}" dt="2025-12-04T17:49:06.321" v="1212" actId="20577"/>
          <ac:spMkLst>
            <pc:docMk/>
            <pc:sldMk cId="2978142954" sldId="263"/>
            <ac:spMk id="2" creationId="{24F53173-9AC1-283A-A1FD-FE222D44E8FC}"/>
          </ac:spMkLst>
        </pc:spChg>
        <pc:spChg chg="mod">
          <ac:chgData name="Julia Samuels (2404707)" userId="S::2404707@student.uwtsd.ac.uk::83822e80-a691-4d08-b65e-1212f0b035e1" providerId="AD" clId="Web-{AF35A9C8-E953-C6A8-0ECB-A736553D6A69}" dt="2025-12-04T18:05:12.737" v="1323" actId="14100"/>
          <ac:spMkLst>
            <pc:docMk/>
            <pc:sldMk cId="2978142954" sldId="263"/>
            <ac:spMk id="3" creationId="{C78A8A79-F75B-0AF5-EBC8-6EEBCB1E0156}"/>
          </ac:spMkLst>
        </pc:spChg>
        <pc:spChg chg="add mod">
          <ac:chgData name="Julia Samuels (2404707)" userId="S::2404707@student.uwtsd.ac.uk::83822e80-a691-4d08-b65e-1212f0b035e1" providerId="AD" clId="Web-{AF35A9C8-E953-C6A8-0ECB-A736553D6A69}" dt="2025-12-03T21:44:32.586" v="166"/>
          <ac:spMkLst>
            <pc:docMk/>
            <pc:sldMk cId="2978142954" sldId="263"/>
            <ac:spMk id="4" creationId="{B58D5230-E44F-77A8-944D-FA0A33925A35}"/>
          </ac:spMkLst>
        </pc:spChg>
      </pc:sldChg>
      <pc:sldChg chg="addSp modSp ord">
        <pc:chgData name="Julia Samuels (2404707)" userId="S::2404707@student.uwtsd.ac.uk::83822e80-a691-4d08-b65e-1212f0b035e1" providerId="AD" clId="Web-{AF35A9C8-E953-C6A8-0ECB-A736553D6A69}" dt="2025-12-04T13:44:11.278" v="683" actId="20577"/>
        <pc:sldMkLst>
          <pc:docMk/>
          <pc:sldMk cId="29917425" sldId="264"/>
        </pc:sldMkLst>
        <pc:spChg chg="mod">
          <ac:chgData name="Julia Samuels (2404707)" userId="S::2404707@student.uwtsd.ac.uk::83822e80-a691-4d08-b65e-1212f0b035e1" providerId="AD" clId="Web-{AF35A9C8-E953-C6A8-0ECB-A736553D6A69}" dt="2025-12-04T13:44:11.278" v="683" actId="20577"/>
          <ac:spMkLst>
            <pc:docMk/>
            <pc:sldMk cId="29917425" sldId="264"/>
            <ac:spMk id="6" creationId="{FCAC7BC8-7E59-DD68-2876-4BCFE0CFA4D7}"/>
          </ac:spMkLst>
        </pc:spChg>
        <pc:spChg chg="add mod">
          <ac:chgData name="Julia Samuels (2404707)" userId="S::2404707@student.uwtsd.ac.uk::83822e80-a691-4d08-b65e-1212f0b035e1" providerId="AD" clId="Web-{AF35A9C8-E953-C6A8-0ECB-A736553D6A69}" dt="2025-12-03T21:44:32.586" v="166"/>
          <ac:spMkLst>
            <pc:docMk/>
            <pc:sldMk cId="29917425" sldId="264"/>
            <ac:spMk id="7" creationId="{E98AC20F-EA9C-CB73-F23F-091FBE833EC5}"/>
          </ac:spMkLst>
        </pc:spChg>
      </pc:sldChg>
      <pc:sldChg chg="addSp modSp">
        <pc:chgData name="Julia Samuels (2404707)" userId="S::2404707@student.uwtsd.ac.uk::83822e80-a691-4d08-b65e-1212f0b035e1" providerId="AD" clId="Web-{AF35A9C8-E953-C6A8-0ECB-A736553D6A69}" dt="2025-12-04T15:05:41.372" v="829" actId="1076"/>
        <pc:sldMkLst>
          <pc:docMk/>
          <pc:sldMk cId="3094255124" sldId="266"/>
        </pc:sldMkLst>
        <pc:spChg chg="add mod">
          <ac:chgData name="Julia Samuels (2404707)" userId="S::2404707@student.uwtsd.ac.uk::83822e80-a691-4d08-b65e-1212f0b035e1" providerId="AD" clId="Web-{AF35A9C8-E953-C6A8-0ECB-A736553D6A69}" dt="2025-12-03T21:44:32.586" v="166"/>
          <ac:spMkLst>
            <pc:docMk/>
            <pc:sldMk cId="3094255124" sldId="266"/>
            <ac:spMk id="7" creationId="{4A82BA58-BAD1-DBAC-E456-E5FBA56C1EB6}"/>
          </ac:spMkLst>
        </pc:spChg>
        <pc:spChg chg="add mod">
          <ac:chgData name="Julia Samuels (2404707)" userId="S::2404707@student.uwtsd.ac.uk::83822e80-a691-4d08-b65e-1212f0b035e1" providerId="AD" clId="Web-{AF35A9C8-E953-C6A8-0ECB-A736553D6A69}" dt="2025-12-04T15:05:41.372" v="829" actId="1076"/>
          <ac:spMkLst>
            <pc:docMk/>
            <pc:sldMk cId="3094255124" sldId="266"/>
            <ac:spMk id="8" creationId="{E9218EFE-4EC7-FD3A-CEBA-E686AB363B50}"/>
          </ac:spMkLst>
        </pc:spChg>
      </pc:sldChg>
      <pc:sldChg chg="addSp modSp">
        <pc:chgData name="Julia Samuels (2404707)" userId="S::2404707@student.uwtsd.ac.uk::83822e80-a691-4d08-b65e-1212f0b035e1" providerId="AD" clId="Web-{AF35A9C8-E953-C6A8-0ECB-A736553D6A69}" dt="2025-12-04T17:56:35.351" v="1285" actId="20577"/>
        <pc:sldMkLst>
          <pc:docMk/>
          <pc:sldMk cId="1822341417" sldId="267"/>
        </pc:sldMkLst>
        <pc:spChg chg="mod">
          <ac:chgData name="Julia Samuels (2404707)" userId="S::2404707@student.uwtsd.ac.uk::83822e80-a691-4d08-b65e-1212f0b035e1" providerId="AD" clId="Web-{AF35A9C8-E953-C6A8-0ECB-A736553D6A69}" dt="2025-12-04T17:48:42.602" v="1203" actId="20577"/>
          <ac:spMkLst>
            <pc:docMk/>
            <pc:sldMk cId="1822341417" sldId="267"/>
            <ac:spMk id="3" creationId="{7FC7127A-06A2-CB82-2427-E26A02590EA4}"/>
          </ac:spMkLst>
        </pc:spChg>
        <pc:spChg chg="mod">
          <ac:chgData name="Julia Samuels (2404707)" userId="S::2404707@student.uwtsd.ac.uk::83822e80-a691-4d08-b65e-1212f0b035e1" providerId="AD" clId="Web-{AF35A9C8-E953-C6A8-0ECB-A736553D6A69}" dt="2025-12-04T17:56:21.976" v="1277" actId="20577"/>
          <ac:spMkLst>
            <pc:docMk/>
            <pc:sldMk cId="1822341417" sldId="267"/>
            <ac:spMk id="4" creationId="{BFF315B8-E1D1-92B4-87C2-D78472355AC0}"/>
          </ac:spMkLst>
        </pc:spChg>
        <pc:spChg chg="mod">
          <ac:chgData name="Julia Samuels (2404707)" userId="S::2404707@student.uwtsd.ac.uk::83822e80-a691-4d08-b65e-1212f0b035e1" providerId="AD" clId="Web-{AF35A9C8-E953-C6A8-0ECB-A736553D6A69}" dt="2025-12-04T17:48:30.180" v="1192" actId="20577"/>
          <ac:spMkLst>
            <pc:docMk/>
            <pc:sldMk cId="1822341417" sldId="267"/>
            <ac:spMk id="5" creationId="{F37DCB0D-2998-E7EA-9372-2D2CF8B050C0}"/>
          </ac:spMkLst>
        </pc:spChg>
        <pc:spChg chg="mod">
          <ac:chgData name="Julia Samuels (2404707)" userId="S::2404707@student.uwtsd.ac.uk::83822e80-a691-4d08-b65e-1212f0b035e1" providerId="AD" clId="Web-{AF35A9C8-E953-C6A8-0ECB-A736553D6A69}" dt="2025-12-04T17:56:35.351" v="1285" actId="20577"/>
          <ac:spMkLst>
            <pc:docMk/>
            <pc:sldMk cId="1822341417" sldId="267"/>
            <ac:spMk id="6" creationId="{845AA4AF-B460-DD02-9568-FE2441F7CCCD}"/>
          </ac:spMkLst>
        </pc:spChg>
        <pc:spChg chg="mod">
          <ac:chgData name="Julia Samuels (2404707)" userId="S::2404707@student.uwtsd.ac.uk::83822e80-a691-4d08-b65e-1212f0b035e1" providerId="AD" clId="Web-{AF35A9C8-E953-C6A8-0ECB-A736553D6A69}" dt="2025-12-04T15:35:21.846" v="967" actId="20577"/>
          <ac:spMkLst>
            <pc:docMk/>
            <pc:sldMk cId="1822341417" sldId="267"/>
            <ac:spMk id="7" creationId="{DCACFF08-B89F-0FEA-264B-7B1A53F11D51}"/>
          </ac:spMkLst>
        </pc:spChg>
        <pc:spChg chg="add mod">
          <ac:chgData name="Julia Samuels (2404707)" userId="S::2404707@student.uwtsd.ac.uk::83822e80-a691-4d08-b65e-1212f0b035e1" providerId="AD" clId="Web-{AF35A9C8-E953-C6A8-0ECB-A736553D6A69}" dt="2025-12-03T21:44:32.586" v="166"/>
          <ac:spMkLst>
            <pc:docMk/>
            <pc:sldMk cId="1822341417" sldId="267"/>
            <ac:spMk id="8" creationId="{3CE8EA8F-AA84-74C5-E4A6-658DCF6B295F}"/>
          </ac:spMkLst>
        </pc:spChg>
        <pc:spChg chg="add mod">
          <ac:chgData name="Julia Samuels (2404707)" userId="S::2404707@student.uwtsd.ac.uk::83822e80-a691-4d08-b65e-1212f0b035e1" providerId="AD" clId="Web-{AF35A9C8-E953-C6A8-0ECB-A736553D6A69}" dt="2025-12-04T15:47:28.475" v="1016" actId="20577"/>
          <ac:spMkLst>
            <pc:docMk/>
            <pc:sldMk cId="1822341417" sldId="267"/>
            <ac:spMk id="9" creationId="{7B53E9C6-5FFE-5DA1-70FE-9F9BA232458D}"/>
          </ac:spMkLst>
        </pc:spChg>
      </pc:sldChg>
      <pc:sldChg chg="addSp modSp new">
        <pc:chgData name="Julia Samuels (2404707)" userId="S::2404707@student.uwtsd.ac.uk::83822e80-a691-4d08-b65e-1212f0b035e1" providerId="AD" clId="Web-{AF35A9C8-E953-C6A8-0ECB-A736553D6A69}" dt="2025-12-04T14:52:52.470" v="783" actId="20577"/>
        <pc:sldMkLst>
          <pc:docMk/>
          <pc:sldMk cId="209637878" sldId="268"/>
        </pc:sldMkLst>
        <pc:spChg chg="add mod">
          <ac:chgData name="Julia Samuels (2404707)" userId="S::2404707@student.uwtsd.ac.uk::83822e80-a691-4d08-b65e-1212f0b035e1" providerId="AD" clId="Web-{AF35A9C8-E953-C6A8-0ECB-A736553D6A69}" dt="2025-12-04T14:52:52.470" v="783" actId="20577"/>
          <ac:spMkLst>
            <pc:docMk/>
            <pc:sldMk cId="209637878" sldId="268"/>
            <ac:spMk id="3" creationId="{C4305AB1-716B-43C4-0974-6FE1F4817EB3}"/>
          </ac:spMkLst>
        </pc:spChg>
      </pc:sldChg>
      <pc:sldChg chg="addSp modSp new">
        <pc:chgData name="Julia Samuels (2404707)" userId="S::2404707@student.uwtsd.ac.uk::83822e80-a691-4d08-b65e-1212f0b035e1" providerId="AD" clId="Web-{AF35A9C8-E953-C6A8-0ECB-A736553D6A69}" dt="2025-12-04T15:11:28.066" v="897" actId="20577"/>
        <pc:sldMkLst>
          <pc:docMk/>
          <pc:sldMk cId="1657176164" sldId="269"/>
        </pc:sldMkLst>
        <pc:spChg chg="add mod">
          <ac:chgData name="Julia Samuels (2404707)" userId="S::2404707@student.uwtsd.ac.uk::83822e80-a691-4d08-b65e-1212f0b035e1" providerId="AD" clId="Web-{AF35A9C8-E953-C6A8-0ECB-A736553D6A69}" dt="2025-12-04T15:11:28.066" v="897" actId="20577"/>
          <ac:spMkLst>
            <pc:docMk/>
            <pc:sldMk cId="1657176164" sldId="269"/>
            <ac:spMk id="3" creationId="{89577196-99D5-00FD-5CC9-3A65FCF9BB2B}"/>
          </ac:spMkLst>
        </pc:spChg>
      </pc:sldChg>
      <pc:sldMasterChg chg="mod modSldLayout">
        <pc:chgData name="Julia Samuels (2404707)" userId="S::2404707@student.uwtsd.ac.uk::83822e80-a691-4d08-b65e-1212f0b035e1" providerId="AD" clId="Web-{AF35A9C8-E953-C6A8-0ECB-A736553D6A69}" dt="2025-12-03T21:44:35.180" v="167"/>
        <pc:sldMasterMkLst>
          <pc:docMk/>
          <pc:sldMasterMk cId="1980143580" sldId="2147483708"/>
        </pc:sldMasterMkLst>
        <pc:sldLayoutChg chg="mod">
          <pc:chgData name="Julia Samuels (2404707)" userId="S::2404707@student.uwtsd.ac.uk::83822e80-a691-4d08-b65e-1212f0b035e1" providerId="AD" clId="Web-{AF35A9C8-E953-C6A8-0ECB-A736553D6A69}" dt="2025-12-03T21:44:35.180" v="167"/>
          <pc:sldLayoutMkLst>
            <pc:docMk/>
            <pc:sldMasterMk cId="1980143580" sldId="2147483708"/>
            <pc:sldLayoutMk cId="167044315" sldId="2147483697"/>
          </pc:sldLayoutMkLst>
        </pc:sldLayoutChg>
        <pc:sldLayoutChg chg="mod">
          <pc:chgData name="Julia Samuels (2404707)" userId="S::2404707@student.uwtsd.ac.uk::83822e80-a691-4d08-b65e-1212f0b035e1" providerId="AD" clId="Web-{AF35A9C8-E953-C6A8-0ECB-A736553D6A69}" dt="2025-12-03T21:44:35.180" v="167"/>
          <pc:sldLayoutMkLst>
            <pc:docMk/>
            <pc:sldMasterMk cId="1980143580" sldId="2147483708"/>
            <pc:sldLayoutMk cId="3651742016" sldId="2147483698"/>
          </pc:sldLayoutMkLst>
        </pc:sldLayoutChg>
        <pc:sldLayoutChg chg="mod">
          <pc:chgData name="Julia Samuels (2404707)" userId="S::2404707@student.uwtsd.ac.uk::83822e80-a691-4d08-b65e-1212f0b035e1" providerId="AD" clId="Web-{AF35A9C8-E953-C6A8-0ECB-A736553D6A69}" dt="2025-12-03T21:44:35.180" v="167"/>
          <pc:sldLayoutMkLst>
            <pc:docMk/>
            <pc:sldMasterMk cId="1980143580" sldId="2147483708"/>
            <pc:sldLayoutMk cId="2559018480" sldId="2147483699"/>
          </pc:sldLayoutMkLst>
        </pc:sldLayoutChg>
        <pc:sldLayoutChg chg="mod">
          <pc:chgData name="Julia Samuels (2404707)" userId="S::2404707@student.uwtsd.ac.uk::83822e80-a691-4d08-b65e-1212f0b035e1" providerId="AD" clId="Web-{AF35A9C8-E953-C6A8-0ECB-A736553D6A69}" dt="2025-12-03T21:44:35.180" v="167"/>
          <pc:sldLayoutMkLst>
            <pc:docMk/>
            <pc:sldMasterMk cId="1980143580" sldId="2147483708"/>
            <pc:sldLayoutMk cId="2315584644" sldId="2147483700"/>
          </pc:sldLayoutMkLst>
        </pc:sldLayoutChg>
        <pc:sldLayoutChg chg="mod">
          <pc:chgData name="Julia Samuels (2404707)" userId="S::2404707@student.uwtsd.ac.uk::83822e80-a691-4d08-b65e-1212f0b035e1" providerId="AD" clId="Web-{AF35A9C8-E953-C6A8-0ECB-A736553D6A69}" dt="2025-12-03T21:44:35.180" v="167"/>
          <pc:sldLayoutMkLst>
            <pc:docMk/>
            <pc:sldMasterMk cId="1980143580" sldId="2147483708"/>
            <pc:sldLayoutMk cId="3258121250" sldId="2147483701"/>
          </pc:sldLayoutMkLst>
        </pc:sldLayoutChg>
        <pc:sldLayoutChg chg="mod">
          <pc:chgData name="Julia Samuels (2404707)" userId="S::2404707@student.uwtsd.ac.uk::83822e80-a691-4d08-b65e-1212f0b035e1" providerId="AD" clId="Web-{AF35A9C8-E953-C6A8-0ECB-A736553D6A69}" dt="2025-12-03T21:44:35.180" v="167"/>
          <pc:sldLayoutMkLst>
            <pc:docMk/>
            <pc:sldMasterMk cId="1980143580" sldId="2147483708"/>
            <pc:sldLayoutMk cId="4059797235" sldId="2147483702"/>
          </pc:sldLayoutMkLst>
        </pc:sldLayoutChg>
        <pc:sldLayoutChg chg="mod">
          <pc:chgData name="Julia Samuels (2404707)" userId="S::2404707@student.uwtsd.ac.uk::83822e80-a691-4d08-b65e-1212f0b035e1" providerId="AD" clId="Web-{AF35A9C8-E953-C6A8-0ECB-A736553D6A69}" dt="2025-12-03T21:44:35.180" v="167"/>
          <pc:sldLayoutMkLst>
            <pc:docMk/>
            <pc:sldMasterMk cId="1980143580" sldId="2147483708"/>
            <pc:sldLayoutMk cId="1568300210" sldId="2147483703"/>
          </pc:sldLayoutMkLst>
        </pc:sldLayoutChg>
        <pc:sldLayoutChg chg="mod">
          <pc:chgData name="Julia Samuels (2404707)" userId="S::2404707@student.uwtsd.ac.uk::83822e80-a691-4d08-b65e-1212f0b035e1" providerId="AD" clId="Web-{AF35A9C8-E953-C6A8-0ECB-A736553D6A69}" dt="2025-12-03T21:44:35.180" v="167"/>
          <pc:sldLayoutMkLst>
            <pc:docMk/>
            <pc:sldMasterMk cId="1980143580" sldId="2147483708"/>
            <pc:sldLayoutMk cId="2172904028" sldId="2147483704"/>
          </pc:sldLayoutMkLst>
        </pc:sldLayoutChg>
        <pc:sldLayoutChg chg="mod">
          <pc:chgData name="Julia Samuels (2404707)" userId="S::2404707@student.uwtsd.ac.uk::83822e80-a691-4d08-b65e-1212f0b035e1" providerId="AD" clId="Web-{AF35A9C8-E953-C6A8-0ECB-A736553D6A69}" dt="2025-12-03T21:44:35.180" v="167"/>
          <pc:sldLayoutMkLst>
            <pc:docMk/>
            <pc:sldMasterMk cId="1980143580" sldId="2147483708"/>
            <pc:sldLayoutMk cId="48500835" sldId="2147483705"/>
          </pc:sldLayoutMkLst>
        </pc:sldLayoutChg>
        <pc:sldLayoutChg chg="mod">
          <pc:chgData name="Julia Samuels (2404707)" userId="S::2404707@student.uwtsd.ac.uk::83822e80-a691-4d08-b65e-1212f0b035e1" providerId="AD" clId="Web-{AF35A9C8-E953-C6A8-0ECB-A736553D6A69}" dt="2025-12-03T21:44:35.180" v="167"/>
          <pc:sldLayoutMkLst>
            <pc:docMk/>
            <pc:sldMasterMk cId="1980143580" sldId="2147483708"/>
            <pc:sldLayoutMk cId="3728008752" sldId="2147483706"/>
          </pc:sldLayoutMkLst>
        </pc:sldLayoutChg>
        <pc:sldLayoutChg chg="mod">
          <pc:chgData name="Julia Samuels (2404707)" userId="S::2404707@student.uwtsd.ac.uk::83822e80-a691-4d08-b65e-1212f0b035e1" providerId="AD" clId="Web-{AF35A9C8-E953-C6A8-0ECB-A736553D6A69}" dt="2025-12-03T21:44:35.180" v="167"/>
          <pc:sldLayoutMkLst>
            <pc:docMk/>
            <pc:sldMasterMk cId="1980143580" sldId="2147483708"/>
            <pc:sldLayoutMk cId="3456489164" sldId="2147483707"/>
          </pc:sldLayoutMkLst>
        </pc:sldLayoutChg>
      </pc:sldMasterChg>
    </pc:docChg>
  </pc:docChgLst>
  <pc:docChgLst>
    <pc:chgData name="Julia Samuels (2404707)" userId="S::2404707@student.uwtsd.ac.uk::83822e80-a691-4d08-b65e-1212f0b035e1" providerId="AD" clId="Web-{CFBF292E-271D-8CE0-CCEA-E2B388809962}"/>
    <pc:docChg chg="addSld modSld addMainMaster delMainMaster">
      <pc:chgData name="Julia Samuels (2404707)" userId="S::2404707@student.uwtsd.ac.uk::83822e80-a691-4d08-b65e-1212f0b035e1" providerId="AD" clId="Web-{CFBF292E-271D-8CE0-CCEA-E2B388809962}" dt="2025-11-24T11:44:38.063" v="44"/>
      <pc:docMkLst>
        <pc:docMk/>
      </pc:docMkLst>
      <pc:sldChg chg="addSp delSp modSp mod setBg modClrScheme setClrOvrMap chgLayout">
        <pc:chgData name="Julia Samuels (2404707)" userId="S::2404707@student.uwtsd.ac.uk::83822e80-a691-4d08-b65e-1212f0b035e1" providerId="AD" clId="Web-{CFBF292E-271D-8CE0-CCEA-E2B388809962}" dt="2025-11-24T11:44:37.938" v="43" actId="20577"/>
        <pc:sldMkLst>
          <pc:docMk/>
          <pc:sldMk cId="109857222" sldId="256"/>
        </pc:sldMkLst>
        <pc:spChg chg="mod">
          <ac:chgData name="Julia Samuels (2404707)" userId="S::2404707@student.uwtsd.ac.uk::83822e80-a691-4d08-b65e-1212f0b035e1" providerId="AD" clId="Web-{CFBF292E-271D-8CE0-CCEA-E2B388809962}" dt="2025-11-23T18:15:45.297" v="34" actId="20577"/>
          <ac:spMkLst>
            <pc:docMk/>
            <pc:sldMk cId="109857222" sldId="256"/>
            <ac:spMk id="2" creationId="{00000000-0000-0000-0000-000000000000}"/>
          </ac:spMkLst>
        </pc:spChg>
        <pc:spChg chg="mod">
          <ac:chgData name="Julia Samuels (2404707)" userId="S::2404707@student.uwtsd.ac.uk::83822e80-a691-4d08-b65e-1212f0b035e1" providerId="AD" clId="Web-{CFBF292E-271D-8CE0-CCEA-E2B388809962}" dt="2025-11-24T11:44:37.938" v="43" actId="20577"/>
          <ac:spMkLst>
            <pc:docMk/>
            <pc:sldMk cId="109857222" sldId="256"/>
            <ac:spMk id="3" creationId="{00000000-0000-0000-0000-000000000000}"/>
          </ac:spMkLst>
        </pc:spChg>
        <pc:spChg chg="add">
          <ac:chgData name="Julia Samuels (2404707)" userId="S::2404707@student.uwtsd.ac.uk::83822e80-a691-4d08-b65e-1212f0b035e1" providerId="AD" clId="Web-{CFBF292E-271D-8CE0-CCEA-E2B388809962}" dt="2025-11-23T18:15:24.702" v="28"/>
          <ac:spMkLst>
            <pc:docMk/>
            <pc:sldMk cId="109857222" sldId="256"/>
            <ac:spMk id="75" creationId="{33E93247-6229-44AB-A550-739E971E690B}"/>
          </ac:spMkLst>
        </pc:spChg>
        <pc:picChg chg="add">
          <ac:chgData name="Julia Samuels (2404707)" userId="S::2404707@student.uwtsd.ac.uk::83822e80-a691-4d08-b65e-1212f0b035e1" providerId="AD" clId="Web-{CFBF292E-271D-8CE0-CCEA-E2B388809962}" dt="2025-11-23T18:15:24.702" v="28"/>
          <ac:picMkLst>
            <pc:docMk/>
            <pc:sldMk cId="109857222" sldId="256"/>
            <ac:picMk id="78" creationId="{DEE89F57-0C9F-FFE6-EC95-817F59EA2351}"/>
          </ac:picMkLst>
        </pc:picChg>
        <pc:cxnChg chg="add">
          <ac:chgData name="Julia Samuels (2404707)" userId="S::2404707@student.uwtsd.ac.uk::83822e80-a691-4d08-b65e-1212f0b035e1" providerId="AD" clId="Web-{CFBF292E-271D-8CE0-CCEA-E2B388809962}" dt="2025-11-23T18:15:24.702" v="28"/>
          <ac:cxnSpMkLst>
            <pc:docMk/>
            <pc:sldMk cId="109857222" sldId="256"/>
            <ac:cxnSpMk id="76" creationId="{EE2E603F-4A95-4FE8-BB06-211DFD75DBEF}"/>
          </ac:cxnSpMkLst>
        </pc:cxnChg>
        <pc:cxnChg chg="add">
          <ac:chgData name="Julia Samuels (2404707)" userId="S::2404707@student.uwtsd.ac.uk::83822e80-a691-4d08-b65e-1212f0b035e1" providerId="AD" clId="Web-{CFBF292E-271D-8CE0-CCEA-E2B388809962}" dt="2025-11-23T18:15:24.702" v="28"/>
          <ac:cxnSpMkLst>
            <pc:docMk/>
            <pc:sldMk cId="109857222" sldId="256"/>
            <ac:cxnSpMk id="77" creationId="{D7CC41EB-2D81-4303-9171-6401B388BA35}"/>
          </ac:cxnSpMkLst>
        </pc:cxnChg>
      </pc:sldChg>
      <pc:sldChg chg="new">
        <pc:chgData name="Julia Samuels (2404707)" userId="S::2404707@student.uwtsd.ac.uk::83822e80-a691-4d08-b65e-1212f0b035e1" providerId="AD" clId="Web-{CFBF292E-271D-8CE0-CCEA-E2B388809962}" dt="2025-11-24T11:44:38.063" v="44"/>
        <pc:sldMkLst>
          <pc:docMk/>
          <pc:sldMk cId="3265184260" sldId="257"/>
        </pc:sldMkLst>
      </pc:sldChg>
      <pc:sldMasterChg chg="add del addSldLayout delSldLayout">
        <pc:chgData name="Julia Samuels (2404707)" userId="S::2404707@student.uwtsd.ac.uk::83822e80-a691-4d08-b65e-1212f0b035e1" providerId="AD" clId="Web-{CFBF292E-271D-8CE0-CCEA-E2B388809962}" dt="2025-11-23T18:15:24.702" v="28"/>
        <pc:sldMasterMkLst>
          <pc:docMk/>
          <pc:sldMasterMk cId="1980143580" sldId="2147483708"/>
        </pc:sldMasterMkLst>
        <pc:sldLayoutChg chg="add del">
          <pc:chgData name="Julia Samuels (2404707)" userId="S::2404707@student.uwtsd.ac.uk::83822e80-a691-4d08-b65e-1212f0b035e1" providerId="AD" clId="Web-{CFBF292E-271D-8CE0-CCEA-E2B388809962}" dt="2025-11-23T18:15:24.702" v="28"/>
          <pc:sldLayoutMkLst>
            <pc:docMk/>
            <pc:sldMasterMk cId="1980143580" sldId="2147483708"/>
            <pc:sldLayoutMk cId="167044315" sldId="2147483697"/>
          </pc:sldLayoutMkLst>
        </pc:sldLayoutChg>
        <pc:sldLayoutChg chg="add del">
          <pc:chgData name="Julia Samuels (2404707)" userId="S::2404707@student.uwtsd.ac.uk::83822e80-a691-4d08-b65e-1212f0b035e1" providerId="AD" clId="Web-{CFBF292E-271D-8CE0-CCEA-E2B388809962}" dt="2025-11-23T18:15:24.702" v="28"/>
          <pc:sldLayoutMkLst>
            <pc:docMk/>
            <pc:sldMasterMk cId="1980143580" sldId="2147483708"/>
            <pc:sldLayoutMk cId="3651742016" sldId="2147483698"/>
          </pc:sldLayoutMkLst>
        </pc:sldLayoutChg>
        <pc:sldLayoutChg chg="add del">
          <pc:chgData name="Julia Samuels (2404707)" userId="S::2404707@student.uwtsd.ac.uk::83822e80-a691-4d08-b65e-1212f0b035e1" providerId="AD" clId="Web-{CFBF292E-271D-8CE0-CCEA-E2B388809962}" dt="2025-11-23T18:15:24.702" v="28"/>
          <pc:sldLayoutMkLst>
            <pc:docMk/>
            <pc:sldMasterMk cId="1980143580" sldId="2147483708"/>
            <pc:sldLayoutMk cId="2559018480" sldId="2147483699"/>
          </pc:sldLayoutMkLst>
        </pc:sldLayoutChg>
        <pc:sldLayoutChg chg="add del">
          <pc:chgData name="Julia Samuels (2404707)" userId="S::2404707@student.uwtsd.ac.uk::83822e80-a691-4d08-b65e-1212f0b035e1" providerId="AD" clId="Web-{CFBF292E-271D-8CE0-CCEA-E2B388809962}" dt="2025-11-23T18:15:24.702" v="28"/>
          <pc:sldLayoutMkLst>
            <pc:docMk/>
            <pc:sldMasterMk cId="1980143580" sldId="2147483708"/>
            <pc:sldLayoutMk cId="2315584644" sldId="2147483700"/>
          </pc:sldLayoutMkLst>
        </pc:sldLayoutChg>
        <pc:sldLayoutChg chg="add del">
          <pc:chgData name="Julia Samuels (2404707)" userId="S::2404707@student.uwtsd.ac.uk::83822e80-a691-4d08-b65e-1212f0b035e1" providerId="AD" clId="Web-{CFBF292E-271D-8CE0-CCEA-E2B388809962}" dt="2025-11-23T18:15:24.702" v="28"/>
          <pc:sldLayoutMkLst>
            <pc:docMk/>
            <pc:sldMasterMk cId="1980143580" sldId="2147483708"/>
            <pc:sldLayoutMk cId="3258121250" sldId="2147483701"/>
          </pc:sldLayoutMkLst>
        </pc:sldLayoutChg>
        <pc:sldLayoutChg chg="add del">
          <pc:chgData name="Julia Samuels (2404707)" userId="S::2404707@student.uwtsd.ac.uk::83822e80-a691-4d08-b65e-1212f0b035e1" providerId="AD" clId="Web-{CFBF292E-271D-8CE0-CCEA-E2B388809962}" dt="2025-11-23T18:15:24.702" v="28"/>
          <pc:sldLayoutMkLst>
            <pc:docMk/>
            <pc:sldMasterMk cId="1980143580" sldId="2147483708"/>
            <pc:sldLayoutMk cId="4059797235" sldId="2147483702"/>
          </pc:sldLayoutMkLst>
        </pc:sldLayoutChg>
        <pc:sldLayoutChg chg="add del">
          <pc:chgData name="Julia Samuels (2404707)" userId="S::2404707@student.uwtsd.ac.uk::83822e80-a691-4d08-b65e-1212f0b035e1" providerId="AD" clId="Web-{CFBF292E-271D-8CE0-CCEA-E2B388809962}" dt="2025-11-23T18:15:24.702" v="28"/>
          <pc:sldLayoutMkLst>
            <pc:docMk/>
            <pc:sldMasterMk cId="1980143580" sldId="2147483708"/>
            <pc:sldLayoutMk cId="1568300210" sldId="2147483703"/>
          </pc:sldLayoutMkLst>
        </pc:sldLayoutChg>
        <pc:sldLayoutChg chg="add del">
          <pc:chgData name="Julia Samuels (2404707)" userId="S::2404707@student.uwtsd.ac.uk::83822e80-a691-4d08-b65e-1212f0b035e1" providerId="AD" clId="Web-{CFBF292E-271D-8CE0-CCEA-E2B388809962}" dt="2025-11-23T18:15:24.702" v="28"/>
          <pc:sldLayoutMkLst>
            <pc:docMk/>
            <pc:sldMasterMk cId="1980143580" sldId="2147483708"/>
            <pc:sldLayoutMk cId="2172904028" sldId="2147483704"/>
          </pc:sldLayoutMkLst>
        </pc:sldLayoutChg>
        <pc:sldLayoutChg chg="add del">
          <pc:chgData name="Julia Samuels (2404707)" userId="S::2404707@student.uwtsd.ac.uk::83822e80-a691-4d08-b65e-1212f0b035e1" providerId="AD" clId="Web-{CFBF292E-271D-8CE0-CCEA-E2B388809962}" dt="2025-11-23T18:15:24.702" v="28"/>
          <pc:sldLayoutMkLst>
            <pc:docMk/>
            <pc:sldMasterMk cId="1980143580" sldId="2147483708"/>
            <pc:sldLayoutMk cId="48500835" sldId="2147483705"/>
          </pc:sldLayoutMkLst>
        </pc:sldLayoutChg>
        <pc:sldLayoutChg chg="add del">
          <pc:chgData name="Julia Samuels (2404707)" userId="S::2404707@student.uwtsd.ac.uk::83822e80-a691-4d08-b65e-1212f0b035e1" providerId="AD" clId="Web-{CFBF292E-271D-8CE0-CCEA-E2B388809962}" dt="2025-11-23T18:15:24.702" v="28"/>
          <pc:sldLayoutMkLst>
            <pc:docMk/>
            <pc:sldMasterMk cId="1980143580" sldId="2147483708"/>
            <pc:sldLayoutMk cId="3728008752" sldId="2147483706"/>
          </pc:sldLayoutMkLst>
        </pc:sldLayoutChg>
        <pc:sldLayoutChg chg="add del">
          <pc:chgData name="Julia Samuels (2404707)" userId="S::2404707@student.uwtsd.ac.uk::83822e80-a691-4d08-b65e-1212f0b035e1" providerId="AD" clId="Web-{CFBF292E-271D-8CE0-CCEA-E2B388809962}" dt="2025-11-23T18:15:24.702" v="28"/>
          <pc:sldLayoutMkLst>
            <pc:docMk/>
            <pc:sldMasterMk cId="1980143580" sldId="2147483708"/>
            <pc:sldLayoutMk cId="3456489164" sldId="214748370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12/6/2025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6830021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12/6/2025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72904028"/>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12/6/2025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8500835"/>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12/6/2025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28008752"/>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12/6/2025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56489164"/>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12/6/2025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58121250"/>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12/6/2025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7044315"/>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12/6/2025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51742016"/>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12/6/2025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59018480"/>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12/6/2025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15584644"/>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12/6/2025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59797235"/>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12/6/2025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0143580"/>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hyperlink" Target="https://www.marxists.org/reference/subject/philosophy/works/fr/bourdieu-forms-capital.htm?utm_source=chatgpt.com" TargetMode="External"/><Relationship Id="rId2" Type="http://schemas.openxmlformats.org/officeDocument/2006/relationships/hyperlink" Target="https://www.vanityfair.com/news/daily-news/2014/08/the-farm-born-on-a-commune" TargetMode="External"/><Relationship Id="rId1" Type="http://schemas.openxmlformats.org/officeDocument/2006/relationships/slideLayout" Target="../slideLayouts/slideLayout7.xml"/><Relationship Id="rId6" Type="http://schemas.openxmlformats.org/officeDocument/2006/relationships/hyperlink" Target="https://openscholar.uga.edu/record/9991?ln=en&amp;v=pdf" TargetMode="External"/><Relationship Id="rId5" Type="http://schemas.openxmlformats.org/officeDocument/2006/relationships/hyperlink" Target="https://www.jstor.org/stable/26608922" TargetMode="External"/><Relationship Id="rId4" Type="http://schemas.openxmlformats.org/officeDocument/2006/relationships/hyperlink" Target="https://www.google.co.uk/books/edition/Intentional_Community/DU3B6JdItFUC"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projects.propublica.org/nonprofits/organizations/620591202" TargetMode="External"/><Relationship Id="rId3" Type="http://schemas.openxmlformats.org/officeDocument/2006/relationships/hyperlink" Target="https://www.proquest.com/docview/232186227" TargetMode="External"/><Relationship Id="rId7" Type="http://schemas.openxmlformats.org/officeDocument/2006/relationships/hyperlink" Target="https://plenty.org/" TargetMode="External"/><Relationship Id="rId2" Type="http://schemas.openxmlformats.org/officeDocument/2006/relationships/hyperlink" Target="https://www.google.co.uk/books/edition/The_Age_of_Great_Dreams/IgNqfzULhPIC?hl=en" TargetMode="External"/><Relationship Id="rId1" Type="http://schemas.openxmlformats.org/officeDocument/2006/relationships/slideLayout" Target="../slideLayouts/slideLayout7.xml"/><Relationship Id="rId6" Type="http://schemas.openxmlformats.org/officeDocument/2006/relationships/hyperlink" Target="https://jewlscholar.mtsu.edu/items/f83d5619-4879-4e0a-ad1e-d672fdebff34" TargetMode="External"/><Relationship Id="rId5" Type="http://schemas.openxmlformats.org/officeDocument/2006/relationships/hyperlink" Target="https://www.researchgate.net/publication/317187114" TargetMode="External"/><Relationship Id="rId4" Type="http://schemas.openxmlformats.org/officeDocument/2006/relationships/hyperlink" Target="https://tnency.utk.tennessee.edu/entries/the-farm/?utm_source=chatgpt.com"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monoskop.org/images/b/b4/Roszak_Theodore_The_Making_of_a_Counter_Culture.pdf" TargetMode="External"/><Relationship Id="rId2" Type="http://schemas.openxmlformats.org/officeDocument/2006/relationships/hyperlink" Target="https://socialutopias.org/final-report-the-farm" TargetMode="External"/><Relationship Id="rId1" Type="http://schemas.openxmlformats.org/officeDocument/2006/relationships/slideLayout" Target="../slideLayouts/slideLayout7.xml"/><Relationship Id="rId6" Type="http://schemas.openxmlformats.org/officeDocument/2006/relationships/hyperlink" Target="https://doi.org/10.1353/jsr.0.0035" TargetMode="External"/><Relationship Id="rId5" Type="http://schemas.openxmlformats.org/officeDocument/2006/relationships/hyperlink" Target="https://thefarmcommunity.com/the-farm-today-a-model-community/" TargetMode="External"/><Relationship Id="rId4" Type="http://schemas.openxmlformats.org/officeDocument/2006/relationships/hyperlink" Target="https://thefarmcommunity.com/why-the-farm-collective-failed/?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03400" y="871758"/>
            <a:ext cx="5227171" cy="3871143"/>
          </a:xfrm>
        </p:spPr>
        <p:txBody>
          <a:bodyPr>
            <a:normAutofit/>
          </a:bodyPr>
          <a:lstStyle/>
          <a:p>
            <a:r>
              <a:rPr lang="en-US"/>
              <a:t>Rural Sustainable communities</a:t>
            </a:r>
          </a:p>
        </p:txBody>
      </p:sp>
      <p:sp>
        <p:nvSpPr>
          <p:cNvPr id="3" name="Subtitle 2"/>
          <p:cNvSpPr>
            <a:spLocks noGrp="1"/>
          </p:cNvSpPr>
          <p:nvPr>
            <p:ph type="subTitle" idx="1"/>
          </p:nvPr>
        </p:nvSpPr>
        <p:spPr>
          <a:xfrm>
            <a:off x="721688" y="4785543"/>
            <a:ext cx="4857857" cy="1005657"/>
          </a:xfrm>
        </p:spPr>
        <p:txBody>
          <a:bodyPr>
            <a:normAutofit fontScale="85000" lnSpcReduction="20000"/>
          </a:bodyPr>
          <a:lstStyle/>
          <a:p>
            <a:r>
              <a:rPr lang="en-US" sz="3200" dirty="0"/>
              <a:t>The Farm, Tennessee</a:t>
            </a:r>
            <a:endParaRPr lang="en-US" dirty="0"/>
          </a:p>
          <a:p>
            <a:r>
              <a:rPr lang="en-US" sz="3200" dirty="0"/>
              <a:t>1971 - current</a:t>
            </a:r>
            <a:endParaRPr lang="en-US" dirty="0"/>
          </a:p>
        </p:txBody>
      </p:sp>
      <p:cxnSp>
        <p:nvCxnSpPr>
          <p:cNvPr id="76" name="Straight Connector 7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78" name="Picture 77" descr="Digital rendering of a colored world map">
            <a:extLst>
              <a:ext uri="{FF2B5EF4-FFF2-40B4-BE49-F238E27FC236}">
                <a16:creationId xmlns:a16="http://schemas.microsoft.com/office/drawing/2014/main" id="{DEE89F57-0C9F-FFE6-EC95-817F59EA2351}"/>
              </a:ext>
            </a:extLst>
          </p:cNvPr>
          <p:cNvPicPr>
            <a:picLocks noChangeAspect="1"/>
          </p:cNvPicPr>
          <p:nvPr/>
        </p:nvPicPr>
        <p:blipFill>
          <a:blip r:embed="rId2"/>
          <a:srcRect l="23450" r="19077" b="5"/>
          <a:stretch>
            <a:fillRect/>
          </a:stretch>
        </p:blipFill>
        <p:spPr>
          <a:xfrm>
            <a:off x="6515100" y="10"/>
            <a:ext cx="5676900" cy="6857990"/>
          </a:xfrm>
          <a:prstGeom prst="rect">
            <a:avLst/>
          </a:prstGeom>
        </p:spPr>
      </p:pic>
      <p:sp>
        <p:nvSpPr>
          <p:cNvPr id="4" name="Slide Number Placeholder 3">
            <a:extLst>
              <a:ext uri="{FF2B5EF4-FFF2-40B4-BE49-F238E27FC236}">
                <a16:creationId xmlns:a16="http://schemas.microsoft.com/office/drawing/2014/main" id="{597C7ABB-C137-60C1-4141-32BF46051AB8}"/>
              </a:ext>
            </a:extLst>
          </p:cNvPr>
          <p:cNvSpPr>
            <a:spLocks noGrp="1"/>
          </p:cNvSpPr>
          <p:nvPr>
            <p:ph type="sldNum" sz="quarter" idx="12"/>
          </p:nvPr>
        </p:nvSpPr>
        <p:spPr/>
        <p:txBody>
          <a:bodyPr/>
          <a:lstStyle/>
          <a:p>
            <a:fld id="{87E7843D-FF13-4365-9478-9625B70A2705}" type="slidenum">
              <a:rPr lang="en-US" smtClean="0"/>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3C8FF-D827-DB71-6F30-001098431D20}"/>
              </a:ext>
            </a:extLst>
          </p:cNvPr>
          <p:cNvSpPr>
            <a:spLocks noGrp="1"/>
          </p:cNvSpPr>
          <p:nvPr>
            <p:ph type="title"/>
          </p:nvPr>
        </p:nvSpPr>
        <p:spPr/>
        <p:txBody>
          <a:bodyPr/>
          <a:lstStyle/>
          <a:p>
            <a:r>
              <a:rPr lang="en-US"/>
              <a:t>Stephen gaskin – who was he?</a:t>
            </a:r>
          </a:p>
        </p:txBody>
      </p:sp>
      <p:sp>
        <p:nvSpPr>
          <p:cNvPr id="3" name="Content Placeholder 2">
            <a:extLst>
              <a:ext uri="{FF2B5EF4-FFF2-40B4-BE49-F238E27FC236}">
                <a16:creationId xmlns:a16="http://schemas.microsoft.com/office/drawing/2014/main" id="{F43FAF69-B5C9-AAAE-A54C-6D56C0B0FE24}"/>
              </a:ext>
            </a:extLst>
          </p:cNvPr>
          <p:cNvSpPr>
            <a:spLocks noGrp="1"/>
          </p:cNvSpPr>
          <p:nvPr>
            <p:ph idx="1"/>
          </p:nvPr>
        </p:nvSpPr>
        <p:spPr>
          <a:xfrm>
            <a:off x="700635" y="1718786"/>
            <a:ext cx="10691265" cy="3265442"/>
          </a:xfrm>
        </p:spPr>
        <p:txBody>
          <a:bodyPr vert="horz" lIns="91440" tIns="45720" rIns="91440" bIns="45720" rtlCol="0" anchor="t">
            <a:normAutofit fontScale="77500" lnSpcReduction="20000"/>
          </a:bodyPr>
          <a:lstStyle/>
          <a:p>
            <a:r>
              <a:rPr lang="en-US" dirty="0"/>
              <a:t>An ex-veteran and English teacher.</a:t>
            </a:r>
          </a:p>
          <a:p>
            <a:r>
              <a:rPr lang="en-US" dirty="0"/>
              <a:t>Began giving Monday night classes and became a spiritual teacher (San Francisco). There was a use of psychedelics, inspired by Zen Buddhist practices and a 'new way' of life.</a:t>
            </a:r>
          </a:p>
          <a:p>
            <a:r>
              <a:rPr lang="en-US" dirty="0"/>
              <a:t>Purpose of the group was to make the world a better place by self-healing and development which Gaskin considered transformative (</a:t>
            </a:r>
            <a:r>
              <a:rPr lang="en-US" dirty="0" err="1"/>
              <a:t>Heikkala</a:t>
            </a:r>
            <a:r>
              <a:rPr lang="en-US" dirty="0"/>
              <a:t>, cited in LeDoux, 1992).</a:t>
            </a:r>
          </a:p>
          <a:p>
            <a:r>
              <a:rPr lang="en-US" dirty="0"/>
              <a:t>The group grew from the then 'counterculture' movement in America at that time, (500 members in club).</a:t>
            </a:r>
          </a:p>
          <a:p>
            <a:r>
              <a:rPr lang="en-US" dirty="0"/>
              <a:t>Gaskin was a charismatic teacher believing that knowledge is transformative and that  learning and development is about the here and now.</a:t>
            </a:r>
          </a:p>
          <a:p>
            <a:r>
              <a:rPr lang="en-US" dirty="0"/>
              <a:t>After 4 years of meetings Stephen was asked to speak and present alongside other professionals to aid children who he claimed were not able to adapt to societal pressures and norms, He agreed to travel and give talks. Some of the Monday class group followed him.</a:t>
            </a:r>
          </a:p>
          <a:p>
            <a:endParaRPr lang="en-US" sz="2400"/>
          </a:p>
        </p:txBody>
      </p:sp>
      <p:sp>
        <p:nvSpPr>
          <p:cNvPr id="5" name="TextBox 4">
            <a:extLst>
              <a:ext uri="{FF2B5EF4-FFF2-40B4-BE49-F238E27FC236}">
                <a16:creationId xmlns:a16="http://schemas.microsoft.com/office/drawing/2014/main" id="{430972A6-3A0A-3F2F-D819-4B8EDBE3C013}"/>
              </a:ext>
            </a:extLst>
          </p:cNvPr>
          <p:cNvSpPr txBox="1"/>
          <p:nvPr/>
        </p:nvSpPr>
        <p:spPr>
          <a:xfrm>
            <a:off x="934488" y="4838559"/>
            <a:ext cx="948831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1" baseline="0" dirty="0">
                <a:latin typeface="Calisto MT"/>
                <a:ea typeface="Segoe UI"/>
                <a:cs typeface="Segoe UI"/>
              </a:rPr>
              <a:t>Kolb (1984), Learning is developed </a:t>
            </a:r>
            <a:r>
              <a:rPr lang="en-US" b="1" dirty="0">
                <a:latin typeface="Calisto MT"/>
                <a:ea typeface="Segoe UI"/>
                <a:cs typeface="Segoe UI"/>
              </a:rPr>
              <a:t>through interaction</a:t>
            </a:r>
            <a:r>
              <a:rPr lang="en-US" sz="1800" b="1" baseline="0" dirty="0">
                <a:latin typeface="Calisto MT"/>
                <a:ea typeface="Segoe UI"/>
                <a:cs typeface="Segoe UI"/>
              </a:rPr>
              <a:t> between a person and their environment </a:t>
            </a:r>
            <a:r>
              <a:rPr lang="en-US" b="1" dirty="0">
                <a:latin typeface="Calisto MT"/>
                <a:ea typeface="Segoe UI"/>
                <a:cs typeface="Segoe UI"/>
              </a:rPr>
              <a:t>at any</a:t>
            </a:r>
            <a:r>
              <a:rPr lang="en-US" sz="1800" b="1" baseline="0" dirty="0">
                <a:latin typeface="Calisto MT"/>
                <a:ea typeface="Segoe UI"/>
                <a:cs typeface="Segoe UI"/>
              </a:rPr>
              <a:t> particular time, </a:t>
            </a:r>
            <a:r>
              <a:rPr lang="en-US" b="1" dirty="0">
                <a:latin typeface="Calisto MT"/>
                <a:ea typeface="Segoe UI"/>
                <a:cs typeface="Segoe UI"/>
              </a:rPr>
              <a:t>knowledge</a:t>
            </a:r>
            <a:r>
              <a:rPr lang="en-US" sz="1800" b="1" baseline="0" dirty="0">
                <a:latin typeface="Calisto MT"/>
                <a:ea typeface="Segoe UI"/>
                <a:cs typeface="Segoe UI"/>
              </a:rPr>
              <a:t> is transformative.</a:t>
            </a:r>
            <a:endParaRPr lang="en-US" b="1" dirty="0"/>
          </a:p>
        </p:txBody>
      </p:sp>
      <p:sp>
        <p:nvSpPr>
          <p:cNvPr id="6" name="Slide Number Placeholder 5">
            <a:extLst>
              <a:ext uri="{FF2B5EF4-FFF2-40B4-BE49-F238E27FC236}">
                <a16:creationId xmlns:a16="http://schemas.microsoft.com/office/drawing/2014/main" id="{D24ED1FA-3BDA-35B7-00F1-CF1BA6507DB9}"/>
              </a:ext>
            </a:extLst>
          </p:cNvPr>
          <p:cNvSpPr>
            <a:spLocks noGrp="1"/>
          </p:cNvSpPr>
          <p:nvPr>
            <p:ph type="sldNum" sz="quarter" idx="12"/>
          </p:nvPr>
        </p:nvSpPr>
        <p:spPr/>
        <p:txBody>
          <a:bodyPr/>
          <a:lstStyle/>
          <a:p>
            <a:fld id="{87E7843D-FF13-4365-9478-9625B70A2705}" type="slidenum">
              <a:rPr lang="en-US" smtClean="0"/>
              <a:t>2</a:t>
            </a:fld>
            <a:endParaRPr lang="en-US"/>
          </a:p>
        </p:txBody>
      </p:sp>
      <p:sp>
        <p:nvSpPr>
          <p:cNvPr id="4" name="TextBox 3">
            <a:extLst>
              <a:ext uri="{FF2B5EF4-FFF2-40B4-BE49-F238E27FC236}">
                <a16:creationId xmlns:a16="http://schemas.microsoft.com/office/drawing/2014/main" id="{DCA652E0-90D1-D243-2498-F4C690C416C1}"/>
              </a:ext>
            </a:extLst>
          </p:cNvPr>
          <p:cNvSpPr txBox="1"/>
          <p:nvPr/>
        </p:nvSpPr>
        <p:spPr>
          <a:xfrm>
            <a:off x="8185824" y="5484087"/>
            <a:ext cx="32229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LeDoux (1992); Gavin, (2025).</a:t>
            </a:r>
          </a:p>
        </p:txBody>
      </p:sp>
    </p:spTree>
    <p:extLst>
      <p:ext uri="{BB962C8B-B14F-4D97-AF65-F5344CB8AC3E}">
        <p14:creationId xmlns:p14="http://schemas.microsoft.com/office/powerpoint/2010/main" val="28670725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D3C30-6693-8939-BCE3-26BFC8932657}"/>
              </a:ext>
            </a:extLst>
          </p:cNvPr>
          <p:cNvSpPr>
            <a:spLocks noGrp="1"/>
          </p:cNvSpPr>
          <p:nvPr>
            <p:ph type="title"/>
          </p:nvPr>
        </p:nvSpPr>
        <p:spPr/>
        <p:txBody>
          <a:bodyPr/>
          <a:lstStyle/>
          <a:p>
            <a:r>
              <a:rPr lang="en-US"/>
              <a:t>The caravan buses</a:t>
            </a:r>
          </a:p>
        </p:txBody>
      </p:sp>
      <p:sp>
        <p:nvSpPr>
          <p:cNvPr id="3" name="Content Placeholder 2">
            <a:extLst>
              <a:ext uri="{FF2B5EF4-FFF2-40B4-BE49-F238E27FC236}">
                <a16:creationId xmlns:a16="http://schemas.microsoft.com/office/drawing/2014/main" id="{C1BF84E3-6D10-9264-9E53-839FA04DBCD6}"/>
              </a:ext>
            </a:extLst>
          </p:cNvPr>
          <p:cNvSpPr>
            <a:spLocks noGrp="1"/>
          </p:cNvSpPr>
          <p:nvPr>
            <p:ph idx="1"/>
          </p:nvPr>
        </p:nvSpPr>
        <p:spPr>
          <a:xfrm>
            <a:off x="700635" y="1168720"/>
            <a:ext cx="5401463" cy="3368745"/>
          </a:xfrm>
        </p:spPr>
        <p:txBody>
          <a:bodyPr vert="horz" lIns="91440" tIns="45720" rIns="91440" bIns="45720" rtlCol="0" anchor="t">
            <a:normAutofit/>
          </a:bodyPr>
          <a:lstStyle/>
          <a:p>
            <a:pPr marL="0" indent="0">
              <a:buNone/>
            </a:pPr>
            <a:endParaRPr lang="en-US" dirty="0"/>
          </a:p>
          <a:p>
            <a:r>
              <a:rPr lang="en-US" dirty="0"/>
              <a:t>A journey to Tennessee was planned with 60 buses which were called 'The Caravan'. 200 people joined The Caravan tour (The Farm Community, no date).</a:t>
            </a:r>
          </a:p>
          <a:p>
            <a:r>
              <a:rPr lang="en-US" dirty="0"/>
              <a:t>The group eventually settled in Tennessee and formed an intentional community (Brown, 2002; </a:t>
            </a:r>
            <a:r>
              <a:rPr lang="en-US" dirty="0">
                <a:latin typeface="Calisto MT"/>
                <a:cs typeface="Arial"/>
              </a:rPr>
              <a:t>Versluis and Shipley, 2010).</a:t>
            </a:r>
          </a:p>
          <a:p>
            <a:endParaRPr lang="en-US"/>
          </a:p>
          <a:p>
            <a:pPr marL="0" indent="0">
              <a:buNone/>
            </a:pPr>
            <a:endParaRPr lang="en-US"/>
          </a:p>
        </p:txBody>
      </p:sp>
      <p:pic>
        <p:nvPicPr>
          <p:cNvPr id="4" name="Picture 3" descr="Long shot of a row of buses&#10;&#10;AI-generated content may be incorrect.">
            <a:extLst>
              <a:ext uri="{FF2B5EF4-FFF2-40B4-BE49-F238E27FC236}">
                <a16:creationId xmlns:a16="http://schemas.microsoft.com/office/drawing/2014/main" id="{746A0DAE-94C2-E515-6953-EC64BA087396}"/>
              </a:ext>
            </a:extLst>
          </p:cNvPr>
          <p:cNvPicPr>
            <a:picLocks noChangeAspect="1"/>
          </p:cNvPicPr>
          <p:nvPr/>
        </p:nvPicPr>
        <p:blipFill>
          <a:blip r:embed="rId2"/>
          <a:stretch>
            <a:fillRect/>
          </a:stretch>
        </p:blipFill>
        <p:spPr>
          <a:xfrm>
            <a:off x="6902660" y="920601"/>
            <a:ext cx="3533775" cy="2428875"/>
          </a:xfrm>
          <a:prstGeom prst="rect">
            <a:avLst/>
          </a:prstGeom>
        </p:spPr>
      </p:pic>
      <p:pic>
        <p:nvPicPr>
          <p:cNvPr id="5" name="Picture 4" descr="A person sitting on a stage with a large crowd&#10;&#10;AI-generated content may be incorrect.">
            <a:extLst>
              <a:ext uri="{FF2B5EF4-FFF2-40B4-BE49-F238E27FC236}">
                <a16:creationId xmlns:a16="http://schemas.microsoft.com/office/drawing/2014/main" id="{E8D43255-F67E-85F8-3D9B-65C64823317E}"/>
              </a:ext>
            </a:extLst>
          </p:cNvPr>
          <p:cNvPicPr>
            <a:picLocks noChangeAspect="1"/>
          </p:cNvPicPr>
          <p:nvPr/>
        </p:nvPicPr>
        <p:blipFill>
          <a:blip r:embed="rId3"/>
          <a:stretch>
            <a:fillRect/>
          </a:stretch>
        </p:blipFill>
        <p:spPr>
          <a:xfrm>
            <a:off x="6878757" y="3427742"/>
            <a:ext cx="3552825" cy="2647950"/>
          </a:xfrm>
          <a:prstGeom prst="rect">
            <a:avLst/>
          </a:prstGeom>
        </p:spPr>
      </p:pic>
      <p:sp>
        <p:nvSpPr>
          <p:cNvPr id="8" name="TextBox 7">
            <a:extLst>
              <a:ext uri="{FF2B5EF4-FFF2-40B4-BE49-F238E27FC236}">
                <a16:creationId xmlns:a16="http://schemas.microsoft.com/office/drawing/2014/main" id="{CE90268F-0689-0734-AED5-F35886630639}"/>
              </a:ext>
            </a:extLst>
          </p:cNvPr>
          <p:cNvSpPr txBox="1"/>
          <p:nvPr/>
        </p:nvSpPr>
        <p:spPr>
          <a:xfrm>
            <a:off x="6382084" y="6101389"/>
            <a:ext cx="53332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Pictures: The Farm Community, (No Date).</a:t>
            </a:r>
          </a:p>
        </p:txBody>
      </p:sp>
      <p:sp>
        <p:nvSpPr>
          <p:cNvPr id="6" name="Slide Number Placeholder 5">
            <a:extLst>
              <a:ext uri="{FF2B5EF4-FFF2-40B4-BE49-F238E27FC236}">
                <a16:creationId xmlns:a16="http://schemas.microsoft.com/office/drawing/2014/main" id="{35DF5DC0-6F88-9BEA-043B-1B62D52689C8}"/>
              </a:ext>
            </a:extLst>
          </p:cNvPr>
          <p:cNvSpPr>
            <a:spLocks noGrp="1"/>
          </p:cNvSpPr>
          <p:nvPr>
            <p:ph type="sldNum" sz="quarter" idx="12"/>
          </p:nvPr>
        </p:nvSpPr>
        <p:spPr/>
        <p:txBody>
          <a:bodyPr/>
          <a:lstStyle/>
          <a:p>
            <a:fld id="{87E7843D-FF13-4365-9478-9625B70A2705}" type="slidenum">
              <a:rPr lang="en-US" smtClean="0"/>
              <a:t>3</a:t>
            </a:fld>
            <a:endParaRPr lang="en-US"/>
          </a:p>
        </p:txBody>
      </p:sp>
    </p:spTree>
    <p:extLst>
      <p:ext uri="{BB962C8B-B14F-4D97-AF65-F5344CB8AC3E}">
        <p14:creationId xmlns:p14="http://schemas.microsoft.com/office/powerpoint/2010/main" val="22210423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00279-4EE4-063D-096B-AA8A5C5C7B1B}"/>
              </a:ext>
            </a:extLst>
          </p:cNvPr>
          <p:cNvSpPr>
            <a:spLocks noGrp="1"/>
          </p:cNvSpPr>
          <p:nvPr>
            <p:ph type="title"/>
          </p:nvPr>
        </p:nvSpPr>
        <p:spPr/>
        <p:txBody>
          <a:bodyPr>
            <a:normAutofit/>
          </a:bodyPr>
          <a:lstStyle/>
          <a:p>
            <a:r>
              <a:rPr lang="en-US"/>
              <a:t>The community </a:t>
            </a:r>
            <a:br>
              <a:rPr lang="en-US"/>
            </a:br>
            <a:r>
              <a:rPr lang="en-US" sz="2000"/>
              <a:t>May</a:t>
            </a:r>
            <a:r>
              <a:rPr lang="en-US"/>
              <a:t> 1971 - </a:t>
            </a:r>
            <a:r>
              <a:rPr lang="en-US" sz="2000"/>
              <a:t>Oct</a:t>
            </a:r>
            <a:r>
              <a:rPr lang="en-US"/>
              <a:t> 1983</a:t>
            </a:r>
          </a:p>
        </p:txBody>
      </p:sp>
      <p:sp>
        <p:nvSpPr>
          <p:cNvPr id="3" name="Content Placeholder 2">
            <a:extLst>
              <a:ext uri="{FF2B5EF4-FFF2-40B4-BE49-F238E27FC236}">
                <a16:creationId xmlns:a16="http://schemas.microsoft.com/office/drawing/2014/main" id="{9FE60311-E8BF-FAFC-FF87-D2C324779797}"/>
              </a:ext>
            </a:extLst>
          </p:cNvPr>
          <p:cNvSpPr>
            <a:spLocks noGrp="1"/>
          </p:cNvSpPr>
          <p:nvPr>
            <p:ph idx="1"/>
          </p:nvPr>
        </p:nvSpPr>
        <p:spPr/>
        <p:txBody>
          <a:bodyPr vert="horz" lIns="91440" tIns="45720" rIns="91440" bIns="45720" rtlCol="0" anchor="t">
            <a:normAutofit fontScale="70000" lnSpcReduction="20000"/>
          </a:bodyPr>
          <a:lstStyle/>
          <a:p>
            <a:r>
              <a:rPr lang="en-US" sz="3100" dirty="0"/>
              <a:t>The group formed a collective according to Gaskin (</a:t>
            </a:r>
            <a:r>
              <a:rPr lang="en-US" sz="3100" dirty="0">
                <a:latin typeface="Calisto MT"/>
                <a:cs typeface="Arial"/>
              </a:rPr>
              <a:t>Versluis, A., Shipley, M. (2010).</a:t>
            </a:r>
            <a:r>
              <a:rPr lang="en-US" sz="3100" dirty="0"/>
              <a:t> </a:t>
            </a:r>
          </a:p>
          <a:p>
            <a:r>
              <a:rPr lang="en-US" dirty="0"/>
              <a:t>Several rules.</a:t>
            </a:r>
          </a:p>
          <a:p>
            <a:r>
              <a:rPr lang="en-US" dirty="0"/>
              <a:t>Peaceful revolution and 'scale down' way of life. </a:t>
            </a:r>
            <a:r>
              <a:rPr lang="en-US" b="1" dirty="0"/>
              <a:t>Take only what you need from the earth.</a:t>
            </a:r>
          </a:p>
          <a:p>
            <a:r>
              <a:rPr lang="en-US" dirty="0"/>
              <a:t>Various religious coupled with a Zen Buddhist philosophy</a:t>
            </a:r>
          </a:p>
          <a:p>
            <a:r>
              <a:rPr lang="en-US" dirty="0"/>
              <a:t>Sense of family and living close to the land</a:t>
            </a:r>
          </a:p>
          <a:p>
            <a:r>
              <a:rPr lang="en-US" dirty="0"/>
              <a:t>1978 - population was 1,500</a:t>
            </a:r>
          </a:p>
          <a:p>
            <a:pPr marL="0" indent="0">
              <a:buNone/>
            </a:pPr>
            <a:endParaRPr lang="en-US" dirty="0"/>
          </a:p>
          <a:p>
            <a:pPr marL="0" indent="0">
              <a:buNone/>
            </a:pPr>
            <a:r>
              <a:rPr lang="en-US" dirty="0"/>
              <a:t>(</a:t>
            </a:r>
            <a:r>
              <a:rPr lang="en-US" dirty="0" err="1"/>
              <a:t>Stiriss</a:t>
            </a:r>
            <a:r>
              <a:rPr lang="en-US" dirty="0"/>
              <a:t>, 2017)</a:t>
            </a:r>
          </a:p>
        </p:txBody>
      </p:sp>
      <p:sp>
        <p:nvSpPr>
          <p:cNvPr id="4" name="Text Placeholder 3">
            <a:extLst>
              <a:ext uri="{FF2B5EF4-FFF2-40B4-BE49-F238E27FC236}">
                <a16:creationId xmlns:a16="http://schemas.microsoft.com/office/drawing/2014/main" id="{C45802CC-5069-E301-2814-6A3D8224FF77}"/>
              </a:ext>
            </a:extLst>
          </p:cNvPr>
          <p:cNvSpPr>
            <a:spLocks noGrp="1"/>
          </p:cNvSpPr>
          <p:nvPr>
            <p:ph type="body" sz="half" idx="2"/>
          </p:nvPr>
        </p:nvSpPr>
        <p:spPr/>
        <p:txBody>
          <a:bodyPr vert="horz" lIns="91440" tIns="45720" rIns="91440" bIns="45720" rtlCol="0" anchor="t">
            <a:normAutofit/>
          </a:bodyPr>
          <a:lstStyle/>
          <a:p>
            <a:r>
              <a:rPr lang="en-US" sz="3200" dirty="0"/>
              <a:t>In 1971 the Caravan arrived in Tennessee, pooling resources to begin their journey (Gaskin, 1998).</a:t>
            </a:r>
          </a:p>
        </p:txBody>
      </p:sp>
      <p:sp>
        <p:nvSpPr>
          <p:cNvPr id="5" name="Slide Number Placeholder 4">
            <a:extLst>
              <a:ext uri="{FF2B5EF4-FFF2-40B4-BE49-F238E27FC236}">
                <a16:creationId xmlns:a16="http://schemas.microsoft.com/office/drawing/2014/main" id="{464DF765-7DE5-667B-10A1-B567CDECCA59}"/>
              </a:ext>
            </a:extLst>
          </p:cNvPr>
          <p:cNvSpPr>
            <a:spLocks noGrp="1"/>
          </p:cNvSpPr>
          <p:nvPr>
            <p:ph type="sldNum" sz="quarter" idx="12"/>
          </p:nvPr>
        </p:nvSpPr>
        <p:spPr/>
        <p:txBody>
          <a:bodyPr/>
          <a:lstStyle/>
          <a:p>
            <a:fld id="{87E7843D-FF13-4365-9478-9625B70A2705}" type="slidenum">
              <a:rPr lang="en-US" smtClean="0"/>
              <a:t>4</a:t>
            </a:fld>
            <a:endParaRPr lang="en-US"/>
          </a:p>
        </p:txBody>
      </p:sp>
    </p:spTree>
    <p:extLst>
      <p:ext uri="{BB962C8B-B14F-4D97-AF65-F5344CB8AC3E}">
        <p14:creationId xmlns:p14="http://schemas.microsoft.com/office/powerpoint/2010/main" val="32651842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20869-93A3-FB4B-6999-CB63CD88E13A}"/>
              </a:ext>
            </a:extLst>
          </p:cNvPr>
          <p:cNvSpPr>
            <a:spLocks noGrp="1"/>
          </p:cNvSpPr>
          <p:nvPr>
            <p:ph type="title"/>
          </p:nvPr>
        </p:nvSpPr>
        <p:spPr>
          <a:xfrm>
            <a:off x="1031314" y="713117"/>
            <a:ext cx="10691265" cy="746876"/>
          </a:xfrm>
        </p:spPr>
        <p:txBody>
          <a:bodyPr>
            <a:normAutofit/>
          </a:bodyPr>
          <a:lstStyle/>
          <a:p>
            <a:r>
              <a:rPr lang="en-US"/>
              <a:t>counterculture, Intentional community</a:t>
            </a:r>
          </a:p>
        </p:txBody>
      </p:sp>
      <p:sp>
        <p:nvSpPr>
          <p:cNvPr id="3" name="TextBox 2">
            <a:extLst>
              <a:ext uri="{FF2B5EF4-FFF2-40B4-BE49-F238E27FC236}">
                <a16:creationId xmlns:a16="http://schemas.microsoft.com/office/drawing/2014/main" id="{473A336E-1FF7-A46E-B801-3A1955F036CD}"/>
              </a:ext>
            </a:extLst>
          </p:cNvPr>
          <p:cNvSpPr txBox="1"/>
          <p:nvPr/>
        </p:nvSpPr>
        <p:spPr>
          <a:xfrm>
            <a:off x="668280" y="1450411"/>
            <a:ext cx="11041901" cy="4462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u="sng" dirty="0">
                <a:ea typeface="+mn-lt"/>
                <a:cs typeface="+mn-lt"/>
              </a:rPr>
              <a:t>Counterculture</a:t>
            </a:r>
            <a:r>
              <a:rPr lang="en-US" sz="2000" dirty="0">
                <a:ea typeface="+mn-lt"/>
                <a:cs typeface="+mn-lt"/>
              </a:rPr>
              <a:t> - Era marked by </a:t>
            </a:r>
            <a:r>
              <a:rPr lang="en-US" sz="2000" b="1" dirty="0">
                <a:ea typeface="+mn-lt"/>
                <a:cs typeface="+mn-lt"/>
              </a:rPr>
              <a:t>optimism, experimentation</a:t>
            </a:r>
            <a:r>
              <a:rPr lang="en-US" sz="2000" dirty="0">
                <a:ea typeface="+mn-lt"/>
                <a:cs typeface="+mn-lt"/>
              </a:rPr>
              <a:t>, and demands for civil and cultural change (Farber, 1994).</a:t>
            </a:r>
            <a:endParaRPr lang="en-US" sz="2000" dirty="0"/>
          </a:p>
          <a:p>
            <a:r>
              <a:rPr lang="en-US" sz="2000" dirty="0">
                <a:ea typeface="+mn-lt"/>
                <a:cs typeface="+mn-lt"/>
              </a:rPr>
              <a:t>Search for </a:t>
            </a:r>
            <a:r>
              <a:rPr lang="en-US" sz="2000" b="1" dirty="0">
                <a:ea typeface="+mn-lt"/>
                <a:cs typeface="+mn-lt"/>
              </a:rPr>
              <a:t>alternative, spiritual lifestyles</a:t>
            </a:r>
            <a:r>
              <a:rPr lang="en-US" sz="2000" dirty="0">
                <a:ea typeface="+mn-lt"/>
                <a:cs typeface="+mn-lt"/>
              </a:rPr>
              <a:t> aligned with Gaskin’s 'here and now' philosophy (Roszak, 1969).</a:t>
            </a:r>
            <a:endParaRPr lang="en-US" dirty="0"/>
          </a:p>
          <a:p>
            <a:pPr>
              <a:buFont typeface="Arial" panose="020B0604020202020204" pitchFamily="34" charset="0"/>
              <a:buChar char="•"/>
            </a:pPr>
            <a:endParaRPr lang="en-US" sz="2000" dirty="0">
              <a:ea typeface="+mn-lt"/>
              <a:cs typeface="+mn-lt"/>
            </a:endParaRPr>
          </a:p>
          <a:p>
            <a:r>
              <a:rPr lang="en-US" sz="2000" b="1" u="sng" dirty="0">
                <a:ea typeface="+mn-lt"/>
                <a:cs typeface="+mn-lt"/>
              </a:rPr>
              <a:t>Intentional communities</a:t>
            </a:r>
            <a:r>
              <a:rPr lang="en-US" sz="2000" dirty="0">
                <a:ea typeface="+mn-lt"/>
                <a:cs typeface="+mn-lt"/>
              </a:rPr>
              <a:t> - seen as '</a:t>
            </a:r>
            <a:r>
              <a:rPr lang="en-US" sz="2000" b="1" dirty="0">
                <a:ea typeface="+mn-lt"/>
                <a:cs typeface="+mn-lt"/>
              </a:rPr>
              <a:t>idealistic utopias'</a:t>
            </a:r>
            <a:r>
              <a:rPr lang="en-US" sz="2000" dirty="0">
                <a:ea typeface="+mn-lt"/>
                <a:cs typeface="+mn-lt"/>
              </a:rPr>
              <a:t> (Brown, 2002); The Farm viewed by members as an 'ultimate paradise' (</a:t>
            </a:r>
            <a:r>
              <a:rPr lang="en-US" sz="2000" dirty="0" err="1">
                <a:ea typeface="+mn-lt"/>
                <a:cs typeface="+mn-lt"/>
              </a:rPr>
              <a:t>Stiriss</a:t>
            </a:r>
            <a:r>
              <a:rPr lang="en-US" sz="2000" dirty="0">
                <a:ea typeface="+mn-lt"/>
                <a:cs typeface="+mn-lt"/>
              </a:rPr>
              <a:t>, 2017).</a:t>
            </a:r>
            <a:endParaRPr lang="en-US" dirty="0"/>
          </a:p>
          <a:p>
            <a:r>
              <a:rPr lang="en-US" sz="2000" dirty="0">
                <a:ea typeface="+mn-lt"/>
                <a:cs typeface="+mn-lt"/>
              </a:rPr>
              <a:t>Community shaped by </a:t>
            </a:r>
            <a:r>
              <a:rPr lang="en-US" sz="2000" b="1" dirty="0">
                <a:ea typeface="+mn-lt"/>
                <a:cs typeface="+mn-lt"/>
              </a:rPr>
              <a:t>charismatic leadership</a:t>
            </a:r>
            <a:r>
              <a:rPr lang="en-US" sz="2000" dirty="0">
                <a:ea typeface="+mn-lt"/>
                <a:cs typeface="+mn-lt"/>
              </a:rPr>
              <a:t> challenging social norms (</a:t>
            </a:r>
            <a:r>
              <a:rPr lang="en-US" sz="2000" dirty="0" err="1">
                <a:ea typeface="+mn-lt"/>
                <a:cs typeface="+mn-lt"/>
              </a:rPr>
              <a:t>Cabbuag</a:t>
            </a:r>
            <a:r>
              <a:rPr lang="en-US" sz="2000" dirty="0">
                <a:ea typeface="+mn-lt"/>
                <a:cs typeface="+mn-lt"/>
              </a:rPr>
              <a:t>, 2016).</a:t>
            </a:r>
            <a:endParaRPr lang="en-US" dirty="0"/>
          </a:p>
          <a:p>
            <a:r>
              <a:rPr lang="en-US" sz="2000" dirty="0">
                <a:ea typeface="+mn-lt"/>
                <a:cs typeface="+mn-lt"/>
              </a:rPr>
              <a:t>Members experienced </a:t>
            </a:r>
            <a:r>
              <a:rPr lang="en-US" sz="2000" b="1" dirty="0">
                <a:ea typeface="+mn-lt"/>
                <a:cs typeface="+mn-lt"/>
              </a:rPr>
              <a:t>liminality</a:t>
            </a:r>
            <a:r>
              <a:rPr lang="en-US" sz="2000" dirty="0">
                <a:ea typeface="+mn-lt"/>
                <a:cs typeface="+mn-lt"/>
              </a:rPr>
              <a:t>—learning new ways of living outside mainstream society (Turner, 1969, cited in Brown, 2002).</a:t>
            </a:r>
            <a:endParaRPr lang="en-US" dirty="0"/>
          </a:p>
          <a:p>
            <a:r>
              <a:rPr lang="en-US" sz="2000" dirty="0">
                <a:ea typeface="+mn-lt"/>
                <a:cs typeface="+mn-lt"/>
              </a:rPr>
              <a:t>Strong </a:t>
            </a:r>
            <a:r>
              <a:rPr lang="en-US" sz="2000" b="1" dirty="0">
                <a:ea typeface="+mn-lt"/>
                <a:cs typeface="+mn-lt"/>
              </a:rPr>
              <a:t>communitas</a:t>
            </a:r>
            <a:r>
              <a:rPr lang="en-US" sz="2000" dirty="0">
                <a:ea typeface="+mn-lt"/>
                <a:cs typeface="+mn-lt"/>
              </a:rPr>
              <a:t> emerged: shared purpose, deep bonds, and a sense of reality 'more authentic' than conventional life.</a:t>
            </a:r>
            <a:endParaRPr lang="en-US" dirty="0"/>
          </a:p>
          <a:p>
            <a:pPr marL="342900" indent="-342900">
              <a:buFont typeface="Arial" panose="020B0604020202020204" pitchFamily="34" charset="0"/>
              <a:buChar char="•"/>
            </a:pPr>
            <a:endParaRPr lang="en-US" sz="2000" dirty="0"/>
          </a:p>
          <a:p>
            <a:pPr marL="342900" indent="-342900">
              <a:buFont typeface="Arial" panose="020B0604020202020204" pitchFamily="34" charset="0"/>
              <a:buChar char="•"/>
            </a:pPr>
            <a:endParaRPr lang="en-US" sz="2400"/>
          </a:p>
        </p:txBody>
      </p:sp>
      <p:sp>
        <p:nvSpPr>
          <p:cNvPr id="5" name="TextBox 4">
            <a:extLst>
              <a:ext uri="{FF2B5EF4-FFF2-40B4-BE49-F238E27FC236}">
                <a16:creationId xmlns:a16="http://schemas.microsoft.com/office/drawing/2014/main" id="{9C9EE522-E889-D80D-5F91-C086F07777A3}"/>
              </a:ext>
            </a:extLst>
          </p:cNvPr>
          <p:cNvSpPr txBox="1"/>
          <p:nvPr/>
        </p:nvSpPr>
        <p:spPr>
          <a:xfrm>
            <a:off x="5885494" y="5254995"/>
            <a:ext cx="584442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Brown, (2002), LeDoux, (1992); Anderson, (2014); </a:t>
            </a:r>
            <a:r>
              <a:rPr lang="en-US" sz="1600" err="1"/>
              <a:t>Stiriss</a:t>
            </a:r>
            <a:r>
              <a:rPr lang="en-US" sz="1600"/>
              <a:t>, (2017)</a:t>
            </a:r>
          </a:p>
        </p:txBody>
      </p:sp>
      <p:sp>
        <p:nvSpPr>
          <p:cNvPr id="4" name="Slide Number Placeholder 3">
            <a:extLst>
              <a:ext uri="{FF2B5EF4-FFF2-40B4-BE49-F238E27FC236}">
                <a16:creationId xmlns:a16="http://schemas.microsoft.com/office/drawing/2014/main" id="{6D35F2BC-38EC-9EEC-4CD3-39D4D6A75F58}"/>
              </a:ext>
            </a:extLst>
          </p:cNvPr>
          <p:cNvSpPr>
            <a:spLocks noGrp="1"/>
          </p:cNvSpPr>
          <p:nvPr>
            <p:ph type="sldNum" sz="quarter" idx="12"/>
          </p:nvPr>
        </p:nvSpPr>
        <p:spPr/>
        <p:txBody>
          <a:bodyPr/>
          <a:lstStyle/>
          <a:p>
            <a:fld id="{87E7843D-FF13-4365-9478-9625B70A2705}" type="slidenum">
              <a:rPr lang="en-US" smtClean="0"/>
              <a:t>5</a:t>
            </a:fld>
            <a:endParaRPr lang="en-US"/>
          </a:p>
        </p:txBody>
      </p:sp>
    </p:spTree>
    <p:extLst>
      <p:ext uri="{BB962C8B-B14F-4D97-AF65-F5344CB8AC3E}">
        <p14:creationId xmlns:p14="http://schemas.microsoft.com/office/powerpoint/2010/main" val="20343391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solidFill>
              <a:schemeClr val="tx1"/>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B6FB122-E742-DBAA-E08A-673FB8982982}"/>
              </a:ext>
            </a:extLst>
          </p:cNvPr>
          <p:cNvSpPr txBox="1"/>
          <p:nvPr/>
        </p:nvSpPr>
        <p:spPr>
          <a:xfrm>
            <a:off x="4464808" y="2500576"/>
            <a:ext cx="3269498" cy="646331"/>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FARM COMMUNITY</a:t>
            </a:r>
          </a:p>
          <a:p>
            <a:r>
              <a:rPr lang="en-US"/>
              <a:t>(Shared habitus, agreed norms)</a:t>
            </a:r>
          </a:p>
        </p:txBody>
      </p:sp>
      <p:sp>
        <p:nvSpPr>
          <p:cNvPr id="6" name="Rectangle 5">
            <a:extLst>
              <a:ext uri="{FF2B5EF4-FFF2-40B4-BE49-F238E27FC236}">
                <a16:creationId xmlns:a16="http://schemas.microsoft.com/office/drawing/2014/main" id="{0D3D7E9B-5114-EF5E-0652-3824C7EC8489}"/>
              </a:ext>
            </a:extLst>
          </p:cNvPr>
          <p:cNvSpPr/>
          <p:nvPr/>
        </p:nvSpPr>
        <p:spPr>
          <a:xfrm>
            <a:off x="4075995" y="2326216"/>
            <a:ext cx="3778953" cy="1111955"/>
          </a:xfrm>
          <a:prstGeom prst="rect">
            <a:avLst/>
          </a:prstGeom>
          <a:no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D35F8651-02A9-1D43-208A-8A505FE9548D}"/>
              </a:ext>
            </a:extLst>
          </p:cNvPr>
          <p:cNvSpPr txBox="1"/>
          <p:nvPr/>
        </p:nvSpPr>
        <p:spPr>
          <a:xfrm>
            <a:off x="4757701" y="1008668"/>
            <a:ext cx="331515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Amish community </a:t>
            </a:r>
          </a:p>
          <a:p>
            <a:r>
              <a:rPr lang="en-US"/>
              <a:t>(Traditional Midwifery)</a:t>
            </a:r>
          </a:p>
        </p:txBody>
      </p:sp>
      <p:sp>
        <p:nvSpPr>
          <p:cNvPr id="8" name="Rectangle 7">
            <a:extLst>
              <a:ext uri="{FF2B5EF4-FFF2-40B4-BE49-F238E27FC236}">
                <a16:creationId xmlns:a16="http://schemas.microsoft.com/office/drawing/2014/main" id="{361FA045-9C84-3364-C47D-86A7D5B43FD9}"/>
              </a:ext>
            </a:extLst>
          </p:cNvPr>
          <p:cNvSpPr/>
          <p:nvPr/>
        </p:nvSpPr>
        <p:spPr>
          <a:xfrm>
            <a:off x="4756856" y="946855"/>
            <a:ext cx="2664177" cy="759177"/>
          </a:xfrm>
          <a:prstGeom prst="rect">
            <a:avLst/>
          </a:prstGeom>
          <a:noFill/>
          <a:ln w="12700" cap="flat" cmpd="sng" algn="ctr">
            <a:solidFill>
              <a:schemeClr val="tx1"/>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90DDED9-77C1-69F7-FCCB-EA603189AC59}"/>
              </a:ext>
            </a:extLst>
          </p:cNvPr>
          <p:cNvSpPr/>
          <p:nvPr/>
        </p:nvSpPr>
        <p:spPr>
          <a:xfrm>
            <a:off x="723107" y="2342158"/>
            <a:ext cx="2368376" cy="1820171"/>
          </a:xfrm>
          <a:prstGeom prst="rect">
            <a:avLst/>
          </a:prstGeom>
          <a:noFill/>
          <a:ln w="12700" cap="flat" cmpd="sng" algn="ctr">
            <a:solidFill>
              <a:schemeClr val="accent1">
                <a:shade val="50000"/>
              </a:scheme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D2722340-4275-A56F-FB44-CD965E6AC83A}"/>
              </a:ext>
            </a:extLst>
          </p:cNvPr>
          <p:cNvSpPr txBox="1"/>
          <p:nvPr/>
        </p:nvSpPr>
        <p:spPr>
          <a:xfrm>
            <a:off x="708607" y="2323604"/>
            <a:ext cx="237841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Local Farmers</a:t>
            </a:r>
          </a:p>
          <a:p>
            <a:r>
              <a:rPr lang="en-US" dirty="0"/>
              <a:t>(Organic growing, sustainable practices)</a:t>
            </a:r>
          </a:p>
          <a:p>
            <a:r>
              <a:rPr lang="en-US" dirty="0"/>
              <a:t>Worldwide connections, 'Plenty International' (1974)</a:t>
            </a:r>
          </a:p>
        </p:txBody>
      </p:sp>
      <p:sp>
        <p:nvSpPr>
          <p:cNvPr id="20" name="Rectangle 19">
            <a:extLst>
              <a:ext uri="{FF2B5EF4-FFF2-40B4-BE49-F238E27FC236}">
                <a16:creationId xmlns:a16="http://schemas.microsoft.com/office/drawing/2014/main" id="{1735B43F-8FCA-228D-7269-53229C510B47}"/>
              </a:ext>
            </a:extLst>
          </p:cNvPr>
          <p:cNvSpPr/>
          <p:nvPr/>
        </p:nvSpPr>
        <p:spPr>
          <a:xfrm>
            <a:off x="8953147" y="2532592"/>
            <a:ext cx="2508954" cy="914399"/>
          </a:xfrm>
          <a:prstGeom prst="rect">
            <a:avLst/>
          </a:prstGeom>
          <a:noFill/>
          <a:ln w="12700" cap="flat" cmpd="sng" algn="ctr">
            <a:solidFill>
              <a:schemeClr val="accent1">
                <a:shade val="50000"/>
              </a:scheme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Box 22">
            <a:extLst>
              <a:ext uri="{FF2B5EF4-FFF2-40B4-BE49-F238E27FC236}">
                <a16:creationId xmlns:a16="http://schemas.microsoft.com/office/drawing/2014/main" id="{23510C72-7B11-DD09-582D-A05CA6930226}"/>
              </a:ext>
            </a:extLst>
          </p:cNvPr>
          <p:cNvSpPr txBox="1"/>
          <p:nvPr/>
        </p:nvSpPr>
        <p:spPr>
          <a:xfrm>
            <a:off x="8940309" y="2553356"/>
            <a:ext cx="252167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Music Nights</a:t>
            </a:r>
          </a:p>
          <a:p>
            <a:r>
              <a:rPr lang="en-US"/>
              <a:t>Social capital / community support</a:t>
            </a:r>
          </a:p>
        </p:txBody>
      </p:sp>
      <p:sp>
        <p:nvSpPr>
          <p:cNvPr id="27" name="Arrow: Down 26">
            <a:extLst>
              <a:ext uri="{FF2B5EF4-FFF2-40B4-BE49-F238E27FC236}">
                <a16:creationId xmlns:a16="http://schemas.microsoft.com/office/drawing/2014/main" id="{C716E821-A1DA-8599-FE41-F1ED77041DBB}"/>
              </a:ext>
            </a:extLst>
          </p:cNvPr>
          <p:cNvSpPr/>
          <p:nvPr/>
        </p:nvSpPr>
        <p:spPr>
          <a:xfrm>
            <a:off x="5911892" y="1713893"/>
            <a:ext cx="385854" cy="780852"/>
          </a:xfrm>
          <a:prstGeom prst="downArrow">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Arrow: Left 29">
            <a:extLst>
              <a:ext uri="{FF2B5EF4-FFF2-40B4-BE49-F238E27FC236}">
                <a16:creationId xmlns:a16="http://schemas.microsoft.com/office/drawing/2014/main" id="{BE491DBA-2D64-A2C4-E8D4-0F5D55269E78}"/>
              </a:ext>
            </a:extLst>
          </p:cNvPr>
          <p:cNvSpPr/>
          <p:nvPr/>
        </p:nvSpPr>
        <p:spPr>
          <a:xfrm>
            <a:off x="7853990" y="2639877"/>
            <a:ext cx="978407" cy="484631"/>
          </a:xfrm>
          <a:prstGeom prst="leftArrow">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Arrow: Right 32">
            <a:extLst>
              <a:ext uri="{FF2B5EF4-FFF2-40B4-BE49-F238E27FC236}">
                <a16:creationId xmlns:a16="http://schemas.microsoft.com/office/drawing/2014/main" id="{2A436E22-CAE4-60C2-783F-86B02CE85545}"/>
              </a:ext>
            </a:extLst>
          </p:cNvPr>
          <p:cNvSpPr/>
          <p:nvPr/>
        </p:nvSpPr>
        <p:spPr>
          <a:xfrm>
            <a:off x="3100310" y="2726308"/>
            <a:ext cx="978407" cy="484631"/>
          </a:xfrm>
          <a:prstGeom prst="rightArrow">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E3A16832-4DF9-61E0-CDF3-1D90B1F3FF69}"/>
              </a:ext>
            </a:extLst>
          </p:cNvPr>
          <p:cNvSpPr/>
          <p:nvPr/>
        </p:nvSpPr>
        <p:spPr>
          <a:xfrm>
            <a:off x="3783456" y="4544923"/>
            <a:ext cx="4542815" cy="1299392"/>
          </a:xfrm>
          <a:prstGeom prst="rect">
            <a:avLst/>
          </a:prstGeom>
          <a:noFill/>
          <a:ln w="12700" cap="flat" cmpd="sng" algn="ctr">
            <a:solidFill>
              <a:schemeClr val="tx1"/>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F3ADCFB-1646-4C77-F23D-F0361DE88960}"/>
              </a:ext>
            </a:extLst>
          </p:cNvPr>
          <p:cNvSpPr txBox="1"/>
          <p:nvPr/>
        </p:nvSpPr>
        <p:spPr>
          <a:xfrm>
            <a:off x="3783399" y="4541652"/>
            <a:ext cx="4430687" cy="12434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Internal training and cohesion, sharing skills</a:t>
            </a:r>
          </a:p>
          <a:p>
            <a:r>
              <a:rPr lang="en-US"/>
              <a:t>(Midwifery school, soy dairy, electronics factory, bakery, publishing, recording studio</a:t>
            </a:r>
          </a:p>
        </p:txBody>
      </p:sp>
      <p:sp>
        <p:nvSpPr>
          <p:cNvPr id="3" name="Arrow: Up 2">
            <a:extLst>
              <a:ext uri="{FF2B5EF4-FFF2-40B4-BE49-F238E27FC236}">
                <a16:creationId xmlns:a16="http://schemas.microsoft.com/office/drawing/2014/main" id="{24AC8FF5-A400-444F-37BE-407C8113D38F}"/>
              </a:ext>
            </a:extLst>
          </p:cNvPr>
          <p:cNvSpPr/>
          <p:nvPr/>
        </p:nvSpPr>
        <p:spPr>
          <a:xfrm>
            <a:off x="5898613" y="3416047"/>
            <a:ext cx="398368" cy="1136558"/>
          </a:xfrm>
          <a:prstGeom prst="upArrow">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9CAC6DF-F318-22A8-7A66-8E4A3274A367}"/>
              </a:ext>
            </a:extLst>
          </p:cNvPr>
          <p:cNvSpPr txBox="1"/>
          <p:nvPr/>
        </p:nvSpPr>
        <p:spPr>
          <a:xfrm>
            <a:off x="4074470" y="-5407"/>
            <a:ext cx="575392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dirty="0"/>
              <a:t>BRIDGING SOCIAL CAPITAL – connections across different social groups (Putnam, 2000)</a:t>
            </a:r>
            <a:endParaRPr lang="en-US" dirty="0"/>
          </a:p>
        </p:txBody>
      </p:sp>
      <p:sp>
        <p:nvSpPr>
          <p:cNvPr id="9" name="TextBox 8">
            <a:extLst>
              <a:ext uri="{FF2B5EF4-FFF2-40B4-BE49-F238E27FC236}">
                <a16:creationId xmlns:a16="http://schemas.microsoft.com/office/drawing/2014/main" id="{B5E8FE75-0BD2-E6FB-4402-EBEC932C1318}"/>
              </a:ext>
            </a:extLst>
          </p:cNvPr>
          <p:cNvSpPr txBox="1"/>
          <p:nvPr/>
        </p:nvSpPr>
        <p:spPr>
          <a:xfrm>
            <a:off x="6982671" y="1918826"/>
            <a:ext cx="50579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Skill transfer; spiritual </a:t>
            </a:r>
            <a:r>
              <a:rPr lang="en-US" err="1"/>
              <a:t>homebirthing</a:t>
            </a:r>
            <a:r>
              <a:rPr lang="en-US"/>
              <a:t>, school</a:t>
            </a:r>
          </a:p>
        </p:txBody>
      </p:sp>
      <p:sp>
        <p:nvSpPr>
          <p:cNvPr id="11" name="Arrow: Left 10">
            <a:extLst>
              <a:ext uri="{FF2B5EF4-FFF2-40B4-BE49-F238E27FC236}">
                <a16:creationId xmlns:a16="http://schemas.microsoft.com/office/drawing/2014/main" id="{F2B9E5B1-1105-0FD7-19C1-099E4FD79072}"/>
              </a:ext>
            </a:extLst>
          </p:cNvPr>
          <p:cNvSpPr/>
          <p:nvPr/>
        </p:nvSpPr>
        <p:spPr>
          <a:xfrm>
            <a:off x="6353520" y="1920577"/>
            <a:ext cx="547087" cy="369614"/>
          </a:xfrm>
          <a:prstGeom prst="leftArrow">
            <a:avLst/>
          </a:prstGeom>
          <a:noFill/>
          <a:ln w="12700" cap="flat" cmpd="sng" algn="ctr">
            <a:solidFill>
              <a:schemeClr val="accent1">
                <a:shade val="50000"/>
              </a:scheme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EF609A32-3B09-3545-9C92-C382362645CB}"/>
              </a:ext>
            </a:extLst>
          </p:cNvPr>
          <p:cNvSpPr txBox="1"/>
          <p:nvPr/>
        </p:nvSpPr>
        <p:spPr>
          <a:xfrm>
            <a:off x="6982979" y="3525958"/>
            <a:ext cx="456912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Bonding social capital; Trust, shared identity, collective </a:t>
            </a:r>
            <a:r>
              <a:rPr lang="en-US" err="1"/>
              <a:t>labour</a:t>
            </a:r>
            <a:r>
              <a:rPr lang="en-US"/>
              <a:t>, sharing knowledge within the Farm, and networking</a:t>
            </a:r>
          </a:p>
        </p:txBody>
      </p:sp>
      <p:sp>
        <p:nvSpPr>
          <p:cNvPr id="14" name="Arrow: Left 13">
            <a:extLst>
              <a:ext uri="{FF2B5EF4-FFF2-40B4-BE49-F238E27FC236}">
                <a16:creationId xmlns:a16="http://schemas.microsoft.com/office/drawing/2014/main" id="{F2AF0024-7F8E-AC97-33EC-8A55A2682842}"/>
              </a:ext>
            </a:extLst>
          </p:cNvPr>
          <p:cNvSpPr/>
          <p:nvPr/>
        </p:nvSpPr>
        <p:spPr>
          <a:xfrm>
            <a:off x="6351724" y="3715950"/>
            <a:ext cx="547088" cy="455878"/>
          </a:xfrm>
          <a:prstGeom prst="leftArrow">
            <a:avLst/>
          </a:prstGeom>
          <a:noFill/>
          <a:ln w="12700" cap="flat" cmpd="sng" algn="ctr">
            <a:solidFill>
              <a:schemeClr val="accent1">
                <a:shade val="50000"/>
              </a:scheme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26A6613A-8812-3042-2044-ABB470374045}"/>
              </a:ext>
            </a:extLst>
          </p:cNvPr>
          <p:cNvSpPr txBox="1"/>
          <p:nvPr/>
        </p:nvSpPr>
        <p:spPr>
          <a:xfrm>
            <a:off x="3834193" y="5939021"/>
            <a:ext cx="443972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dirty="0"/>
              <a:t>SOCIAL CAPITAL </a:t>
            </a:r>
            <a:endParaRPr lang="en-US" dirty="0"/>
          </a:p>
          <a:p>
            <a:pPr algn="ctr"/>
            <a:r>
              <a:rPr lang="en-US" b="1" dirty="0"/>
              <a:t>(institutional, routine, community norms) (Bourdieu, 1986).</a:t>
            </a:r>
          </a:p>
        </p:txBody>
      </p:sp>
      <p:sp>
        <p:nvSpPr>
          <p:cNvPr id="15" name="Slide Number Placeholder 14">
            <a:extLst>
              <a:ext uri="{FF2B5EF4-FFF2-40B4-BE49-F238E27FC236}">
                <a16:creationId xmlns:a16="http://schemas.microsoft.com/office/drawing/2014/main" id="{8ED154A8-7C10-1C4C-19D8-6C71CDE9282F}"/>
              </a:ext>
            </a:extLst>
          </p:cNvPr>
          <p:cNvSpPr>
            <a:spLocks noGrp="1"/>
          </p:cNvSpPr>
          <p:nvPr>
            <p:ph type="sldNum" sz="quarter" idx="12"/>
          </p:nvPr>
        </p:nvSpPr>
        <p:spPr/>
        <p:txBody>
          <a:bodyPr/>
          <a:lstStyle/>
          <a:p>
            <a:fld id="{87E7843D-FF13-4365-9478-9625B70A2705}" type="slidenum">
              <a:rPr lang="en-US" smtClean="0"/>
              <a:t>6</a:t>
            </a:fld>
            <a:endParaRPr lang="en-US"/>
          </a:p>
        </p:txBody>
      </p:sp>
    </p:spTree>
    <p:extLst>
      <p:ext uri="{BB962C8B-B14F-4D97-AF65-F5344CB8AC3E}">
        <p14:creationId xmlns:p14="http://schemas.microsoft.com/office/powerpoint/2010/main" val="38706263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2" name="Straight Connector 3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4" name="Rectangle 33">
            <a:extLst>
              <a:ext uri="{FF2B5EF4-FFF2-40B4-BE49-F238E27FC236}">
                <a16:creationId xmlns:a16="http://schemas.microsoft.com/office/drawing/2014/main" id="{C410DAAF-F4CE-4D7A-A88A-7580CA50BF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5" name="Straight Connector 34">
            <a:extLst>
              <a:ext uri="{FF2B5EF4-FFF2-40B4-BE49-F238E27FC236}">
                <a16:creationId xmlns:a16="http://schemas.microsoft.com/office/drawing/2014/main" id="{BAC8D8FD-816A-4DFC-8D05-D262E07E147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33737" y="723900"/>
            <a:ext cx="0" cy="54102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A person holding a dirt in a box&#10;&#10;AI-generated content may be incorrect.">
            <a:extLst>
              <a:ext uri="{FF2B5EF4-FFF2-40B4-BE49-F238E27FC236}">
                <a16:creationId xmlns:a16="http://schemas.microsoft.com/office/drawing/2014/main" id="{10C1D561-00FC-B4FE-3C57-9A28E1423231}"/>
              </a:ext>
            </a:extLst>
          </p:cNvPr>
          <p:cNvPicPr>
            <a:picLocks noChangeAspect="1"/>
          </p:cNvPicPr>
          <p:nvPr/>
        </p:nvPicPr>
        <p:blipFill>
          <a:blip r:embed="rId2"/>
          <a:srcRect l="13501" r="10259" b="-2"/>
          <a:stretch>
            <a:fillRect/>
          </a:stretch>
        </p:blipFill>
        <p:spPr>
          <a:xfrm>
            <a:off x="4024195" y="723900"/>
            <a:ext cx="2347989" cy="2324100"/>
          </a:xfrm>
          <a:prstGeom prst="rect">
            <a:avLst/>
          </a:prstGeom>
        </p:spPr>
      </p:pic>
      <p:pic>
        <p:nvPicPr>
          <p:cNvPr id="3" name="Picture 2" descr="A group of people in a field&#10;&#10;AI-generated content may be incorrect.">
            <a:extLst>
              <a:ext uri="{FF2B5EF4-FFF2-40B4-BE49-F238E27FC236}">
                <a16:creationId xmlns:a16="http://schemas.microsoft.com/office/drawing/2014/main" id="{824F9308-211C-C243-F282-4FD703B15363}"/>
              </a:ext>
            </a:extLst>
          </p:cNvPr>
          <p:cNvPicPr>
            <a:picLocks noChangeAspect="1"/>
          </p:cNvPicPr>
          <p:nvPr/>
        </p:nvPicPr>
        <p:blipFill>
          <a:blip r:embed="rId3"/>
          <a:srcRect t="269"/>
          <a:stretch>
            <a:fillRect/>
          </a:stretch>
        </p:blipFill>
        <p:spPr>
          <a:xfrm>
            <a:off x="6515100" y="733425"/>
            <a:ext cx="2347989" cy="2324100"/>
          </a:xfrm>
          <a:prstGeom prst="rect">
            <a:avLst/>
          </a:prstGeom>
        </p:spPr>
      </p:pic>
      <p:pic>
        <p:nvPicPr>
          <p:cNvPr id="4" name="Picture 3" descr="A group of children holding books&#10;&#10;AI-generated content may be incorrect.">
            <a:extLst>
              <a:ext uri="{FF2B5EF4-FFF2-40B4-BE49-F238E27FC236}">
                <a16:creationId xmlns:a16="http://schemas.microsoft.com/office/drawing/2014/main" id="{7D5DB8AF-3322-1052-7B49-223E69A36E05}"/>
              </a:ext>
            </a:extLst>
          </p:cNvPr>
          <p:cNvPicPr>
            <a:picLocks noChangeAspect="1"/>
          </p:cNvPicPr>
          <p:nvPr/>
        </p:nvPicPr>
        <p:blipFill>
          <a:blip r:embed="rId4"/>
          <a:srcRect l="22933" r="19932" b="-4"/>
          <a:stretch>
            <a:fillRect/>
          </a:stretch>
        </p:blipFill>
        <p:spPr>
          <a:xfrm>
            <a:off x="9020812" y="723900"/>
            <a:ext cx="2371087" cy="2324100"/>
          </a:xfrm>
          <a:prstGeom prst="rect">
            <a:avLst/>
          </a:prstGeom>
        </p:spPr>
      </p:pic>
      <p:sp>
        <p:nvSpPr>
          <p:cNvPr id="2" name="TextBox 1">
            <a:extLst>
              <a:ext uri="{FF2B5EF4-FFF2-40B4-BE49-F238E27FC236}">
                <a16:creationId xmlns:a16="http://schemas.microsoft.com/office/drawing/2014/main" id="{AE8B4F88-4201-1D6F-E341-621585E53CCF}"/>
              </a:ext>
            </a:extLst>
          </p:cNvPr>
          <p:cNvSpPr txBox="1"/>
          <p:nvPr/>
        </p:nvSpPr>
        <p:spPr>
          <a:xfrm>
            <a:off x="4004163" y="3429000"/>
            <a:ext cx="7426936" cy="162071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110000"/>
              </a:lnSpc>
              <a:spcAft>
                <a:spcPts val="600"/>
              </a:spcAft>
              <a:buFont typeface="Arial" panose="020B0604020202020204" pitchFamily="34" charset="0"/>
              <a:buChar char="•"/>
            </a:pPr>
            <a:r>
              <a:rPr lang="en-US" b="1"/>
              <a:t>'Plenty seeks partnerships across cultures and generations with groups and individuals who share similar values. When heartfelt efforts are amplified by cooperation, together we can move closer to a more peaceful, fair, and equitable world'.</a:t>
            </a:r>
          </a:p>
          <a:p>
            <a:pPr indent="-228600">
              <a:lnSpc>
                <a:spcPct val="110000"/>
              </a:lnSpc>
              <a:spcAft>
                <a:spcPts val="600"/>
              </a:spcAft>
              <a:buFont typeface="Arial" panose="020B0604020202020204" pitchFamily="34" charset="0"/>
              <a:buChar char="•"/>
            </a:pPr>
            <a:endParaRPr lang="en-US" b="1"/>
          </a:p>
        </p:txBody>
      </p:sp>
      <p:sp>
        <p:nvSpPr>
          <p:cNvPr id="6" name="TextBox 5">
            <a:extLst>
              <a:ext uri="{FF2B5EF4-FFF2-40B4-BE49-F238E27FC236}">
                <a16:creationId xmlns:a16="http://schemas.microsoft.com/office/drawing/2014/main" id="{FCAC7BC8-7E59-DD68-2876-4BCFE0CFA4D7}"/>
              </a:ext>
            </a:extLst>
          </p:cNvPr>
          <p:cNvSpPr txBox="1"/>
          <p:nvPr/>
        </p:nvSpPr>
        <p:spPr>
          <a:xfrm>
            <a:off x="8490547" y="5711743"/>
            <a:ext cx="294075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Plenty International, 2025); </a:t>
            </a:r>
            <a:r>
              <a:rPr lang="en-US" dirty="0" err="1"/>
              <a:t>Propublica</a:t>
            </a:r>
            <a:r>
              <a:rPr lang="en-US" dirty="0"/>
              <a:t>, 2025)</a:t>
            </a:r>
          </a:p>
        </p:txBody>
      </p:sp>
      <p:sp>
        <p:nvSpPr>
          <p:cNvPr id="7" name="Slide Number Placeholder 6">
            <a:extLst>
              <a:ext uri="{FF2B5EF4-FFF2-40B4-BE49-F238E27FC236}">
                <a16:creationId xmlns:a16="http://schemas.microsoft.com/office/drawing/2014/main" id="{E98AC20F-EA9C-CB73-F23F-091FBE833EC5}"/>
              </a:ext>
            </a:extLst>
          </p:cNvPr>
          <p:cNvSpPr>
            <a:spLocks noGrp="1"/>
          </p:cNvSpPr>
          <p:nvPr>
            <p:ph type="sldNum" sz="quarter" idx="12"/>
          </p:nvPr>
        </p:nvSpPr>
        <p:spPr/>
        <p:txBody>
          <a:bodyPr/>
          <a:lstStyle/>
          <a:p>
            <a:fld id="{87E7843D-FF13-4365-9478-9625B70A2705}" type="slidenum">
              <a:rPr lang="en-US" smtClean="0"/>
              <a:t>7</a:t>
            </a:fld>
            <a:endParaRPr lang="en-US"/>
          </a:p>
        </p:txBody>
      </p:sp>
      <p:sp>
        <p:nvSpPr>
          <p:cNvPr id="9" name="TextBox 8">
            <a:extLst>
              <a:ext uri="{FF2B5EF4-FFF2-40B4-BE49-F238E27FC236}">
                <a16:creationId xmlns:a16="http://schemas.microsoft.com/office/drawing/2014/main" id="{75E58908-74BB-A5CD-878E-A6D668FCC00B}"/>
              </a:ext>
            </a:extLst>
          </p:cNvPr>
          <p:cNvSpPr txBox="1"/>
          <p:nvPr/>
        </p:nvSpPr>
        <p:spPr>
          <a:xfrm>
            <a:off x="252016" y="756049"/>
            <a:ext cx="274320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Pic 1. - sharing skills</a:t>
            </a:r>
          </a:p>
          <a:p>
            <a:endParaRPr lang="en-US" dirty="0"/>
          </a:p>
          <a:p>
            <a:r>
              <a:rPr lang="en-US" dirty="0"/>
              <a:t>Pic 2. Guatemala 1976 following an earthquake that killed 23,000 people, Plenty assisted the rebuilding of homes, schools and public buildings. Shared how to grown and prepare soya for a protein in their diet.</a:t>
            </a:r>
          </a:p>
          <a:p>
            <a:endParaRPr lang="en-US" dirty="0"/>
          </a:p>
          <a:p>
            <a:r>
              <a:rPr lang="en-US" dirty="0"/>
              <a:t>Pic 3. 'Books to kids' scheme. Giving books to schools and children.</a:t>
            </a:r>
          </a:p>
        </p:txBody>
      </p:sp>
    </p:spTree>
    <p:extLst>
      <p:ext uri="{BB962C8B-B14F-4D97-AF65-F5344CB8AC3E}">
        <p14:creationId xmlns:p14="http://schemas.microsoft.com/office/powerpoint/2010/main" val="29917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53173-9AC1-283A-A1FD-FE222D44E8FC}"/>
              </a:ext>
            </a:extLst>
          </p:cNvPr>
          <p:cNvSpPr>
            <a:spLocks noGrp="1"/>
          </p:cNvSpPr>
          <p:nvPr>
            <p:ph type="title"/>
          </p:nvPr>
        </p:nvSpPr>
        <p:spPr>
          <a:xfrm>
            <a:off x="700635" y="914400"/>
            <a:ext cx="10691265" cy="746876"/>
          </a:xfrm>
        </p:spPr>
        <p:txBody>
          <a:bodyPr/>
          <a:lstStyle/>
          <a:p>
            <a:r>
              <a:rPr lang="en-US" dirty="0"/>
              <a:t>The changeover - 1983</a:t>
            </a:r>
          </a:p>
        </p:txBody>
      </p:sp>
      <p:sp>
        <p:nvSpPr>
          <p:cNvPr id="3" name="TextBox 2">
            <a:extLst>
              <a:ext uri="{FF2B5EF4-FFF2-40B4-BE49-F238E27FC236}">
                <a16:creationId xmlns:a16="http://schemas.microsoft.com/office/drawing/2014/main" id="{C78A8A79-F75B-0AF5-EBC8-6EEBCB1E0156}"/>
              </a:ext>
            </a:extLst>
          </p:cNvPr>
          <p:cNvSpPr txBox="1"/>
          <p:nvPr/>
        </p:nvSpPr>
        <p:spPr>
          <a:xfrm>
            <a:off x="896058" y="1848120"/>
            <a:ext cx="10373752"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The community changed into a </a:t>
            </a:r>
            <a:r>
              <a:rPr lang="en-US" sz="2000" b="1" dirty="0"/>
              <a:t>cooperative</a:t>
            </a:r>
            <a:r>
              <a:rPr lang="en-US" sz="2000" dirty="0"/>
              <a:t> at this time. There was also a recession:</a:t>
            </a:r>
          </a:p>
          <a:p>
            <a:pPr marL="342900" indent="-342900">
              <a:buFont typeface="Arial"/>
              <a:buChar char="•"/>
            </a:pPr>
            <a:r>
              <a:rPr lang="en-US" sz="2400" dirty="0"/>
              <a:t>Cult effect</a:t>
            </a:r>
            <a:r>
              <a:rPr lang="en-US" sz="2000" dirty="0"/>
              <a:t>– Gaskin was ultimately a leader selling an alternative lifestyle, spending money that some felt were not needed.</a:t>
            </a:r>
          </a:p>
          <a:p>
            <a:pPr marL="342900" indent="-342900">
              <a:buFont typeface="Arial"/>
              <a:buChar char="•"/>
            </a:pPr>
            <a:r>
              <a:rPr lang="en-US" sz="2400" dirty="0"/>
              <a:t>Financia</a:t>
            </a:r>
            <a:r>
              <a:rPr lang="en-US" sz="2000" dirty="0"/>
              <a:t>l overspend (as above).</a:t>
            </a:r>
          </a:p>
          <a:p>
            <a:pPr marL="342900" indent="-342900">
              <a:buFont typeface="Arial"/>
              <a:buChar char="•"/>
            </a:pPr>
            <a:r>
              <a:rPr lang="en-US" sz="2400" dirty="0"/>
              <a:t>Hierarchy</a:t>
            </a:r>
            <a:r>
              <a:rPr lang="en-US" sz="2000" dirty="0"/>
              <a:t> – the dream was a classless community. Gaskin reportedly undermined community members by him, his family and inner circle benefiting more than others.</a:t>
            </a:r>
          </a:p>
          <a:p>
            <a:pPr marL="342900" indent="-342900">
              <a:buFont typeface="Arial"/>
              <a:buChar char="•"/>
            </a:pPr>
            <a:r>
              <a:rPr lang="en-US" sz="2400" dirty="0"/>
              <a:t>Marijuana use</a:t>
            </a:r>
            <a:r>
              <a:rPr lang="en-US" sz="2000" dirty="0"/>
              <a:t> – wasn't considered helpful to the farm production.</a:t>
            </a:r>
          </a:p>
          <a:p>
            <a:pPr marL="342900" indent="-342900">
              <a:buFont typeface="Arial"/>
              <a:buChar char="•"/>
            </a:pPr>
            <a:r>
              <a:rPr lang="en-US" sz="2400" dirty="0"/>
              <a:t>Intergenerational incompatibility</a:t>
            </a:r>
            <a:r>
              <a:rPr lang="en-US" sz="2000" dirty="0"/>
              <a:t> – a council of elders was voted for in 1981 that younger members sabotaged in </a:t>
            </a:r>
            <a:r>
              <a:rPr lang="en-US" sz="2000" dirty="0" err="1"/>
              <a:t>favour</a:t>
            </a:r>
            <a:r>
              <a:rPr lang="en-US" sz="2000" dirty="0"/>
              <a:t> of young people.</a:t>
            </a:r>
          </a:p>
          <a:p>
            <a:pPr marL="342900" indent="-342900">
              <a:buFont typeface="Arial"/>
              <a:buChar char="•"/>
            </a:pPr>
            <a:r>
              <a:rPr lang="en-US" sz="2400" dirty="0"/>
              <a:t>'Living in a bubble effect' </a:t>
            </a:r>
            <a:r>
              <a:rPr lang="en-US" sz="2000" dirty="0"/>
              <a:t>- became an insulated community, Stephen Gaskin was the voice of the outside world, missed out on art, theatre, opera etc.</a:t>
            </a:r>
          </a:p>
          <a:p>
            <a:r>
              <a:rPr lang="en-US" sz="2400" dirty="0"/>
              <a:t>                                                                                                              </a:t>
            </a:r>
            <a:r>
              <a:rPr lang="en-US" dirty="0" err="1"/>
              <a:t>Stiriss</a:t>
            </a:r>
            <a:r>
              <a:rPr lang="en-US" dirty="0"/>
              <a:t>, (2017)</a:t>
            </a:r>
            <a:endParaRPr lang="en-US" sz="2400" dirty="0"/>
          </a:p>
          <a:p>
            <a:r>
              <a:rPr lang="en-US" sz="2000" dirty="0"/>
              <a:t>                                                                                                                      </a:t>
            </a:r>
            <a:endParaRPr lang="en-US" dirty="0"/>
          </a:p>
          <a:p>
            <a:pPr marL="342900" indent="-342900">
              <a:buFont typeface="Arial"/>
              <a:buChar char="•"/>
            </a:pPr>
            <a:endParaRPr lang="en-US" sz="2400"/>
          </a:p>
        </p:txBody>
      </p:sp>
      <p:sp>
        <p:nvSpPr>
          <p:cNvPr id="4" name="Slide Number Placeholder 3">
            <a:extLst>
              <a:ext uri="{FF2B5EF4-FFF2-40B4-BE49-F238E27FC236}">
                <a16:creationId xmlns:a16="http://schemas.microsoft.com/office/drawing/2014/main" id="{B58D5230-E44F-77A8-944D-FA0A33925A35}"/>
              </a:ext>
            </a:extLst>
          </p:cNvPr>
          <p:cNvSpPr>
            <a:spLocks noGrp="1"/>
          </p:cNvSpPr>
          <p:nvPr>
            <p:ph type="sldNum" sz="quarter" idx="12"/>
          </p:nvPr>
        </p:nvSpPr>
        <p:spPr/>
        <p:txBody>
          <a:bodyPr/>
          <a:lstStyle/>
          <a:p>
            <a:fld id="{87E7843D-FF13-4365-9478-9625B70A2705}" type="slidenum">
              <a:rPr lang="en-US" smtClean="0"/>
              <a:t>8</a:t>
            </a:fld>
            <a:endParaRPr lang="en-US"/>
          </a:p>
        </p:txBody>
      </p:sp>
    </p:spTree>
    <p:extLst>
      <p:ext uri="{BB962C8B-B14F-4D97-AF65-F5344CB8AC3E}">
        <p14:creationId xmlns:p14="http://schemas.microsoft.com/office/powerpoint/2010/main" val="29781429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88B9C-425A-73B5-A77E-F8BEC16291BA}"/>
              </a:ext>
            </a:extLst>
          </p:cNvPr>
          <p:cNvSpPr>
            <a:spLocks noGrp="1"/>
          </p:cNvSpPr>
          <p:nvPr>
            <p:ph type="title"/>
          </p:nvPr>
        </p:nvSpPr>
        <p:spPr/>
        <p:txBody>
          <a:bodyPr/>
          <a:lstStyle/>
          <a:p>
            <a:r>
              <a:rPr lang="en-US"/>
              <a:t>Difference between the models</a:t>
            </a:r>
          </a:p>
        </p:txBody>
      </p:sp>
      <p:sp>
        <p:nvSpPr>
          <p:cNvPr id="3" name="Text Placeholder 2">
            <a:extLst>
              <a:ext uri="{FF2B5EF4-FFF2-40B4-BE49-F238E27FC236}">
                <a16:creationId xmlns:a16="http://schemas.microsoft.com/office/drawing/2014/main" id="{7FC7127A-06A2-CB82-2427-E26A02590EA4}"/>
              </a:ext>
            </a:extLst>
          </p:cNvPr>
          <p:cNvSpPr>
            <a:spLocks noGrp="1"/>
          </p:cNvSpPr>
          <p:nvPr>
            <p:ph type="body" idx="1"/>
          </p:nvPr>
        </p:nvSpPr>
        <p:spPr/>
        <p:txBody>
          <a:bodyPr>
            <a:normAutofit fontScale="70000" lnSpcReduction="20000"/>
          </a:bodyPr>
          <a:lstStyle/>
          <a:p>
            <a:r>
              <a:rPr lang="en-US" sz="2800" dirty="0"/>
              <a:t>Collective 1971 – 1983 – a lot of people left</a:t>
            </a:r>
            <a:endParaRPr lang="en-US" dirty="0"/>
          </a:p>
        </p:txBody>
      </p:sp>
      <p:sp>
        <p:nvSpPr>
          <p:cNvPr id="4" name="Content Placeholder 3">
            <a:extLst>
              <a:ext uri="{FF2B5EF4-FFF2-40B4-BE49-F238E27FC236}">
                <a16:creationId xmlns:a16="http://schemas.microsoft.com/office/drawing/2014/main" id="{BFF315B8-E1D1-92B4-87C2-D78472355AC0}"/>
              </a:ext>
            </a:extLst>
          </p:cNvPr>
          <p:cNvSpPr>
            <a:spLocks noGrp="1"/>
          </p:cNvSpPr>
          <p:nvPr>
            <p:ph sz="half" idx="2"/>
          </p:nvPr>
        </p:nvSpPr>
        <p:spPr>
          <a:xfrm>
            <a:off x="704088" y="2428325"/>
            <a:ext cx="5255212" cy="2829072"/>
          </a:xfrm>
        </p:spPr>
        <p:txBody>
          <a:bodyPr vert="horz" lIns="91440" tIns="45720" rIns="91440" bIns="45720" rtlCol="0" anchor="t">
            <a:normAutofit fontScale="92500" lnSpcReduction="20000"/>
          </a:bodyPr>
          <a:lstStyle/>
          <a:p>
            <a:r>
              <a:rPr lang="en-US" dirty="0"/>
              <a:t>Shared </a:t>
            </a:r>
            <a:r>
              <a:rPr lang="en-US" dirty="0" err="1"/>
              <a:t>labour</a:t>
            </a:r>
            <a:r>
              <a:rPr lang="en-US" dirty="0"/>
              <a:t>, pooled resources and profit (a dollar a day).</a:t>
            </a:r>
          </a:p>
          <a:p>
            <a:r>
              <a:rPr lang="en-US" dirty="0"/>
              <a:t>Shared ideology and goals, sustainability, community outside of the norm</a:t>
            </a:r>
          </a:p>
          <a:p>
            <a:r>
              <a:rPr lang="en-US" dirty="0"/>
              <a:t>Non-appointed leadership- agreements were made by debate</a:t>
            </a:r>
          </a:p>
          <a:p>
            <a:r>
              <a:rPr lang="en-US" dirty="0"/>
              <a:t>Bottom-up, built community from scratch</a:t>
            </a:r>
          </a:p>
          <a:p>
            <a:r>
              <a:rPr lang="en-US" dirty="0"/>
              <a:t>Lack of distinction between work and free time </a:t>
            </a:r>
          </a:p>
          <a:p>
            <a:pPr marL="0" indent="0">
              <a:buNone/>
            </a:pPr>
            <a:endParaRPr lang="en-US"/>
          </a:p>
          <a:p>
            <a:endParaRPr lang="en-US"/>
          </a:p>
          <a:p>
            <a:endParaRPr lang="en-US"/>
          </a:p>
        </p:txBody>
      </p:sp>
      <p:sp>
        <p:nvSpPr>
          <p:cNvPr id="5" name="Text Placeholder 4">
            <a:extLst>
              <a:ext uri="{FF2B5EF4-FFF2-40B4-BE49-F238E27FC236}">
                <a16:creationId xmlns:a16="http://schemas.microsoft.com/office/drawing/2014/main" id="{F37DCB0D-2998-E7EA-9372-2D2CF8B050C0}"/>
              </a:ext>
            </a:extLst>
          </p:cNvPr>
          <p:cNvSpPr>
            <a:spLocks noGrp="1"/>
          </p:cNvSpPr>
          <p:nvPr>
            <p:ph type="body" sz="quarter" idx="3"/>
          </p:nvPr>
        </p:nvSpPr>
        <p:spPr/>
        <p:txBody>
          <a:bodyPr>
            <a:normAutofit fontScale="70000" lnSpcReduction="20000"/>
          </a:bodyPr>
          <a:lstStyle/>
          <a:p>
            <a:r>
              <a:rPr lang="en-US" sz="2800" dirty="0"/>
              <a:t>1983  -Community- present day (250 members)</a:t>
            </a:r>
          </a:p>
        </p:txBody>
      </p:sp>
      <p:sp>
        <p:nvSpPr>
          <p:cNvPr id="6" name="Content Placeholder 5">
            <a:extLst>
              <a:ext uri="{FF2B5EF4-FFF2-40B4-BE49-F238E27FC236}">
                <a16:creationId xmlns:a16="http://schemas.microsoft.com/office/drawing/2014/main" id="{845AA4AF-B460-DD02-9568-FE2441F7CCCD}"/>
              </a:ext>
            </a:extLst>
          </p:cNvPr>
          <p:cNvSpPr>
            <a:spLocks noGrp="1"/>
          </p:cNvSpPr>
          <p:nvPr>
            <p:ph sz="quarter" idx="4"/>
          </p:nvPr>
        </p:nvSpPr>
        <p:spPr>
          <a:xfrm>
            <a:off x="6138212" y="2428325"/>
            <a:ext cx="5298344" cy="2829072"/>
          </a:xfrm>
        </p:spPr>
        <p:txBody>
          <a:bodyPr vert="horz" lIns="91440" tIns="45720" rIns="91440" bIns="45720" rtlCol="0" anchor="t">
            <a:normAutofit fontScale="92500" lnSpcReduction="20000"/>
          </a:bodyPr>
          <a:lstStyle/>
          <a:p>
            <a:r>
              <a:rPr lang="en-US" dirty="0"/>
              <a:t>Now a non-profit corporation. Modified consensus or majority voting, no longer drawn out discussions</a:t>
            </a:r>
          </a:p>
          <a:p>
            <a:r>
              <a:rPr lang="en-US" dirty="0"/>
              <a:t>Households responsible for own income, but contribute annually to the community</a:t>
            </a:r>
          </a:p>
          <a:p>
            <a:r>
              <a:rPr lang="en-US" dirty="0"/>
              <a:t>Board of Directors elected by residents, who make legal, financial and land use decisions</a:t>
            </a:r>
          </a:p>
          <a:p>
            <a:r>
              <a:rPr lang="en-US" dirty="0"/>
              <a:t>Committees and working groups developed</a:t>
            </a:r>
          </a:p>
        </p:txBody>
      </p:sp>
      <p:sp>
        <p:nvSpPr>
          <p:cNvPr id="7" name="TextBox 6">
            <a:extLst>
              <a:ext uri="{FF2B5EF4-FFF2-40B4-BE49-F238E27FC236}">
                <a16:creationId xmlns:a16="http://schemas.microsoft.com/office/drawing/2014/main" id="{DCACFF08-B89F-0FEA-264B-7B1A53F11D51}"/>
              </a:ext>
            </a:extLst>
          </p:cNvPr>
          <p:cNvSpPr txBox="1"/>
          <p:nvPr/>
        </p:nvSpPr>
        <p:spPr>
          <a:xfrm>
            <a:off x="749273" y="5213683"/>
            <a:ext cx="1093829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Similarities – fit into the intentional community bracket. Strong principles, shared identity, businesses, ecology, diet, harmonious living in nature, outreach work.</a:t>
            </a:r>
          </a:p>
        </p:txBody>
      </p:sp>
      <p:sp>
        <p:nvSpPr>
          <p:cNvPr id="8" name="Slide Number Placeholder 7">
            <a:extLst>
              <a:ext uri="{FF2B5EF4-FFF2-40B4-BE49-F238E27FC236}">
                <a16:creationId xmlns:a16="http://schemas.microsoft.com/office/drawing/2014/main" id="{3CE8EA8F-AA84-74C5-E4A6-658DCF6B295F}"/>
              </a:ext>
            </a:extLst>
          </p:cNvPr>
          <p:cNvSpPr>
            <a:spLocks noGrp="1"/>
          </p:cNvSpPr>
          <p:nvPr>
            <p:ph type="sldNum" sz="quarter" idx="12"/>
          </p:nvPr>
        </p:nvSpPr>
        <p:spPr/>
        <p:txBody>
          <a:bodyPr/>
          <a:lstStyle/>
          <a:p>
            <a:fld id="{87E7843D-FF13-4365-9478-9625B70A2705}" type="slidenum">
              <a:rPr lang="en-US" smtClean="0"/>
              <a:t>9</a:t>
            </a:fld>
            <a:endParaRPr lang="en-US"/>
          </a:p>
        </p:txBody>
      </p:sp>
      <p:sp>
        <p:nvSpPr>
          <p:cNvPr id="9" name="TextBox 8">
            <a:extLst>
              <a:ext uri="{FF2B5EF4-FFF2-40B4-BE49-F238E27FC236}">
                <a16:creationId xmlns:a16="http://schemas.microsoft.com/office/drawing/2014/main" id="{7B53E9C6-5FFE-5DA1-70FE-9F9BA232458D}"/>
              </a:ext>
            </a:extLst>
          </p:cNvPr>
          <p:cNvSpPr txBox="1"/>
          <p:nvPr/>
        </p:nvSpPr>
        <p:spPr>
          <a:xfrm>
            <a:off x="5713346" y="6147064"/>
            <a:ext cx="555131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(Dunlop, 2008; The Farm Community (no date); Versluis and Morgan, 1998).</a:t>
            </a:r>
          </a:p>
        </p:txBody>
      </p:sp>
    </p:spTree>
    <p:extLst>
      <p:ext uri="{BB962C8B-B14F-4D97-AF65-F5344CB8AC3E}">
        <p14:creationId xmlns:p14="http://schemas.microsoft.com/office/powerpoint/2010/main" val="18223414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BF1AB89-B5D2-ED42-6E2C-B7E407906090}"/>
              </a:ext>
            </a:extLst>
          </p:cNvPr>
          <p:cNvPicPr>
            <a:picLocks noChangeAspect="1"/>
          </p:cNvPicPr>
          <p:nvPr/>
        </p:nvPicPr>
        <p:blipFill>
          <a:blip r:embed="rId2"/>
          <a:stretch>
            <a:fillRect/>
          </a:stretch>
        </p:blipFill>
        <p:spPr>
          <a:xfrm>
            <a:off x="773233" y="739266"/>
            <a:ext cx="3571875" cy="2676525"/>
          </a:xfrm>
          <a:prstGeom prst="rect">
            <a:avLst/>
          </a:prstGeom>
        </p:spPr>
      </p:pic>
      <p:pic>
        <p:nvPicPr>
          <p:cNvPr id="3" name="Picture 2" descr="A logo with a person in a lotus pose&#10;&#10;AI-generated content may be incorrect.">
            <a:extLst>
              <a:ext uri="{FF2B5EF4-FFF2-40B4-BE49-F238E27FC236}">
                <a16:creationId xmlns:a16="http://schemas.microsoft.com/office/drawing/2014/main" id="{8CE9E575-4256-A0D7-2A52-2B83DFB4CC40}"/>
              </a:ext>
            </a:extLst>
          </p:cNvPr>
          <p:cNvPicPr>
            <a:picLocks noChangeAspect="1"/>
          </p:cNvPicPr>
          <p:nvPr/>
        </p:nvPicPr>
        <p:blipFill>
          <a:blip r:embed="rId3"/>
          <a:stretch>
            <a:fillRect/>
          </a:stretch>
        </p:blipFill>
        <p:spPr>
          <a:xfrm>
            <a:off x="4229100" y="1809750"/>
            <a:ext cx="3733800" cy="3238500"/>
          </a:xfrm>
          <a:prstGeom prst="rect">
            <a:avLst/>
          </a:prstGeom>
        </p:spPr>
      </p:pic>
      <p:pic>
        <p:nvPicPr>
          <p:cNvPr id="4" name="Picture 3" descr="A group of people standing on a balcony&#10;&#10;AI-generated content may be incorrect.">
            <a:extLst>
              <a:ext uri="{FF2B5EF4-FFF2-40B4-BE49-F238E27FC236}">
                <a16:creationId xmlns:a16="http://schemas.microsoft.com/office/drawing/2014/main" id="{FE6BD16E-8880-E253-C7D1-2A93C88FE834}"/>
              </a:ext>
            </a:extLst>
          </p:cNvPr>
          <p:cNvPicPr>
            <a:picLocks noChangeAspect="1"/>
          </p:cNvPicPr>
          <p:nvPr/>
        </p:nvPicPr>
        <p:blipFill>
          <a:blip r:embed="rId4"/>
          <a:stretch>
            <a:fillRect/>
          </a:stretch>
        </p:blipFill>
        <p:spPr>
          <a:xfrm>
            <a:off x="7880500" y="736300"/>
            <a:ext cx="3202737" cy="2926871"/>
          </a:xfrm>
          <a:prstGeom prst="rect">
            <a:avLst/>
          </a:prstGeom>
        </p:spPr>
      </p:pic>
      <p:pic>
        <p:nvPicPr>
          <p:cNvPr id="5" name="Picture 4" descr="A group of people working in a factory&#10;&#10;AI-generated content may be incorrect.">
            <a:extLst>
              <a:ext uri="{FF2B5EF4-FFF2-40B4-BE49-F238E27FC236}">
                <a16:creationId xmlns:a16="http://schemas.microsoft.com/office/drawing/2014/main" id="{81AD9FE8-CA1A-5269-8048-1D39C31793EF}"/>
              </a:ext>
            </a:extLst>
          </p:cNvPr>
          <p:cNvPicPr>
            <a:picLocks noChangeAspect="1"/>
          </p:cNvPicPr>
          <p:nvPr/>
        </p:nvPicPr>
        <p:blipFill>
          <a:blip r:embed="rId5"/>
          <a:stretch>
            <a:fillRect/>
          </a:stretch>
        </p:blipFill>
        <p:spPr>
          <a:xfrm>
            <a:off x="773142" y="3433044"/>
            <a:ext cx="3543300" cy="2809875"/>
          </a:xfrm>
          <a:prstGeom prst="rect">
            <a:avLst/>
          </a:prstGeom>
        </p:spPr>
      </p:pic>
      <p:pic>
        <p:nvPicPr>
          <p:cNvPr id="6" name="Picture 5" descr="A person sitting at a table with books&#10;&#10;AI-generated content may be incorrect.">
            <a:extLst>
              <a:ext uri="{FF2B5EF4-FFF2-40B4-BE49-F238E27FC236}">
                <a16:creationId xmlns:a16="http://schemas.microsoft.com/office/drawing/2014/main" id="{E79A3481-1F52-578A-E669-00A429C8C266}"/>
              </a:ext>
            </a:extLst>
          </p:cNvPr>
          <p:cNvPicPr>
            <a:picLocks noChangeAspect="1"/>
          </p:cNvPicPr>
          <p:nvPr/>
        </p:nvPicPr>
        <p:blipFill>
          <a:blip r:embed="rId6"/>
          <a:stretch>
            <a:fillRect/>
          </a:stretch>
        </p:blipFill>
        <p:spPr>
          <a:xfrm>
            <a:off x="7875558" y="3662093"/>
            <a:ext cx="3543300" cy="2495550"/>
          </a:xfrm>
          <a:prstGeom prst="rect">
            <a:avLst/>
          </a:prstGeom>
        </p:spPr>
      </p:pic>
      <p:sp>
        <p:nvSpPr>
          <p:cNvPr id="7" name="Slide Number Placeholder 6">
            <a:extLst>
              <a:ext uri="{FF2B5EF4-FFF2-40B4-BE49-F238E27FC236}">
                <a16:creationId xmlns:a16="http://schemas.microsoft.com/office/drawing/2014/main" id="{4A82BA58-BAD1-DBAC-E456-E5FBA56C1EB6}"/>
              </a:ext>
            </a:extLst>
          </p:cNvPr>
          <p:cNvSpPr>
            <a:spLocks noGrp="1"/>
          </p:cNvSpPr>
          <p:nvPr>
            <p:ph type="sldNum" sz="quarter" idx="12"/>
          </p:nvPr>
        </p:nvSpPr>
        <p:spPr/>
        <p:txBody>
          <a:bodyPr/>
          <a:lstStyle/>
          <a:p>
            <a:fld id="{87E7843D-FF13-4365-9478-9625B70A2705}" type="slidenum">
              <a:rPr lang="en-US" smtClean="0"/>
              <a:t>10</a:t>
            </a:fld>
            <a:endParaRPr lang="en-US"/>
          </a:p>
        </p:txBody>
      </p:sp>
      <p:sp>
        <p:nvSpPr>
          <p:cNvPr id="8" name="TextBox 7">
            <a:extLst>
              <a:ext uri="{FF2B5EF4-FFF2-40B4-BE49-F238E27FC236}">
                <a16:creationId xmlns:a16="http://schemas.microsoft.com/office/drawing/2014/main" id="{E9218EFE-4EC7-FD3A-CEBA-E686AB363B50}"/>
              </a:ext>
            </a:extLst>
          </p:cNvPr>
          <p:cNvSpPr txBox="1"/>
          <p:nvPr/>
        </p:nvSpPr>
        <p:spPr>
          <a:xfrm>
            <a:off x="7720238" y="6341076"/>
            <a:ext cx="35193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Farm Community, (no date).</a:t>
            </a:r>
          </a:p>
        </p:txBody>
      </p:sp>
    </p:spTree>
    <p:extLst>
      <p:ext uri="{BB962C8B-B14F-4D97-AF65-F5344CB8AC3E}">
        <p14:creationId xmlns:p14="http://schemas.microsoft.com/office/powerpoint/2010/main" val="30942551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F972D26-8C7B-2209-1F39-67FFED728468}"/>
              </a:ext>
            </a:extLst>
          </p:cNvPr>
          <p:cNvSpPr>
            <a:spLocks noGrp="1"/>
          </p:cNvSpPr>
          <p:nvPr>
            <p:ph type="sldNum" sz="quarter" idx="12"/>
          </p:nvPr>
        </p:nvSpPr>
        <p:spPr/>
        <p:txBody>
          <a:bodyPr/>
          <a:lstStyle/>
          <a:p>
            <a:fld id="{87E7843D-FF13-4365-9478-9625B70A2705}" type="slidenum">
              <a:rPr lang="en-US" smtClean="0"/>
              <a:t>11</a:t>
            </a:fld>
            <a:endParaRPr lang="en-US"/>
          </a:p>
        </p:txBody>
      </p:sp>
      <p:sp>
        <p:nvSpPr>
          <p:cNvPr id="3" name="TextBox 2">
            <a:extLst>
              <a:ext uri="{FF2B5EF4-FFF2-40B4-BE49-F238E27FC236}">
                <a16:creationId xmlns:a16="http://schemas.microsoft.com/office/drawing/2014/main" id="{C4305AB1-716B-43C4-0974-6FE1F4817EB3}"/>
              </a:ext>
            </a:extLst>
          </p:cNvPr>
          <p:cNvSpPr txBox="1"/>
          <p:nvPr/>
        </p:nvSpPr>
        <p:spPr>
          <a:xfrm>
            <a:off x="547190" y="814108"/>
            <a:ext cx="11055711" cy="74789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ptos"/>
              </a:rPr>
              <a:t>References:</a:t>
            </a:r>
          </a:p>
          <a:p>
            <a:endParaRPr lang="en-US" sz="1600" dirty="0">
              <a:latin typeface="Aptos"/>
            </a:endParaRPr>
          </a:p>
          <a:p>
            <a:r>
              <a:rPr lang="en-US" sz="1600" b="1" dirty="0">
                <a:latin typeface="Aptos"/>
              </a:rPr>
              <a:t>Anderson, E.</a:t>
            </a:r>
            <a:r>
              <a:rPr lang="en-US" sz="1600" dirty="0">
                <a:latin typeface="Aptos"/>
              </a:rPr>
              <a:t> (2014) ‘What life is like when you’re born on a commune’, </a:t>
            </a:r>
            <a:r>
              <a:rPr lang="en-US" sz="1600" i="1" dirty="0">
                <a:latin typeface="Aptos"/>
              </a:rPr>
              <a:t>Vanity Fair</a:t>
            </a:r>
            <a:r>
              <a:rPr lang="en-US" sz="1600" dirty="0">
                <a:latin typeface="Aptos"/>
              </a:rPr>
              <a:t>, 8 August. Available at: </a:t>
            </a:r>
            <a:r>
              <a:rPr lang="en-US" sz="1600" dirty="0">
                <a:latin typeface="Aptos"/>
                <a:hlinkClick r:id="rId2">
                  <a:extLst>
                    <a:ext uri="{A12FA001-AC4F-418D-AE19-62706E023703}">
                      <ahyp:hlinkClr xmlns:ahyp="http://schemas.microsoft.com/office/drawing/2018/hyperlinkcolor" val="tx"/>
                    </a:ext>
                  </a:extLst>
                </a:hlinkClick>
              </a:rPr>
              <a:t>https://www.vanityfair.com/news/daily-news/2014/08/the-farm-born-on-a-commune</a:t>
            </a:r>
            <a:r>
              <a:rPr lang="en-US" sz="1600" dirty="0">
                <a:latin typeface="Aptos"/>
              </a:rPr>
              <a:t> (Accessed: 30 November 2025).</a:t>
            </a:r>
          </a:p>
          <a:p>
            <a:endParaRPr lang="en-US" sz="1600" dirty="0">
              <a:latin typeface="Aptos"/>
            </a:endParaRPr>
          </a:p>
          <a:p>
            <a:r>
              <a:rPr lang="en-US" sz="1600" b="1" dirty="0">
                <a:latin typeface="Aptos"/>
              </a:rPr>
              <a:t>Bourdieu, P. </a:t>
            </a:r>
            <a:r>
              <a:rPr lang="en-US" sz="1600" dirty="0">
                <a:latin typeface="Aptos"/>
              </a:rPr>
              <a:t>(1986) </a:t>
            </a:r>
            <a:r>
              <a:rPr lang="en-US" sz="1600" i="1" dirty="0">
                <a:latin typeface="Aptos"/>
              </a:rPr>
              <a:t>The Forms of Capital.</a:t>
            </a:r>
            <a:r>
              <a:rPr lang="en-US" sz="1600" dirty="0">
                <a:latin typeface="Aptos"/>
              </a:rPr>
              <a:t> In: J. G. Richardson (ed.) </a:t>
            </a:r>
            <a:r>
              <a:rPr lang="en-US" sz="1600" i="1" dirty="0">
                <a:latin typeface="Aptos"/>
              </a:rPr>
              <a:t>Handbook of Theory and Research for the Sociology of Education</a:t>
            </a:r>
            <a:r>
              <a:rPr lang="en-US" sz="1600" dirty="0">
                <a:latin typeface="Aptos"/>
              </a:rPr>
              <a:t>. New York: Greenwood Press. Available at: </a:t>
            </a:r>
            <a:r>
              <a:rPr lang="en-US" sz="1600" dirty="0">
                <a:latin typeface="Aptos"/>
                <a:hlinkClick r:id="rId3">
                  <a:extLst>
                    <a:ext uri="{A12FA001-AC4F-418D-AE19-62706E023703}">
                      <ahyp:hlinkClr xmlns:ahyp="http://schemas.microsoft.com/office/drawing/2018/hyperlinkcolor" val="tx"/>
                    </a:ext>
                  </a:extLst>
                </a:hlinkClick>
              </a:rPr>
              <a:t>https://www.marxists.org/reference/subject/philosophy/works/fr/bourdieu-forms-capital.htm.</a:t>
            </a:r>
            <a:r>
              <a:rPr lang="en-US" sz="1600" dirty="0">
                <a:latin typeface="Aptos"/>
              </a:rPr>
              <a:t> (Accessed 1 December 2025).</a:t>
            </a:r>
          </a:p>
          <a:p>
            <a:endParaRPr lang="en-US" sz="1600" dirty="0">
              <a:latin typeface="Aptos"/>
            </a:endParaRPr>
          </a:p>
          <a:p>
            <a:r>
              <a:rPr lang="en-US" sz="1600" b="1" dirty="0">
                <a:latin typeface="Aptos"/>
              </a:rPr>
              <a:t>Brown, S.</a:t>
            </a:r>
            <a:r>
              <a:rPr lang="en-US" sz="1600" dirty="0">
                <a:latin typeface="Aptos"/>
              </a:rPr>
              <a:t> (2002) </a:t>
            </a:r>
            <a:r>
              <a:rPr lang="en-US" sz="1600" i="1" dirty="0">
                <a:latin typeface="Aptos"/>
              </a:rPr>
              <a:t>Intentional Community: An Anthropological Perspective</a:t>
            </a:r>
            <a:r>
              <a:rPr lang="en-US" sz="1600" dirty="0">
                <a:latin typeface="Aptos"/>
              </a:rPr>
              <a:t>. Albany: State University of New York Press. Available at: </a:t>
            </a:r>
            <a:r>
              <a:rPr lang="en-US" sz="1600" dirty="0">
                <a:latin typeface="Aptos"/>
                <a:hlinkClick r:id="rId4">
                  <a:extLst>
                    <a:ext uri="{A12FA001-AC4F-418D-AE19-62706E023703}">
                      <ahyp:hlinkClr xmlns:ahyp="http://schemas.microsoft.com/office/drawing/2018/hyperlinkcolor" val="tx"/>
                    </a:ext>
                  </a:extLst>
                </a:hlinkClick>
              </a:rPr>
              <a:t>https://www.google.co.uk/books/edition/Intentional_Community/DU3B6JdItFUC</a:t>
            </a:r>
            <a:r>
              <a:rPr lang="en-US" sz="1600" dirty="0">
                <a:latin typeface="Aptos"/>
              </a:rPr>
              <a:t> (Accessed: 29 November 2025).</a:t>
            </a:r>
            <a:endParaRPr lang="en-US"/>
          </a:p>
          <a:p>
            <a:endParaRPr lang="en-US" sz="1600" dirty="0">
              <a:latin typeface="Aptos"/>
            </a:endParaRPr>
          </a:p>
          <a:p>
            <a:r>
              <a:rPr lang="en-US" sz="1600" b="1" dirty="0" err="1">
                <a:latin typeface="Aptos"/>
              </a:rPr>
              <a:t>Cabbuag</a:t>
            </a:r>
            <a:r>
              <a:rPr lang="en-US" sz="1600" b="1" dirty="0">
                <a:latin typeface="Aptos"/>
              </a:rPr>
              <a:t>, S.</a:t>
            </a:r>
            <a:r>
              <a:rPr lang="en-US" sz="1600" dirty="0">
                <a:latin typeface="Aptos"/>
              </a:rPr>
              <a:t> (2016) ‘Charisma and Charismatic Leaders: Weber and Beyond’, </a:t>
            </a:r>
            <a:r>
              <a:rPr lang="en-US" sz="1600" i="1" dirty="0">
                <a:latin typeface="Aptos"/>
              </a:rPr>
              <a:t>Philippine Sociological Review</a:t>
            </a:r>
            <a:r>
              <a:rPr lang="en-US" sz="1600" dirty="0">
                <a:latin typeface="Aptos"/>
              </a:rPr>
              <a:t>, 64(1), pp. 209–230. Available at: </a:t>
            </a:r>
            <a:r>
              <a:rPr lang="en-US" sz="1600" dirty="0">
                <a:latin typeface="Aptos"/>
                <a:hlinkClick r:id="rId5">
                  <a:extLst>
                    <a:ext uri="{A12FA001-AC4F-418D-AE19-62706E023703}">
                      <ahyp:hlinkClr xmlns:ahyp="http://schemas.microsoft.com/office/drawing/2018/hyperlinkcolor" val="tx"/>
                    </a:ext>
                  </a:extLst>
                </a:hlinkClick>
              </a:rPr>
              <a:t>https://www.jstor.org/stable/26608922</a:t>
            </a:r>
            <a:r>
              <a:rPr lang="en-US" sz="1600" dirty="0">
                <a:latin typeface="Aptos"/>
              </a:rPr>
              <a:t> (Accessed: 2 December 2025).</a:t>
            </a:r>
          </a:p>
          <a:p>
            <a:endParaRPr lang="en-US" sz="1600" dirty="0">
              <a:latin typeface="Aptos"/>
            </a:endParaRPr>
          </a:p>
          <a:p>
            <a:r>
              <a:rPr lang="en-US" sz="1600" b="1" dirty="0">
                <a:latin typeface="Aptos"/>
              </a:rPr>
              <a:t>Dunlap, R.</a:t>
            </a:r>
            <a:r>
              <a:rPr lang="en-US" sz="1600" dirty="0">
                <a:latin typeface="Aptos"/>
              </a:rPr>
              <a:t> (2008) ‘“Voting with their feet”: An exploration of leisure in an intentional community’. Unpublished PhD thesis. University of Georgia. Available at: </a:t>
            </a:r>
            <a:r>
              <a:rPr lang="en-US" sz="1600" dirty="0">
                <a:latin typeface="Aptos"/>
                <a:hlinkClick r:id="rId6">
                  <a:extLst>
                    <a:ext uri="{A12FA001-AC4F-418D-AE19-62706E023703}">
                      <ahyp:hlinkClr xmlns:ahyp="http://schemas.microsoft.com/office/drawing/2018/hyperlinkcolor" val="tx"/>
                    </a:ext>
                  </a:extLst>
                </a:hlinkClick>
              </a:rPr>
              <a:t>https://openscholar.uga.edu/record/9991?ln=en&amp;v=pdf</a:t>
            </a:r>
            <a:r>
              <a:rPr lang="en-US" sz="1600" dirty="0">
                <a:latin typeface="Aptos"/>
              </a:rPr>
              <a:t> (Accessed: 27 November 2025).</a:t>
            </a:r>
          </a:p>
          <a:p>
            <a:endParaRPr lang="en-US" sz="1600" dirty="0">
              <a:latin typeface="Aptos"/>
            </a:endParaRPr>
          </a:p>
          <a:p>
            <a:endParaRPr lang="en-US" sz="1600" dirty="0">
              <a:latin typeface="Aptos"/>
            </a:endParaRPr>
          </a:p>
          <a:p>
            <a:endParaRPr lang="en-US" sz="1600" dirty="0">
              <a:latin typeface="Aptos"/>
            </a:endParaRPr>
          </a:p>
          <a:p>
            <a:endParaRPr lang="en-US" sz="1600" dirty="0">
              <a:latin typeface="Aptos"/>
            </a:endParaRPr>
          </a:p>
          <a:p>
            <a:endParaRPr lang="en-US" sz="1600" dirty="0">
              <a:latin typeface="Aptos"/>
            </a:endParaRPr>
          </a:p>
          <a:p>
            <a:endParaRPr lang="en-US" sz="2400" dirty="0">
              <a:latin typeface="Calisto MT"/>
            </a:endParaRPr>
          </a:p>
          <a:p>
            <a:endParaRPr lang="en-US" sz="1200" dirty="0">
              <a:latin typeface="Aptos"/>
            </a:endParaRPr>
          </a:p>
          <a:p>
            <a:endParaRPr lang="en-US" sz="2400" dirty="0"/>
          </a:p>
          <a:p>
            <a:endParaRPr lang="en-US" dirty="0"/>
          </a:p>
          <a:p>
            <a:endParaRPr lang="en-US" dirty="0"/>
          </a:p>
        </p:txBody>
      </p:sp>
    </p:spTree>
    <p:extLst>
      <p:ext uri="{BB962C8B-B14F-4D97-AF65-F5344CB8AC3E}">
        <p14:creationId xmlns:p14="http://schemas.microsoft.com/office/powerpoint/2010/main" val="2096378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81C7960-3024-FB4C-454E-B57DEFF5E1E3}"/>
              </a:ext>
            </a:extLst>
          </p:cNvPr>
          <p:cNvSpPr>
            <a:spLocks noGrp="1"/>
          </p:cNvSpPr>
          <p:nvPr>
            <p:ph type="sldNum" sz="quarter" idx="12"/>
          </p:nvPr>
        </p:nvSpPr>
        <p:spPr/>
        <p:txBody>
          <a:bodyPr/>
          <a:lstStyle/>
          <a:p>
            <a:fld id="{87E7843D-FF13-4365-9478-9625B70A2705}" type="slidenum">
              <a:rPr lang="en-US" smtClean="0"/>
              <a:t>12</a:t>
            </a:fld>
            <a:endParaRPr lang="en-US"/>
          </a:p>
        </p:txBody>
      </p:sp>
      <p:sp>
        <p:nvSpPr>
          <p:cNvPr id="3" name="TextBox 2">
            <a:extLst>
              <a:ext uri="{FF2B5EF4-FFF2-40B4-BE49-F238E27FC236}">
                <a16:creationId xmlns:a16="http://schemas.microsoft.com/office/drawing/2014/main" id="{89577196-99D5-00FD-5CC9-3A65FCF9BB2B}"/>
              </a:ext>
            </a:extLst>
          </p:cNvPr>
          <p:cNvSpPr txBox="1"/>
          <p:nvPr/>
        </p:nvSpPr>
        <p:spPr>
          <a:xfrm>
            <a:off x="498009" y="756874"/>
            <a:ext cx="11153954"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ptos"/>
              </a:rPr>
              <a:t>References </a:t>
            </a:r>
            <a:r>
              <a:rPr lang="en-US" sz="1600" err="1">
                <a:latin typeface="Aptos"/>
              </a:rPr>
              <a:t>cont</a:t>
            </a:r>
            <a:r>
              <a:rPr lang="en-US" sz="1600" dirty="0">
                <a:latin typeface="Aptos"/>
              </a:rPr>
              <a:t>:</a:t>
            </a:r>
          </a:p>
          <a:p>
            <a:endParaRPr lang="en-US" sz="1600" dirty="0">
              <a:latin typeface="Aptos"/>
            </a:endParaRPr>
          </a:p>
          <a:p>
            <a:r>
              <a:rPr lang="en-US" sz="1600" b="1" dirty="0">
                <a:latin typeface="Aptos"/>
              </a:rPr>
              <a:t>Farber, D. </a:t>
            </a:r>
            <a:r>
              <a:rPr lang="en-US" sz="1600" dirty="0">
                <a:latin typeface="Aptos"/>
              </a:rPr>
              <a:t>(1994) </a:t>
            </a:r>
            <a:r>
              <a:rPr lang="en-US" sz="1600" i="1" dirty="0">
                <a:latin typeface="Aptos"/>
              </a:rPr>
              <a:t>The Age of Great Dreams: America in the 1960s</a:t>
            </a:r>
            <a:r>
              <a:rPr lang="en-US" sz="1600" dirty="0">
                <a:latin typeface="Aptos"/>
              </a:rPr>
              <a:t>. New York: Hill &amp; Wang. Available at: </a:t>
            </a:r>
            <a:r>
              <a:rPr lang="en-US" sz="1600" dirty="0">
                <a:latin typeface="Aptos"/>
                <a:hlinkClick r:id="rId2">
                  <a:extLst>
                    <a:ext uri="{A12FA001-AC4F-418D-AE19-62706E023703}">
                      <ahyp:hlinkClr xmlns:ahyp="http://schemas.microsoft.com/office/drawing/2018/hyperlinkcolor" val="tx"/>
                    </a:ext>
                  </a:extLst>
                </a:hlinkClick>
              </a:rPr>
              <a:t>https://www.google.co.uk/books/edition/The_Age_of_Great_Dreams/IgNqfzULhPIC?hl=en</a:t>
            </a:r>
            <a:r>
              <a:rPr lang="en-US" sz="1600" dirty="0">
                <a:latin typeface="Aptos"/>
              </a:rPr>
              <a:t> (Accessed: 05 December 2025).</a:t>
            </a:r>
            <a:endParaRPr lang="en-US" dirty="0"/>
          </a:p>
          <a:p>
            <a:endParaRPr lang="en-US" sz="1600" dirty="0">
              <a:latin typeface="Aptos"/>
            </a:endParaRPr>
          </a:p>
          <a:p>
            <a:r>
              <a:rPr lang="en-US" sz="1600" b="1" dirty="0">
                <a:latin typeface="Aptos"/>
              </a:rPr>
              <a:t>Gaskin, I.M.</a:t>
            </a:r>
            <a:r>
              <a:rPr lang="en-US" sz="1600" dirty="0">
                <a:latin typeface="Aptos"/>
              </a:rPr>
              <a:t> (1998) ‘Voices from The Farm: Adventures in Community Living’, </a:t>
            </a:r>
            <a:r>
              <a:rPr lang="en-US" sz="1600" i="1" dirty="0">
                <a:latin typeface="Aptos"/>
              </a:rPr>
              <a:t>The Birth Gazette</a:t>
            </a:r>
            <a:r>
              <a:rPr lang="en-US" sz="1600" dirty="0">
                <a:latin typeface="Aptos"/>
              </a:rPr>
              <a:t>, p. 29. Available at: </a:t>
            </a:r>
            <a:r>
              <a:rPr lang="en-US" sz="1600" dirty="0">
                <a:latin typeface="Aptos"/>
                <a:hlinkClick r:id="rId3">
                  <a:extLst>
                    <a:ext uri="{A12FA001-AC4F-418D-AE19-62706E023703}">
                      <ahyp:hlinkClr xmlns:ahyp="http://schemas.microsoft.com/office/drawing/2018/hyperlinkcolor" val="tx"/>
                    </a:ext>
                  </a:extLst>
                </a:hlinkClick>
              </a:rPr>
              <a:t>https://www.proquest.com/docview/232186227</a:t>
            </a:r>
            <a:r>
              <a:rPr lang="en-US" sz="1600" dirty="0">
                <a:latin typeface="Aptos"/>
              </a:rPr>
              <a:t> (Accessed: 29 November 2025).</a:t>
            </a:r>
          </a:p>
          <a:p>
            <a:endParaRPr lang="en-US" sz="1600" dirty="0">
              <a:latin typeface="Aptos"/>
            </a:endParaRPr>
          </a:p>
          <a:p>
            <a:r>
              <a:rPr lang="en-US" sz="1600" b="1" dirty="0">
                <a:latin typeface="Aptos"/>
              </a:rPr>
              <a:t>Gavin, M.</a:t>
            </a:r>
            <a:r>
              <a:rPr lang="en-US" sz="1600" dirty="0">
                <a:latin typeface="Aptos"/>
              </a:rPr>
              <a:t> (2025) ‘The Farm’, </a:t>
            </a:r>
            <a:r>
              <a:rPr lang="en-US" sz="1600" i="1" dirty="0">
                <a:latin typeface="Aptos"/>
              </a:rPr>
              <a:t>Tennessee Encyclopedia of History and Culture</a:t>
            </a:r>
            <a:r>
              <a:rPr lang="en-US" sz="1600" dirty="0">
                <a:latin typeface="Aptos"/>
              </a:rPr>
              <a:t>. Available at: </a:t>
            </a:r>
            <a:r>
              <a:rPr lang="en-US" sz="1600" dirty="0">
                <a:latin typeface="Aptos"/>
                <a:hlinkClick r:id="rId4">
                  <a:extLst>
                    <a:ext uri="{A12FA001-AC4F-418D-AE19-62706E023703}">
                      <ahyp:hlinkClr xmlns:ahyp="http://schemas.microsoft.com/office/drawing/2018/hyperlinkcolor" val="tx"/>
                    </a:ext>
                  </a:extLst>
                </a:hlinkClick>
              </a:rPr>
              <a:t>https://tnency.utk.tennessee.edu/entries/the-farm/</a:t>
            </a:r>
            <a:r>
              <a:rPr lang="en-US" sz="1600" dirty="0">
                <a:latin typeface="Aptos"/>
              </a:rPr>
              <a:t> (Accessed: 29 November 2025).</a:t>
            </a:r>
            <a:endParaRPr lang="en-US" dirty="0"/>
          </a:p>
          <a:p>
            <a:endParaRPr lang="en-US" sz="1600" dirty="0">
              <a:latin typeface="Aptos"/>
            </a:endParaRPr>
          </a:p>
          <a:p>
            <a:r>
              <a:rPr lang="en-US" sz="1600" b="1" dirty="0">
                <a:latin typeface="Aptos"/>
              </a:rPr>
              <a:t>Kolb, D.A.</a:t>
            </a:r>
            <a:r>
              <a:rPr lang="en-US" sz="1600" dirty="0">
                <a:latin typeface="Aptos"/>
              </a:rPr>
              <a:t> (1984) </a:t>
            </a:r>
            <a:r>
              <a:rPr lang="en-US" sz="1600" i="1" dirty="0">
                <a:latin typeface="Aptos"/>
              </a:rPr>
              <a:t>Experiential learning: Experience as the source of learning and development</a:t>
            </a:r>
            <a:r>
              <a:rPr lang="en-US" sz="1600" dirty="0">
                <a:latin typeface="Aptos"/>
              </a:rPr>
              <a:t>. Englewood Cliffs, NJ: Prentice-Hall. Available at: </a:t>
            </a:r>
            <a:r>
              <a:rPr lang="en-US" sz="1600" dirty="0">
                <a:latin typeface="Aptos"/>
                <a:hlinkClick r:id="rId5">
                  <a:extLst>
                    <a:ext uri="{A12FA001-AC4F-418D-AE19-62706E023703}">
                      <ahyp:hlinkClr xmlns:ahyp="http://schemas.microsoft.com/office/drawing/2018/hyperlinkcolor" val="tx"/>
                    </a:ext>
                  </a:extLst>
                </a:hlinkClick>
              </a:rPr>
              <a:t>https://www.researchgate.net/publication/317187114</a:t>
            </a:r>
            <a:r>
              <a:rPr lang="en-US" sz="1600" dirty="0">
                <a:latin typeface="Aptos"/>
              </a:rPr>
              <a:t> (Accessed: 27 November 2025).</a:t>
            </a:r>
            <a:endParaRPr lang="en-US" dirty="0"/>
          </a:p>
          <a:p>
            <a:endParaRPr lang="en-US" sz="1600" dirty="0">
              <a:latin typeface="Aptos"/>
            </a:endParaRPr>
          </a:p>
          <a:p>
            <a:r>
              <a:rPr lang="en-US" sz="1600" b="1" dirty="0">
                <a:latin typeface="Aptos"/>
              </a:rPr>
              <a:t>LeDoux, P.</a:t>
            </a:r>
            <a:r>
              <a:rPr lang="en-US" sz="1600" dirty="0">
                <a:latin typeface="Aptos"/>
              </a:rPr>
              <a:t> (1992) </a:t>
            </a:r>
            <a:r>
              <a:rPr lang="en-US" sz="1600" i="1" dirty="0">
                <a:latin typeface="Aptos"/>
              </a:rPr>
              <a:t>History of The Farm</a:t>
            </a:r>
            <a:r>
              <a:rPr lang="en-US" sz="1600" dirty="0">
                <a:latin typeface="Aptos"/>
              </a:rPr>
              <a:t>. Available at: </a:t>
            </a:r>
            <a:r>
              <a:rPr lang="en-US" sz="1600" dirty="0">
                <a:latin typeface="Aptos"/>
                <a:hlinkClick r:id="rId6">
                  <a:extLst>
                    <a:ext uri="{A12FA001-AC4F-418D-AE19-62706E023703}">
                      <ahyp:hlinkClr xmlns:ahyp="http://schemas.microsoft.com/office/drawing/2018/hyperlinkcolor" val="tx"/>
                    </a:ext>
                  </a:extLst>
                </a:hlinkClick>
              </a:rPr>
              <a:t>https://jewlscholar.mtsu.edu/items/f83d5619-4879-4e0a-ad1e-d672fdebff34</a:t>
            </a:r>
            <a:r>
              <a:rPr lang="en-US" sz="1600" dirty="0">
                <a:latin typeface="Aptos"/>
              </a:rPr>
              <a:t> (Accessed: 05 December 2025).</a:t>
            </a:r>
          </a:p>
          <a:p>
            <a:endParaRPr lang="en-US" sz="1600" dirty="0">
              <a:latin typeface="Aptos"/>
            </a:endParaRPr>
          </a:p>
          <a:p>
            <a:r>
              <a:rPr lang="en-US" sz="1600" b="1" dirty="0">
                <a:latin typeface="Aptos"/>
              </a:rPr>
              <a:t>Plenty International</a:t>
            </a:r>
            <a:r>
              <a:rPr lang="en-US" sz="1600" dirty="0">
                <a:latin typeface="Aptos"/>
              </a:rPr>
              <a:t> (2025) </a:t>
            </a:r>
            <a:r>
              <a:rPr lang="en-US" sz="1600" i="1" dirty="0">
                <a:latin typeface="Aptos"/>
              </a:rPr>
              <a:t>Plenty</a:t>
            </a:r>
            <a:r>
              <a:rPr lang="en-US" sz="1600" dirty="0">
                <a:latin typeface="Aptos"/>
              </a:rPr>
              <a:t>. Available at: </a:t>
            </a:r>
            <a:r>
              <a:rPr lang="en-US" sz="1600" dirty="0">
                <a:latin typeface="Aptos"/>
                <a:hlinkClick r:id="rId7">
                  <a:extLst>
                    <a:ext uri="{A12FA001-AC4F-418D-AE19-62706E023703}">
                      <ahyp:hlinkClr xmlns:ahyp="http://schemas.microsoft.com/office/drawing/2018/hyperlinkcolor" val="tx"/>
                    </a:ext>
                  </a:extLst>
                </a:hlinkClick>
              </a:rPr>
              <a:t>https://plenty.org/</a:t>
            </a:r>
            <a:r>
              <a:rPr lang="en-US" sz="1600" dirty="0">
                <a:latin typeface="Aptos"/>
              </a:rPr>
              <a:t> (Accessed: 2 December 2025).</a:t>
            </a:r>
            <a:endParaRPr lang="en-US" dirty="0"/>
          </a:p>
          <a:p>
            <a:pPr algn="l"/>
            <a:endParaRPr lang="en-US" sz="1600" dirty="0">
              <a:latin typeface="Aptos"/>
            </a:endParaRPr>
          </a:p>
          <a:p>
            <a:r>
              <a:rPr lang="en-US" sz="1600" b="1" dirty="0">
                <a:latin typeface="Aptos"/>
              </a:rPr>
              <a:t>ProPublica</a:t>
            </a:r>
            <a:r>
              <a:rPr lang="en-US" sz="1600" dirty="0">
                <a:latin typeface="Aptos"/>
              </a:rPr>
              <a:t> (2025) ‘Plenty International, Summertown, TN’, </a:t>
            </a:r>
            <a:r>
              <a:rPr lang="en-US" sz="1600" i="1" dirty="0">
                <a:latin typeface="Aptos"/>
              </a:rPr>
              <a:t>Nonprofit Explorer</a:t>
            </a:r>
            <a:r>
              <a:rPr lang="en-US" sz="1600" dirty="0">
                <a:latin typeface="Aptos"/>
              </a:rPr>
              <a:t>. Available at: </a:t>
            </a:r>
            <a:r>
              <a:rPr lang="en-US" sz="1600" dirty="0">
                <a:latin typeface="Aptos"/>
                <a:hlinkClick r:id="rId8">
                  <a:extLst>
                    <a:ext uri="{A12FA001-AC4F-418D-AE19-62706E023703}">
                      <ahyp:hlinkClr xmlns:ahyp="http://schemas.microsoft.com/office/drawing/2018/hyperlinkcolor" val="tx"/>
                    </a:ext>
                  </a:extLst>
                </a:hlinkClick>
              </a:rPr>
              <a:t>https://projects.propublica.org/nonprofits/organizations/620591202</a:t>
            </a:r>
            <a:r>
              <a:rPr lang="en-US" sz="1600" dirty="0">
                <a:latin typeface="Aptos"/>
              </a:rPr>
              <a:t> (Accessed: 4 December 2025).</a:t>
            </a:r>
            <a:endParaRPr lang="en-US" dirty="0"/>
          </a:p>
          <a:p>
            <a:endParaRPr lang="en-US" sz="1600" dirty="0">
              <a:latin typeface="Aptos"/>
            </a:endParaRPr>
          </a:p>
          <a:p>
            <a:endParaRPr lang="en-US" sz="1600" dirty="0">
              <a:latin typeface="Aptos"/>
            </a:endParaRPr>
          </a:p>
          <a:p>
            <a:endParaRPr lang="en-US" dirty="0"/>
          </a:p>
        </p:txBody>
      </p:sp>
    </p:spTree>
    <p:extLst>
      <p:ext uri="{BB962C8B-B14F-4D97-AF65-F5344CB8AC3E}">
        <p14:creationId xmlns:p14="http://schemas.microsoft.com/office/powerpoint/2010/main" val="16571761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9E797A5-06F7-8028-A419-668A10273953}"/>
              </a:ext>
            </a:extLst>
          </p:cNvPr>
          <p:cNvSpPr>
            <a:spLocks noGrp="1"/>
          </p:cNvSpPr>
          <p:nvPr>
            <p:ph type="sldNum" sz="quarter" idx="12"/>
          </p:nvPr>
        </p:nvSpPr>
        <p:spPr/>
        <p:txBody>
          <a:bodyPr/>
          <a:lstStyle/>
          <a:p>
            <a:fld id="{87E7843D-FF13-4365-9478-9625B70A2705}" type="slidenum">
              <a:rPr lang="en-US" smtClean="0"/>
              <a:t>13</a:t>
            </a:fld>
            <a:endParaRPr lang="en-US"/>
          </a:p>
        </p:txBody>
      </p:sp>
      <p:sp>
        <p:nvSpPr>
          <p:cNvPr id="3" name="TextBox 2">
            <a:extLst>
              <a:ext uri="{FF2B5EF4-FFF2-40B4-BE49-F238E27FC236}">
                <a16:creationId xmlns:a16="http://schemas.microsoft.com/office/drawing/2014/main" id="{7EE3E12B-1D76-28CA-FB37-0182BA4D62DB}"/>
              </a:ext>
            </a:extLst>
          </p:cNvPr>
          <p:cNvSpPr txBox="1"/>
          <p:nvPr/>
        </p:nvSpPr>
        <p:spPr>
          <a:xfrm>
            <a:off x="720282" y="884946"/>
            <a:ext cx="10751387"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ptos"/>
              </a:rPr>
              <a:t>References </a:t>
            </a:r>
            <a:r>
              <a:rPr lang="en-US" sz="1600" dirty="0" err="1">
                <a:latin typeface="Aptos"/>
              </a:rPr>
              <a:t>cont</a:t>
            </a:r>
            <a:r>
              <a:rPr lang="en-US" dirty="0"/>
              <a:t>:</a:t>
            </a:r>
          </a:p>
          <a:p>
            <a:endParaRPr lang="en-US" sz="1600" dirty="0">
              <a:latin typeface="Aptos"/>
            </a:endParaRPr>
          </a:p>
          <a:p>
            <a:r>
              <a:rPr lang="en-US" sz="1600" b="1" dirty="0">
                <a:latin typeface="Aptos"/>
              </a:rPr>
              <a:t>Putnam, R.D.</a:t>
            </a:r>
            <a:r>
              <a:rPr lang="en-US" sz="1600" dirty="0">
                <a:latin typeface="Aptos"/>
              </a:rPr>
              <a:t> (2001) </a:t>
            </a:r>
            <a:r>
              <a:rPr lang="en-US" sz="1600" i="1" dirty="0">
                <a:latin typeface="Aptos"/>
              </a:rPr>
              <a:t>Bowling alone: The collapse and revival of American community</a:t>
            </a:r>
            <a:r>
              <a:rPr lang="en-US" sz="1600" dirty="0">
                <a:latin typeface="Aptos"/>
              </a:rPr>
              <a:t>. London: Simon &amp; Schuster.</a:t>
            </a:r>
          </a:p>
          <a:p>
            <a:endParaRPr lang="en-US" sz="1600" dirty="0">
              <a:latin typeface="Aptos"/>
            </a:endParaRPr>
          </a:p>
          <a:p>
            <a:r>
              <a:rPr lang="en-US" sz="1600" b="1" dirty="0">
                <a:latin typeface="Aptos"/>
              </a:rPr>
              <a:t>Reynolds, J.</a:t>
            </a:r>
            <a:r>
              <a:rPr lang="en-US" sz="1600" dirty="0">
                <a:latin typeface="Aptos"/>
              </a:rPr>
              <a:t> (2025) ‘Final research report: The rise and fall of The Farm’, </a:t>
            </a:r>
            <a:r>
              <a:rPr lang="en-US" sz="1600" i="1" dirty="0">
                <a:latin typeface="Aptos"/>
              </a:rPr>
              <a:t>Social Utopias</a:t>
            </a:r>
            <a:r>
              <a:rPr lang="en-US" sz="1600" dirty="0">
                <a:latin typeface="Aptos"/>
              </a:rPr>
              <a:t>. Available at: </a:t>
            </a:r>
            <a:r>
              <a:rPr lang="en-US" sz="1600" dirty="0">
                <a:latin typeface="Aptos"/>
                <a:hlinkClick r:id="rId2">
                  <a:extLst>
                    <a:ext uri="{A12FA001-AC4F-418D-AE19-62706E023703}">
                      <ahyp:hlinkClr xmlns:ahyp="http://schemas.microsoft.com/office/drawing/2018/hyperlinkcolor" val="tx"/>
                    </a:ext>
                  </a:extLst>
                </a:hlinkClick>
              </a:rPr>
              <a:t>https://socialutopias.org/final-report-the-farm</a:t>
            </a:r>
            <a:r>
              <a:rPr lang="en-US" sz="1600" dirty="0">
                <a:latin typeface="Aptos"/>
              </a:rPr>
              <a:t> (Accessed: 2 December 2025).</a:t>
            </a:r>
          </a:p>
          <a:p>
            <a:endParaRPr lang="en-US" sz="1600" dirty="0">
              <a:latin typeface="Aptos"/>
            </a:endParaRPr>
          </a:p>
          <a:p>
            <a:r>
              <a:rPr lang="en-US" sz="1600" b="1" dirty="0">
                <a:latin typeface="Aptos"/>
              </a:rPr>
              <a:t>Roszak, T.</a:t>
            </a:r>
            <a:r>
              <a:rPr lang="en-US" sz="1600" dirty="0">
                <a:latin typeface="Aptos"/>
              </a:rPr>
              <a:t> (1969) </a:t>
            </a:r>
            <a:r>
              <a:rPr lang="en-US" sz="1600" i="1" dirty="0">
                <a:latin typeface="Aptos"/>
              </a:rPr>
              <a:t>The Making of a Counter Culture</a:t>
            </a:r>
            <a:r>
              <a:rPr lang="en-US" sz="1600" dirty="0">
                <a:latin typeface="Aptos"/>
              </a:rPr>
              <a:t>. Available at: </a:t>
            </a:r>
            <a:r>
              <a:rPr lang="en-US" sz="1600" dirty="0">
                <a:latin typeface="Aptos"/>
                <a:hlinkClick r:id="rId3">
                  <a:extLst>
                    <a:ext uri="{A12FA001-AC4F-418D-AE19-62706E023703}">
                      <ahyp:hlinkClr xmlns:ahyp="http://schemas.microsoft.com/office/drawing/2018/hyperlinkcolor" val="tx"/>
                    </a:ext>
                  </a:extLst>
                </a:hlinkClick>
              </a:rPr>
              <a:t>https://monoskop.org/images/b/b4/Roszak_Theodore_The_Making_of_a_Counter_Culture.pdf</a:t>
            </a:r>
            <a:r>
              <a:rPr lang="en-US" sz="1600" dirty="0">
                <a:latin typeface="Aptos"/>
              </a:rPr>
              <a:t> (Accessed: 30 November 2025).</a:t>
            </a:r>
          </a:p>
          <a:p>
            <a:endParaRPr lang="en-US" sz="1600" dirty="0">
              <a:latin typeface="Aptos"/>
            </a:endParaRPr>
          </a:p>
          <a:p>
            <a:r>
              <a:rPr lang="en-US" sz="1600" b="1" dirty="0" err="1">
                <a:latin typeface="Aptos"/>
              </a:rPr>
              <a:t>Stiriss</a:t>
            </a:r>
            <a:r>
              <a:rPr lang="en-US" sz="1600" b="1" dirty="0">
                <a:latin typeface="Aptos"/>
              </a:rPr>
              <a:t>, M.</a:t>
            </a:r>
            <a:r>
              <a:rPr lang="en-US" sz="1600" dirty="0">
                <a:latin typeface="Aptos"/>
              </a:rPr>
              <a:t> (2017) ‘Why The Farm Collective Failed’, </a:t>
            </a:r>
            <a:r>
              <a:rPr lang="en-US" sz="1600" i="1" dirty="0">
                <a:latin typeface="Aptos"/>
              </a:rPr>
              <a:t>Communities Magazine</a:t>
            </a:r>
            <a:r>
              <a:rPr lang="en-US" sz="1600" dirty="0">
                <a:latin typeface="Aptos"/>
              </a:rPr>
              <a:t>, Fall. Available at: </a:t>
            </a:r>
            <a:r>
              <a:rPr lang="en-US" sz="1600" dirty="0">
                <a:latin typeface="Aptos"/>
                <a:hlinkClick r:id="rId4">
                  <a:extLst>
                    <a:ext uri="{A12FA001-AC4F-418D-AE19-62706E023703}">
                      <ahyp:hlinkClr xmlns:ahyp="http://schemas.microsoft.com/office/drawing/2018/hyperlinkcolor" val="tx"/>
                    </a:ext>
                  </a:extLst>
                </a:hlinkClick>
              </a:rPr>
              <a:t>https://thefarmcommunity.com/why-the-farm-collective-failed/</a:t>
            </a:r>
            <a:r>
              <a:rPr lang="en-US" sz="1600" dirty="0">
                <a:latin typeface="Aptos"/>
              </a:rPr>
              <a:t> (Accessed: 2 December 2025).</a:t>
            </a:r>
          </a:p>
          <a:p>
            <a:endParaRPr lang="en-US" sz="1600" dirty="0">
              <a:latin typeface="Aptos"/>
            </a:endParaRPr>
          </a:p>
          <a:p>
            <a:r>
              <a:rPr lang="en-US" sz="1600" b="1" dirty="0">
                <a:latin typeface="Aptos"/>
              </a:rPr>
              <a:t>The Farm Community</a:t>
            </a:r>
            <a:r>
              <a:rPr lang="en-US" sz="1600" dirty="0">
                <a:latin typeface="Aptos"/>
              </a:rPr>
              <a:t> (no date) 'The Farm Today – A Model Community', Available at: </a:t>
            </a:r>
            <a:r>
              <a:rPr lang="en-US" sz="1600" dirty="0">
                <a:latin typeface="Aptos"/>
                <a:hlinkClick r:id="rId5">
                  <a:extLst>
                    <a:ext uri="{A12FA001-AC4F-418D-AE19-62706E023703}">
                      <ahyp:hlinkClr xmlns:ahyp="http://schemas.microsoft.com/office/drawing/2018/hyperlinkcolor" val="tx"/>
                    </a:ext>
                  </a:extLst>
                </a:hlinkClick>
              </a:rPr>
              <a:t>The Farm Today – A Model Community</a:t>
            </a:r>
            <a:r>
              <a:rPr lang="en-US" sz="1600" dirty="0">
                <a:latin typeface="Aptos"/>
              </a:rPr>
              <a:t>. (Accessed 4 December, 2025).</a:t>
            </a:r>
          </a:p>
          <a:p>
            <a:endParaRPr lang="en-US" dirty="0">
              <a:latin typeface="Calisto MT"/>
            </a:endParaRPr>
          </a:p>
          <a:p>
            <a:r>
              <a:rPr lang="en-US" sz="1600" b="1" dirty="0">
                <a:latin typeface="Aptos"/>
              </a:rPr>
              <a:t>Versluis, A. and Shipley, M.</a:t>
            </a:r>
            <a:r>
              <a:rPr lang="en-US" sz="1600" dirty="0">
                <a:latin typeface="Aptos"/>
              </a:rPr>
              <a:t> (2010) ‘Stephen Gaskin Interview’, </a:t>
            </a:r>
            <a:r>
              <a:rPr lang="en-US" sz="1600" i="1" dirty="0">
                <a:latin typeface="Aptos"/>
              </a:rPr>
              <a:t>Journal for the Study of Radicalism</a:t>
            </a:r>
            <a:r>
              <a:rPr lang="en-US" sz="1600" dirty="0">
                <a:latin typeface="Aptos"/>
              </a:rPr>
              <a:t>, 4(1), pp. 141–158. Available at: </a:t>
            </a:r>
            <a:r>
              <a:rPr lang="en-US" sz="1600" dirty="0">
                <a:latin typeface="Aptos"/>
                <a:hlinkClick r:id="rId6">
                  <a:extLst>
                    <a:ext uri="{A12FA001-AC4F-418D-AE19-62706E023703}">
                      <ahyp:hlinkClr xmlns:ahyp="http://schemas.microsoft.com/office/drawing/2018/hyperlinkcolor" val="tx"/>
                    </a:ext>
                  </a:extLst>
                </a:hlinkClick>
              </a:rPr>
              <a:t>https://doi.org/10.1353/jsr.0.0035</a:t>
            </a:r>
            <a:r>
              <a:rPr lang="en-US" sz="1600" dirty="0">
                <a:latin typeface="Aptos"/>
              </a:rPr>
              <a:t> (Accessed: 29 November 2025).</a:t>
            </a:r>
            <a:endParaRPr lang="en-US" dirty="0"/>
          </a:p>
          <a:p>
            <a:endParaRPr lang="en-US" sz="1600" dirty="0">
              <a:latin typeface="Aptos"/>
            </a:endParaRPr>
          </a:p>
          <a:p>
            <a:endParaRPr lang="en-US" sz="1600" dirty="0">
              <a:latin typeface="Aptos"/>
            </a:endParaRPr>
          </a:p>
        </p:txBody>
      </p:sp>
    </p:spTree>
    <p:extLst>
      <p:ext uri="{BB962C8B-B14F-4D97-AF65-F5344CB8AC3E}">
        <p14:creationId xmlns:p14="http://schemas.microsoft.com/office/powerpoint/2010/main" val="2083060503"/>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ChronicleVTI</vt:lpstr>
      <vt:lpstr>Rural Sustainable communities</vt:lpstr>
      <vt:lpstr>Stephen gaskin – who was he?</vt:lpstr>
      <vt:lpstr>The caravan buses</vt:lpstr>
      <vt:lpstr>The community  May 1971 - Oct 1983</vt:lpstr>
      <vt:lpstr>counterculture, Intentional community</vt:lpstr>
      <vt:lpstr>PowerPoint Presentation</vt:lpstr>
      <vt:lpstr>PowerPoint Presentation</vt:lpstr>
      <vt:lpstr>The changeover - 1983</vt:lpstr>
      <vt:lpstr>Difference between the models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595</cp:revision>
  <dcterms:created xsi:type="dcterms:W3CDTF">2025-11-23T18:13:05Z</dcterms:created>
  <dcterms:modified xsi:type="dcterms:W3CDTF">2025-12-06T16:30:51Z</dcterms:modified>
</cp:coreProperties>
</file>