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518"/>
    <p:restoredTop sz="94679"/>
  </p:normalViewPr>
  <p:slideViewPr>
    <p:cSldViewPr snapToGrid="0">
      <p:cViewPr varScale="1">
        <p:scale>
          <a:sx n="49" d="100"/>
          <a:sy n="49" d="100"/>
        </p:scale>
        <p:origin x="200" y="13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EF623-58C7-4C75-A4BB-0CDACBD5AD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87F15B-EFC9-E72E-80E6-331854F5E7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01015-6EEE-ED7E-0940-FA6DB013C3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F2DF6-1A04-E849-B64A-8DE3DCB5D481}" type="datetimeFigureOut">
              <a:rPr lang="en-US" smtClean="0"/>
              <a:t>11/7/24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7DBAE-DEF6-F92E-BEF6-98A4F094EB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C93293-0E32-F61D-E578-B601D350DF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1E404-3FA2-0744-8592-3C869E4D4D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97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750C1-3DAB-C103-0CA7-E056594C38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487F4-22D9-EC53-65DB-A9617310BE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803871-B197-23BC-9636-7EA3284B83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F2DF6-1A04-E849-B64A-8DE3DCB5D481}" type="datetimeFigureOut">
              <a:rPr lang="en-US" smtClean="0"/>
              <a:t>11/7/24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5DA0AD-A5E4-948B-6A38-D652EBCE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7556B1-DA7E-277B-E0BD-40157577E5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1E404-3FA2-0744-8592-3C869E4D4D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4525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D4B35-7816-89DF-18E8-8390B1B56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70BC8E-02AC-12E4-EA32-0BBB7304F9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0E3AE3-07FE-8A64-A580-E7D76EFDA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F2DF6-1A04-E849-B64A-8DE3DCB5D481}" type="datetimeFigureOut">
              <a:rPr lang="en-US" smtClean="0"/>
              <a:t>11/7/24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C724A0-0AC2-BFF9-691B-C5E6DCAC4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9DFDD4-F801-5649-88A2-8FC4CACDDB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1E404-3FA2-0744-8592-3C869E4D4D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964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C0575-82C4-34AF-CF0C-0DAB76EB9F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713FD2-5420-BE5C-8433-90D5E4F13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2AAF77-FB05-2D31-025E-05BF92D949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7B9B0C-B340-DF2A-C489-8ED1A76417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F2DF6-1A04-E849-B64A-8DE3DCB5D481}" type="datetimeFigureOut">
              <a:rPr lang="en-US" smtClean="0"/>
              <a:t>11/7/24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C295AA-E0E9-6A88-B354-66BC4D3574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425271-8D56-055D-4FBE-CC7FA08B6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1E404-3FA2-0744-8592-3C869E4D4D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393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58E2D-CEFA-E863-2B43-8B220686F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A2EBB6-CB24-9E35-0723-AB5A668E95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2D2846-EDA8-4F78-EF30-A4DC189E09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9BF928-DB81-2098-B8E1-EC092BA9A73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343D951-DD2C-7414-54B5-337BEDD3E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027ED17-80E3-4329-B102-FE78C9FCD9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F2DF6-1A04-E849-B64A-8DE3DCB5D481}" type="datetimeFigureOut">
              <a:rPr lang="en-US" smtClean="0"/>
              <a:t>11/7/24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75B4EF-DF2C-5B7D-2AEE-3A4076D560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30EA0F0-56FA-20CB-174A-586A513027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1E404-3FA2-0744-8592-3C869E4D4D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50234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BD51B-1E62-BC42-E215-DAF6495BD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B01E92-256C-400F-1D3E-6AC6711DF9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F2DF6-1A04-E849-B64A-8DE3DCB5D481}" type="datetimeFigureOut">
              <a:rPr lang="en-US" smtClean="0"/>
              <a:t>11/7/24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4E7C9C-AF5A-3C0A-4534-8B96BE17E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A02FB6-8E91-5F46-545B-06EDE5123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1E404-3FA2-0744-8592-3C869E4D4D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86569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6EB179-B356-9458-26C8-5B857741EB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F2DF6-1A04-E849-B64A-8DE3DCB5D481}" type="datetimeFigureOut">
              <a:rPr lang="en-US" smtClean="0"/>
              <a:t>11/7/24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0A864-5CE1-C32B-9CA5-102F69F4F3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CDA16E-234C-0765-020E-F25B7C3EA8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1E404-3FA2-0744-8592-3C869E4D4D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973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D1CAE-3AC7-4DDA-5A6C-143758B88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AA026B-49EA-DE4E-AB0A-3E36FC51C9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259DD7-6FEB-84AD-FEE9-CC94A8BA02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8F28AE-2373-174C-7EC2-5480AB96E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F2DF6-1A04-E849-B64A-8DE3DCB5D481}" type="datetimeFigureOut">
              <a:rPr lang="en-US" smtClean="0"/>
              <a:t>11/7/24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5B2D13-4CAF-489F-9B84-D214427A4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AF9BE8-0EF1-B78F-1A5D-C77E646822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1E404-3FA2-0744-8592-3C869E4D4D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9366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75137-D028-7CC3-AACE-851D1C685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D394C2F-473B-AED5-9CA8-E1783787BBD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A4485C-9867-495B-385B-27A7B66BC6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9C3EA6-96DB-D6E2-8762-1AF3F8EF25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F2DF6-1A04-E849-B64A-8DE3DCB5D481}" type="datetimeFigureOut">
              <a:rPr lang="en-US" smtClean="0"/>
              <a:t>11/7/24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D87119-AB80-68DC-BA0B-EB1DA04FB6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9EF8D0-E0CE-7095-08A5-5DF1A33E0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1E404-3FA2-0744-8592-3C869E4D4D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62527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997A2-F5DD-2DC7-1EEB-83898B283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78C16C-76D7-8CDB-0416-E51BFF0A6D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525678-2E09-E404-D4FD-FD48B2BA4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F2DF6-1A04-E849-B64A-8DE3DCB5D481}" type="datetimeFigureOut">
              <a:rPr lang="en-US" smtClean="0"/>
              <a:t>11/7/24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36D787-F30E-E4AD-614F-6A5CC10595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EE6688-7681-336B-6D5D-F55D4EF7EB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1E404-3FA2-0744-8592-3C869E4D4D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77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D3D56F-053A-33A0-2CF1-37271A064E0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1E010B-EF89-1BAF-32F1-C98B5A5970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9D08AB-EEFF-0DDC-2DEF-8126FC0C42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F2DF6-1A04-E849-B64A-8DE3DCB5D481}" type="datetimeFigureOut">
              <a:rPr lang="en-US" smtClean="0"/>
              <a:t>11/7/24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2416E8-2FEF-D892-CD82-EA527D635D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D5520-9408-9919-8C3E-3648880CF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1E404-3FA2-0744-8592-3C869E4D4D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6527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0B27C4-99E9-D5E1-D1F2-66F8E7F71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616C0F-E52D-1D68-DE50-3EB2DAFC66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CE36E9-B205-D792-64C5-6FE676415F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2CF2DF6-1A04-E849-B64A-8DE3DCB5D481}" type="datetimeFigureOut">
              <a:rPr lang="en-US" smtClean="0"/>
              <a:t>11/7/24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7375FD-D690-C79E-3B28-3D04795F7A9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D4D69A-5FBB-C1B5-12EF-044D82377C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81E404-3FA2-0744-8592-3C869E4D4D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270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2115B-94B3-C20F-DC0F-8D6958A5284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850711-24BF-1343-18B3-B53410FCE19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screenshot of a test&#10;&#10;Description automatically generated">
            <a:extLst>
              <a:ext uri="{FF2B5EF4-FFF2-40B4-BE49-F238E27FC236}">
                <a16:creationId xmlns:a16="http://schemas.microsoft.com/office/drawing/2014/main" id="{82FA28F4-1F2D-6454-E218-47193C0F50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" y="206375"/>
            <a:ext cx="11370780" cy="6445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999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171E2DFB-5429-0F79-3AE6-A8A15D5862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525" y="232025"/>
            <a:ext cx="11410950" cy="6393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41635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17FB65BF-E1D6-2813-9671-98561F320D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46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36047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0</Words>
  <Application>Microsoft Macintosh PowerPoint</Application>
  <PresentationFormat>Widescreen</PresentationFormat>
  <Paragraphs>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Catrin Evans-Thomas</dc:creator>
  <cp:lastModifiedBy>Catrin Evans-Thomas</cp:lastModifiedBy>
  <cp:revision>1</cp:revision>
  <dcterms:created xsi:type="dcterms:W3CDTF">2024-11-07T13:09:13Z</dcterms:created>
  <dcterms:modified xsi:type="dcterms:W3CDTF">2024-11-07T13:11:41Z</dcterms:modified>
</cp:coreProperties>
</file>