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6"/>
  </p:notesMasterIdLst>
  <p:sldIdLst>
    <p:sldId id="256" r:id="rId2"/>
    <p:sldId id="258" r:id="rId3"/>
    <p:sldId id="260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6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90A859-628A-4972-AD87-81CD2CC80CB5}" type="datetimeFigureOut">
              <a:rPr lang="en-GB" smtClean="0"/>
              <a:t>11/10/2017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DE958D-D6DA-47C8-93E2-C31DD0EB2A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34115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Exit interview can</a:t>
            </a:r>
            <a:r>
              <a:rPr lang="en-GB" baseline="0" dirty="0" smtClean="0"/>
              <a:t> tell the employer why that employee left and what is good/bad about the company Randhawa, G. (2007) Human Resource Management. Atlantic Publishers &amp; Dist. </a:t>
            </a:r>
            <a:endParaRPr lang="en-GB" baseline="0" dirty="0" smtClean="0"/>
          </a:p>
          <a:p>
            <a:endParaRPr lang="en-GB" baseline="0" dirty="0" smtClean="0"/>
          </a:p>
          <a:p>
            <a:r>
              <a:rPr lang="en-GB" baseline="0" dirty="0" smtClean="0"/>
              <a:t>Exit interview: only 36% of reasons given at point of resignation were confirmed.</a:t>
            </a:r>
          </a:p>
          <a:p>
            <a:r>
              <a:rPr lang="en-GB" baseline="0" dirty="0" smtClean="0"/>
              <a:t>88.9% were altered from pull to push factors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DE958D-D6DA-47C8-93E2-C31DD0EB2A77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46228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10/11/2017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10/11/2017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10/11/2017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10/11/2017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Managing People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Retention and Recruitment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14559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Why do we need to reduce turnover?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451100"/>
            <a:ext cx="4718304" cy="3759200"/>
          </a:xfrm>
        </p:spPr>
        <p:txBody>
          <a:bodyPr>
            <a:normAutofit fontScale="77500" lnSpcReduction="20000"/>
          </a:bodyPr>
          <a:lstStyle/>
          <a:p>
            <a:r>
              <a:rPr lang="en-GB" dirty="0" smtClean="0"/>
              <a:t>Lessens recruiting cost</a:t>
            </a:r>
          </a:p>
          <a:p>
            <a:r>
              <a:rPr lang="en-GB" dirty="0" smtClean="0"/>
              <a:t>Productivity of Co-workers reduces when an employee </a:t>
            </a:r>
            <a:r>
              <a:rPr lang="en-GB" dirty="0" smtClean="0"/>
              <a:t>leaves</a:t>
            </a:r>
          </a:p>
          <a:p>
            <a:r>
              <a:rPr lang="en-GB" dirty="0" smtClean="0"/>
              <a:t>Reduced productivity during training</a:t>
            </a:r>
            <a:endParaRPr lang="en-GB" dirty="0" smtClean="0"/>
          </a:p>
          <a:p>
            <a:r>
              <a:rPr lang="en-GB" dirty="0" smtClean="0"/>
              <a:t>Administrative Cost Reduction; e.g. pay check discontinuance </a:t>
            </a:r>
          </a:p>
          <a:p>
            <a:r>
              <a:rPr lang="en-GB" dirty="0" smtClean="0"/>
              <a:t>Operational costs; e.g. the cost of hiring outside </a:t>
            </a:r>
            <a:r>
              <a:rPr lang="en-GB" dirty="0" smtClean="0"/>
              <a:t>employees for cover during vacancy</a:t>
            </a:r>
          </a:p>
          <a:p>
            <a:r>
              <a:rPr lang="en-GB" dirty="0" smtClean="0"/>
              <a:t>Cost of recruitment and selection process</a:t>
            </a:r>
          </a:p>
          <a:p>
            <a:r>
              <a:rPr lang="en-GB" dirty="0" smtClean="0"/>
              <a:t>Induction training for new employee</a:t>
            </a:r>
          </a:p>
          <a:p>
            <a:r>
              <a:rPr lang="en-GB" dirty="0" smtClean="0"/>
              <a:t>Potential loss of customers</a:t>
            </a:r>
          </a:p>
          <a:p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0312" y="2892266"/>
            <a:ext cx="4047350" cy="2276634"/>
          </a:xfrm>
        </p:spPr>
      </p:pic>
    </p:spTree>
    <p:extLst>
      <p:ext uri="{BB962C8B-B14F-4D97-AF65-F5344CB8AC3E}">
        <p14:creationId xmlns:p14="http://schemas.microsoft.com/office/powerpoint/2010/main" val="1603240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982133"/>
            <a:ext cx="9601196" cy="999068"/>
          </a:xfrm>
        </p:spPr>
        <p:txBody>
          <a:bodyPr/>
          <a:lstStyle/>
          <a:p>
            <a:r>
              <a:rPr lang="en-GB" dirty="0" smtClean="0"/>
              <a:t>How can turnover be reduced?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1130300" y="2692400"/>
            <a:ext cx="98933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 smtClean="0"/>
              <a:t>Realistic job expectations (psychological contract)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 smtClean="0"/>
              <a:t>Job enrichment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 smtClean="0"/>
              <a:t>Working environment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 smtClean="0"/>
              <a:t>Induction practices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 smtClean="0"/>
              <a:t>Developing high trust relationships within the first three months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 smtClean="0"/>
              <a:t>Employee selection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 smtClean="0"/>
              <a:t>Reward practices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 smtClean="0"/>
              <a:t>Valuing diversity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 smtClean="0"/>
              <a:t>Effective management of work life balance issues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GB" dirty="0"/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GB" dirty="0" smtClean="0"/>
          </a:p>
          <a:p>
            <a:r>
              <a:rPr lang="en-GB" dirty="0" smtClean="0"/>
              <a:t>(</a:t>
            </a:r>
            <a:r>
              <a:rPr lang="en-GB" dirty="0" err="1" smtClean="0"/>
              <a:t>Hom</a:t>
            </a:r>
            <a:r>
              <a:rPr lang="en-GB" dirty="0" smtClean="0"/>
              <a:t> and </a:t>
            </a:r>
            <a:r>
              <a:rPr lang="en-GB" dirty="0" err="1" smtClean="0"/>
              <a:t>Griffeth</a:t>
            </a:r>
            <a:r>
              <a:rPr lang="en-GB" dirty="0" smtClean="0"/>
              <a:t>, 1995)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626101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4777" y="982131"/>
            <a:ext cx="4027489" cy="1371600"/>
          </a:xfrm>
        </p:spPr>
        <p:txBody>
          <a:bodyPr>
            <a:noAutofit/>
          </a:bodyPr>
          <a:lstStyle/>
          <a:p>
            <a:r>
              <a:rPr lang="en-GB" sz="3200" dirty="0" smtClean="0"/>
              <a:t>How can we understand why our employees are leaving?</a:t>
            </a:r>
            <a:endParaRPr lang="en-GB" sz="32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7305" y="1015996"/>
            <a:ext cx="2140215" cy="2260604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39293" y="3043765"/>
            <a:ext cx="3718455" cy="2438404"/>
          </a:xfrm>
        </p:spPr>
        <p:txBody>
          <a:bodyPr>
            <a:normAutofit/>
          </a:bodyPr>
          <a:lstStyle/>
          <a:p>
            <a:endParaRPr lang="en-GB" sz="3200" dirty="0" smtClean="0"/>
          </a:p>
          <a:p>
            <a:r>
              <a:rPr lang="en-GB" sz="3200" dirty="0" smtClean="0"/>
              <a:t>Diagnostic tools; </a:t>
            </a:r>
            <a:endParaRPr lang="en-GB" sz="32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40674" y="3149600"/>
            <a:ext cx="2886843" cy="233256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496300" y="5482169"/>
            <a:ext cx="2171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(Randhawa, 2007)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8187520" y="1759633"/>
            <a:ext cx="35020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Staff attitude surveys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Surveys of former employees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012266" y="3733800"/>
            <a:ext cx="2290234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Quantitative approaches- </a:t>
            </a:r>
            <a:r>
              <a:rPr lang="en-GB" dirty="0" smtClean="0"/>
              <a:t>compare stayers with leavers (</a:t>
            </a:r>
            <a:r>
              <a:rPr lang="en-GB" dirty="0" err="1" smtClean="0"/>
              <a:t>Bramham</a:t>
            </a:r>
            <a:r>
              <a:rPr lang="en-GB" dirty="0" smtClean="0"/>
              <a:t>, 2001)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9642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23</TotalTime>
  <Words>210</Words>
  <Application>Microsoft Office PowerPoint</Application>
  <PresentationFormat>Widescreen</PresentationFormat>
  <Paragraphs>36</Paragraphs>
  <Slides>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Garamond</vt:lpstr>
      <vt:lpstr>Wingdings</vt:lpstr>
      <vt:lpstr>Organic</vt:lpstr>
      <vt:lpstr>Managing People</vt:lpstr>
      <vt:lpstr>Why do we need to reduce turnover?</vt:lpstr>
      <vt:lpstr>How can turnover be reduced?</vt:lpstr>
      <vt:lpstr>How can we understand why our employees are leaving?</vt:lpstr>
    </vt:vector>
  </TitlesOfParts>
  <Company>University of Wales Trinity Saint David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Managing People</dc:title>
  <dc:creator>Laura James (1401873)</dc:creator>
  <cp:lastModifiedBy>Laura James (1401873)</cp:lastModifiedBy>
  <cp:revision>6</cp:revision>
  <dcterms:created xsi:type="dcterms:W3CDTF">2017-10-11T09:24:27Z</dcterms:created>
  <dcterms:modified xsi:type="dcterms:W3CDTF">2017-10-11T11:35:23Z</dcterms:modified>
</cp:coreProperties>
</file>