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37"/>
  </p:notesMasterIdLst>
  <p:sldIdLst>
    <p:sldId id="256" r:id="rId3"/>
    <p:sldId id="281" r:id="rId4"/>
    <p:sldId id="283" r:id="rId5"/>
    <p:sldId id="282" r:id="rId6"/>
    <p:sldId id="284" r:id="rId7"/>
    <p:sldId id="285" r:id="rId8"/>
    <p:sldId id="286" r:id="rId9"/>
    <p:sldId id="287" r:id="rId10"/>
    <p:sldId id="288" r:id="rId11"/>
    <p:sldId id="289" r:id="rId12"/>
    <p:sldId id="290" r:id="rId13"/>
    <p:sldId id="291" r:id="rId14"/>
    <p:sldId id="299" r:id="rId15"/>
    <p:sldId id="300" r:id="rId16"/>
    <p:sldId id="301" r:id="rId17"/>
    <p:sldId id="302" r:id="rId18"/>
    <p:sldId id="303" r:id="rId19"/>
    <p:sldId id="304" r:id="rId20"/>
    <p:sldId id="305" r:id="rId21"/>
    <p:sldId id="306" r:id="rId22"/>
    <p:sldId id="280" r:id="rId23"/>
    <p:sldId id="295" r:id="rId24"/>
    <p:sldId id="296" r:id="rId25"/>
    <p:sldId id="298" r:id="rId26"/>
    <p:sldId id="292" r:id="rId27"/>
    <p:sldId id="257" r:id="rId28"/>
    <p:sldId id="274" r:id="rId29"/>
    <p:sldId id="277" r:id="rId30"/>
    <p:sldId id="278" r:id="rId31"/>
    <p:sldId id="275" r:id="rId32"/>
    <p:sldId id="276" r:id="rId33"/>
    <p:sldId id="273" r:id="rId34"/>
    <p:sldId id="279" r:id="rId35"/>
    <p:sldId id="29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F2F157-E8CE-4DAE-B62D-FAB075F8EC43}" v="186" dt="2019-03-16T18:04:23.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3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AF2F157-E8CE-4DAE-B62D-FAB075F8EC43}"/>
    <pc:docChg chg="undo custSel mod addSld delSld modSld sldOrd modMainMaster">
      <pc:chgData name="Deborah Jenkins" userId="3cd02ba5-e528-4585-978d-4fde2b47730a" providerId="ADAL" clId="{DAF2F157-E8CE-4DAE-B62D-FAB075F8EC43}" dt="2019-03-16T18:04:23.395" v="2522" actId="1076"/>
      <pc:docMkLst>
        <pc:docMk/>
      </pc:docMkLst>
      <pc:sldChg chg="addSp modSp mod setBg setFolMasterObjs">
        <pc:chgData name="Deborah Jenkins" userId="3cd02ba5-e528-4585-978d-4fde2b47730a" providerId="ADAL" clId="{DAF2F157-E8CE-4DAE-B62D-FAB075F8EC43}" dt="2019-03-16T17:39:29.418" v="2322"/>
        <pc:sldMkLst>
          <pc:docMk/>
          <pc:sldMk cId="193336760" sldId="256"/>
        </pc:sldMkLst>
        <pc:spChg chg="mod">
          <ac:chgData name="Deborah Jenkins" userId="3cd02ba5-e528-4585-978d-4fde2b47730a" providerId="ADAL" clId="{DAF2F157-E8CE-4DAE-B62D-FAB075F8EC43}" dt="2019-03-16T17:19:12.201" v="2135" actId="207"/>
          <ac:spMkLst>
            <pc:docMk/>
            <pc:sldMk cId="193336760" sldId="256"/>
            <ac:spMk id="2" creationId="{4AC9B88C-F595-4824-A349-ABF693648198}"/>
          </ac:spMkLst>
        </pc:spChg>
        <pc:spChg chg="mod">
          <ac:chgData name="Deborah Jenkins" userId="3cd02ba5-e528-4585-978d-4fde2b47730a" providerId="ADAL" clId="{DAF2F157-E8CE-4DAE-B62D-FAB075F8EC43}" dt="2019-03-16T17:18:55.940" v="2133" actId="26606"/>
          <ac:spMkLst>
            <pc:docMk/>
            <pc:sldMk cId="193336760" sldId="256"/>
            <ac:spMk id="3" creationId="{88ED1F24-60C6-43F1-A9B0-8A3BF02E2184}"/>
          </ac:spMkLst>
        </pc:spChg>
        <pc:spChg chg="add">
          <ac:chgData name="Deborah Jenkins" userId="3cd02ba5-e528-4585-978d-4fde2b47730a" providerId="ADAL" clId="{DAF2F157-E8CE-4DAE-B62D-FAB075F8EC43}" dt="2019-03-16T17:18:55.940" v="2133" actId="26606"/>
          <ac:spMkLst>
            <pc:docMk/>
            <pc:sldMk cId="193336760" sldId="256"/>
            <ac:spMk id="10" creationId="{87CC2527-562A-4F69-B487-4371E5B243E7}"/>
          </ac:spMkLst>
        </pc:spChg>
        <pc:picChg chg="add mod ord">
          <ac:chgData name="Deborah Jenkins" userId="3cd02ba5-e528-4585-978d-4fde2b47730a" providerId="ADAL" clId="{DAF2F157-E8CE-4DAE-B62D-FAB075F8EC43}" dt="2019-03-16T17:18:55.940" v="2133" actId="26606"/>
          <ac:picMkLst>
            <pc:docMk/>
            <pc:sldMk cId="193336760" sldId="256"/>
            <ac:picMk id="5" creationId="{DB972A72-EEA7-4884-8601-F62087EFE432}"/>
          </ac:picMkLst>
        </pc:picChg>
        <pc:cxnChg chg="add">
          <ac:chgData name="Deborah Jenkins" userId="3cd02ba5-e528-4585-978d-4fde2b47730a" providerId="ADAL" clId="{DAF2F157-E8CE-4DAE-B62D-FAB075F8EC43}" dt="2019-03-16T17:18:55.940" v="2133" actId="26606"/>
          <ac:cxnSpMkLst>
            <pc:docMk/>
            <pc:sldMk cId="193336760" sldId="256"/>
            <ac:cxnSpMk id="12" creationId="{BCDAEC91-5BCE-4B55-9CC0-43EF94CB734B}"/>
          </ac:cxnSpMkLst>
        </pc:cxnChg>
      </pc:sldChg>
      <pc:sldChg chg="addSp delSp modSp mod ord setBg">
        <pc:chgData name="Deborah Jenkins" userId="3cd02ba5-e528-4585-978d-4fde2b47730a" providerId="ADAL" clId="{DAF2F157-E8CE-4DAE-B62D-FAB075F8EC43}" dt="2019-03-16T17:01:51.887" v="2076" actId="255"/>
        <pc:sldMkLst>
          <pc:docMk/>
          <pc:sldMk cId="2668467818" sldId="257"/>
        </pc:sldMkLst>
        <pc:spChg chg="mod">
          <ac:chgData name="Deborah Jenkins" userId="3cd02ba5-e528-4585-978d-4fde2b47730a" providerId="ADAL" clId="{DAF2F157-E8CE-4DAE-B62D-FAB075F8EC43}" dt="2019-03-16T17:00:58.863" v="2063" actId="1076"/>
          <ac:spMkLst>
            <pc:docMk/>
            <pc:sldMk cId="2668467818" sldId="257"/>
            <ac:spMk id="2" creationId="{A151FCAA-CE92-4623-AFEA-E0ABB08A305C}"/>
          </ac:spMkLst>
        </pc:spChg>
        <pc:spChg chg="mod">
          <ac:chgData name="Deborah Jenkins" userId="3cd02ba5-e528-4585-978d-4fde2b47730a" providerId="ADAL" clId="{DAF2F157-E8CE-4DAE-B62D-FAB075F8EC43}" dt="2019-03-16T17:01:51.887" v="2076" actId="255"/>
          <ac:spMkLst>
            <pc:docMk/>
            <pc:sldMk cId="2668467818" sldId="257"/>
            <ac:spMk id="3" creationId="{40C645C6-FB7F-4003-A920-6FA407C72C8F}"/>
          </ac:spMkLst>
        </pc:spChg>
        <pc:spChg chg="add del mod">
          <ac:chgData name="Deborah Jenkins" userId="3cd02ba5-e528-4585-978d-4fde2b47730a" providerId="ADAL" clId="{DAF2F157-E8CE-4DAE-B62D-FAB075F8EC43}" dt="2019-03-16T09:27:25.222" v="126" actId="478"/>
          <ac:spMkLst>
            <pc:docMk/>
            <pc:sldMk cId="2668467818" sldId="257"/>
            <ac:spMk id="7" creationId="{9ED344AF-26EC-4667-BA98-E3C143507BC0}"/>
          </ac:spMkLst>
        </pc:spChg>
        <pc:graphicFrameChg chg="add del modGraphic">
          <ac:chgData name="Deborah Jenkins" userId="3cd02ba5-e528-4585-978d-4fde2b47730a" providerId="ADAL" clId="{DAF2F157-E8CE-4DAE-B62D-FAB075F8EC43}" dt="2019-03-16T09:30:36.689" v="181" actId="27309"/>
          <ac:graphicFrameMkLst>
            <pc:docMk/>
            <pc:sldMk cId="2668467818" sldId="257"/>
            <ac:graphicFrameMk id="9" creationId="{BC13F700-AF4F-4E2D-A487-06448D1F0541}"/>
          </ac:graphicFrameMkLst>
        </pc:graphicFrameChg>
        <pc:picChg chg="add mod">
          <ac:chgData name="Deborah Jenkins" userId="3cd02ba5-e528-4585-978d-4fde2b47730a" providerId="ADAL" clId="{DAF2F157-E8CE-4DAE-B62D-FAB075F8EC43}" dt="2019-03-16T17:00:48.707" v="2059" actId="1076"/>
          <ac:picMkLst>
            <pc:docMk/>
            <pc:sldMk cId="2668467818" sldId="257"/>
            <ac:picMk id="6" creationId="{7066B33B-CBA2-40C0-8F1C-6550D123497D}"/>
          </ac:picMkLst>
        </pc:picChg>
        <pc:cxnChg chg="add">
          <ac:chgData name="Deborah Jenkins" userId="3cd02ba5-e528-4585-978d-4fde2b47730a" providerId="ADAL" clId="{DAF2F157-E8CE-4DAE-B62D-FAB075F8EC43}" dt="2019-03-16T09:27:17.382" v="124" actId="26606"/>
          <ac:cxnSpMkLst>
            <pc:docMk/>
            <pc:sldMk cId="2668467818" sldId="257"/>
            <ac:cxnSpMk id="12" creationId="{E4A809D5-3600-46D4-A466-67F2349A54FB}"/>
          </ac:cxnSpMkLst>
        </pc:cxnChg>
      </pc:sldChg>
      <pc:sldChg chg="modSp ord setBg">
        <pc:chgData name="Deborah Jenkins" userId="3cd02ba5-e528-4585-978d-4fde2b47730a" providerId="ADAL" clId="{DAF2F157-E8CE-4DAE-B62D-FAB075F8EC43}" dt="2019-03-16T17:04:58.467" v="2102" actId="207"/>
        <pc:sldMkLst>
          <pc:docMk/>
          <pc:sldMk cId="0" sldId="273"/>
        </pc:sldMkLst>
        <pc:spChg chg="mod">
          <ac:chgData name="Deborah Jenkins" userId="3cd02ba5-e528-4585-978d-4fde2b47730a" providerId="ADAL" clId="{DAF2F157-E8CE-4DAE-B62D-FAB075F8EC43}" dt="2019-03-16T17:04:58.467" v="2102" actId="207"/>
          <ac:spMkLst>
            <pc:docMk/>
            <pc:sldMk cId="0" sldId="273"/>
            <ac:spMk id="3" creationId="{D79EA15D-9948-4F4D-8A2A-BD72EE671901}"/>
          </ac:spMkLst>
        </pc:spChg>
      </pc:sldChg>
      <pc:sldChg chg="addSp delSp modSp ord">
        <pc:chgData name="Deborah Jenkins" userId="3cd02ba5-e528-4585-978d-4fde2b47730a" providerId="ADAL" clId="{DAF2F157-E8CE-4DAE-B62D-FAB075F8EC43}" dt="2019-03-16T17:07:48.800" v="2111"/>
        <pc:sldMkLst>
          <pc:docMk/>
          <pc:sldMk cId="1929268353" sldId="274"/>
        </pc:sldMkLst>
        <pc:spChg chg="mod">
          <ac:chgData name="Deborah Jenkins" userId="3cd02ba5-e528-4585-978d-4fde2b47730a" providerId="ADAL" clId="{DAF2F157-E8CE-4DAE-B62D-FAB075F8EC43}" dt="2019-03-16T17:01:10.587" v="2064" actId="14100"/>
          <ac:spMkLst>
            <pc:docMk/>
            <pc:sldMk cId="1929268353" sldId="274"/>
            <ac:spMk id="2" creationId="{DF93D226-C0F0-453F-923B-CB3AA8C25967}"/>
          </ac:spMkLst>
        </pc:spChg>
        <pc:spChg chg="mod">
          <ac:chgData name="Deborah Jenkins" userId="3cd02ba5-e528-4585-978d-4fde2b47730a" providerId="ADAL" clId="{DAF2F157-E8CE-4DAE-B62D-FAB075F8EC43}" dt="2019-03-16T17:01:18.464" v="2066" actId="14100"/>
          <ac:spMkLst>
            <pc:docMk/>
            <pc:sldMk cId="1929268353" sldId="274"/>
            <ac:spMk id="3" creationId="{59CD3D31-7A80-42B0-93F1-7BFC45D71DEE}"/>
          </ac:spMkLst>
        </pc:spChg>
        <pc:spChg chg="add del mod">
          <ac:chgData name="Deborah Jenkins" userId="3cd02ba5-e528-4585-978d-4fde2b47730a" providerId="ADAL" clId="{DAF2F157-E8CE-4DAE-B62D-FAB075F8EC43}" dt="2019-03-16T09:28:19.532" v="138" actId="478"/>
          <ac:spMkLst>
            <pc:docMk/>
            <pc:sldMk cId="1929268353" sldId="274"/>
            <ac:spMk id="6" creationId="{FDF2B487-9E57-44A0-9021-3A0B44686D89}"/>
          </ac:spMkLst>
        </pc:spChg>
        <pc:picChg chg="add mod ord">
          <ac:chgData name="Deborah Jenkins" userId="3cd02ba5-e528-4585-978d-4fde2b47730a" providerId="ADAL" clId="{DAF2F157-E8CE-4DAE-B62D-FAB075F8EC43}" dt="2019-03-16T09:28:34.062" v="142" actId="167"/>
          <ac:picMkLst>
            <pc:docMk/>
            <pc:sldMk cId="1929268353" sldId="274"/>
            <ac:picMk id="5" creationId="{394C2883-F863-47F4-A256-9EBD30EE7673}"/>
          </ac:picMkLst>
        </pc:picChg>
      </pc:sldChg>
      <pc:sldChg chg="addSp delSp modSp mod setBg">
        <pc:chgData name="Deborah Jenkins" userId="3cd02ba5-e528-4585-978d-4fde2b47730a" providerId="ADAL" clId="{DAF2F157-E8CE-4DAE-B62D-FAB075F8EC43}" dt="2019-03-16T17:02:05.821" v="2079" actId="27636"/>
        <pc:sldMkLst>
          <pc:docMk/>
          <pc:sldMk cId="4249637575" sldId="275"/>
        </pc:sldMkLst>
        <pc:spChg chg="mod">
          <ac:chgData name="Deborah Jenkins" userId="3cd02ba5-e528-4585-978d-4fde2b47730a" providerId="ADAL" clId="{DAF2F157-E8CE-4DAE-B62D-FAB075F8EC43}" dt="2019-03-16T17:01:25.861" v="2069" actId="403"/>
          <ac:spMkLst>
            <pc:docMk/>
            <pc:sldMk cId="4249637575" sldId="275"/>
            <ac:spMk id="2" creationId="{9B56E01E-F0B0-4BD7-91FF-E8A1BB792285}"/>
          </ac:spMkLst>
        </pc:spChg>
        <pc:spChg chg="mod">
          <ac:chgData name="Deborah Jenkins" userId="3cd02ba5-e528-4585-978d-4fde2b47730a" providerId="ADAL" clId="{DAF2F157-E8CE-4DAE-B62D-FAB075F8EC43}" dt="2019-03-16T17:02:05.821" v="2079" actId="27636"/>
          <ac:spMkLst>
            <pc:docMk/>
            <pc:sldMk cId="4249637575" sldId="275"/>
            <ac:spMk id="3" creationId="{23BE3559-7981-453B-990B-86B1385A2C7A}"/>
          </ac:spMkLst>
        </pc:spChg>
        <pc:spChg chg="add del mod">
          <ac:chgData name="Deborah Jenkins" userId="3cd02ba5-e528-4585-978d-4fde2b47730a" providerId="ADAL" clId="{DAF2F157-E8CE-4DAE-B62D-FAB075F8EC43}" dt="2019-03-16T09:29:34.496" v="153" actId="478"/>
          <ac:spMkLst>
            <pc:docMk/>
            <pc:sldMk cId="4249637575" sldId="275"/>
            <ac:spMk id="6" creationId="{33172F83-9C4B-4632-9F70-3D881293000E}"/>
          </ac:spMkLst>
        </pc:spChg>
        <pc:picChg chg="add mod">
          <ac:chgData name="Deborah Jenkins" userId="3cd02ba5-e528-4585-978d-4fde2b47730a" providerId="ADAL" clId="{DAF2F157-E8CE-4DAE-B62D-FAB075F8EC43}" dt="2019-03-16T17:01:31.503" v="2070" actId="14100"/>
          <ac:picMkLst>
            <pc:docMk/>
            <pc:sldMk cId="4249637575" sldId="275"/>
            <ac:picMk id="5" creationId="{56503FB0-DE58-496A-963C-2B88AE482EEB}"/>
          </ac:picMkLst>
        </pc:picChg>
        <pc:cxnChg chg="add">
          <ac:chgData name="Deborah Jenkins" userId="3cd02ba5-e528-4585-978d-4fde2b47730a" providerId="ADAL" clId="{DAF2F157-E8CE-4DAE-B62D-FAB075F8EC43}" dt="2019-03-16T09:29:12.007" v="144" actId="26606"/>
          <ac:cxnSpMkLst>
            <pc:docMk/>
            <pc:sldMk cId="4249637575" sldId="275"/>
            <ac:cxnSpMk id="11" creationId="{E4A809D5-3600-46D4-A466-67F2349A54FB}"/>
          </ac:cxnSpMkLst>
        </pc:cxnChg>
      </pc:sldChg>
      <pc:sldChg chg="addSp delSp modSp ord">
        <pc:chgData name="Deborah Jenkins" userId="3cd02ba5-e528-4585-978d-4fde2b47730a" providerId="ADAL" clId="{DAF2F157-E8CE-4DAE-B62D-FAB075F8EC43}" dt="2019-03-16T17:07:52.831" v="2112"/>
        <pc:sldMkLst>
          <pc:docMk/>
          <pc:sldMk cId="2366694327" sldId="276"/>
        </pc:sldMkLst>
        <pc:spChg chg="mod">
          <ac:chgData name="Deborah Jenkins" userId="3cd02ba5-e528-4585-978d-4fde2b47730a" providerId="ADAL" clId="{DAF2F157-E8CE-4DAE-B62D-FAB075F8EC43}" dt="2019-03-16T17:02:21.052" v="2082" actId="1076"/>
          <ac:spMkLst>
            <pc:docMk/>
            <pc:sldMk cId="2366694327" sldId="276"/>
            <ac:spMk id="2" creationId="{FF6184F6-CCC9-4C32-AF0B-D911AE1FBC3F}"/>
          </ac:spMkLst>
        </pc:spChg>
        <pc:spChg chg="mod">
          <ac:chgData name="Deborah Jenkins" userId="3cd02ba5-e528-4585-978d-4fde2b47730a" providerId="ADAL" clId="{DAF2F157-E8CE-4DAE-B62D-FAB075F8EC43}" dt="2019-03-16T17:02:16.836" v="2081" actId="27636"/>
          <ac:spMkLst>
            <pc:docMk/>
            <pc:sldMk cId="2366694327" sldId="276"/>
            <ac:spMk id="3" creationId="{E13ECD9E-875C-48B2-8800-787A12EBA5C6}"/>
          </ac:spMkLst>
        </pc:spChg>
        <pc:spChg chg="add del mod">
          <ac:chgData name="Deborah Jenkins" userId="3cd02ba5-e528-4585-978d-4fde2b47730a" providerId="ADAL" clId="{DAF2F157-E8CE-4DAE-B62D-FAB075F8EC43}" dt="2019-03-16T09:31:32.318" v="192" actId="478"/>
          <ac:spMkLst>
            <pc:docMk/>
            <pc:sldMk cId="2366694327" sldId="276"/>
            <ac:spMk id="6" creationId="{ABFDBAC4-78E8-45A5-A865-8054D6C654DE}"/>
          </ac:spMkLst>
        </pc:spChg>
        <pc:picChg chg="add mod ord">
          <ac:chgData name="Deborah Jenkins" userId="3cd02ba5-e528-4585-978d-4fde2b47730a" providerId="ADAL" clId="{DAF2F157-E8CE-4DAE-B62D-FAB075F8EC43}" dt="2019-03-16T17:02:25.240" v="2083" actId="14100"/>
          <ac:picMkLst>
            <pc:docMk/>
            <pc:sldMk cId="2366694327" sldId="276"/>
            <ac:picMk id="5" creationId="{2F9DDAE3-719A-43BF-820F-137D9141FEDF}"/>
          </ac:picMkLst>
        </pc:picChg>
      </pc:sldChg>
      <pc:sldChg chg="addSp delSp modSp mod ord setBg">
        <pc:chgData name="Deborah Jenkins" userId="3cd02ba5-e528-4585-978d-4fde2b47730a" providerId="ADAL" clId="{DAF2F157-E8CE-4DAE-B62D-FAB075F8EC43}" dt="2019-03-16T17:03:45.431" v="2099"/>
        <pc:sldMkLst>
          <pc:docMk/>
          <pc:sldMk cId="2135598872" sldId="277"/>
        </pc:sldMkLst>
        <pc:spChg chg="mod">
          <ac:chgData name="Deborah Jenkins" userId="3cd02ba5-e528-4585-978d-4fde2b47730a" providerId="ADAL" clId="{DAF2F157-E8CE-4DAE-B62D-FAB075F8EC43}" dt="2019-03-16T17:02:53.577" v="2091" actId="1076"/>
          <ac:spMkLst>
            <pc:docMk/>
            <pc:sldMk cId="2135598872" sldId="277"/>
            <ac:spMk id="2" creationId="{AB43B3FF-B4CC-498C-AD83-CD25D5036BFE}"/>
          </ac:spMkLst>
        </pc:spChg>
        <pc:spChg chg="mod">
          <ac:chgData name="Deborah Jenkins" userId="3cd02ba5-e528-4585-978d-4fde2b47730a" providerId="ADAL" clId="{DAF2F157-E8CE-4DAE-B62D-FAB075F8EC43}" dt="2019-03-16T17:02:47.227" v="2090" actId="20577"/>
          <ac:spMkLst>
            <pc:docMk/>
            <pc:sldMk cId="2135598872" sldId="277"/>
            <ac:spMk id="3" creationId="{F53AB8D8-FAAA-4F10-AA9D-F87DD8859345}"/>
          </ac:spMkLst>
        </pc:spChg>
        <pc:spChg chg="add del mod">
          <ac:chgData name="Deborah Jenkins" userId="3cd02ba5-e528-4585-978d-4fde2b47730a" providerId="ADAL" clId="{DAF2F157-E8CE-4DAE-B62D-FAB075F8EC43}" dt="2019-03-16T09:33:01.716" v="214" actId="478"/>
          <ac:spMkLst>
            <pc:docMk/>
            <pc:sldMk cId="2135598872" sldId="277"/>
            <ac:spMk id="6" creationId="{7AF4743A-44A5-4E1D-99A7-66B762A5592C}"/>
          </ac:spMkLst>
        </pc:spChg>
        <pc:picChg chg="add del mod">
          <ac:chgData name="Deborah Jenkins" userId="3cd02ba5-e528-4585-978d-4fde2b47730a" providerId="ADAL" clId="{DAF2F157-E8CE-4DAE-B62D-FAB075F8EC43}" dt="2019-03-16T17:02:38.111" v="2085" actId="14100"/>
          <ac:picMkLst>
            <pc:docMk/>
            <pc:sldMk cId="2135598872" sldId="277"/>
            <ac:picMk id="5" creationId="{3B57F417-39C1-4FC7-971C-D09F34FE2D54}"/>
          </ac:picMkLst>
        </pc:picChg>
      </pc:sldChg>
      <pc:sldChg chg="addSp delSp modSp">
        <pc:chgData name="Deborah Jenkins" userId="3cd02ba5-e528-4585-978d-4fde2b47730a" providerId="ADAL" clId="{DAF2F157-E8CE-4DAE-B62D-FAB075F8EC43}" dt="2019-03-16T17:03:02.358" v="2092" actId="1076"/>
        <pc:sldMkLst>
          <pc:docMk/>
          <pc:sldMk cId="35302566" sldId="278"/>
        </pc:sldMkLst>
        <pc:spChg chg="mod">
          <ac:chgData name="Deborah Jenkins" userId="3cd02ba5-e528-4585-978d-4fde2b47730a" providerId="ADAL" clId="{DAF2F157-E8CE-4DAE-B62D-FAB075F8EC43}" dt="2019-03-16T17:03:02.358" v="2092" actId="1076"/>
          <ac:spMkLst>
            <pc:docMk/>
            <pc:sldMk cId="35302566" sldId="278"/>
            <ac:spMk id="2" creationId="{F32C5268-3FE5-4E3D-8D2C-AC20D0FFE5B5}"/>
          </ac:spMkLst>
        </pc:spChg>
        <pc:spChg chg="mod">
          <ac:chgData name="Deborah Jenkins" userId="3cd02ba5-e528-4585-978d-4fde2b47730a" providerId="ADAL" clId="{DAF2F157-E8CE-4DAE-B62D-FAB075F8EC43}" dt="2019-03-16T09:34:16.294" v="243" actId="1076"/>
          <ac:spMkLst>
            <pc:docMk/>
            <pc:sldMk cId="35302566" sldId="278"/>
            <ac:spMk id="3" creationId="{A54DD1F9-735E-412D-B84B-16F3329DAFDE}"/>
          </ac:spMkLst>
        </pc:spChg>
        <pc:spChg chg="add del mod">
          <ac:chgData name="Deborah Jenkins" userId="3cd02ba5-e528-4585-978d-4fde2b47730a" providerId="ADAL" clId="{DAF2F157-E8CE-4DAE-B62D-FAB075F8EC43}" dt="2019-03-16T09:35:35.141" v="262" actId="478"/>
          <ac:spMkLst>
            <pc:docMk/>
            <pc:sldMk cId="35302566" sldId="278"/>
            <ac:spMk id="6" creationId="{47CB26D3-5D1B-4349-8385-0A478F0C7F68}"/>
          </ac:spMkLst>
        </pc:spChg>
        <pc:picChg chg="add mod">
          <ac:chgData name="Deborah Jenkins" userId="3cd02ba5-e528-4585-978d-4fde2b47730a" providerId="ADAL" clId="{DAF2F157-E8CE-4DAE-B62D-FAB075F8EC43}" dt="2019-03-16T09:35:38.701" v="263" actId="1076"/>
          <ac:picMkLst>
            <pc:docMk/>
            <pc:sldMk cId="35302566" sldId="278"/>
            <ac:picMk id="5" creationId="{31C24352-616C-4386-91AD-0ABC478CEBEE}"/>
          </ac:picMkLst>
        </pc:picChg>
      </pc:sldChg>
      <pc:sldChg chg="modSp setBg">
        <pc:chgData name="Deborah Jenkins" userId="3cd02ba5-e528-4585-978d-4fde2b47730a" providerId="ADAL" clId="{DAF2F157-E8CE-4DAE-B62D-FAB075F8EC43}" dt="2019-03-16T17:03:16.244" v="2096" actId="27636"/>
        <pc:sldMkLst>
          <pc:docMk/>
          <pc:sldMk cId="4025144158" sldId="279"/>
        </pc:sldMkLst>
        <pc:spChg chg="mod">
          <ac:chgData name="Deborah Jenkins" userId="3cd02ba5-e528-4585-978d-4fde2b47730a" providerId="ADAL" clId="{DAF2F157-E8CE-4DAE-B62D-FAB075F8EC43}" dt="2019-03-16T17:03:16.244" v="2096" actId="27636"/>
          <ac:spMkLst>
            <pc:docMk/>
            <pc:sldMk cId="4025144158" sldId="279"/>
            <ac:spMk id="3" creationId="{12D242E7-131C-448D-B3FD-79C1FEB259DB}"/>
          </ac:spMkLst>
        </pc:spChg>
      </pc:sldChg>
      <pc:sldChg chg="addSp modSp ord">
        <pc:chgData name="Deborah Jenkins" userId="3cd02ba5-e528-4585-978d-4fde2b47730a" providerId="ADAL" clId="{DAF2F157-E8CE-4DAE-B62D-FAB075F8EC43}" dt="2019-03-16T18:01:45.838" v="2516" actId="1076"/>
        <pc:sldMkLst>
          <pc:docMk/>
          <pc:sldMk cId="3528666618" sldId="280"/>
        </pc:sldMkLst>
        <pc:picChg chg="add mod">
          <ac:chgData name="Deborah Jenkins" userId="3cd02ba5-e528-4585-978d-4fde2b47730a" providerId="ADAL" clId="{DAF2F157-E8CE-4DAE-B62D-FAB075F8EC43}" dt="2019-03-16T18:01:45.838" v="2516" actId="1076"/>
          <ac:picMkLst>
            <pc:docMk/>
            <pc:sldMk cId="3528666618" sldId="280"/>
            <ac:picMk id="5" creationId="{E509D3EC-53C5-499D-AD92-08230AB0D9D8}"/>
          </ac:picMkLst>
        </pc:picChg>
      </pc:sldChg>
      <pc:sldChg chg="addSp delSp modSp">
        <pc:chgData name="Deborah Jenkins" userId="3cd02ba5-e528-4585-978d-4fde2b47730a" providerId="ADAL" clId="{DAF2F157-E8CE-4DAE-B62D-FAB075F8EC43}" dt="2019-03-16T17:20:24.235" v="2145" actId="14100"/>
        <pc:sldMkLst>
          <pc:docMk/>
          <pc:sldMk cId="1515025630" sldId="281"/>
        </pc:sldMkLst>
        <pc:spChg chg="add del mod">
          <ac:chgData name="Deborah Jenkins" userId="3cd02ba5-e528-4585-978d-4fde2b47730a" providerId="ADAL" clId="{DAF2F157-E8CE-4DAE-B62D-FAB075F8EC43}" dt="2019-03-16T17:20:00.963" v="2142" actId="478"/>
          <ac:spMkLst>
            <pc:docMk/>
            <pc:sldMk cId="1515025630" sldId="281"/>
            <ac:spMk id="6" creationId="{5FF14C71-A57B-466D-A332-DC05DD63E582}"/>
          </ac:spMkLst>
        </pc:spChg>
        <pc:picChg chg="add mod">
          <ac:chgData name="Deborah Jenkins" userId="3cd02ba5-e528-4585-978d-4fde2b47730a" providerId="ADAL" clId="{DAF2F157-E8CE-4DAE-B62D-FAB075F8EC43}" dt="2019-03-16T17:20:24.235" v="2145" actId="14100"/>
          <ac:picMkLst>
            <pc:docMk/>
            <pc:sldMk cId="1515025630" sldId="281"/>
            <ac:picMk id="5" creationId="{BEC59648-E437-4BD6-8A6E-38F74E6D194E}"/>
          </ac:picMkLst>
        </pc:picChg>
      </pc:sldChg>
      <pc:sldChg chg="addSp delSp modSp mod setBg setFolMasterObjs">
        <pc:chgData name="Deborah Jenkins" userId="3cd02ba5-e528-4585-978d-4fde2b47730a" providerId="ADAL" clId="{DAF2F157-E8CE-4DAE-B62D-FAB075F8EC43}" dt="2019-03-16T17:39:29.418" v="2322"/>
        <pc:sldMkLst>
          <pc:docMk/>
          <pc:sldMk cId="2829575974" sldId="282"/>
        </pc:sldMkLst>
        <pc:spChg chg="mod">
          <ac:chgData name="Deborah Jenkins" userId="3cd02ba5-e528-4585-978d-4fde2b47730a" providerId="ADAL" clId="{DAF2F157-E8CE-4DAE-B62D-FAB075F8EC43}" dt="2019-03-16T17:24:55.562" v="2184" actId="113"/>
          <ac:spMkLst>
            <pc:docMk/>
            <pc:sldMk cId="2829575974" sldId="282"/>
            <ac:spMk id="2" creationId="{36ECCFD5-8072-4CA5-954D-5B608DB2EECC}"/>
          </ac:spMkLst>
        </pc:spChg>
        <pc:spChg chg="mod">
          <ac:chgData name="Deborah Jenkins" userId="3cd02ba5-e528-4585-978d-4fde2b47730a" providerId="ADAL" clId="{DAF2F157-E8CE-4DAE-B62D-FAB075F8EC43}" dt="2019-03-16T17:25:27.815" v="2193" actId="27636"/>
          <ac:spMkLst>
            <pc:docMk/>
            <pc:sldMk cId="2829575974" sldId="282"/>
            <ac:spMk id="3" creationId="{2271BD15-36F6-4EF6-8F2E-F1B434B5811B}"/>
          </ac:spMkLst>
        </pc:spChg>
        <pc:spChg chg="add del mod">
          <ac:chgData name="Deborah Jenkins" userId="3cd02ba5-e528-4585-978d-4fde2b47730a" providerId="ADAL" clId="{DAF2F157-E8CE-4DAE-B62D-FAB075F8EC43}" dt="2019-03-16T17:24:17.163" v="2174" actId="478"/>
          <ac:spMkLst>
            <pc:docMk/>
            <pc:sldMk cId="2829575974" sldId="282"/>
            <ac:spMk id="6" creationId="{B66E1B28-0812-465E-82DB-BA739242D0C5}"/>
          </ac:spMkLst>
        </pc:spChg>
        <pc:picChg chg="add del mod">
          <ac:chgData name="Deborah Jenkins" userId="3cd02ba5-e528-4585-978d-4fde2b47730a" providerId="ADAL" clId="{DAF2F157-E8CE-4DAE-B62D-FAB075F8EC43}" dt="2019-03-16T17:25:12.470" v="2188" actId="14100"/>
          <ac:picMkLst>
            <pc:docMk/>
            <pc:sldMk cId="2829575974" sldId="282"/>
            <ac:picMk id="5" creationId="{F2DB428E-CE96-4E35-9BAE-5BA3C49FE3E5}"/>
          </ac:picMkLst>
        </pc:picChg>
      </pc:sldChg>
      <pc:sldChg chg="addSp delSp modSp mod setBg setFolMasterObjs">
        <pc:chgData name="Deborah Jenkins" userId="3cd02ba5-e528-4585-978d-4fde2b47730a" providerId="ADAL" clId="{DAF2F157-E8CE-4DAE-B62D-FAB075F8EC43}" dt="2019-03-16T17:39:29.418" v="2322"/>
        <pc:sldMkLst>
          <pc:docMk/>
          <pc:sldMk cId="3275847755" sldId="283"/>
        </pc:sldMkLst>
        <pc:spChg chg="mod">
          <ac:chgData name="Deborah Jenkins" userId="3cd02ba5-e528-4585-978d-4fde2b47730a" providerId="ADAL" clId="{DAF2F157-E8CE-4DAE-B62D-FAB075F8EC43}" dt="2019-03-16T17:21:39.250" v="2149" actId="26606"/>
          <ac:spMkLst>
            <pc:docMk/>
            <pc:sldMk cId="3275847755" sldId="283"/>
            <ac:spMk id="2" creationId="{81B24E7E-C30C-483D-9778-1DC83F267922}"/>
          </ac:spMkLst>
        </pc:spChg>
        <pc:spChg chg="mod">
          <ac:chgData name="Deborah Jenkins" userId="3cd02ba5-e528-4585-978d-4fde2b47730a" providerId="ADAL" clId="{DAF2F157-E8CE-4DAE-B62D-FAB075F8EC43}" dt="2019-03-16T17:22:48.963" v="2163" actId="207"/>
          <ac:spMkLst>
            <pc:docMk/>
            <pc:sldMk cId="3275847755" sldId="283"/>
            <ac:spMk id="3" creationId="{7066BB35-E241-4102-9717-04CFFDEA372A}"/>
          </ac:spMkLst>
        </pc:spChg>
        <pc:spChg chg="add del mod">
          <ac:chgData name="Deborah Jenkins" userId="3cd02ba5-e528-4585-978d-4fde2b47730a" providerId="ADAL" clId="{DAF2F157-E8CE-4DAE-B62D-FAB075F8EC43}" dt="2019-03-16T17:21:45.751" v="2151" actId="478"/>
          <ac:spMkLst>
            <pc:docMk/>
            <pc:sldMk cId="3275847755" sldId="283"/>
            <ac:spMk id="6" creationId="{56708D94-C966-48DC-97C1-694BD01B2176}"/>
          </ac:spMkLst>
        </pc:spChg>
        <pc:picChg chg="add mod">
          <ac:chgData name="Deborah Jenkins" userId="3cd02ba5-e528-4585-978d-4fde2b47730a" providerId="ADAL" clId="{DAF2F157-E8CE-4DAE-B62D-FAB075F8EC43}" dt="2019-03-16T17:22:26.564" v="2158" actId="1076"/>
          <ac:picMkLst>
            <pc:docMk/>
            <pc:sldMk cId="3275847755" sldId="283"/>
            <ac:picMk id="5" creationId="{DBF51142-89F9-4013-83DE-51437D8CDDFE}"/>
          </ac:picMkLst>
        </pc:picChg>
      </pc:sldChg>
      <pc:sldChg chg="addSp delSp modSp setBg">
        <pc:chgData name="Deborah Jenkins" userId="3cd02ba5-e528-4585-978d-4fde2b47730a" providerId="ADAL" clId="{DAF2F157-E8CE-4DAE-B62D-FAB075F8EC43}" dt="2019-03-16T17:39:51.391" v="2329" actId="207"/>
        <pc:sldMkLst>
          <pc:docMk/>
          <pc:sldMk cId="3630524460" sldId="284"/>
        </pc:sldMkLst>
        <pc:spChg chg="mod">
          <ac:chgData name="Deborah Jenkins" userId="3cd02ba5-e528-4585-978d-4fde2b47730a" providerId="ADAL" clId="{DAF2F157-E8CE-4DAE-B62D-FAB075F8EC43}" dt="2019-03-16T17:25:38.186" v="2194" actId="113"/>
          <ac:spMkLst>
            <pc:docMk/>
            <pc:sldMk cId="3630524460" sldId="284"/>
            <ac:spMk id="2" creationId="{D0898039-2162-4146-8798-D07DFF7E94EA}"/>
          </ac:spMkLst>
        </pc:spChg>
        <pc:spChg chg="mod">
          <ac:chgData name="Deborah Jenkins" userId="3cd02ba5-e528-4585-978d-4fde2b47730a" providerId="ADAL" clId="{DAF2F157-E8CE-4DAE-B62D-FAB075F8EC43}" dt="2019-03-16T17:39:51.391" v="2329" actId="207"/>
          <ac:spMkLst>
            <pc:docMk/>
            <pc:sldMk cId="3630524460" sldId="284"/>
            <ac:spMk id="3" creationId="{85E17FBA-7D58-4EA1-9517-7F0F73C770DF}"/>
          </ac:spMkLst>
        </pc:spChg>
        <pc:spChg chg="add del mod">
          <ac:chgData name="Deborah Jenkins" userId="3cd02ba5-e528-4585-978d-4fde2b47730a" providerId="ADAL" clId="{DAF2F157-E8CE-4DAE-B62D-FAB075F8EC43}" dt="2019-03-16T17:26:27.533" v="2202" actId="478"/>
          <ac:spMkLst>
            <pc:docMk/>
            <pc:sldMk cId="3630524460" sldId="284"/>
            <ac:spMk id="6" creationId="{A5132A89-6010-4694-8612-AC3D8EC0F8A7}"/>
          </ac:spMkLst>
        </pc:spChg>
        <pc:picChg chg="add mod ord">
          <ac:chgData name="Deborah Jenkins" userId="3cd02ba5-e528-4585-978d-4fde2b47730a" providerId="ADAL" clId="{DAF2F157-E8CE-4DAE-B62D-FAB075F8EC43}" dt="2019-03-16T17:27:33.719" v="2222" actId="1076"/>
          <ac:picMkLst>
            <pc:docMk/>
            <pc:sldMk cId="3630524460" sldId="284"/>
            <ac:picMk id="5" creationId="{65F63E79-94EE-47A9-BC75-0C719AF2C0A0}"/>
          </ac:picMkLst>
        </pc:picChg>
      </pc:sldChg>
      <pc:sldChg chg="modSp">
        <pc:chgData name="Deborah Jenkins" userId="3cd02ba5-e528-4585-978d-4fde2b47730a" providerId="ADAL" clId="{DAF2F157-E8CE-4DAE-B62D-FAB075F8EC43}" dt="2019-03-16T17:29:06.264" v="2238" actId="255"/>
        <pc:sldMkLst>
          <pc:docMk/>
          <pc:sldMk cId="2254788412" sldId="285"/>
        </pc:sldMkLst>
        <pc:spChg chg="mod">
          <ac:chgData name="Deborah Jenkins" userId="3cd02ba5-e528-4585-978d-4fde2b47730a" providerId="ADAL" clId="{DAF2F157-E8CE-4DAE-B62D-FAB075F8EC43}" dt="2019-03-16T17:29:06.264" v="2238" actId="255"/>
          <ac:spMkLst>
            <pc:docMk/>
            <pc:sldMk cId="2254788412" sldId="285"/>
            <ac:spMk id="5" creationId="{439B5F95-C214-423F-8B87-BCC32FFF1AB2}"/>
          </ac:spMkLst>
        </pc:spChg>
        <pc:picChg chg="mod">
          <ac:chgData name="Deborah Jenkins" userId="3cd02ba5-e528-4585-978d-4fde2b47730a" providerId="ADAL" clId="{DAF2F157-E8CE-4DAE-B62D-FAB075F8EC43}" dt="2019-03-16T17:28:48.723" v="2236" actId="14100"/>
          <ac:picMkLst>
            <pc:docMk/>
            <pc:sldMk cId="2254788412" sldId="285"/>
            <ac:picMk id="4" creationId="{A5065D43-1D66-49CB-9270-F4BFC8E6E0CD}"/>
          </ac:picMkLst>
        </pc:picChg>
      </pc:sldChg>
      <pc:sldChg chg="addSp delSp modSp mod setBg setFolMasterObjs">
        <pc:chgData name="Deborah Jenkins" userId="3cd02ba5-e528-4585-978d-4fde2b47730a" providerId="ADAL" clId="{DAF2F157-E8CE-4DAE-B62D-FAB075F8EC43}" dt="2019-03-16T17:40:11" v="2331" actId="1076"/>
        <pc:sldMkLst>
          <pc:docMk/>
          <pc:sldMk cId="38778911" sldId="286"/>
        </pc:sldMkLst>
        <pc:spChg chg="mod">
          <ac:chgData name="Deborah Jenkins" userId="3cd02ba5-e528-4585-978d-4fde2b47730a" providerId="ADAL" clId="{DAF2F157-E8CE-4DAE-B62D-FAB075F8EC43}" dt="2019-03-16T17:31:26.664" v="2262" actId="14100"/>
          <ac:spMkLst>
            <pc:docMk/>
            <pc:sldMk cId="38778911" sldId="286"/>
            <ac:spMk id="2" creationId="{9371BDBA-BDD5-42C2-9E6F-0B63D7BB9EE8}"/>
          </ac:spMkLst>
        </pc:spChg>
        <pc:spChg chg="mod">
          <ac:chgData name="Deborah Jenkins" userId="3cd02ba5-e528-4585-978d-4fde2b47730a" providerId="ADAL" clId="{DAF2F157-E8CE-4DAE-B62D-FAB075F8EC43}" dt="2019-03-16T17:31:58.714" v="2270" actId="27636"/>
          <ac:spMkLst>
            <pc:docMk/>
            <pc:sldMk cId="38778911" sldId="286"/>
            <ac:spMk id="3" creationId="{7325F16A-F079-42F7-948B-08F4571D8598}"/>
          </ac:spMkLst>
        </pc:spChg>
        <pc:spChg chg="add del mod">
          <ac:chgData name="Deborah Jenkins" userId="3cd02ba5-e528-4585-978d-4fde2b47730a" providerId="ADAL" clId="{DAF2F157-E8CE-4DAE-B62D-FAB075F8EC43}" dt="2019-03-16T17:30:47.493" v="2256" actId="478"/>
          <ac:spMkLst>
            <pc:docMk/>
            <pc:sldMk cId="38778911" sldId="286"/>
            <ac:spMk id="6" creationId="{152ADF7F-040C-4CD2-9CC4-85C53F0640F5}"/>
          </ac:spMkLst>
        </pc:spChg>
        <pc:picChg chg="add del mod">
          <ac:chgData name="Deborah Jenkins" userId="3cd02ba5-e528-4585-978d-4fde2b47730a" providerId="ADAL" clId="{DAF2F157-E8CE-4DAE-B62D-FAB075F8EC43}" dt="2019-03-16T17:40:11" v="2331" actId="1076"/>
          <ac:picMkLst>
            <pc:docMk/>
            <pc:sldMk cId="38778911" sldId="286"/>
            <ac:picMk id="5" creationId="{716404D5-E88D-4C6C-87FC-877CC61B44F3}"/>
          </ac:picMkLst>
        </pc:picChg>
      </pc:sldChg>
      <pc:sldChg chg="addSp delSp modSp setBg">
        <pc:chgData name="Deborah Jenkins" userId="3cd02ba5-e528-4585-978d-4fde2b47730a" providerId="ADAL" clId="{DAF2F157-E8CE-4DAE-B62D-FAB075F8EC43}" dt="2019-03-16T17:39:29.418" v="2322"/>
        <pc:sldMkLst>
          <pc:docMk/>
          <pc:sldMk cId="3166227289" sldId="287"/>
        </pc:sldMkLst>
        <pc:spChg chg="mod">
          <ac:chgData name="Deborah Jenkins" userId="3cd02ba5-e528-4585-978d-4fde2b47730a" providerId="ADAL" clId="{DAF2F157-E8CE-4DAE-B62D-FAB075F8EC43}" dt="2019-03-16T17:33:44.424" v="2300" actId="1076"/>
          <ac:spMkLst>
            <pc:docMk/>
            <pc:sldMk cId="3166227289" sldId="287"/>
            <ac:spMk id="2" creationId="{F84C79F1-8E2A-4F30-8AF3-2A593C69EAD3}"/>
          </ac:spMkLst>
        </pc:spChg>
        <pc:spChg chg="mod">
          <ac:chgData name="Deborah Jenkins" userId="3cd02ba5-e528-4585-978d-4fde2b47730a" providerId="ADAL" clId="{DAF2F157-E8CE-4DAE-B62D-FAB075F8EC43}" dt="2019-03-16T17:35:31.937" v="2315" actId="1076"/>
          <ac:spMkLst>
            <pc:docMk/>
            <pc:sldMk cId="3166227289" sldId="287"/>
            <ac:spMk id="3" creationId="{10580DA2-809F-41D2-B478-4F4F75C26DB8}"/>
          </ac:spMkLst>
        </pc:spChg>
        <pc:spChg chg="add del mod">
          <ac:chgData name="Deborah Jenkins" userId="3cd02ba5-e528-4585-978d-4fde2b47730a" providerId="ADAL" clId="{DAF2F157-E8CE-4DAE-B62D-FAB075F8EC43}" dt="2019-03-16T17:35:15.923" v="2313" actId="478"/>
          <ac:spMkLst>
            <pc:docMk/>
            <pc:sldMk cId="3166227289" sldId="287"/>
            <ac:spMk id="6" creationId="{D38C14C8-786D-4840-A7C5-E7F5C85BACD2}"/>
          </ac:spMkLst>
        </pc:spChg>
        <pc:picChg chg="add mod ord">
          <ac:chgData name="Deborah Jenkins" userId="3cd02ba5-e528-4585-978d-4fde2b47730a" providerId="ADAL" clId="{DAF2F157-E8CE-4DAE-B62D-FAB075F8EC43}" dt="2019-03-16T17:35:35.285" v="2316" actId="1076"/>
          <ac:picMkLst>
            <pc:docMk/>
            <pc:sldMk cId="3166227289" sldId="287"/>
            <ac:picMk id="5" creationId="{4D42CBF1-FB00-4D72-8F01-010C14C46FCB}"/>
          </ac:picMkLst>
        </pc:picChg>
      </pc:sldChg>
      <pc:sldChg chg="addSp delSp modSp mod setBg setFolMasterObjs">
        <pc:chgData name="Deborah Jenkins" userId="3cd02ba5-e528-4585-978d-4fde2b47730a" providerId="ADAL" clId="{DAF2F157-E8CE-4DAE-B62D-FAB075F8EC43}" dt="2019-03-16T17:43:43.350" v="2358" actId="14100"/>
        <pc:sldMkLst>
          <pc:docMk/>
          <pc:sldMk cId="1644643713" sldId="288"/>
        </pc:sldMkLst>
        <pc:spChg chg="mod">
          <ac:chgData name="Deborah Jenkins" userId="3cd02ba5-e528-4585-978d-4fde2b47730a" providerId="ADAL" clId="{DAF2F157-E8CE-4DAE-B62D-FAB075F8EC43}" dt="2019-03-16T17:42:38.684" v="2348" actId="1076"/>
          <ac:spMkLst>
            <pc:docMk/>
            <pc:sldMk cId="1644643713" sldId="288"/>
            <ac:spMk id="2" creationId="{4AE00CE2-E9D1-4702-A67A-872CD1164F68}"/>
          </ac:spMkLst>
        </pc:spChg>
        <pc:spChg chg="mod">
          <ac:chgData name="Deborah Jenkins" userId="3cd02ba5-e528-4585-978d-4fde2b47730a" providerId="ADAL" clId="{DAF2F157-E8CE-4DAE-B62D-FAB075F8EC43}" dt="2019-03-16T17:43:17.489" v="2354" actId="255"/>
          <ac:spMkLst>
            <pc:docMk/>
            <pc:sldMk cId="1644643713" sldId="288"/>
            <ac:spMk id="3" creationId="{E1967784-8035-41F8-9064-7590BF062677}"/>
          </ac:spMkLst>
        </pc:spChg>
        <pc:spChg chg="add del mod">
          <ac:chgData name="Deborah Jenkins" userId="3cd02ba5-e528-4585-978d-4fde2b47730a" providerId="ADAL" clId="{DAF2F157-E8CE-4DAE-B62D-FAB075F8EC43}" dt="2019-03-16T17:42:03.968" v="2338" actId="478"/>
          <ac:spMkLst>
            <pc:docMk/>
            <pc:sldMk cId="1644643713" sldId="288"/>
            <ac:spMk id="6" creationId="{AC18F7BD-30C8-4236-9724-D4CB33BEA6E3}"/>
          </ac:spMkLst>
        </pc:spChg>
        <pc:picChg chg="add mod ord">
          <ac:chgData name="Deborah Jenkins" userId="3cd02ba5-e528-4585-978d-4fde2b47730a" providerId="ADAL" clId="{DAF2F157-E8CE-4DAE-B62D-FAB075F8EC43}" dt="2019-03-16T17:43:43.350" v="2358" actId="14100"/>
          <ac:picMkLst>
            <pc:docMk/>
            <pc:sldMk cId="1644643713" sldId="288"/>
            <ac:picMk id="5" creationId="{5802538B-7C1F-4556-8F39-CA4E638302F9}"/>
          </ac:picMkLst>
        </pc:picChg>
      </pc:sldChg>
      <pc:sldChg chg="addSp delSp modSp mod setBg setFolMasterObjs">
        <pc:chgData name="Deborah Jenkins" userId="3cd02ba5-e528-4585-978d-4fde2b47730a" providerId="ADAL" clId="{DAF2F157-E8CE-4DAE-B62D-FAB075F8EC43}" dt="2019-03-16T17:46:02.049" v="2378" actId="1076"/>
        <pc:sldMkLst>
          <pc:docMk/>
          <pc:sldMk cId="3914031700" sldId="289"/>
        </pc:sldMkLst>
        <pc:spChg chg="mod">
          <ac:chgData name="Deborah Jenkins" userId="3cd02ba5-e528-4585-978d-4fde2b47730a" providerId="ADAL" clId="{DAF2F157-E8CE-4DAE-B62D-FAB075F8EC43}" dt="2019-03-16T17:45:31.639" v="2372" actId="1076"/>
          <ac:spMkLst>
            <pc:docMk/>
            <pc:sldMk cId="3914031700" sldId="289"/>
            <ac:spMk id="2" creationId="{8541C7F1-5E18-4E4C-BC10-2B709980E4B2}"/>
          </ac:spMkLst>
        </pc:spChg>
        <pc:spChg chg="mod">
          <ac:chgData name="Deborah Jenkins" userId="3cd02ba5-e528-4585-978d-4fde2b47730a" providerId="ADAL" clId="{DAF2F157-E8CE-4DAE-B62D-FAB075F8EC43}" dt="2019-03-16T17:45:57.720" v="2377" actId="14100"/>
          <ac:spMkLst>
            <pc:docMk/>
            <pc:sldMk cId="3914031700" sldId="289"/>
            <ac:spMk id="3" creationId="{5850CD57-5A46-4F6A-B1E3-6AA714A2BEDE}"/>
          </ac:spMkLst>
        </pc:spChg>
        <pc:spChg chg="add del mod">
          <ac:chgData name="Deborah Jenkins" userId="3cd02ba5-e528-4585-978d-4fde2b47730a" providerId="ADAL" clId="{DAF2F157-E8CE-4DAE-B62D-FAB075F8EC43}" dt="2019-03-16T17:45:13.264" v="2365" actId="478"/>
          <ac:spMkLst>
            <pc:docMk/>
            <pc:sldMk cId="3914031700" sldId="289"/>
            <ac:spMk id="6" creationId="{083844D2-3DB2-47E5-BC8D-87C7BD4E6E7F}"/>
          </ac:spMkLst>
        </pc:spChg>
        <pc:picChg chg="add mod">
          <ac:chgData name="Deborah Jenkins" userId="3cd02ba5-e528-4585-978d-4fde2b47730a" providerId="ADAL" clId="{DAF2F157-E8CE-4DAE-B62D-FAB075F8EC43}" dt="2019-03-16T17:46:02.049" v="2378" actId="1076"/>
          <ac:picMkLst>
            <pc:docMk/>
            <pc:sldMk cId="3914031700" sldId="289"/>
            <ac:picMk id="5" creationId="{0625FDF0-4214-4C22-98AF-601DAA54BCED}"/>
          </ac:picMkLst>
        </pc:picChg>
      </pc:sldChg>
      <pc:sldChg chg="modSp">
        <pc:chgData name="Deborah Jenkins" userId="3cd02ba5-e528-4585-978d-4fde2b47730a" providerId="ADAL" clId="{DAF2F157-E8CE-4DAE-B62D-FAB075F8EC43}" dt="2019-03-16T17:46:18.037" v="2379" actId="207"/>
        <pc:sldMkLst>
          <pc:docMk/>
          <pc:sldMk cId="3374539888" sldId="290"/>
        </pc:sldMkLst>
        <pc:spChg chg="mod">
          <ac:chgData name="Deborah Jenkins" userId="3cd02ba5-e528-4585-978d-4fde2b47730a" providerId="ADAL" clId="{DAF2F157-E8CE-4DAE-B62D-FAB075F8EC43}" dt="2019-03-16T17:46:18.037" v="2379" actId="207"/>
          <ac:spMkLst>
            <pc:docMk/>
            <pc:sldMk cId="3374539888" sldId="290"/>
            <ac:spMk id="2" creationId="{B2EB7BE6-9688-4DAD-9819-88016FEA5C6F}"/>
          </ac:spMkLst>
        </pc:spChg>
        <pc:spChg chg="mod">
          <ac:chgData name="Deborah Jenkins" userId="3cd02ba5-e528-4585-978d-4fde2b47730a" providerId="ADAL" clId="{DAF2F157-E8CE-4DAE-B62D-FAB075F8EC43}" dt="2019-03-16T16:27:26.554" v="1655" actId="27636"/>
          <ac:spMkLst>
            <pc:docMk/>
            <pc:sldMk cId="3374539888" sldId="290"/>
            <ac:spMk id="3" creationId="{5EAE0D1D-0BB3-49BF-B485-C23183FD5235}"/>
          </ac:spMkLst>
        </pc:spChg>
      </pc:sldChg>
      <pc:sldChg chg="addSp delSp modSp mod setBg setFolMasterObjs">
        <pc:chgData name="Deborah Jenkins" userId="3cd02ba5-e528-4585-978d-4fde2b47730a" providerId="ADAL" clId="{DAF2F157-E8CE-4DAE-B62D-FAB075F8EC43}" dt="2019-03-16T17:49:20.491" v="2401" actId="14100"/>
        <pc:sldMkLst>
          <pc:docMk/>
          <pc:sldMk cId="3723825832" sldId="291"/>
        </pc:sldMkLst>
        <pc:spChg chg="mod">
          <ac:chgData name="Deborah Jenkins" userId="3cd02ba5-e528-4585-978d-4fde2b47730a" providerId="ADAL" clId="{DAF2F157-E8CE-4DAE-B62D-FAB075F8EC43}" dt="2019-03-16T17:49:12.762" v="2399" actId="1076"/>
          <ac:spMkLst>
            <pc:docMk/>
            <pc:sldMk cId="3723825832" sldId="291"/>
            <ac:spMk id="2" creationId="{D9DDC9D7-0840-44D3-8DE6-8DAD4CDBC90A}"/>
          </ac:spMkLst>
        </pc:spChg>
        <pc:spChg chg="mod">
          <ac:chgData name="Deborah Jenkins" userId="3cd02ba5-e528-4585-978d-4fde2b47730a" providerId="ADAL" clId="{DAF2F157-E8CE-4DAE-B62D-FAB075F8EC43}" dt="2019-03-16T17:49:20.491" v="2401" actId="14100"/>
          <ac:spMkLst>
            <pc:docMk/>
            <pc:sldMk cId="3723825832" sldId="291"/>
            <ac:spMk id="3" creationId="{E9F1DABA-54EF-40D5-8C35-DE45D4692A59}"/>
          </ac:spMkLst>
        </pc:spChg>
        <pc:spChg chg="add del mod">
          <ac:chgData name="Deborah Jenkins" userId="3cd02ba5-e528-4585-978d-4fde2b47730a" providerId="ADAL" clId="{DAF2F157-E8CE-4DAE-B62D-FAB075F8EC43}" dt="2019-03-16T17:47:58.206" v="2387" actId="478"/>
          <ac:spMkLst>
            <pc:docMk/>
            <pc:sldMk cId="3723825832" sldId="291"/>
            <ac:spMk id="6" creationId="{020C2288-124E-42D5-A018-EAB20BA16819}"/>
          </ac:spMkLst>
        </pc:spChg>
        <pc:picChg chg="add del mod">
          <ac:chgData name="Deborah Jenkins" userId="3cd02ba5-e528-4585-978d-4fde2b47730a" providerId="ADAL" clId="{DAF2F157-E8CE-4DAE-B62D-FAB075F8EC43}" dt="2019-03-16T17:48:38.599" v="2396" actId="14100"/>
          <ac:picMkLst>
            <pc:docMk/>
            <pc:sldMk cId="3723825832" sldId="291"/>
            <ac:picMk id="5" creationId="{2D3D71DB-B276-4F50-9F31-33C1A82149AE}"/>
          </ac:picMkLst>
        </pc:picChg>
      </pc:sldChg>
      <pc:sldChg chg="addSp modSp add mod ord setBg">
        <pc:chgData name="Deborah Jenkins" userId="3cd02ba5-e528-4585-978d-4fde2b47730a" providerId="ADAL" clId="{DAF2F157-E8CE-4DAE-B62D-FAB075F8EC43}" dt="2019-03-16T17:04:42.729" v="2101"/>
        <pc:sldMkLst>
          <pc:docMk/>
          <pc:sldMk cId="394575178" sldId="292"/>
        </pc:sldMkLst>
        <pc:spChg chg="mod">
          <ac:chgData name="Deborah Jenkins" userId="3cd02ba5-e528-4585-978d-4fde2b47730a" providerId="ADAL" clId="{DAF2F157-E8CE-4DAE-B62D-FAB075F8EC43}" dt="2019-03-16T15:54:58.953" v="1249" actId="26606"/>
          <ac:spMkLst>
            <pc:docMk/>
            <pc:sldMk cId="394575178" sldId="292"/>
            <ac:spMk id="2" creationId="{1F2CEEBF-6174-446D-A8D1-8B941EFE7FED}"/>
          </ac:spMkLst>
        </pc:spChg>
        <pc:spChg chg="mod">
          <ac:chgData name="Deborah Jenkins" userId="3cd02ba5-e528-4585-978d-4fde2b47730a" providerId="ADAL" clId="{DAF2F157-E8CE-4DAE-B62D-FAB075F8EC43}" dt="2019-03-16T16:57:51.954" v="1975" actId="403"/>
          <ac:spMkLst>
            <pc:docMk/>
            <pc:sldMk cId="394575178" sldId="292"/>
            <ac:spMk id="3" creationId="{0522FB27-50BF-4646-8110-9A8AF01D284B}"/>
          </ac:spMkLst>
        </pc:spChg>
        <pc:picChg chg="add mod">
          <ac:chgData name="Deborah Jenkins" userId="3cd02ba5-e528-4585-978d-4fde2b47730a" providerId="ADAL" clId="{DAF2F157-E8CE-4DAE-B62D-FAB075F8EC43}" dt="2019-03-16T15:55:18.992" v="1256" actId="1076"/>
          <ac:picMkLst>
            <pc:docMk/>
            <pc:sldMk cId="394575178" sldId="292"/>
            <ac:picMk id="4" creationId="{B38B5E9F-0CB2-438B-8A46-1CC140D4707F}"/>
          </ac:picMkLst>
        </pc:picChg>
        <pc:cxnChg chg="add">
          <ac:chgData name="Deborah Jenkins" userId="3cd02ba5-e528-4585-978d-4fde2b47730a" providerId="ADAL" clId="{DAF2F157-E8CE-4DAE-B62D-FAB075F8EC43}" dt="2019-03-16T15:54:58.953" v="1249" actId="26606"/>
          <ac:cxnSpMkLst>
            <pc:docMk/>
            <pc:sldMk cId="394575178" sldId="292"/>
            <ac:cxnSpMk id="9" creationId="{E4A809D5-3600-46D4-A466-67F2349A54FB}"/>
          </ac:cxnSpMkLst>
        </pc:cxnChg>
      </pc:sldChg>
      <pc:sldChg chg="add del">
        <pc:chgData name="Deborah Jenkins" userId="3cd02ba5-e528-4585-978d-4fde2b47730a" providerId="ADAL" clId="{DAF2F157-E8CE-4DAE-B62D-FAB075F8EC43}" dt="2019-03-16T09:35:54.804" v="265" actId="2696"/>
        <pc:sldMkLst>
          <pc:docMk/>
          <pc:sldMk cId="141958640" sldId="293"/>
        </pc:sldMkLst>
      </pc:sldChg>
      <pc:sldChg chg="modSp add del ord">
        <pc:chgData name="Deborah Jenkins" userId="3cd02ba5-e528-4585-978d-4fde2b47730a" providerId="ADAL" clId="{DAF2F157-E8CE-4DAE-B62D-FAB075F8EC43}" dt="2019-03-16T17:06:11.069" v="2107" actId="2696"/>
        <pc:sldMkLst>
          <pc:docMk/>
          <pc:sldMk cId="2334356658" sldId="293"/>
        </pc:sldMkLst>
        <pc:spChg chg="mod">
          <ac:chgData name="Deborah Jenkins" userId="3cd02ba5-e528-4585-978d-4fde2b47730a" providerId="ADAL" clId="{DAF2F157-E8CE-4DAE-B62D-FAB075F8EC43}" dt="2019-03-16T10:32:00.024" v="871" actId="1076"/>
          <ac:spMkLst>
            <pc:docMk/>
            <pc:sldMk cId="2334356658" sldId="293"/>
            <ac:spMk id="2" creationId="{2BCC3A39-1CC2-4EA3-AEC1-7DB65CFC29E7}"/>
          </ac:spMkLst>
        </pc:spChg>
        <pc:spChg chg="mod">
          <ac:chgData name="Deborah Jenkins" userId="3cd02ba5-e528-4585-978d-4fde2b47730a" providerId="ADAL" clId="{DAF2F157-E8CE-4DAE-B62D-FAB075F8EC43}" dt="2019-03-16T10:32:11.899" v="874" actId="113"/>
          <ac:spMkLst>
            <pc:docMk/>
            <pc:sldMk cId="2334356658" sldId="293"/>
            <ac:spMk id="3" creationId="{023E9F0D-2FD5-4EC1-A664-B65EE1F43F7C}"/>
          </ac:spMkLst>
        </pc:spChg>
      </pc:sldChg>
      <pc:sldChg chg="addSp delSp add del">
        <pc:chgData name="Deborah Jenkins" userId="3cd02ba5-e528-4585-978d-4fde2b47730a" providerId="ADAL" clId="{DAF2F157-E8CE-4DAE-B62D-FAB075F8EC43}" dt="2019-03-16T10:06:52.277" v="270" actId="2696"/>
        <pc:sldMkLst>
          <pc:docMk/>
          <pc:sldMk cId="3333235299" sldId="293"/>
        </pc:sldMkLst>
        <pc:spChg chg="add del">
          <ac:chgData name="Deborah Jenkins" userId="3cd02ba5-e528-4585-978d-4fde2b47730a" providerId="ADAL" clId="{DAF2F157-E8CE-4DAE-B62D-FAB075F8EC43}" dt="2019-03-16T09:43:09.360" v="268"/>
          <ac:spMkLst>
            <pc:docMk/>
            <pc:sldMk cId="3333235299" sldId="293"/>
            <ac:spMk id="2" creationId="{837B9BB0-DA55-4263-A0F1-246DADEBCA55}"/>
          </ac:spMkLst>
        </pc:spChg>
        <pc:spChg chg="add del">
          <ac:chgData name="Deborah Jenkins" userId="3cd02ba5-e528-4585-978d-4fde2b47730a" providerId="ADAL" clId="{DAF2F157-E8CE-4DAE-B62D-FAB075F8EC43}" dt="2019-03-16T09:43:09.360" v="268"/>
          <ac:spMkLst>
            <pc:docMk/>
            <pc:sldMk cId="3333235299" sldId="293"/>
            <ac:spMk id="3" creationId="{E85966A7-B9A1-4119-82D4-A1E7D992D822}"/>
          </ac:spMkLst>
        </pc:spChg>
        <pc:spChg chg="add">
          <ac:chgData name="Deborah Jenkins" userId="3cd02ba5-e528-4585-978d-4fde2b47730a" providerId="ADAL" clId="{DAF2F157-E8CE-4DAE-B62D-FAB075F8EC43}" dt="2019-03-16T09:43:14.802" v="269"/>
          <ac:spMkLst>
            <pc:docMk/>
            <pc:sldMk cId="3333235299" sldId="293"/>
            <ac:spMk id="4" creationId="{F3A9DC3F-F7C9-40DB-9271-17334D4E56E1}"/>
          </ac:spMkLst>
        </pc:spChg>
        <pc:picChg chg="add del">
          <ac:chgData name="Deborah Jenkins" userId="3cd02ba5-e528-4585-978d-4fde2b47730a" providerId="ADAL" clId="{DAF2F157-E8CE-4DAE-B62D-FAB075F8EC43}" dt="2019-03-16T09:43:09.360" v="268"/>
          <ac:picMkLst>
            <pc:docMk/>
            <pc:sldMk cId="3333235299" sldId="293"/>
            <ac:picMk id="1027" creationId="{C674FE90-DE0E-4FF5-B25E-37D62794EE72}"/>
          </ac:picMkLst>
        </pc:picChg>
      </pc:sldChg>
      <pc:sldChg chg="modSp add del">
        <pc:chgData name="Deborah Jenkins" userId="3cd02ba5-e528-4585-978d-4fde2b47730a" providerId="ADAL" clId="{DAF2F157-E8CE-4DAE-B62D-FAB075F8EC43}" dt="2019-03-16T09:25:22.762" v="29" actId="2696"/>
        <pc:sldMkLst>
          <pc:docMk/>
          <pc:sldMk cId="3344216566" sldId="293"/>
        </pc:sldMkLst>
        <pc:spChg chg="mod">
          <ac:chgData name="Deborah Jenkins" userId="3cd02ba5-e528-4585-978d-4fde2b47730a" providerId="ADAL" clId="{DAF2F157-E8CE-4DAE-B62D-FAB075F8EC43}" dt="2019-03-16T09:25:16.160" v="28" actId="20577"/>
          <ac:spMkLst>
            <pc:docMk/>
            <pc:sldMk cId="3344216566" sldId="293"/>
            <ac:spMk id="2" creationId="{D967BE16-48B7-4582-B2ED-47CDDAAC7031}"/>
          </ac:spMkLst>
        </pc:spChg>
      </pc:sldChg>
      <pc:sldChg chg="modSp add del ord">
        <pc:chgData name="Deborah Jenkins" userId="3cd02ba5-e528-4585-978d-4fde2b47730a" providerId="ADAL" clId="{DAF2F157-E8CE-4DAE-B62D-FAB075F8EC43}" dt="2019-03-16T17:08:54.492" v="2113" actId="2696"/>
        <pc:sldMkLst>
          <pc:docMk/>
          <pc:sldMk cId="111844714" sldId="294"/>
        </pc:sldMkLst>
        <pc:spChg chg="mod">
          <ac:chgData name="Deborah Jenkins" userId="3cd02ba5-e528-4585-978d-4fde2b47730a" providerId="ADAL" clId="{DAF2F157-E8CE-4DAE-B62D-FAB075F8EC43}" dt="2019-03-16T10:31:41.205" v="864" actId="1076"/>
          <ac:spMkLst>
            <pc:docMk/>
            <pc:sldMk cId="111844714" sldId="294"/>
            <ac:spMk id="2" creationId="{EEF7C833-93D7-4452-ABBC-5E5AC4B4E1CE}"/>
          </ac:spMkLst>
        </pc:spChg>
        <pc:spChg chg="mod">
          <ac:chgData name="Deborah Jenkins" userId="3cd02ba5-e528-4585-978d-4fde2b47730a" providerId="ADAL" clId="{DAF2F157-E8CE-4DAE-B62D-FAB075F8EC43}" dt="2019-03-16T10:31:53.912" v="869" actId="27636"/>
          <ac:spMkLst>
            <pc:docMk/>
            <pc:sldMk cId="111844714" sldId="294"/>
            <ac:spMk id="3" creationId="{75912EAA-70A0-409C-9F77-D0BC8D54492F}"/>
          </ac:spMkLst>
        </pc:spChg>
      </pc:sldChg>
      <pc:sldChg chg="modSp add ord">
        <pc:chgData name="Deborah Jenkins" userId="3cd02ba5-e528-4585-978d-4fde2b47730a" providerId="ADAL" clId="{DAF2F157-E8CE-4DAE-B62D-FAB075F8EC43}" dt="2019-03-16T17:06:34.689" v="2110" actId="113"/>
        <pc:sldMkLst>
          <pc:docMk/>
          <pc:sldMk cId="1650014680" sldId="295"/>
        </pc:sldMkLst>
        <pc:spChg chg="mod">
          <ac:chgData name="Deborah Jenkins" userId="3cd02ba5-e528-4585-978d-4fde2b47730a" providerId="ADAL" clId="{DAF2F157-E8CE-4DAE-B62D-FAB075F8EC43}" dt="2019-03-16T17:06:34.689" v="2110" actId="113"/>
          <ac:spMkLst>
            <pc:docMk/>
            <pc:sldMk cId="1650014680" sldId="295"/>
            <ac:spMk id="2" creationId="{F082DBBC-FC89-4821-B971-86ED46B9C7C9}"/>
          </ac:spMkLst>
        </pc:spChg>
        <pc:spChg chg="mod">
          <ac:chgData name="Deborah Jenkins" userId="3cd02ba5-e528-4585-978d-4fde2b47730a" providerId="ADAL" clId="{DAF2F157-E8CE-4DAE-B62D-FAB075F8EC43}" dt="2019-03-16T10:12:44.307" v="313" actId="5793"/>
          <ac:spMkLst>
            <pc:docMk/>
            <pc:sldMk cId="1650014680" sldId="295"/>
            <ac:spMk id="3" creationId="{B58012A8-B00F-49BF-9292-7FB725E564E8}"/>
          </ac:spMkLst>
        </pc:spChg>
      </pc:sldChg>
      <pc:sldChg chg="add del">
        <pc:chgData name="Deborah Jenkins" userId="3cd02ba5-e528-4585-978d-4fde2b47730a" providerId="ADAL" clId="{DAF2F157-E8CE-4DAE-B62D-FAB075F8EC43}" dt="2019-03-16T10:14:02.087" v="319"/>
        <pc:sldMkLst>
          <pc:docMk/>
          <pc:sldMk cId="2384048832" sldId="296"/>
        </pc:sldMkLst>
      </pc:sldChg>
      <pc:sldChg chg="modSp add ord">
        <pc:chgData name="Deborah Jenkins" userId="3cd02ba5-e528-4585-978d-4fde2b47730a" providerId="ADAL" clId="{DAF2F157-E8CE-4DAE-B62D-FAB075F8EC43}" dt="2019-03-16T17:05:27.637" v="2104"/>
        <pc:sldMkLst>
          <pc:docMk/>
          <pc:sldMk cId="4279288120" sldId="296"/>
        </pc:sldMkLst>
        <pc:spChg chg="mod">
          <ac:chgData name="Deborah Jenkins" userId="3cd02ba5-e528-4585-978d-4fde2b47730a" providerId="ADAL" clId="{DAF2F157-E8CE-4DAE-B62D-FAB075F8EC43}" dt="2019-03-16T17:00:04.884" v="2050" actId="27636"/>
          <ac:spMkLst>
            <pc:docMk/>
            <pc:sldMk cId="4279288120" sldId="296"/>
            <ac:spMk id="2" creationId="{4D41E4C8-1730-4431-B1DE-B95F0B1F217F}"/>
          </ac:spMkLst>
        </pc:spChg>
        <pc:spChg chg="mod">
          <ac:chgData name="Deborah Jenkins" userId="3cd02ba5-e528-4585-978d-4fde2b47730a" providerId="ADAL" clId="{DAF2F157-E8CE-4DAE-B62D-FAB075F8EC43}" dt="2019-03-16T16:59:53.761" v="2048" actId="403"/>
          <ac:spMkLst>
            <pc:docMk/>
            <pc:sldMk cId="4279288120" sldId="296"/>
            <ac:spMk id="3" creationId="{064B2B56-C8FC-4508-8BB6-5DA6C4217299}"/>
          </ac:spMkLst>
        </pc:spChg>
      </pc:sldChg>
      <pc:sldChg chg="modSp add ord">
        <pc:chgData name="Deborah Jenkins" userId="3cd02ba5-e528-4585-978d-4fde2b47730a" providerId="ADAL" clId="{DAF2F157-E8CE-4DAE-B62D-FAB075F8EC43}" dt="2019-03-16T17:11:54.599" v="2127" actId="20577"/>
        <pc:sldMkLst>
          <pc:docMk/>
          <pc:sldMk cId="4163152575" sldId="297"/>
        </pc:sldMkLst>
        <pc:spChg chg="mod">
          <ac:chgData name="Deborah Jenkins" userId="3cd02ba5-e528-4585-978d-4fde2b47730a" providerId="ADAL" clId="{DAF2F157-E8CE-4DAE-B62D-FAB075F8EC43}" dt="2019-03-16T17:11:03.077" v="2124" actId="27636"/>
          <ac:spMkLst>
            <pc:docMk/>
            <pc:sldMk cId="4163152575" sldId="297"/>
            <ac:spMk id="2" creationId="{8ECD176C-1DDA-4B24-956C-5A540617D045}"/>
          </ac:spMkLst>
        </pc:spChg>
        <pc:spChg chg="mod">
          <ac:chgData name="Deborah Jenkins" userId="3cd02ba5-e528-4585-978d-4fde2b47730a" providerId="ADAL" clId="{DAF2F157-E8CE-4DAE-B62D-FAB075F8EC43}" dt="2019-03-16T17:11:54.599" v="2127" actId="20577"/>
          <ac:spMkLst>
            <pc:docMk/>
            <pc:sldMk cId="4163152575" sldId="297"/>
            <ac:spMk id="3" creationId="{84B921C8-23CE-4717-B284-50ADE4689BBD}"/>
          </ac:spMkLst>
        </pc:spChg>
      </pc:sldChg>
      <pc:sldChg chg="addSp modSp add ord">
        <pc:chgData name="Deborah Jenkins" userId="3cd02ba5-e528-4585-978d-4fde2b47730a" providerId="ADAL" clId="{DAF2F157-E8CE-4DAE-B62D-FAB075F8EC43}" dt="2019-03-16T18:04:23.395" v="2522" actId="1076"/>
        <pc:sldMkLst>
          <pc:docMk/>
          <pc:sldMk cId="543808173" sldId="298"/>
        </pc:sldMkLst>
        <pc:spChg chg="mod">
          <ac:chgData name="Deborah Jenkins" userId="3cd02ba5-e528-4585-978d-4fde2b47730a" providerId="ADAL" clId="{DAF2F157-E8CE-4DAE-B62D-FAB075F8EC43}" dt="2019-03-16T10:30:42.337" v="794" actId="113"/>
          <ac:spMkLst>
            <pc:docMk/>
            <pc:sldMk cId="543808173" sldId="298"/>
            <ac:spMk id="2" creationId="{551D6A53-C8AB-427B-9068-9E8555F71BFE}"/>
          </ac:spMkLst>
        </pc:spChg>
        <pc:spChg chg="mod">
          <ac:chgData name="Deborah Jenkins" userId="3cd02ba5-e528-4585-978d-4fde2b47730a" providerId="ADAL" clId="{DAF2F157-E8CE-4DAE-B62D-FAB075F8EC43}" dt="2019-03-16T10:30:55.742" v="797" actId="403"/>
          <ac:spMkLst>
            <pc:docMk/>
            <pc:sldMk cId="543808173" sldId="298"/>
            <ac:spMk id="3" creationId="{35C96824-B51B-403C-8480-CC12F67C53AC}"/>
          </ac:spMkLst>
        </pc:spChg>
        <pc:picChg chg="add mod ord">
          <ac:chgData name="Deborah Jenkins" userId="3cd02ba5-e528-4585-978d-4fde2b47730a" providerId="ADAL" clId="{DAF2F157-E8CE-4DAE-B62D-FAB075F8EC43}" dt="2019-03-16T18:04:23.395" v="2522" actId="1076"/>
          <ac:picMkLst>
            <pc:docMk/>
            <pc:sldMk cId="543808173" sldId="298"/>
            <ac:picMk id="4" creationId="{A890FCB7-6549-4CAC-9CE7-B4C4C74D5981}"/>
          </ac:picMkLst>
        </pc:picChg>
      </pc:sldChg>
      <pc:sldChg chg="addSp delSp modSp add mod setBg setFolMasterObjs">
        <pc:chgData name="Deborah Jenkins" userId="3cd02ba5-e528-4585-978d-4fde2b47730a" providerId="ADAL" clId="{DAF2F157-E8CE-4DAE-B62D-FAB075F8EC43}" dt="2019-03-16T17:51:42.193" v="2418" actId="403"/>
        <pc:sldMkLst>
          <pc:docMk/>
          <pc:sldMk cId="1951663819" sldId="299"/>
        </pc:sldMkLst>
        <pc:spChg chg="mod">
          <ac:chgData name="Deborah Jenkins" userId="3cd02ba5-e528-4585-978d-4fde2b47730a" providerId="ADAL" clId="{DAF2F157-E8CE-4DAE-B62D-FAB075F8EC43}" dt="2019-03-16T17:51:42.193" v="2418" actId="403"/>
          <ac:spMkLst>
            <pc:docMk/>
            <pc:sldMk cId="1951663819" sldId="299"/>
            <ac:spMk id="2" creationId="{D1331096-2942-4EE3-85E3-67A0A071EFE5}"/>
          </ac:spMkLst>
        </pc:spChg>
        <pc:spChg chg="mod">
          <ac:chgData name="Deborah Jenkins" userId="3cd02ba5-e528-4585-978d-4fde2b47730a" providerId="ADAL" clId="{DAF2F157-E8CE-4DAE-B62D-FAB075F8EC43}" dt="2019-03-16T17:51:32.301" v="2414" actId="255"/>
          <ac:spMkLst>
            <pc:docMk/>
            <pc:sldMk cId="1951663819" sldId="299"/>
            <ac:spMk id="3" creationId="{93B85FEC-C216-44A0-92EE-96F2241A2BC8}"/>
          </ac:spMkLst>
        </pc:spChg>
        <pc:spChg chg="add del mod">
          <ac:chgData name="Deborah Jenkins" userId="3cd02ba5-e528-4585-978d-4fde2b47730a" providerId="ADAL" clId="{DAF2F157-E8CE-4DAE-B62D-FAB075F8EC43}" dt="2019-03-16T17:51:02.187" v="2408" actId="478"/>
          <ac:spMkLst>
            <pc:docMk/>
            <pc:sldMk cId="1951663819" sldId="299"/>
            <ac:spMk id="6" creationId="{6461C3B3-CB98-4CAB-BE65-1ABB38809158}"/>
          </ac:spMkLst>
        </pc:spChg>
        <pc:picChg chg="add del mod">
          <ac:chgData name="Deborah Jenkins" userId="3cd02ba5-e528-4585-978d-4fde2b47730a" providerId="ADAL" clId="{DAF2F157-E8CE-4DAE-B62D-FAB075F8EC43}" dt="2019-03-16T17:51:35.437" v="2415" actId="1076"/>
          <ac:picMkLst>
            <pc:docMk/>
            <pc:sldMk cId="1951663819" sldId="299"/>
            <ac:picMk id="5" creationId="{25378FBB-40DB-45D0-AA0D-B5719D809A4B}"/>
          </ac:picMkLst>
        </pc:picChg>
      </pc:sldChg>
      <pc:sldChg chg="addSp delSp modSp add">
        <pc:chgData name="Deborah Jenkins" userId="3cd02ba5-e528-4585-978d-4fde2b47730a" providerId="ADAL" clId="{DAF2F157-E8CE-4DAE-B62D-FAB075F8EC43}" dt="2019-03-16T17:52:29.923" v="2429" actId="120"/>
        <pc:sldMkLst>
          <pc:docMk/>
          <pc:sldMk cId="1865153462" sldId="300"/>
        </pc:sldMkLst>
        <pc:spChg chg="mod">
          <ac:chgData name="Deborah Jenkins" userId="3cd02ba5-e528-4585-978d-4fde2b47730a" providerId="ADAL" clId="{DAF2F157-E8CE-4DAE-B62D-FAB075F8EC43}" dt="2019-03-16T15:47:14.138" v="1154" actId="1076"/>
          <ac:spMkLst>
            <pc:docMk/>
            <pc:sldMk cId="1865153462" sldId="300"/>
            <ac:spMk id="2" creationId="{D768F255-34B2-4555-869A-7617BF8E0D65}"/>
          </ac:spMkLst>
        </pc:spChg>
        <pc:spChg chg="mod">
          <ac:chgData name="Deborah Jenkins" userId="3cd02ba5-e528-4585-978d-4fde2b47730a" providerId="ADAL" clId="{DAF2F157-E8CE-4DAE-B62D-FAB075F8EC43}" dt="2019-03-16T17:52:29.923" v="2429" actId="120"/>
          <ac:spMkLst>
            <pc:docMk/>
            <pc:sldMk cId="1865153462" sldId="300"/>
            <ac:spMk id="3" creationId="{AF0F5454-CF83-4A0A-8F14-1AE6A5493D4C}"/>
          </ac:spMkLst>
        </pc:spChg>
        <pc:spChg chg="add del mod">
          <ac:chgData name="Deborah Jenkins" userId="3cd02ba5-e528-4585-978d-4fde2b47730a" providerId="ADAL" clId="{DAF2F157-E8CE-4DAE-B62D-FAB075F8EC43}" dt="2019-03-16T17:52:17.914" v="2424" actId="478"/>
          <ac:spMkLst>
            <pc:docMk/>
            <pc:sldMk cId="1865153462" sldId="300"/>
            <ac:spMk id="6" creationId="{B28280BD-95D6-4A95-8566-FC0DFB983B04}"/>
          </ac:spMkLst>
        </pc:spChg>
        <pc:picChg chg="add mod">
          <ac:chgData name="Deborah Jenkins" userId="3cd02ba5-e528-4585-978d-4fde2b47730a" providerId="ADAL" clId="{DAF2F157-E8CE-4DAE-B62D-FAB075F8EC43}" dt="2019-03-16T17:52:25.255" v="2428" actId="14100"/>
          <ac:picMkLst>
            <pc:docMk/>
            <pc:sldMk cId="1865153462" sldId="300"/>
            <ac:picMk id="5" creationId="{5052B244-8FB2-439D-B450-75F6117FE90C}"/>
          </ac:picMkLst>
        </pc:picChg>
      </pc:sldChg>
      <pc:sldChg chg="addSp delSp modSp add">
        <pc:chgData name="Deborah Jenkins" userId="3cd02ba5-e528-4585-978d-4fde2b47730a" providerId="ADAL" clId="{DAF2F157-E8CE-4DAE-B62D-FAB075F8EC43}" dt="2019-03-16T17:53:56.656" v="2433" actId="478"/>
        <pc:sldMkLst>
          <pc:docMk/>
          <pc:sldMk cId="1619688719" sldId="301"/>
        </pc:sldMkLst>
        <pc:spChg chg="mod">
          <ac:chgData name="Deborah Jenkins" userId="3cd02ba5-e528-4585-978d-4fde2b47730a" providerId="ADAL" clId="{DAF2F157-E8CE-4DAE-B62D-FAB075F8EC43}" dt="2019-03-16T16:43:47.312" v="1772" actId="403"/>
          <ac:spMkLst>
            <pc:docMk/>
            <pc:sldMk cId="1619688719" sldId="301"/>
            <ac:spMk id="2" creationId="{3D27F08B-4556-4A4C-8530-101EB74AF090}"/>
          </ac:spMkLst>
        </pc:spChg>
        <pc:spChg chg="mod">
          <ac:chgData name="Deborah Jenkins" userId="3cd02ba5-e528-4585-978d-4fde2b47730a" providerId="ADAL" clId="{DAF2F157-E8CE-4DAE-B62D-FAB075F8EC43}" dt="2019-03-16T16:45:50.011" v="1791" actId="207"/>
          <ac:spMkLst>
            <pc:docMk/>
            <pc:sldMk cId="1619688719" sldId="301"/>
            <ac:spMk id="3" creationId="{257B9297-C22F-4B06-B3F0-280E681779DD}"/>
          </ac:spMkLst>
        </pc:spChg>
        <pc:spChg chg="add del mod">
          <ac:chgData name="Deborah Jenkins" userId="3cd02ba5-e528-4585-978d-4fde2b47730a" providerId="ADAL" clId="{DAF2F157-E8CE-4DAE-B62D-FAB075F8EC43}" dt="2019-03-16T17:53:56.656" v="2433" actId="478"/>
          <ac:spMkLst>
            <pc:docMk/>
            <pc:sldMk cId="1619688719" sldId="301"/>
            <ac:spMk id="6" creationId="{86EC9E96-9B55-411F-A01B-2BCC3846708D}"/>
          </ac:spMkLst>
        </pc:spChg>
        <pc:picChg chg="add del mod">
          <ac:chgData name="Deborah Jenkins" userId="3cd02ba5-e528-4585-978d-4fde2b47730a" providerId="ADAL" clId="{DAF2F157-E8CE-4DAE-B62D-FAB075F8EC43}" dt="2019-03-16T17:53:56.656" v="2433" actId="478"/>
          <ac:picMkLst>
            <pc:docMk/>
            <pc:sldMk cId="1619688719" sldId="301"/>
            <ac:picMk id="5" creationId="{D6697F08-295F-42E2-A28B-7985A7D7B199}"/>
          </ac:picMkLst>
        </pc:picChg>
      </pc:sldChg>
      <pc:sldChg chg="addSp delSp modSp add">
        <pc:chgData name="Deborah Jenkins" userId="3cd02ba5-e528-4585-978d-4fde2b47730a" providerId="ADAL" clId="{DAF2F157-E8CE-4DAE-B62D-FAB075F8EC43}" dt="2019-03-16T17:54:07.590" v="2434" actId="1076"/>
        <pc:sldMkLst>
          <pc:docMk/>
          <pc:sldMk cId="319693221" sldId="302"/>
        </pc:sldMkLst>
        <pc:spChg chg="mod">
          <ac:chgData name="Deborah Jenkins" userId="3cd02ba5-e528-4585-978d-4fde2b47730a" providerId="ADAL" clId="{DAF2F157-E8CE-4DAE-B62D-FAB075F8EC43}" dt="2019-03-16T16:47:04.867" v="1861" actId="14100"/>
          <ac:spMkLst>
            <pc:docMk/>
            <pc:sldMk cId="319693221" sldId="302"/>
            <ac:spMk id="2" creationId="{415FB6E7-2DD6-4D30-9182-FCECCC3C5F52}"/>
          </ac:spMkLst>
        </pc:spChg>
        <pc:spChg chg="mod">
          <ac:chgData name="Deborah Jenkins" userId="3cd02ba5-e528-4585-978d-4fde2b47730a" providerId="ADAL" clId="{DAF2F157-E8CE-4DAE-B62D-FAB075F8EC43}" dt="2019-03-16T16:47:06.779" v="1862" actId="14100"/>
          <ac:spMkLst>
            <pc:docMk/>
            <pc:sldMk cId="319693221" sldId="302"/>
            <ac:spMk id="3" creationId="{EA6AB269-BD7C-4740-9531-E57B9C1A1D5A}"/>
          </ac:spMkLst>
        </pc:spChg>
        <pc:spChg chg="add del mod">
          <ac:chgData name="Deborah Jenkins" userId="3cd02ba5-e528-4585-978d-4fde2b47730a" providerId="ADAL" clId="{DAF2F157-E8CE-4DAE-B62D-FAB075F8EC43}" dt="2019-03-16T15:56:43.563" v="1261" actId="478"/>
          <ac:spMkLst>
            <pc:docMk/>
            <pc:sldMk cId="319693221" sldId="302"/>
            <ac:spMk id="6" creationId="{A8A91371-E7D3-4D30-913A-A371E65645B5}"/>
          </ac:spMkLst>
        </pc:spChg>
        <pc:picChg chg="add del mod">
          <ac:chgData name="Deborah Jenkins" userId="3cd02ba5-e528-4585-978d-4fde2b47730a" providerId="ADAL" clId="{DAF2F157-E8CE-4DAE-B62D-FAB075F8EC43}" dt="2019-03-16T15:54:45.327" v="1246"/>
          <ac:picMkLst>
            <pc:docMk/>
            <pc:sldMk cId="319693221" sldId="302"/>
            <ac:picMk id="5" creationId="{32713D65-E241-4FDD-A21A-F29F8B31CF89}"/>
          </ac:picMkLst>
        </pc:picChg>
        <pc:picChg chg="add mod">
          <ac:chgData name="Deborah Jenkins" userId="3cd02ba5-e528-4585-978d-4fde2b47730a" providerId="ADAL" clId="{DAF2F157-E8CE-4DAE-B62D-FAB075F8EC43}" dt="2019-03-16T17:54:07.590" v="2434" actId="1076"/>
          <ac:picMkLst>
            <pc:docMk/>
            <pc:sldMk cId="319693221" sldId="302"/>
            <ac:picMk id="7" creationId="{0A6BA282-1F99-45BF-B63B-349846FD4D58}"/>
          </ac:picMkLst>
        </pc:picChg>
      </pc:sldChg>
      <pc:sldChg chg="addSp modSp add">
        <pc:chgData name="Deborah Jenkins" userId="3cd02ba5-e528-4585-978d-4fde2b47730a" providerId="ADAL" clId="{DAF2F157-E8CE-4DAE-B62D-FAB075F8EC43}" dt="2019-03-16T16:47:28.199" v="1865" actId="113"/>
        <pc:sldMkLst>
          <pc:docMk/>
          <pc:sldMk cId="4084047646" sldId="303"/>
        </pc:sldMkLst>
        <pc:spChg chg="mod">
          <ac:chgData name="Deborah Jenkins" userId="3cd02ba5-e528-4585-978d-4fde2b47730a" providerId="ADAL" clId="{DAF2F157-E8CE-4DAE-B62D-FAB075F8EC43}" dt="2019-03-16T16:47:28.199" v="1865" actId="113"/>
          <ac:spMkLst>
            <pc:docMk/>
            <pc:sldMk cId="4084047646" sldId="303"/>
            <ac:spMk id="2" creationId="{23B40638-87D5-4203-B8DC-011F99F966B9}"/>
          </ac:spMkLst>
        </pc:spChg>
        <pc:spChg chg="mod">
          <ac:chgData name="Deborah Jenkins" userId="3cd02ba5-e528-4585-978d-4fde2b47730a" providerId="ADAL" clId="{DAF2F157-E8CE-4DAE-B62D-FAB075F8EC43}" dt="2019-03-16T16:00:04.498" v="1291" actId="20577"/>
          <ac:spMkLst>
            <pc:docMk/>
            <pc:sldMk cId="4084047646" sldId="303"/>
            <ac:spMk id="3" creationId="{B6B59BDE-5797-421E-BE73-0D3F28638DBD}"/>
          </ac:spMkLst>
        </pc:spChg>
        <pc:picChg chg="add mod">
          <ac:chgData name="Deborah Jenkins" userId="3cd02ba5-e528-4585-978d-4fde2b47730a" providerId="ADAL" clId="{DAF2F157-E8CE-4DAE-B62D-FAB075F8EC43}" dt="2019-03-16T16:00:39.419" v="1294" actId="1076"/>
          <ac:picMkLst>
            <pc:docMk/>
            <pc:sldMk cId="4084047646" sldId="303"/>
            <ac:picMk id="4" creationId="{C3A81765-1F4B-443C-A463-903322A13FBB}"/>
          </ac:picMkLst>
        </pc:picChg>
      </pc:sldChg>
      <pc:sldChg chg="addSp delSp modSp add mod setBg setFolMasterObjs">
        <pc:chgData name="Deborah Jenkins" userId="3cd02ba5-e528-4585-978d-4fde2b47730a" providerId="ADAL" clId="{DAF2F157-E8CE-4DAE-B62D-FAB075F8EC43}" dt="2019-03-16T17:57:26.340" v="2466" actId="27636"/>
        <pc:sldMkLst>
          <pc:docMk/>
          <pc:sldMk cId="2957725866" sldId="304"/>
        </pc:sldMkLst>
        <pc:spChg chg="mod">
          <ac:chgData name="Deborah Jenkins" userId="3cd02ba5-e528-4585-978d-4fde2b47730a" providerId="ADAL" clId="{DAF2F157-E8CE-4DAE-B62D-FAB075F8EC43}" dt="2019-03-16T17:56:49.433" v="2451" actId="113"/>
          <ac:spMkLst>
            <pc:docMk/>
            <pc:sldMk cId="2957725866" sldId="304"/>
            <ac:spMk id="2" creationId="{15BB578B-2060-42AC-9A8C-D4726BEA326A}"/>
          </ac:spMkLst>
        </pc:spChg>
        <pc:spChg chg="mod">
          <ac:chgData name="Deborah Jenkins" userId="3cd02ba5-e528-4585-978d-4fde2b47730a" providerId="ADAL" clId="{DAF2F157-E8CE-4DAE-B62D-FAB075F8EC43}" dt="2019-03-16T17:57:26.340" v="2466" actId="27636"/>
          <ac:spMkLst>
            <pc:docMk/>
            <pc:sldMk cId="2957725866" sldId="304"/>
            <ac:spMk id="3" creationId="{486C1696-6A58-4F51-9DB1-0641786B725B}"/>
          </ac:spMkLst>
        </pc:spChg>
        <pc:spChg chg="add del mod">
          <ac:chgData name="Deborah Jenkins" userId="3cd02ba5-e528-4585-978d-4fde2b47730a" providerId="ADAL" clId="{DAF2F157-E8CE-4DAE-B62D-FAB075F8EC43}" dt="2019-03-16T17:56:20.675" v="2439" actId="478"/>
          <ac:spMkLst>
            <pc:docMk/>
            <pc:sldMk cId="2957725866" sldId="304"/>
            <ac:spMk id="6" creationId="{6105458D-CFBF-40EA-A58C-FAAA34A8B529}"/>
          </ac:spMkLst>
        </pc:spChg>
        <pc:picChg chg="add mod ord">
          <ac:chgData name="Deborah Jenkins" userId="3cd02ba5-e528-4585-978d-4fde2b47730a" providerId="ADAL" clId="{DAF2F157-E8CE-4DAE-B62D-FAB075F8EC43}" dt="2019-03-16T17:57:19.010" v="2457" actId="171"/>
          <ac:picMkLst>
            <pc:docMk/>
            <pc:sldMk cId="2957725866" sldId="304"/>
            <ac:picMk id="5" creationId="{27E4E3F8-FDA3-41B8-870B-4F0A8F3E97F8}"/>
          </ac:picMkLst>
        </pc:picChg>
      </pc:sldChg>
      <pc:sldChg chg="addSp delSp modSp add mod setBg setFolMasterObjs">
        <pc:chgData name="Deborah Jenkins" userId="3cd02ba5-e528-4585-978d-4fde2b47730a" providerId="ADAL" clId="{DAF2F157-E8CE-4DAE-B62D-FAB075F8EC43}" dt="2019-03-16T17:59:01.662" v="2487" actId="20577"/>
        <pc:sldMkLst>
          <pc:docMk/>
          <pc:sldMk cId="2194818120" sldId="305"/>
        </pc:sldMkLst>
        <pc:spChg chg="del">
          <ac:chgData name="Deborah Jenkins" userId="3cd02ba5-e528-4585-978d-4fde2b47730a" providerId="ADAL" clId="{DAF2F157-E8CE-4DAE-B62D-FAB075F8EC43}" dt="2019-03-16T16:12:33.184" v="1443" actId="478"/>
          <ac:spMkLst>
            <pc:docMk/>
            <pc:sldMk cId="2194818120" sldId="305"/>
            <ac:spMk id="2" creationId="{279CFD29-9EB7-44F4-B718-816D5663CD0C}"/>
          </ac:spMkLst>
        </pc:spChg>
        <pc:spChg chg="mod">
          <ac:chgData name="Deborah Jenkins" userId="3cd02ba5-e528-4585-978d-4fde2b47730a" providerId="ADAL" clId="{DAF2F157-E8CE-4DAE-B62D-FAB075F8EC43}" dt="2019-03-16T17:59:01.662" v="2487" actId="20577"/>
          <ac:spMkLst>
            <pc:docMk/>
            <pc:sldMk cId="2194818120" sldId="305"/>
            <ac:spMk id="3" creationId="{2D16CD8D-4C87-4F17-89D2-E548DC8A2025}"/>
          </ac:spMkLst>
        </pc:spChg>
        <pc:spChg chg="add del mod">
          <ac:chgData name="Deborah Jenkins" userId="3cd02ba5-e528-4585-978d-4fde2b47730a" providerId="ADAL" clId="{DAF2F157-E8CE-4DAE-B62D-FAB075F8EC43}" dt="2019-03-16T17:58:05.374" v="2472" actId="478"/>
          <ac:spMkLst>
            <pc:docMk/>
            <pc:sldMk cId="2194818120" sldId="305"/>
            <ac:spMk id="5" creationId="{397CD77A-94CE-43C0-9FEC-550D3E6270E2}"/>
          </ac:spMkLst>
        </pc:spChg>
        <pc:picChg chg="add mod ord">
          <ac:chgData name="Deborah Jenkins" userId="3cd02ba5-e528-4585-978d-4fde2b47730a" providerId="ADAL" clId="{DAF2F157-E8CE-4DAE-B62D-FAB075F8EC43}" dt="2019-03-16T17:58:31.315" v="2478" actId="171"/>
          <ac:picMkLst>
            <pc:docMk/>
            <pc:sldMk cId="2194818120" sldId="305"/>
            <ac:picMk id="4" creationId="{6463297C-48F5-4961-87E8-14E2053F2C99}"/>
          </ac:picMkLst>
        </pc:picChg>
      </pc:sldChg>
      <pc:sldChg chg="addSp delSp modSp add mod setBg setFolMasterObjs">
        <pc:chgData name="Deborah Jenkins" userId="3cd02ba5-e528-4585-978d-4fde2b47730a" providerId="ADAL" clId="{DAF2F157-E8CE-4DAE-B62D-FAB075F8EC43}" dt="2019-03-16T18:01:10.634" v="2511" actId="255"/>
        <pc:sldMkLst>
          <pc:docMk/>
          <pc:sldMk cId="1152718794" sldId="306"/>
        </pc:sldMkLst>
        <pc:spChg chg="mod">
          <ac:chgData name="Deborah Jenkins" userId="3cd02ba5-e528-4585-978d-4fde2b47730a" providerId="ADAL" clId="{DAF2F157-E8CE-4DAE-B62D-FAB075F8EC43}" dt="2019-03-16T18:00:31.568" v="2505" actId="122"/>
          <ac:spMkLst>
            <pc:docMk/>
            <pc:sldMk cId="1152718794" sldId="306"/>
            <ac:spMk id="2" creationId="{104002CA-DCCF-4602-84A2-5BAA084479ED}"/>
          </ac:spMkLst>
        </pc:spChg>
        <pc:spChg chg="mod">
          <ac:chgData name="Deborah Jenkins" userId="3cd02ba5-e528-4585-978d-4fde2b47730a" providerId="ADAL" clId="{DAF2F157-E8CE-4DAE-B62D-FAB075F8EC43}" dt="2019-03-16T18:01:10.634" v="2511" actId="255"/>
          <ac:spMkLst>
            <pc:docMk/>
            <pc:sldMk cId="1152718794" sldId="306"/>
            <ac:spMk id="3" creationId="{CB561BA4-2C15-4D15-860C-36186A1D1DD5}"/>
          </ac:spMkLst>
        </pc:spChg>
        <pc:spChg chg="add del mod">
          <ac:chgData name="Deborah Jenkins" userId="3cd02ba5-e528-4585-978d-4fde2b47730a" providerId="ADAL" clId="{DAF2F157-E8CE-4DAE-B62D-FAB075F8EC43}" dt="2019-03-16T17:59:40.849" v="2493" actId="478"/>
          <ac:spMkLst>
            <pc:docMk/>
            <pc:sldMk cId="1152718794" sldId="306"/>
            <ac:spMk id="6" creationId="{218330E4-248C-4328-B824-E952E4A43471}"/>
          </ac:spMkLst>
        </pc:spChg>
        <pc:picChg chg="add mod ord">
          <ac:chgData name="Deborah Jenkins" userId="3cd02ba5-e528-4585-978d-4fde2b47730a" providerId="ADAL" clId="{DAF2F157-E8CE-4DAE-B62D-FAB075F8EC43}" dt="2019-03-16T18:00:47.288" v="2508" actId="1076"/>
          <ac:picMkLst>
            <pc:docMk/>
            <pc:sldMk cId="1152718794" sldId="306"/>
            <ac:picMk id="5" creationId="{C2C47AA8-B04D-41A6-ADEA-C623029B07E0}"/>
          </ac:picMkLst>
        </pc:picChg>
      </pc:sldChg>
      <pc:sldMasterChg chg="setBg modSldLayout">
        <pc:chgData name="Deborah Jenkins" userId="3cd02ba5-e528-4585-978d-4fde2b47730a" providerId="ADAL" clId="{DAF2F157-E8CE-4DAE-B62D-FAB075F8EC43}" dt="2019-03-16T16:58:11.603" v="1979"/>
        <pc:sldMasterMkLst>
          <pc:docMk/>
          <pc:sldMasterMk cId="1994388932" sldId="2147483648"/>
        </pc:sldMasterMkLst>
        <pc:sldLayoutChg chg="setBg">
          <pc:chgData name="Deborah Jenkins" userId="3cd02ba5-e528-4585-978d-4fde2b47730a" providerId="ADAL" clId="{DAF2F157-E8CE-4DAE-B62D-FAB075F8EC43}" dt="2019-03-16T16:58:11.603" v="1979"/>
          <pc:sldLayoutMkLst>
            <pc:docMk/>
            <pc:sldMasterMk cId="1994388932" sldId="2147483648"/>
            <pc:sldLayoutMk cId="3207740717" sldId="2147483649"/>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3314485730" sldId="2147483650"/>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3254994718" sldId="2147483651"/>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1855692739" sldId="2147483652"/>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2449426547" sldId="2147483653"/>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2630405660" sldId="2147483654"/>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645788051" sldId="2147483655"/>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3625216105" sldId="2147483656"/>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3034691577" sldId="2147483657"/>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76964631" sldId="2147483658"/>
          </pc:sldLayoutMkLst>
        </pc:sldLayoutChg>
        <pc:sldLayoutChg chg="setBg">
          <pc:chgData name="Deborah Jenkins" userId="3cd02ba5-e528-4585-978d-4fde2b47730a" providerId="ADAL" clId="{DAF2F157-E8CE-4DAE-B62D-FAB075F8EC43}" dt="2019-03-16T16:58:11.603" v="1979"/>
          <pc:sldLayoutMkLst>
            <pc:docMk/>
            <pc:sldMasterMk cId="1994388932" sldId="2147483648"/>
            <pc:sldLayoutMk cId="522065837" sldId="2147483659"/>
          </pc:sldLayoutMkLst>
        </pc:sldLayoutChg>
      </pc:sldMasterChg>
      <pc:sldMasterChg chg="setBg modSldLayout">
        <pc:chgData name="Deborah Jenkins" userId="3cd02ba5-e528-4585-978d-4fde2b47730a" providerId="ADAL" clId="{DAF2F157-E8CE-4DAE-B62D-FAB075F8EC43}" dt="2019-03-16T16:58:11.603" v="1979"/>
        <pc:sldMasterMkLst>
          <pc:docMk/>
          <pc:sldMasterMk cId="823573604" sldId="2147483672"/>
        </pc:sldMasterMkLst>
        <pc:sldLayoutChg chg="setBg">
          <pc:chgData name="Deborah Jenkins" userId="3cd02ba5-e528-4585-978d-4fde2b47730a" providerId="ADAL" clId="{DAF2F157-E8CE-4DAE-B62D-FAB075F8EC43}" dt="2019-03-16T16:58:11.603" v="1979"/>
          <pc:sldLayoutMkLst>
            <pc:docMk/>
            <pc:sldMasterMk cId="823573604" sldId="2147483672"/>
            <pc:sldLayoutMk cId="373788611" sldId="2147483673"/>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411715724" sldId="2147483674"/>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211984917" sldId="2147483675"/>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893621583" sldId="2147483676"/>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1102828898" sldId="2147483677"/>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1487700891" sldId="2147483678"/>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3284851245" sldId="2147483679"/>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3026589028" sldId="2147483680"/>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3797228371" sldId="2147483681"/>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3515138629" sldId="2147483682"/>
          </pc:sldLayoutMkLst>
        </pc:sldLayoutChg>
        <pc:sldLayoutChg chg="setBg">
          <pc:chgData name="Deborah Jenkins" userId="3cd02ba5-e528-4585-978d-4fde2b47730a" providerId="ADAL" clId="{DAF2F157-E8CE-4DAE-B62D-FAB075F8EC43}" dt="2019-03-16T16:58:11.603" v="1979"/>
          <pc:sldLayoutMkLst>
            <pc:docMk/>
            <pc:sldMasterMk cId="823573604" sldId="2147483672"/>
            <pc:sldLayoutMk cId="1788239866"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F88E42-7A84-45E8-B0FA-E8365C39EBC5}" type="datetimeFigureOut">
              <a:rPr lang="en-GB" smtClean="0"/>
              <a:t>18/03/2019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360514-0C64-409F-971C-91EC3807E5C7}" type="slidenum">
              <a:rPr lang="en-GB" smtClean="0"/>
              <a:t>‹#›</a:t>
            </a:fld>
            <a:endParaRPr lang="en-GB"/>
          </a:p>
        </p:txBody>
      </p:sp>
    </p:spTree>
    <p:extLst>
      <p:ext uri="{BB962C8B-B14F-4D97-AF65-F5344CB8AC3E}">
        <p14:creationId xmlns:p14="http://schemas.microsoft.com/office/powerpoint/2010/main" val="2725333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A7D5748-CCAA-4166-94EC-640F0B038E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C81966C2-9301-4B86-9885-9628DDB03E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0964" name="Slide Number Placeholder 3">
            <a:extLst>
              <a:ext uri="{FF2B5EF4-FFF2-40B4-BE49-F238E27FC236}">
                <a16:creationId xmlns:a16="http://schemas.microsoft.com/office/drawing/2014/main" id="{D9D08BD7-0A82-4E6E-AA97-6DD6C3D2D9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C0FBAB5-BC26-4E31-97B8-9967CEEF443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D5EBE-32EE-4F2D-B5D0-A327CE0B49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52A84B-6761-4B4D-9721-FA6F55CDEC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6BEAD4-1F13-46A5-A81A-A426332ED91B}"/>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F1A2652A-93A0-4362-89FB-6DFA72434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9AD7D-DD50-4622-88D3-FB0F1568DEDF}"/>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3207740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DFDD5-B3DC-4624-A5DE-796ED90C90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AB255F-F1E6-4266-A06E-5E351034A9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C800D-8C5D-493C-99FA-D2A5EED8BE14}"/>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4AA763D4-8807-4A1A-B186-6A94210E5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9229B-B293-4391-A6F2-CC687C68484C}"/>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3314485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A00E-117B-48D2-AAAB-1420D9E61A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267CC3-1045-43C9-915F-8253F68FA3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54D43E-736C-4CC0-9FA4-DB80DBCE7C81}"/>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518C3444-5011-4FAF-BE34-993C464EA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5DCD18-876D-470E-A7D5-F4B21C1A2732}"/>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3254994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F67FD-D58B-45D1-A902-E08544AB4B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FCA071-D87E-4B11-828D-79E14D24049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D48954-8ECA-4DDC-85B6-02B66AEE3E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F5525F-C5F8-4EE8-A1A2-CAF917DFA89B}"/>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6" name="Footer Placeholder 5">
            <a:extLst>
              <a:ext uri="{FF2B5EF4-FFF2-40B4-BE49-F238E27FC236}">
                <a16:creationId xmlns:a16="http://schemas.microsoft.com/office/drawing/2014/main" id="{7D2891C7-383D-43D5-8565-7A92C396E9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8C26CC-CD2E-4CAE-AEFB-4C4FDE5CB320}"/>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1855692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A78DD-DAAA-443A-B1AC-3AD8FD3D12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F7F3E5-5D96-4662-B4C8-06C811AADC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DE4E70-4D9F-47D9-A9A4-F9089C9B7F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2DA976-C991-492D-ADEE-AC0F862CD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3AF6DF-48B2-4EF3-8EB4-9D1E352EB2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60FAD8-A51F-4381-80F8-BC4697759C20}"/>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8" name="Footer Placeholder 7">
            <a:extLst>
              <a:ext uri="{FF2B5EF4-FFF2-40B4-BE49-F238E27FC236}">
                <a16:creationId xmlns:a16="http://schemas.microsoft.com/office/drawing/2014/main" id="{8003F264-901A-4621-B902-4BAED8BB60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D18FF2-06FC-411D-AB8F-EB1E5C396167}"/>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2449426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77752-AC71-4E9E-8838-F0B3C384FE0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31DD50-53F9-4A39-BF27-A824802EEBC6}"/>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4" name="Footer Placeholder 3">
            <a:extLst>
              <a:ext uri="{FF2B5EF4-FFF2-40B4-BE49-F238E27FC236}">
                <a16:creationId xmlns:a16="http://schemas.microsoft.com/office/drawing/2014/main" id="{211320D2-ADEE-4DE5-BE1B-C3484A7345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BDE420-36D2-40BF-98FB-23F433433907}"/>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263040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216B01-C214-437A-A7A6-05902AB13789}"/>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3" name="Footer Placeholder 2">
            <a:extLst>
              <a:ext uri="{FF2B5EF4-FFF2-40B4-BE49-F238E27FC236}">
                <a16:creationId xmlns:a16="http://schemas.microsoft.com/office/drawing/2014/main" id="{02CDEE88-263A-4183-B851-D10420DF29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B87A2-CFF6-41DE-A61F-E27CC5600564}"/>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645788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632DD-6627-44DD-9522-907D715D25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01FE4C-C838-46EC-B6E5-B2ED2828FD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6F5EED-9093-44DB-93C8-6F197D2001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76BF90-4003-4722-9068-8CF6DAB73630}"/>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6" name="Footer Placeholder 5">
            <a:extLst>
              <a:ext uri="{FF2B5EF4-FFF2-40B4-BE49-F238E27FC236}">
                <a16:creationId xmlns:a16="http://schemas.microsoft.com/office/drawing/2014/main" id="{2F21F904-EB8B-426B-9431-072D316CF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57EB5B-E0B7-49ED-A918-19E3987248FF}"/>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3625216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B48E6-55B0-45A0-A529-CFACCC52E5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19402F-8B3F-4CE8-A3F7-D499F4DEB0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124757-0C6E-4CBF-A36F-CD5518FDF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0F2CD4-A0EC-4B3A-8D86-4D95F36C494D}"/>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6" name="Footer Placeholder 5">
            <a:extLst>
              <a:ext uri="{FF2B5EF4-FFF2-40B4-BE49-F238E27FC236}">
                <a16:creationId xmlns:a16="http://schemas.microsoft.com/office/drawing/2014/main" id="{6CA6E077-D705-4AE0-AD01-27DAFF92A5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72B902-09E6-46B1-811D-C25E00E77785}"/>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3034691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76613-C09F-4F81-A8BB-5B34AEF9CD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F8601D-8768-4D79-A8FC-138E61BEF8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C752B-DA71-46E3-8040-B2AB05F075CC}"/>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85A38662-3A13-4D3B-9E8B-045E3A771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5B581-E6D1-4BAF-B82B-99A0017E568D}"/>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76964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7EF233-7983-41E0-A6AA-AC8B679C43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D8AC-3E97-487C-A857-7C377CACC7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B7D708-1322-4731-9091-FD28C3C62AC2}"/>
              </a:ext>
            </a:extLst>
          </p:cNvPr>
          <p:cNvSpPr>
            <a:spLocks noGrp="1"/>
          </p:cNvSpPr>
          <p:nvPr>
            <p:ph type="dt" sz="half" idx="10"/>
          </p:nvPr>
        </p:nvSpPr>
        <p:spPr/>
        <p:txBody>
          <a:body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78669492-02E4-4924-B1AA-765450015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6E9F1D-344E-4014-9576-502FA15CB42E}"/>
              </a:ext>
            </a:extLst>
          </p:cNvPr>
          <p:cNvSpPr>
            <a:spLocks noGrp="1"/>
          </p:cNvSpPr>
          <p:nvPr>
            <p:ph type="sldNum" sz="quarter" idx="12"/>
          </p:nvPr>
        </p:nvSpPr>
        <p:spPr/>
        <p:txBody>
          <a:bodyPr/>
          <a:lstStyle/>
          <a:p>
            <a:fld id="{6CB2CF05-776D-4EB7-8870-621FB6C744EF}" type="slidenum">
              <a:rPr lang="en-GB" smtClean="0"/>
              <a:t>‹#›</a:t>
            </a:fld>
            <a:endParaRPr lang="en-GB"/>
          </a:p>
        </p:txBody>
      </p:sp>
    </p:spTree>
    <p:extLst>
      <p:ext uri="{BB962C8B-B14F-4D97-AF65-F5344CB8AC3E}">
        <p14:creationId xmlns:p14="http://schemas.microsoft.com/office/powerpoint/2010/main" val="522065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ounded Rectangle 9">
            <a:extLst>
              <a:ext uri="{FF2B5EF4-FFF2-40B4-BE49-F238E27FC236}">
                <a16:creationId xmlns:a16="http://schemas.microsoft.com/office/drawing/2014/main" id="{798499D9-9588-41A0-8E8C-FEBBFF1A49F0}"/>
              </a:ext>
            </a:extLst>
          </p:cNvPr>
          <p:cNvSpPr/>
          <p:nvPr/>
        </p:nvSpPr>
        <p:spPr>
          <a:xfrm>
            <a:off x="406401" y="328613"/>
            <a:ext cx="11377084" cy="6197600"/>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6" name="Rounded Rectangle 10">
            <a:extLst>
              <a:ext uri="{FF2B5EF4-FFF2-40B4-BE49-F238E27FC236}">
                <a16:creationId xmlns:a16="http://schemas.microsoft.com/office/drawing/2014/main" id="{F5311728-2E7C-4FE5-9592-96264D7C173A}"/>
              </a:ext>
            </a:extLst>
          </p:cNvPr>
          <p:cNvSpPr/>
          <p:nvPr/>
        </p:nvSpPr>
        <p:spPr>
          <a:xfrm>
            <a:off x="558129" y="434162"/>
            <a:ext cx="11075745"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5" name="Title 4"/>
          <p:cNvSpPr>
            <a:spLocks noGrp="1"/>
          </p:cNvSpPr>
          <p:nvPr>
            <p:ph type="ctrTitle"/>
          </p:nvPr>
        </p:nvSpPr>
        <p:spPr>
          <a:xfrm>
            <a:off x="963168" y="1820206"/>
            <a:ext cx="103632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lang="en-US"/>
              <a:t>Click to edit Master title style</a:t>
            </a:r>
          </a:p>
        </p:txBody>
      </p:sp>
      <p:sp>
        <p:nvSpPr>
          <p:cNvPr id="20" name="Subtitle 19"/>
          <p:cNvSpPr>
            <a:spLocks noGrp="1"/>
          </p:cNvSpPr>
          <p:nvPr>
            <p:ph type="subTitle" idx="1"/>
          </p:nvPr>
        </p:nvSpPr>
        <p:spPr>
          <a:xfrm>
            <a:off x="963168" y="3685032"/>
            <a:ext cx="10363200" cy="914400"/>
          </a:xfrm>
        </p:spPr>
        <p:txBody>
          <a:bodyPr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7" name="Date Placeholder 18">
            <a:extLst>
              <a:ext uri="{FF2B5EF4-FFF2-40B4-BE49-F238E27FC236}">
                <a16:creationId xmlns:a16="http://schemas.microsoft.com/office/drawing/2014/main" id="{A959AAEA-30D8-470A-A477-B43EAC5C51FF}"/>
              </a:ext>
            </a:extLst>
          </p:cNvPr>
          <p:cNvSpPr>
            <a:spLocks noGrp="1"/>
          </p:cNvSpPr>
          <p:nvPr>
            <p:ph type="dt" sz="half" idx="10"/>
          </p:nvPr>
        </p:nvSpPr>
        <p:spPr/>
        <p:txBody>
          <a:bodyPr/>
          <a:lstStyle>
            <a:lvl1pPr>
              <a:defRPr/>
            </a:lvl1pPr>
          </a:lstStyle>
          <a:p>
            <a:pPr>
              <a:defRPr/>
            </a:pPr>
            <a:fld id="{9928AF22-37AD-4E0C-9108-E88C00DD9535}" type="datetimeFigureOut">
              <a:rPr lang="en-US"/>
              <a:pPr>
                <a:defRPr/>
              </a:pPr>
              <a:t>3/18/2019</a:t>
            </a:fld>
            <a:endParaRPr lang="en-US"/>
          </a:p>
        </p:txBody>
      </p:sp>
      <p:sp>
        <p:nvSpPr>
          <p:cNvPr id="8" name="Footer Placeholder 7">
            <a:extLst>
              <a:ext uri="{FF2B5EF4-FFF2-40B4-BE49-F238E27FC236}">
                <a16:creationId xmlns:a16="http://schemas.microsoft.com/office/drawing/2014/main" id="{CB4AFC18-B7C7-4506-A816-1410241AE02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10">
            <a:extLst>
              <a:ext uri="{FF2B5EF4-FFF2-40B4-BE49-F238E27FC236}">
                <a16:creationId xmlns:a16="http://schemas.microsoft.com/office/drawing/2014/main" id="{BF1C5713-3095-45A7-BA20-C9DE3EF257A5}"/>
              </a:ext>
            </a:extLst>
          </p:cNvPr>
          <p:cNvSpPr>
            <a:spLocks noGrp="1"/>
          </p:cNvSpPr>
          <p:nvPr>
            <p:ph type="sldNum" sz="quarter" idx="12"/>
          </p:nvPr>
        </p:nvSpPr>
        <p:spPr/>
        <p:txBody>
          <a:bodyPr/>
          <a:lstStyle>
            <a:lvl1pPr>
              <a:defRPr/>
            </a:lvl1pPr>
          </a:lstStyle>
          <a:p>
            <a:pPr>
              <a:defRPr/>
            </a:pPr>
            <a:fld id="{2BB3FE2C-BD5D-4C95-A1DE-AAC37C4CB6EE}" type="slidenum">
              <a:rPr lang="en-US" altLang="en-US"/>
              <a:pPr>
                <a:defRPr/>
              </a:pPr>
              <a:t>‹#›</a:t>
            </a:fld>
            <a:endParaRPr lang="en-US" altLang="en-US"/>
          </a:p>
        </p:txBody>
      </p:sp>
    </p:spTree>
    <p:extLst>
      <p:ext uri="{BB962C8B-B14F-4D97-AF65-F5344CB8AC3E}">
        <p14:creationId xmlns:p14="http://schemas.microsoft.com/office/powerpoint/2010/main" val="373788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lang="en-US"/>
              <a:t>Click to edit Master title style</a:t>
            </a:r>
          </a:p>
        </p:txBody>
      </p:sp>
      <p:sp>
        <p:nvSpPr>
          <p:cNvPr id="3" name="Content Placeholder 2"/>
          <p:cNvSpPr>
            <a:spLocks noGrp="1"/>
          </p:cNvSpPr>
          <p:nvPr>
            <p:ph idx="1"/>
          </p:nvPr>
        </p:nvSpPr>
        <p:spPr>
          <a:xfrm>
            <a:off x="670560" y="530352"/>
            <a:ext cx="10911840" cy="41879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4">
            <a:extLst>
              <a:ext uri="{FF2B5EF4-FFF2-40B4-BE49-F238E27FC236}">
                <a16:creationId xmlns:a16="http://schemas.microsoft.com/office/drawing/2014/main" id="{CA8B2902-3037-4850-921E-817A491D283D}"/>
              </a:ext>
            </a:extLst>
          </p:cNvPr>
          <p:cNvSpPr>
            <a:spLocks noGrp="1"/>
          </p:cNvSpPr>
          <p:nvPr>
            <p:ph type="dt" sz="half" idx="10"/>
          </p:nvPr>
        </p:nvSpPr>
        <p:spPr/>
        <p:txBody>
          <a:bodyPr/>
          <a:lstStyle>
            <a:lvl1pPr>
              <a:defRPr/>
            </a:lvl1pPr>
          </a:lstStyle>
          <a:p>
            <a:pPr>
              <a:defRPr/>
            </a:pPr>
            <a:fld id="{D3D4E2B2-E3C3-43CF-8C0A-356D9060B15F}" type="datetimeFigureOut">
              <a:rPr lang="en-US"/>
              <a:pPr>
                <a:defRPr/>
              </a:pPr>
              <a:t>3/18/2019</a:t>
            </a:fld>
            <a:endParaRPr lang="en-US"/>
          </a:p>
        </p:txBody>
      </p:sp>
      <p:sp>
        <p:nvSpPr>
          <p:cNvPr id="5" name="Footer Placeholder 17">
            <a:extLst>
              <a:ext uri="{FF2B5EF4-FFF2-40B4-BE49-F238E27FC236}">
                <a16:creationId xmlns:a16="http://schemas.microsoft.com/office/drawing/2014/main" id="{3F2C8408-4325-417B-8B98-1FD0CF53495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4">
            <a:extLst>
              <a:ext uri="{FF2B5EF4-FFF2-40B4-BE49-F238E27FC236}">
                <a16:creationId xmlns:a16="http://schemas.microsoft.com/office/drawing/2014/main" id="{17A0C038-C9EA-4E2A-802A-E0E729967950}"/>
              </a:ext>
            </a:extLst>
          </p:cNvPr>
          <p:cNvSpPr>
            <a:spLocks noGrp="1"/>
          </p:cNvSpPr>
          <p:nvPr>
            <p:ph type="sldNum" sz="quarter" idx="12"/>
          </p:nvPr>
        </p:nvSpPr>
        <p:spPr/>
        <p:txBody>
          <a:bodyPr/>
          <a:lstStyle>
            <a:lvl1pPr>
              <a:defRPr/>
            </a:lvl1pPr>
          </a:lstStyle>
          <a:p>
            <a:pPr>
              <a:defRPr/>
            </a:pPr>
            <a:fld id="{7CE87A02-0FDB-49E4-B26C-FFD50D9D42C1}" type="slidenum">
              <a:rPr lang="en-US" altLang="en-US"/>
              <a:pPr>
                <a:defRPr/>
              </a:pPr>
              <a:t>‹#›</a:t>
            </a:fld>
            <a:endParaRPr lang="en-US" altLang="en-US"/>
          </a:p>
        </p:txBody>
      </p:sp>
    </p:spTree>
    <p:extLst>
      <p:ext uri="{BB962C8B-B14F-4D97-AF65-F5344CB8AC3E}">
        <p14:creationId xmlns:p14="http://schemas.microsoft.com/office/powerpoint/2010/main" val="411715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ounded Rectangle 9">
            <a:extLst>
              <a:ext uri="{FF2B5EF4-FFF2-40B4-BE49-F238E27FC236}">
                <a16:creationId xmlns:a16="http://schemas.microsoft.com/office/drawing/2014/main" id="{ADF84C13-AEE8-441C-8643-CB8DFF61EDF2}"/>
              </a:ext>
            </a:extLst>
          </p:cNvPr>
          <p:cNvSpPr/>
          <p:nvPr/>
        </p:nvSpPr>
        <p:spPr>
          <a:xfrm>
            <a:off x="406401" y="328613"/>
            <a:ext cx="11377084" cy="6197600"/>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5" name="Rounded Rectangle 10">
            <a:extLst>
              <a:ext uri="{FF2B5EF4-FFF2-40B4-BE49-F238E27FC236}">
                <a16:creationId xmlns:a16="http://schemas.microsoft.com/office/drawing/2014/main" id="{188098EF-24C4-4B40-B5B4-B62ADB03695D}"/>
              </a:ext>
            </a:extLst>
          </p:cNvPr>
          <p:cNvSpPr/>
          <p:nvPr/>
        </p:nvSpPr>
        <p:spPr>
          <a:xfrm>
            <a:off x="558129" y="434163"/>
            <a:ext cx="11075745"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2" name="Title 1"/>
          <p:cNvSpPr>
            <a:spLocks noGrp="1"/>
          </p:cNvSpPr>
          <p:nvPr>
            <p:ph type="title"/>
          </p:nvPr>
        </p:nvSpPr>
        <p:spPr>
          <a:xfrm>
            <a:off x="624459" y="4928616"/>
            <a:ext cx="10911840" cy="676656"/>
          </a:xfrm>
        </p:spPr>
        <p:txBody>
          <a:bodyPr lIns="91440" bIns="0"/>
          <a:lstStyle>
            <a:lvl1pPr algn="l">
              <a:buNone/>
              <a:defRPr sz="3600" b="0" cap="none" baseline="0">
                <a:solidFill>
                  <a:schemeClr val="bg2">
                    <a:shade val="25000"/>
                  </a:schemeClr>
                </a:solidFill>
                <a:effectLst/>
              </a:defRPr>
            </a:lvl1pPr>
            <a:extLst/>
          </a:lstStyle>
          <a:p>
            <a:r>
              <a:rPr lang="en-US"/>
              <a:t>Click to edit Master title style</a:t>
            </a:r>
          </a:p>
        </p:txBody>
      </p:sp>
      <p:sp>
        <p:nvSpPr>
          <p:cNvPr id="3" name="Text Placeholder 2"/>
          <p:cNvSpPr>
            <a:spLocks noGrp="1"/>
          </p:cNvSpPr>
          <p:nvPr>
            <p:ph type="body" idx="1"/>
          </p:nvPr>
        </p:nvSpPr>
        <p:spPr>
          <a:xfrm>
            <a:off x="624459" y="5624484"/>
            <a:ext cx="10911840" cy="420624"/>
          </a:xfrm>
        </p:spPr>
        <p:txBody>
          <a:bodyPr lIns="118872" tIns="0"/>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0C7869D8-B824-43F8-9FBB-9844CE5151E3}"/>
              </a:ext>
            </a:extLst>
          </p:cNvPr>
          <p:cNvSpPr>
            <a:spLocks noGrp="1"/>
          </p:cNvSpPr>
          <p:nvPr>
            <p:ph type="dt" sz="half" idx="10"/>
          </p:nvPr>
        </p:nvSpPr>
        <p:spPr/>
        <p:txBody>
          <a:bodyPr/>
          <a:lstStyle>
            <a:lvl1pPr>
              <a:defRPr/>
            </a:lvl1pPr>
          </a:lstStyle>
          <a:p>
            <a:pPr>
              <a:defRPr/>
            </a:pPr>
            <a:fld id="{5522AE25-E53E-45BC-B19B-741D352E5E8F}" type="datetimeFigureOut">
              <a:rPr lang="en-US"/>
              <a:pPr>
                <a:defRPr/>
              </a:pPr>
              <a:t>3/18/2019</a:t>
            </a:fld>
            <a:endParaRPr lang="en-US"/>
          </a:p>
        </p:txBody>
      </p:sp>
      <p:sp>
        <p:nvSpPr>
          <p:cNvPr id="7" name="Footer Placeholder 4">
            <a:extLst>
              <a:ext uri="{FF2B5EF4-FFF2-40B4-BE49-F238E27FC236}">
                <a16:creationId xmlns:a16="http://schemas.microsoft.com/office/drawing/2014/main" id="{128DF691-07FA-41F5-8DC2-46B5CECC1F98}"/>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BD2BF028-D500-4DB6-94E0-B91637E59322}"/>
              </a:ext>
            </a:extLst>
          </p:cNvPr>
          <p:cNvSpPr>
            <a:spLocks noGrp="1"/>
          </p:cNvSpPr>
          <p:nvPr>
            <p:ph type="sldNum" sz="quarter" idx="12"/>
          </p:nvPr>
        </p:nvSpPr>
        <p:spPr/>
        <p:txBody>
          <a:bodyPr/>
          <a:lstStyle>
            <a:lvl1pPr>
              <a:defRPr/>
            </a:lvl1pPr>
          </a:lstStyle>
          <a:p>
            <a:pPr>
              <a:defRPr/>
            </a:pPr>
            <a:fld id="{8EA63A7E-2691-437B-B8D0-851D6B9BDBDD}" type="slidenum">
              <a:rPr lang="en-US" altLang="en-US"/>
              <a:pPr>
                <a:defRPr/>
              </a:pPr>
              <a:t>‹#›</a:t>
            </a:fld>
            <a:endParaRPr lang="en-US" altLang="en-US"/>
          </a:p>
        </p:txBody>
      </p:sp>
    </p:spTree>
    <p:extLst>
      <p:ext uri="{BB962C8B-B14F-4D97-AF65-F5344CB8AC3E}">
        <p14:creationId xmlns:p14="http://schemas.microsoft.com/office/powerpoint/2010/main" val="211984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3" y="530352"/>
            <a:ext cx="5242560" cy="4389120"/>
          </a:xfrm>
        </p:spPr>
        <p:txBody>
          <a:bodyPr/>
          <a:lstStyle>
            <a:lvl1pPr>
              <a:defRPr sz="2600"/>
            </a:lvl1pPr>
            <a:lvl2pPr>
              <a:defRPr sz="22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40480" y="530352"/>
            <a:ext cx="5242560" cy="4389120"/>
          </a:xfrm>
        </p:spPr>
        <p:txBody>
          <a:bodyPr/>
          <a:lstStyle>
            <a:lvl1pPr>
              <a:defRPr sz="2600"/>
            </a:lvl1pPr>
            <a:lvl2pPr>
              <a:defRPr sz="22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24">
            <a:extLst>
              <a:ext uri="{FF2B5EF4-FFF2-40B4-BE49-F238E27FC236}">
                <a16:creationId xmlns:a16="http://schemas.microsoft.com/office/drawing/2014/main" id="{9D48946F-1C97-414E-ABE7-12DFA3504038}"/>
              </a:ext>
            </a:extLst>
          </p:cNvPr>
          <p:cNvSpPr>
            <a:spLocks noGrp="1"/>
          </p:cNvSpPr>
          <p:nvPr>
            <p:ph type="dt" sz="half" idx="10"/>
          </p:nvPr>
        </p:nvSpPr>
        <p:spPr/>
        <p:txBody>
          <a:bodyPr/>
          <a:lstStyle>
            <a:lvl1pPr>
              <a:defRPr/>
            </a:lvl1pPr>
          </a:lstStyle>
          <a:p>
            <a:pPr>
              <a:defRPr/>
            </a:pPr>
            <a:fld id="{7B457A24-E19B-40D4-A231-3CB7AAD0FC91}" type="datetimeFigureOut">
              <a:rPr lang="en-US"/>
              <a:pPr>
                <a:defRPr/>
              </a:pPr>
              <a:t>3/18/2019</a:t>
            </a:fld>
            <a:endParaRPr lang="en-US"/>
          </a:p>
        </p:txBody>
      </p:sp>
      <p:sp>
        <p:nvSpPr>
          <p:cNvPr id="6" name="Footer Placeholder 17">
            <a:extLst>
              <a:ext uri="{FF2B5EF4-FFF2-40B4-BE49-F238E27FC236}">
                <a16:creationId xmlns:a16="http://schemas.microsoft.com/office/drawing/2014/main" id="{1D17294A-DD66-4A59-A19A-A5621FC1D65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4">
            <a:extLst>
              <a:ext uri="{FF2B5EF4-FFF2-40B4-BE49-F238E27FC236}">
                <a16:creationId xmlns:a16="http://schemas.microsoft.com/office/drawing/2014/main" id="{89060748-2400-4341-B6D3-0427A789B1D8}"/>
              </a:ext>
            </a:extLst>
          </p:cNvPr>
          <p:cNvSpPr>
            <a:spLocks noGrp="1"/>
          </p:cNvSpPr>
          <p:nvPr>
            <p:ph type="sldNum" sz="quarter" idx="12"/>
          </p:nvPr>
        </p:nvSpPr>
        <p:spPr/>
        <p:txBody>
          <a:bodyPr/>
          <a:lstStyle>
            <a:lvl1pPr>
              <a:defRPr/>
            </a:lvl1pPr>
          </a:lstStyle>
          <a:p>
            <a:pPr>
              <a:defRPr/>
            </a:pPr>
            <a:fld id="{940A8A80-004A-4976-9E97-B9563948118E}" type="slidenum">
              <a:rPr lang="en-US" altLang="en-US"/>
              <a:pPr>
                <a:defRPr/>
              </a:pPr>
              <a:t>‹#›</a:t>
            </a:fld>
            <a:endParaRPr lang="en-US" altLang="en-US"/>
          </a:p>
        </p:txBody>
      </p:sp>
    </p:spTree>
    <p:extLst>
      <p:ext uri="{BB962C8B-B14F-4D97-AF65-F5344CB8AC3E}">
        <p14:creationId xmlns:p14="http://schemas.microsoft.com/office/powerpoint/2010/main" val="893621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lvl1pPr>
              <a:defRPr b="1"/>
            </a:lvl1pPr>
            <a:extLst/>
          </a:lstStyle>
          <a:p>
            <a:r>
              <a:rPr lang="en-US"/>
              <a:t>Click to edit Master title style</a:t>
            </a:r>
          </a:p>
        </p:txBody>
      </p:sp>
      <p:sp>
        <p:nvSpPr>
          <p:cNvPr id="3" name="Text Placeholder 2"/>
          <p:cNvSpPr>
            <a:spLocks noGrp="1"/>
          </p:cNvSpPr>
          <p:nvPr>
            <p:ph type="body" idx="1"/>
          </p:nvPr>
        </p:nvSpPr>
        <p:spPr>
          <a:xfrm>
            <a:off x="809632" y="579438"/>
            <a:ext cx="524256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202892" y="579438"/>
            <a:ext cx="524256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809632" y="1447800"/>
            <a:ext cx="5242560" cy="3489960"/>
          </a:xfrm>
        </p:spPr>
        <p:txBody>
          <a:bodyPr/>
          <a:lstStyle>
            <a:lvl1pPr algn="l">
              <a:defRPr sz="2400"/>
            </a:lvl1pPr>
            <a:lvl2pPr algn="l">
              <a:defRPr sz="2000"/>
            </a:lvl2pPr>
            <a:lvl3pPr algn="l">
              <a:defRPr sz="1800"/>
            </a:lvl3pPr>
            <a:lvl4pPr algn="l">
              <a:defRPr sz="1600"/>
            </a:lvl4pPr>
            <a:lvl5pPr algn="l">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202892" y="1447800"/>
            <a:ext cx="5242560" cy="3489960"/>
          </a:xfrm>
        </p:spPr>
        <p:txBody>
          <a:bodyPr/>
          <a:lstStyle>
            <a:lvl1pPr algn="l">
              <a:defRPr sz="2400"/>
            </a:lvl1pPr>
            <a:lvl2pPr algn="l">
              <a:defRPr sz="2000"/>
            </a:lvl2pPr>
            <a:lvl3pPr algn="l">
              <a:defRPr sz="1800"/>
            </a:lvl3pPr>
            <a:lvl4pPr algn="l">
              <a:defRPr sz="1600"/>
            </a:lvl4pPr>
            <a:lvl5pPr algn="l">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24">
            <a:extLst>
              <a:ext uri="{FF2B5EF4-FFF2-40B4-BE49-F238E27FC236}">
                <a16:creationId xmlns:a16="http://schemas.microsoft.com/office/drawing/2014/main" id="{FEB53944-CE2E-4514-B402-DEF82C6446B9}"/>
              </a:ext>
            </a:extLst>
          </p:cNvPr>
          <p:cNvSpPr>
            <a:spLocks noGrp="1"/>
          </p:cNvSpPr>
          <p:nvPr>
            <p:ph type="dt" sz="half" idx="10"/>
          </p:nvPr>
        </p:nvSpPr>
        <p:spPr/>
        <p:txBody>
          <a:bodyPr/>
          <a:lstStyle>
            <a:lvl1pPr>
              <a:defRPr/>
            </a:lvl1pPr>
          </a:lstStyle>
          <a:p>
            <a:pPr>
              <a:defRPr/>
            </a:pPr>
            <a:fld id="{53401215-6DF8-4E8F-8B6A-2F09B8A24587}" type="datetimeFigureOut">
              <a:rPr lang="en-US"/>
              <a:pPr>
                <a:defRPr/>
              </a:pPr>
              <a:t>3/18/2019</a:t>
            </a:fld>
            <a:endParaRPr lang="en-US"/>
          </a:p>
        </p:txBody>
      </p:sp>
      <p:sp>
        <p:nvSpPr>
          <p:cNvPr id="8" name="Footer Placeholder 17">
            <a:extLst>
              <a:ext uri="{FF2B5EF4-FFF2-40B4-BE49-F238E27FC236}">
                <a16:creationId xmlns:a16="http://schemas.microsoft.com/office/drawing/2014/main" id="{F921F3A5-AD4D-4969-8D44-65BE9F113B14}"/>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4">
            <a:extLst>
              <a:ext uri="{FF2B5EF4-FFF2-40B4-BE49-F238E27FC236}">
                <a16:creationId xmlns:a16="http://schemas.microsoft.com/office/drawing/2014/main" id="{D2B71D79-0C80-4220-878E-20FB9037B927}"/>
              </a:ext>
            </a:extLst>
          </p:cNvPr>
          <p:cNvSpPr>
            <a:spLocks noGrp="1"/>
          </p:cNvSpPr>
          <p:nvPr>
            <p:ph type="sldNum" sz="quarter" idx="12"/>
          </p:nvPr>
        </p:nvSpPr>
        <p:spPr/>
        <p:txBody>
          <a:bodyPr/>
          <a:lstStyle>
            <a:lvl1pPr>
              <a:defRPr/>
            </a:lvl1pPr>
          </a:lstStyle>
          <a:p>
            <a:pPr>
              <a:defRPr/>
            </a:pPr>
            <a:fld id="{0D94B16A-875D-43B9-90B1-98700E917A97}" type="slidenum">
              <a:rPr lang="en-US" altLang="en-US"/>
              <a:pPr>
                <a:defRPr/>
              </a:pPr>
              <a:t>‹#›</a:t>
            </a:fld>
            <a:endParaRPr lang="en-US" altLang="en-US"/>
          </a:p>
        </p:txBody>
      </p:sp>
    </p:spTree>
    <p:extLst>
      <p:ext uri="{BB962C8B-B14F-4D97-AF65-F5344CB8AC3E}">
        <p14:creationId xmlns:p14="http://schemas.microsoft.com/office/powerpoint/2010/main" val="1102828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4">
            <a:extLst>
              <a:ext uri="{FF2B5EF4-FFF2-40B4-BE49-F238E27FC236}">
                <a16:creationId xmlns:a16="http://schemas.microsoft.com/office/drawing/2014/main" id="{EABE0277-3E70-4F49-A357-69EFB58F905E}"/>
              </a:ext>
            </a:extLst>
          </p:cNvPr>
          <p:cNvSpPr>
            <a:spLocks noGrp="1"/>
          </p:cNvSpPr>
          <p:nvPr>
            <p:ph type="dt" sz="half" idx="10"/>
          </p:nvPr>
        </p:nvSpPr>
        <p:spPr/>
        <p:txBody>
          <a:bodyPr/>
          <a:lstStyle>
            <a:lvl1pPr>
              <a:defRPr/>
            </a:lvl1pPr>
          </a:lstStyle>
          <a:p>
            <a:pPr>
              <a:defRPr/>
            </a:pPr>
            <a:fld id="{87412FC8-7ADB-4EE8-8D5C-114B1E7DB693}" type="datetimeFigureOut">
              <a:rPr lang="en-US"/>
              <a:pPr>
                <a:defRPr/>
              </a:pPr>
              <a:t>3/18/2019</a:t>
            </a:fld>
            <a:endParaRPr lang="en-US"/>
          </a:p>
        </p:txBody>
      </p:sp>
      <p:sp>
        <p:nvSpPr>
          <p:cNvPr id="4" name="Footer Placeholder 17">
            <a:extLst>
              <a:ext uri="{FF2B5EF4-FFF2-40B4-BE49-F238E27FC236}">
                <a16:creationId xmlns:a16="http://schemas.microsoft.com/office/drawing/2014/main" id="{29263FBC-345B-4928-9F3B-DBD5B93A0DB8}"/>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4">
            <a:extLst>
              <a:ext uri="{FF2B5EF4-FFF2-40B4-BE49-F238E27FC236}">
                <a16:creationId xmlns:a16="http://schemas.microsoft.com/office/drawing/2014/main" id="{91CC25C3-6776-4BBE-88AE-94CFD48173C6}"/>
              </a:ext>
            </a:extLst>
          </p:cNvPr>
          <p:cNvSpPr>
            <a:spLocks noGrp="1"/>
          </p:cNvSpPr>
          <p:nvPr>
            <p:ph type="sldNum" sz="quarter" idx="12"/>
          </p:nvPr>
        </p:nvSpPr>
        <p:spPr/>
        <p:txBody>
          <a:bodyPr/>
          <a:lstStyle>
            <a:lvl1pPr>
              <a:defRPr/>
            </a:lvl1pPr>
          </a:lstStyle>
          <a:p>
            <a:pPr>
              <a:defRPr/>
            </a:pPr>
            <a:fld id="{BFD451AF-FF1E-45D0-9AD3-DC03B41D5A36}" type="slidenum">
              <a:rPr lang="en-US" altLang="en-US"/>
              <a:pPr>
                <a:defRPr/>
              </a:pPr>
              <a:t>‹#›</a:t>
            </a:fld>
            <a:endParaRPr lang="en-US" altLang="en-US"/>
          </a:p>
        </p:txBody>
      </p:sp>
    </p:spTree>
    <p:extLst>
      <p:ext uri="{BB962C8B-B14F-4D97-AF65-F5344CB8AC3E}">
        <p14:creationId xmlns:p14="http://schemas.microsoft.com/office/powerpoint/2010/main" val="14877008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ounded Rectangle 9">
            <a:extLst>
              <a:ext uri="{FF2B5EF4-FFF2-40B4-BE49-F238E27FC236}">
                <a16:creationId xmlns:a16="http://schemas.microsoft.com/office/drawing/2014/main" id="{2917F770-83C6-4B68-97ED-A1A52D571C90}"/>
              </a:ext>
            </a:extLst>
          </p:cNvPr>
          <p:cNvSpPr/>
          <p:nvPr/>
        </p:nvSpPr>
        <p:spPr>
          <a:xfrm>
            <a:off x="406401" y="328613"/>
            <a:ext cx="11377084" cy="6197600"/>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3" name="Date Placeholder 1">
            <a:extLst>
              <a:ext uri="{FF2B5EF4-FFF2-40B4-BE49-F238E27FC236}">
                <a16:creationId xmlns:a16="http://schemas.microsoft.com/office/drawing/2014/main" id="{5BE61C79-B6FB-4012-97D9-B8D095363978}"/>
              </a:ext>
            </a:extLst>
          </p:cNvPr>
          <p:cNvSpPr>
            <a:spLocks noGrp="1"/>
          </p:cNvSpPr>
          <p:nvPr>
            <p:ph type="dt" sz="half" idx="10"/>
          </p:nvPr>
        </p:nvSpPr>
        <p:spPr/>
        <p:txBody>
          <a:bodyPr/>
          <a:lstStyle>
            <a:lvl1pPr>
              <a:defRPr/>
            </a:lvl1pPr>
          </a:lstStyle>
          <a:p>
            <a:pPr>
              <a:defRPr/>
            </a:pPr>
            <a:fld id="{F275183C-494B-47CB-A68C-28C990CD851A}" type="datetimeFigureOut">
              <a:rPr lang="en-US"/>
              <a:pPr>
                <a:defRPr/>
              </a:pPr>
              <a:t>3/18/2019</a:t>
            </a:fld>
            <a:endParaRPr lang="en-US"/>
          </a:p>
        </p:txBody>
      </p:sp>
      <p:sp>
        <p:nvSpPr>
          <p:cNvPr id="4" name="Footer Placeholder 2">
            <a:extLst>
              <a:ext uri="{FF2B5EF4-FFF2-40B4-BE49-F238E27FC236}">
                <a16:creationId xmlns:a16="http://schemas.microsoft.com/office/drawing/2014/main" id="{43AC41FD-AE4E-4363-A16C-1E5936AEEB72}"/>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3">
            <a:extLst>
              <a:ext uri="{FF2B5EF4-FFF2-40B4-BE49-F238E27FC236}">
                <a16:creationId xmlns:a16="http://schemas.microsoft.com/office/drawing/2014/main" id="{8636CF4B-7364-46E4-8D04-DFD6E468767A}"/>
              </a:ext>
            </a:extLst>
          </p:cNvPr>
          <p:cNvSpPr>
            <a:spLocks noGrp="1"/>
          </p:cNvSpPr>
          <p:nvPr>
            <p:ph type="sldNum" sz="quarter" idx="12"/>
          </p:nvPr>
        </p:nvSpPr>
        <p:spPr/>
        <p:txBody>
          <a:bodyPr/>
          <a:lstStyle>
            <a:lvl1pPr>
              <a:defRPr/>
            </a:lvl1pPr>
          </a:lstStyle>
          <a:p>
            <a:pPr>
              <a:defRPr/>
            </a:pPr>
            <a:fld id="{7BE7E994-874F-40C8-A178-B084D064A839}" type="slidenum">
              <a:rPr lang="en-US" altLang="en-US"/>
              <a:pPr>
                <a:defRPr/>
              </a:pPr>
              <a:t>‹#›</a:t>
            </a:fld>
            <a:endParaRPr lang="en-US" altLang="en-US"/>
          </a:p>
        </p:txBody>
      </p:sp>
    </p:spTree>
    <p:extLst>
      <p:ext uri="{BB962C8B-B14F-4D97-AF65-F5344CB8AC3E}">
        <p14:creationId xmlns:p14="http://schemas.microsoft.com/office/powerpoint/2010/main" val="3284851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85045" y="533400"/>
            <a:ext cx="3962400" cy="914400"/>
          </a:xfrm>
        </p:spPr>
        <p:txBody>
          <a:bodyPr/>
          <a:lstStyle>
            <a:lvl1pPr algn="l">
              <a:buNone/>
              <a:defRPr sz="2200" b="1">
                <a:solidFill>
                  <a:schemeClr val="accent1"/>
                </a:solidFill>
              </a:defRPr>
            </a:lvl1pPr>
            <a:extLst/>
          </a:lstStyle>
          <a:p>
            <a:r>
              <a:rPr lang="en-US"/>
              <a:t>Click to edit Master title style</a:t>
            </a:r>
          </a:p>
        </p:txBody>
      </p:sp>
      <p:sp>
        <p:nvSpPr>
          <p:cNvPr id="3" name="Text Placeholder 2"/>
          <p:cNvSpPr>
            <a:spLocks noGrp="1"/>
          </p:cNvSpPr>
          <p:nvPr>
            <p:ph type="body" idx="2"/>
          </p:nvPr>
        </p:nvSpPr>
        <p:spPr>
          <a:xfrm>
            <a:off x="7385129" y="1447802"/>
            <a:ext cx="39624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1"/>
          </p:nvPr>
        </p:nvSpPr>
        <p:spPr>
          <a:xfrm>
            <a:off x="1015163" y="930144"/>
            <a:ext cx="6168212"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24">
            <a:extLst>
              <a:ext uri="{FF2B5EF4-FFF2-40B4-BE49-F238E27FC236}">
                <a16:creationId xmlns:a16="http://schemas.microsoft.com/office/drawing/2014/main" id="{3D5196DF-648C-441C-B458-E0DEFD3BF9C0}"/>
              </a:ext>
            </a:extLst>
          </p:cNvPr>
          <p:cNvSpPr>
            <a:spLocks noGrp="1"/>
          </p:cNvSpPr>
          <p:nvPr>
            <p:ph type="dt" sz="half" idx="10"/>
          </p:nvPr>
        </p:nvSpPr>
        <p:spPr/>
        <p:txBody>
          <a:bodyPr/>
          <a:lstStyle>
            <a:lvl1pPr>
              <a:defRPr/>
            </a:lvl1pPr>
          </a:lstStyle>
          <a:p>
            <a:pPr>
              <a:defRPr/>
            </a:pPr>
            <a:fld id="{5F1482DF-8D33-4679-B9C3-2C476A5694E6}" type="datetimeFigureOut">
              <a:rPr lang="en-US"/>
              <a:pPr>
                <a:defRPr/>
              </a:pPr>
              <a:t>3/18/2019</a:t>
            </a:fld>
            <a:endParaRPr lang="en-US"/>
          </a:p>
        </p:txBody>
      </p:sp>
      <p:sp>
        <p:nvSpPr>
          <p:cNvPr id="6" name="Footer Placeholder 17">
            <a:extLst>
              <a:ext uri="{FF2B5EF4-FFF2-40B4-BE49-F238E27FC236}">
                <a16:creationId xmlns:a16="http://schemas.microsoft.com/office/drawing/2014/main" id="{88BC876B-BB13-4D9E-954B-D58F6C4CBB1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4">
            <a:extLst>
              <a:ext uri="{FF2B5EF4-FFF2-40B4-BE49-F238E27FC236}">
                <a16:creationId xmlns:a16="http://schemas.microsoft.com/office/drawing/2014/main" id="{99DA299A-6E23-4B5C-869E-B902CD1AC17A}"/>
              </a:ext>
            </a:extLst>
          </p:cNvPr>
          <p:cNvSpPr>
            <a:spLocks noGrp="1"/>
          </p:cNvSpPr>
          <p:nvPr>
            <p:ph type="sldNum" sz="quarter" idx="12"/>
          </p:nvPr>
        </p:nvSpPr>
        <p:spPr/>
        <p:txBody>
          <a:bodyPr/>
          <a:lstStyle>
            <a:lvl1pPr>
              <a:defRPr/>
            </a:lvl1pPr>
          </a:lstStyle>
          <a:p>
            <a:pPr>
              <a:defRPr/>
            </a:pPr>
            <a:fld id="{23D3C614-8713-4070-9A23-CFC6CE9D540B}" type="slidenum">
              <a:rPr lang="en-US" altLang="en-US"/>
              <a:pPr>
                <a:defRPr/>
              </a:pPr>
              <a:t>‹#›</a:t>
            </a:fld>
            <a:endParaRPr lang="en-US" altLang="en-US"/>
          </a:p>
        </p:txBody>
      </p:sp>
    </p:spTree>
    <p:extLst>
      <p:ext uri="{BB962C8B-B14F-4D97-AF65-F5344CB8AC3E}">
        <p14:creationId xmlns:p14="http://schemas.microsoft.com/office/powerpoint/2010/main" val="30265890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ounded Rectangle 9">
            <a:extLst>
              <a:ext uri="{FF2B5EF4-FFF2-40B4-BE49-F238E27FC236}">
                <a16:creationId xmlns:a16="http://schemas.microsoft.com/office/drawing/2014/main" id="{31587530-D137-448D-BEAA-B908973ABF80}"/>
              </a:ext>
            </a:extLst>
          </p:cNvPr>
          <p:cNvSpPr/>
          <p:nvPr/>
        </p:nvSpPr>
        <p:spPr>
          <a:xfrm>
            <a:off x="406401" y="328613"/>
            <a:ext cx="11377084" cy="6197600"/>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6" name="Round Single Corner Rectangle 10">
            <a:extLst>
              <a:ext uri="{FF2B5EF4-FFF2-40B4-BE49-F238E27FC236}">
                <a16:creationId xmlns:a16="http://schemas.microsoft.com/office/drawing/2014/main" id="{AB414F75-C622-4207-AD37-137E7BD50962}"/>
              </a:ext>
            </a:extLst>
          </p:cNvPr>
          <p:cNvSpPr/>
          <p:nvPr/>
        </p:nvSpPr>
        <p:spPr>
          <a:xfrm>
            <a:off x="8534400" y="433388"/>
            <a:ext cx="3098800"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2" name="Title 1"/>
          <p:cNvSpPr>
            <a:spLocks noGrp="1"/>
          </p:cNvSpPr>
          <p:nvPr>
            <p:ph type="title"/>
          </p:nvPr>
        </p:nvSpPr>
        <p:spPr>
          <a:xfrm>
            <a:off x="609600" y="5012056"/>
            <a:ext cx="10972800" cy="1051560"/>
          </a:xfrm>
        </p:spPr>
        <p:txBody>
          <a:bodyPr anchor="t"/>
          <a:lstStyle>
            <a:lvl1pPr algn="l">
              <a:buNone/>
              <a:defRPr sz="3600" b="0">
                <a:solidFill>
                  <a:schemeClr val="bg2">
                    <a:shade val="25000"/>
                  </a:schemeClr>
                </a:solidFill>
                <a:effectLst/>
              </a:defRPr>
            </a:lvl1pPr>
            <a:extLst/>
          </a:lstStyle>
          <a:p>
            <a:r>
              <a:rPr lang="en-US"/>
              <a:t>Click to edit Master title style</a:t>
            </a:r>
          </a:p>
        </p:txBody>
      </p:sp>
      <p:sp>
        <p:nvSpPr>
          <p:cNvPr id="4" name="Text Placeholder 3"/>
          <p:cNvSpPr>
            <a:spLocks noGrp="1"/>
          </p:cNvSpPr>
          <p:nvPr>
            <p:ph type="body" sz="half" idx="2"/>
          </p:nvPr>
        </p:nvSpPr>
        <p:spPr bwMode="grayWhite">
          <a:xfrm>
            <a:off x="8616949" y="533400"/>
            <a:ext cx="298704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p:cNvSpPr>
            <a:spLocks noGrp="1"/>
          </p:cNvSpPr>
          <p:nvPr>
            <p:ph type="pic" idx="1"/>
          </p:nvPr>
        </p:nvSpPr>
        <p:spPr>
          <a:xfrm>
            <a:off x="561973" y="435768"/>
            <a:ext cx="7900416" cy="4343400"/>
          </a:xfrm>
          <a:prstGeom prst="snipRoundRect">
            <a:avLst>
              <a:gd name="adj1" fmla="val 1040"/>
              <a:gd name="adj2" fmla="val 0"/>
            </a:avLst>
          </a:prstGeom>
          <a:solidFill>
            <a:schemeClr val="bg2">
              <a:shade val="10000"/>
            </a:schemeClr>
          </a:solidFill>
        </p:spPr>
        <p:txBody>
          <a:bodyPr>
            <a:normAutofit/>
          </a:bodyPr>
          <a:lstStyle>
            <a:lvl1pPr marL="0" indent="0">
              <a:buNone/>
              <a:defRPr sz="3200"/>
            </a:lvl1pPr>
            <a:extLst/>
          </a:lstStyle>
          <a:p>
            <a:pPr lvl="0"/>
            <a:r>
              <a:rPr lang="en-US" noProof="0"/>
              <a:t>Click icon to add picture</a:t>
            </a:r>
          </a:p>
        </p:txBody>
      </p:sp>
      <p:sp>
        <p:nvSpPr>
          <p:cNvPr id="7" name="Date Placeholder 4">
            <a:extLst>
              <a:ext uri="{FF2B5EF4-FFF2-40B4-BE49-F238E27FC236}">
                <a16:creationId xmlns:a16="http://schemas.microsoft.com/office/drawing/2014/main" id="{99EB2ABB-DC5C-4020-AC1F-7D6AF80D036D}"/>
              </a:ext>
            </a:extLst>
          </p:cNvPr>
          <p:cNvSpPr>
            <a:spLocks noGrp="1"/>
          </p:cNvSpPr>
          <p:nvPr>
            <p:ph type="dt" sz="half" idx="10"/>
          </p:nvPr>
        </p:nvSpPr>
        <p:spPr/>
        <p:txBody>
          <a:bodyPr/>
          <a:lstStyle>
            <a:lvl1pPr>
              <a:defRPr/>
            </a:lvl1pPr>
          </a:lstStyle>
          <a:p>
            <a:pPr>
              <a:defRPr/>
            </a:pPr>
            <a:fld id="{3A2FA3CD-DDCC-4B9F-ADED-4DA24E9BAAA2}" type="datetimeFigureOut">
              <a:rPr lang="en-US"/>
              <a:pPr>
                <a:defRPr/>
              </a:pPr>
              <a:t>3/18/2019</a:t>
            </a:fld>
            <a:endParaRPr lang="en-US"/>
          </a:p>
        </p:txBody>
      </p:sp>
      <p:sp>
        <p:nvSpPr>
          <p:cNvPr id="8" name="Footer Placeholder 5">
            <a:extLst>
              <a:ext uri="{FF2B5EF4-FFF2-40B4-BE49-F238E27FC236}">
                <a16:creationId xmlns:a16="http://schemas.microsoft.com/office/drawing/2014/main" id="{21AA2EE6-6258-4C5A-BE75-5FE93A2BEB6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6">
            <a:extLst>
              <a:ext uri="{FF2B5EF4-FFF2-40B4-BE49-F238E27FC236}">
                <a16:creationId xmlns:a16="http://schemas.microsoft.com/office/drawing/2014/main" id="{BE74969A-0012-4494-892C-155F3F1E0245}"/>
              </a:ext>
            </a:extLst>
          </p:cNvPr>
          <p:cNvSpPr>
            <a:spLocks noGrp="1"/>
          </p:cNvSpPr>
          <p:nvPr>
            <p:ph type="sldNum" sz="quarter" idx="12"/>
          </p:nvPr>
        </p:nvSpPr>
        <p:spPr/>
        <p:txBody>
          <a:bodyPr/>
          <a:lstStyle>
            <a:lvl1pPr>
              <a:defRPr/>
            </a:lvl1pPr>
          </a:lstStyle>
          <a:p>
            <a:pPr>
              <a:defRPr/>
            </a:pPr>
            <a:fld id="{CF2712D6-387C-4FC9-833F-107E01C0119A}" type="slidenum">
              <a:rPr lang="en-US" altLang="en-US"/>
              <a:pPr>
                <a:defRPr/>
              </a:pPr>
              <a:t>‹#›</a:t>
            </a:fld>
            <a:endParaRPr lang="en-US" altLang="en-US"/>
          </a:p>
        </p:txBody>
      </p:sp>
    </p:spTree>
    <p:extLst>
      <p:ext uri="{BB962C8B-B14F-4D97-AF65-F5344CB8AC3E}">
        <p14:creationId xmlns:p14="http://schemas.microsoft.com/office/powerpoint/2010/main" val="37972283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70560" y="4983480"/>
            <a:ext cx="10911840" cy="1051560"/>
          </a:xfrm>
        </p:spPr>
        <p:txBody>
          <a:bodyPr/>
          <a:lstStyle/>
          <a:p>
            <a:r>
              <a:rPr lang="en-US"/>
              <a:t>Click to edit Master title style</a:t>
            </a:r>
          </a:p>
        </p:txBody>
      </p:sp>
      <p:sp>
        <p:nvSpPr>
          <p:cNvPr id="3" name="Vertical Text Placeholder 2"/>
          <p:cNvSpPr>
            <a:spLocks noGrp="1"/>
          </p:cNvSpPr>
          <p:nvPr>
            <p:ph type="body" orient="vert" idx="1"/>
          </p:nvPr>
        </p:nvSpPr>
        <p:spPr>
          <a:xfrm>
            <a:off x="670560" y="530352"/>
            <a:ext cx="10911840" cy="41879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4">
            <a:extLst>
              <a:ext uri="{FF2B5EF4-FFF2-40B4-BE49-F238E27FC236}">
                <a16:creationId xmlns:a16="http://schemas.microsoft.com/office/drawing/2014/main" id="{995C5360-8CFC-49DC-BAE0-1B55173985AB}"/>
              </a:ext>
            </a:extLst>
          </p:cNvPr>
          <p:cNvSpPr>
            <a:spLocks noGrp="1"/>
          </p:cNvSpPr>
          <p:nvPr>
            <p:ph type="dt" sz="half" idx="10"/>
          </p:nvPr>
        </p:nvSpPr>
        <p:spPr/>
        <p:txBody>
          <a:bodyPr/>
          <a:lstStyle>
            <a:lvl1pPr>
              <a:defRPr/>
            </a:lvl1pPr>
          </a:lstStyle>
          <a:p>
            <a:pPr>
              <a:defRPr/>
            </a:pPr>
            <a:fld id="{5E7FB0C7-1B20-40C6-9DCA-36858A87C2E5}" type="datetimeFigureOut">
              <a:rPr lang="en-US"/>
              <a:pPr>
                <a:defRPr/>
              </a:pPr>
              <a:t>3/18/2019</a:t>
            </a:fld>
            <a:endParaRPr lang="en-US"/>
          </a:p>
        </p:txBody>
      </p:sp>
      <p:sp>
        <p:nvSpPr>
          <p:cNvPr id="5" name="Footer Placeholder 17">
            <a:extLst>
              <a:ext uri="{FF2B5EF4-FFF2-40B4-BE49-F238E27FC236}">
                <a16:creationId xmlns:a16="http://schemas.microsoft.com/office/drawing/2014/main" id="{6C0BC376-2894-4482-AAA4-156DBAAFBAD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4">
            <a:extLst>
              <a:ext uri="{FF2B5EF4-FFF2-40B4-BE49-F238E27FC236}">
                <a16:creationId xmlns:a16="http://schemas.microsoft.com/office/drawing/2014/main" id="{90FF8492-4029-4F22-A671-C3CFD6C1CDAB}"/>
              </a:ext>
            </a:extLst>
          </p:cNvPr>
          <p:cNvSpPr>
            <a:spLocks noGrp="1"/>
          </p:cNvSpPr>
          <p:nvPr>
            <p:ph type="sldNum" sz="quarter" idx="12"/>
          </p:nvPr>
        </p:nvSpPr>
        <p:spPr/>
        <p:txBody>
          <a:bodyPr/>
          <a:lstStyle>
            <a:lvl1pPr>
              <a:defRPr/>
            </a:lvl1pPr>
          </a:lstStyle>
          <a:p>
            <a:pPr>
              <a:defRPr/>
            </a:pPr>
            <a:fld id="{0936CDE6-984F-471C-B3FD-14280E459F2C}" type="slidenum">
              <a:rPr lang="en-US" altLang="en-US"/>
              <a:pPr>
                <a:defRPr/>
              </a:pPr>
              <a:t>‹#›</a:t>
            </a:fld>
            <a:endParaRPr lang="en-US" altLang="en-US"/>
          </a:p>
        </p:txBody>
      </p:sp>
    </p:spTree>
    <p:extLst>
      <p:ext uri="{BB962C8B-B14F-4D97-AF65-F5344CB8AC3E}">
        <p14:creationId xmlns:p14="http://schemas.microsoft.com/office/powerpoint/2010/main" val="35151386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533405"/>
            <a:ext cx="2641600" cy="525779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11200" y="533403"/>
            <a:ext cx="7924800" cy="52578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24">
            <a:extLst>
              <a:ext uri="{FF2B5EF4-FFF2-40B4-BE49-F238E27FC236}">
                <a16:creationId xmlns:a16="http://schemas.microsoft.com/office/drawing/2014/main" id="{0F7306E0-354E-489C-B05C-DEE25BD57F4A}"/>
              </a:ext>
            </a:extLst>
          </p:cNvPr>
          <p:cNvSpPr>
            <a:spLocks noGrp="1"/>
          </p:cNvSpPr>
          <p:nvPr>
            <p:ph type="dt" sz="half" idx="10"/>
          </p:nvPr>
        </p:nvSpPr>
        <p:spPr/>
        <p:txBody>
          <a:bodyPr/>
          <a:lstStyle>
            <a:lvl1pPr>
              <a:defRPr/>
            </a:lvl1pPr>
          </a:lstStyle>
          <a:p>
            <a:pPr>
              <a:defRPr/>
            </a:pPr>
            <a:fld id="{3EF77F1B-1362-46FA-95E1-AFD481B29A45}" type="datetimeFigureOut">
              <a:rPr lang="en-US"/>
              <a:pPr>
                <a:defRPr/>
              </a:pPr>
              <a:t>3/18/2019</a:t>
            </a:fld>
            <a:endParaRPr lang="en-US"/>
          </a:p>
        </p:txBody>
      </p:sp>
      <p:sp>
        <p:nvSpPr>
          <p:cNvPr id="5" name="Footer Placeholder 17">
            <a:extLst>
              <a:ext uri="{FF2B5EF4-FFF2-40B4-BE49-F238E27FC236}">
                <a16:creationId xmlns:a16="http://schemas.microsoft.com/office/drawing/2014/main" id="{A767AB23-C761-4AEF-BAEA-0CEB955A4D8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4">
            <a:extLst>
              <a:ext uri="{FF2B5EF4-FFF2-40B4-BE49-F238E27FC236}">
                <a16:creationId xmlns:a16="http://schemas.microsoft.com/office/drawing/2014/main" id="{DDECB559-2E63-447A-8C04-2A77D5279B21}"/>
              </a:ext>
            </a:extLst>
          </p:cNvPr>
          <p:cNvSpPr>
            <a:spLocks noGrp="1"/>
          </p:cNvSpPr>
          <p:nvPr>
            <p:ph type="sldNum" sz="quarter" idx="12"/>
          </p:nvPr>
        </p:nvSpPr>
        <p:spPr/>
        <p:txBody>
          <a:bodyPr/>
          <a:lstStyle>
            <a:lvl1pPr>
              <a:defRPr/>
            </a:lvl1pPr>
          </a:lstStyle>
          <a:p>
            <a:pPr>
              <a:defRPr/>
            </a:pPr>
            <a:fld id="{2A44F759-16AE-4EB1-A409-CE13B5F340DE}" type="slidenum">
              <a:rPr lang="en-US" altLang="en-US"/>
              <a:pPr>
                <a:defRPr/>
              </a:pPr>
              <a:t>‹#›</a:t>
            </a:fld>
            <a:endParaRPr lang="en-US" altLang="en-US"/>
          </a:p>
        </p:txBody>
      </p:sp>
    </p:spTree>
    <p:extLst>
      <p:ext uri="{BB962C8B-B14F-4D97-AF65-F5344CB8AC3E}">
        <p14:creationId xmlns:p14="http://schemas.microsoft.com/office/powerpoint/2010/main" val="1788239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0A579C-579A-4E3D-ACC5-33AC4219E2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C1D8CF-33E8-4CCF-B1A1-5EAC462FA0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955F2B-FC33-41B7-8F7E-D5D40EDB38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B552B5-429F-4616-B86E-EF2948DEEADD}" type="datetimeFigureOut">
              <a:rPr lang="en-GB" smtClean="0"/>
              <a:t>18/03/2019</a:t>
            </a:fld>
            <a:endParaRPr lang="en-GB"/>
          </a:p>
        </p:txBody>
      </p:sp>
      <p:sp>
        <p:nvSpPr>
          <p:cNvPr id="5" name="Footer Placeholder 4">
            <a:extLst>
              <a:ext uri="{FF2B5EF4-FFF2-40B4-BE49-F238E27FC236}">
                <a16:creationId xmlns:a16="http://schemas.microsoft.com/office/drawing/2014/main" id="{746A4CA1-2831-43A3-943C-271FEEE874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C567E1-7AA6-4B7E-944D-762BB787EC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B2CF05-776D-4EB7-8870-621FB6C744EF}" type="slidenum">
              <a:rPr lang="en-GB" smtClean="0"/>
              <a:t>‹#›</a:t>
            </a:fld>
            <a:endParaRPr lang="en-GB"/>
          </a:p>
        </p:txBody>
      </p:sp>
    </p:spTree>
    <p:extLst>
      <p:ext uri="{BB962C8B-B14F-4D97-AF65-F5344CB8AC3E}">
        <p14:creationId xmlns:p14="http://schemas.microsoft.com/office/powerpoint/2010/main" val="19943889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ounded Rectangle 6">
            <a:extLst>
              <a:ext uri="{FF2B5EF4-FFF2-40B4-BE49-F238E27FC236}">
                <a16:creationId xmlns:a16="http://schemas.microsoft.com/office/drawing/2014/main" id="{275CB6A1-E824-494E-8CFA-799BABB126B9}"/>
              </a:ext>
            </a:extLst>
          </p:cNvPr>
          <p:cNvSpPr/>
          <p:nvPr/>
        </p:nvSpPr>
        <p:spPr>
          <a:xfrm>
            <a:off x="406401" y="328613"/>
            <a:ext cx="11377084" cy="6197600"/>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9" name="Rounded Rectangle 8">
            <a:extLst>
              <a:ext uri="{FF2B5EF4-FFF2-40B4-BE49-F238E27FC236}">
                <a16:creationId xmlns:a16="http://schemas.microsoft.com/office/drawing/2014/main" id="{020558C5-AE8A-4FE3-8168-123FE6B63B12}"/>
              </a:ext>
            </a:extLst>
          </p:cNvPr>
          <p:cNvSpPr/>
          <p:nvPr/>
        </p:nvSpPr>
        <p:spPr>
          <a:xfrm>
            <a:off x="558129" y="434162"/>
            <a:ext cx="11075745"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sz="1800"/>
          </a:p>
        </p:txBody>
      </p:sp>
      <p:sp>
        <p:nvSpPr>
          <p:cNvPr id="13" name="Title Placeholder 12">
            <a:extLst>
              <a:ext uri="{FF2B5EF4-FFF2-40B4-BE49-F238E27FC236}">
                <a16:creationId xmlns:a16="http://schemas.microsoft.com/office/drawing/2014/main" id="{3BDE9FF3-A9CB-4F88-B2C5-9A75A16781FE}"/>
              </a:ext>
            </a:extLst>
          </p:cNvPr>
          <p:cNvSpPr>
            <a:spLocks noGrp="1"/>
          </p:cNvSpPr>
          <p:nvPr>
            <p:ph type="title"/>
          </p:nvPr>
        </p:nvSpPr>
        <p:spPr>
          <a:xfrm>
            <a:off x="670984" y="4986339"/>
            <a:ext cx="10911416" cy="1050925"/>
          </a:xfrm>
          <a:prstGeom prst="rect">
            <a:avLst/>
          </a:prstGeom>
        </p:spPr>
        <p:txBody>
          <a:bodyPr vert="horz" anchor="b">
            <a:normAutofit/>
          </a:bodyPr>
          <a:lstStyle/>
          <a:p>
            <a:r>
              <a:rPr lang="en-US"/>
              <a:t>Click to edit Master title style</a:t>
            </a:r>
          </a:p>
        </p:txBody>
      </p:sp>
      <p:sp>
        <p:nvSpPr>
          <p:cNvPr id="1031" name="Text Placeholder 3">
            <a:extLst>
              <a:ext uri="{FF2B5EF4-FFF2-40B4-BE49-F238E27FC236}">
                <a16:creationId xmlns:a16="http://schemas.microsoft.com/office/drawing/2014/main" id="{8A1560F3-79B9-48FF-97CB-16A275F485F8}"/>
              </a:ext>
            </a:extLst>
          </p:cNvPr>
          <p:cNvSpPr>
            <a:spLocks noGrp="1"/>
          </p:cNvSpPr>
          <p:nvPr>
            <p:ph type="body" idx="1"/>
          </p:nvPr>
        </p:nvSpPr>
        <p:spPr bwMode="auto">
          <a:xfrm>
            <a:off x="670984" y="530226"/>
            <a:ext cx="10911416" cy="418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2880"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5" name="Date Placeholder 24">
            <a:extLst>
              <a:ext uri="{FF2B5EF4-FFF2-40B4-BE49-F238E27FC236}">
                <a16:creationId xmlns:a16="http://schemas.microsoft.com/office/drawing/2014/main" id="{4A354799-0227-4387-8A42-D6BCC6AEED23}"/>
              </a:ext>
            </a:extLst>
          </p:cNvPr>
          <p:cNvSpPr>
            <a:spLocks noGrp="1"/>
          </p:cNvSpPr>
          <p:nvPr>
            <p:ph type="dt" sz="half" idx="2"/>
          </p:nvPr>
        </p:nvSpPr>
        <p:spPr>
          <a:xfrm>
            <a:off x="5035551" y="6111876"/>
            <a:ext cx="3048000" cy="365125"/>
          </a:xfrm>
          <a:prstGeom prst="rect">
            <a:avLst/>
          </a:prstGeom>
        </p:spPr>
        <p:txBody>
          <a:bodyPr vert="horz" anchor="b"/>
          <a:lstStyle>
            <a:lvl1pPr algn="r" eaLnBrk="1" fontAlgn="auto" latinLnBrk="0" hangingPunct="1">
              <a:spcBef>
                <a:spcPts val="0"/>
              </a:spcBef>
              <a:spcAft>
                <a:spcPts val="0"/>
              </a:spcAft>
              <a:defRPr kumimoji="0" sz="1000">
                <a:solidFill>
                  <a:schemeClr val="bg2">
                    <a:shade val="50000"/>
                  </a:schemeClr>
                </a:solidFill>
                <a:latin typeface="+mn-lt"/>
                <a:cs typeface="+mn-cs"/>
              </a:defRPr>
            </a:lvl1pPr>
            <a:extLst/>
          </a:lstStyle>
          <a:p>
            <a:pPr>
              <a:defRPr/>
            </a:pPr>
            <a:fld id="{606EBDDF-AFE4-4216-A734-1645233608CC}" type="datetimeFigureOut">
              <a:rPr lang="en-US"/>
              <a:pPr>
                <a:defRPr/>
              </a:pPr>
              <a:t>3/18/2019</a:t>
            </a:fld>
            <a:endParaRPr lang="en-US"/>
          </a:p>
        </p:txBody>
      </p:sp>
      <p:sp>
        <p:nvSpPr>
          <p:cNvPr id="18" name="Footer Placeholder 17">
            <a:extLst>
              <a:ext uri="{FF2B5EF4-FFF2-40B4-BE49-F238E27FC236}">
                <a16:creationId xmlns:a16="http://schemas.microsoft.com/office/drawing/2014/main" id="{E7665FA9-F625-4CAF-ABCC-A8FCFE619383}"/>
              </a:ext>
            </a:extLst>
          </p:cNvPr>
          <p:cNvSpPr>
            <a:spLocks noGrp="1"/>
          </p:cNvSpPr>
          <p:nvPr>
            <p:ph type="ftr" sz="quarter" idx="3"/>
          </p:nvPr>
        </p:nvSpPr>
        <p:spPr>
          <a:xfrm>
            <a:off x="8083551" y="6111876"/>
            <a:ext cx="3048000" cy="365125"/>
          </a:xfrm>
          <a:prstGeom prst="rect">
            <a:avLst/>
          </a:prstGeom>
        </p:spPr>
        <p:txBody>
          <a:bodyPr vert="horz" anchor="b"/>
          <a:lstStyle>
            <a:lvl1pPr algn="l" eaLnBrk="1" fontAlgn="auto" latinLnBrk="0" hangingPunct="1">
              <a:spcBef>
                <a:spcPts val="0"/>
              </a:spcBef>
              <a:spcAft>
                <a:spcPts val="0"/>
              </a:spcAft>
              <a:defRPr kumimoji="0" sz="1000">
                <a:solidFill>
                  <a:schemeClr val="bg2">
                    <a:shade val="50000"/>
                  </a:schemeClr>
                </a:solidFill>
                <a:latin typeface="+mn-lt"/>
                <a:cs typeface="+mn-cs"/>
              </a:defRPr>
            </a:lvl1pPr>
            <a:extLst/>
          </a:lstStyle>
          <a:p>
            <a:pPr>
              <a:defRPr/>
            </a:pPr>
            <a:endParaRPr lang="en-US"/>
          </a:p>
        </p:txBody>
      </p:sp>
      <p:sp>
        <p:nvSpPr>
          <p:cNvPr id="5" name="Slide Number Placeholder 4">
            <a:extLst>
              <a:ext uri="{FF2B5EF4-FFF2-40B4-BE49-F238E27FC236}">
                <a16:creationId xmlns:a16="http://schemas.microsoft.com/office/drawing/2014/main" id="{5D137626-1C6B-4A42-A004-DD33D9E9C93E}"/>
              </a:ext>
            </a:extLst>
          </p:cNvPr>
          <p:cNvSpPr>
            <a:spLocks noGrp="1"/>
          </p:cNvSpPr>
          <p:nvPr>
            <p:ph type="sldNum" sz="quarter" idx="4"/>
          </p:nvPr>
        </p:nvSpPr>
        <p:spPr>
          <a:xfrm>
            <a:off x="11131551" y="6111876"/>
            <a:ext cx="609600"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solidFill>
                  <a:srgbClr val="A7A399"/>
                </a:solidFill>
                <a:latin typeface="Verdana" panose="020B0604030504040204" pitchFamily="34" charset="0"/>
              </a:defRPr>
            </a:lvl1pPr>
          </a:lstStyle>
          <a:p>
            <a:pPr>
              <a:defRPr/>
            </a:pPr>
            <a:fld id="{5BE218CF-E5FD-41AA-A95A-EE267AD00B05}" type="slidenum">
              <a:rPr lang="en-US" altLang="en-US"/>
              <a:pPr>
                <a:defRPr/>
              </a:pPr>
              <a:t>‹#›</a:t>
            </a:fld>
            <a:endParaRPr lang="en-US" altLang="en-US"/>
          </a:p>
        </p:txBody>
      </p:sp>
    </p:spTree>
    <p:extLst>
      <p:ext uri="{BB962C8B-B14F-4D97-AF65-F5344CB8AC3E}">
        <p14:creationId xmlns:p14="http://schemas.microsoft.com/office/powerpoint/2010/main" val="8235736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0" fontAlgn="base" hangingPunct="0">
        <a:spcBef>
          <a:spcPct val="0"/>
        </a:spcBef>
        <a:spcAft>
          <a:spcPct val="0"/>
        </a:spcAft>
        <a:defRPr sz="3600" b="1" kern="1200">
          <a:solidFill>
            <a:srgbClr val="FF8D3E"/>
          </a:solidFill>
          <a:effectLst>
            <a:outerShdw blurRad="53975" dist="22860" dir="5400000" algn="tl" rotWithShape="0">
              <a:srgbClr val="000000">
                <a:alpha val="55000"/>
              </a:srgbClr>
            </a:outerShdw>
          </a:effectLst>
          <a:latin typeface="+mj-lt"/>
          <a:ea typeface="+mj-ea"/>
          <a:cs typeface="+mj-cs"/>
        </a:defRPr>
      </a:lvl1pPr>
      <a:lvl2pPr algn="l" rtl="0" eaLnBrk="0" fontAlgn="base" hangingPunct="0">
        <a:spcBef>
          <a:spcPct val="0"/>
        </a:spcBef>
        <a:spcAft>
          <a:spcPct val="0"/>
        </a:spcAft>
        <a:defRPr sz="3600" b="1">
          <a:solidFill>
            <a:srgbClr val="FF8D3E"/>
          </a:solidFill>
          <a:latin typeface="Verdana" panose="020B0604030504040204" pitchFamily="34" charset="0"/>
        </a:defRPr>
      </a:lvl2pPr>
      <a:lvl3pPr algn="l" rtl="0" eaLnBrk="0" fontAlgn="base" hangingPunct="0">
        <a:spcBef>
          <a:spcPct val="0"/>
        </a:spcBef>
        <a:spcAft>
          <a:spcPct val="0"/>
        </a:spcAft>
        <a:defRPr sz="3600" b="1">
          <a:solidFill>
            <a:srgbClr val="FF8D3E"/>
          </a:solidFill>
          <a:latin typeface="Verdana" panose="020B0604030504040204" pitchFamily="34" charset="0"/>
        </a:defRPr>
      </a:lvl3pPr>
      <a:lvl4pPr algn="l" rtl="0" eaLnBrk="0" fontAlgn="base" hangingPunct="0">
        <a:spcBef>
          <a:spcPct val="0"/>
        </a:spcBef>
        <a:spcAft>
          <a:spcPct val="0"/>
        </a:spcAft>
        <a:defRPr sz="3600" b="1">
          <a:solidFill>
            <a:srgbClr val="FF8D3E"/>
          </a:solidFill>
          <a:latin typeface="Verdana" panose="020B0604030504040204" pitchFamily="34" charset="0"/>
        </a:defRPr>
      </a:lvl4pPr>
      <a:lvl5pPr algn="l" rtl="0" eaLnBrk="0" fontAlgn="base" hangingPunct="0">
        <a:spcBef>
          <a:spcPct val="0"/>
        </a:spcBef>
        <a:spcAft>
          <a:spcPct val="0"/>
        </a:spcAft>
        <a:defRPr sz="3600" b="1">
          <a:solidFill>
            <a:srgbClr val="FF8D3E"/>
          </a:solidFill>
          <a:latin typeface="Verdana" panose="020B0604030504040204" pitchFamily="34" charset="0"/>
        </a:defRPr>
      </a:lvl5pPr>
      <a:lvl6pPr marL="457200" algn="l" rtl="0" fontAlgn="base">
        <a:spcBef>
          <a:spcPct val="0"/>
        </a:spcBef>
        <a:spcAft>
          <a:spcPct val="0"/>
        </a:spcAft>
        <a:defRPr sz="3600" b="1">
          <a:solidFill>
            <a:srgbClr val="FF8D3E"/>
          </a:solidFill>
          <a:latin typeface="Verdana" panose="020B0604030504040204" pitchFamily="34" charset="0"/>
        </a:defRPr>
      </a:lvl6pPr>
      <a:lvl7pPr marL="914400" algn="l" rtl="0" fontAlgn="base">
        <a:spcBef>
          <a:spcPct val="0"/>
        </a:spcBef>
        <a:spcAft>
          <a:spcPct val="0"/>
        </a:spcAft>
        <a:defRPr sz="3600" b="1">
          <a:solidFill>
            <a:srgbClr val="FF8D3E"/>
          </a:solidFill>
          <a:latin typeface="Verdana" panose="020B0604030504040204" pitchFamily="34" charset="0"/>
        </a:defRPr>
      </a:lvl7pPr>
      <a:lvl8pPr marL="1371600" algn="l" rtl="0" fontAlgn="base">
        <a:spcBef>
          <a:spcPct val="0"/>
        </a:spcBef>
        <a:spcAft>
          <a:spcPct val="0"/>
        </a:spcAft>
        <a:defRPr sz="3600" b="1">
          <a:solidFill>
            <a:srgbClr val="FF8D3E"/>
          </a:solidFill>
          <a:latin typeface="Verdana" panose="020B0604030504040204" pitchFamily="34" charset="0"/>
        </a:defRPr>
      </a:lvl8pPr>
      <a:lvl9pPr marL="1828800" algn="l" rtl="0" fontAlgn="base">
        <a:spcBef>
          <a:spcPct val="0"/>
        </a:spcBef>
        <a:spcAft>
          <a:spcPct val="0"/>
        </a:spcAft>
        <a:defRPr sz="3600" b="1">
          <a:solidFill>
            <a:srgbClr val="FF8D3E"/>
          </a:solidFill>
          <a:latin typeface="Verdana" panose="020B0604030504040204" pitchFamily="34" charset="0"/>
        </a:defRPr>
      </a:lvl9pPr>
      <a:extLst/>
    </p:titleStyle>
    <p:bodyStyle>
      <a:lvl1pPr marL="265113" indent="-265113" algn="l" rtl="0" eaLnBrk="0" fontAlgn="base" hangingPunct="0">
        <a:spcBef>
          <a:spcPts val="250"/>
        </a:spcBef>
        <a:spcAft>
          <a:spcPct val="0"/>
        </a:spcAft>
        <a:buClr>
          <a:schemeClr val="accent1"/>
        </a:buClr>
        <a:buSzPct val="80000"/>
        <a:buFont typeface="Wingdings 2" panose="05020102010507070707" pitchFamily="18" charset="2"/>
        <a:buChar char=""/>
        <a:defRPr sz="2800" kern="1200">
          <a:solidFill>
            <a:schemeClr val="tx1"/>
          </a:solidFill>
          <a:latin typeface="+mn-lt"/>
          <a:ea typeface="+mn-ea"/>
          <a:cs typeface="+mn-cs"/>
        </a:defRPr>
      </a:lvl1pPr>
      <a:lvl2pPr marL="547688" indent="-200025" algn="l" rtl="0" eaLnBrk="0" fontAlgn="base" hangingPunct="0">
        <a:spcBef>
          <a:spcPts val="250"/>
        </a:spcBef>
        <a:spcAft>
          <a:spcPct val="0"/>
        </a:spcAft>
        <a:buClr>
          <a:schemeClr val="accent1"/>
        </a:buClr>
        <a:buSzPct val="100000"/>
        <a:buFont typeface="Verdana" panose="020B0604030504040204" pitchFamily="34" charset="0"/>
        <a:buChar char="◦"/>
        <a:defRPr sz="2400" kern="1200">
          <a:solidFill>
            <a:schemeClr val="tx1"/>
          </a:solidFill>
          <a:latin typeface="+mn-lt"/>
          <a:ea typeface="+mn-ea"/>
          <a:cs typeface="+mn-cs"/>
        </a:defRPr>
      </a:lvl2pPr>
      <a:lvl3pPr marL="785813" indent="-182563" algn="l" rtl="0" eaLnBrk="0" fontAlgn="base" hangingPunct="0">
        <a:spcBef>
          <a:spcPts val="250"/>
        </a:spcBef>
        <a:spcAft>
          <a:spcPct val="0"/>
        </a:spcAft>
        <a:buClr>
          <a:srgbClr val="ED3742"/>
        </a:buClr>
        <a:buSzPct val="100000"/>
        <a:buFont typeface="Wingdings 2" panose="05020102010507070707" pitchFamily="18" charset="2"/>
        <a:buChar char=""/>
        <a:defRPr sz="2200" kern="1200">
          <a:solidFill>
            <a:schemeClr val="tx1"/>
          </a:solidFill>
          <a:latin typeface="+mn-lt"/>
          <a:ea typeface="+mn-ea"/>
          <a:cs typeface="+mn-cs"/>
        </a:defRPr>
      </a:lvl3pPr>
      <a:lvl4pPr marL="1023938" indent="-182563" algn="l" rtl="0" eaLnBrk="0" fontAlgn="base" hangingPunct="0">
        <a:spcBef>
          <a:spcPts val="225"/>
        </a:spcBef>
        <a:spcAft>
          <a:spcPct val="0"/>
        </a:spcAft>
        <a:buClr>
          <a:srgbClr val="ED3742"/>
        </a:buClr>
        <a:buSzPct val="112000"/>
        <a:buFont typeface="Verdana" panose="020B0604030504040204" pitchFamily="34" charset="0"/>
        <a:buChar char="◦"/>
        <a:defRPr sz="1900" kern="1200">
          <a:solidFill>
            <a:schemeClr val="tx1"/>
          </a:solidFill>
          <a:latin typeface="+mn-lt"/>
          <a:ea typeface="+mn-ea"/>
          <a:cs typeface="+mn-cs"/>
        </a:defRPr>
      </a:lvl4pPr>
      <a:lvl5pPr marL="1279525" indent="-182563" algn="l" rtl="0" eaLnBrk="0" fontAlgn="base" hangingPunct="0">
        <a:spcBef>
          <a:spcPts val="250"/>
        </a:spcBef>
        <a:spcAft>
          <a:spcPct val="0"/>
        </a:spcAft>
        <a:buClr>
          <a:srgbClr val="4A85BF"/>
        </a:buClr>
        <a:buSzPct val="100000"/>
        <a:buFont typeface="Wingdings 2" panose="05020102010507070707" pitchFamily="18" charset="2"/>
        <a:buChar char=""/>
        <a:defRPr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business-staff-2584713/"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2012books.lardbucket.org/books/an-introduction-to-organizational-communication/s12-00-recruiting-socializing-and-di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abramanders.com/bcommons/members/kausx018/"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togalearning.com/2011/05/10/ib-psychology-internal-assessment-2"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External_link_font_awesome.svg"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blog.socketsandlightbulbs.com/2012/06/24/4-essentials-agile-planning"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biotechprabhu.blogspot.com/2015/05/vacancy-for-microbiologist-coca-cola.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ia-bc.com/training.php?id=4"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myopinionsdocumented.blogspot.com/2010_10_01_archive.html"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villumsenmccann61.wikidot.com/blog:4"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iho-week/10-inspiring-strategies-recruiting-great-candidates-10596"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flickr.com/photos/93118610@n02/8530047164"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2015.igem.org/Team:Pretoria_UP/Notebook"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e-blog.com/tag/employees/"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philbasiceducation.blogspot.com/2013/06/what-applies-to-teachers-do-not-apply.html"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youtube.com/watch?v=aAHKkBxrVoY" TargetMode="External"/><Relationship Id="rId1" Type="http://schemas.openxmlformats.org/officeDocument/2006/relationships/slideLayout" Target="../slideLayouts/slideLayout13.xml"/><Relationship Id="rId4" Type="http://schemas.openxmlformats.org/officeDocument/2006/relationships/hyperlink" Target="http://openclipart.org/detail/155107/job-interview-by-mazeo"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aspiringprofessionalshub.com/2015/05/15/going-to-an-interview-prepare-and-perform/"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janasays.com/5-steps-to-preparing-for-a-job-interview/" TargetMode="External"/><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onlineinternetmarketinghelp.com/helpful-tips-during-job-interview/"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pngall.com/interview-png"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jojofeelings.wordpress.com/2012/02/15/interview-you/" TargetMode="External"/><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pathtothepossible.wordpress.com/2011/10/03/less-interviews/" TargetMode="External"/><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technofaq.org/posts/2017/07/recruitment-from-newspapers-to-software/"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posing for the camera&#10;&#10;Description automatically generated">
            <a:extLst>
              <a:ext uri="{FF2B5EF4-FFF2-40B4-BE49-F238E27FC236}">
                <a16:creationId xmlns:a16="http://schemas.microsoft.com/office/drawing/2014/main" id="{DB972A72-EEA7-4884-8601-F62087EFE4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5753" r="16914" b="1"/>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AC9B88C-F595-4824-A349-ABF693648198}"/>
              </a:ext>
            </a:extLst>
          </p:cNvPr>
          <p:cNvSpPr>
            <a:spLocks noGrp="1"/>
          </p:cNvSpPr>
          <p:nvPr>
            <p:ph type="ctrTitle"/>
          </p:nvPr>
        </p:nvSpPr>
        <p:spPr>
          <a:xfrm>
            <a:off x="8022021" y="3231931"/>
            <a:ext cx="3852041" cy="1834056"/>
          </a:xfrm>
        </p:spPr>
        <p:txBody>
          <a:bodyPr>
            <a:normAutofit/>
          </a:bodyPr>
          <a:lstStyle/>
          <a:p>
            <a:r>
              <a:rPr lang="en-GB" sz="4000" b="1">
                <a:solidFill>
                  <a:srgbClr val="FF0000"/>
                </a:solidFill>
              </a:rPr>
              <a:t>Recruitment &amp; Selection</a:t>
            </a:r>
          </a:p>
        </p:txBody>
      </p:sp>
      <p:sp>
        <p:nvSpPr>
          <p:cNvPr id="3" name="Subtitle 2">
            <a:extLst>
              <a:ext uri="{FF2B5EF4-FFF2-40B4-BE49-F238E27FC236}">
                <a16:creationId xmlns:a16="http://schemas.microsoft.com/office/drawing/2014/main" id="{88ED1F24-60C6-43F1-A9B0-8A3BF02E2184}"/>
              </a:ext>
            </a:extLst>
          </p:cNvPr>
          <p:cNvSpPr>
            <a:spLocks noGrp="1"/>
          </p:cNvSpPr>
          <p:nvPr>
            <p:ph type="subTitle" idx="1"/>
          </p:nvPr>
        </p:nvSpPr>
        <p:spPr>
          <a:xfrm>
            <a:off x="7782910" y="5242675"/>
            <a:ext cx="4330262" cy="683284"/>
          </a:xfrm>
        </p:spPr>
        <p:txBody>
          <a:bodyPr>
            <a:normAutofit/>
          </a:bodyPr>
          <a:lstStyle/>
          <a:p>
            <a:r>
              <a:rPr lang="en-GB" sz="2000"/>
              <a:t>Week 9</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3367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236B6-86C1-44F7-BF25-4BD4D0957139}"/>
              </a:ext>
            </a:extLst>
          </p:cNvPr>
          <p:cNvSpPr>
            <a:spLocks noGrp="1"/>
          </p:cNvSpPr>
          <p:nvPr>
            <p:ph type="title"/>
          </p:nvPr>
        </p:nvSpPr>
        <p:spPr/>
        <p:txBody>
          <a:bodyPr/>
          <a:lstStyle/>
          <a:p>
            <a:r>
              <a:rPr lang="en-GB"/>
              <a:t>Employability – A Definition</a:t>
            </a:r>
          </a:p>
        </p:txBody>
      </p:sp>
      <p:sp>
        <p:nvSpPr>
          <p:cNvPr id="3" name="Content Placeholder 2">
            <a:extLst>
              <a:ext uri="{FF2B5EF4-FFF2-40B4-BE49-F238E27FC236}">
                <a16:creationId xmlns:a16="http://schemas.microsoft.com/office/drawing/2014/main" id="{7B7DD508-1E34-48D8-9B5B-5CFED96EF777}"/>
              </a:ext>
            </a:extLst>
          </p:cNvPr>
          <p:cNvSpPr>
            <a:spLocks noGrp="1"/>
          </p:cNvSpPr>
          <p:nvPr>
            <p:ph idx="1"/>
          </p:nvPr>
        </p:nvSpPr>
        <p:spPr/>
        <p:txBody>
          <a:bodyPr>
            <a:normAutofit fontScale="92500"/>
          </a:bodyPr>
          <a:lstStyle/>
          <a:p>
            <a:r>
              <a:rPr lang="en-GB"/>
              <a:t>A widely accepted definition of employability is:</a:t>
            </a:r>
          </a:p>
          <a:p>
            <a:endParaRPr lang="en-GB"/>
          </a:p>
          <a:p>
            <a:r>
              <a:rPr lang="en-GB"/>
              <a:t>“A set of achievements, - skills, understandings and personal attributes – that make graduates more likely to gain employment and be successful in their chosen occupations, which benefits themselves, the workforce, the community and the economy.”</a:t>
            </a:r>
          </a:p>
          <a:p>
            <a:endParaRPr lang="en-GB"/>
          </a:p>
          <a:p>
            <a:endParaRPr lang="en-GB"/>
          </a:p>
          <a:p>
            <a:r>
              <a:rPr lang="en-GB"/>
              <a:t>Higher Education Academy (HEA) http://www.heacademy.ac.uk/employability [Accessed:  1 March 2014]</a:t>
            </a:r>
          </a:p>
          <a:p>
            <a:endParaRPr lang="en-GB"/>
          </a:p>
          <a:p>
            <a:endParaRPr lang="en-GB"/>
          </a:p>
        </p:txBody>
      </p:sp>
      <p:pic>
        <p:nvPicPr>
          <p:cNvPr id="5" name="Picture 4">
            <a:extLst>
              <a:ext uri="{FF2B5EF4-FFF2-40B4-BE49-F238E27FC236}">
                <a16:creationId xmlns:a16="http://schemas.microsoft.com/office/drawing/2014/main" id="{BEC59648-E437-4BD6-8A6E-38F74E6D194E}"/>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703836" y="365125"/>
            <a:ext cx="2015723" cy="1613721"/>
          </a:xfrm>
          <a:prstGeom prst="rect">
            <a:avLst/>
          </a:prstGeom>
        </p:spPr>
      </p:pic>
    </p:spTree>
    <p:extLst>
      <p:ext uri="{BB962C8B-B14F-4D97-AF65-F5344CB8AC3E}">
        <p14:creationId xmlns:p14="http://schemas.microsoft.com/office/powerpoint/2010/main" val="15150256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24E7E-C30C-483D-9778-1DC83F267922}"/>
              </a:ext>
            </a:extLst>
          </p:cNvPr>
          <p:cNvSpPr>
            <a:spLocks noGrp="1"/>
          </p:cNvSpPr>
          <p:nvPr>
            <p:ph type="title"/>
          </p:nvPr>
        </p:nvSpPr>
        <p:spPr>
          <a:xfrm>
            <a:off x="838200" y="365125"/>
            <a:ext cx="10515600" cy="1325563"/>
          </a:xfrm>
        </p:spPr>
        <p:txBody>
          <a:bodyPr>
            <a:normAutofit/>
          </a:bodyPr>
          <a:lstStyle/>
          <a:p>
            <a:r>
              <a:rPr lang="en-GB"/>
              <a:t>Recruitment &amp; Selection process</a:t>
            </a:r>
          </a:p>
        </p:txBody>
      </p:sp>
      <p:sp>
        <p:nvSpPr>
          <p:cNvPr id="3" name="Content Placeholder 2">
            <a:extLst>
              <a:ext uri="{FF2B5EF4-FFF2-40B4-BE49-F238E27FC236}">
                <a16:creationId xmlns:a16="http://schemas.microsoft.com/office/drawing/2014/main" id="{7066BB35-E241-4102-9717-04CFFDEA372A}"/>
              </a:ext>
            </a:extLst>
          </p:cNvPr>
          <p:cNvSpPr>
            <a:spLocks noGrp="1"/>
          </p:cNvSpPr>
          <p:nvPr>
            <p:ph idx="1"/>
          </p:nvPr>
        </p:nvSpPr>
        <p:spPr>
          <a:xfrm>
            <a:off x="279918" y="1825624"/>
            <a:ext cx="7128588" cy="5032375"/>
          </a:xfrm>
        </p:spPr>
        <p:txBody>
          <a:bodyPr>
            <a:noAutofit/>
          </a:bodyPr>
          <a:lstStyle/>
          <a:p>
            <a:r>
              <a:rPr lang="en-GB" sz="2600"/>
              <a:t>Proactive HR Professionals should understand these factors influencing the recruitment and take necessary actions for the betterment of the organization. </a:t>
            </a:r>
          </a:p>
          <a:p>
            <a:r>
              <a:rPr lang="en-GB" sz="2600"/>
              <a:t>When the market condition changes, the organization also needs to monitor these changes and discover how it affects the resources and analyse these functions for making recruitment an effective process.  </a:t>
            </a:r>
          </a:p>
          <a:p>
            <a:r>
              <a:rPr lang="en-GB" sz="2600"/>
              <a:t>We have </a:t>
            </a:r>
            <a:r>
              <a:rPr lang="en-GB" sz="2600">
                <a:solidFill>
                  <a:srgbClr val="FF0000"/>
                </a:solidFill>
              </a:rPr>
              <a:t>Internal Factors </a:t>
            </a:r>
            <a:r>
              <a:rPr lang="en-GB" sz="2600"/>
              <a:t>as well as </a:t>
            </a:r>
            <a:r>
              <a:rPr lang="en-GB" sz="2600">
                <a:solidFill>
                  <a:srgbClr val="FF0000"/>
                </a:solidFill>
              </a:rPr>
              <a:t>External Factors </a:t>
            </a:r>
            <a:r>
              <a:rPr lang="en-GB" sz="2600"/>
              <a:t>that influence the recruitment process. </a:t>
            </a:r>
          </a:p>
        </p:txBody>
      </p:sp>
      <p:pic>
        <p:nvPicPr>
          <p:cNvPr id="5" name="Picture 4" descr="A close up of a piece of paper&#10;&#10;Description automatically generated">
            <a:extLst>
              <a:ext uri="{FF2B5EF4-FFF2-40B4-BE49-F238E27FC236}">
                <a16:creationId xmlns:a16="http://schemas.microsoft.com/office/drawing/2014/main" id="{DBF51142-89F9-4013-83DE-51437D8CDDF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292" r="1" b="723"/>
          <a:stretch/>
        </p:blipFill>
        <p:spPr>
          <a:xfrm>
            <a:off x="7543800" y="2072232"/>
            <a:ext cx="4648200" cy="3186229"/>
          </a:xfrm>
          <a:prstGeom prst="rect">
            <a:avLst/>
          </a:prstGeom>
        </p:spPr>
      </p:pic>
    </p:spTree>
    <p:extLst>
      <p:ext uri="{BB962C8B-B14F-4D97-AF65-F5344CB8AC3E}">
        <p14:creationId xmlns:p14="http://schemas.microsoft.com/office/powerpoint/2010/main" val="32758477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CCFD5-8072-4CA5-954D-5B608DB2EECC}"/>
              </a:ext>
            </a:extLst>
          </p:cNvPr>
          <p:cNvSpPr>
            <a:spLocks noGrp="1"/>
          </p:cNvSpPr>
          <p:nvPr>
            <p:ph type="title"/>
          </p:nvPr>
        </p:nvSpPr>
        <p:spPr>
          <a:xfrm>
            <a:off x="289560" y="58654"/>
            <a:ext cx="9442891" cy="757320"/>
          </a:xfrm>
        </p:spPr>
        <p:txBody>
          <a:bodyPr>
            <a:normAutofit fontScale="90000"/>
          </a:bodyPr>
          <a:lstStyle/>
          <a:p>
            <a:r>
              <a:rPr lang="en-GB" b="1"/>
              <a:t/>
            </a:r>
            <a:br>
              <a:rPr lang="en-GB" b="1"/>
            </a:br>
            <a:r>
              <a:rPr lang="en-GB" b="1"/>
              <a:t>Internal Factors </a:t>
            </a:r>
            <a:br>
              <a:rPr lang="en-GB" b="1"/>
            </a:br>
            <a:endParaRPr lang="en-GB" b="1"/>
          </a:p>
        </p:txBody>
      </p:sp>
      <p:sp>
        <p:nvSpPr>
          <p:cNvPr id="3" name="Content Placeholder 2">
            <a:extLst>
              <a:ext uri="{FF2B5EF4-FFF2-40B4-BE49-F238E27FC236}">
                <a16:creationId xmlns:a16="http://schemas.microsoft.com/office/drawing/2014/main" id="{2271BD15-36F6-4EF6-8F2E-F1B434B5811B}"/>
              </a:ext>
            </a:extLst>
          </p:cNvPr>
          <p:cNvSpPr>
            <a:spLocks noGrp="1"/>
          </p:cNvSpPr>
          <p:nvPr>
            <p:ph idx="1"/>
          </p:nvPr>
        </p:nvSpPr>
        <p:spPr>
          <a:xfrm>
            <a:off x="289560" y="1026367"/>
            <a:ext cx="7641460" cy="5772979"/>
          </a:xfrm>
        </p:spPr>
        <p:txBody>
          <a:bodyPr>
            <a:normAutofit/>
          </a:bodyPr>
          <a:lstStyle/>
          <a:p>
            <a:r>
              <a:rPr lang="en-GB" sz="2400"/>
              <a:t>Organizations have control over the internal factors that affect their recruitment functions. The internal factors are:  </a:t>
            </a:r>
          </a:p>
          <a:p>
            <a:pPr>
              <a:buFont typeface="Wingdings" panose="05000000000000000000" pitchFamily="2" charset="2"/>
              <a:buChar char="q"/>
            </a:pPr>
            <a:r>
              <a:rPr lang="en-GB" sz="2400"/>
              <a:t> Size of organization - To expand the business, recruitment planning is mandatory for hiring more resources</a:t>
            </a:r>
          </a:p>
          <a:p>
            <a:pPr>
              <a:buFont typeface="Wingdings" panose="05000000000000000000" pitchFamily="2" charset="2"/>
              <a:buChar char="q"/>
            </a:pPr>
            <a:r>
              <a:rPr lang="en-GB" sz="2400"/>
              <a:t> Recruiting policy -It specifies the objectives and provides a framework for the implementation of recruitment programs </a:t>
            </a:r>
          </a:p>
          <a:p>
            <a:pPr>
              <a:buFont typeface="Wingdings" panose="05000000000000000000" pitchFamily="2" charset="2"/>
              <a:buChar char="q"/>
            </a:pPr>
            <a:r>
              <a:rPr lang="en-GB" sz="2400"/>
              <a:t> Image of organization - Maintaining good PR, providing public services, etc., definitely helps in enhancing reputation in the market, </a:t>
            </a:r>
          </a:p>
          <a:p>
            <a:pPr>
              <a:buFont typeface="Wingdings" panose="05000000000000000000" pitchFamily="2" charset="2"/>
              <a:buChar char="q"/>
            </a:pPr>
            <a:r>
              <a:rPr lang="en-GB" sz="2400"/>
              <a:t> Image of job - plays a critical role. a positive image in terms of better remuneration, promotions, recognition, good work environment with career development opportunities are considered to be the characteristics to attract best qualified candidates. </a:t>
            </a:r>
          </a:p>
          <a:p>
            <a:pPr marL="0" indent="0">
              <a:buNone/>
            </a:pPr>
            <a:endParaRPr lang="en-GB" sz="1600"/>
          </a:p>
        </p:txBody>
      </p:sp>
      <p:pic>
        <p:nvPicPr>
          <p:cNvPr id="5" name="Picture 4" descr="A close up of a logo&#10;&#10;Description automatically generated">
            <a:extLst>
              <a:ext uri="{FF2B5EF4-FFF2-40B4-BE49-F238E27FC236}">
                <a16:creationId xmlns:a16="http://schemas.microsoft.com/office/drawing/2014/main" id="{F2DB428E-CE96-4E35-9BAE-5BA3C49FE3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r="-1" b="15793"/>
          <a:stretch/>
        </p:blipFill>
        <p:spPr>
          <a:xfrm>
            <a:off x="8248260" y="1082648"/>
            <a:ext cx="3943739" cy="3899900"/>
          </a:xfrm>
          <a:prstGeom prst="rect">
            <a:avLst/>
          </a:prstGeom>
        </p:spPr>
      </p:pic>
    </p:spTree>
    <p:extLst>
      <p:ext uri="{BB962C8B-B14F-4D97-AF65-F5344CB8AC3E}">
        <p14:creationId xmlns:p14="http://schemas.microsoft.com/office/powerpoint/2010/main" val="28295759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65F63E79-94EE-47A9-BC75-0C719AF2C0A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10363200" y="2308000"/>
            <a:ext cx="1828800" cy="1828800"/>
          </a:xfrm>
          <a:prstGeom prst="rect">
            <a:avLst/>
          </a:prstGeom>
        </p:spPr>
      </p:pic>
      <p:sp>
        <p:nvSpPr>
          <p:cNvPr id="2" name="Title 1">
            <a:extLst>
              <a:ext uri="{FF2B5EF4-FFF2-40B4-BE49-F238E27FC236}">
                <a16:creationId xmlns:a16="http://schemas.microsoft.com/office/drawing/2014/main" id="{D0898039-2162-4146-8798-D07DFF7E94EA}"/>
              </a:ext>
            </a:extLst>
          </p:cNvPr>
          <p:cNvSpPr>
            <a:spLocks noGrp="1"/>
          </p:cNvSpPr>
          <p:nvPr>
            <p:ph type="title"/>
          </p:nvPr>
        </p:nvSpPr>
        <p:spPr>
          <a:xfrm>
            <a:off x="514350" y="146049"/>
            <a:ext cx="10515600" cy="534988"/>
          </a:xfrm>
        </p:spPr>
        <p:txBody>
          <a:bodyPr>
            <a:noAutofit/>
          </a:bodyPr>
          <a:lstStyle/>
          <a:p>
            <a:r>
              <a:rPr lang="en-GB" sz="3600"/>
              <a:t/>
            </a:r>
            <a:br>
              <a:rPr lang="en-GB" sz="3600"/>
            </a:br>
            <a:r>
              <a:rPr lang="en-GB" sz="3600" b="1"/>
              <a:t>External Factors </a:t>
            </a:r>
            <a:r>
              <a:rPr lang="en-GB" sz="3600"/>
              <a:t/>
            </a:r>
            <a:br>
              <a:rPr lang="en-GB" sz="3600"/>
            </a:br>
            <a:endParaRPr lang="en-GB" sz="3600"/>
          </a:p>
        </p:txBody>
      </p:sp>
      <p:sp>
        <p:nvSpPr>
          <p:cNvPr id="3" name="Content Placeholder 2">
            <a:extLst>
              <a:ext uri="{FF2B5EF4-FFF2-40B4-BE49-F238E27FC236}">
                <a16:creationId xmlns:a16="http://schemas.microsoft.com/office/drawing/2014/main" id="{85E17FBA-7D58-4EA1-9517-7F0F73C770DF}"/>
              </a:ext>
            </a:extLst>
          </p:cNvPr>
          <p:cNvSpPr>
            <a:spLocks noGrp="1"/>
          </p:cNvSpPr>
          <p:nvPr>
            <p:ph idx="1"/>
          </p:nvPr>
        </p:nvSpPr>
        <p:spPr>
          <a:xfrm>
            <a:off x="0" y="941810"/>
            <a:ext cx="10839450" cy="5916190"/>
          </a:xfrm>
          <a:noFill/>
        </p:spPr>
        <p:txBody>
          <a:bodyPr>
            <a:normAutofit fontScale="92500" lnSpcReduction="20000"/>
          </a:bodyPr>
          <a:lstStyle/>
          <a:p>
            <a:pPr marL="0" indent="0">
              <a:buNone/>
            </a:pPr>
            <a:r>
              <a:rPr lang="en-GB" b="1"/>
              <a:t>External factors are those that cannot be controlled by an organization. The external factors that affect the recruitment process include the following</a:t>
            </a:r>
            <a:r>
              <a:rPr lang="en-GB"/>
              <a:t>:  </a:t>
            </a:r>
          </a:p>
          <a:p>
            <a:pPr>
              <a:buFont typeface="Wingdings" panose="05000000000000000000" pitchFamily="2" charset="2"/>
              <a:buChar char="q"/>
            </a:pPr>
            <a:r>
              <a:rPr lang="en-GB" sz="3300">
                <a:solidFill>
                  <a:srgbClr val="FF0000"/>
                </a:solidFill>
              </a:rPr>
              <a:t>Demographic factors</a:t>
            </a:r>
            <a:r>
              <a:rPr lang="en-GB">
                <a:solidFill>
                  <a:srgbClr val="FF0000"/>
                </a:solidFill>
              </a:rPr>
              <a:t> </a:t>
            </a:r>
            <a:r>
              <a:rPr lang="en-GB"/>
              <a:t>– related to the attributes of potential employees such as their age, religion, literacy level, gender, occupation, economic status, etc. </a:t>
            </a:r>
          </a:p>
          <a:p>
            <a:pPr>
              <a:buFont typeface="Wingdings" panose="05000000000000000000" pitchFamily="2" charset="2"/>
              <a:buChar char="q"/>
            </a:pPr>
            <a:r>
              <a:rPr lang="en-GB" sz="3300">
                <a:solidFill>
                  <a:srgbClr val="FF0000"/>
                </a:solidFill>
              </a:rPr>
              <a:t>Labour market </a:t>
            </a:r>
            <a:r>
              <a:rPr lang="en-GB"/>
              <a:t>– controls the demand and supply of labour. </a:t>
            </a:r>
          </a:p>
          <a:p>
            <a:pPr>
              <a:buFont typeface="Wingdings" panose="05000000000000000000" pitchFamily="2" charset="2"/>
              <a:buChar char="q"/>
            </a:pPr>
            <a:r>
              <a:rPr lang="en-GB" sz="3300">
                <a:solidFill>
                  <a:srgbClr val="FF0000"/>
                </a:solidFill>
              </a:rPr>
              <a:t>Unemployment rate </a:t>
            </a:r>
            <a:r>
              <a:rPr lang="en-GB"/>
              <a:t>–  employment rates in different areas.</a:t>
            </a:r>
          </a:p>
          <a:p>
            <a:pPr>
              <a:buFont typeface="Wingdings" panose="05000000000000000000" pitchFamily="2" charset="2"/>
              <a:buChar char="q"/>
            </a:pPr>
            <a:r>
              <a:rPr lang="en-GB" sz="3300">
                <a:solidFill>
                  <a:srgbClr val="FF0000"/>
                </a:solidFill>
              </a:rPr>
              <a:t>Labour laws </a:t>
            </a:r>
            <a:r>
              <a:rPr lang="en-GB"/>
              <a:t>– reflect the social and political environment of a market, which are created by the central and state governments. These laws dictate the compensation, working environment, safety and health regulations, etc., for different types of employments</a:t>
            </a:r>
          </a:p>
          <a:p>
            <a:pPr>
              <a:buFont typeface="Wingdings" panose="05000000000000000000" pitchFamily="2" charset="2"/>
              <a:buChar char="q"/>
            </a:pPr>
            <a:r>
              <a:rPr lang="en-GB" sz="3300">
                <a:solidFill>
                  <a:srgbClr val="FF0000"/>
                </a:solidFill>
              </a:rPr>
              <a:t>Legal considerations </a:t>
            </a:r>
            <a:r>
              <a:rPr lang="en-GB"/>
              <a:t>– These considerations, passed by government, will have a positive or negative impact on the recruitment policies of the organizations. </a:t>
            </a:r>
          </a:p>
          <a:p>
            <a:pPr>
              <a:buFont typeface="Wingdings" panose="05000000000000000000" pitchFamily="2" charset="2"/>
              <a:buChar char="q"/>
            </a:pPr>
            <a:r>
              <a:rPr lang="en-GB"/>
              <a:t> </a:t>
            </a:r>
            <a:r>
              <a:rPr lang="en-GB" sz="3300">
                <a:solidFill>
                  <a:srgbClr val="FF0000"/>
                </a:solidFill>
              </a:rPr>
              <a:t>Competitors</a:t>
            </a:r>
            <a:r>
              <a:rPr lang="en-GB"/>
              <a:t> – When organizations in the same industry are competing for the best qualified resources, there is a need to analyse the competition and offer the resources packages that are best in terms of industry standards.  </a:t>
            </a:r>
          </a:p>
          <a:p>
            <a:endParaRPr lang="en-GB"/>
          </a:p>
        </p:txBody>
      </p:sp>
    </p:spTree>
    <p:extLst>
      <p:ext uri="{BB962C8B-B14F-4D97-AF65-F5344CB8AC3E}">
        <p14:creationId xmlns:p14="http://schemas.microsoft.com/office/powerpoint/2010/main" val="363052446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C794-7F04-4AFF-90F4-F3E3F20E747E}"/>
              </a:ext>
            </a:extLst>
          </p:cNvPr>
          <p:cNvSpPr>
            <a:spLocks noGrp="1"/>
          </p:cNvSpPr>
          <p:nvPr>
            <p:ph type="title"/>
          </p:nvPr>
        </p:nvSpPr>
        <p:spPr>
          <a:xfrm>
            <a:off x="7829549" y="231775"/>
            <a:ext cx="3924300" cy="882650"/>
          </a:xfrm>
        </p:spPr>
        <p:txBody>
          <a:bodyPr>
            <a:normAutofit/>
          </a:bodyPr>
          <a:lstStyle/>
          <a:p>
            <a:r>
              <a:rPr lang="en-GB" sz="3600" b="1"/>
              <a:t>Recruitment process</a:t>
            </a:r>
          </a:p>
        </p:txBody>
      </p:sp>
      <p:pic>
        <p:nvPicPr>
          <p:cNvPr id="4" name="Content Placeholder 3">
            <a:extLst>
              <a:ext uri="{FF2B5EF4-FFF2-40B4-BE49-F238E27FC236}">
                <a16:creationId xmlns:a16="http://schemas.microsoft.com/office/drawing/2014/main" id="{A5065D43-1D66-49CB-9270-F4BFC8E6E0CD}"/>
              </a:ext>
            </a:extLst>
          </p:cNvPr>
          <p:cNvPicPr>
            <a:picLocks noGrp="1" noChangeAspect="1"/>
          </p:cNvPicPr>
          <p:nvPr>
            <p:ph idx="1"/>
          </p:nvPr>
        </p:nvPicPr>
        <p:blipFill>
          <a:blip r:embed="rId2"/>
          <a:stretch>
            <a:fillRect/>
          </a:stretch>
        </p:blipFill>
        <p:spPr>
          <a:xfrm>
            <a:off x="8518648" y="1114425"/>
            <a:ext cx="3344739" cy="4782522"/>
          </a:xfrm>
          <a:prstGeom prst="rect">
            <a:avLst/>
          </a:prstGeom>
        </p:spPr>
      </p:pic>
      <p:sp>
        <p:nvSpPr>
          <p:cNvPr id="5" name="Rectangle 4">
            <a:extLst>
              <a:ext uri="{FF2B5EF4-FFF2-40B4-BE49-F238E27FC236}">
                <a16:creationId xmlns:a16="http://schemas.microsoft.com/office/drawing/2014/main" id="{439B5F95-C214-423F-8B87-BCC32FFF1AB2}"/>
              </a:ext>
            </a:extLst>
          </p:cNvPr>
          <p:cNvSpPr/>
          <p:nvPr/>
        </p:nvSpPr>
        <p:spPr>
          <a:xfrm>
            <a:off x="219073" y="138469"/>
            <a:ext cx="8190037" cy="6832640"/>
          </a:xfrm>
          <a:prstGeom prst="rect">
            <a:avLst/>
          </a:prstGeom>
        </p:spPr>
        <p:txBody>
          <a:bodyPr wrap="square">
            <a:spAutoFit/>
          </a:bodyPr>
          <a:lstStyle/>
          <a:p>
            <a:pPr marL="342900" indent="-342900">
              <a:buFont typeface="Arial" panose="020B0604020202020204" pitchFamily="34" charset="0"/>
              <a:buChar char="•"/>
            </a:pPr>
            <a:r>
              <a:rPr lang="en-GB" sz="2600"/>
              <a:t>A process of finding and attracting the potential resources for filling  the vacant positions in an organization. </a:t>
            </a:r>
          </a:p>
          <a:p>
            <a:pPr marL="342900" indent="-342900">
              <a:buFont typeface="Arial" panose="020B0604020202020204" pitchFamily="34" charset="0"/>
              <a:buChar char="•"/>
            </a:pPr>
            <a:endParaRPr lang="en-GB" sz="2600"/>
          </a:p>
          <a:p>
            <a:pPr marL="342900" indent="-342900">
              <a:buFont typeface="Arial" panose="020B0604020202020204" pitchFamily="34" charset="0"/>
              <a:buChar char="•"/>
            </a:pPr>
            <a:r>
              <a:rPr lang="en-GB" sz="2600"/>
              <a:t>It sources the candidates with the abilities and attitude, which are required for achieving the </a:t>
            </a:r>
            <a:r>
              <a:rPr lang="en-GB" sz="2600" b="1"/>
              <a:t>objectives of an organization</a:t>
            </a:r>
            <a:r>
              <a:rPr lang="en-GB" sz="2600"/>
              <a:t>.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600"/>
              <a:t>A process of identifying the job vacancy, analysing the job requirements, reviewing applications, screening, shortlisting and selecting the right candidate.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600"/>
              <a:t>To increase the efficiency of hiring, the HR team of an organization follows the </a:t>
            </a:r>
            <a:r>
              <a:rPr lang="en-GB" sz="2600" b="1"/>
              <a:t>five best practices</a:t>
            </a:r>
            <a:r>
              <a:rPr lang="en-GB" sz="2600"/>
              <a:t>. These five practices ensure </a:t>
            </a:r>
            <a:r>
              <a:rPr lang="en-GB" sz="2600" u="sng"/>
              <a:t>successful recruitment </a:t>
            </a:r>
            <a:r>
              <a:rPr lang="en-GB" sz="2600"/>
              <a:t>without any interruptions. These practices also ensure </a:t>
            </a:r>
            <a:r>
              <a:rPr lang="en-GB" sz="2600">
                <a:solidFill>
                  <a:srgbClr val="FF0000"/>
                </a:solidFill>
              </a:rPr>
              <a:t>consistency and compliance in the recruitment process</a:t>
            </a:r>
            <a:r>
              <a:rPr lang="en-GB" sz="2600"/>
              <a:t>. </a:t>
            </a:r>
          </a:p>
        </p:txBody>
      </p:sp>
    </p:spTree>
    <p:extLst>
      <p:ext uri="{BB962C8B-B14F-4D97-AF65-F5344CB8AC3E}">
        <p14:creationId xmlns:p14="http://schemas.microsoft.com/office/powerpoint/2010/main" val="22547884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1BDBA-BDD5-42C2-9E6F-0B63D7BB9EE8}"/>
              </a:ext>
            </a:extLst>
          </p:cNvPr>
          <p:cNvSpPr>
            <a:spLocks noGrp="1"/>
          </p:cNvSpPr>
          <p:nvPr>
            <p:ph type="title"/>
          </p:nvPr>
        </p:nvSpPr>
        <p:spPr>
          <a:xfrm>
            <a:off x="242596" y="167789"/>
            <a:ext cx="10515600" cy="860117"/>
          </a:xfrm>
        </p:spPr>
        <p:txBody>
          <a:bodyPr>
            <a:normAutofit/>
          </a:bodyPr>
          <a:lstStyle/>
          <a:p>
            <a:r>
              <a:rPr lang="en-GB" sz="3600" b="1"/>
              <a:t>Recruitment</a:t>
            </a:r>
          </a:p>
        </p:txBody>
      </p:sp>
      <p:sp>
        <p:nvSpPr>
          <p:cNvPr id="3" name="Content Placeholder 2">
            <a:extLst>
              <a:ext uri="{FF2B5EF4-FFF2-40B4-BE49-F238E27FC236}">
                <a16:creationId xmlns:a16="http://schemas.microsoft.com/office/drawing/2014/main" id="{7325F16A-F079-42F7-948B-08F4571D8598}"/>
              </a:ext>
            </a:extLst>
          </p:cNvPr>
          <p:cNvSpPr>
            <a:spLocks noGrp="1"/>
          </p:cNvSpPr>
          <p:nvPr>
            <p:ph idx="1"/>
          </p:nvPr>
        </p:nvSpPr>
        <p:spPr>
          <a:xfrm>
            <a:off x="242596" y="1231641"/>
            <a:ext cx="8416212" cy="5094514"/>
          </a:xfrm>
        </p:spPr>
        <p:txBody>
          <a:bodyPr>
            <a:normAutofit lnSpcReduction="10000"/>
          </a:bodyPr>
          <a:lstStyle/>
          <a:p>
            <a:pPr marL="0" indent="0">
              <a:buNone/>
            </a:pPr>
            <a:r>
              <a:rPr lang="en-GB" b="1"/>
              <a:t>Planning </a:t>
            </a:r>
          </a:p>
          <a:p>
            <a:r>
              <a:rPr lang="en-GB" sz="2600"/>
              <a:t>Recruitment planning is the </a:t>
            </a:r>
            <a:r>
              <a:rPr lang="en-GB" sz="2600" u="sng"/>
              <a:t>first step </a:t>
            </a:r>
            <a:r>
              <a:rPr lang="en-GB" sz="2600"/>
              <a:t>of the recruitment process, where the vacant positions are analysed and described. </a:t>
            </a:r>
          </a:p>
          <a:p>
            <a:endParaRPr lang="en-GB" sz="2600"/>
          </a:p>
          <a:p>
            <a:r>
              <a:rPr lang="en-GB" sz="2600"/>
              <a:t>It includes </a:t>
            </a:r>
            <a:r>
              <a:rPr lang="en-GB" sz="2600" u="sng"/>
              <a:t>job specifications </a:t>
            </a:r>
            <a:r>
              <a:rPr lang="en-GB" sz="2600"/>
              <a:t>and its nature, experience, qualifications and skills required for the job, etc. </a:t>
            </a:r>
          </a:p>
          <a:p>
            <a:endParaRPr lang="en-GB" sz="2600"/>
          </a:p>
          <a:p>
            <a:r>
              <a:rPr lang="en-GB" sz="2600"/>
              <a:t>A </a:t>
            </a:r>
            <a:r>
              <a:rPr lang="en-GB" sz="2600" u="sng"/>
              <a:t>structured recruitment plan </a:t>
            </a:r>
            <a:r>
              <a:rPr lang="en-GB" sz="2600"/>
              <a:t>is mandatory to attract potential candidates from a pool of candidates. The potential candidates should be qualified, experienced with a capability to take the responsibilities required to achieve the objectives of the organization. </a:t>
            </a:r>
          </a:p>
          <a:p>
            <a:pPr marL="0" indent="0">
              <a:buNone/>
            </a:pPr>
            <a:endParaRPr lang="en-GB" sz="1700"/>
          </a:p>
        </p:txBody>
      </p:sp>
      <p:pic>
        <p:nvPicPr>
          <p:cNvPr id="5" name="Picture 4">
            <a:extLst>
              <a:ext uri="{FF2B5EF4-FFF2-40B4-BE49-F238E27FC236}">
                <a16:creationId xmlns:a16="http://schemas.microsoft.com/office/drawing/2014/main" id="{716404D5-E88D-4C6C-87FC-877CC61B44F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9294" r="1637" b="-2"/>
          <a:stretch/>
        </p:blipFill>
        <p:spPr>
          <a:xfrm>
            <a:off x="8372475" y="167789"/>
            <a:ext cx="3719511" cy="3132058"/>
          </a:xfrm>
          <a:prstGeom prst="rect">
            <a:avLst/>
          </a:prstGeom>
        </p:spPr>
      </p:pic>
    </p:spTree>
    <p:extLst>
      <p:ext uri="{BB962C8B-B14F-4D97-AF65-F5344CB8AC3E}">
        <p14:creationId xmlns:p14="http://schemas.microsoft.com/office/powerpoint/2010/main" val="387789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79F1-8E2A-4F30-8AF3-2A593C69EAD3}"/>
              </a:ext>
            </a:extLst>
          </p:cNvPr>
          <p:cNvSpPr>
            <a:spLocks noGrp="1"/>
          </p:cNvSpPr>
          <p:nvPr>
            <p:ph type="title"/>
          </p:nvPr>
        </p:nvSpPr>
        <p:spPr>
          <a:xfrm>
            <a:off x="391887" y="197176"/>
            <a:ext cx="10515600" cy="692150"/>
          </a:xfrm>
        </p:spPr>
        <p:txBody>
          <a:bodyPr>
            <a:normAutofit/>
          </a:bodyPr>
          <a:lstStyle/>
          <a:p>
            <a:r>
              <a:rPr lang="en-GB" sz="3600" b="1"/>
              <a:t>Identifying Vacancy </a:t>
            </a:r>
          </a:p>
        </p:txBody>
      </p:sp>
      <p:pic>
        <p:nvPicPr>
          <p:cNvPr id="5" name="Picture 4">
            <a:extLst>
              <a:ext uri="{FF2B5EF4-FFF2-40B4-BE49-F238E27FC236}">
                <a16:creationId xmlns:a16="http://schemas.microsoft.com/office/drawing/2014/main" id="{4D42CBF1-FB00-4D72-8F01-010C14C46F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527470" y="415503"/>
            <a:ext cx="4495800" cy="2562606"/>
          </a:xfrm>
          <a:prstGeom prst="rect">
            <a:avLst/>
          </a:prstGeom>
        </p:spPr>
      </p:pic>
      <p:sp>
        <p:nvSpPr>
          <p:cNvPr id="3" name="Content Placeholder 2">
            <a:extLst>
              <a:ext uri="{FF2B5EF4-FFF2-40B4-BE49-F238E27FC236}">
                <a16:creationId xmlns:a16="http://schemas.microsoft.com/office/drawing/2014/main" id="{10580DA2-809F-41D2-B478-4F4F75C26DB8}"/>
              </a:ext>
            </a:extLst>
          </p:cNvPr>
          <p:cNvSpPr>
            <a:spLocks noGrp="1"/>
          </p:cNvSpPr>
          <p:nvPr>
            <p:ph idx="1"/>
          </p:nvPr>
        </p:nvSpPr>
        <p:spPr>
          <a:xfrm>
            <a:off x="168730" y="1042989"/>
            <a:ext cx="10961914" cy="5399508"/>
          </a:xfrm>
        </p:spPr>
        <p:txBody>
          <a:bodyPr>
            <a:normAutofit fontScale="47500" lnSpcReduction="20000"/>
          </a:bodyPr>
          <a:lstStyle/>
          <a:p>
            <a:pPr marL="0" indent="0">
              <a:lnSpc>
                <a:spcPct val="120000"/>
              </a:lnSpc>
              <a:buNone/>
            </a:pPr>
            <a:r>
              <a:rPr lang="en-GB" sz="4400"/>
              <a:t>This process begins with receiving the requisition for recruitments from different department of the organization to the HR Department, which contains:</a:t>
            </a:r>
          </a:p>
          <a:p>
            <a:pPr marL="0" indent="0">
              <a:lnSpc>
                <a:spcPct val="120000"/>
              </a:lnSpc>
              <a:buNone/>
            </a:pPr>
            <a:r>
              <a:rPr lang="en-GB"/>
              <a:t> </a:t>
            </a:r>
          </a:p>
          <a:p>
            <a:pPr>
              <a:buFont typeface="Wingdings" panose="05000000000000000000" pitchFamily="2" charset="2"/>
              <a:buChar char="q"/>
            </a:pPr>
            <a:r>
              <a:rPr lang="en-GB" sz="5100"/>
              <a:t>Number of posts to be filled </a:t>
            </a:r>
          </a:p>
          <a:p>
            <a:pPr>
              <a:buFont typeface="Wingdings" panose="05000000000000000000" pitchFamily="2" charset="2"/>
              <a:buChar char="q"/>
            </a:pPr>
            <a:r>
              <a:rPr lang="en-GB" sz="5100"/>
              <a:t>Number of positions </a:t>
            </a:r>
          </a:p>
          <a:p>
            <a:pPr>
              <a:buFont typeface="Wingdings" panose="05000000000000000000" pitchFamily="2" charset="2"/>
              <a:buChar char="q"/>
            </a:pPr>
            <a:r>
              <a:rPr lang="en-GB" sz="5100"/>
              <a:t>Duties and responsibilities to be performed</a:t>
            </a:r>
          </a:p>
          <a:p>
            <a:pPr>
              <a:buFont typeface="Wingdings" panose="05000000000000000000" pitchFamily="2" charset="2"/>
              <a:buChar char="q"/>
            </a:pPr>
            <a:r>
              <a:rPr lang="en-GB" sz="5100"/>
              <a:t>Qualification and experience required </a:t>
            </a:r>
          </a:p>
          <a:p>
            <a:pPr>
              <a:buFont typeface="Wingdings" panose="05000000000000000000" pitchFamily="2" charset="2"/>
              <a:buChar char="q"/>
            </a:pPr>
            <a:endParaRPr lang="en-GB"/>
          </a:p>
          <a:p>
            <a:pPr>
              <a:lnSpc>
                <a:spcPct val="120000"/>
              </a:lnSpc>
            </a:pPr>
            <a:r>
              <a:rPr lang="en-GB" sz="4500"/>
              <a:t>When a vacancy is identified, it the responsibility of the sourcing manager to ascertain whether the position is required or not, permanent or temporary, full-time or part-time, etc. </a:t>
            </a:r>
          </a:p>
          <a:p>
            <a:pPr>
              <a:lnSpc>
                <a:spcPct val="120000"/>
              </a:lnSpc>
            </a:pPr>
            <a:r>
              <a:rPr lang="en-GB" sz="4500"/>
              <a:t>These parameters should be evaluated before commencing recruitment. Proper identifying, planning and evaluating leads to hiring of the right resource for the team and the organization</a:t>
            </a:r>
          </a:p>
          <a:p>
            <a:pPr>
              <a:lnSpc>
                <a:spcPct val="120000"/>
              </a:lnSpc>
            </a:pPr>
            <a:endParaRPr lang="en-GB" sz="6500"/>
          </a:p>
          <a:p>
            <a:r>
              <a:rPr lang="en-GB" sz="4200"/>
              <a:t>https://www.tutorialspoint.com/recruitment_and_selection/recruitment_and_selection_tutorial.pdf</a:t>
            </a:r>
          </a:p>
        </p:txBody>
      </p:sp>
    </p:spTree>
    <p:extLst>
      <p:ext uri="{BB962C8B-B14F-4D97-AF65-F5344CB8AC3E}">
        <p14:creationId xmlns:p14="http://schemas.microsoft.com/office/powerpoint/2010/main" val="31662272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ndoor, table&#10;&#10;Description automatically generated">
            <a:extLst>
              <a:ext uri="{FF2B5EF4-FFF2-40B4-BE49-F238E27FC236}">
                <a16:creationId xmlns:a16="http://schemas.microsoft.com/office/drawing/2014/main" id="{5802538B-7C1F-4556-8F39-CA4E638302F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5035" r="-1" b="10546"/>
          <a:stretch/>
        </p:blipFill>
        <p:spPr>
          <a:xfrm>
            <a:off x="9500952" y="3032995"/>
            <a:ext cx="2691048" cy="3224930"/>
          </a:xfrm>
          <a:prstGeom prst="rect">
            <a:avLst/>
          </a:prstGeom>
        </p:spPr>
      </p:pic>
      <p:sp>
        <p:nvSpPr>
          <p:cNvPr id="2" name="Title 1">
            <a:extLst>
              <a:ext uri="{FF2B5EF4-FFF2-40B4-BE49-F238E27FC236}">
                <a16:creationId xmlns:a16="http://schemas.microsoft.com/office/drawing/2014/main" id="{4AE00CE2-E9D1-4702-A67A-872CD1164F68}"/>
              </a:ext>
            </a:extLst>
          </p:cNvPr>
          <p:cNvSpPr>
            <a:spLocks noGrp="1"/>
          </p:cNvSpPr>
          <p:nvPr>
            <p:ph type="title"/>
          </p:nvPr>
        </p:nvSpPr>
        <p:spPr>
          <a:xfrm>
            <a:off x="566737" y="179387"/>
            <a:ext cx="10515600" cy="663575"/>
          </a:xfrm>
        </p:spPr>
        <p:txBody>
          <a:bodyPr>
            <a:normAutofit/>
          </a:bodyPr>
          <a:lstStyle/>
          <a:p>
            <a:r>
              <a:rPr lang="en-GB" sz="3600" b="1"/>
              <a:t>Job Analysis </a:t>
            </a:r>
          </a:p>
        </p:txBody>
      </p:sp>
      <p:sp>
        <p:nvSpPr>
          <p:cNvPr id="3" name="Content Placeholder 2">
            <a:extLst>
              <a:ext uri="{FF2B5EF4-FFF2-40B4-BE49-F238E27FC236}">
                <a16:creationId xmlns:a16="http://schemas.microsoft.com/office/drawing/2014/main" id="{E1967784-8035-41F8-9064-7590BF062677}"/>
              </a:ext>
            </a:extLst>
          </p:cNvPr>
          <p:cNvSpPr>
            <a:spLocks noGrp="1"/>
          </p:cNvSpPr>
          <p:nvPr>
            <p:ph idx="1"/>
          </p:nvPr>
        </p:nvSpPr>
        <p:spPr>
          <a:xfrm>
            <a:off x="438150" y="842962"/>
            <a:ext cx="9334500" cy="6015038"/>
          </a:xfrm>
        </p:spPr>
        <p:txBody>
          <a:bodyPr>
            <a:noAutofit/>
          </a:bodyPr>
          <a:lstStyle/>
          <a:p>
            <a:r>
              <a:rPr lang="en-GB" sz="2400"/>
              <a:t>A process of identifying, analysing, and determining the duties, responsibilities, skills, abilities, and work environment of a specific job. </a:t>
            </a:r>
          </a:p>
          <a:p>
            <a:r>
              <a:rPr lang="en-GB" sz="2400"/>
              <a:t>These factors help in identifying what a job demands and what an employee must possess in performing a job productively. </a:t>
            </a:r>
          </a:p>
          <a:p>
            <a:r>
              <a:rPr lang="en-GB" sz="2400"/>
              <a:t>Helps in understanding what tasks are important and how to perform them. Its purpose is to establish and document the job relatedness of employment procedures such as selection, training, compensation, and performance appraisal. </a:t>
            </a:r>
          </a:p>
          <a:p>
            <a:pPr marL="0" indent="0">
              <a:buNone/>
            </a:pPr>
            <a:r>
              <a:rPr lang="en-GB" sz="2400"/>
              <a:t>The following steps are important in analysing a job:  </a:t>
            </a:r>
          </a:p>
          <a:p>
            <a:pPr>
              <a:buFont typeface="Wingdings" panose="05000000000000000000" pitchFamily="2" charset="2"/>
              <a:buChar char="q"/>
            </a:pPr>
            <a:r>
              <a:rPr lang="en-GB" sz="2200"/>
              <a:t>Recording and collecting job information </a:t>
            </a:r>
          </a:p>
          <a:p>
            <a:pPr>
              <a:buFont typeface="Wingdings" panose="05000000000000000000" pitchFamily="2" charset="2"/>
              <a:buChar char="q"/>
            </a:pPr>
            <a:r>
              <a:rPr lang="en-GB" sz="2200"/>
              <a:t>Accuracy in checking the job information </a:t>
            </a:r>
          </a:p>
          <a:p>
            <a:pPr>
              <a:buFont typeface="Wingdings" panose="05000000000000000000" pitchFamily="2" charset="2"/>
              <a:buChar char="q"/>
            </a:pPr>
            <a:r>
              <a:rPr lang="en-GB" sz="2200"/>
              <a:t>Generating job description based on the information </a:t>
            </a:r>
          </a:p>
          <a:p>
            <a:pPr>
              <a:buFont typeface="Wingdings" panose="05000000000000000000" pitchFamily="2" charset="2"/>
              <a:buChar char="q"/>
            </a:pPr>
            <a:r>
              <a:rPr lang="en-GB" sz="2200"/>
              <a:t>Determining the skills, knowledge and skills, which are required for the job </a:t>
            </a:r>
          </a:p>
          <a:p>
            <a:r>
              <a:rPr lang="en-GB" sz="2400"/>
              <a:t>The immediate products of job analysis are job descriptions and job specifications. </a:t>
            </a:r>
          </a:p>
        </p:txBody>
      </p:sp>
    </p:spTree>
    <p:extLst>
      <p:ext uri="{BB962C8B-B14F-4D97-AF65-F5344CB8AC3E}">
        <p14:creationId xmlns:p14="http://schemas.microsoft.com/office/powerpoint/2010/main" val="1644643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1C7F1-5E18-4E4C-BC10-2B709980E4B2}"/>
              </a:ext>
            </a:extLst>
          </p:cNvPr>
          <p:cNvSpPr>
            <a:spLocks noGrp="1"/>
          </p:cNvSpPr>
          <p:nvPr>
            <p:ph type="title"/>
          </p:nvPr>
        </p:nvSpPr>
        <p:spPr>
          <a:xfrm>
            <a:off x="628650" y="112714"/>
            <a:ext cx="10515600" cy="682625"/>
          </a:xfrm>
        </p:spPr>
        <p:txBody>
          <a:bodyPr>
            <a:normAutofit fontScale="90000"/>
          </a:bodyPr>
          <a:lstStyle/>
          <a:p>
            <a:r>
              <a:rPr lang="en-GB" b="1"/>
              <a:t>Job Description </a:t>
            </a:r>
          </a:p>
        </p:txBody>
      </p:sp>
      <p:sp>
        <p:nvSpPr>
          <p:cNvPr id="3" name="Content Placeholder 2">
            <a:extLst>
              <a:ext uri="{FF2B5EF4-FFF2-40B4-BE49-F238E27FC236}">
                <a16:creationId xmlns:a16="http://schemas.microsoft.com/office/drawing/2014/main" id="{5850CD57-5A46-4F6A-B1E3-6AA714A2BEDE}"/>
              </a:ext>
            </a:extLst>
          </p:cNvPr>
          <p:cNvSpPr>
            <a:spLocks noGrp="1"/>
          </p:cNvSpPr>
          <p:nvPr>
            <p:ph idx="1"/>
          </p:nvPr>
        </p:nvSpPr>
        <p:spPr>
          <a:xfrm>
            <a:off x="347662" y="924717"/>
            <a:ext cx="9710738" cy="5239543"/>
          </a:xfrm>
        </p:spPr>
        <p:txBody>
          <a:bodyPr>
            <a:noAutofit/>
          </a:bodyPr>
          <a:lstStyle/>
          <a:p>
            <a:r>
              <a:rPr lang="en-GB" sz="2400"/>
              <a:t>Job description is an important document, which is descriptive in nature and contains the </a:t>
            </a:r>
            <a:r>
              <a:rPr lang="en-GB" sz="2400" u="sng"/>
              <a:t>final statement of the job analysis</a:t>
            </a:r>
            <a:r>
              <a:rPr lang="en-GB" sz="2400"/>
              <a:t>. This description is very important for a successful recruitment process.  </a:t>
            </a:r>
          </a:p>
          <a:p>
            <a:r>
              <a:rPr lang="en-GB" sz="2400"/>
              <a:t>Provides information about the scope of job roles, responsibilities and the positioning of the job in the organization.</a:t>
            </a:r>
          </a:p>
          <a:p>
            <a:r>
              <a:rPr lang="en-GB" sz="2400"/>
              <a:t> And this data gives the employer and the organization a </a:t>
            </a:r>
            <a:r>
              <a:rPr lang="en-GB" sz="2400" u="sng"/>
              <a:t>clear idea of what an employee must do to meet the requirement of his job responsibilities</a:t>
            </a:r>
            <a:r>
              <a:rPr lang="en-GB" sz="2400"/>
              <a:t>. </a:t>
            </a:r>
          </a:p>
          <a:p>
            <a:endParaRPr lang="en-GB" sz="2400"/>
          </a:p>
          <a:p>
            <a:r>
              <a:rPr lang="en-GB" sz="2400"/>
              <a:t>Job description is generated for fulfilling the following processes: </a:t>
            </a:r>
          </a:p>
          <a:p>
            <a:pPr>
              <a:buFont typeface="Wingdings" panose="05000000000000000000" pitchFamily="2" charset="2"/>
              <a:buChar char="q"/>
            </a:pPr>
            <a:r>
              <a:rPr lang="en-GB" sz="2400"/>
              <a:t>Classification and ranking of jobs </a:t>
            </a:r>
          </a:p>
          <a:p>
            <a:pPr>
              <a:buFont typeface="Wingdings" panose="05000000000000000000" pitchFamily="2" charset="2"/>
              <a:buChar char="q"/>
            </a:pPr>
            <a:r>
              <a:rPr lang="en-GB" sz="2400"/>
              <a:t>Placing and orientation of new resources </a:t>
            </a:r>
          </a:p>
          <a:p>
            <a:pPr>
              <a:buFont typeface="Wingdings" panose="05000000000000000000" pitchFamily="2" charset="2"/>
              <a:buChar char="q"/>
            </a:pPr>
            <a:r>
              <a:rPr lang="en-GB" sz="2400"/>
              <a:t>Promotions and transfers</a:t>
            </a:r>
          </a:p>
          <a:p>
            <a:pPr>
              <a:buFont typeface="Wingdings" panose="05000000000000000000" pitchFamily="2" charset="2"/>
              <a:buChar char="q"/>
            </a:pPr>
            <a:r>
              <a:rPr lang="en-GB" sz="2400"/>
              <a:t>Describing the career path</a:t>
            </a:r>
          </a:p>
          <a:p>
            <a:pPr>
              <a:buFont typeface="Wingdings" panose="05000000000000000000" pitchFamily="2" charset="2"/>
              <a:buChar char="q"/>
            </a:pPr>
            <a:r>
              <a:rPr lang="en-GB" sz="2400"/>
              <a:t>Future development of work standards </a:t>
            </a:r>
          </a:p>
        </p:txBody>
      </p:sp>
      <p:pic>
        <p:nvPicPr>
          <p:cNvPr id="5" name="Picture 4" descr="A close up of a sign&#10;&#10;Description automatically generated">
            <a:extLst>
              <a:ext uri="{FF2B5EF4-FFF2-40B4-BE49-F238E27FC236}">
                <a16:creationId xmlns:a16="http://schemas.microsoft.com/office/drawing/2014/main" id="{0625FDF0-4214-4C22-98AF-601DAA54BCE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10928" r="2" b="4868"/>
          <a:stretch/>
        </p:blipFill>
        <p:spPr>
          <a:xfrm>
            <a:off x="8720137" y="3851276"/>
            <a:ext cx="3314700" cy="2791182"/>
          </a:xfrm>
          <a:prstGeom prst="rect">
            <a:avLst/>
          </a:prstGeom>
        </p:spPr>
      </p:pic>
    </p:spTree>
    <p:extLst>
      <p:ext uri="{BB962C8B-B14F-4D97-AF65-F5344CB8AC3E}">
        <p14:creationId xmlns:p14="http://schemas.microsoft.com/office/powerpoint/2010/main" val="39140317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B7BE6-9688-4DAD-9819-88016FEA5C6F}"/>
              </a:ext>
            </a:extLst>
          </p:cNvPr>
          <p:cNvSpPr>
            <a:spLocks noGrp="1"/>
          </p:cNvSpPr>
          <p:nvPr>
            <p:ph type="title"/>
          </p:nvPr>
        </p:nvSpPr>
        <p:spPr>
          <a:xfrm>
            <a:off x="838200" y="365125"/>
            <a:ext cx="10515600" cy="506413"/>
          </a:xfrm>
        </p:spPr>
        <p:txBody>
          <a:bodyPr>
            <a:noAutofit/>
          </a:bodyPr>
          <a:lstStyle/>
          <a:p>
            <a:r>
              <a:rPr lang="en-GB" sz="3600" b="1">
                <a:solidFill>
                  <a:srgbClr val="FF0000"/>
                </a:solidFill>
              </a:rPr>
              <a:t>A job description </a:t>
            </a:r>
          </a:p>
        </p:txBody>
      </p:sp>
      <p:sp>
        <p:nvSpPr>
          <p:cNvPr id="3" name="Content Placeholder 2">
            <a:extLst>
              <a:ext uri="{FF2B5EF4-FFF2-40B4-BE49-F238E27FC236}">
                <a16:creationId xmlns:a16="http://schemas.microsoft.com/office/drawing/2014/main" id="{5EAE0D1D-0BB3-49BF-B485-C23183FD5235}"/>
              </a:ext>
            </a:extLst>
          </p:cNvPr>
          <p:cNvSpPr>
            <a:spLocks noGrp="1"/>
          </p:cNvSpPr>
          <p:nvPr>
            <p:ph idx="1"/>
          </p:nvPr>
        </p:nvSpPr>
        <p:spPr>
          <a:xfrm>
            <a:off x="838200" y="1000124"/>
            <a:ext cx="10515600" cy="5857875"/>
          </a:xfrm>
        </p:spPr>
        <p:txBody>
          <a:bodyPr>
            <a:normAutofit/>
          </a:bodyPr>
          <a:lstStyle/>
          <a:p>
            <a:pPr marL="0" indent="0">
              <a:buNone/>
            </a:pPr>
            <a:r>
              <a:rPr lang="en-GB"/>
              <a:t>Provides information on the following elements:  </a:t>
            </a:r>
          </a:p>
          <a:p>
            <a:pPr marL="0" indent="0">
              <a:buNone/>
            </a:pPr>
            <a:endParaRPr lang="en-GB"/>
          </a:p>
          <a:p>
            <a:pPr>
              <a:lnSpc>
                <a:spcPct val="100000"/>
              </a:lnSpc>
              <a:buFont typeface="Wingdings" panose="05000000000000000000" pitchFamily="2" charset="2"/>
              <a:buChar char="q"/>
            </a:pPr>
            <a:r>
              <a:rPr lang="en-GB"/>
              <a:t>Job Title / Job Identification / Organization Position </a:t>
            </a:r>
          </a:p>
          <a:p>
            <a:pPr>
              <a:lnSpc>
                <a:spcPct val="100000"/>
              </a:lnSpc>
              <a:buFont typeface="Wingdings" panose="05000000000000000000" pitchFamily="2" charset="2"/>
              <a:buChar char="q"/>
            </a:pPr>
            <a:r>
              <a:rPr lang="en-GB"/>
              <a:t>Job Location</a:t>
            </a:r>
          </a:p>
          <a:p>
            <a:pPr>
              <a:lnSpc>
                <a:spcPct val="100000"/>
              </a:lnSpc>
              <a:buFont typeface="Wingdings" panose="05000000000000000000" pitchFamily="2" charset="2"/>
              <a:buChar char="q"/>
            </a:pPr>
            <a:r>
              <a:rPr lang="en-GB"/>
              <a:t> Summary of Job </a:t>
            </a:r>
          </a:p>
          <a:p>
            <a:pPr>
              <a:lnSpc>
                <a:spcPct val="100000"/>
              </a:lnSpc>
              <a:buFont typeface="Wingdings" panose="05000000000000000000" pitchFamily="2" charset="2"/>
              <a:buChar char="q"/>
            </a:pPr>
            <a:r>
              <a:rPr lang="en-GB"/>
              <a:t>Job Duties </a:t>
            </a:r>
          </a:p>
          <a:p>
            <a:pPr>
              <a:lnSpc>
                <a:spcPct val="100000"/>
              </a:lnSpc>
              <a:buFont typeface="Wingdings" panose="05000000000000000000" pitchFamily="2" charset="2"/>
              <a:buChar char="q"/>
            </a:pPr>
            <a:r>
              <a:rPr lang="en-GB"/>
              <a:t>Machines, Materials and Equipment</a:t>
            </a:r>
          </a:p>
          <a:p>
            <a:pPr>
              <a:lnSpc>
                <a:spcPct val="100000"/>
              </a:lnSpc>
              <a:buFont typeface="Wingdings" panose="05000000000000000000" pitchFamily="2" charset="2"/>
              <a:buChar char="q"/>
            </a:pPr>
            <a:r>
              <a:rPr lang="en-GB"/>
              <a:t> Process of Supervision </a:t>
            </a:r>
          </a:p>
          <a:p>
            <a:pPr>
              <a:lnSpc>
                <a:spcPct val="100000"/>
              </a:lnSpc>
              <a:buFont typeface="Wingdings" panose="05000000000000000000" pitchFamily="2" charset="2"/>
              <a:buChar char="q"/>
            </a:pPr>
            <a:r>
              <a:rPr lang="en-GB"/>
              <a:t> Working Conditions</a:t>
            </a:r>
          </a:p>
          <a:p>
            <a:pPr>
              <a:lnSpc>
                <a:spcPct val="100000"/>
              </a:lnSpc>
              <a:buFont typeface="Wingdings" panose="05000000000000000000" pitchFamily="2" charset="2"/>
              <a:buChar char="q"/>
            </a:pPr>
            <a:r>
              <a:rPr lang="en-GB"/>
              <a:t> Health Hazards </a:t>
            </a:r>
          </a:p>
        </p:txBody>
      </p:sp>
    </p:spTree>
    <p:extLst>
      <p:ext uri="{BB962C8B-B14F-4D97-AF65-F5344CB8AC3E}">
        <p14:creationId xmlns:p14="http://schemas.microsoft.com/office/powerpoint/2010/main" val="33745398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DC9D7-0840-44D3-8DE6-8DAD4CDBC90A}"/>
              </a:ext>
            </a:extLst>
          </p:cNvPr>
          <p:cNvSpPr>
            <a:spLocks noGrp="1"/>
          </p:cNvSpPr>
          <p:nvPr>
            <p:ph type="title"/>
          </p:nvPr>
        </p:nvSpPr>
        <p:spPr>
          <a:xfrm>
            <a:off x="463398" y="9092"/>
            <a:ext cx="10515600" cy="649288"/>
          </a:xfrm>
        </p:spPr>
        <p:txBody>
          <a:bodyPr>
            <a:normAutofit fontScale="90000"/>
          </a:bodyPr>
          <a:lstStyle/>
          <a:p>
            <a:r>
              <a:rPr lang="en-GB" b="1"/>
              <a:t>Job Specification </a:t>
            </a:r>
          </a:p>
        </p:txBody>
      </p:sp>
      <p:sp>
        <p:nvSpPr>
          <p:cNvPr id="3" name="Content Placeholder 2">
            <a:extLst>
              <a:ext uri="{FF2B5EF4-FFF2-40B4-BE49-F238E27FC236}">
                <a16:creationId xmlns:a16="http://schemas.microsoft.com/office/drawing/2014/main" id="{E9F1DABA-54EF-40D5-8C35-DE45D4692A59}"/>
              </a:ext>
            </a:extLst>
          </p:cNvPr>
          <p:cNvSpPr>
            <a:spLocks noGrp="1"/>
          </p:cNvSpPr>
          <p:nvPr>
            <p:ph idx="1"/>
          </p:nvPr>
        </p:nvSpPr>
        <p:spPr>
          <a:xfrm>
            <a:off x="463398" y="871538"/>
            <a:ext cx="10948988" cy="5977369"/>
          </a:xfrm>
        </p:spPr>
        <p:txBody>
          <a:bodyPr>
            <a:noAutofit/>
          </a:bodyPr>
          <a:lstStyle/>
          <a:p>
            <a:pPr marL="0" indent="0">
              <a:buNone/>
            </a:pPr>
            <a:r>
              <a:rPr lang="en-GB" sz="2400"/>
              <a:t>Focuses on the </a:t>
            </a:r>
            <a:r>
              <a:rPr lang="en-GB" sz="2400" u="sng"/>
              <a:t>specifications of the candidate</a:t>
            </a:r>
            <a:r>
              <a:rPr lang="en-GB" sz="2400"/>
              <a:t>. The first step in job specification is preparing the list of all jobs in the organization and its locations. The second step is to generate the information of each job.</a:t>
            </a:r>
          </a:p>
          <a:p>
            <a:pPr marL="0" indent="0">
              <a:buNone/>
            </a:pPr>
            <a:r>
              <a:rPr lang="en-GB" sz="2400"/>
              <a:t> This information about each job in an organization is as follows: </a:t>
            </a:r>
          </a:p>
          <a:p>
            <a:pPr>
              <a:buFont typeface="Wingdings" panose="05000000000000000000" pitchFamily="2" charset="2"/>
              <a:buChar char="q"/>
            </a:pPr>
            <a:r>
              <a:rPr lang="en-GB" sz="2400"/>
              <a:t>Physical specifications </a:t>
            </a:r>
          </a:p>
          <a:p>
            <a:pPr>
              <a:buFont typeface="Wingdings" panose="05000000000000000000" pitchFamily="2" charset="2"/>
              <a:buChar char="q"/>
            </a:pPr>
            <a:r>
              <a:rPr lang="en-GB" sz="2400"/>
              <a:t>Mental specifications</a:t>
            </a:r>
          </a:p>
          <a:p>
            <a:pPr>
              <a:buFont typeface="Wingdings" panose="05000000000000000000" pitchFamily="2" charset="2"/>
              <a:buChar char="q"/>
            </a:pPr>
            <a:r>
              <a:rPr lang="en-GB" sz="2400"/>
              <a:t> Physical features </a:t>
            </a:r>
          </a:p>
          <a:p>
            <a:pPr>
              <a:buFont typeface="Wingdings" panose="05000000000000000000" pitchFamily="2" charset="2"/>
              <a:buChar char="q"/>
            </a:pPr>
            <a:r>
              <a:rPr lang="en-GB" sz="2400"/>
              <a:t>Emotional specifications </a:t>
            </a:r>
          </a:p>
          <a:p>
            <a:pPr>
              <a:buFont typeface="Wingdings" panose="05000000000000000000" pitchFamily="2" charset="2"/>
              <a:buChar char="q"/>
            </a:pPr>
            <a:r>
              <a:rPr lang="en-GB" sz="2400"/>
              <a:t>Behavioural specifications </a:t>
            </a:r>
          </a:p>
          <a:p>
            <a:pPr>
              <a:buFont typeface="Wingdings" panose="05000000000000000000" pitchFamily="2" charset="2"/>
              <a:buChar char="q"/>
            </a:pPr>
            <a:endParaRPr lang="en-GB" sz="2400"/>
          </a:p>
          <a:p>
            <a:pPr marL="0" indent="0">
              <a:buNone/>
            </a:pPr>
            <a:r>
              <a:rPr lang="en-GB" sz="2400"/>
              <a:t>A job specification document provides information on the following elements:  </a:t>
            </a:r>
          </a:p>
          <a:p>
            <a:pPr>
              <a:buFont typeface="Wingdings" panose="05000000000000000000" pitchFamily="2" charset="2"/>
              <a:buChar char="q"/>
            </a:pPr>
            <a:r>
              <a:rPr lang="en-GB" sz="2400"/>
              <a:t>Qualification  </a:t>
            </a:r>
          </a:p>
          <a:p>
            <a:pPr>
              <a:buFont typeface="Wingdings" panose="05000000000000000000" pitchFamily="2" charset="2"/>
              <a:buChar char="q"/>
            </a:pPr>
            <a:r>
              <a:rPr lang="en-GB" sz="2400"/>
              <a:t>Experiences  </a:t>
            </a:r>
          </a:p>
          <a:p>
            <a:pPr>
              <a:buFont typeface="Wingdings" panose="05000000000000000000" pitchFamily="2" charset="2"/>
              <a:buChar char="q"/>
            </a:pPr>
            <a:r>
              <a:rPr lang="en-GB" sz="2400"/>
              <a:t>Training and development </a:t>
            </a:r>
          </a:p>
        </p:txBody>
      </p:sp>
      <p:pic>
        <p:nvPicPr>
          <p:cNvPr id="5" name="Picture 4" descr="A picture containing toilet, wall, object&#10;&#10;Description automatically generated">
            <a:extLst>
              <a:ext uri="{FF2B5EF4-FFF2-40B4-BE49-F238E27FC236}">
                <a16:creationId xmlns:a16="http://schemas.microsoft.com/office/drawing/2014/main" id="{2D3D71DB-B276-4F50-9F31-33C1A82149A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t="15794"/>
          <a:stretch/>
        </p:blipFill>
        <p:spPr>
          <a:xfrm>
            <a:off x="9220199" y="1947143"/>
            <a:ext cx="2971801" cy="2824881"/>
          </a:xfrm>
          <a:prstGeom prst="rect">
            <a:avLst/>
          </a:prstGeom>
        </p:spPr>
      </p:pic>
    </p:spTree>
    <p:extLst>
      <p:ext uri="{BB962C8B-B14F-4D97-AF65-F5344CB8AC3E}">
        <p14:creationId xmlns:p14="http://schemas.microsoft.com/office/powerpoint/2010/main" val="37238258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31096-2942-4EE3-85E3-67A0A071EFE5}"/>
              </a:ext>
            </a:extLst>
          </p:cNvPr>
          <p:cNvSpPr>
            <a:spLocks noGrp="1"/>
          </p:cNvSpPr>
          <p:nvPr>
            <p:ph type="title"/>
          </p:nvPr>
        </p:nvSpPr>
        <p:spPr>
          <a:xfrm>
            <a:off x="595884" y="165100"/>
            <a:ext cx="10515600" cy="663575"/>
          </a:xfrm>
        </p:spPr>
        <p:txBody>
          <a:bodyPr>
            <a:normAutofit fontScale="90000"/>
          </a:bodyPr>
          <a:lstStyle/>
          <a:p>
            <a:r>
              <a:rPr lang="en-GB" sz="2800"/>
              <a:t/>
            </a:r>
            <a:br>
              <a:rPr lang="en-GB" sz="2800"/>
            </a:br>
            <a:r>
              <a:rPr lang="en-GB" sz="4000" b="1"/>
              <a:t>Recruitment Strategy </a:t>
            </a:r>
            <a:r>
              <a:rPr lang="en-GB" sz="2800"/>
              <a:t/>
            </a:r>
            <a:br>
              <a:rPr lang="en-GB" sz="2800"/>
            </a:br>
            <a:endParaRPr lang="en-GB" sz="2800"/>
          </a:p>
        </p:txBody>
      </p:sp>
      <p:sp>
        <p:nvSpPr>
          <p:cNvPr id="3" name="Content Placeholder 2">
            <a:extLst>
              <a:ext uri="{FF2B5EF4-FFF2-40B4-BE49-F238E27FC236}">
                <a16:creationId xmlns:a16="http://schemas.microsoft.com/office/drawing/2014/main" id="{93B85FEC-C216-44A0-92EE-96F2241A2BC8}"/>
              </a:ext>
            </a:extLst>
          </p:cNvPr>
          <p:cNvSpPr>
            <a:spLocks noGrp="1"/>
          </p:cNvSpPr>
          <p:nvPr>
            <p:ph idx="1"/>
          </p:nvPr>
        </p:nvSpPr>
        <p:spPr>
          <a:xfrm>
            <a:off x="595883" y="940334"/>
            <a:ext cx="9319641" cy="5917666"/>
          </a:xfrm>
        </p:spPr>
        <p:txBody>
          <a:bodyPr>
            <a:normAutofit/>
          </a:bodyPr>
          <a:lstStyle/>
          <a:p>
            <a:r>
              <a:rPr lang="en-GB" b="1"/>
              <a:t>Second step of the recruitment process</a:t>
            </a:r>
            <a:r>
              <a:rPr lang="en-GB"/>
              <a:t>, where a strategy is prepared for hiring the resources. After completing the preparation of job descriptions and job specifications, the next step is to for the organization. </a:t>
            </a:r>
            <a:r>
              <a:rPr lang="en-GB" b="1"/>
              <a:t>Decide which strategy to adopt for recruiting the potential candidates</a:t>
            </a:r>
            <a:endParaRPr lang="en-GB"/>
          </a:p>
          <a:p>
            <a:r>
              <a:rPr lang="en-GB"/>
              <a:t>While preparing a recruitment strategy, the HR team considers the following points: </a:t>
            </a:r>
          </a:p>
          <a:p>
            <a:pPr>
              <a:buFont typeface="Wingdings" panose="05000000000000000000" pitchFamily="2" charset="2"/>
              <a:buChar char="q"/>
            </a:pPr>
            <a:r>
              <a:rPr lang="en-GB"/>
              <a:t>Make or buy employees</a:t>
            </a:r>
          </a:p>
          <a:p>
            <a:pPr>
              <a:buFont typeface="Wingdings" panose="05000000000000000000" pitchFamily="2" charset="2"/>
              <a:buChar char="q"/>
            </a:pPr>
            <a:r>
              <a:rPr lang="en-GB"/>
              <a:t> Types of recruitment  </a:t>
            </a:r>
          </a:p>
          <a:p>
            <a:pPr>
              <a:buFont typeface="Wingdings" panose="05000000000000000000" pitchFamily="2" charset="2"/>
              <a:buChar char="q"/>
            </a:pPr>
            <a:r>
              <a:rPr lang="en-GB"/>
              <a:t>Geographical area </a:t>
            </a:r>
          </a:p>
          <a:p>
            <a:pPr>
              <a:buFont typeface="Wingdings" panose="05000000000000000000" pitchFamily="2" charset="2"/>
              <a:buChar char="q"/>
            </a:pPr>
            <a:r>
              <a:rPr lang="en-GB"/>
              <a:t>Recruitment sources</a:t>
            </a:r>
          </a:p>
        </p:txBody>
      </p:sp>
      <p:pic>
        <p:nvPicPr>
          <p:cNvPr id="5" name="Picture 4">
            <a:extLst>
              <a:ext uri="{FF2B5EF4-FFF2-40B4-BE49-F238E27FC236}">
                <a16:creationId xmlns:a16="http://schemas.microsoft.com/office/drawing/2014/main" id="{25378FBB-40DB-45D0-AA0D-B5719D809A4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2948" r="20253" b="2"/>
          <a:stretch/>
        </p:blipFill>
        <p:spPr>
          <a:xfrm>
            <a:off x="9034463" y="4269458"/>
            <a:ext cx="2877986" cy="2423442"/>
          </a:xfrm>
          <a:prstGeom prst="rect">
            <a:avLst/>
          </a:prstGeom>
        </p:spPr>
      </p:pic>
    </p:spTree>
    <p:extLst>
      <p:ext uri="{BB962C8B-B14F-4D97-AF65-F5344CB8AC3E}">
        <p14:creationId xmlns:p14="http://schemas.microsoft.com/office/powerpoint/2010/main" val="19516638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F255-34B2-4555-869A-7617BF8E0D65}"/>
              </a:ext>
            </a:extLst>
          </p:cNvPr>
          <p:cNvSpPr>
            <a:spLocks noGrp="1"/>
          </p:cNvSpPr>
          <p:nvPr>
            <p:ph type="title"/>
          </p:nvPr>
        </p:nvSpPr>
        <p:spPr>
          <a:xfrm>
            <a:off x="838200" y="238448"/>
            <a:ext cx="10515600" cy="885177"/>
          </a:xfrm>
        </p:spPr>
        <p:txBody>
          <a:bodyPr>
            <a:normAutofit/>
          </a:bodyPr>
          <a:lstStyle/>
          <a:p>
            <a:r>
              <a:rPr lang="en-GB" sz="3600"/>
              <a:t>Recruitment Strategy cont..</a:t>
            </a:r>
          </a:p>
        </p:txBody>
      </p:sp>
      <p:sp>
        <p:nvSpPr>
          <p:cNvPr id="3" name="Content Placeholder 2">
            <a:extLst>
              <a:ext uri="{FF2B5EF4-FFF2-40B4-BE49-F238E27FC236}">
                <a16:creationId xmlns:a16="http://schemas.microsoft.com/office/drawing/2014/main" id="{AF0F5454-CF83-4A0A-8F14-1AE6A5493D4C}"/>
              </a:ext>
            </a:extLst>
          </p:cNvPr>
          <p:cNvSpPr>
            <a:spLocks noGrp="1"/>
          </p:cNvSpPr>
          <p:nvPr>
            <p:ph idx="1"/>
          </p:nvPr>
        </p:nvSpPr>
        <p:spPr>
          <a:xfrm>
            <a:off x="838200" y="1343608"/>
            <a:ext cx="10515600" cy="4833355"/>
          </a:xfrm>
        </p:spPr>
        <p:txBody>
          <a:bodyPr/>
          <a:lstStyle/>
          <a:p>
            <a:r>
              <a:rPr lang="en-GB"/>
              <a:t>The development of a recruitment strategy is a </a:t>
            </a:r>
            <a:r>
              <a:rPr lang="en-GB" b="1">
                <a:solidFill>
                  <a:srgbClr val="FF0000"/>
                </a:solidFill>
              </a:rPr>
              <a:t>long process</a:t>
            </a:r>
            <a:r>
              <a:rPr lang="en-GB"/>
              <a:t>, but having a right strategy is mandatory to </a:t>
            </a:r>
            <a:r>
              <a:rPr lang="en-GB" b="1"/>
              <a:t>attract the right candidates</a:t>
            </a:r>
            <a:r>
              <a:rPr lang="en-GB"/>
              <a:t>. </a:t>
            </a:r>
          </a:p>
          <a:p>
            <a:endParaRPr lang="en-GB"/>
          </a:p>
          <a:p>
            <a:pPr marL="0" indent="0">
              <a:buNone/>
            </a:pPr>
            <a:r>
              <a:rPr lang="en-GB"/>
              <a:t>The steps involved in developing a recruitment strategy include:  </a:t>
            </a:r>
          </a:p>
          <a:p>
            <a:pPr>
              <a:buFont typeface="Wingdings" panose="05000000000000000000" pitchFamily="2" charset="2"/>
              <a:buChar char="q"/>
            </a:pPr>
            <a:r>
              <a:rPr lang="en-GB"/>
              <a:t>Setting up a board team </a:t>
            </a:r>
          </a:p>
          <a:p>
            <a:pPr>
              <a:buFont typeface="Wingdings" panose="05000000000000000000" pitchFamily="2" charset="2"/>
              <a:buChar char="q"/>
            </a:pPr>
            <a:r>
              <a:rPr lang="en-GB"/>
              <a:t>Analysing HR strategy </a:t>
            </a:r>
          </a:p>
          <a:p>
            <a:pPr>
              <a:buFont typeface="Wingdings" panose="05000000000000000000" pitchFamily="2" charset="2"/>
              <a:buChar char="q"/>
            </a:pPr>
            <a:r>
              <a:rPr lang="en-GB"/>
              <a:t>Collection of available data </a:t>
            </a:r>
          </a:p>
          <a:p>
            <a:pPr>
              <a:buFont typeface="Wingdings" panose="05000000000000000000" pitchFamily="2" charset="2"/>
              <a:buChar char="q"/>
            </a:pPr>
            <a:r>
              <a:rPr lang="en-GB"/>
              <a:t>Analysing the collected data  </a:t>
            </a:r>
          </a:p>
          <a:p>
            <a:pPr>
              <a:buFont typeface="Wingdings" panose="05000000000000000000" pitchFamily="2" charset="2"/>
              <a:buChar char="q"/>
            </a:pPr>
            <a:r>
              <a:rPr lang="en-GB"/>
              <a:t>Setting the recruitment strategy </a:t>
            </a:r>
          </a:p>
        </p:txBody>
      </p:sp>
      <p:pic>
        <p:nvPicPr>
          <p:cNvPr id="5" name="Picture 4" descr="A picture containing LEGO&#10;&#10;Description automatically generated">
            <a:extLst>
              <a:ext uri="{FF2B5EF4-FFF2-40B4-BE49-F238E27FC236}">
                <a16:creationId xmlns:a16="http://schemas.microsoft.com/office/drawing/2014/main" id="{5052B244-8FB2-439D-B450-75F6117FE90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738077" y="3619501"/>
            <a:ext cx="3320573" cy="3000052"/>
          </a:xfrm>
          <a:prstGeom prst="rect">
            <a:avLst/>
          </a:prstGeom>
        </p:spPr>
      </p:pic>
    </p:spTree>
    <p:extLst>
      <p:ext uri="{BB962C8B-B14F-4D97-AF65-F5344CB8AC3E}">
        <p14:creationId xmlns:p14="http://schemas.microsoft.com/office/powerpoint/2010/main" val="18651534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7F08B-4556-4A4C-8530-101EB74AF090}"/>
              </a:ext>
            </a:extLst>
          </p:cNvPr>
          <p:cNvSpPr>
            <a:spLocks noGrp="1"/>
          </p:cNvSpPr>
          <p:nvPr>
            <p:ph type="title"/>
          </p:nvPr>
        </p:nvSpPr>
        <p:spPr>
          <a:xfrm>
            <a:off x="651588" y="159853"/>
            <a:ext cx="10515600" cy="810531"/>
          </a:xfrm>
        </p:spPr>
        <p:txBody>
          <a:bodyPr>
            <a:normAutofit fontScale="90000"/>
          </a:bodyPr>
          <a:lstStyle/>
          <a:p>
            <a:r>
              <a:rPr lang="en-GB" sz="3600"/>
              <a:t/>
            </a:r>
            <a:br>
              <a:rPr lang="en-GB" sz="3600"/>
            </a:br>
            <a:r>
              <a:rPr lang="en-GB" sz="4000" b="1"/>
              <a:t>Searching the Right Candidates </a:t>
            </a:r>
            <a:r>
              <a:rPr lang="en-GB" sz="3600"/>
              <a:t/>
            </a:r>
            <a:br>
              <a:rPr lang="en-GB" sz="3600"/>
            </a:br>
            <a:endParaRPr lang="en-GB" sz="3600"/>
          </a:p>
        </p:txBody>
      </p:sp>
      <p:sp>
        <p:nvSpPr>
          <p:cNvPr id="3" name="Content Placeholder 2">
            <a:extLst>
              <a:ext uri="{FF2B5EF4-FFF2-40B4-BE49-F238E27FC236}">
                <a16:creationId xmlns:a16="http://schemas.microsoft.com/office/drawing/2014/main" id="{257B9297-C22F-4B06-B3F0-280E681779DD}"/>
              </a:ext>
            </a:extLst>
          </p:cNvPr>
          <p:cNvSpPr>
            <a:spLocks noGrp="1"/>
          </p:cNvSpPr>
          <p:nvPr>
            <p:ph idx="1"/>
          </p:nvPr>
        </p:nvSpPr>
        <p:spPr>
          <a:xfrm>
            <a:off x="502297" y="1015804"/>
            <a:ext cx="11216952" cy="5682343"/>
          </a:xfrm>
        </p:spPr>
        <p:txBody>
          <a:bodyPr>
            <a:normAutofit fontScale="40000" lnSpcReduction="20000"/>
          </a:bodyPr>
          <a:lstStyle/>
          <a:p>
            <a:pPr>
              <a:lnSpc>
                <a:spcPct val="120000"/>
              </a:lnSpc>
            </a:pPr>
            <a:r>
              <a:rPr lang="en-GB" sz="6000"/>
              <a:t>Resources are sourced depending upon the requirement of the job. After the recruitment strategy is done, the searching of candidates will be initialized. </a:t>
            </a:r>
          </a:p>
          <a:p>
            <a:pPr marL="0" indent="0">
              <a:lnSpc>
                <a:spcPct val="120000"/>
              </a:lnSpc>
              <a:buNone/>
            </a:pPr>
            <a:r>
              <a:rPr lang="en-GB" sz="7000"/>
              <a:t>T</a:t>
            </a:r>
            <a:r>
              <a:rPr lang="en-GB" sz="7000" b="1"/>
              <a:t>his process consists of two steps</a:t>
            </a:r>
            <a:r>
              <a:rPr lang="en-GB" sz="7000"/>
              <a:t>: </a:t>
            </a:r>
          </a:p>
          <a:p>
            <a:pPr>
              <a:lnSpc>
                <a:spcPct val="120000"/>
              </a:lnSpc>
              <a:buFont typeface="Wingdings" panose="05000000000000000000" pitchFamily="2" charset="2"/>
              <a:buChar char="q"/>
            </a:pPr>
            <a:r>
              <a:rPr lang="en-GB" sz="6500">
                <a:solidFill>
                  <a:srgbClr val="FF0000"/>
                </a:solidFill>
              </a:rPr>
              <a:t>Source activation</a:t>
            </a:r>
            <a:r>
              <a:rPr lang="en-GB" sz="6500"/>
              <a:t>: Once the line manager verifies and permits the existence of the vacancy, the search for candidates starts.  </a:t>
            </a:r>
          </a:p>
          <a:p>
            <a:pPr>
              <a:lnSpc>
                <a:spcPct val="120000"/>
              </a:lnSpc>
              <a:buFont typeface="Wingdings" panose="05000000000000000000" pitchFamily="2" charset="2"/>
              <a:buChar char="q"/>
            </a:pPr>
            <a:r>
              <a:rPr lang="en-GB" sz="6500"/>
              <a:t> </a:t>
            </a:r>
            <a:r>
              <a:rPr lang="en-GB" sz="6500">
                <a:solidFill>
                  <a:srgbClr val="FF0000"/>
                </a:solidFill>
              </a:rPr>
              <a:t>Selling</a:t>
            </a:r>
            <a:r>
              <a:rPr lang="en-GB" sz="6500"/>
              <a:t>: the organization selects </a:t>
            </a:r>
            <a:r>
              <a:rPr lang="en-GB" sz="6500">
                <a:solidFill>
                  <a:srgbClr val="FF0000"/>
                </a:solidFill>
              </a:rPr>
              <a:t>the media through </a:t>
            </a:r>
            <a:r>
              <a:rPr lang="en-GB" sz="6500"/>
              <a:t>which the communication of vacancies reaches the prospective candidates</a:t>
            </a:r>
            <a:r>
              <a:rPr lang="en-GB" sz="5500"/>
              <a:t>. </a:t>
            </a:r>
          </a:p>
          <a:p>
            <a:pPr marL="0" indent="0">
              <a:lnSpc>
                <a:spcPct val="120000"/>
              </a:lnSpc>
              <a:buNone/>
            </a:pPr>
            <a:endParaRPr lang="en-GB" sz="5500"/>
          </a:p>
          <a:p>
            <a:pPr marL="0" indent="0">
              <a:buNone/>
            </a:pPr>
            <a:r>
              <a:rPr lang="en-GB" sz="6500"/>
              <a:t>Searching involves attracting the job seekers to the vacancies. </a:t>
            </a:r>
          </a:p>
          <a:p>
            <a:pPr marL="0" indent="0">
              <a:buNone/>
            </a:pPr>
            <a:r>
              <a:rPr lang="en-GB" sz="6500"/>
              <a:t>The sources are broadly divided into two categories: </a:t>
            </a:r>
          </a:p>
          <a:p>
            <a:pPr marL="0" indent="0">
              <a:buNone/>
            </a:pPr>
            <a:endParaRPr lang="en-GB" sz="6500"/>
          </a:p>
          <a:p>
            <a:pPr marL="0" indent="0">
              <a:buNone/>
            </a:pPr>
            <a:r>
              <a:rPr lang="en-GB" sz="7000" b="1"/>
              <a:t>Internal Sources and External Sources.  </a:t>
            </a:r>
          </a:p>
          <a:p>
            <a:pPr marL="0" indent="0">
              <a:buNone/>
            </a:pPr>
            <a:endParaRPr lang="en-GB"/>
          </a:p>
        </p:txBody>
      </p:sp>
    </p:spTree>
    <p:extLst>
      <p:ext uri="{BB962C8B-B14F-4D97-AF65-F5344CB8AC3E}">
        <p14:creationId xmlns:p14="http://schemas.microsoft.com/office/powerpoint/2010/main" val="16196887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B6E7-2DD6-4D30-9182-FCECCC3C5F52}"/>
              </a:ext>
            </a:extLst>
          </p:cNvPr>
          <p:cNvSpPr>
            <a:spLocks noGrp="1"/>
          </p:cNvSpPr>
          <p:nvPr>
            <p:ph type="title"/>
          </p:nvPr>
        </p:nvSpPr>
        <p:spPr>
          <a:xfrm>
            <a:off x="446314" y="124408"/>
            <a:ext cx="10515600" cy="808653"/>
          </a:xfrm>
        </p:spPr>
        <p:txBody>
          <a:bodyPr>
            <a:normAutofit/>
          </a:bodyPr>
          <a:lstStyle/>
          <a:p>
            <a:r>
              <a:rPr lang="en-GB" sz="3600" b="1"/>
              <a:t>Internal Sources </a:t>
            </a:r>
          </a:p>
        </p:txBody>
      </p:sp>
      <p:sp>
        <p:nvSpPr>
          <p:cNvPr id="3" name="Content Placeholder 2">
            <a:extLst>
              <a:ext uri="{FF2B5EF4-FFF2-40B4-BE49-F238E27FC236}">
                <a16:creationId xmlns:a16="http://schemas.microsoft.com/office/drawing/2014/main" id="{EA6AB269-BD7C-4740-9531-E57B9C1A1D5A}"/>
              </a:ext>
            </a:extLst>
          </p:cNvPr>
          <p:cNvSpPr>
            <a:spLocks noGrp="1"/>
          </p:cNvSpPr>
          <p:nvPr>
            <p:ph idx="1"/>
          </p:nvPr>
        </p:nvSpPr>
        <p:spPr>
          <a:xfrm>
            <a:off x="446314" y="1212980"/>
            <a:ext cx="10515600" cy="4945322"/>
          </a:xfrm>
        </p:spPr>
        <p:txBody>
          <a:bodyPr/>
          <a:lstStyle/>
          <a:p>
            <a:r>
              <a:rPr lang="en-GB"/>
              <a:t>Internal sources of recruitment refer to hiring employees within the organization through:  </a:t>
            </a:r>
          </a:p>
          <a:p>
            <a:endParaRPr lang="en-GB"/>
          </a:p>
          <a:p>
            <a:pPr>
              <a:lnSpc>
                <a:spcPct val="100000"/>
              </a:lnSpc>
              <a:buFont typeface="Wingdings" panose="05000000000000000000" pitchFamily="2" charset="2"/>
              <a:buChar char="q"/>
            </a:pPr>
            <a:r>
              <a:rPr lang="en-GB"/>
              <a:t>Promotions </a:t>
            </a:r>
          </a:p>
          <a:p>
            <a:pPr>
              <a:lnSpc>
                <a:spcPct val="100000"/>
              </a:lnSpc>
              <a:buFont typeface="Wingdings" panose="05000000000000000000" pitchFamily="2" charset="2"/>
              <a:buChar char="q"/>
            </a:pPr>
            <a:r>
              <a:rPr lang="en-GB"/>
              <a:t>Transfers </a:t>
            </a:r>
          </a:p>
          <a:p>
            <a:pPr>
              <a:lnSpc>
                <a:spcPct val="100000"/>
              </a:lnSpc>
              <a:buFont typeface="Wingdings" panose="05000000000000000000" pitchFamily="2" charset="2"/>
              <a:buChar char="q"/>
            </a:pPr>
            <a:r>
              <a:rPr lang="en-GB"/>
              <a:t> Former Employees</a:t>
            </a:r>
          </a:p>
          <a:p>
            <a:pPr>
              <a:lnSpc>
                <a:spcPct val="100000"/>
              </a:lnSpc>
              <a:buFont typeface="Wingdings" panose="05000000000000000000" pitchFamily="2" charset="2"/>
              <a:buChar char="q"/>
            </a:pPr>
            <a:r>
              <a:rPr lang="en-GB"/>
              <a:t> Internal Advertisements (Job Posting)  </a:t>
            </a:r>
          </a:p>
          <a:p>
            <a:pPr>
              <a:lnSpc>
                <a:spcPct val="100000"/>
              </a:lnSpc>
              <a:buFont typeface="Wingdings" panose="05000000000000000000" pitchFamily="2" charset="2"/>
              <a:buChar char="q"/>
            </a:pPr>
            <a:r>
              <a:rPr lang="en-GB"/>
              <a:t>Employee Referrals </a:t>
            </a:r>
          </a:p>
          <a:p>
            <a:pPr>
              <a:lnSpc>
                <a:spcPct val="100000"/>
              </a:lnSpc>
              <a:buFont typeface="Wingdings" panose="05000000000000000000" pitchFamily="2" charset="2"/>
              <a:buChar char="q"/>
            </a:pPr>
            <a:r>
              <a:rPr lang="en-GB"/>
              <a:t>Previous Applicants </a:t>
            </a:r>
          </a:p>
        </p:txBody>
      </p:sp>
      <p:pic>
        <p:nvPicPr>
          <p:cNvPr id="7" name="Picture 6">
            <a:extLst>
              <a:ext uri="{FF2B5EF4-FFF2-40B4-BE49-F238E27FC236}">
                <a16:creationId xmlns:a16="http://schemas.microsoft.com/office/drawing/2014/main" id="{0A6BA282-1F99-45BF-B63B-349846FD4D58}"/>
              </a:ext>
            </a:extLst>
          </p:cNvPr>
          <p:cNvPicPr>
            <a:picLocks noChangeAspect="1"/>
          </p:cNvPicPr>
          <p:nvPr/>
        </p:nvPicPr>
        <p:blipFill>
          <a:blip r:embed="rId2"/>
          <a:stretch>
            <a:fillRect/>
          </a:stretch>
        </p:blipFill>
        <p:spPr>
          <a:xfrm>
            <a:off x="8442960" y="3685641"/>
            <a:ext cx="3749040" cy="2143201"/>
          </a:xfrm>
          <a:prstGeom prst="rect">
            <a:avLst/>
          </a:prstGeom>
        </p:spPr>
      </p:pic>
    </p:spTree>
    <p:extLst>
      <p:ext uri="{BB962C8B-B14F-4D97-AF65-F5344CB8AC3E}">
        <p14:creationId xmlns:p14="http://schemas.microsoft.com/office/powerpoint/2010/main" val="3196932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40638-87D5-4203-B8DC-011F99F966B9}"/>
              </a:ext>
            </a:extLst>
          </p:cNvPr>
          <p:cNvSpPr>
            <a:spLocks noGrp="1"/>
          </p:cNvSpPr>
          <p:nvPr>
            <p:ph type="title"/>
          </p:nvPr>
        </p:nvSpPr>
        <p:spPr>
          <a:xfrm>
            <a:off x="427653" y="215835"/>
            <a:ext cx="10515600" cy="735887"/>
          </a:xfrm>
        </p:spPr>
        <p:txBody>
          <a:bodyPr>
            <a:normAutofit/>
          </a:bodyPr>
          <a:lstStyle/>
          <a:p>
            <a:r>
              <a:rPr lang="en-GB" sz="3600" b="1"/>
              <a:t>External Sources </a:t>
            </a:r>
          </a:p>
        </p:txBody>
      </p:sp>
      <p:sp>
        <p:nvSpPr>
          <p:cNvPr id="3" name="Content Placeholder 2">
            <a:extLst>
              <a:ext uri="{FF2B5EF4-FFF2-40B4-BE49-F238E27FC236}">
                <a16:creationId xmlns:a16="http://schemas.microsoft.com/office/drawing/2014/main" id="{B6B59BDE-5797-421E-BE73-0D3F28638DBD}"/>
              </a:ext>
            </a:extLst>
          </p:cNvPr>
          <p:cNvSpPr>
            <a:spLocks noGrp="1"/>
          </p:cNvSpPr>
          <p:nvPr>
            <p:ph idx="1"/>
          </p:nvPr>
        </p:nvSpPr>
        <p:spPr>
          <a:xfrm>
            <a:off x="427653" y="1306286"/>
            <a:ext cx="10515600" cy="5551714"/>
          </a:xfrm>
        </p:spPr>
        <p:txBody>
          <a:bodyPr/>
          <a:lstStyle/>
          <a:p>
            <a:r>
              <a:rPr lang="en-GB"/>
              <a:t>External sources of recruitment refer to hiring employees outside the organization through:  </a:t>
            </a:r>
          </a:p>
          <a:p>
            <a:endParaRPr lang="en-GB"/>
          </a:p>
          <a:p>
            <a:pPr>
              <a:lnSpc>
                <a:spcPct val="100000"/>
              </a:lnSpc>
              <a:buFont typeface="Wingdings" panose="05000000000000000000" pitchFamily="2" charset="2"/>
              <a:buChar char="q"/>
            </a:pPr>
            <a:r>
              <a:rPr lang="en-GB"/>
              <a:t>Direct Recruitment  </a:t>
            </a:r>
          </a:p>
          <a:p>
            <a:pPr>
              <a:lnSpc>
                <a:spcPct val="100000"/>
              </a:lnSpc>
              <a:buFont typeface="Wingdings" panose="05000000000000000000" pitchFamily="2" charset="2"/>
              <a:buChar char="q"/>
            </a:pPr>
            <a:r>
              <a:rPr lang="en-GB"/>
              <a:t>Employment Exchanges </a:t>
            </a:r>
          </a:p>
          <a:p>
            <a:pPr>
              <a:lnSpc>
                <a:spcPct val="100000"/>
              </a:lnSpc>
              <a:buFont typeface="Wingdings" panose="05000000000000000000" pitchFamily="2" charset="2"/>
              <a:buChar char="q"/>
            </a:pPr>
            <a:r>
              <a:rPr lang="en-GB"/>
              <a:t>Employment Agencies  </a:t>
            </a:r>
          </a:p>
          <a:p>
            <a:pPr>
              <a:lnSpc>
                <a:spcPct val="100000"/>
              </a:lnSpc>
              <a:buFont typeface="Wingdings" panose="05000000000000000000" pitchFamily="2" charset="2"/>
              <a:buChar char="q"/>
            </a:pPr>
            <a:r>
              <a:rPr lang="en-GB"/>
              <a:t>Advertisements  </a:t>
            </a:r>
          </a:p>
          <a:p>
            <a:pPr>
              <a:lnSpc>
                <a:spcPct val="100000"/>
              </a:lnSpc>
              <a:buFont typeface="Wingdings" panose="05000000000000000000" pitchFamily="2" charset="2"/>
              <a:buChar char="q"/>
            </a:pPr>
            <a:r>
              <a:rPr lang="en-GB"/>
              <a:t>Professional Associations  </a:t>
            </a:r>
          </a:p>
          <a:p>
            <a:pPr>
              <a:lnSpc>
                <a:spcPct val="100000"/>
              </a:lnSpc>
              <a:buFont typeface="Wingdings" panose="05000000000000000000" pitchFamily="2" charset="2"/>
              <a:buChar char="q"/>
            </a:pPr>
            <a:r>
              <a:rPr lang="en-GB"/>
              <a:t>Campus Recruitment  </a:t>
            </a:r>
          </a:p>
          <a:p>
            <a:pPr>
              <a:lnSpc>
                <a:spcPct val="100000"/>
              </a:lnSpc>
              <a:buFont typeface="Wingdings" panose="05000000000000000000" pitchFamily="2" charset="2"/>
              <a:buChar char="q"/>
            </a:pPr>
            <a:r>
              <a:rPr lang="en-GB"/>
              <a:t>Word of Mouth </a:t>
            </a:r>
          </a:p>
        </p:txBody>
      </p:sp>
      <p:pic>
        <p:nvPicPr>
          <p:cNvPr id="4" name="Picture 3">
            <a:extLst>
              <a:ext uri="{FF2B5EF4-FFF2-40B4-BE49-F238E27FC236}">
                <a16:creationId xmlns:a16="http://schemas.microsoft.com/office/drawing/2014/main" id="{C3A81765-1F4B-443C-A463-903322A13FBB}"/>
              </a:ext>
            </a:extLst>
          </p:cNvPr>
          <p:cNvPicPr>
            <a:picLocks noChangeAspect="1"/>
          </p:cNvPicPr>
          <p:nvPr/>
        </p:nvPicPr>
        <p:blipFill>
          <a:blip r:embed="rId2"/>
          <a:stretch>
            <a:fillRect/>
          </a:stretch>
        </p:blipFill>
        <p:spPr>
          <a:xfrm>
            <a:off x="8363712" y="4333484"/>
            <a:ext cx="3828288" cy="2524516"/>
          </a:xfrm>
          <a:prstGeom prst="rect">
            <a:avLst/>
          </a:prstGeom>
        </p:spPr>
      </p:pic>
    </p:spTree>
    <p:extLst>
      <p:ext uri="{BB962C8B-B14F-4D97-AF65-F5344CB8AC3E}">
        <p14:creationId xmlns:p14="http://schemas.microsoft.com/office/powerpoint/2010/main" val="40840476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B578B-2060-42AC-9A8C-D4726BEA326A}"/>
              </a:ext>
            </a:extLst>
          </p:cNvPr>
          <p:cNvSpPr>
            <a:spLocks noGrp="1"/>
          </p:cNvSpPr>
          <p:nvPr>
            <p:ph type="title"/>
          </p:nvPr>
        </p:nvSpPr>
        <p:spPr>
          <a:xfrm>
            <a:off x="266700" y="150814"/>
            <a:ext cx="10515600" cy="577850"/>
          </a:xfrm>
        </p:spPr>
        <p:txBody>
          <a:bodyPr>
            <a:normAutofit fontScale="90000"/>
          </a:bodyPr>
          <a:lstStyle/>
          <a:p>
            <a:r>
              <a:rPr lang="en-GB" sz="4000" b="1"/>
              <a:t/>
            </a:r>
            <a:br>
              <a:rPr lang="en-GB" sz="4000" b="1"/>
            </a:br>
            <a:r>
              <a:rPr lang="en-GB" sz="4000" b="1"/>
              <a:t>Screening / Shortlisting </a:t>
            </a:r>
            <a:r>
              <a:rPr lang="en-GB" sz="2800" b="1"/>
              <a:t/>
            </a:r>
            <a:br>
              <a:rPr lang="en-GB" sz="2800" b="1"/>
            </a:br>
            <a:endParaRPr lang="en-GB" sz="2800" b="1"/>
          </a:p>
        </p:txBody>
      </p:sp>
      <p:pic>
        <p:nvPicPr>
          <p:cNvPr id="5" name="Picture 4">
            <a:extLst>
              <a:ext uri="{FF2B5EF4-FFF2-40B4-BE49-F238E27FC236}">
                <a16:creationId xmlns:a16="http://schemas.microsoft.com/office/drawing/2014/main" id="{27E4E3F8-FDA3-41B8-870B-4F0A8F3E97F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9078" r="14123" b="2"/>
          <a:stretch/>
        </p:blipFill>
        <p:spPr>
          <a:xfrm>
            <a:off x="7700962" y="3830704"/>
            <a:ext cx="4357687" cy="3027296"/>
          </a:xfrm>
          <a:prstGeom prst="rect">
            <a:avLst/>
          </a:prstGeom>
        </p:spPr>
      </p:pic>
      <p:sp>
        <p:nvSpPr>
          <p:cNvPr id="3" name="Content Placeholder 2">
            <a:extLst>
              <a:ext uri="{FF2B5EF4-FFF2-40B4-BE49-F238E27FC236}">
                <a16:creationId xmlns:a16="http://schemas.microsoft.com/office/drawing/2014/main" id="{486C1696-6A58-4F51-9DB1-0641786B725B}"/>
              </a:ext>
            </a:extLst>
          </p:cNvPr>
          <p:cNvSpPr>
            <a:spLocks noGrp="1"/>
          </p:cNvSpPr>
          <p:nvPr>
            <p:ph idx="1"/>
          </p:nvPr>
        </p:nvSpPr>
        <p:spPr>
          <a:xfrm>
            <a:off x="133350" y="971550"/>
            <a:ext cx="11220450" cy="4633119"/>
          </a:xfrm>
        </p:spPr>
        <p:txBody>
          <a:bodyPr>
            <a:normAutofit lnSpcReduction="10000"/>
          </a:bodyPr>
          <a:lstStyle/>
          <a:p>
            <a:pPr marL="0" indent="0">
              <a:buNone/>
            </a:pPr>
            <a:r>
              <a:rPr lang="en-GB"/>
              <a:t>Screening starts after the process of sourcing. </a:t>
            </a:r>
          </a:p>
          <a:p>
            <a:r>
              <a:rPr lang="en-GB"/>
              <a:t>The screening process of recruitment consists of </a:t>
            </a:r>
            <a:r>
              <a:rPr lang="en-GB" b="1"/>
              <a:t>three steps</a:t>
            </a:r>
            <a:r>
              <a:rPr lang="en-GB"/>
              <a:t>: </a:t>
            </a:r>
          </a:p>
          <a:p>
            <a:r>
              <a:rPr lang="en-GB"/>
              <a:t>Reviewing of Resumes and Cover Letters  - </a:t>
            </a:r>
            <a:r>
              <a:rPr lang="en-GB" i="1" u="sng"/>
              <a:t>screening of the potential candidates</a:t>
            </a:r>
            <a:r>
              <a:rPr lang="en-GB" i="1"/>
              <a:t>:  Reason for change of job / Longevity with each organization etc</a:t>
            </a:r>
          </a:p>
          <a:p>
            <a:r>
              <a:rPr lang="en-GB"/>
              <a:t>Conducting Telephonic or Video Interview - </a:t>
            </a:r>
            <a:r>
              <a:rPr lang="en-GB" i="1" u="sng"/>
              <a:t>candidates are contacted </a:t>
            </a:r>
            <a:r>
              <a:rPr lang="en-GB" i="1"/>
              <a:t>.</a:t>
            </a:r>
          </a:p>
          <a:p>
            <a:r>
              <a:rPr lang="en-GB" i="1"/>
              <a:t>This screening process has </a:t>
            </a:r>
            <a:r>
              <a:rPr lang="en-GB" i="1" u="sng"/>
              <a:t>two outcomes</a:t>
            </a:r>
            <a:r>
              <a:rPr lang="en-GB" i="1"/>
              <a:t>:  </a:t>
            </a:r>
          </a:p>
          <a:p>
            <a:r>
              <a:rPr lang="en-GB"/>
              <a:t>verifying the availability. </a:t>
            </a:r>
          </a:p>
          <a:p>
            <a:r>
              <a:rPr lang="en-GB"/>
              <a:t>candidate’s attitude, ability to answer interview questions, </a:t>
            </a:r>
          </a:p>
          <a:p>
            <a:r>
              <a:rPr lang="en-GB"/>
              <a:t>communication skill</a:t>
            </a:r>
            <a:r>
              <a:rPr lang="en-GB" sz="1900"/>
              <a:t>s</a:t>
            </a:r>
          </a:p>
        </p:txBody>
      </p:sp>
    </p:spTree>
    <p:extLst>
      <p:ext uri="{BB962C8B-B14F-4D97-AF65-F5344CB8AC3E}">
        <p14:creationId xmlns:p14="http://schemas.microsoft.com/office/powerpoint/2010/main" val="29577258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tatue of a person&#10;&#10;Description automatically generated">
            <a:extLst>
              <a:ext uri="{FF2B5EF4-FFF2-40B4-BE49-F238E27FC236}">
                <a16:creationId xmlns:a16="http://schemas.microsoft.com/office/drawing/2014/main" id="{6463297C-48F5-4961-87E8-14E2053F2C9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r="-1" b="15793"/>
          <a:stretch/>
        </p:blipFill>
        <p:spPr>
          <a:xfrm>
            <a:off x="8610600" y="3960334"/>
            <a:ext cx="3373286" cy="2840516"/>
          </a:xfrm>
          <a:prstGeom prst="rect">
            <a:avLst/>
          </a:prstGeom>
        </p:spPr>
      </p:pic>
      <p:sp>
        <p:nvSpPr>
          <p:cNvPr id="3" name="Content Placeholder 2">
            <a:extLst>
              <a:ext uri="{FF2B5EF4-FFF2-40B4-BE49-F238E27FC236}">
                <a16:creationId xmlns:a16="http://schemas.microsoft.com/office/drawing/2014/main" id="{2D16CD8D-4C87-4F17-89D2-E548DC8A2025}"/>
              </a:ext>
            </a:extLst>
          </p:cNvPr>
          <p:cNvSpPr>
            <a:spLocks noGrp="1"/>
          </p:cNvSpPr>
          <p:nvPr>
            <p:ph idx="1"/>
          </p:nvPr>
        </p:nvSpPr>
        <p:spPr>
          <a:xfrm>
            <a:off x="208114" y="190500"/>
            <a:ext cx="11564786" cy="5986463"/>
          </a:xfrm>
        </p:spPr>
        <p:txBody>
          <a:bodyPr>
            <a:normAutofit/>
          </a:bodyPr>
          <a:lstStyle/>
          <a:p>
            <a:pPr marL="0" indent="0">
              <a:buNone/>
            </a:pPr>
            <a:r>
              <a:rPr lang="en-GB" sz="2000"/>
              <a:t> </a:t>
            </a:r>
          </a:p>
          <a:p>
            <a:pPr marL="0" indent="0">
              <a:buNone/>
            </a:pPr>
            <a:endParaRPr lang="en-GB"/>
          </a:p>
          <a:p>
            <a:pPr marL="0" indent="0">
              <a:buNone/>
            </a:pPr>
            <a:r>
              <a:rPr lang="en-GB"/>
              <a:t>Identifying the top candidates - </a:t>
            </a:r>
            <a:r>
              <a:rPr lang="en-GB" u="sng"/>
              <a:t>final step of screening </a:t>
            </a:r>
            <a:r>
              <a:rPr lang="en-GB"/>
              <a:t>resumes/candidates</a:t>
            </a:r>
          </a:p>
          <a:p>
            <a:endParaRPr lang="en-GB"/>
          </a:p>
          <a:p>
            <a:r>
              <a:rPr lang="en-GB" u="sng"/>
              <a:t>Three outcomes: </a:t>
            </a:r>
          </a:p>
          <a:p>
            <a:pPr>
              <a:lnSpc>
                <a:spcPct val="150000"/>
              </a:lnSpc>
              <a:buFont typeface="Wingdings" panose="05000000000000000000" pitchFamily="2" charset="2"/>
              <a:buChar char="q"/>
            </a:pPr>
            <a:r>
              <a:rPr lang="en-GB"/>
              <a:t>Shortlisting 5 to 10 resumes</a:t>
            </a:r>
          </a:p>
          <a:p>
            <a:pPr>
              <a:lnSpc>
                <a:spcPct val="150000"/>
              </a:lnSpc>
              <a:buFont typeface="Wingdings" panose="05000000000000000000" pitchFamily="2" charset="2"/>
              <a:buChar char="q"/>
            </a:pPr>
            <a:r>
              <a:rPr lang="en-GB"/>
              <a:t>Providing insights and recommendations to the hiring manager  </a:t>
            </a:r>
          </a:p>
          <a:p>
            <a:pPr>
              <a:lnSpc>
                <a:spcPct val="150000"/>
              </a:lnSpc>
              <a:buFont typeface="Wingdings" panose="05000000000000000000" pitchFamily="2" charset="2"/>
              <a:buChar char="q"/>
            </a:pPr>
            <a:r>
              <a:rPr lang="en-GB"/>
              <a:t>Helps the hiring managers to take a decision in hiring the</a:t>
            </a:r>
            <a:br>
              <a:rPr lang="en-GB"/>
            </a:br>
            <a:r>
              <a:rPr lang="en-GB"/>
              <a:t>   right candidate </a:t>
            </a:r>
          </a:p>
        </p:txBody>
      </p:sp>
    </p:spTree>
    <p:extLst>
      <p:ext uri="{BB962C8B-B14F-4D97-AF65-F5344CB8AC3E}">
        <p14:creationId xmlns:p14="http://schemas.microsoft.com/office/powerpoint/2010/main" val="21948181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02CA-DCCF-4602-84A2-5BAA084479ED}"/>
              </a:ext>
            </a:extLst>
          </p:cNvPr>
          <p:cNvSpPr>
            <a:spLocks noGrp="1"/>
          </p:cNvSpPr>
          <p:nvPr>
            <p:ph type="title"/>
          </p:nvPr>
        </p:nvSpPr>
        <p:spPr>
          <a:xfrm>
            <a:off x="323850" y="18256"/>
            <a:ext cx="10515600" cy="805658"/>
          </a:xfrm>
        </p:spPr>
        <p:txBody>
          <a:bodyPr>
            <a:normAutofit/>
          </a:bodyPr>
          <a:lstStyle/>
          <a:p>
            <a:pPr algn="ctr"/>
            <a:r>
              <a:rPr lang="en-GB" sz="3600" b="1"/>
              <a:t>Evaluation and control </a:t>
            </a:r>
          </a:p>
        </p:txBody>
      </p:sp>
      <p:pic>
        <p:nvPicPr>
          <p:cNvPr id="5" name="Picture 4" descr="A screenshot of a cell phone&#10;&#10;Description automatically generated">
            <a:extLst>
              <a:ext uri="{FF2B5EF4-FFF2-40B4-BE49-F238E27FC236}">
                <a16:creationId xmlns:a16="http://schemas.microsoft.com/office/drawing/2014/main" id="{C2C47AA8-B04D-41A6-ADEA-C623029B07E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5599" r="5332" b="-2"/>
          <a:stretch/>
        </p:blipFill>
        <p:spPr>
          <a:xfrm>
            <a:off x="9074453" y="146842"/>
            <a:ext cx="3011336" cy="2535731"/>
          </a:xfrm>
          <a:prstGeom prst="rect">
            <a:avLst/>
          </a:prstGeom>
        </p:spPr>
      </p:pic>
      <p:sp>
        <p:nvSpPr>
          <p:cNvPr id="3" name="Content Placeholder 2">
            <a:extLst>
              <a:ext uri="{FF2B5EF4-FFF2-40B4-BE49-F238E27FC236}">
                <a16:creationId xmlns:a16="http://schemas.microsoft.com/office/drawing/2014/main" id="{CB561BA4-2C15-4D15-860C-36186A1D1DD5}"/>
              </a:ext>
            </a:extLst>
          </p:cNvPr>
          <p:cNvSpPr>
            <a:spLocks noGrp="1"/>
          </p:cNvSpPr>
          <p:nvPr>
            <p:ph idx="1"/>
          </p:nvPr>
        </p:nvSpPr>
        <p:spPr>
          <a:xfrm>
            <a:off x="106211" y="823913"/>
            <a:ext cx="11761939" cy="6015831"/>
          </a:xfrm>
        </p:spPr>
        <p:txBody>
          <a:bodyPr>
            <a:noAutofit/>
          </a:bodyPr>
          <a:lstStyle/>
          <a:p>
            <a:r>
              <a:rPr lang="en-GB" sz="2400">
                <a:solidFill>
                  <a:srgbClr val="FF0000"/>
                </a:solidFill>
              </a:rPr>
              <a:t>Last stage</a:t>
            </a:r>
            <a:r>
              <a:rPr lang="en-GB" sz="2400"/>
              <a:t> in the process of recruitment.</a:t>
            </a:r>
          </a:p>
          <a:p>
            <a:r>
              <a:rPr lang="en-GB" sz="2400"/>
              <a:t>effectiveness and the validity of the process and methods are assessed. </a:t>
            </a:r>
          </a:p>
          <a:p>
            <a:r>
              <a:rPr lang="en-GB" sz="2400"/>
              <a:t>Recruitment is a costly, the performance is evaluated. </a:t>
            </a:r>
          </a:p>
          <a:p>
            <a:r>
              <a:rPr lang="en-GB" sz="2400"/>
              <a:t>The costs incurred process are evaluated and controlled effectively. </a:t>
            </a:r>
          </a:p>
          <a:p>
            <a:pPr marL="0" indent="0">
              <a:buNone/>
            </a:pPr>
            <a:r>
              <a:rPr lang="en-GB" sz="2400"/>
              <a:t>These include the following: </a:t>
            </a:r>
          </a:p>
          <a:p>
            <a:r>
              <a:rPr lang="en-GB" sz="2200"/>
              <a:t>Salaries to Recruiters  </a:t>
            </a:r>
          </a:p>
          <a:p>
            <a:r>
              <a:rPr lang="en-GB" sz="2200"/>
              <a:t>Advertisements cost ,other costs in recruitment methods, i.e., agency fees.</a:t>
            </a:r>
          </a:p>
          <a:p>
            <a:r>
              <a:rPr lang="en-GB" sz="2200"/>
              <a:t>Administrative expenses</a:t>
            </a:r>
          </a:p>
          <a:p>
            <a:r>
              <a:rPr lang="en-GB" sz="2200"/>
              <a:t>Overtime and Outstanding costs, while the vacancies </a:t>
            </a:r>
            <a:r>
              <a:rPr lang="en-GB" sz="2200" u="sng"/>
              <a:t>remain unfilled  </a:t>
            </a:r>
          </a:p>
          <a:p>
            <a:r>
              <a:rPr lang="en-GB" sz="2200"/>
              <a:t>Cost incurred in recruiting suitable candidates for final selection</a:t>
            </a:r>
          </a:p>
          <a:p>
            <a:r>
              <a:rPr lang="en-GB" sz="2200"/>
              <a:t>Time spent by Management in preparing job description, job specifications, and conducting interviews.</a:t>
            </a:r>
          </a:p>
          <a:p>
            <a:r>
              <a:rPr lang="en-GB" sz="2400"/>
              <a:t>whether the recruitment methods used are valid or not? And whether the recruitment process itself is effective or not? </a:t>
            </a:r>
          </a:p>
        </p:txBody>
      </p:sp>
    </p:spTree>
    <p:extLst>
      <p:ext uri="{BB962C8B-B14F-4D97-AF65-F5344CB8AC3E}">
        <p14:creationId xmlns:p14="http://schemas.microsoft.com/office/powerpoint/2010/main" val="11527187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7C518-AB53-4A75-BDFB-80D8E42377E3}"/>
              </a:ext>
            </a:extLst>
          </p:cNvPr>
          <p:cNvSpPr>
            <a:spLocks noGrp="1"/>
          </p:cNvSpPr>
          <p:nvPr>
            <p:ph type="title"/>
          </p:nvPr>
        </p:nvSpPr>
        <p:spPr>
          <a:xfrm>
            <a:off x="670560" y="459486"/>
            <a:ext cx="10911840" cy="712089"/>
          </a:xfrm>
        </p:spPr>
        <p:txBody>
          <a:bodyPr/>
          <a:lstStyle/>
          <a:p>
            <a:r>
              <a:rPr lang="en-GB"/>
              <a:t>Interviewing</a:t>
            </a:r>
          </a:p>
        </p:txBody>
      </p:sp>
      <p:sp>
        <p:nvSpPr>
          <p:cNvPr id="3" name="Content Placeholder 2">
            <a:extLst>
              <a:ext uri="{FF2B5EF4-FFF2-40B4-BE49-F238E27FC236}">
                <a16:creationId xmlns:a16="http://schemas.microsoft.com/office/drawing/2014/main" id="{A7497502-096E-4473-BEA0-3EB5A26DBA1F}"/>
              </a:ext>
            </a:extLst>
          </p:cNvPr>
          <p:cNvSpPr>
            <a:spLocks noGrp="1"/>
          </p:cNvSpPr>
          <p:nvPr>
            <p:ph idx="1"/>
          </p:nvPr>
        </p:nvSpPr>
        <p:spPr>
          <a:xfrm>
            <a:off x="609600" y="1668208"/>
            <a:ext cx="10911840" cy="4187952"/>
          </a:xfrm>
        </p:spPr>
        <p:txBody>
          <a:bodyPr/>
          <a:lstStyle/>
          <a:p>
            <a:r>
              <a:rPr lang="en-GB">
                <a:hlinkClick r:id="rId2"/>
              </a:rPr>
              <a:t>https://www.youtube.com/watch?v=aAHKkBxrVoY</a:t>
            </a:r>
            <a:endParaRPr lang="en-GB"/>
          </a:p>
          <a:p>
            <a:endParaRPr lang="en-GB"/>
          </a:p>
          <a:p>
            <a:r>
              <a:rPr lang="en-GB"/>
              <a:t>In pairs – take it in turns to be the interviewer and the interviewee for a position of customer service assistant.</a:t>
            </a:r>
          </a:p>
          <a:p>
            <a:endParaRPr lang="en-GB"/>
          </a:p>
        </p:txBody>
      </p:sp>
      <p:pic>
        <p:nvPicPr>
          <p:cNvPr id="5" name="Picture 4" descr="A close up of a logo&#10;&#10;Description automatically generated">
            <a:extLst>
              <a:ext uri="{FF2B5EF4-FFF2-40B4-BE49-F238E27FC236}">
                <a16:creationId xmlns:a16="http://schemas.microsoft.com/office/drawing/2014/main" id="{E509D3EC-53C5-499D-AD92-08230AB0D9D8}"/>
              </a:ext>
            </a:extLst>
          </p:cNvPr>
          <p:cNvPicPr>
            <a:picLocks noChangeAspect="1"/>
          </p:cNvPicPr>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8593594" y="4448520"/>
            <a:ext cx="3201084" cy="1949994"/>
          </a:xfrm>
          <a:prstGeom prst="rect">
            <a:avLst/>
          </a:prstGeom>
        </p:spPr>
      </p:pic>
    </p:spTree>
    <p:extLst>
      <p:ext uri="{BB962C8B-B14F-4D97-AF65-F5344CB8AC3E}">
        <p14:creationId xmlns:p14="http://schemas.microsoft.com/office/powerpoint/2010/main" val="35286666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2DBBC-FC89-4821-B971-86ED46B9C7C9}"/>
              </a:ext>
            </a:extLst>
          </p:cNvPr>
          <p:cNvSpPr>
            <a:spLocks noGrp="1"/>
          </p:cNvSpPr>
          <p:nvPr>
            <p:ph type="title"/>
          </p:nvPr>
        </p:nvSpPr>
        <p:spPr>
          <a:xfrm>
            <a:off x="464975" y="159853"/>
            <a:ext cx="10515600" cy="866516"/>
          </a:xfrm>
        </p:spPr>
        <p:txBody>
          <a:bodyPr/>
          <a:lstStyle/>
          <a:p>
            <a:r>
              <a:rPr lang="en-GB"/>
              <a:t> </a:t>
            </a:r>
            <a:r>
              <a:rPr lang="en-GB" b="1"/>
              <a:t>Recruitment Interviews </a:t>
            </a:r>
          </a:p>
        </p:txBody>
      </p:sp>
      <p:sp>
        <p:nvSpPr>
          <p:cNvPr id="3" name="Content Placeholder 2">
            <a:extLst>
              <a:ext uri="{FF2B5EF4-FFF2-40B4-BE49-F238E27FC236}">
                <a16:creationId xmlns:a16="http://schemas.microsoft.com/office/drawing/2014/main" id="{B58012A8-B00F-49BF-9292-7FB725E564E8}"/>
              </a:ext>
            </a:extLst>
          </p:cNvPr>
          <p:cNvSpPr>
            <a:spLocks noGrp="1"/>
          </p:cNvSpPr>
          <p:nvPr>
            <p:ph idx="1"/>
          </p:nvPr>
        </p:nvSpPr>
        <p:spPr>
          <a:xfrm>
            <a:off x="838200" y="1511559"/>
            <a:ext cx="10515600" cy="4981316"/>
          </a:xfrm>
        </p:spPr>
        <p:txBody>
          <a:bodyPr>
            <a:normAutofit/>
          </a:bodyPr>
          <a:lstStyle/>
          <a:p>
            <a:r>
              <a:rPr lang="en-GB"/>
              <a:t>An interview refers to a conversation with one or more persons acting as the role of an interviewer who ask questions and the person who answers the questions acts as the role of an interviewee</a:t>
            </a:r>
          </a:p>
          <a:p>
            <a:r>
              <a:rPr lang="en-GB"/>
              <a:t>The primary purpose of an interview is to transfer information from interviewee to interviewer.</a:t>
            </a:r>
          </a:p>
          <a:p>
            <a:r>
              <a:rPr lang="en-GB"/>
              <a:t> Interviews can be either formal or informal, structured or unstructured. </a:t>
            </a:r>
          </a:p>
          <a:p>
            <a:r>
              <a:rPr lang="en-GB"/>
              <a:t>Interviews can be carried out one-to-one or in groups; they can be conducted over telephone or via video conferencing.  </a:t>
            </a:r>
          </a:p>
          <a:p>
            <a:pPr marL="0" indent="0">
              <a:buNone/>
            </a:pPr>
            <a:endParaRPr lang="en-GB"/>
          </a:p>
        </p:txBody>
      </p:sp>
    </p:spTree>
    <p:extLst>
      <p:ext uri="{BB962C8B-B14F-4D97-AF65-F5344CB8AC3E}">
        <p14:creationId xmlns:p14="http://schemas.microsoft.com/office/powerpoint/2010/main" val="16500146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E4C8-1730-4431-B1DE-B95F0B1F217F}"/>
              </a:ext>
            </a:extLst>
          </p:cNvPr>
          <p:cNvSpPr>
            <a:spLocks noGrp="1"/>
          </p:cNvSpPr>
          <p:nvPr>
            <p:ph type="title"/>
          </p:nvPr>
        </p:nvSpPr>
        <p:spPr>
          <a:xfrm>
            <a:off x="186612" y="1"/>
            <a:ext cx="11793894" cy="1101012"/>
          </a:xfrm>
        </p:spPr>
        <p:txBody>
          <a:bodyPr>
            <a:normAutofit fontScale="90000"/>
          </a:bodyPr>
          <a:lstStyle/>
          <a:p>
            <a:r>
              <a:rPr lang="en-GB" sz="2800"/>
              <a:t>The following </a:t>
            </a:r>
            <a:r>
              <a:rPr lang="en-GB" sz="3200" b="1">
                <a:solidFill>
                  <a:srgbClr val="FF0000"/>
                </a:solidFill>
              </a:rPr>
              <a:t>five P’s </a:t>
            </a:r>
            <a:r>
              <a:rPr lang="en-GB" sz="2800"/>
              <a:t>should be taken into consideration in order to ensure effective selection and interviewing</a:t>
            </a:r>
            <a:r>
              <a:rPr lang="en-GB"/>
              <a:t>: </a:t>
            </a:r>
          </a:p>
        </p:txBody>
      </p:sp>
      <p:sp>
        <p:nvSpPr>
          <p:cNvPr id="3" name="Content Placeholder 2">
            <a:extLst>
              <a:ext uri="{FF2B5EF4-FFF2-40B4-BE49-F238E27FC236}">
                <a16:creationId xmlns:a16="http://schemas.microsoft.com/office/drawing/2014/main" id="{064B2B56-C8FC-4508-8BB6-5DA6C4217299}"/>
              </a:ext>
            </a:extLst>
          </p:cNvPr>
          <p:cNvSpPr>
            <a:spLocks noGrp="1"/>
          </p:cNvSpPr>
          <p:nvPr>
            <p:ph idx="1"/>
          </p:nvPr>
        </p:nvSpPr>
        <p:spPr>
          <a:xfrm>
            <a:off x="186612" y="1101013"/>
            <a:ext cx="12005388" cy="6064897"/>
          </a:xfrm>
        </p:spPr>
        <p:txBody>
          <a:bodyPr>
            <a:normAutofit fontScale="85000" lnSpcReduction="20000"/>
          </a:bodyPr>
          <a:lstStyle/>
          <a:p>
            <a:pPr>
              <a:lnSpc>
                <a:spcPct val="120000"/>
              </a:lnSpc>
            </a:pPr>
            <a:r>
              <a:rPr lang="en-GB" sz="3300"/>
              <a:t> </a:t>
            </a:r>
            <a:r>
              <a:rPr lang="en-GB" sz="3300" b="1" u="sng"/>
              <a:t>Prepare</a:t>
            </a:r>
            <a:r>
              <a:rPr lang="en-GB" b="1" u="sng"/>
              <a:t>:</a:t>
            </a:r>
            <a:r>
              <a:rPr lang="en-GB"/>
              <a:t> the first step of conducting an interview. Prior to interview, the interviewer should make sure that he/she understands </a:t>
            </a:r>
            <a:r>
              <a:rPr lang="en-GB">
                <a:solidFill>
                  <a:srgbClr val="FF0000"/>
                </a:solidFill>
              </a:rPr>
              <a:t>the key elements of the job</a:t>
            </a:r>
            <a:r>
              <a:rPr lang="en-GB"/>
              <a:t>. And the interviewer should go through the resume of the candidate for understanding his/her qualities and efficiencies. </a:t>
            </a:r>
          </a:p>
          <a:p>
            <a:pPr>
              <a:lnSpc>
                <a:spcPct val="120000"/>
              </a:lnSpc>
            </a:pPr>
            <a:r>
              <a:rPr lang="en-GB"/>
              <a:t> </a:t>
            </a:r>
            <a:r>
              <a:rPr lang="en-GB" sz="3300" b="1" u="sng"/>
              <a:t>Purpose:</a:t>
            </a:r>
            <a:r>
              <a:rPr lang="en-GB" b="1" u="sng"/>
              <a:t> </a:t>
            </a:r>
            <a:r>
              <a:rPr lang="en-GB"/>
              <a:t>should have knowledge about the </a:t>
            </a:r>
            <a:r>
              <a:rPr lang="en-GB">
                <a:solidFill>
                  <a:srgbClr val="FF0000"/>
                </a:solidFill>
              </a:rPr>
              <a:t>purpose of the interview</a:t>
            </a:r>
            <a:r>
              <a:rPr lang="en-GB"/>
              <a:t>,. The interviewer should project the organization as the best place to work to the interviewee, which helps in selecting the right candidate. </a:t>
            </a:r>
          </a:p>
          <a:p>
            <a:pPr>
              <a:lnSpc>
                <a:spcPct val="120000"/>
              </a:lnSpc>
            </a:pPr>
            <a:r>
              <a:rPr lang="en-GB" sz="3300"/>
              <a:t> </a:t>
            </a:r>
            <a:r>
              <a:rPr lang="en-GB" sz="3300" b="1" u="sng"/>
              <a:t>Performance</a:t>
            </a:r>
            <a:r>
              <a:rPr lang="en-GB" sz="3300"/>
              <a:t>: </a:t>
            </a:r>
            <a:r>
              <a:rPr lang="en-GB"/>
              <a:t>must </a:t>
            </a:r>
            <a:r>
              <a:rPr lang="en-GB">
                <a:solidFill>
                  <a:srgbClr val="FF0000"/>
                </a:solidFill>
              </a:rPr>
              <a:t>identify</a:t>
            </a:r>
            <a:r>
              <a:rPr lang="en-GB"/>
              <a:t> </a:t>
            </a:r>
            <a:r>
              <a:rPr lang="en-GB">
                <a:solidFill>
                  <a:srgbClr val="FF0000"/>
                </a:solidFill>
              </a:rPr>
              <a:t>the attitude, attributes, knowledge and skills </a:t>
            </a:r>
            <a:r>
              <a:rPr lang="en-GB"/>
              <a:t>of the applicants, who are needed for the success of the organization. If the requirement is about special education and technical skills, then hiring high-performing applicants plays an important role. </a:t>
            </a:r>
          </a:p>
          <a:p>
            <a:pPr>
              <a:lnSpc>
                <a:spcPct val="120000"/>
              </a:lnSpc>
            </a:pPr>
            <a:r>
              <a:rPr lang="en-GB"/>
              <a:t> </a:t>
            </a:r>
            <a:r>
              <a:rPr lang="en-GB" sz="3300" b="1" u="sng"/>
              <a:t>People Skills</a:t>
            </a:r>
            <a:r>
              <a:rPr lang="en-GB" sz="3300"/>
              <a:t>: </a:t>
            </a:r>
            <a:r>
              <a:rPr lang="en-GB"/>
              <a:t>The applicant will not be completely transparent. discover the </a:t>
            </a:r>
            <a:r>
              <a:rPr lang="en-GB">
                <a:solidFill>
                  <a:srgbClr val="FF0000"/>
                </a:solidFill>
              </a:rPr>
              <a:t>inner qualities and skills </a:t>
            </a:r>
            <a:r>
              <a:rPr lang="en-GB"/>
              <a:t>during the interview. This will help in selecting the right candidate. </a:t>
            </a:r>
          </a:p>
          <a:p>
            <a:pPr>
              <a:lnSpc>
                <a:spcPct val="120000"/>
              </a:lnSpc>
            </a:pPr>
            <a:r>
              <a:rPr lang="en-GB" sz="3300"/>
              <a:t> </a:t>
            </a:r>
            <a:r>
              <a:rPr lang="en-GB" sz="3300" b="1" u="sng"/>
              <a:t>Process:</a:t>
            </a:r>
            <a:r>
              <a:rPr lang="en-GB" sz="3300"/>
              <a:t> </a:t>
            </a:r>
            <a:r>
              <a:rPr lang="en-GB"/>
              <a:t>Follow a </a:t>
            </a:r>
            <a:r>
              <a:rPr lang="en-GB">
                <a:solidFill>
                  <a:srgbClr val="FF0000"/>
                </a:solidFill>
              </a:rPr>
              <a:t>structured interview process</a:t>
            </a:r>
            <a:r>
              <a:rPr lang="en-GB"/>
              <a:t>. Avoids bias and gives equal and fair chance . The best way is by using the behavioural based questions and situational questions</a:t>
            </a:r>
          </a:p>
        </p:txBody>
      </p:sp>
    </p:spTree>
    <p:extLst>
      <p:ext uri="{BB962C8B-B14F-4D97-AF65-F5344CB8AC3E}">
        <p14:creationId xmlns:p14="http://schemas.microsoft.com/office/powerpoint/2010/main" val="42792881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6A53-C8AB-427B-9068-9E8555F71BFE}"/>
              </a:ext>
            </a:extLst>
          </p:cNvPr>
          <p:cNvSpPr>
            <a:spLocks noGrp="1"/>
          </p:cNvSpPr>
          <p:nvPr>
            <p:ph type="title"/>
          </p:nvPr>
        </p:nvSpPr>
        <p:spPr>
          <a:xfrm>
            <a:off x="261256" y="141190"/>
            <a:ext cx="10515600" cy="885177"/>
          </a:xfrm>
        </p:spPr>
        <p:txBody>
          <a:bodyPr>
            <a:normAutofit fontScale="90000"/>
          </a:bodyPr>
          <a:lstStyle/>
          <a:p>
            <a:r>
              <a:rPr lang="en-GB" b="1"/>
              <a:t/>
            </a:r>
            <a:br>
              <a:rPr lang="en-GB" b="1"/>
            </a:br>
            <a:r>
              <a:rPr lang="en-GB" b="1"/>
              <a:t>Selection Process and Steps </a:t>
            </a:r>
            <a:br>
              <a:rPr lang="en-GB" b="1"/>
            </a:br>
            <a:endParaRPr lang="en-GB" b="1"/>
          </a:p>
        </p:txBody>
      </p:sp>
      <p:pic>
        <p:nvPicPr>
          <p:cNvPr id="4" name="Picture 3">
            <a:extLst>
              <a:ext uri="{FF2B5EF4-FFF2-40B4-BE49-F238E27FC236}">
                <a16:creationId xmlns:a16="http://schemas.microsoft.com/office/drawing/2014/main" id="{A890FCB7-6549-4CAC-9CE7-B4C4C74D5981}"/>
              </a:ext>
            </a:extLst>
          </p:cNvPr>
          <p:cNvPicPr>
            <a:picLocks noChangeAspect="1"/>
          </p:cNvPicPr>
          <p:nvPr/>
        </p:nvPicPr>
        <p:blipFill>
          <a:blip r:embed="rId2"/>
          <a:stretch>
            <a:fillRect/>
          </a:stretch>
        </p:blipFill>
        <p:spPr>
          <a:xfrm>
            <a:off x="9876214" y="5049163"/>
            <a:ext cx="2054530" cy="1564940"/>
          </a:xfrm>
          <a:prstGeom prst="rect">
            <a:avLst/>
          </a:prstGeom>
        </p:spPr>
      </p:pic>
      <p:sp>
        <p:nvSpPr>
          <p:cNvPr id="3" name="Content Placeholder 2">
            <a:extLst>
              <a:ext uri="{FF2B5EF4-FFF2-40B4-BE49-F238E27FC236}">
                <a16:creationId xmlns:a16="http://schemas.microsoft.com/office/drawing/2014/main" id="{35C96824-B51B-403C-8480-CC12F67C53AC}"/>
              </a:ext>
            </a:extLst>
          </p:cNvPr>
          <p:cNvSpPr>
            <a:spLocks noGrp="1"/>
          </p:cNvSpPr>
          <p:nvPr>
            <p:ph idx="1"/>
          </p:nvPr>
        </p:nvSpPr>
        <p:spPr>
          <a:xfrm>
            <a:off x="261256" y="1026367"/>
            <a:ext cx="11930743" cy="5831633"/>
          </a:xfrm>
        </p:spPr>
        <p:txBody>
          <a:bodyPr>
            <a:normAutofit fontScale="70000" lnSpcReduction="20000"/>
          </a:bodyPr>
          <a:lstStyle/>
          <a:p>
            <a:r>
              <a:rPr lang="en-GB" sz="3400"/>
              <a:t>Selection is </a:t>
            </a:r>
            <a:r>
              <a:rPr lang="en-GB" sz="3400">
                <a:solidFill>
                  <a:srgbClr val="FF0000"/>
                </a:solidFill>
              </a:rPr>
              <a:t>very important </a:t>
            </a:r>
            <a:r>
              <a:rPr lang="en-GB" sz="3400"/>
              <a:t>for any organization for minimizing the losses and maximizing the profits.</a:t>
            </a:r>
          </a:p>
          <a:p>
            <a:pPr>
              <a:lnSpc>
                <a:spcPct val="120000"/>
              </a:lnSpc>
            </a:pPr>
            <a:r>
              <a:rPr lang="en-GB" sz="4000"/>
              <a:t>A good selection process should comprise the following steps:  </a:t>
            </a:r>
            <a:endParaRPr lang="en-GB" sz="3400"/>
          </a:p>
          <a:p>
            <a:pPr>
              <a:lnSpc>
                <a:spcPct val="120000"/>
              </a:lnSpc>
            </a:pPr>
            <a:r>
              <a:rPr lang="en-GB" sz="3400" b="1">
                <a:solidFill>
                  <a:srgbClr val="FF0000"/>
                </a:solidFill>
              </a:rPr>
              <a:t>   Employment Interview</a:t>
            </a:r>
            <a:r>
              <a:rPr lang="en-GB" sz="3400"/>
              <a:t>: one-on-one session with the applicant. It helps the interviewer to discover the inner qualities of the applicant and helps in taking a right decision.  </a:t>
            </a:r>
          </a:p>
          <a:p>
            <a:pPr>
              <a:lnSpc>
                <a:spcPct val="120000"/>
              </a:lnSpc>
            </a:pPr>
            <a:r>
              <a:rPr lang="en-GB" sz="3400"/>
              <a:t> </a:t>
            </a:r>
            <a:r>
              <a:rPr lang="en-GB" sz="3400" b="1">
                <a:solidFill>
                  <a:srgbClr val="FF0000"/>
                </a:solidFill>
              </a:rPr>
              <a:t>Checking References</a:t>
            </a:r>
            <a:r>
              <a:rPr lang="en-GB" sz="3400"/>
              <a:t>: Reference checking is a process of verifying the applicant’s qualifications and experiences. These reference checks help the interviewer understand the conduct, the attitude, and the behaviour of the candidate as an individual and also as a professional. </a:t>
            </a:r>
          </a:p>
          <a:p>
            <a:pPr>
              <a:lnSpc>
                <a:spcPct val="120000"/>
              </a:lnSpc>
            </a:pPr>
            <a:r>
              <a:rPr lang="en-GB" sz="3400"/>
              <a:t>  </a:t>
            </a:r>
            <a:r>
              <a:rPr lang="en-GB" sz="3400" b="1">
                <a:solidFill>
                  <a:srgbClr val="FF0000"/>
                </a:solidFill>
              </a:rPr>
              <a:t>Medical Examination</a:t>
            </a:r>
            <a:r>
              <a:rPr lang="en-GB" sz="3400"/>
              <a:t>: process in which the physical and the mental fitness of the applicants are checked to ensure that the candidates are capable of performing a job or not.. </a:t>
            </a:r>
          </a:p>
          <a:p>
            <a:pPr>
              <a:lnSpc>
                <a:spcPct val="120000"/>
              </a:lnSpc>
            </a:pPr>
            <a:r>
              <a:rPr lang="en-GB" sz="3400"/>
              <a:t>  </a:t>
            </a:r>
            <a:r>
              <a:rPr lang="en-GB" sz="3400" b="1">
                <a:solidFill>
                  <a:srgbClr val="FF0000"/>
                </a:solidFill>
              </a:rPr>
              <a:t>Final Selection</a:t>
            </a:r>
            <a:r>
              <a:rPr lang="en-GB" sz="3400"/>
              <a:t>: The final process which proves that the applicant has qualified in all the rounds </a:t>
            </a:r>
            <a:r>
              <a:rPr lang="en-GB"/>
              <a:t>of the selection process and will be issued an appointment letter. </a:t>
            </a:r>
          </a:p>
        </p:txBody>
      </p:sp>
    </p:spTree>
    <p:extLst>
      <p:ext uri="{BB962C8B-B14F-4D97-AF65-F5344CB8AC3E}">
        <p14:creationId xmlns:p14="http://schemas.microsoft.com/office/powerpoint/2010/main" val="54380817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CEEBF-6174-446D-A8D1-8B941EFE7FED}"/>
              </a:ext>
            </a:extLst>
          </p:cNvPr>
          <p:cNvSpPr>
            <a:spLocks noGrp="1"/>
          </p:cNvSpPr>
          <p:nvPr>
            <p:ph type="title"/>
          </p:nvPr>
        </p:nvSpPr>
        <p:spPr>
          <a:xfrm>
            <a:off x="655320" y="365125"/>
            <a:ext cx="5120114" cy="1692794"/>
          </a:xfrm>
        </p:spPr>
        <p:txBody>
          <a:bodyPr>
            <a:normAutofit/>
          </a:bodyPr>
          <a:lstStyle/>
          <a:p>
            <a:r>
              <a:rPr lang="en-GB"/>
              <a:t>Interviewing Activities</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22FB27-50BF-4646-8110-9A8AF01D284B}"/>
              </a:ext>
            </a:extLst>
          </p:cNvPr>
          <p:cNvSpPr>
            <a:spLocks noGrp="1"/>
          </p:cNvSpPr>
          <p:nvPr>
            <p:ph idx="1"/>
          </p:nvPr>
        </p:nvSpPr>
        <p:spPr>
          <a:xfrm>
            <a:off x="655321" y="2575034"/>
            <a:ext cx="5120113" cy="3462228"/>
          </a:xfrm>
        </p:spPr>
        <p:txBody>
          <a:bodyPr>
            <a:normAutofit/>
          </a:bodyPr>
          <a:lstStyle/>
          <a:p>
            <a:r>
              <a:rPr lang="en-GB" sz="3600"/>
              <a:t>In groups and in pairs these activities are role playing and discussion activities</a:t>
            </a:r>
          </a:p>
        </p:txBody>
      </p:sp>
      <p:pic>
        <p:nvPicPr>
          <p:cNvPr id="4" name="Picture 3">
            <a:extLst>
              <a:ext uri="{FF2B5EF4-FFF2-40B4-BE49-F238E27FC236}">
                <a16:creationId xmlns:a16="http://schemas.microsoft.com/office/drawing/2014/main" id="{B38B5E9F-0CB2-438B-8A46-1CC140D4707F}"/>
              </a:ext>
            </a:extLst>
          </p:cNvPr>
          <p:cNvPicPr>
            <a:picLocks noChangeAspect="1"/>
          </p:cNvPicPr>
          <p:nvPr/>
        </p:nvPicPr>
        <p:blipFill rotWithShape="1">
          <a:blip r:embed="rId2"/>
          <a:srcRect t="4948" r="2" b="2"/>
          <a:stretch/>
        </p:blipFill>
        <p:spPr>
          <a:xfrm>
            <a:off x="6416568" y="422166"/>
            <a:ext cx="5535908" cy="6013668"/>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945751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1FCAA-CE92-4623-AFEA-E0ABB08A305C}"/>
              </a:ext>
            </a:extLst>
          </p:cNvPr>
          <p:cNvSpPr>
            <a:spLocks noGrp="1"/>
          </p:cNvSpPr>
          <p:nvPr>
            <p:ph type="title"/>
          </p:nvPr>
        </p:nvSpPr>
        <p:spPr>
          <a:xfrm>
            <a:off x="406139" y="365124"/>
            <a:ext cx="6398623" cy="1692794"/>
          </a:xfrm>
        </p:spPr>
        <p:txBody>
          <a:bodyPr>
            <a:normAutofit/>
          </a:bodyPr>
          <a:lstStyle/>
          <a:p>
            <a:r>
              <a:rPr lang="en-GB" sz="3700" b="1"/>
              <a:t>In pairs take it in turns to answer the following questions</a:t>
            </a: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C645C6-FB7F-4003-A920-6FA407C72C8F}"/>
              </a:ext>
            </a:extLst>
          </p:cNvPr>
          <p:cNvSpPr>
            <a:spLocks noGrp="1"/>
          </p:cNvSpPr>
          <p:nvPr>
            <p:ph idx="1"/>
          </p:nvPr>
        </p:nvSpPr>
        <p:spPr>
          <a:xfrm>
            <a:off x="0" y="2575042"/>
            <a:ext cx="9423918" cy="4105676"/>
          </a:xfrm>
        </p:spPr>
        <p:txBody>
          <a:bodyPr>
            <a:normAutofit/>
          </a:bodyPr>
          <a:lstStyle/>
          <a:p>
            <a:r>
              <a:rPr lang="en-GB" sz="2400"/>
              <a:t>Q: </a:t>
            </a:r>
            <a:r>
              <a:rPr lang="en-GB" b="1"/>
              <a:t>Describe a situation where you have worked as part of a team to achieve something</a:t>
            </a:r>
            <a:r>
              <a:rPr lang="en-GB"/>
              <a:t>.</a:t>
            </a:r>
          </a:p>
          <a:p>
            <a:r>
              <a:rPr lang="en-GB" sz="2400"/>
              <a:t>What they’re looking for: </a:t>
            </a:r>
          </a:p>
          <a:p>
            <a:r>
              <a:rPr lang="en-GB" sz="2400"/>
              <a:t>•	Evidence you can work as part of a team </a:t>
            </a:r>
          </a:p>
          <a:p>
            <a:r>
              <a:rPr lang="en-GB" sz="2400"/>
              <a:t>•	Evidence you’re able to make a contribution on an individual   	level </a:t>
            </a:r>
          </a:p>
          <a:p>
            <a:r>
              <a:rPr lang="en-GB" sz="2400"/>
              <a:t>•	Analytical skills. Reflecting on a work-based task, can you learn 	from the experience and apply this to your career?</a:t>
            </a:r>
          </a:p>
          <a:p>
            <a:endParaRPr lang="en-GB" sz="2400"/>
          </a:p>
          <a:p>
            <a:endParaRPr lang="en-GB" sz="1800"/>
          </a:p>
          <a:p>
            <a:endParaRPr lang="en-GB" sz="1800"/>
          </a:p>
        </p:txBody>
      </p:sp>
      <p:pic>
        <p:nvPicPr>
          <p:cNvPr id="6" name="Picture 5" descr="A close up of a sign&#10;&#10;Description automatically generated">
            <a:extLst>
              <a:ext uri="{FF2B5EF4-FFF2-40B4-BE49-F238E27FC236}">
                <a16:creationId xmlns:a16="http://schemas.microsoft.com/office/drawing/2014/main" id="{7066B33B-CBA2-40C0-8F1C-6550D12349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2045" r="5564" b="-2"/>
          <a:stretch/>
        </p:blipFill>
        <p:spPr>
          <a:xfrm>
            <a:off x="8586550" y="99615"/>
            <a:ext cx="3605450" cy="391660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6684678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picture containing clipart&#10;&#10;Description automatically generated">
            <a:extLst>
              <a:ext uri="{FF2B5EF4-FFF2-40B4-BE49-F238E27FC236}">
                <a16:creationId xmlns:a16="http://schemas.microsoft.com/office/drawing/2014/main" id="{394C2883-F863-47F4-A256-9EBD30EE76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686799" y="0"/>
            <a:ext cx="3324225" cy="2170523"/>
          </a:xfrm>
          <a:prstGeom prst="rect">
            <a:avLst/>
          </a:prstGeom>
        </p:spPr>
      </p:pic>
      <p:sp>
        <p:nvSpPr>
          <p:cNvPr id="2" name="Title 1">
            <a:extLst>
              <a:ext uri="{FF2B5EF4-FFF2-40B4-BE49-F238E27FC236}">
                <a16:creationId xmlns:a16="http://schemas.microsoft.com/office/drawing/2014/main" id="{DF93D226-C0F0-453F-923B-CB3AA8C25967}"/>
              </a:ext>
            </a:extLst>
          </p:cNvPr>
          <p:cNvSpPr>
            <a:spLocks noGrp="1"/>
          </p:cNvSpPr>
          <p:nvPr>
            <p:ph type="title"/>
          </p:nvPr>
        </p:nvSpPr>
        <p:spPr>
          <a:xfrm>
            <a:off x="838200" y="365126"/>
            <a:ext cx="7633996" cy="692150"/>
          </a:xfrm>
        </p:spPr>
        <p:txBody>
          <a:bodyPr>
            <a:normAutofit fontScale="90000"/>
          </a:bodyPr>
          <a:lstStyle/>
          <a:p>
            <a:r>
              <a:rPr lang="en-GB"/>
              <a:t/>
            </a:r>
            <a:br>
              <a:rPr lang="en-GB"/>
            </a:br>
            <a:r>
              <a:rPr lang="en-GB"/>
              <a:t/>
            </a:r>
            <a:br>
              <a:rPr lang="en-GB"/>
            </a:br>
            <a:r>
              <a:rPr lang="en-GB"/>
              <a:t>What you might say:</a:t>
            </a:r>
            <a:br>
              <a:rPr lang="en-GB"/>
            </a:br>
            <a:r>
              <a:rPr lang="en-GB"/>
              <a:t/>
            </a:r>
            <a:br>
              <a:rPr lang="en-GB"/>
            </a:br>
            <a:endParaRPr lang="en-GB"/>
          </a:p>
        </p:txBody>
      </p:sp>
      <p:sp>
        <p:nvSpPr>
          <p:cNvPr id="3" name="Content Placeholder 2">
            <a:extLst>
              <a:ext uri="{FF2B5EF4-FFF2-40B4-BE49-F238E27FC236}">
                <a16:creationId xmlns:a16="http://schemas.microsoft.com/office/drawing/2014/main" id="{59CD3D31-7A80-42B0-93F1-7BFC45D71DEE}"/>
              </a:ext>
            </a:extLst>
          </p:cNvPr>
          <p:cNvSpPr>
            <a:spLocks noGrp="1"/>
          </p:cNvSpPr>
          <p:nvPr>
            <p:ph idx="1"/>
          </p:nvPr>
        </p:nvSpPr>
        <p:spPr>
          <a:xfrm>
            <a:off x="180976" y="1806964"/>
            <a:ext cx="9124950" cy="5051036"/>
          </a:xfrm>
        </p:spPr>
        <p:txBody>
          <a:bodyPr/>
          <a:lstStyle/>
          <a:p>
            <a:r>
              <a:rPr lang="en-GB"/>
              <a:t>“During peak season at Dixons I worked with my store colleagues to meet branch sales targets set by head office. It was important that all members of the team were positive and remained enthusiastic even though the shop was very busy.</a:t>
            </a:r>
          </a:p>
          <a:p>
            <a:r>
              <a:rPr lang="en-GB"/>
              <a:t> I contributed by meeting all of my personal targets and helping my colleagues close sales. I learnt that helping out team members rather than simply focusing on my own goals improves productivity and makes for a happier work environment.”</a:t>
            </a:r>
          </a:p>
          <a:p>
            <a:endParaRPr lang="en-GB"/>
          </a:p>
        </p:txBody>
      </p:sp>
    </p:spTree>
    <p:extLst>
      <p:ext uri="{BB962C8B-B14F-4D97-AF65-F5344CB8AC3E}">
        <p14:creationId xmlns:p14="http://schemas.microsoft.com/office/powerpoint/2010/main" val="192926835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3B3FF-B4CC-498C-AD83-CD25D5036BFE}"/>
              </a:ext>
            </a:extLst>
          </p:cNvPr>
          <p:cNvSpPr>
            <a:spLocks noGrp="1"/>
          </p:cNvSpPr>
          <p:nvPr>
            <p:ph type="title"/>
          </p:nvPr>
        </p:nvSpPr>
        <p:spPr>
          <a:xfrm>
            <a:off x="487679" y="0"/>
            <a:ext cx="9479280" cy="914399"/>
          </a:xfrm>
        </p:spPr>
        <p:txBody>
          <a:bodyPr>
            <a:normAutofit/>
          </a:bodyPr>
          <a:lstStyle/>
          <a:p>
            <a:r>
              <a:rPr lang="en-GB" sz="3200"/>
              <a:t>In pairs take it in turn to answer the following question:</a:t>
            </a:r>
          </a:p>
        </p:txBody>
      </p:sp>
      <p:sp>
        <p:nvSpPr>
          <p:cNvPr id="3" name="Content Placeholder 2">
            <a:extLst>
              <a:ext uri="{FF2B5EF4-FFF2-40B4-BE49-F238E27FC236}">
                <a16:creationId xmlns:a16="http://schemas.microsoft.com/office/drawing/2014/main" id="{F53AB8D8-FAAA-4F10-AA9D-F87DD8859345}"/>
              </a:ext>
            </a:extLst>
          </p:cNvPr>
          <p:cNvSpPr>
            <a:spLocks noGrp="1"/>
          </p:cNvSpPr>
          <p:nvPr>
            <p:ph idx="1"/>
          </p:nvPr>
        </p:nvSpPr>
        <p:spPr>
          <a:xfrm>
            <a:off x="487679" y="1158240"/>
            <a:ext cx="8525691" cy="5699759"/>
          </a:xfrm>
        </p:spPr>
        <p:txBody>
          <a:bodyPr>
            <a:normAutofit lnSpcReduction="10000"/>
          </a:bodyPr>
          <a:lstStyle/>
          <a:p>
            <a:r>
              <a:rPr lang="en-GB" sz="3000" b="1"/>
              <a:t>Provide an example of where you overcame a problem. Given the chance, what would you do differently?</a:t>
            </a:r>
          </a:p>
          <a:p>
            <a:r>
              <a:rPr lang="en-GB" sz="3000"/>
              <a:t>What they’re looking for: </a:t>
            </a:r>
          </a:p>
          <a:p>
            <a:r>
              <a:rPr lang="en-GB" sz="3000"/>
              <a:t>•	Details of your </a:t>
            </a:r>
            <a:r>
              <a:rPr lang="en-GB" sz="3000" u="sng"/>
              <a:t>problem solving skills</a:t>
            </a:r>
            <a:r>
              <a:rPr lang="en-GB" sz="3000"/>
              <a:t>. </a:t>
            </a:r>
          </a:p>
          <a:p>
            <a:r>
              <a:rPr lang="en-GB" sz="3000"/>
              <a:t>•	Evidence you can analyse a situation, come up with the right 	solution and implement it well. </a:t>
            </a:r>
          </a:p>
          <a:p>
            <a:r>
              <a:rPr lang="en-GB" sz="3000"/>
              <a:t>•	Don’t get carried away with how well you performed. Good 	problem solvers should be able to learn from their experience 	and recognise that there’s always room for improvement. Show 	them you’re good but also that you can be even better.</a:t>
            </a:r>
          </a:p>
          <a:p>
            <a:endParaRPr lang="en-GB" sz="3000"/>
          </a:p>
          <a:p>
            <a:endParaRPr lang="en-GB" sz="3000"/>
          </a:p>
          <a:p>
            <a:endParaRPr lang="en-GB" sz="1600"/>
          </a:p>
          <a:p>
            <a:endParaRPr lang="en-GB" sz="1600"/>
          </a:p>
        </p:txBody>
      </p:sp>
      <p:pic>
        <p:nvPicPr>
          <p:cNvPr id="5" name="Picture 4" descr="A person wearing a suit and tie&#10;&#10;Description automatically generated">
            <a:extLst>
              <a:ext uri="{FF2B5EF4-FFF2-40B4-BE49-F238E27FC236}">
                <a16:creationId xmlns:a16="http://schemas.microsoft.com/office/drawing/2014/main" id="{3B57F417-39C1-4FC7-971C-D09F34FE2D5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r="-2" b="5086"/>
          <a:stretch/>
        </p:blipFill>
        <p:spPr>
          <a:xfrm>
            <a:off x="8882742" y="2174408"/>
            <a:ext cx="3309257" cy="3293331"/>
          </a:xfrm>
          <a:prstGeom prst="rect">
            <a:avLst/>
          </a:prstGeom>
        </p:spPr>
      </p:pic>
    </p:spTree>
    <p:extLst>
      <p:ext uri="{BB962C8B-B14F-4D97-AF65-F5344CB8AC3E}">
        <p14:creationId xmlns:p14="http://schemas.microsoft.com/office/powerpoint/2010/main" val="21355988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5268-3FE5-4E3D-8D2C-AC20D0FFE5B5}"/>
              </a:ext>
            </a:extLst>
          </p:cNvPr>
          <p:cNvSpPr>
            <a:spLocks noGrp="1"/>
          </p:cNvSpPr>
          <p:nvPr>
            <p:ph type="title"/>
          </p:nvPr>
        </p:nvSpPr>
        <p:spPr>
          <a:xfrm>
            <a:off x="377890" y="0"/>
            <a:ext cx="4797490" cy="863600"/>
          </a:xfrm>
        </p:spPr>
        <p:txBody>
          <a:bodyPr>
            <a:normAutofit fontScale="90000"/>
          </a:bodyPr>
          <a:lstStyle/>
          <a:p>
            <a:r>
              <a:rPr lang="en-GB"/>
              <a:t/>
            </a:r>
            <a:br>
              <a:rPr lang="en-GB"/>
            </a:br>
            <a:r>
              <a:rPr lang="en-GB" sz="4000"/>
              <a:t>What you might say:</a:t>
            </a:r>
            <a:r>
              <a:rPr lang="en-GB"/>
              <a:t/>
            </a:r>
            <a:br>
              <a:rPr lang="en-GB"/>
            </a:br>
            <a:endParaRPr lang="en-GB"/>
          </a:p>
        </p:txBody>
      </p:sp>
      <p:sp>
        <p:nvSpPr>
          <p:cNvPr id="3" name="Content Placeholder 2">
            <a:extLst>
              <a:ext uri="{FF2B5EF4-FFF2-40B4-BE49-F238E27FC236}">
                <a16:creationId xmlns:a16="http://schemas.microsoft.com/office/drawing/2014/main" id="{A54DD1F9-735E-412D-B84B-16F3329DAFDE}"/>
              </a:ext>
            </a:extLst>
          </p:cNvPr>
          <p:cNvSpPr>
            <a:spLocks noGrp="1"/>
          </p:cNvSpPr>
          <p:nvPr>
            <p:ph idx="1"/>
          </p:nvPr>
        </p:nvSpPr>
        <p:spPr>
          <a:xfrm>
            <a:off x="377890" y="1112837"/>
            <a:ext cx="10515600" cy="4948237"/>
          </a:xfrm>
        </p:spPr>
        <p:txBody>
          <a:bodyPr>
            <a:normAutofit fontScale="92500"/>
          </a:bodyPr>
          <a:lstStyle/>
          <a:p>
            <a:r>
              <a:rPr lang="en-GB"/>
              <a:t>“I was responsible for sending the company’s new brochure to print but our managing director requested significant changes to the design at the last minute and I knew that it would not be possible to meet the printers’ deadline. I had built a strong relationship with the printing company so my first move was to give them a call and explain the situation. It was agreed they would hold off for a few hours but I knew this would still not give the designers enough time."</a:t>
            </a:r>
          </a:p>
          <a:p>
            <a:r>
              <a:rPr lang="en-GB"/>
              <a:t>"I then spoke to the designers and together we worked out what had to be changed and what was quick to change. I approached my managing director and explained that certain amends should be left as their significance was disproportionate to the late fees we would incur. Having secured his sign off, the designers focused on the main issues and we were able to send the brochure to print without being penalised.”</a:t>
            </a:r>
          </a:p>
          <a:p>
            <a:endParaRPr lang="en-GB"/>
          </a:p>
        </p:txBody>
      </p:sp>
      <p:pic>
        <p:nvPicPr>
          <p:cNvPr id="5" name="Picture 4">
            <a:extLst>
              <a:ext uri="{FF2B5EF4-FFF2-40B4-BE49-F238E27FC236}">
                <a16:creationId xmlns:a16="http://schemas.microsoft.com/office/drawing/2014/main" id="{31C24352-616C-4386-91AD-0ABC478CEBEE}"/>
              </a:ext>
            </a:extLst>
          </p:cNvPr>
          <p:cNvPicPr>
            <a:picLocks noChangeAspect="1"/>
          </p:cNvPicPr>
          <p:nvPr/>
        </p:nvPicPr>
        <p:blipFill>
          <a:blip r:embed="rId2" cstate="hq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866345" y="5067634"/>
            <a:ext cx="2054290" cy="1355058"/>
          </a:xfrm>
          <a:prstGeom prst="rect">
            <a:avLst/>
          </a:prstGeom>
        </p:spPr>
      </p:pic>
    </p:spTree>
    <p:extLst>
      <p:ext uri="{BB962C8B-B14F-4D97-AF65-F5344CB8AC3E}">
        <p14:creationId xmlns:p14="http://schemas.microsoft.com/office/powerpoint/2010/main" val="353025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E01E-F0B0-4BD7-91FF-E8A1BB792285}"/>
              </a:ext>
            </a:extLst>
          </p:cNvPr>
          <p:cNvSpPr>
            <a:spLocks noGrp="1"/>
          </p:cNvSpPr>
          <p:nvPr>
            <p:ph type="title"/>
          </p:nvPr>
        </p:nvSpPr>
        <p:spPr>
          <a:xfrm>
            <a:off x="655320" y="365124"/>
            <a:ext cx="5440680" cy="1406525"/>
          </a:xfrm>
        </p:spPr>
        <p:txBody>
          <a:bodyPr>
            <a:normAutofit/>
          </a:bodyPr>
          <a:lstStyle/>
          <a:p>
            <a:r>
              <a:rPr lang="en-GB" sz="3200" b="1"/>
              <a:t>In pairs take it in turn to answer the following question:</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BE3559-7981-453B-990B-86B1385A2C7A}"/>
              </a:ext>
            </a:extLst>
          </p:cNvPr>
          <p:cNvSpPr>
            <a:spLocks noGrp="1"/>
          </p:cNvSpPr>
          <p:nvPr>
            <p:ph idx="1"/>
          </p:nvPr>
        </p:nvSpPr>
        <p:spPr>
          <a:xfrm>
            <a:off x="76200" y="2419466"/>
            <a:ext cx="9347718" cy="4286134"/>
          </a:xfrm>
        </p:spPr>
        <p:txBody>
          <a:bodyPr>
            <a:normAutofit fontScale="85000" lnSpcReduction="10000"/>
          </a:bodyPr>
          <a:lstStyle/>
          <a:p>
            <a:r>
              <a:rPr lang="en-GB" sz="2600"/>
              <a:t>Q</a:t>
            </a:r>
            <a:r>
              <a:rPr lang="en-GB" sz="3300"/>
              <a:t>. </a:t>
            </a:r>
            <a:r>
              <a:rPr lang="en-GB" sz="3300" b="1"/>
              <a:t>Describe a situation where you implemented change.</a:t>
            </a:r>
            <a:endParaRPr lang="en-GB" b="1"/>
          </a:p>
          <a:p>
            <a:r>
              <a:rPr lang="en-GB"/>
              <a:t>What they’re looking for: </a:t>
            </a:r>
          </a:p>
          <a:p>
            <a:r>
              <a:rPr lang="en-GB"/>
              <a:t>•	They might not have spelt it out, but this isn’t just a matter of 	describing a situation - you need to </a:t>
            </a:r>
            <a:r>
              <a:rPr lang="en-GB" u="sng"/>
              <a:t>link it back to your key skills</a:t>
            </a:r>
            <a:r>
              <a:rPr lang="en-GB"/>
              <a:t>. </a:t>
            </a:r>
          </a:p>
          <a:p>
            <a:r>
              <a:rPr lang="en-GB"/>
              <a:t>•	Evidence  of some of the following skills: planning and 	organisation, working with people, diplomacy, negotiation, 	communication, analytical, people management, problem 	solving. </a:t>
            </a:r>
          </a:p>
          <a:p>
            <a:r>
              <a:rPr lang="en-GB"/>
              <a:t>•	Evidence you’re a pro-active employee who wants to make a 	contribution to the business. Show them you take your work 	seriously and care about the companies who employ you.</a:t>
            </a:r>
          </a:p>
          <a:p>
            <a:endParaRPr lang="en-GB" sz="1500"/>
          </a:p>
        </p:txBody>
      </p:sp>
      <p:pic>
        <p:nvPicPr>
          <p:cNvPr id="5" name="Picture 4">
            <a:extLst>
              <a:ext uri="{FF2B5EF4-FFF2-40B4-BE49-F238E27FC236}">
                <a16:creationId xmlns:a16="http://schemas.microsoft.com/office/drawing/2014/main" id="{56503FB0-DE58-496A-963C-2B88AE482EE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r="10477" b="1"/>
          <a:stretch/>
        </p:blipFill>
        <p:spPr>
          <a:xfrm>
            <a:off x="8687464" y="11"/>
            <a:ext cx="3504534" cy="3564280"/>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42496375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drawing of a cartoon character&#10;&#10;Description automatically generated">
            <a:extLst>
              <a:ext uri="{FF2B5EF4-FFF2-40B4-BE49-F238E27FC236}">
                <a16:creationId xmlns:a16="http://schemas.microsoft.com/office/drawing/2014/main" id="{2F9DDAE3-719A-43BF-820F-137D9141FED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9983754" y="4703094"/>
            <a:ext cx="2092229" cy="2092229"/>
          </a:xfrm>
          <a:prstGeom prst="rect">
            <a:avLst/>
          </a:prstGeom>
        </p:spPr>
      </p:pic>
      <p:sp>
        <p:nvSpPr>
          <p:cNvPr id="2" name="Title 1">
            <a:extLst>
              <a:ext uri="{FF2B5EF4-FFF2-40B4-BE49-F238E27FC236}">
                <a16:creationId xmlns:a16="http://schemas.microsoft.com/office/drawing/2014/main" id="{FF6184F6-CCC9-4C32-AF0B-D911AE1FBC3F}"/>
              </a:ext>
            </a:extLst>
          </p:cNvPr>
          <p:cNvSpPr>
            <a:spLocks noGrp="1"/>
          </p:cNvSpPr>
          <p:nvPr>
            <p:ph type="title"/>
          </p:nvPr>
        </p:nvSpPr>
        <p:spPr>
          <a:xfrm>
            <a:off x="365760" y="197174"/>
            <a:ext cx="10515600" cy="892175"/>
          </a:xfrm>
        </p:spPr>
        <p:txBody>
          <a:bodyPr>
            <a:normAutofit fontScale="90000"/>
          </a:bodyPr>
          <a:lstStyle/>
          <a:p>
            <a:r>
              <a:rPr lang="en-GB"/>
              <a:t/>
            </a:r>
            <a:br>
              <a:rPr lang="en-GB"/>
            </a:br>
            <a:r>
              <a:rPr lang="en-GB"/>
              <a:t/>
            </a:r>
            <a:br>
              <a:rPr lang="en-GB"/>
            </a:br>
            <a:r>
              <a:rPr lang="en-GB"/>
              <a:t>What you might say:</a:t>
            </a:r>
            <a:br>
              <a:rPr lang="en-GB"/>
            </a:br>
            <a:r>
              <a:rPr lang="en-GB"/>
              <a:t/>
            </a:r>
            <a:br>
              <a:rPr lang="en-GB"/>
            </a:br>
            <a:endParaRPr lang="en-GB"/>
          </a:p>
        </p:txBody>
      </p:sp>
      <p:sp>
        <p:nvSpPr>
          <p:cNvPr id="3" name="Content Placeholder 2">
            <a:extLst>
              <a:ext uri="{FF2B5EF4-FFF2-40B4-BE49-F238E27FC236}">
                <a16:creationId xmlns:a16="http://schemas.microsoft.com/office/drawing/2014/main" id="{E13ECD9E-875C-48B2-8800-787A12EBA5C6}"/>
              </a:ext>
            </a:extLst>
          </p:cNvPr>
          <p:cNvSpPr>
            <a:spLocks noGrp="1"/>
          </p:cNvSpPr>
          <p:nvPr>
            <p:ph idx="1"/>
          </p:nvPr>
        </p:nvSpPr>
        <p:spPr>
          <a:xfrm>
            <a:off x="116016" y="1257300"/>
            <a:ext cx="9867739" cy="5538024"/>
          </a:xfrm>
        </p:spPr>
        <p:txBody>
          <a:bodyPr>
            <a:normAutofit/>
          </a:bodyPr>
          <a:lstStyle/>
          <a:p>
            <a:r>
              <a:rPr lang="en-GB"/>
              <a:t>“I implemented and managed a formal work experience programme at my last company. As a result, we attracted young talent and found new recruits for junior roles which saved the company the high costs of advertising and wide interviewing. </a:t>
            </a:r>
          </a:p>
          <a:p>
            <a:r>
              <a:rPr lang="en-GB"/>
              <a:t>The scheme gave young people the experience to help them make career choices and improve their CVs while providing us with good quality work at a very low cost. I used my organisational skills to plan a busy summer placements schedule and put together a welcome pack to make sure the individuals were well-looked after and to promote the benefits of the company to them.”</a:t>
            </a:r>
          </a:p>
          <a:p>
            <a:r>
              <a:rPr lang="en-GB"/>
              <a:t> </a:t>
            </a:r>
          </a:p>
          <a:p>
            <a:endParaRPr lang="en-GB"/>
          </a:p>
        </p:txBody>
      </p:sp>
    </p:spTree>
    <p:extLst>
      <p:ext uri="{BB962C8B-B14F-4D97-AF65-F5344CB8AC3E}">
        <p14:creationId xmlns:p14="http://schemas.microsoft.com/office/powerpoint/2010/main" val="23666943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370AD-13FD-4CAE-A532-605418F34A62}"/>
              </a:ext>
            </a:extLst>
          </p:cNvPr>
          <p:cNvSpPr>
            <a:spLocks noGrp="1"/>
          </p:cNvSpPr>
          <p:nvPr>
            <p:ph type="title"/>
          </p:nvPr>
        </p:nvSpPr>
        <p:spPr>
          <a:xfrm>
            <a:off x="2027238" y="4983163"/>
            <a:ext cx="8183562" cy="1052512"/>
          </a:xfrm>
        </p:spPr>
        <p:txBody>
          <a:bodyPr/>
          <a:lstStyle/>
          <a:p>
            <a:pPr eaLnBrk="1" fontAlgn="auto" hangingPunct="1">
              <a:spcAft>
                <a:spcPts val="0"/>
              </a:spcAft>
              <a:defRPr/>
            </a:pPr>
            <a:r>
              <a:rPr lang="en-GB">
                <a:solidFill>
                  <a:schemeClr val="accent1">
                    <a:tint val="88000"/>
                    <a:satMod val="150000"/>
                  </a:schemeClr>
                </a:solidFill>
              </a:rPr>
              <a:t>What would </a:t>
            </a:r>
            <a:r>
              <a:rPr lang="en-GB" i="1">
                <a:solidFill>
                  <a:schemeClr val="accent1">
                    <a:tint val="88000"/>
                    <a:satMod val="150000"/>
                  </a:schemeClr>
                </a:solidFill>
              </a:rPr>
              <a:t>you</a:t>
            </a:r>
            <a:r>
              <a:rPr lang="en-GB">
                <a:solidFill>
                  <a:schemeClr val="accent1">
                    <a:tint val="88000"/>
                    <a:satMod val="150000"/>
                  </a:schemeClr>
                </a:solidFill>
              </a:rPr>
              <a:t> look for?</a:t>
            </a:r>
          </a:p>
        </p:txBody>
      </p:sp>
      <p:sp>
        <p:nvSpPr>
          <p:cNvPr id="3" name="Content Placeholder 2">
            <a:extLst>
              <a:ext uri="{FF2B5EF4-FFF2-40B4-BE49-F238E27FC236}">
                <a16:creationId xmlns:a16="http://schemas.microsoft.com/office/drawing/2014/main" id="{D79EA15D-9948-4F4D-8A2A-BD72EE671901}"/>
              </a:ext>
            </a:extLst>
          </p:cNvPr>
          <p:cNvSpPr>
            <a:spLocks noGrp="1"/>
          </p:cNvSpPr>
          <p:nvPr>
            <p:ph idx="1"/>
          </p:nvPr>
        </p:nvSpPr>
        <p:spPr>
          <a:xfrm>
            <a:off x="571499" y="530226"/>
            <a:ext cx="10829925" cy="4187825"/>
          </a:xfrm>
        </p:spPr>
        <p:txBody>
          <a:bodyPr>
            <a:normAutofit/>
          </a:bodyPr>
          <a:lstStyle/>
          <a:p>
            <a:pPr marL="0" indent="0" eaLnBrk="1" fontAlgn="auto" hangingPunct="1">
              <a:spcAft>
                <a:spcPts val="0"/>
              </a:spcAft>
              <a:buNone/>
              <a:defRPr/>
            </a:pPr>
            <a:r>
              <a:rPr lang="en-GB" b="1"/>
              <a:t>Exercise:</a:t>
            </a:r>
          </a:p>
          <a:p>
            <a:pPr marL="0" indent="0" eaLnBrk="1" fontAlgn="auto" hangingPunct="1">
              <a:spcAft>
                <a:spcPts val="0"/>
              </a:spcAft>
              <a:buNone/>
              <a:defRPr/>
            </a:pPr>
            <a:endParaRPr lang="en-GB" b="1"/>
          </a:p>
          <a:p>
            <a:pPr marL="265176" indent="-265176" eaLnBrk="1" fontAlgn="auto" hangingPunct="1">
              <a:spcAft>
                <a:spcPts val="0"/>
              </a:spcAft>
              <a:buFont typeface="Wingdings 2"/>
              <a:buChar char=""/>
              <a:defRPr/>
            </a:pPr>
            <a:r>
              <a:rPr lang="en-GB"/>
              <a:t>In your groups, what you would look for in a CV, if you were recruiting for a </a:t>
            </a:r>
            <a:r>
              <a:rPr lang="en-GB">
                <a:solidFill>
                  <a:srgbClr val="FF0000"/>
                </a:solidFill>
              </a:rPr>
              <a:t>team leader</a:t>
            </a:r>
            <a:r>
              <a:rPr lang="en-GB"/>
              <a:t>?</a:t>
            </a:r>
          </a:p>
          <a:p>
            <a:pPr marL="265176" indent="-265176" eaLnBrk="1" fontAlgn="auto" hangingPunct="1">
              <a:spcAft>
                <a:spcPts val="0"/>
              </a:spcAft>
              <a:buFont typeface="Wingdings 2"/>
              <a:buChar char=""/>
              <a:defRPr/>
            </a:pPr>
            <a:endParaRPr lang="en-GB"/>
          </a:p>
          <a:p>
            <a:pPr marL="265176" indent="-265176" eaLnBrk="1" fontAlgn="auto" hangingPunct="1">
              <a:spcAft>
                <a:spcPts val="0"/>
              </a:spcAft>
              <a:buFont typeface="Wingdings 2"/>
              <a:buChar char=""/>
              <a:defRPr/>
            </a:pPr>
            <a:r>
              <a:rPr lang="en-GB"/>
              <a:t>Summarise onto paper/flipchart to present your ideas.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BC817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85075A-2B39-4214-B96C-9AF814EF2FE1}"/>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Cover letter &amp; person specification</a:t>
            </a:r>
          </a:p>
        </p:txBody>
      </p:sp>
      <p:pic>
        <p:nvPicPr>
          <p:cNvPr id="5" name="Picture 4" descr="A close up of a newspaper&#10;&#10;Description automatically generated">
            <a:extLst>
              <a:ext uri="{FF2B5EF4-FFF2-40B4-BE49-F238E27FC236}">
                <a16:creationId xmlns:a16="http://schemas.microsoft.com/office/drawing/2014/main" id="{451502EA-DE22-4E5F-9459-53E6B78F23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129" r="5357"/>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2D242E7-131C-448D-B3FD-79C1FEB259DB}"/>
              </a:ext>
            </a:extLst>
          </p:cNvPr>
          <p:cNvSpPr>
            <a:spLocks noGrp="1"/>
          </p:cNvSpPr>
          <p:nvPr>
            <p:ph idx="1"/>
          </p:nvPr>
        </p:nvSpPr>
        <p:spPr>
          <a:xfrm>
            <a:off x="8029319" y="917724"/>
            <a:ext cx="3424739" cy="5474557"/>
          </a:xfrm>
        </p:spPr>
        <p:txBody>
          <a:bodyPr anchor="ctr">
            <a:normAutofit lnSpcReduction="10000"/>
          </a:bodyPr>
          <a:lstStyle/>
          <a:p>
            <a:r>
              <a:rPr lang="en-GB" sz="3200" b="1">
                <a:solidFill>
                  <a:srgbClr val="FFFFFF"/>
                </a:solidFill>
              </a:rPr>
              <a:t>Choose one of the job advertisements and write a cover letter</a:t>
            </a:r>
          </a:p>
          <a:p>
            <a:endParaRPr lang="en-GB" sz="3200" b="1">
              <a:solidFill>
                <a:srgbClr val="FFFFFF"/>
              </a:solidFill>
            </a:endParaRPr>
          </a:p>
          <a:p>
            <a:r>
              <a:rPr lang="en-GB" sz="3200" b="1">
                <a:solidFill>
                  <a:srgbClr val="FFFFFF"/>
                </a:solidFill>
              </a:rPr>
              <a:t>Choose one of the job advertisements and write a person specification</a:t>
            </a:r>
          </a:p>
          <a:p>
            <a:endParaRPr lang="en-GB" sz="2000">
              <a:solidFill>
                <a:srgbClr val="FFFFFF"/>
              </a:solidFill>
            </a:endParaRPr>
          </a:p>
        </p:txBody>
      </p:sp>
      <p:sp>
        <p:nvSpPr>
          <p:cNvPr id="6" name="TextBox 5">
            <a:extLst>
              <a:ext uri="{FF2B5EF4-FFF2-40B4-BE49-F238E27FC236}">
                <a16:creationId xmlns:a16="http://schemas.microsoft.com/office/drawing/2014/main" id="{FF010F1E-829E-4E0F-B2F5-AAD9D3C889EA}"/>
              </a:ext>
            </a:extLst>
          </p:cNvPr>
          <p:cNvSpPr txBox="1"/>
          <p:nvPr/>
        </p:nvSpPr>
        <p:spPr>
          <a:xfrm>
            <a:off x="4945762" y="422907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7/07/recruitment-from-newspapers-to-software/">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xmlns=""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02514415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D176C-1DDA-4B24-956C-5A540617D045}"/>
              </a:ext>
            </a:extLst>
          </p:cNvPr>
          <p:cNvSpPr>
            <a:spLocks noGrp="1"/>
          </p:cNvSpPr>
          <p:nvPr>
            <p:ph type="title"/>
          </p:nvPr>
        </p:nvSpPr>
        <p:spPr>
          <a:xfrm>
            <a:off x="483637" y="178514"/>
            <a:ext cx="10515600" cy="437306"/>
          </a:xfrm>
        </p:spPr>
        <p:txBody>
          <a:bodyPr>
            <a:normAutofit fontScale="90000"/>
          </a:bodyPr>
          <a:lstStyle/>
          <a:p>
            <a:r>
              <a:rPr lang="en-GB" sz="3200" b="1"/>
              <a:t>Homework </a:t>
            </a:r>
          </a:p>
        </p:txBody>
      </p:sp>
      <p:sp>
        <p:nvSpPr>
          <p:cNvPr id="3" name="Content Placeholder 2">
            <a:extLst>
              <a:ext uri="{FF2B5EF4-FFF2-40B4-BE49-F238E27FC236}">
                <a16:creationId xmlns:a16="http://schemas.microsoft.com/office/drawing/2014/main" id="{84B921C8-23CE-4717-B284-50ADE4689BBD}"/>
              </a:ext>
            </a:extLst>
          </p:cNvPr>
          <p:cNvSpPr>
            <a:spLocks noGrp="1"/>
          </p:cNvSpPr>
          <p:nvPr>
            <p:ph idx="1"/>
          </p:nvPr>
        </p:nvSpPr>
        <p:spPr>
          <a:xfrm>
            <a:off x="483636" y="615820"/>
            <a:ext cx="11708363" cy="6242179"/>
          </a:xfrm>
        </p:spPr>
        <p:txBody>
          <a:bodyPr>
            <a:normAutofit fontScale="70000" lnSpcReduction="20000"/>
          </a:bodyPr>
          <a:lstStyle/>
          <a:p>
            <a:endParaRPr lang="en-GB"/>
          </a:p>
          <a:p>
            <a:r>
              <a:rPr lang="en-GB"/>
              <a:t>Name two internal factors and two external factors that that influence the recruitment process.</a:t>
            </a:r>
          </a:p>
          <a:p>
            <a:pPr>
              <a:lnSpc>
                <a:spcPct val="120000"/>
              </a:lnSpc>
            </a:pPr>
            <a:r>
              <a:rPr lang="en-GB" sz="3200"/>
              <a:t>To increase the efficiency of hiring, the HR team of an organization follows the five best practices. Name the five best practices.</a:t>
            </a:r>
          </a:p>
          <a:p>
            <a:r>
              <a:rPr lang="en-GB" sz="3200"/>
              <a:t> Describe a Job Analysis.</a:t>
            </a:r>
          </a:p>
          <a:p>
            <a:r>
              <a:rPr lang="en-GB" sz="3200"/>
              <a:t>Name Three things a Job description is generated for.</a:t>
            </a:r>
          </a:p>
          <a:p>
            <a:r>
              <a:rPr lang="en-GB" sz="3200"/>
              <a:t>Name four elements that a job description provides.</a:t>
            </a:r>
          </a:p>
          <a:p>
            <a:r>
              <a:rPr lang="en-GB" sz="3200"/>
              <a:t>What is the first step in job specification ?</a:t>
            </a:r>
          </a:p>
          <a:p>
            <a:r>
              <a:rPr lang="en-GB" sz="3200"/>
              <a:t>The second step is to generate What? of each job.</a:t>
            </a:r>
          </a:p>
          <a:p>
            <a:r>
              <a:rPr lang="en-GB" sz="3200"/>
              <a:t>Name the two steps in sourcing the right candidate.</a:t>
            </a:r>
          </a:p>
          <a:p>
            <a:r>
              <a:rPr lang="en-GB" sz="3200"/>
              <a:t>Name the two outcomes of the screening process.</a:t>
            </a:r>
          </a:p>
          <a:p>
            <a:r>
              <a:rPr lang="en-GB" sz="3200"/>
              <a:t>What is the last stage of the recruitment process.</a:t>
            </a:r>
          </a:p>
          <a:p>
            <a:r>
              <a:rPr lang="en-GB" sz="3200"/>
              <a:t>What are the five P’s that are considered to ensure effective selection and interviewing?</a:t>
            </a:r>
          </a:p>
          <a:p>
            <a:r>
              <a:rPr lang="en-GB" sz="3200"/>
              <a:t>Name some types of interviewing processes e.g. : telephone interview &amp; explain procedure &amp; outcomes?</a:t>
            </a:r>
          </a:p>
          <a:p>
            <a:r>
              <a:rPr lang="en-GB" sz="3200"/>
              <a:t>What are the 3 outcomes of identifying potential candidates for short listing?</a:t>
            </a:r>
          </a:p>
          <a:p>
            <a:r>
              <a:rPr lang="en-GB" sz="3200"/>
              <a:t>What are the four stages of the selection process?</a:t>
            </a:r>
          </a:p>
        </p:txBody>
      </p:sp>
    </p:spTree>
    <p:extLst>
      <p:ext uri="{BB962C8B-B14F-4D97-AF65-F5344CB8AC3E}">
        <p14:creationId xmlns:p14="http://schemas.microsoft.com/office/powerpoint/2010/main" val="4163152575"/>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2869</Words>
  <Application>Microsoft Office PowerPoint</Application>
  <PresentationFormat>Widescreen</PresentationFormat>
  <Paragraphs>257</Paragraphs>
  <Slides>34</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34</vt:i4>
      </vt:variant>
    </vt:vector>
  </HeadingPairs>
  <TitlesOfParts>
    <vt:vector size="42" baseType="lpstr">
      <vt:lpstr>Arial</vt:lpstr>
      <vt:lpstr>Calibri</vt:lpstr>
      <vt:lpstr>Calibri Light</vt:lpstr>
      <vt:lpstr>Verdana</vt:lpstr>
      <vt:lpstr>Wingdings</vt:lpstr>
      <vt:lpstr>Wingdings 2</vt:lpstr>
      <vt:lpstr>Office Theme</vt:lpstr>
      <vt:lpstr>Aspect</vt:lpstr>
      <vt:lpstr>Recruitment &amp; Selection</vt:lpstr>
      <vt:lpstr>Employability – A Definition</vt:lpstr>
      <vt:lpstr>Recruitment &amp; Selection process</vt:lpstr>
      <vt:lpstr> Internal Factors  </vt:lpstr>
      <vt:lpstr> External Factors  </vt:lpstr>
      <vt:lpstr>Recruitment process</vt:lpstr>
      <vt:lpstr>Recruitment</vt:lpstr>
      <vt:lpstr>Identifying Vacancy </vt:lpstr>
      <vt:lpstr>Job Analysis </vt:lpstr>
      <vt:lpstr>Job Description </vt:lpstr>
      <vt:lpstr>A job description </vt:lpstr>
      <vt:lpstr>Job Specification </vt:lpstr>
      <vt:lpstr> Recruitment Strategy  </vt:lpstr>
      <vt:lpstr>Recruitment Strategy cont..</vt:lpstr>
      <vt:lpstr> Searching the Right Candidates  </vt:lpstr>
      <vt:lpstr>Internal Sources </vt:lpstr>
      <vt:lpstr>External Sources </vt:lpstr>
      <vt:lpstr> Screening / Shortlisting  </vt:lpstr>
      <vt:lpstr>PowerPoint Presentation</vt:lpstr>
      <vt:lpstr>Evaluation and control </vt:lpstr>
      <vt:lpstr>Interviewing</vt:lpstr>
      <vt:lpstr> Recruitment Interviews </vt:lpstr>
      <vt:lpstr>The following five P’s should be taken into consideration in order to ensure effective selection and interviewing: </vt:lpstr>
      <vt:lpstr> Selection Process and Steps  </vt:lpstr>
      <vt:lpstr>Interviewing Activities</vt:lpstr>
      <vt:lpstr>In pairs take it in turns to answer the following questions</vt:lpstr>
      <vt:lpstr>  What you might say:  </vt:lpstr>
      <vt:lpstr>In pairs take it in turn to answer the following question:</vt:lpstr>
      <vt:lpstr> What you might say: </vt:lpstr>
      <vt:lpstr>In pairs take it in turn to answer the following question:</vt:lpstr>
      <vt:lpstr>  What you might say:  </vt:lpstr>
      <vt:lpstr>What would you look for?</vt:lpstr>
      <vt:lpstr>Cover letter &amp; person specification</vt:lpstr>
      <vt:lpstr>Homework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&amp; Selection</dc:title>
  <dc:creator>Deborah Jenkins</dc:creator>
  <cp:lastModifiedBy>Deborah Jenkins</cp:lastModifiedBy>
  <cp:revision>2</cp:revision>
  <dcterms:created xsi:type="dcterms:W3CDTF">2019-03-16T17:41:54Z</dcterms:created>
  <dcterms:modified xsi:type="dcterms:W3CDTF">2019-03-18T13:59:51Z</dcterms:modified>
</cp:coreProperties>
</file>