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4"/>
  </p:notesMasterIdLst>
  <p:sldIdLst>
    <p:sldId id="256" r:id="rId2"/>
    <p:sldId id="334" r:id="rId3"/>
    <p:sldId id="335" r:id="rId4"/>
    <p:sldId id="265" r:id="rId5"/>
    <p:sldId id="266" r:id="rId6"/>
    <p:sldId id="267" r:id="rId7"/>
    <p:sldId id="268" r:id="rId8"/>
    <p:sldId id="264" r:id="rId9"/>
    <p:sldId id="271" r:id="rId10"/>
    <p:sldId id="270" r:id="rId11"/>
    <p:sldId id="272" r:id="rId12"/>
    <p:sldId id="273" r:id="rId13"/>
    <p:sldId id="315" r:id="rId14"/>
    <p:sldId id="323" r:id="rId15"/>
    <p:sldId id="259" r:id="rId16"/>
    <p:sldId id="258" r:id="rId17"/>
    <p:sldId id="318" r:id="rId18"/>
    <p:sldId id="319" r:id="rId19"/>
    <p:sldId id="320" r:id="rId20"/>
    <p:sldId id="321" r:id="rId21"/>
    <p:sldId id="332" r:id="rId22"/>
    <p:sldId id="260" r:id="rId23"/>
    <p:sldId id="316" r:id="rId24"/>
    <p:sldId id="324" r:id="rId25"/>
    <p:sldId id="284" r:id="rId26"/>
    <p:sldId id="333" r:id="rId27"/>
    <p:sldId id="282" r:id="rId28"/>
    <p:sldId id="283" r:id="rId29"/>
    <p:sldId id="285" r:id="rId30"/>
    <p:sldId id="317" r:id="rId31"/>
    <p:sldId id="336" r:id="rId32"/>
    <p:sldId id="337" r:id="rId33"/>
    <p:sldId id="326" r:id="rId34"/>
    <p:sldId id="327" r:id="rId35"/>
    <p:sldId id="328" r:id="rId36"/>
    <p:sldId id="302" r:id="rId37"/>
    <p:sldId id="304" r:id="rId38"/>
    <p:sldId id="303" r:id="rId39"/>
    <p:sldId id="269" r:id="rId40"/>
    <p:sldId id="329" r:id="rId41"/>
    <p:sldId id="330" r:id="rId42"/>
    <p:sldId id="331" r:id="rId43"/>
    <p:sldId id="274" r:id="rId44"/>
    <p:sldId id="275" r:id="rId45"/>
    <p:sldId id="276" r:id="rId46"/>
    <p:sldId id="277" r:id="rId47"/>
    <p:sldId id="278" r:id="rId48"/>
    <p:sldId id="338" r:id="rId49"/>
    <p:sldId id="279" r:id="rId50"/>
    <p:sldId id="288" r:id="rId51"/>
    <p:sldId id="325" r:id="rId52"/>
    <p:sldId id="339" r:id="rId5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A8C5E8-C5B9-7F03-066D-2E559B30E80B}" v="11" dt="2025-03-17T10:56:03.435"/>
    <p1510:client id="{ACFD7237-E69D-6616-2C4F-54DBB34E09C2}" v="67" dt="2025-03-18T09:03:16.543"/>
    <p1510:client id="{C5194D83-FFF7-5E14-749E-D7748CB176C2}" v="72" dt="2025-03-18T08:53:09.3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4F2C6120-9065-F399-4C9C-F1059A90C431}"/>
    <pc:docChg chg="modSld">
      <pc:chgData name="Sadie France" userId="S::s.france@uwtsd.ac.uk::b7d6a976-0449-421d-8e4f-ccb524b7ca6e" providerId="AD" clId="Web-{4F2C6120-9065-F399-4C9C-F1059A90C431}" dt="2025-03-13T12:26:35.510" v="51" actId="20577"/>
      <pc:docMkLst>
        <pc:docMk/>
      </pc:docMkLst>
      <pc:sldChg chg="modSp">
        <pc:chgData name="Sadie France" userId="S::s.france@uwtsd.ac.uk::b7d6a976-0449-421d-8e4f-ccb524b7ca6e" providerId="AD" clId="Web-{4F2C6120-9065-F399-4C9C-F1059A90C431}" dt="2025-03-13T12:03:33.754" v="36" actId="20577"/>
        <pc:sldMkLst>
          <pc:docMk/>
          <pc:sldMk cId="1097675025" sldId="288"/>
        </pc:sldMkLst>
        <pc:spChg chg="mod">
          <ac:chgData name="Sadie France" userId="S::s.france@uwtsd.ac.uk::b7d6a976-0449-421d-8e4f-ccb524b7ca6e" providerId="AD" clId="Web-{4F2C6120-9065-F399-4C9C-F1059A90C431}" dt="2025-03-13T12:03:33.754" v="36" actId="20577"/>
          <ac:spMkLst>
            <pc:docMk/>
            <pc:sldMk cId="1097675025" sldId="288"/>
            <ac:spMk id="3" creationId="{B040AA2C-32A5-821D-953F-C7B8528317F1}"/>
          </ac:spMkLst>
        </pc:spChg>
      </pc:sldChg>
      <pc:sldChg chg="modSp">
        <pc:chgData name="Sadie France" userId="S::s.france@uwtsd.ac.uk::b7d6a976-0449-421d-8e4f-ccb524b7ca6e" providerId="AD" clId="Web-{4F2C6120-9065-F399-4C9C-F1059A90C431}" dt="2025-03-13T12:26:35.510" v="51" actId="20577"/>
        <pc:sldMkLst>
          <pc:docMk/>
          <pc:sldMk cId="3909575150" sldId="334"/>
        </pc:sldMkLst>
        <pc:spChg chg="mod">
          <ac:chgData name="Sadie France" userId="S::s.france@uwtsd.ac.uk::b7d6a976-0449-421d-8e4f-ccb524b7ca6e" providerId="AD" clId="Web-{4F2C6120-9065-F399-4C9C-F1059A90C431}" dt="2025-03-13T12:26:30.367" v="43" actId="20577"/>
          <ac:spMkLst>
            <pc:docMk/>
            <pc:sldMk cId="3909575150" sldId="334"/>
            <ac:spMk id="2" creationId="{2C7CE5FA-C104-EE6D-C71E-C96D61A68DC4}"/>
          </ac:spMkLst>
        </pc:spChg>
        <pc:spChg chg="mod">
          <ac:chgData name="Sadie France" userId="S::s.france@uwtsd.ac.uk::b7d6a976-0449-421d-8e4f-ccb524b7ca6e" providerId="AD" clId="Web-{4F2C6120-9065-F399-4C9C-F1059A90C431}" dt="2025-03-13T12:26:35.510" v="51" actId="20577"/>
          <ac:spMkLst>
            <pc:docMk/>
            <pc:sldMk cId="3909575150" sldId="334"/>
            <ac:spMk id="3" creationId="{F446792C-E2CC-A4A3-91F5-687575BEBACA}"/>
          </ac:spMkLst>
        </pc:spChg>
      </pc:sldChg>
    </pc:docChg>
  </pc:docChgLst>
  <pc:docChgLst>
    <pc:chgData clId="Web-{DD073395-D4D0-49B9-F3FC-7964C1F26924}"/>
    <pc:docChg chg="modSld">
      <pc:chgData name="" userId="" providerId="" clId="Web-{DD073395-D4D0-49B9-F3FC-7964C1F26924}" dt="2025-03-14T13:43:29.119" v="2" actId="20577"/>
      <pc:docMkLst>
        <pc:docMk/>
      </pc:docMkLst>
      <pc:sldChg chg="modSp">
        <pc:chgData name="" userId="" providerId="" clId="Web-{DD073395-D4D0-49B9-F3FC-7964C1F26924}" dt="2025-03-14T13:43:29.119" v="2" actId="20577"/>
        <pc:sldMkLst>
          <pc:docMk/>
          <pc:sldMk cId="109857222" sldId="256"/>
        </pc:sldMkLst>
        <pc:spChg chg="mod">
          <ac:chgData name="" userId="" providerId="" clId="Web-{DD073395-D4D0-49B9-F3FC-7964C1F26924}" dt="2025-03-14T13:43:29.119" v="2" actId="20577"/>
          <ac:spMkLst>
            <pc:docMk/>
            <pc:sldMk cId="109857222" sldId="256"/>
            <ac:spMk id="3" creationId="{00000000-0000-0000-0000-000000000000}"/>
          </ac:spMkLst>
        </pc:spChg>
      </pc:sldChg>
    </pc:docChg>
  </pc:docChgLst>
  <pc:docChgLst>
    <pc:chgData name="Sadie France" userId="S::s.france@uwtsd.ac.uk::b7d6a976-0449-421d-8e4f-ccb524b7ca6e" providerId="AD" clId="Web-{2AA8C5E8-C5B9-7F03-066D-2E559B30E80B}"/>
    <pc:docChg chg="modSld">
      <pc:chgData name="Sadie France" userId="S::s.france@uwtsd.ac.uk::b7d6a976-0449-421d-8e4f-ccb524b7ca6e" providerId="AD" clId="Web-{2AA8C5E8-C5B9-7F03-066D-2E559B30E80B}" dt="2025-03-17T10:56:03.435" v="6" actId="1076"/>
      <pc:docMkLst>
        <pc:docMk/>
      </pc:docMkLst>
      <pc:sldChg chg="modSp">
        <pc:chgData name="Sadie France" userId="S::s.france@uwtsd.ac.uk::b7d6a976-0449-421d-8e4f-ccb524b7ca6e" providerId="AD" clId="Web-{2AA8C5E8-C5B9-7F03-066D-2E559B30E80B}" dt="2025-03-17T10:56:03.435" v="6" actId="1076"/>
        <pc:sldMkLst>
          <pc:docMk/>
          <pc:sldMk cId="3433912875" sldId="335"/>
        </pc:sldMkLst>
        <pc:spChg chg="mod">
          <ac:chgData name="Sadie France" userId="S::s.france@uwtsd.ac.uk::b7d6a976-0449-421d-8e4f-ccb524b7ca6e" providerId="AD" clId="Web-{2AA8C5E8-C5B9-7F03-066D-2E559B30E80B}" dt="2025-03-17T10:55:59.372" v="5" actId="1076"/>
          <ac:spMkLst>
            <pc:docMk/>
            <pc:sldMk cId="3433912875" sldId="335"/>
            <ac:spMk id="8" creationId="{ADAED867-22B8-52BA-0E18-A87A4B1AAFA0}"/>
          </ac:spMkLst>
        </pc:spChg>
        <pc:graphicFrameChg chg="mod modGraphic">
          <ac:chgData name="Sadie France" userId="S::s.france@uwtsd.ac.uk::b7d6a976-0449-421d-8e4f-ccb524b7ca6e" providerId="AD" clId="Web-{2AA8C5E8-C5B9-7F03-066D-2E559B30E80B}" dt="2025-03-17T10:56:03.435" v="6" actId="1076"/>
          <ac:graphicFrameMkLst>
            <pc:docMk/>
            <pc:sldMk cId="3433912875" sldId="335"/>
            <ac:graphicFrameMk id="7" creationId="{1D20D64F-00C2-FCF1-C610-9C1754E14ED4}"/>
          </ac:graphicFrameMkLst>
        </pc:graphicFrameChg>
      </pc:sldChg>
    </pc:docChg>
  </pc:docChgLst>
  <pc:docChgLst>
    <pc:chgData name="Sadie France" userId="S::s.france@uwtsd.ac.uk::b7d6a976-0449-421d-8e4f-ccb524b7ca6e" providerId="AD" clId="Web-{A160BD3B-2E94-52F1-73DB-0C61098A0474}"/>
    <pc:docChg chg="addSld">
      <pc:chgData name="Sadie France" userId="S::s.france@uwtsd.ac.uk::b7d6a976-0449-421d-8e4f-ccb524b7ca6e" providerId="AD" clId="Web-{A160BD3B-2E94-52F1-73DB-0C61098A0474}" dt="2025-03-13T10:58:55.724" v="23"/>
      <pc:docMkLst>
        <pc:docMk/>
      </pc:docMkLst>
      <pc:sldChg chg="add">
        <pc:chgData name="Sadie France" userId="S::s.france@uwtsd.ac.uk::b7d6a976-0449-421d-8e4f-ccb524b7ca6e" providerId="AD" clId="Web-{A160BD3B-2E94-52F1-73DB-0C61098A0474}" dt="2025-03-13T10:57:43.284" v="8"/>
        <pc:sldMkLst>
          <pc:docMk/>
          <pc:sldMk cId="2544252553" sldId="269"/>
        </pc:sldMkLst>
      </pc:sldChg>
      <pc:sldChg chg="add">
        <pc:chgData name="Sadie France" userId="S::s.france@uwtsd.ac.uk::b7d6a976-0449-421d-8e4f-ccb524b7ca6e" providerId="AD" clId="Web-{A160BD3B-2E94-52F1-73DB-0C61098A0474}" dt="2025-03-13T10:57:43.393" v="12"/>
        <pc:sldMkLst>
          <pc:docMk/>
          <pc:sldMk cId="3493067888" sldId="274"/>
        </pc:sldMkLst>
      </pc:sldChg>
      <pc:sldChg chg="add">
        <pc:chgData name="Sadie France" userId="S::s.france@uwtsd.ac.uk::b7d6a976-0449-421d-8e4f-ccb524b7ca6e" providerId="AD" clId="Web-{A160BD3B-2E94-52F1-73DB-0C61098A0474}" dt="2025-03-13T10:57:43.581" v="13"/>
        <pc:sldMkLst>
          <pc:docMk/>
          <pc:sldMk cId="3531422156" sldId="275"/>
        </pc:sldMkLst>
      </pc:sldChg>
      <pc:sldChg chg="add">
        <pc:chgData name="Sadie France" userId="S::s.france@uwtsd.ac.uk::b7d6a976-0449-421d-8e4f-ccb524b7ca6e" providerId="AD" clId="Web-{A160BD3B-2E94-52F1-73DB-0C61098A0474}" dt="2025-03-13T10:57:43.596" v="14"/>
        <pc:sldMkLst>
          <pc:docMk/>
          <pc:sldMk cId="1399743918" sldId="276"/>
        </pc:sldMkLst>
      </pc:sldChg>
      <pc:sldChg chg="add">
        <pc:chgData name="Sadie France" userId="S::s.france@uwtsd.ac.uk::b7d6a976-0449-421d-8e4f-ccb524b7ca6e" providerId="AD" clId="Web-{A160BD3B-2E94-52F1-73DB-0C61098A0474}" dt="2025-03-13T10:57:43.596" v="15"/>
        <pc:sldMkLst>
          <pc:docMk/>
          <pc:sldMk cId="2386895775" sldId="277"/>
        </pc:sldMkLst>
      </pc:sldChg>
      <pc:sldChg chg="add">
        <pc:chgData name="Sadie France" userId="S::s.france@uwtsd.ac.uk::b7d6a976-0449-421d-8e4f-ccb524b7ca6e" providerId="AD" clId="Web-{A160BD3B-2E94-52F1-73DB-0C61098A0474}" dt="2025-03-13T10:57:43.612" v="16"/>
        <pc:sldMkLst>
          <pc:docMk/>
          <pc:sldMk cId="3095295245" sldId="278"/>
        </pc:sldMkLst>
      </pc:sldChg>
      <pc:sldChg chg="add">
        <pc:chgData name="Sadie France" userId="S::s.france@uwtsd.ac.uk::b7d6a976-0449-421d-8e4f-ccb524b7ca6e" providerId="AD" clId="Web-{A160BD3B-2E94-52F1-73DB-0C61098A0474}" dt="2025-03-13T10:57:43.612" v="17"/>
        <pc:sldMkLst>
          <pc:docMk/>
          <pc:sldMk cId="2342137043" sldId="279"/>
        </pc:sldMkLst>
      </pc:sldChg>
      <pc:sldChg chg="add">
        <pc:chgData name="Sadie France" userId="S::s.france@uwtsd.ac.uk::b7d6a976-0449-421d-8e4f-ccb524b7ca6e" providerId="AD" clId="Web-{A160BD3B-2E94-52F1-73DB-0C61098A0474}" dt="2025-03-13T10:58:55.708" v="21"/>
        <pc:sldMkLst>
          <pc:docMk/>
          <pc:sldMk cId="2326300370" sldId="282"/>
        </pc:sldMkLst>
      </pc:sldChg>
      <pc:sldChg chg="add">
        <pc:chgData name="Sadie France" userId="S::s.france@uwtsd.ac.uk::b7d6a976-0449-421d-8e4f-ccb524b7ca6e" providerId="AD" clId="Web-{A160BD3B-2E94-52F1-73DB-0C61098A0474}" dt="2025-03-13T10:58:55.708" v="22"/>
        <pc:sldMkLst>
          <pc:docMk/>
          <pc:sldMk cId="3950999661" sldId="283"/>
        </pc:sldMkLst>
      </pc:sldChg>
      <pc:sldChg chg="add">
        <pc:chgData name="Sadie France" userId="S::s.france@uwtsd.ac.uk::b7d6a976-0449-421d-8e4f-ccb524b7ca6e" providerId="AD" clId="Web-{A160BD3B-2E94-52F1-73DB-0C61098A0474}" dt="2025-03-13T10:58:55.677" v="18"/>
        <pc:sldMkLst>
          <pc:docMk/>
          <pc:sldMk cId="1045455019" sldId="284"/>
        </pc:sldMkLst>
      </pc:sldChg>
      <pc:sldChg chg="add">
        <pc:chgData name="Sadie France" userId="S::s.france@uwtsd.ac.uk::b7d6a976-0449-421d-8e4f-ccb524b7ca6e" providerId="AD" clId="Web-{A160BD3B-2E94-52F1-73DB-0C61098A0474}" dt="2025-03-13T10:58:55.724" v="23"/>
        <pc:sldMkLst>
          <pc:docMk/>
          <pc:sldMk cId="3127157959" sldId="285"/>
        </pc:sldMkLst>
      </pc:sldChg>
      <pc:sldChg chg="add">
        <pc:chgData name="Sadie France" userId="S::s.france@uwtsd.ac.uk::b7d6a976-0449-421d-8e4f-ccb524b7ca6e" providerId="AD" clId="Web-{A160BD3B-2E94-52F1-73DB-0C61098A0474}" dt="2025-03-13T10:54:13.027" v="1"/>
        <pc:sldMkLst>
          <pc:docMk/>
          <pc:sldMk cId="1097675025" sldId="288"/>
        </pc:sldMkLst>
      </pc:sldChg>
      <pc:sldChg chg="add">
        <pc:chgData name="Sadie France" userId="S::s.france@uwtsd.ac.uk::b7d6a976-0449-421d-8e4f-ccb524b7ca6e" providerId="AD" clId="Web-{A160BD3B-2E94-52F1-73DB-0C61098A0474}" dt="2025-03-13T10:57:43.268" v="5"/>
        <pc:sldMkLst>
          <pc:docMk/>
          <pc:sldMk cId="3128536795" sldId="302"/>
        </pc:sldMkLst>
      </pc:sldChg>
      <pc:sldChg chg="add">
        <pc:chgData name="Sadie France" userId="S::s.france@uwtsd.ac.uk::b7d6a976-0449-421d-8e4f-ccb524b7ca6e" providerId="AD" clId="Web-{A160BD3B-2E94-52F1-73DB-0C61098A0474}" dt="2025-03-13T10:57:43.268" v="6"/>
        <pc:sldMkLst>
          <pc:docMk/>
          <pc:sldMk cId="2724765044" sldId="303"/>
        </pc:sldMkLst>
      </pc:sldChg>
      <pc:sldChg chg="add">
        <pc:chgData name="Sadie France" userId="S::s.france@uwtsd.ac.uk::b7d6a976-0449-421d-8e4f-ccb524b7ca6e" providerId="AD" clId="Web-{A160BD3B-2E94-52F1-73DB-0C61098A0474}" dt="2025-03-13T10:57:43.268" v="7"/>
        <pc:sldMkLst>
          <pc:docMk/>
          <pc:sldMk cId="2022723083" sldId="304"/>
        </pc:sldMkLst>
      </pc:sldChg>
      <pc:sldChg chg="new">
        <pc:chgData name="Sadie France" userId="S::s.france@uwtsd.ac.uk::b7d6a976-0449-421d-8e4f-ccb524b7ca6e" providerId="AD" clId="Web-{A160BD3B-2E94-52F1-73DB-0C61098A0474}" dt="2025-03-13T10:54:00.651" v="0"/>
        <pc:sldMkLst>
          <pc:docMk/>
          <pc:sldMk cId="2762709015" sldId="325"/>
        </pc:sldMkLst>
      </pc:sldChg>
      <pc:sldChg chg="add">
        <pc:chgData name="Sadie France" userId="S::s.france@uwtsd.ac.uk::b7d6a976-0449-421d-8e4f-ccb524b7ca6e" providerId="AD" clId="Web-{A160BD3B-2E94-52F1-73DB-0C61098A0474}" dt="2025-03-13T10:57:43.237" v="2"/>
        <pc:sldMkLst>
          <pc:docMk/>
          <pc:sldMk cId="845004870" sldId="326"/>
        </pc:sldMkLst>
      </pc:sldChg>
      <pc:sldChg chg="add">
        <pc:chgData name="Sadie France" userId="S::s.france@uwtsd.ac.uk::b7d6a976-0449-421d-8e4f-ccb524b7ca6e" providerId="AD" clId="Web-{A160BD3B-2E94-52F1-73DB-0C61098A0474}" dt="2025-03-13T10:57:43.237" v="3"/>
        <pc:sldMkLst>
          <pc:docMk/>
          <pc:sldMk cId="1317413515" sldId="327"/>
        </pc:sldMkLst>
      </pc:sldChg>
      <pc:sldChg chg="add">
        <pc:chgData name="Sadie France" userId="S::s.france@uwtsd.ac.uk::b7d6a976-0449-421d-8e4f-ccb524b7ca6e" providerId="AD" clId="Web-{A160BD3B-2E94-52F1-73DB-0C61098A0474}" dt="2025-03-13T10:57:43.253" v="4"/>
        <pc:sldMkLst>
          <pc:docMk/>
          <pc:sldMk cId="4118337849" sldId="328"/>
        </pc:sldMkLst>
      </pc:sldChg>
      <pc:sldChg chg="add">
        <pc:chgData name="Sadie France" userId="S::s.france@uwtsd.ac.uk::b7d6a976-0449-421d-8e4f-ccb524b7ca6e" providerId="AD" clId="Web-{A160BD3B-2E94-52F1-73DB-0C61098A0474}" dt="2025-03-13T10:57:43.284" v="9"/>
        <pc:sldMkLst>
          <pc:docMk/>
          <pc:sldMk cId="2605274054" sldId="329"/>
        </pc:sldMkLst>
      </pc:sldChg>
      <pc:sldChg chg="add">
        <pc:chgData name="Sadie France" userId="S::s.france@uwtsd.ac.uk::b7d6a976-0449-421d-8e4f-ccb524b7ca6e" providerId="AD" clId="Web-{A160BD3B-2E94-52F1-73DB-0C61098A0474}" dt="2025-03-13T10:57:43.378" v="10"/>
        <pc:sldMkLst>
          <pc:docMk/>
          <pc:sldMk cId="480770772" sldId="330"/>
        </pc:sldMkLst>
      </pc:sldChg>
      <pc:sldChg chg="add">
        <pc:chgData name="Sadie France" userId="S::s.france@uwtsd.ac.uk::b7d6a976-0449-421d-8e4f-ccb524b7ca6e" providerId="AD" clId="Web-{A160BD3B-2E94-52F1-73DB-0C61098A0474}" dt="2025-03-13T10:57:43.393" v="11"/>
        <pc:sldMkLst>
          <pc:docMk/>
          <pc:sldMk cId="33807949" sldId="331"/>
        </pc:sldMkLst>
      </pc:sldChg>
      <pc:sldChg chg="add">
        <pc:chgData name="Sadie France" userId="S::s.france@uwtsd.ac.uk::b7d6a976-0449-421d-8e4f-ccb524b7ca6e" providerId="AD" clId="Web-{A160BD3B-2E94-52F1-73DB-0C61098A0474}" dt="2025-03-13T10:58:55.692" v="19"/>
        <pc:sldMkLst>
          <pc:docMk/>
          <pc:sldMk cId="4257259521" sldId="332"/>
        </pc:sldMkLst>
      </pc:sldChg>
      <pc:sldChg chg="add">
        <pc:chgData name="Sadie France" userId="S::s.france@uwtsd.ac.uk::b7d6a976-0449-421d-8e4f-ccb524b7ca6e" providerId="AD" clId="Web-{A160BD3B-2E94-52F1-73DB-0C61098A0474}" dt="2025-03-13T10:58:55.692" v="20"/>
        <pc:sldMkLst>
          <pc:docMk/>
          <pc:sldMk cId="129333113" sldId="333"/>
        </pc:sldMkLst>
      </pc:sldChg>
    </pc:docChg>
  </pc:docChgLst>
  <pc:docChgLst>
    <pc:chgData name="Sadie France" userId="S::s.france@uwtsd.ac.uk::b7d6a976-0449-421d-8e4f-ccb524b7ca6e" providerId="AD" clId="Web-{5CDBF9E2-4BCF-81C1-F545-0CF23BE35C47}"/>
    <pc:docChg chg="addSld delSld modSld sldOrd">
      <pc:chgData name="Sadie France" userId="S::s.france@uwtsd.ac.uk::b7d6a976-0449-421d-8e4f-ccb524b7ca6e" providerId="AD" clId="Web-{5CDBF9E2-4BCF-81C1-F545-0CF23BE35C47}" dt="2025-03-13T11:34:55.681" v="216"/>
      <pc:docMkLst>
        <pc:docMk/>
      </pc:docMkLst>
      <pc:sldChg chg="addSp modSp mod setBg">
        <pc:chgData name="Sadie France" userId="S::s.france@uwtsd.ac.uk::b7d6a976-0449-421d-8e4f-ccb524b7ca6e" providerId="AD" clId="Web-{5CDBF9E2-4BCF-81C1-F545-0CF23BE35C47}" dt="2025-03-13T11:25:05.867" v="87"/>
        <pc:sldMkLst>
          <pc:docMk/>
          <pc:sldMk cId="109857222" sldId="256"/>
        </pc:sldMkLst>
        <pc:spChg chg="mod">
          <ac:chgData name="Sadie France" userId="S::s.france@uwtsd.ac.uk::b7d6a976-0449-421d-8e4f-ccb524b7ca6e" providerId="AD" clId="Web-{5CDBF9E2-4BCF-81C1-F545-0CF23BE35C47}" dt="2025-03-13T11:25:05.867" v="87"/>
          <ac:spMkLst>
            <pc:docMk/>
            <pc:sldMk cId="109857222" sldId="256"/>
            <ac:spMk id="2" creationId="{00000000-0000-0000-0000-000000000000}"/>
          </ac:spMkLst>
        </pc:spChg>
        <pc:spChg chg="mod">
          <ac:chgData name="Sadie France" userId="S::s.france@uwtsd.ac.uk::b7d6a976-0449-421d-8e4f-ccb524b7ca6e" providerId="AD" clId="Web-{5CDBF9E2-4BCF-81C1-F545-0CF23BE35C47}" dt="2025-03-13T11:25:05.867" v="87"/>
          <ac:spMkLst>
            <pc:docMk/>
            <pc:sldMk cId="109857222" sldId="256"/>
            <ac:spMk id="3" creationId="{00000000-0000-0000-0000-000000000000}"/>
          </ac:spMkLst>
        </pc:spChg>
        <pc:spChg chg="add">
          <ac:chgData name="Sadie France" userId="S::s.france@uwtsd.ac.uk::b7d6a976-0449-421d-8e4f-ccb524b7ca6e" providerId="AD" clId="Web-{5CDBF9E2-4BCF-81C1-F545-0CF23BE35C47}" dt="2025-03-13T11:25:05.867" v="87"/>
          <ac:spMkLst>
            <pc:docMk/>
            <pc:sldMk cId="109857222" sldId="256"/>
            <ac:spMk id="8" creationId="{0E30439A-8A5B-46EC-8283-9B6B031D40D0}"/>
          </ac:spMkLst>
        </pc:spChg>
        <pc:spChg chg="add">
          <ac:chgData name="Sadie France" userId="S::s.france@uwtsd.ac.uk::b7d6a976-0449-421d-8e4f-ccb524b7ca6e" providerId="AD" clId="Web-{5CDBF9E2-4BCF-81C1-F545-0CF23BE35C47}" dt="2025-03-13T11:25:05.867" v="87"/>
          <ac:spMkLst>
            <pc:docMk/>
            <pc:sldMk cId="109857222" sldId="256"/>
            <ac:spMk id="10" creationId="{5CEAD642-85CF-4750-8432-7C80C901F001}"/>
          </ac:spMkLst>
        </pc:spChg>
        <pc:spChg chg="add">
          <ac:chgData name="Sadie France" userId="S::s.france@uwtsd.ac.uk::b7d6a976-0449-421d-8e4f-ccb524b7ca6e" providerId="AD" clId="Web-{5CDBF9E2-4BCF-81C1-F545-0CF23BE35C47}" dt="2025-03-13T11:25:05.867" v="87"/>
          <ac:spMkLst>
            <pc:docMk/>
            <pc:sldMk cId="109857222" sldId="256"/>
            <ac:spMk id="12" creationId="{FA33EEAE-15D5-4119-8C1E-89D943F911EF}"/>
          </ac:spMkLst>
        </pc:spChg>
        <pc:spChg chg="add">
          <ac:chgData name="Sadie France" userId="S::s.france@uwtsd.ac.uk::b7d6a976-0449-421d-8e4f-ccb524b7ca6e" providerId="AD" clId="Web-{5CDBF9E2-4BCF-81C1-F545-0CF23BE35C47}" dt="2025-03-13T11:25:05.867" v="87"/>
          <ac:spMkLst>
            <pc:docMk/>
            <pc:sldMk cId="109857222" sldId="256"/>
            <ac:spMk id="14" creationId="{730D8B3B-9B80-4025-B934-26DC7D7CD231}"/>
          </ac:spMkLst>
        </pc:spChg>
        <pc:spChg chg="add">
          <ac:chgData name="Sadie France" userId="S::s.france@uwtsd.ac.uk::b7d6a976-0449-421d-8e4f-ccb524b7ca6e" providerId="AD" clId="Web-{5CDBF9E2-4BCF-81C1-F545-0CF23BE35C47}" dt="2025-03-13T11:25:05.867" v="87"/>
          <ac:spMkLst>
            <pc:docMk/>
            <pc:sldMk cId="109857222" sldId="256"/>
            <ac:spMk id="16" creationId="{B5A1B09C-1565-46F8-B70F-621C5EB48A09}"/>
          </ac:spMkLst>
        </pc:spChg>
        <pc:spChg chg="add">
          <ac:chgData name="Sadie France" userId="S::s.france@uwtsd.ac.uk::b7d6a976-0449-421d-8e4f-ccb524b7ca6e" providerId="AD" clId="Web-{5CDBF9E2-4BCF-81C1-F545-0CF23BE35C47}" dt="2025-03-13T11:25:05.867" v="87"/>
          <ac:spMkLst>
            <pc:docMk/>
            <pc:sldMk cId="109857222" sldId="256"/>
            <ac:spMk id="18" creationId="{8C516CC8-80AC-446C-A56E-9F54B7210402}"/>
          </ac:spMkLst>
        </pc:spChg>
        <pc:spChg chg="add">
          <ac:chgData name="Sadie France" userId="S::s.france@uwtsd.ac.uk::b7d6a976-0449-421d-8e4f-ccb524b7ca6e" providerId="AD" clId="Web-{5CDBF9E2-4BCF-81C1-F545-0CF23BE35C47}" dt="2025-03-13T11:25:05.867" v="87"/>
          <ac:spMkLst>
            <pc:docMk/>
            <pc:sldMk cId="109857222" sldId="256"/>
            <ac:spMk id="20" creationId="{53947E58-F088-49F1-A3D1-DEA690192E84}"/>
          </ac:spMkLst>
        </pc:spChg>
      </pc:sldChg>
      <pc:sldChg chg="addSp delSp modSp">
        <pc:chgData name="Sadie France" userId="S::s.france@uwtsd.ac.uk::b7d6a976-0449-421d-8e4f-ccb524b7ca6e" providerId="AD" clId="Web-{5CDBF9E2-4BCF-81C1-F545-0CF23BE35C47}" dt="2025-03-13T11:25:20.555" v="90"/>
        <pc:sldMkLst>
          <pc:docMk/>
          <pc:sldMk cId="960472663" sldId="265"/>
        </pc:sldMkLst>
        <pc:spChg chg="mod">
          <ac:chgData name="Sadie France" userId="S::s.france@uwtsd.ac.uk::b7d6a976-0449-421d-8e4f-ccb524b7ca6e" providerId="AD" clId="Web-{5CDBF9E2-4BCF-81C1-F545-0CF23BE35C47}" dt="2025-03-13T11:25:20.555" v="90"/>
          <ac:spMkLst>
            <pc:docMk/>
            <pc:sldMk cId="960472663" sldId="265"/>
            <ac:spMk id="2" creationId="{21E80379-B1EE-4BEF-3848-3E45867159AD}"/>
          </ac:spMkLst>
        </pc:spChg>
        <pc:spChg chg="mod">
          <ac:chgData name="Sadie France" userId="S::s.france@uwtsd.ac.uk::b7d6a976-0449-421d-8e4f-ccb524b7ca6e" providerId="AD" clId="Web-{5CDBF9E2-4BCF-81C1-F545-0CF23BE35C47}" dt="2025-03-13T11:25:20.555" v="90"/>
          <ac:spMkLst>
            <pc:docMk/>
            <pc:sldMk cId="960472663" sldId="265"/>
            <ac:spMk id="3" creationId="{AFB977EF-B7CD-519A-F75F-B86ACBD1CEB9}"/>
          </ac:spMkLst>
        </pc:spChg>
        <pc:spChg chg="add">
          <ac:chgData name="Sadie France" userId="S::s.france@uwtsd.ac.uk::b7d6a976-0449-421d-8e4f-ccb524b7ca6e" providerId="AD" clId="Web-{5CDBF9E2-4BCF-81C1-F545-0CF23BE35C47}" dt="2025-03-13T11:25:20.555" v="90"/>
          <ac:spMkLst>
            <pc:docMk/>
            <pc:sldMk cId="960472663" sldId="265"/>
            <ac:spMk id="8" creationId="{DEE2AD96-B495-4E06-9291-B71706F728CB}"/>
          </ac:spMkLst>
        </pc:spChg>
        <pc:spChg chg="add">
          <ac:chgData name="Sadie France" userId="S::s.france@uwtsd.ac.uk::b7d6a976-0449-421d-8e4f-ccb524b7ca6e" providerId="AD" clId="Web-{5CDBF9E2-4BCF-81C1-F545-0CF23BE35C47}" dt="2025-03-13T11:25:20.555" v="90"/>
          <ac:spMkLst>
            <pc:docMk/>
            <pc:sldMk cId="960472663" sldId="265"/>
            <ac:spMk id="10" creationId="{53CF6D67-C5A8-4ADD-9E8E-1E38CA1D3166}"/>
          </ac:spMkLst>
        </pc:spChg>
        <pc:spChg chg="add">
          <ac:chgData name="Sadie France" userId="S::s.france@uwtsd.ac.uk::b7d6a976-0449-421d-8e4f-ccb524b7ca6e" providerId="AD" clId="Web-{5CDBF9E2-4BCF-81C1-F545-0CF23BE35C47}" dt="2025-03-13T11:25:20.555" v="90"/>
          <ac:spMkLst>
            <pc:docMk/>
            <pc:sldMk cId="960472663" sldId="265"/>
            <ac:spMk id="12" creationId="{86909FA0-B515-4681-B7A8-FA281D133B94}"/>
          </ac:spMkLst>
        </pc:spChg>
        <pc:spChg chg="add">
          <ac:chgData name="Sadie France" userId="S::s.france@uwtsd.ac.uk::b7d6a976-0449-421d-8e4f-ccb524b7ca6e" providerId="AD" clId="Web-{5CDBF9E2-4BCF-81C1-F545-0CF23BE35C47}" dt="2025-03-13T11:25:20.555" v="90"/>
          <ac:spMkLst>
            <pc:docMk/>
            <pc:sldMk cId="960472663" sldId="265"/>
            <ac:spMk id="14" creationId="{21C9FE86-FCC3-4A31-AA1C-C882262B7FE7}"/>
          </ac:spMkLst>
        </pc:spChg>
        <pc:spChg chg="add">
          <ac:chgData name="Sadie France" userId="S::s.france@uwtsd.ac.uk::b7d6a976-0449-421d-8e4f-ccb524b7ca6e" providerId="AD" clId="Web-{5CDBF9E2-4BCF-81C1-F545-0CF23BE35C47}" dt="2025-03-13T11:25:20.555" v="90"/>
          <ac:spMkLst>
            <pc:docMk/>
            <pc:sldMk cId="960472663" sldId="265"/>
            <ac:spMk id="16" creationId="{7D96243B-ECED-4B71-8E06-AE9A285EAD20}"/>
          </ac:spMkLst>
        </pc:spChg>
        <pc:spChg chg="add">
          <ac:chgData name="Sadie France" userId="S::s.france@uwtsd.ac.uk::b7d6a976-0449-421d-8e4f-ccb524b7ca6e" providerId="AD" clId="Web-{5CDBF9E2-4BCF-81C1-F545-0CF23BE35C47}" dt="2025-03-13T11:25:20.555" v="90"/>
          <ac:spMkLst>
            <pc:docMk/>
            <pc:sldMk cId="960472663" sldId="265"/>
            <ac:spMk id="18" creationId="{A09989E4-EFDC-4A90-A633-E0525FB4139E}"/>
          </ac:spMkLst>
        </pc:spChg>
        <pc:picChg chg="del">
          <ac:chgData name="Sadie France" userId="S::s.france@uwtsd.ac.uk::b7d6a976-0449-421d-8e4f-ccb524b7ca6e" providerId="AD" clId="Web-{5CDBF9E2-4BCF-81C1-F545-0CF23BE35C47}" dt="2025-03-13T11:24:57.054" v="86"/>
          <ac:picMkLst>
            <pc:docMk/>
            <pc:sldMk cId="960472663" sldId="265"/>
            <ac:picMk id="5" creationId="{61ABBBCE-67A2-3D40-9679-8D2E4F632604}"/>
          </ac:picMkLst>
        </pc:picChg>
      </pc:sldChg>
      <pc:sldChg chg="addSp modSp">
        <pc:chgData name="Sadie France" userId="S::s.france@uwtsd.ac.uk::b7d6a976-0449-421d-8e4f-ccb524b7ca6e" providerId="AD" clId="Web-{5CDBF9E2-4BCF-81C1-F545-0CF23BE35C47}" dt="2025-03-13T11:25:32.977" v="91"/>
        <pc:sldMkLst>
          <pc:docMk/>
          <pc:sldMk cId="3657339711" sldId="266"/>
        </pc:sldMkLst>
        <pc:spChg chg="mod">
          <ac:chgData name="Sadie France" userId="S::s.france@uwtsd.ac.uk::b7d6a976-0449-421d-8e4f-ccb524b7ca6e" providerId="AD" clId="Web-{5CDBF9E2-4BCF-81C1-F545-0CF23BE35C47}" dt="2025-03-13T11:25:32.977" v="91"/>
          <ac:spMkLst>
            <pc:docMk/>
            <pc:sldMk cId="3657339711" sldId="266"/>
            <ac:spMk id="2" creationId="{DC36D441-3216-1329-F2FC-DDF3FF803308}"/>
          </ac:spMkLst>
        </pc:spChg>
        <pc:spChg chg="mod">
          <ac:chgData name="Sadie France" userId="S::s.france@uwtsd.ac.uk::b7d6a976-0449-421d-8e4f-ccb524b7ca6e" providerId="AD" clId="Web-{5CDBF9E2-4BCF-81C1-F545-0CF23BE35C47}" dt="2025-03-13T11:25:32.977" v="91"/>
          <ac:spMkLst>
            <pc:docMk/>
            <pc:sldMk cId="3657339711" sldId="266"/>
            <ac:spMk id="3" creationId="{C72969F5-9203-80D4-D603-275FF4AEED4B}"/>
          </ac:spMkLst>
        </pc:spChg>
        <pc:spChg chg="add">
          <ac:chgData name="Sadie France" userId="S::s.france@uwtsd.ac.uk::b7d6a976-0449-421d-8e4f-ccb524b7ca6e" providerId="AD" clId="Web-{5CDBF9E2-4BCF-81C1-F545-0CF23BE35C47}" dt="2025-03-13T11:25:32.977" v="91"/>
          <ac:spMkLst>
            <pc:docMk/>
            <pc:sldMk cId="3657339711" sldId="266"/>
            <ac:spMk id="8" creationId="{C2554CA6-288E-4202-BC52-2E5A8F0C0AED}"/>
          </ac:spMkLst>
        </pc:spChg>
        <pc:spChg chg="add">
          <ac:chgData name="Sadie France" userId="S::s.france@uwtsd.ac.uk::b7d6a976-0449-421d-8e4f-ccb524b7ca6e" providerId="AD" clId="Web-{5CDBF9E2-4BCF-81C1-F545-0CF23BE35C47}" dt="2025-03-13T11:25:32.977" v="91"/>
          <ac:spMkLst>
            <pc:docMk/>
            <pc:sldMk cId="3657339711" sldId="266"/>
            <ac:spMk id="10" creationId="{B10BB131-AC8E-4A8E-A5D1-36260F720C3B}"/>
          </ac:spMkLst>
        </pc:spChg>
        <pc:spChg chg="add">
          <ac:chgData name="Sadie France" userId="S::s.france@uwtsd.ac.uk::b7d6a976-0449-421d-8e4f-ccb524b7ca6e" providerId="AD" clId="Web-{5CDBF9E2-4BCF-81C1-F545-0CF23BE35C47}" dt="2025-03-13T11:25:32.977" v="91"/>
          <ac:spMkLst>
            <pc:docMk/>
            <pc:sldMk cId="3657339711" sldId="266"/>
            <ac:spMk id="12" creationId="{5B7778FC-632E-4DCA-A7CB-0D7731CCF970}"/>
          </ac:spMkLst>
        </pc:spChg>
        <pc:spChg chg="add">
          <ac:chgData name="Sadie France" userId="S::s.france@uwtsd.ac.uk::b7d6a976-0449-421d-8e4f-ccb524b7ca6e" providerId="AD" clId="Web-{5CDBF9E2-4BCF-81C1-F545-0CF23BE35C47}" dt="2025-03-13T11:25:32.977" v="91"/>
          <ac:spMkLst>
            <pc:docMk/>
            <pc:sldMk cId="3657339711" sldId="266"/>
            <ac:spMk id="14" creationId="{FA23A907-97FB-4A8F-880A-DD77401C4296}"/>
          </ac:spMkLst>
        </pc:spChg>
      </pc:sldChg>
      <pc:sldChg chg="addSp modSp">
        <pc:chgData name="Sadie France" userId="S::s.france@uwtsd.ac.uk::b7d6a976-0449-421d-8e4f-ccb524b7ca6e" providerId="AD" clId="Web-{5CDBF9E2-4BCF-81C1-F545-0CF23BE35C47}" dt="2025-03-13T11:25:43.071" v="92"/>
        <pc:sldMkLst>
          <pc:docMk/>
          <pc:sldMk cId="1486999952" sldId="267"/>
        </pc:sldMkLst>
        <pc:spChg chg="mod">
          <ac:chgData name="Sadie France" userId="S::s.france@uwtsd.ac.uk::b7d6a976-0449-421d-8e4f-ccb524b7ca6e" providerId="AD" clId="Web-{5CDBF9E2-4BCF-81C1-F545-0CF23BE35C47}" dt="2025-03-13T11:25:43.071" v="92"/>
          <ac:spMkLst>
            <pc:docMk/>
            <pc:sldMk cId="1486999952" sldId="267"/>
            <ac:spMk id="2" creationId="{629265A0-EEC9-CE21-8902-14E2EDC9E13D}"/>
          </ac:spMkLst>
        </pc:spChg>
        <pc:spChg chg="mod">
          <ac:chgData name="Sadie France" userId="S::s.france@uwtsd.ac.uk::b7d6a976-0449-421d-8e4f-ccb524b7ca6e" providerId="AD" clId="Web-{5CDBF9E2-4BCF-81C1-F545-0CF23BE35C47}" dt="2025-03-13T11:25:43.071" v="92"/>
          <ac:spMkLst>
            <pc:docMk/>
            <pc:sldMk cId="1486999952" sldId="267"/>
            <ac:spMk id="3" creationId="{EBC8A390-C114-BEBD-CE16-D5E267907C95}"/>
          </ac:spMkLst>
        </pc:spChg>
        <pc:spChg chg="add">
          <ac:chgData name="Sadie France" userId="S::s.france@uwtsd.ac.uk::b7d6a976-0449-421d-8e4f-ccb524b7ca6e" providerId="AD" clId="Web-{5CDBF9E2-4BCF-81C1-F545-0CF23BE35C47}" dt="2025-03-13T11:25:43.071" v="92"/>
          <ac:spMkLst>
            <pc:docMk/>
            <pc:sldMk cId="1486999952" sldId="267"/>
            <ac:spMk id="10" creationId="{2EB492CD-616E-47F8-933B-5E2D952A0593}"/>
          </ac:spMkLst>
        </pc:spChg>
        <pc:spChg chg="add">
          <ac:chgData name="Sadie France" userId="S::s.france@uwtsd.ac.uk::b7d6a976-0449-421d-8e4f-ccb524b7ca6e" providerId="AD" clId="Web-{5CDBF9E2-4BCF-81C1-F545-0CF23BE35C47}" dt="2025-03-13T11:25:43.071" v="92"/>
          <ac:spMkLst>
            <pc:docMk/>
            <pc:sldMk cId="1486999952" sldId="267"/>
            <ac:spMk id="12" creationId="{59383CF9-23B5-4335-9B21-1791C4CF1C75}"/>
          </ac:spMkLst>
        </pc:spChg>
        <pc:spChg chg="add">
          <ac:chgData name="Sadie France" userId="S::s.france@uwtsd.ac.uk::b7d6a976-0449-421d-8e4f-ccb524b7ca6e" providerId="AD" clId="Web-{5CDBF9E2-4BCF-81C1-F545-0CF23BE35C47}" dt="2025-03-13T11:25:43.071" v="92"/>
          <ac:spMkLst>
            <pc:docMk/>
            <pc:sldMk cId="1486999952" sldId="267"/>
            <ac:spMk id="14" creationId="{0007FE00-9498-4706-B255-6437B0252C02}"/>
          </ac:spMkLst>
        </pc:spChg>
        <pc:picChg chg="mod ord">
          <ac:chgData name="Sadie France" userId="S::s.france@uwtsd.ac.uk::b7d6a976-0449-421d-8e4f-ccb524b7ca6e" providerId="AD" clId="Web-{5CDBF9E2-4BCF-81C1-F545-0CF23BE35C47}" dt="2025-03-13T11:25:43.071" v="92"/>
          <ac:picMkLst>
            <pc:docMk/>
            <pc:sldMk cId="1486999952" sldId="267"/>
            <ac:picMk id="5" creationId="{0E0D5C04-AA56-4C60-DF92-51786A971316}"/>
          </ac:picMkLst>
        </pc:picChg>
      </pc:sldChg>
      <pc:sldChg chg="addSp modSp">
        <pc:chgData name="Sadie France" userId="S::s.france@uwtsd.ac.uk::b7d6a976-0449-421d-8e4f-ccb524b7ca6e" providerId="AD" clId="Web-{5CDBF9E2-4BCF-81C1-F545-0CF23BE35C47}" dt="2025-03-13T11:25:56.540" v="94" actId="20577"/>
        <pc:sldMkLst>
          <pc:docMk/>
          <pc:sldMk cId="1883113851" sldId="268"/>
        </pc:sldMkLst>
        <pc:spChg chg="mod">
          <ac:chgData name="Sadie France" userId="S::s.france@uwtsd.ac.uk::b7d6a976-0449-421d-8e4f-ccb524b7ca6e" providerId="AD" clId="Web-{5CDBF9E2-4BCF-81C1-F545-0CF23BE35C47}" dt="2025-03-13T11:25:48.774" v="93"/>
          <ac:spMkLst>
            <pc:docMk/>
            <pc:sldMk cId="1883113851" sldId="268"/>
            <ac:spMk id="2" creationId="{4B27FE89-B84F-000E-6595-9EF4C69D3ECC}"/>
          </ac:spMkLst>
        </pc:spChg>
        <pc:spChg chg="mod">
          <ac:chgData name="Sadie France" userId="S::s.france@uwtsd.ac.uk::b7d6a976-0449-421d-8e4f-ccb524b7ca6e" providerId="AD" clId="Web-{5CDBF9E2-4BCF-81C1-F545-0CF23BE35C47}" dt="2025-03-13T11:25:56.540" v="94" actId="20577"/>
          <ac:spMkLst>
            <pc:docMk/>
            <pc:sldMk cId="1883113851" sldId="268"/>
            <ac:spMk id="3" creationId="{7497EAF1-3F0F-85CF-C5FA-6C9EC9465389}"/>
          </ac:spMkLst>
        </pc:spChg>
        <pc:spChg chg="add">
          <ac:chgData name="Sadie France" userId="S::s.france@uwtsd.ac.uk::b7d6a976-0449-421d-8e4f-ccb524b7ca6e" providerId="AD" clId="Web-{5CDBF9E2-4BCF-81C1-F545-0CF23BE35C47}" dt="2025-03-13T11:25:48.774" v="93"/>
          <ac:spMkLst>
            <pc:docMk/>
            <pc:sldMk cId="1883113851" sldId="268"/>
            <ac:spMk id="8" creationId="{DEE2AD96-B495-4E06-9291-B71706F728CB}"/>
          </ac:spMkLst>
        </pc:spChg>
        <pc:spChg chg="add">
          <ac:chgData name="Sadie France" userId="S::s.france@uwtsd.ac.uk::b7d6a976-0449-421d-8e4f-ccb524b7ca6e" providerId="AD" clId="Web-{5CDBF9E2-4BCF-81C1-F545-0CF23BE35C47}" dt="2025-03-13T11:25:48.774" v="93"/>
          <ac:spMkLst>
            <pc:docMk/>
            <pc:sldMk cId="1883113851" sldId="268"/>
            <ac:spMk id="10" creationId="{53CF6D67-C5A8-4ADD-9E8E-1E38CA1D3166}"/>
          </ac:spMkLst>
        </pc:spChg>
        <pc:spChg chg="add">
          <ac:chgData name="Sadie France" userId="S::s.france@uwtsd.ac.uk::b7d6a976-0449-421d-8e4f-ccb524b7ca6e" providerId="AD" clId="Web-{5CDBF9E2-4BCF-81C1-F545-0CF23BE35C47}" dt="2025-03-13T11:25:48.774" v="93"/>
          <ac:spMkLst>
            <pc:docMk/>
            <pc:sldMk cId="1883113851" sldId="268"/>
            <ac:spMk id="12" creationId="{86909FA0-B515-4681-B7A8-FA281D133B94}"/>
          </ac:spMkLst>
        </pc:spChg>
        <pc:spChg chg="add">
          <ac:chgData name="Sadie France" userId="S::s.france@uwtsd.ac.uk::b7d6a976-0449-421d-8e4f-ccb524b7ca6e" providerId="AD" clId="Web-{5CDBF9E2-4BCF-81C1-F545-0CF23BE35C47}" dt="2025-03-13T11:25:48.774" v="93"/>
          <ac:spMkLst>
            <pc:docMk/>
            <pc:sldMk cId="1883113851" sldId="268"/>
            <ac:spMk id="14" creationId="{21C9FE86-FCC3-4A31-AA1C-C882262B7FE7}"/>
          </ac:spMkLst>
        </pc:spChg>
        <pc:spChg chg="add">
          <ac:chgData name="Sadie France" userId="S::s.france@uwtsd.ac.uk::b7d6a976-0449-421d-8e4f-ccb524b7ca6e" providerId="AD" clId="Web-{5CDBF9E2-4BCF-81C1-F545-0CF23BE35C47}" dt="2025-03-13T11:25:48.774" v="93"/>
          <ac:spMkLst>
            <pc:docMk/>
            <pc:sldMk cId="1883113851" sldId="268"/>
            <ac:spMk id="16" creationId="{7D96243B-ECED-4B71-8E06-AE9A285EAD20}"/>
          </ac:spMkLst>
        </pc:spChg>
        <pc:spChg chg="add">
          <ac:chgData name="Sadie France" userId="S::s.france@uwtsd.ac.uk::b7d6a976-0449-421d-8e4f-ccb524b7ca6e" providerId="AD" clId="Web-{5CDBF9E2-4BCF-81C1-F545-0CF23BE35C47}" dt="2025-03-13T11:25:48.774" v="93"/>
          <ac:spMkLst>
            <pc:docMk/>
            <pc:sldMk cId="1883113851" sldId="268"/>
            <ac:spMk id="18" creationId="{A09989E4-EFDC-4A90-A633-E0525FB4139E}"/>
          </ac:spMkLst>
        </pc:spChg>
      </pc:sldChg>
      <pc:sldChg chg="modSp">
        <pc:chgData name="Sadie France" userId="S::s.france@uwtsd.ac.uk::b7d6a976-0449-421d-8e4f-ccb524b7ca6e" providerId="AD" clId="Web-{5CDBF9E2-4BCF-81C1-F545-0CF23BE35C47}" dt="2025-03-13T11:26:15.494" v="95" actId="20577"/>
        <pc:sldMkLst>
          <pc:docMk/>
          <pc:sldMk cId="1098429355" sldId="271"/>
        </pc:sldMkLst>
        <pc:spChg chg="mod">
          <ac:chgData name="Sadie France" userId="S::s.france@uwtsd.ac.uk::b7d6a976-0449-421d-8e4f-ccb524b7ca6e" providerId="AD" clId="Web-{5CDBF9E2-4BCF-81C1-F545-0CF23BE35C47}" dt="2025-03-13T11:26:15.494" v="95" actId="20577"/>
          <ac:spMkLst>
            <pc:docMk/>
            <pc:sldMk cId="1098429355" sldId="271"/>
            <ac:spMk id="3" creationId="{11899742-A491-7767-987B-2A6EDD5421A4}"/>
          </ac:spMkLst>
        </pc:spChg>
      </pc:sldChg>
      <pc:sldChg chg="addSp modSp">
        <pc:chgData name="Sadie France" userId="S::s.france@uwtsd.ac.uk::b7d6a976-0449-421d-8e4f-ccb524b7ca6e" providerId="AD" clId="Web-{5CDBF9E2-4BCF-81C1-F545-0CF23BE35C47}" dt="2025-03-13T11:26:31.432" v="96"/>
        <pc:sldMkLst>
          <pc:docMk/>
          <pc:sldMk cId="2497796215" sldId="272"/>
        </pc:sldMkLst>
        <pc:spChg chg="mod">
          <ac:chgData name="Sadie France" userId="S::s.france@uwtsd.ac.uk::b7d6a976-0449-421d-8e4f-ccb524b7ca6e" providerId="AD" clId="Web-{5CDBF9E2-4BCF-81C1-F545-0CF23BE35C47}" dt="2025-03-13T11:26:31.432" v="96"/>
          <ac:spMkLst>
            <pc:docMk/>
            <pc:sldMk cId="2497796215" sldId="272"/>
            <ac:spMk id="2" creationId="{8A79451A-0C19-1259-1FD3-CA5FB4C8EB12}"/>
          </ac:spMkLst>
        </pc:spChg>
        <pc:spChg chg="add">
          <ac:chgData name="Sadie France" userId="S::s.france@uwtsd.ac.uk::b7d6a976-0449-421d-8e4f-ccb524b7ca6e" providerId="AD" clId="Web-{5CDBF9E2-4BCF-81C1-F545-0CF23BE35C47}" dt="2025-03-13T11:26:31.432" v="96"/>
          <ac:spMkLst>
            <pc:docMk/>
            <pc:sldMk cId="2497796215" sldId="272"/>
            <ac:spMk id="10" creationId="{BACC6370-2D7E-4714-9D71-7542949D7D5D}"/>
          </ac:spMkLst>
        </pc:spChg>
        <pc:spChg chg="add">
          <ac:chgData name="Sadie France" userId="S::s.france@uwtsd.ac.uk::b7d6a976-0449-421d-8e4f-ccb524b7ca6e" providerId="AD" clId="Web-{5CDBF9E2-4BCF-81C1-F545-0CF23BE35C47}" dt="2025-03-13T11:26:31.432" v="96"/>
          <ac:spMkLst>
            <pc:docMk/>
            <pc:sldMk cId="2497796215" sldId="272"/>
            <ac:spMk id="12" creationId="{F68B3F68-107C-434F-AA38-110D5EA91B85}"/>
          </ac:spMkLst>
        </pc:spChg>
        <pc:spChg chg="add">
          <ac:chgData name="Sadie France" userId="S::s.france@uwtsd.ac.uk::b7d6a976-0449-421d-8e4f-ccb524b7ca6e" providerId="AD" clId="Web-{5CDBF9E2-4BCF-81C1-F545-0CF23BE35C47}" dt="2025-03-13T11:26:31.432" v="96"/>
          <ac:spMkLst>
            <pc:docMk/>
            <pc:sldMk cId="2497796215" sldId="272"/>
            <ac:spMk id="14" creationId="{AAD0DBB9-1A4B-4391-81D4-CB19F9AB918A}"/>
          </ac:spMkLst>
        </pc:spChg>
        <pc:spChg chg="add">
          <ac:chgData name="Sadie France" userId="S::s.france@uwtsd.ac.uk::b7d6a976-0449-421d-8e4f-ccb524b7ca6e" providerId="AD" clId="Web-{5CDBF9E2-4BCF-81C1-F545-0CF23BE35C47}" dt="2025-03-13T11:26:31.432" v="96"/>
          <ac:spMkLst>
            <pc:docMk/>
            <pc:sldMk cId="2497796215" sldId="272"/>
            <ac:spMk id="16" creationId="{063BBA22-50EA-4C4D-BE05-F1CE4E63AA56}"/>
          </ac:spMkLst>
        </pc:spChg>
        <pc:graphicFrameChg chg="mod modGraphic">
          <ac:chgData name="Sadie France" userId="S::s.france@uwtsd.ac.uk::b7d6a976-0449-421d-8e4f-ccb524b7ca6e" providerId="AD" clId="Web-{5CDBF9E2-4BCF-81C1-F545-0CF23BE35C47}" dt="2025-03-13T11:26:31.432" v="96"/>
          <ac:graphicFrameMkLst>
            <pc:docMk/>
            <pc:sldMk cId="2497796215" sldId="272"/>
            <ac:graphicFrameMk id="5" creationId="{619FA459-37F3-CD26-E341-F12C6F902057}"/>
          </ac:graphicFrameMkLst>
        </pc:graphicFrameChg>
      </pc:sldChg>
      <pc:sldChg chg="addSp modSp mod setBg">
        <pc:chgData name="Sadie France" userId="S::s.france@uwtsd.ac.uk::b7d6a976-0449-421d-8e4f-ccb524b7ca6e" providerId="AD" clId="Web-{5CDBF9E2-4BCF-81C1-F545-0CF23BE35C47}" dt="2025-03-13T11:30:31.267" v="128" actId="20577"/>
        <pc:sldMkLst>
          <pc:docMk/>
          <pc:sldMk cId="3493067888" sldId="274"/>
        </pc:sldMkLst>
        <pc:spChg chg="mod">
          <ac:chgData name="Sadie France" userId="S::s.france@uwtsd.ac.uk::b7d6a976-0449-421d-8e4f-ccb524b7ca6e" providerId="AD" clId="Web-{5CDBF9E2-4BCF-81C1-F545-0CF23BE35C47}" dt="2025-03-13T11:30:15.235" v="122"/>
          <ac:spMkLst>
            <pc:docMk/>
            <pc:sldMk cId="3493067888" sldId="274"/>
            <ac:spMk id="2" creationId="{14A4F74C-51B8-C9B5-D312-9C35DA50F70A}"/>
          </ac:spMkLst>
        </pc:spChg>
        <pc:spChg chg="mod">
          <ac:chgData name="Sadie France" userId="S::s.france@uwtsd.ac.uk::b7d6a976-0449-421d-8e4f-ccb524b7ca6e" providerId="AD" clId="Web-{5CDBF9E2-4BCF-81C1-F545-0CF23BE35C47}" dt="2025-03-13T11:30:31.267" v="128" actId="20577"/>
          <ac:spMkLst>
            <pc:docMk/>
            <pc:sldMk cId="3493067888" sldId="274"/>
            <ac:spMk id="3" creationId="{3F38C52A-7EFD-15B3-DE8B-BE534200AC24}"/>
          </ac:spMkLst>
        </pc:spChg>
        <pc:spChg chg="add">
          <ac:chgData name="Sadie France" userId="S::s.france@uwtsd.ac.uk::b7d6a976-0449-421d-8e4f-ccb524b7ca6e" providerId="AD" clId="Web-{5CDBF9E2-4BCF-81C1-F545-0CF23BE35C47}" dt="2025-03-13T11:30:15.235" v="122"/>
          <ac:spMkLst>
            <pc:docMk/>
            <pc:sldMk cId="3493067888" sldId="274"/>
            <ac:spMk id="8" creationId="{907EF6B7-1338-4443-8C46-6A318D952DFD}"/>
          </ac:spMkLst>
        </pc:spChg>
        <pc:spChg chg="add">
          <ac:chgData name="Sadie France" userId="S::s.france@uwtsd.ac.uk::b7d6a976-0449-421d-8e4f-ccb524b7ca6e" providerId="AD" clId="Web-{5CDBF9E2-4BCF-81C1-F545-0CF23BE35C47}" dt="2025-03-13T11:30:15.235" v="122"/>
          <ac:spMkLst>
            <pc:docMk/>
            <pc:sldMk cId="3493067888" sldId="274"/>
            <ac:spMk id="10" creationId="{DAAE4CDD-124C-4DCF-9584-B6033B545DD5}"/>
          </ac:spMkLst>
        </pc:spChg>
        <pc:spChg chg="add">
          <ac:chgData name="Sadie France" userId="S::s.france@uwtsd.ac.uk::b7d6a976-0449-421d-8e4f-ccb524b7ca6e" providerId="AD" clId="Web-{5CDBF9E2-4BCF-81C1-F545-0CF23BE35C47}" dt="2025-03-13T11:30:15.235" v="122"/>
          <ac:spMkLst>
            <pc:docMk/>
            <pc:sldMk cId="3493067888" sldId="274"/>
            <ac:spMk id="12" creationId="{081E4A58-353D-44AE-B2FC-2A74E2E400F7}"/>
          </ac:spMkLst>
        </pc:spChg>
      </pc:sldChg>
      <pc:sldChg chg="modSp">
        <pc:chgData name="Sadie France" userId="S::s.france@uwtsd.ac.uk::b7d6a976-0449-421d-8e4f-ccb524b7ca6e" providerId="AD" clId="Web-{5CDBF9E2-4BCF-81C1-F545-0CF23BE35C47}" dt="2025-03-13T11:03:41.111" v="8" actId="20577"/>
        <pc:sldMkLst>
          <pc:docMk/>
          <pc:sldMk cId="3531422156" sldId="275"/>
        </pc:sldMkLst>
        <pc:spChg chg="mod">
          <ac:chgData name="Sadie France" userId="S::s.france@uwtsd.ac.uk::b7d6a976-0449-421d-8e4f-ccb524b7ca6e" providerId="AD" clId="Web-{5CDBF9E2-4BCF-81C1-F545-0CF23BE35C47}" dt="2025-03-13T11:03:41.111" v="8" actId="20577"/>
          <ac:spMkLst>
            <pc:docMk/>
            <pc:sldMk cId="3531422156" sldId="275"/>
            <ac:spMk id="2" creationId="{EC3B7467-9737-8CC8-3EBD-1B3A757DC376}"/>
          </ac:spMkLst>
        </pc:spChg>
      </pc:sldChg>
      <pc:sldChg chg="addSp modSp mod setBg">
        <pc:chgData name="Sadie France" userId="S::s.france@uwtsd.ac.uk::b7d6a976-0449-421d-8e4f-ccb524b7ca6e" providerId="AD" clId="Web-{5CDBF9E2-4BCF-81C1-F545-0CF23BE35C47}" dt="2025-03-13T11:30:42.892" v="129"/>
        <pc:sldMkLst>
          <pc:docMk/>
          <pc:sldMk cId="1399743918" sldId="276"/>
        </pc:sldMkLst>
        <pc:spChg chg="mod">
          <ac:chgData name="Sadie France" userId="S::s.france@uwtsd.ac.uk::b7d6a976-0449-421d-8e4f-ccb524b7ca6e" providerId="AD" clId="Web-{5CDBF9E2-4BCF-81C1-F545-0CF23BE35C47}" dt="2025-03-13T11:30:42.892" v="129"/>
          <ac:spMkLst>
            <pc:docMk/>
            <pc:sldMk cId="1399743918" sldId="276"/>
            <ac:spMk id="2" creationId="{CCB26813-F36B-6E47-12D8-1EA528EDFB7B}"/>
          </ac:spMkLst>
        </pc:spChg>
        <pc:spChg chg="mod">
          <ac:chgData name="Sadie France" userId="S::s.france@uwtsd.ac.uk::b7d6a976-0449-421d-8e4f-ccb524b7ca6e" providerId="AD" clId="Web-{5CDBF9E2-4BCF-81C1-F545-0CF23BE35C47}" dt="2025-03-13T11:30:42.892" v="129"/>
          <ac:spMkLst>
            <pc:docMk/>
            <pc:sldMk cId="1399743918" sldId="276"/>
            <ac:spMk id="3" creationId="{27F6E507-6EDA-F260-D15E-E24EE2893A97}"/>
          </ac:spMkLst>
        </pc:spChg>
        <pc:spChg chg="add">
          <ac:chgData name="Sadie France" userId="S::s.france@uwtsd.ac.uk::b7d6a976-0449-421d-8e4f-ccb524b7ca6e" providerId="AD" clId="Web-{5CDBF9E2-4BCF-81C1-F545-0CF23BE35C47}" dt="2025-03-13T11:30:42.892" v="129"/>
          <ac:spMkLst>
            <pc:docMk/>
            <pc:sldMk cId="1399743918" sldId="276"/>
            <ac:spMk id="8" creationId="{907EF6B7-1338-4443-8C46-6A318D952DFD}"/>
          </ac:spMkLst>
        </pc:spChg>
        <pc:spChg chg="add">
          <ac:chgData name="Sadie France" userId="S::s.france@uwtsd.ac.uk::b7d6a976-0449-421d-8e4f-ccb524b7ca6e" providerId="AD" clId="Web-{5CDBF9E2-4BCF-81C1-F545-0CF23BE35C47}" dt="2025-03-13T11:30:42.892" v="129"/>
          <ac:spMkLst>
            <pc:docMk/>
            <pc:sldMk cId="1399743918" sldId="276"/>
            <ac:spMk id="10" creationId="{DAAE4CDD-124C-4DCF-9584-B6033B545DD5}"/>
          </ac:spMkLst>
        </pc:spChg>
        <pc:spChg chg="add">
          <ac:chgData name="Sadie France" userId="S::s.france@uwtsd.ac.uk::b7d6a976-0449-421d-8e4f-ccb524b7ca6e" providerId="AD" clId="Web-{5CDBF9E2-4BCF-81C1-F545-0CF23BE35C47}" dt="2025-03-13T11:30:42.892" v="129"/>
          <ac:spMkLst>
            <pc:docMk/>
            <pc:sldMk cId="1399743918" sldId="276"/>
            <ac:spMk id="12" creationId="{081E4A58-353D-44AE-B2FC-2A74E2E400F7}"/>
          </ac:spMkLst>
        </pc:spChg>
      </pc:sldChg>
      <pc:sldChg chg="addSp delSp modSp mod setBg">
        <pc:chgData name="Sadie France" userId="S::s.france@uwtsd.ac.uk::b7d6a976-0449-421d-8e4f-ccb524b7ca6e" providerId="AD" clId="Web-{5CDBF9E2-4BCF-81C1-F545-0CF23BE35C47}" dt="2025-03-13T11:31:47.863" v="134" actId="20577"/>
        <pc:sldMkLst>
          <pc:docMk/>
          <pc:sldMk cId="3095295245" sldId="278"/>
        </pc:sldMkLst>
        <pc:spChg chg="mod">
          <ac:chgData name="Sadie France" userId="S::s.france@uwtsd.ac.uk::b7d6a976-0449-421d-8e4f-ccb524b7ca6e" providerId="AD" clId="Web-{5CDBF9E2-4BCF-81C1-F545-0CF23BE35C47}" dt="2025-03-13T11:30:53.408" v="130"/>
          <ac:spMkLst>
            <pc:docMk/>
            <pc:sldMk cId="3095295245" sldId="278"/>
            <ac:spMk id="2" creationId="{93AB9C40-1807-5430-FD3E-3EA3E9BE58B5}"/>
          </ac:spMkLst>
        </pc:spChg>
        <pc:spChg chg="del">
          <ac:chgData name="Sadie France" userId="S::s.france@uwtsd.ac.uk::b7d6a976-0449-421d-8e4f-ccb524b7ca6e" providerId="AD" clId="Web-{5CDBF9E2-4BCF-81C1-F545-0CF23BE35C47}" dt="2025-03-13T11:30:53.408" v="130"/>
          <ac:spMkLst>
            <pc:docMk/>
            <pc:sldMk cId="3095295245" sldId="278"/>
            <ac:spMk id="3" creationId="{1C2FF63E-5E3C-AC26-A3EA-F470BC1CA2A8}"/>
          </ac:spMkLst>
        </pc:spChg>
        <pc:spChg chg="add">
          <ac:chgData name="Sadie France" userId="S::s.france@uwtsd.ac.uk::b7d6a976-0449-421d-8e4f-ccb524b7ca6e" providerId="AD" clId="Web-{5CDBF9E2-4BCF-81C1-F545-0CF23BE35C47}" dt="2025-03-13T11:30:53.408" v="130"/>
          <ac:spMkLst>
            <pc:docMk/>
            <pc:sldMk cId="3095295245" sldId="278"/>
            <ac:spMk id="10" creationId="{D93394DA-E684-47C2-9020-13225823F40A}"/>
          </ac:spMkLst>
        </pc:spChg>
        <pc:graphicFrameChg chg="add modGraphic">
          <ac:chgData name="Sadie France" userId="S::s.france@uwtsd.ac.uk::b7d6a976-0449-421d-8e4f-ccb524b7ca6e" providerId="AD" clId="Web-{5CDBF9E2-4BCF-81C1-F545-0CF23BE35C47}" dt="2025-03-13T11:31:47.863" v="134" actId="20577"/>
          <ac:graphicFrameMkLst>
            <pc:docMk/>
            <pc:sldMk cId="3095295245" sldId="278"/>
            <ac:graphicFrameMk id="5" creationId="{46CA115F-3012-1E3E-B191-58C6D8187315}"/>
          </ac:graphicFrameMkLst>
        </pc:graphicFrameChg>
        <pc:picChg chg="add">
          <ac:chgData name="Sadie France" userId="S::s.france@uwtsd.ac.uk::b7d6a976-0449-421d-8e4f-ccb524b7ca6e" providerId="AD" clId="Web-{5CDBF9E2-4BCF-81C1-F545-0CF23BE35C47}" dt="2025-03-13T11:30:53.408" v="130"/>
          <ac:picMkLst>
            <pc:docMk/>
            <pc:sldMk cId="3095295245" sldId="278"/>
            <ac:picMk id="6" creationId="{C2EFC55F-197B-51D8-10CB-FF0A6DA09418}"/>
          </ac:picMkLst>
        </pc:picChg>
      </pc:sldChg>
      <pc:sldChg chg="addSp modSp mod setBg">
        <pc:chgData name="Sadie France" userId="S::s.france@uwtsd.ac.uk::b7d6a976-0449-421d-8e4f-ccb524b7ca6e" providerId="AD" clId="Web-{5CDBF9E2-4BCF-81C1-F545-0CF23BE35C47}" dt="2025-03-13T11:32:37.896" v="148"/>
        <pc:sldMkLst>
          <pc:docMk/>
          <pc:sldMk cId="2342137043" sldId="279"/>
        </pc:sldMkLst>
        <pc:spChg chg="mod">
          <ac:chgData name="Sadie France" userId="S::s.france@uwtsd.ac.uk::b7d6a976-0449-421d-8e4f-ccb524b7ca6e" providerId="AD" clId="Web-{5CDBF9E2-4BCF-81C1-F545-0CF23BE35C47}" dt="2025-03-13T11:32:37.896" v="148"/>
          <ac:spMkLst>
            <pc:docMk/>
            <pc:sldMk cId="2342137043" sldId="279"/>
            <ac:spMk id="2" creationId="{551D0B3A-3B65-BBE5-5E68-13E7793C6B78}"/>
          </ac:spMkLst>
        </pc:spChg>
        <pc:spChg chg="mod">
          <ac:chgData name="Sadie France" userId="S::s.france@uwtsd.ac.uk::b7d6a976-0449-421d-8e4f-ccb524b7ca6e" providerId="AD" clId="Web-{5CDBF9E2-4BCF-81C1-F545-0CF23BE35C47}" dt="2025-03-13T11:32:37.896" v="148"/>
          <ac:spMkLst>
            <pc:docMk/>
            <pc:sldMk cId="2342137043" sldId="279"/>
            <ac:spMk id="3" creationId="{115B0EB5-F40E-1ABF-154A-5E484AECE17F}"/>
          </ac:spMkLst>
        </pc:spChg>
        <pc:spChg chg="add">
          <ac:chgData name="Sadie France" userId="S::s.france@uwtsd.ac.uk::b7d6a976-0449-421d-8e4f-ccb524b7ca6e" providerId="AD" clId="Web-{5CDBF9E2-4BCF-81C1-F545-0CF23BE35C47}" dt="2025-03-13T11:32:37.896" v="148"/>
          <ac:spMkLst>
            <pc:docMk/>
            <pc:sldMk cId="2342137043" sldId="279"/>
            <ac:spMk id="8" creationId="{907EF6B7-1338-4443-8C46-6A318D952DFD}"/>
          </ac:spMkLst>
        </pc:spChg>
        <pc:spChg chg="add">
          <ac:chgData name="Sadie France" userId="S::s.france@uwtsd.ac.uk::b7d6a976-0449-421d-8e4f-ccb524b7ca6e" providerId="AD" clId="Web-{5CDBF9E2-4BCF-81C1-F545-0CF23BE35C47}" dt="2025-03-13T11:32:37.896" v="148"/>
          <ac:spMkLst>
            <pc:docMk/>
            <pc:sldMk cId="2342137043" sldId="279"/>
            <ac:spMk id="10" creationId="{DAAE4CDD-124C-4DCF-9584-B6033B545DD5}"/>
          </ac:spMkLst>
        </pc:spChg>
        <pc:spChg chg="add">
          <ac:chgData name="Sadie France" userId="S::s.france@uwtsd.ac.uk::b7d6a976-0449-421d-8e4f-ccb524b7ca6e" providerId="AD" clId="Web-{5CDBF9E2-4BCF-81C1-F545-0CF23BE35C47}" dt="2025-03-13T11:32:37.896" v="148"/>
          <ac:spMkLst>
            <pc:docMk/>
            <pc:sldMk cId="2342137043" sldId="279"/>
            <ac:spMk id="12" creationId="{081E4A58-353D-44AE-B2FC-2A74E2E400F7}"/>
          </ac:spMkLst>
        </pc:spChg>
      </pc:sldChg>
      <pc:sldChg chg="addSp modSp">
        <pc:chgData name="Sadie France" userId="S::s.france@uwtsd.ac.uk::b7d6a976-0449-421d-8e4f-ccb524b7ca6e" providerId="AD" clId="Web-{5CDBF9E2-4BCF-81C1-F545-0CF23BE35C47}" dt="2025-03-13T11:27:35.699" v="99"/>
        <pc:sldMkLst>
          <pc:docMk/>
          <pc:sldMk cId="2326300370" sldId="282"/>
        </pc:sldMkLst>
        <pc:spChg chg="mod ord">
          <ac:chgData name="Sadie France" userId="S::s.france@uwtsd.ac.uk::b7d6a976-0449-421d-8e4f-ccb524b7ca6e" providerId="AD" clId="Web-{5CDBF9E2-4BCF-81C1-F545-0CF23BE35C47}" dt="2025-03-13T11:27:35.699" v="99"/>
          <ac:spMkLst>
            <pc:docMk/>
            <pc:sldMk cId="2326300370" sldId="282"/>
            <ac:spMk id="2" creationId="{9AC338FD-532F-DAC8-9FAA-BDC53790EC9D}"/>
          </ac:spMkLst>
        </pc:spChg>
        <pc:spChg chg="mod">
          <ac:chgData name="Sadie France" userId="S::s.france@uwtsd.ac.uk::b7d6a976-0449-421d-8e4f-ccb524b7ca6e" providerId="AD" clId="Web-{5CDBF9E2-4BCF-81C1-F545-0CF23BE35C47}" dt="2025-03-13T11:27:35.699" v="99"/>
          <ac:spMkLst>
            <pc:docMk/>
            <pc:sldMk cId="2326300370" sldId="282"/>
            <ac:spMk id="3" creationId="{1797395C-A42D-84E7-5281-BB627736FFC0}"/>
          </ac:spMkLst>
        </pc:spChg>
        <pc:spChg chg="add">
          <ac:chgData name="Sadie France" userId="S::s.france@uwtsd.ac.uk::b7d6a976-0449-421d-8e4f-ccb524b7ca6e" providerId="AD" clId="Web-{5CDBF9E2-4BCF-81C1-F545-0CF23BE35C47}" dt="2025-03-13T11:27:35.699" v="99"/>
          <ac:spMkLst>
            <pc:docMk/>
            <pc:sldMk cId="2326300370" sldId="282"/>
            <ac:spMk id="10" creationId="{460B0EFB-53ED-4F35-B05D-F658EA021C65}"/>
          </ac:spMkLst>
        </pc:spChg>
        <pc:spChg chg="add">
          <ac:chgData name="Sadie France" userId="S::s.france@uwtsd.ac.uk::b7d6a976-0449-421d-8e4f-ccb524b7ca6e" providerId="AD" clId="Web-{5CDBF9E2-4BCF-81C1-F545-0CF23BE35C47}" dt="2025-03-13T11:27:35.699" v="99"/>
          <ac:spMkLst>
            <pc:docMk/>
            <pc:sldMk cId="2326300370" sldId="282"/>
            <ac:spMk id="12" creationId="{835EF3DD-7D43-4A27-8967-A92FD8CC9365}"/>
          </ac:spMkLst>
        </pc:spChg>
        <pc:picChg chg="mod">
          <ac:chgData name="Sadie France" userId="S::s.france@uwtsd.ac.uk::b7d6a976-0449-421d-8e4f-ccb524b7ca6e" providerId="AD" clId="Web-{5CDBF9E2-4BCF-81C1-F545-0CF23BE35C47}" dt="2025-03-13T11:27:35.699" v="99"/>
          <ac:picMkLst>
            <pc:docMk/>
            <pc:sldMk cId="2326300370" sldId="282"/>
            <ac:picMk id="5" creationId="{7B2ADBA2-2FDD-DB73-5A2A-B67B4FCDFEFF}"/>
          </ac:picMkLst>
        </pc:picChg>
      </pc:sldChg>
      <pc:sldChg chg="addSp modSp mod setBg">
        <pc:chgData name="Sadie France" userId="S::s.france@uwtsd.ac.uk::b7d6a976-0449-421d-8e4f-ccb524b7ca6e" providerId="AD" clId="Web-{5CDBF9E2-4BCF-81C1-F545-0CF23BE35C47}" dt="2025-03-13T11:27:45.934" v="100"/>
        <pc:sldMkLst>
          <pc:docMk/>
          <pc:sldMk cId="3950999661" sldId="283"/>
        </pc:sldMkLst>
        <pc:spChg chg="mod">
          <ac:chgData name="Sadie France" userId="S::s.france@uwtsd.ac.uk::b7d6a976-0449-421d-8e4f-ccb524b7ca6e" providerId="AD" clId="Web-{5CDBF9E2-4BCF-81C1-F545-0CF23BE35C47}" dt="2025-03-13T11:27:45.934" v="100"/>
          <ac:spMkLst>
            <pc:docMk/>
            <pc:sldMk cId="3950999661" sldId="283"/>
            <ac:spMk id="2" creationId="{14C3D7C2-5CCA-56ED-D1C5-3EF9455760A2}"/>
          </ac:spMkLst>
        </pc:spChg>
        <pc:spChg chg="mod">
          <ac:chgData name="Sadie France" userId="S::s.france@uwtsd.ac.uk::b7d6a976-0449-421d-8e4f-ccb524b7ca6e" providerId="AD" clId="Web-{5CDBF9E2-4BCF-81C1-F545-0CF23BE35C47}" dt="2025-03-13T11:27:45.934" v="100"/>
          <ac:spMkLst>
            <pc:docMk/>
            <pc:sldMk cId="3950999661" sldId="283"/>
            <ac:spMk id="3" creationId="{7527A594-96AD-2F81-10C1-A5E2BA1E8A2F}"/>
          </ac:spMkLst>
        </pc:spChg>
        <pc:spChg chg="add">
          <ac:chgData name="Sadie France" userId="S::s.france@uwtsd.ac.uk::b7d6a976-0449-421d-8e4f-ccb524b7ca6e" providerId="AD" clId="Web-{5CDBF9E2-4BCF-81C1-F545-0CF23BE35C47}" dt="2025-03-13T11:27:45.934" v="100"/>
          <ac:spMkLst>
            <pc:docMk/>
            <pc:sldMk cId="3950999661" sldId="283"/>
            <ac:spMk id="8" creationId="{907EF6B7-1338-4443-8C46-6A318D952DFD}"/>
          </ac:spMkLst>
        </pc:spChg>
        <pc:spChg chg="add">
          <ac:chgData name="Sadie France" userId="S::s.france@uwtsd.ac.uk::b7d6a976-0449-421d-8e4f-ccb524b7ca6e" providerId="AD" clId="Web-{5CDBF9E2-4BCF-81C1-F545-0CF23BE35C47}" dt="2025-03-13T11:27:45.934" v="100"/>
          <ac:spMkLst>
            <pc:docMk/>
            <pc:sldMk cId="3950999661" sldId="283"/>
            <ac:spMk id="10" creationId="{DAAE4CDD-124C-4DCF-9584-B6033B545DD5}"/>
          </ac:spMkLst>
        </pc:spChg>
        <pc:spChg chg="add">
          <ac:chgData name="Sadie France" userId="S::s.france@uwtsd.ac.uk::b7d6a976-0449-421d-8e4f-ccb524b7ca6e" providerId="AD" clId="Web-{5CDBF9E2-4BCF-81C1-F545-0CF23BE35C47}" dt="2025-03-13T11:27:45.934" v="100"/>
          <ac:spMkLst>
            <pc:docMk/>
            <pc:sldMk cId="3950999661" sldId="283"/>
            <ac:spMk id="12" creationId="{081E4A58-353D-44AE-B2FC-2A74E2E400F7}"/>
          </ac:spMkLst>
        </pc:spChg>
      </pc:sldChg>
      <pc:sldChg chg="addSp modSp mod setBg">
        <pc:chgData name="Sadie France" userId="S::s.france@uwtsd.ac.uk::b7d6a976-0449-421d-8e4f-ccb524b7ca6e" providerId="AD" clId="Web-{5CDBF9E2-4BCF-81C1-F545-0CF23BE35C47}" dt="2025-03-13T11:27:16.058" v="98"/>
        <pc:sldMkLst>
          <pc:docMk/>
          <pc:sldMk cId="1045455019" sldId="284"/>
        </pc:sldMkLst>
        <pc:spChg chg="mod">
          <ac:chgData name="Sadie France" userId="S::s.france@uwtsd.ac.uk::b7d6a976-0449-421d-8e4f-ccb524b7ca6e" providerId="AD" clId="Web-{5CDBF9E2-4BCF-81C1-F545-0CF23BE35C47}" dt="2025-03-13T11:27:16.058" v="98"/>
          <ac:spMkLst>
            <pc:docMk/>
            <pc:sldMk cId="1045455019" sldId="284"/>
            <ac:spMk id="2" creationId="{0000E6AB-18B0-FC3B-3825-F31D3BB85F8A}"/>
          </ac:spMkLst>
        </pc:spChg>
        <pc:spChg chg="mod">
          <ac:chgData name="Sadie France" userId="S::s.france@uwtsd.ac.uk::b7d6a976-0449-421d-8e4f-ccb524b7ca6e" providerId="AD" clId="Web-{5CDBF9E2-4BCF-81C1-F545-0CF23BE35C47}" dt="2025-03-13T11:27:16.058" v="98"/>
          <ac:spMkLst>
            <pc:docMk/>
            <pc:sldMk cId="1045455019" sldId="284"/>
            <ac:spMk id="3" creationId="{C92BBF39-5454-1665-8960-CC8B7511FEE1}"/>
          </ac:spMkLst>
        </pc:spChg>
        <pc:spChg chg="add">
          <ac:chgData name="Sadie France" userId="S::s.france@uwtsd.ac.uk::b7d6a976-0449-421d-8e4f-ccb524b7ca6e" providerId="AD" clId="Web-{5CDBF9E2-4BCF-81C1-F545-0CF23BE35C47}" dt="2025-03-13T11:27:16.058" v="98"/>
          <ac:spMkLst>
            <pc:docMk/>
            <pc:sldMk cId="1045455019" sldId="284"/>
            <ac:spMk id="8" creationId="{09588DA8-065E-4F6F-8EFD-43104AB2E0CF}"/>
          </ac:spMkLst>
        </pc:spChg>
        <pc:spChg chg="add">
          <ac:chgData name="Sadie France" userId="S::s.france@uwtsd.ac.uk::b7d6a976-0449-421d-8e4f-ccb524b7ca6e" providerId="AD" clId="Web-{5CDBF9E2-4BCF-81C1-F545-0CF23BE35C47}" dt="2025-03-13T11:27:16.058" v="98"/>
          <ac:spMkLst>
            <pc:docMk/>
            <pc:sldMk cId="1045455019" sldId="284"/>
            <ac:spMk id="10" creationId="{C4285719-470E-454C-AF62-8323075F1F5B}"/>
          </ac:spMkLst>
        </pc:spChg>
        <pc:spChg chg="add">
          <ac:chgData name="Sadie France" userId="S::s.france@uwtsd.ac.uk::b7d6a976-0449-421d-8e4f-ccb524b7ca6e" providerId="AD" clId="Web-{5CDBF9E2-4BCF-81C1-F545-0CF23BE35C47}" dt="2025-03-13T11:27:16.058" v="98"/>
          <ac:spMkLst>
            <pc:docMk/>
            <pc:sldMk cId="1045455019" sldId="284"/>
            <ac:spMk id="12" creationId="{CD9FE4EF-C4D8-49A0-B2FF-81D8DB7D8A24}"/>
          </ac:spMkLst>
        </pc:spChg>
        <pc:spChg chg="add">
          <ac:chgData name="Sadie France" userId="S::s.france@uwtsd.ac.uk::b7d6a976-0449-421d-8e4f-ccb524b7ca6e" providerId="AD" clId="Web-{5CDBF9E2-4BCF-81C1-F545-0CF23BE35C47}" dt="2025-03-13T11:27:16.058" v="98"/>
          <ac:spMkLst>
            <pc:docMk/>
            <pc:sldMk cId="1045455019" sldId="284"/>
            <ac:spMk id="14" creationId="{4300840D-0A0B-4512-BACA-B439D5B9C57C}"/>
          </ac:spMkLst>
        </pc:spChg>
        <pc:spChg chg="add">
          <ac:chgData name="Sadie France" userId="S::s.france@uwtsd.ac.uk::b7d6a976-0449-421d-8e4f-ccb524b7ca6e" providerId="AD" clId="Web-{5CDBF9E2-4BCF-81C1-F545-0CF23BE35C47}" dt="2025-03-13T11:27:16.058" v="98"/>
          <ac:spMkLst>
            <pc:docMk/>
            <pc:sldMk cId="1045455019" sldId="284"/>
            <ac:spMk id="16" creationId="{D2B78728-A580-49A7-84F9-6EF6F583ADE0}"/>
          </ac:spMkLst>
        </pc:spChg>
        <pc:spChg chg="add">
          <ac:chgData name="Sadie France" userId="S::s.france@uwtsd.ac.uk::b7d6a976-0449-421d-8e4f-ccb524b7ca6e" providerId="AD" clId="Web-{5CDBF9E2-4BCF-81C1-F545-0CF23BE35C47}" dt="2025-03-13T11:27:16.058" v="98"/>
          <ac:spMkLst>
            <pc:docMk/>
            <pc:sldMk cId="1045455019" sldId="284"/>
            <ac:spMk id="18" creationId="{38FAA1A1-D861-433F-88FA-1E9D6FD31D11}"/>
          </ac:spMkLst>
        </pc:spChg>
        <pc:spChg chg="add">
          <ac:chgData name="Sadie France" userId="S::s.france@uwtsd.ac.uk::b7d6a976-0449-421d-8e4f-ccb524b7ca6e" providerId="AD" clId="Web-{5CDBF9E2-4BCF-81C1-F545-0CF23BE35C47}" dt="2025-03-13T11:27:16.058" v="98"/>
          <ac:spMkLst>
            <pc:docMk/>
            <pc:sldMk cId="1045455019" sldId="284"/>
            <ac:spMk id="20" creationId="{8D71EDA1-87BF-4D5D-AB79-F346FD19278A}"/>
          </ac:spMkLst>
        </pc:spChg>
      </pc:sldChg>
      <pc:sldChg chg="addSp modSp mod setBg">
        <pc:chgData name="Sadie France" userId="S::s.france@uwtsd.ac.uk::b7d6a976-0449-421d-8e4f-ccb524b7ca6e" providerId="AD" clId="Web-{5CDBF9E2-4BCF-81C1-F545-0CF23BE35C47}" dt="2025-03-13T11:27:51.903" v="101"/>
        <pc:sldMkLst>
          <pc:docMk/>
          <pc:sldMk cId="3127157959" sldId="285"/>
        </pc:sldMkLst>
        <pc:spChg chg="mod">
          <ac:chgData name="Sadie France" userId="S::s.france@uwtsd.ac.uk::b7d6a976-0449-421d-8e4f-ccb524b7ca6e" providerId="AD" clId="Web-{5CDBF9E2-4BCF-81C1-F545-0CF23BE35C47}" dt="2025-03-13T11:27:51.903" v="101"/>
          <ac:spMkLst>
            <pc:docMk/>
            <pc:sldMk cId="3127157959" sldId="285"/>
            <ac:spMk id="2" creationId="{B8025371-12B3-FB5E-D667-5E0A5E1B6EDE}"/>
          </ac:spMkLst>
        </pc:spChg>
        <pc:spChg chg="mod">
          <ac:chgData name="Sadie France" userId="S::s.france@uwtsd.ac.uk::b7d6a976-0449-421d-8e4f-ccb524b7ca6e" providerId="AD" clId="Web-{5CDBF9E2-4BCF-81C1-F545-0CF23BE35C47}" dt="2025-03-13T11:27:51.903" v="101"/>
          <ac:spMkLst>
            <pc:docMk/>
            <pc:sldMk cId="3127157959" sldId="285"/>
            <ac:spMk id="3" creationId="{2FDF86AA-5028-161D-EB58-4BB78B8C368A}"/>
          </ac:spMkLst>
        </pc:spChg>
        <pc:spChg chg="add">
          <ac:chgData name="Sadie France" userId="S::s.france@uwtsd.ac.uk::b7d6a976-0449-421d-8e4f-ccb524b7ca6e" providerId="AD" clId="Web-{5CDBF9E2-4BCF-81C1-F545-0CF23BE35C47}" dt="2025-03-13T11:27:51.903" v="101"/>
          <ac:spMkLst>
            <pc:docMk/>
            <pc:sldMk cId="3127157959" sldId="285"/>
            <ac:spMk id="9" creationId="{460B0EFB-53ED-4F35-B05D-F658EA021C65}"/>
          </ac:spMkLst>
        </pc:spChg>
        <pc:spChg chg="add">
          <ac:chgData name="Sadie France" userId="S::s.france@uwtsd.ac.uk::b7d6a976-0449-421d-8e4f-ccb524b7ca6e" providerId="AD" clId="Web-{5CDBF9E2-4BCF-81C1-F545-0CF23BE35C47}" dt="2025-03-13T11:27:51.903" v="101"/>
          <ac:spMkLst>
            <pc:docMk/>
            <pc:sldMk cId="3127157959" sldId="285"/>
            <ac:spMk id="11" creationId="{835EF3DD-7D43-4A27-8967-A92FD8CC9365}"/>
          </ac:spMkLst>
        </pc:spChg>
        <pc:picChg chg="add">
          <ac:chgData name="Sadie France" userId="S::s.france@uwtsd.ac.uk::b7d6a976-0449-421d-8e4f-ccb524b7ca6e" providerId="AD" clId="Web-{5CDBF9E2-4BCF-81C1-F545-0CF23BE35C47}" dt="2025-03-13T11:27:51.903" v="101"/>
          <ac:picMkLst>
            <pc:docMk/>
            <pc:sldMk cId="3127157959" sldId="285"/>
            <ac:picMk id="5" creationId="{30D638AE-CC85-23EE-5154-A92C38FC468D}"/>
          </ac:picMkLst>
        </pc:picChg>
      </pc:sldChg>
      <pc:sldChg chg="addSp modSp">
        <pc:chgData name="Sadie France" userId="S::s.france@uwtsd.ac.uk::b7d6a976-0449-421d-8e4f-ccb524b7ca6e" providerId="AD" clId="Web-{5CDBF9E2-4BCF-81C1-F545-0CF23BE35C47}" dt="2025-03-13T11:32:44.427" v="149"/>
        <pc:sldMkLst>
          <pc:docMk/>
          <pc:sldMk cId="1097675025" sldId="288"/>
        </pc:sldMkLst>
        <pc:spChg chg="mod">
          <ac:chgData name="Sadie France" userId="S::s.france@uwtsd.ac.uk::b7d6a976-0449-421d-8e4f-ccb524b7ca6e" providerId="AD" clId="Web-{5CDBF9E2-4BCF-81C1-F545-0CF23BE35C47}" dt="2025-03-13T11:32:44.427" v="149"/>
          <ac:spMkLst>
            <pc:docMk/>
            <pc:sldMk cId="1097675025" sldId="288"/>
            <ac:spMk id="2" creationId="{798D8EBE-27F7-9001-2B9B-D41ABEC1F506}"/>
          </ac:spMkLst>
        </pc:spChg>
        <pc:spChg chg="mod">
          <ac:chgData name="Sadie France" userId="S::s.france@uwtsd.ac.uk::b7d6a976-0449-421d-8e4f-ccb524b7ca6e" providerId="AD" clId="Web-{5CDBF9E2-4BCF-81C1-F545-0CF23BE35C47}" dt="2025-03-13T11:32:44.427" v="149"/>
          <ac:spMkLst>
            <pc:docMk/>
            <pc:sldMk cId="1097675025" sldId="288"/>
            <ac:spMk id="3" creationId="{B040AA2C-32A5-821D-953F-C7B8528317F1}"/>
          </ac:spMkLst>
        </pc:spChg>
        <pc:spChg chg="add">
          <ac:chgData name="Sadie France" userId="S::s.france@uwtsd.ac.uk::b7d6a976-0449-421d-8e4f-ccb524b7ca6e" providerId="AD" clId="Web-{5CDBF9E2-4BCF-81C1-F545-0CF23BE35C47}" dt="2025-03-13T11:32:44.427" v="149"/>
          <ac:spMkLst>
            <pc:docMk/>
            <pc:sldMk cId="1097675025" sldId="288"/>
            <ac:spMk id="19" creationId="{DB304A14-32D0-4873-B914-423ED7B8DAFD}"/>
          </ac:spMkLst>
        </pc:spChg>
        <pc:spChg chg="add">
          <ac:chgData name="Sadie France" userId="S::s.france@uwtsd.ac.uk::b7d6a976-0449-421d-8e4f-ccb524b7ca6e" providerId="AD" clId="Web-{5CDBF9E2-4BCF-81C1-F545-0CF23BE35C47}" dt="2025-03-13T11:32:44.427" v="149"/>
          <ac:spMkLst>
            <pc:docMk/>
            <pc:sldMk cId="1097675025" sldId="288"/>
            <ac:spMk id="21" creationId="{1D460C86-854F-4FB3-ABC2-E823D8FEB9DB}"/>
          </ac:spMkLst>
        </pc:spChg>
        <pc:spChg chg="add">
          <ac:chgData name="Sadie France" userId="S::s.france@uwtsd.ac.uk::b7d6a976-0449-421d-8e4f-ccb524b7ca6e" providerId="AD" clId="Web-{5CDBF9E2-4BCF-81C1-F545-0CF23BE35C47}" dt="2025-03-13T11:32:44.427" v="149"/>
          <ac:spMkLst>
            <pc:docMk/>
            <pc:sldMk cId="1097675025" sldId="288"/>
            <ac:spMk id="23" creationId="{BB48116A-278A-4CC5-89D3-9DE8E8FF1245}"/>
          </ac:spMkLst>
        </pc:spChg>
        <pc:picChg chg="mod">
          <ac:chgData name="Sadie France" userId="S::s.france@uwtsd.ac.uk::b7d6a976-0449-421d-8e4f-ccb524b7ca6e" providerId="AD" clId="Web-{5CDBF9E2-4BCF-81C1-F545-0CF23BE35C47}" dt="2025-03-13T11:32:44.427" v="149"/>
          <ac:picMkLst>
            <pc:docMk/>
            <pc:sldMk cId="1097675025" sldId="288"/>
            <ac:picMk id="14" creationId="{07252FE5-9213-B36B-1D51-3F17FE4B95CF}"/>
          </ac:picMkLst>
        </pc:picChg>
      </pc:sldChg>
      <pc:sldChg chg="addSp modSp mod setBg">
        <pc:chgData name="Sadie France" userId="S::s.france@uwtsd.ac.uk::b7d6a976-0449-421d-8e4f-ccb524b7ca6e" providerId="AD" clId="Web-{5CDBF9E2-4BCF-81C1-F545-0CF23BE35C47}" dt="2025-03-13T11:29:42.375" v="109"/>
        <pc:sldMkLst>
          <pc:docMk/>
          <pc:sldMk cId="2724765044" sldId="303"/>
        </pc:sldMkLst>
        <pc:spChg chg="mod">
          <ac:chgData name="Sadie France" userId="S::s.france@uwtsd.ac.uk::b7d6a976-0449-421d-8e4f-ccb524b7ca6e" providerId="AD" clId="Web-{5CDBF9E2-4BCF-81C1-F545-0CF23BE35C47}" dt="2025-03-13T11:29:42.375" v="109"/>
          <ac:spMkLst>
            <pc:docMk/>
            <pc:sldMk cId="2724765044" sldId="303"/>
            <ac:spMk id="2" creationId="{1C928FFE-0AC3-BC81-9463-DFD2FE07DD63}"/>
          </ac:spMkLst>
        </pc:spChg>
        <pc:spChg chg="mod">
          <ac:chgData name="Sadie France" userId="S::s.france@uwtsd.ac.uk::b7d6a976-0449-421d-8e4f-ccb524b7ca6e" providerId="AD" clId="Web-{5CDBF9E2-4BCF-81C1-F545-0CF23BE35C47}" dt="2025-03-13T11:29:42.375" v="109"/>
          <ac:spMkLst>
            <pc:docMk/>
            <pc:sldMk cId="2724765044" sldId="303"/>
            <ac:spMk id="3" creationId="{4980DAF7-71EB-A325-C054-C9FB7BB872B5}"/>
          </ac:spMkLst>
        </pc:spChg>
        <pc:spChg chg="add">
          <ac:chgData name="Sadie France" userId="S::s.france@uwtsd.ac.uk::b7d6a976-0449-421d-8e4f-ccb524b7ca6e" providerId="AD" clId="Web-{5CDBF9E2-4BCF-81C1-F545-0CF23BE35C47}" dt="2025-03-13T11:29:42.375" v="109"/>
          <ac:spMkLst>
            <pc:docMk/>
            <pc:sldMk cId="2724765044" sldId="303"/>
            <ac:spMk id="8" creationId="{DEE2AD96-B495-4E06-9291-B71706F728CB}"/>
          </ac:spMkLst>
        </pc:spChg>
        <pc:spChg chg="add">
          <ac:chgData name="Sadie France" userId="S::s.france@uwtsd.ac.uk::b7d6a976-0449-421d-8e4f-ccb524b7ca6e" providerId="AD" clId="Web-{5CDBF9E2-4BCF-81C1-F545-0CF23BE35C47}" dt="2025-03-13T11:29:42.375" v="109"/>
          <ac:spMkLst>
            <pc:docMk/>
            <pc:sldMk cId="2724765044" sldId="303"/>
            <ac:spMk id="10" creationId="{53CF6D67-C5A8-4ADD-9E8E-1E38CA1D3166}"/>
          </ac:spMkLst>
        </pc:spChg>
        <pc:spChg chg="add">
          <ac:chgData name="Sadie France" userId="S::s.france@uwtsd.ac.uk::b7d6a976-0449-421d-8e4f-ccb524b7ca6e" providerId="AD" clId="Web-{5CDBF9E2-4BCF-81C1-F545-0CF23BE35C47}" dt="2025-03-13T11:29:42.375" v="109"/>
          <ac:spMkLst>
            <pc:docMk/>
            <pc:sldMk cId="2724765044" sldId="303"/>
            <ac:spMk id="12" creationId="{86909FA0-B515-4681-B7A8-FA281D133B94}"/>
          </ac:spMkLst>
        </pc:spChg>
        <pc:spChg chg="add">
          <ac:chgData name="Sadie France" userId="S::s.france@uwtsd.ac.uk::b7d6a976-0449-421d-8e4f-ccb524b7ca6e" providerId="AD" clId="Web-{5CDBF9E2-4BCF-81C1-F545-0CF23BE35C47}" dt="2025-03-13T11:29:42.375" v="109"/>
          <ac:spMkLst>
            <pc:docMk/>
            <pc:sldMk cId="2724765044" sldId="303"/>
            <ac:spMk id="14" creationId="{21C9FE86-FCC3-4A31-AA1C-C882262B7FE7}"/>
          </ac:spMkLst>
        </pc:spChg>
        <pc:spChg chg="add">
          <ac:chgData name="Sadie France" userId="S::s.france@uwtsd.ac.uk::b7d6a976-0449-421d-8e4f-ccb524b7ca6e" providerId="AD" clId="Web-{5CDBF9E2-4BCF-81C1-F545-0CF23BE35C47}" dt="2025-03-13T11:29:42.375" v="109"/>
          <ac:spMkLst>
            <pc:docMk/>
            <pc:sldMk cId="2724765044" sldId="303"/>
            <ac:spMk id="16" creationId="{7D96243B-ECED-4B71-8E06-AE9A285EAD20}"/>
          </ac:spMkLst>
        </pc:spChg>
        <pc:spChg chg="add">
          <ac:chgData name="Sadie France" userId="S::s.france@uwtsd.ac.uk::b7d6a976-0449-421d-8e4f-ccb524b7ca6e" providerId="AD" clId="Web-{5CDBF9E2-4BCF-81C1-F545-0CF23BE35C47}" dt="2025-03-13T11:29:42.375" v="109"/>
          <ac:spMkLst>
            <pc:docMk/>
            <pc:sldMk cId="2724765044" sldId="303"/>
            <ac:spMk id="18" creationId="{A09989E4-EFDC-4A90-A633-E0525FB4139E}"/>
          </ac:spMkLst>
        </pc:spChg>
      </pc:sldChg>
      <pc:sldChg chg="addSp modSp mod ord setBg">
        <pc:chgData name="Sadie France" userId="S::s.france@uwtsd.ac.uk::b7d6a976-0449-421d-8e4f-ccb524b7ca6e" providerId="AD" clId="Web-{5CDBF9E2-4BCF-81C1-F545-0CF23BE35C47}" dt="2025-03-13T11:29:33.500" v="108"/>
        <pc:sldMkLst>
          <pc:docMk/>
          <pc:sldMk cId="2022723083" sldId="304"/>
        </pc:sldMkLst>
        <pc:spChg chg="mod">
          <ac:chgData name="Sadie France" userId="S::s.france@uwtsd.ac.uk::b7d6a976-0449-421d-8e4f-ccb524b7ca6e" providerId="AD" clId="Web-{5CDBF9E2-4BCF-81C1-F545-0CF23BE35C47}" dt="2025-03-13T11:29:33.500" v="108"/>
          <ac:spMkLst>
            <pc:docMk/>
            <pc:sldMk cId="2022723083" sldId="304"/>
            <ac:spMk id="2" creationId="{AF6E80B1-4F70-BA4B-44A6-D902B57B4949}"/>
          </ac:spMkLst>
        </pc:spChg>
        <pc:spChg chg="mod">
          <ac:chgData name="Sadie France" userId="S::s.france@uwtsd.ac.uk::b7d6a976-0449-421d-8e4f-ccb524b7ca6e" providerId="AD" clId="Web-{5CDBF9E2-4BCF-81C1-F545-0CF23BE35C47}" dt="2025-03-13T11:29:33.500" v="108"/>
          <ac:spMkLst>
            <pc:docMk/>
            <pc:sldMk cId="2022723083" sldId="304"/>
            <ac:spMk id="3" creationId="{784D2007-414B-2675-FC5E-811B31CB70A0}"/>
          </ac:spMkLst>
        </pc:spChg>
        <pc:spChg chg="add">
          <ac:chgData name="Sadie France" userId="S::s.france@uwtsd.ac.uk::b7d6a976-0449-421d-8e4f-ccb524b7ca6e" providerId="AD" clId="Web-{5CDBF9E2-4BCF-81C1-F545-0CF23BE35C47}" dt="2025-03-13T11:29:33.500" v="108"/>
          <ac:spMkLst>
            <pc:docMk/>
            <pc:sldMk cId="2022723083" sldId="304"/>
            <ac:spMk id="8" creationId="{907EF6B7-1338-4443-8C46-6A318D952DFD}"/>
          </ac:spMkLst>
        </pc:spChg>
        <pc:spChg chg="add">
          <ac:chgData name="Sadie France" userId="S::s.france@uwtsd.ac.uk::b7d6a976-0449-421d-8e4f-ccb524b7ca6e" providerId="AD" clId="Web-{5CDBF9E2-4BCF-81C1-F545-0CF23BE35C47}" dt="2025-03-13T11:29:33.500" v="108"/>
          <ac:spMkLst>
            <pc:docMk/>
            <pc:sldMk cId="2022723083" sldId="304"/>
            <ac:spMk id="10" creationId="{DAAE4CDD-124C-4DCF-9584-B6033B545DD5}"/>
          </ac:spMkLst>
        </pc:spChg>
        <pc:spChg chg="add">
          <ac:chgData name="Sadie France" userId="S::s.france@uwtsd.ac.uk::b7d6a976-0449-421d-8e4f-ccb524b7ca6e" providerId="AD" clId="Web-{5CDBF9E2-4BCF-81C1-F545-0CF23BE35C47}" dt="2025-03-13T11:29:33.500" v="108"/>
          <ac:spMkLst>
            <pc:docMk/>
            <pc:sldMk cId="2022723083" sldId="304"/>
            <ac:spMk id="12" creationId="{081E4A58-353D-44AE-B2FC-2A74E2E400F7}"/>
          </ac:spMkLst>
        </pc:spChg>
      </pc:sldChg>
      <pc:sldChg chg="modSp">
        <pc:chgData name="Sadie France" userId="S::s.france@uwtsd.ac.uk::b7d6a976-0449-421d-8e4f-ccb524b7ca6e" providerId="AD" clId="Web-{5CDBF9E2-4BCF-81C1-F545-0CF23BE35C47}" dt="2025-03-13T11:28:04.528" v="103" actId="20577"/>
        <pc:sldMkLst>
          <pc:docMk/>
          <pc:sldMk cId="3603499948" sldId="317"/>
        </pc:sldMkLst>
        <pc:spChg chg="mod">
          <ac:chgData name="Sadie France" userId="S::s.france@uwtsd.ac.uk::b7d6a976-0449-421d-8e4f-ccb524b7ca6e" providerId="AD" clId="Web-{5CDBF9E2-4BCF-81C1-F545-0CF23BE35C47}" dt="2025-03-13T11:28:04.528" v="103" actId="20577"/>
          <ac:spMkLst>
            <pc:docMk/>
            <pc:sldMk cId="3603499948" sldId="317"/>
            <ac:spMk id="3" creationId="{4B45E837-63E2-1A11-5FF9-29BD870AD4E1}"/>
          </ac:spMkLst>
        </pc:spChg>
      </pc:sldChg>
      <pc:sldChg chg="addSp delSp modSp mod setBg">
        <pc:chgData name="Sadie France" userId="S::s.france@uwtsd.ac.uk::b7d6a976-0449-421d-8e4f-ccb524b7ca6e" providerId="AD" clId="Web-{5CDBF9E2-4BCF-81C1-F545-0CF23BE35C47}" dt="2025-03-13T11:32:52.662" v="150"/>
        <pc:sldMkLst>
          <pc:docMk/>
          <pc:sldMk cId="2762709015" sldId="325"/>
        </pc:sldMkLst>
        <pc:spChg chg="mod">
          <ac:chgData name="Sadie France" userId="S::s.france@uwtsd.ac.uk::b7d6a976-0449-421d-8e4f-ccb524b7ca6e" providerId="AD" clId="Web-{5CDBF9E2-4BCF-81C1-F545-0CF23BE35C47}" dt="2025-03-13T11:32:52.662" v="150"/>
          <ac:spMkLst>
            <pc:docMk/>
            <pc:sldMk cId="2762709015" sldId="325"/>
            <ac:spMk id="2" creationId="{7EB5C9F4-E8D1-4F0F-E25E-5069EBE061B4}"/>
          </ac:spMkLst>
        </pc:spChg>
        <pc:spChg chg="del">
          <ac:chgData name="Sadie France" userId="S::s.france@uwtsd.ac.uk::b7d6a976-0449-421d-8e4f-ccb524b7ca6e" providerId="AD" clId="Web-{5CDBF9E2-4BCF-81C1-F545-0CF23BE35C47}" dt="2025-03-13T11:32:52.662" v="150"/>
          <ac:spMkLst>
            <pc:docMk/>
            <pc:sldMk cId="2762709015" sldId="325"/>
            <ac:spMk id="3" creationId="{66C3BBA0-4A19-4204-EDB5-8A6F634912E3}"/>
          </ac:spMkLst>
        </pc:spChg>
        <pc:picChg chg="add">
          <ac:chgData name="Sadie France" userId="S::s.france@uwtsd.ac.uk::b7d6a976-0449-421d-8e4f-ccb524b7ca6e" providerId="AD" clId="Web-{5CDBF9E2-4BCF-81C1-F545-0CF23BE35C47}" dt="2025-03-13T11:32:52.662" v="150"/>
          <ac:picMkLst>
            <pc:docMk/>
            <pc:sldMk cId="2762709015" sldId="325"/>
            <ac:picMk id="5" creationId="{07DB3B6B-EF0C-5B34-52EC-F11A8E05C234}"/>
          </ac:picMkLst>
        </pc:picChg>
        <pc:cxnChg chg="add">
          <ac:chgData name="Sadie France" userId="S::s.france@uwtsd.ac.uk::b7d6a976-0449-421d-8e4f-ccb524b7ca6e" providerId="AD" clId="Web-{5CDBF9E2-4BCF-81C1-F545-0CF23BE35C47}" dt="2025-03-13T11:32:52.662" v="150"/>
          <ac:cxnSpMkLst>
            <pc:docMk/>
            <pc:sldMk cId="2762709015" sldId="325"/>
            <ac:cxnSpMk id="9" creationId="{7667AA61-5C27-F30F-D229-06CBE5709F33}"/>
          </ac:cxnSpMkLst>
        </pc:cxnChg>
      </pc:sldChg>
      <pc:sldChg chg="addSp modSp">
        <pc:chgData name="Sadie France" userId="S::s.france@uwtsd.ac.uk::b7d6a976-0449-421d-8e4f-ccb524b7ca6e" providerId="AD" clId="Web-{5CDBF9E2-4BCF-81C1-F545-0CF23BE35C47}" dt="2025-03-13T11:29:13.374" v="106"/>
        <pc:sldMkLst>
          <pc:docMk/>
          <pc:sldMk cId="1317413515" sldId="327"/>
        </pc:sldMkLst>
        <pc:spChg chg="mod">
          <ac:chgData name="Sadie France" userId="S::s.france@uwtsd.ac.uk::b7d6a976-0449-421d-8e4f-ccb524b7ca6e" providerId="AD" clId="Web-{5CDBF9E2-4BCF-81C1-F545-0CF23BE35C47}" dt="2025-03-13T11:29:13.374" v="106"/>
          <ac:spMkLst>
            <pc:docMk/>
            <pc:sldMk cId="1317413515" sldId="327"/>
            <ac:spMk id="2" creationId="{46C0ABC4-C2DD-2B54-7271-C1B0F892C4A5}"/>
          </ac:spMkLst>
        </pc:spChg>
        <pc:spChg chg="mod">
          <ac:chgData name="Sadie France" userId="S::s.france@uwtsd.ac.uk::b7d6a976-0449-421d-8e4f-ccb524b7ca6e" providerId="AD" clId="Web-{5CDBF9E2-4BCF-81C1-F545-0CF23BE35C47}" dt="2025-03-13T11:29:13.374" v="106"/>
          <ac:spMkLst>
            <pc:docMk/>
            <pc:sldMk cId="1317413515" sldId="327"/>
            <ac:spMk id="12" creationId="{AC65DE46-1949-BA3A-65FA-F29D9D6CCA95}"/>
          </ac:spMkLst>
        </pc:spChg>
        <pc:spChg chg="add">
          <ac:chgData name="Sadie France" userId="S::s.france@uwtsd.ac.uk::b7d6a976-0449-421d-8e4f-ccb524b7ca6e" providerId="AD" clId="Web-{5CDBF9E2-4BCF-81C1-F545-0CF23BE35C47}" dt="2025-03-13T11:29:13.374" v="106"/>
          <ac:spMkLst>
            <pc:docMk/>
            <pc:sldMk cId="1317413515" sldId="327"/>
            <ac:spMk id="17" creationId="{8D0D6D3E-D7F9-4591-9CA9-DDF4DB1F73DA}"/>
          </ac:spMkLst>
        </pc:spChg>
        <pc:spChg chg="add">
          <ac:chgData name="Sadie France" userId="S::s.france@uwtsd.ac.uk::b7d6a976-0449-421d-8e4f-ccb524b7ca6e" providerId="AD" clId="Web-{5CDBF9E2-4BCF-81C1-F545-0CF23BE35C47}" dt="2025-03-13T11:29:13.374" v="106"/>
          <ac:spMkLst>
            <pc:docMk/>
            <pc:sldMk cId="1317413515" sldId="327"/>
            <ac:spMk id="19" creationId="{C4C9F2B0-1044-46EB-8AEB-C3BFFDE6C2CC}"/>
          </ac:spMkLst>
        </pc:spChg>
        <pc:spChg chg="add">
          <ac:chgData name="Sadie France" userId="S::s.france@uwtsd.ac.uk::b7d6a976-0449-421d-8e4f-ccb524b7ca6e" providerId="AD" clId="Web-{5CDBF9E2-4BCF-81C1-F545-0CF23BE35C47}" dt="2025-03-13T11:29:13.374" v="106"/>
          <ac:spMkLst>
            <pc:docMk/>
            <pc:sldMk cId="1317413515" sldId="327"/>
            <ac:spMk id="21" creationId="{D28B54C3-B57B-472A-B96E-1FCB67093DC2}"/>
          </ac:spMkLst>
        </pc:spChg>
        <pc:spChg chg="add">
          <ac:chgData name="Sadie France" userId="S::s.france@uwtsd.ac.uk::b7d6a976-0449-421d-8e4f-ccb524b7ca6e" providerId="AD" clId="Web-{5CDBF9E2-4BCF-81C1-F545-0CF23BE35C47}" dt="2025-03-13T11:29:13.374" v="106"/>
          <ac:spMkLst>
            <pc:docMk/>
            <pc:sldMk cId="1317413515" sldId="327"/>
            <ac:spMk id="23" creationId="{7DB3C429-F8DA-49B9-AF84-21996FCF78B5}"/>
          </ac:spMkLst>
        </pc:spChg>
        <pc:picChg chg="mod ord">
          <ac:chgData name="Sadie France" userId="S::s.france@uwtsd.ac.uk::b7d6a976-0449-421d-8e4f-ccb524b7ca6e" providerId="AD" clId="Web-{5CDBF9E2-4BCF-81C1-F545-0CF23BE35C47}" dt="2025-03-13T11:29:13.374" v="106"/>
          <ac:picMkLst>
            <pc:docMk/>
            <pc:sldMk cId="1317413515" sldId="327"/>
            <ac:picMk id="4" creationId="{18D93239-844C-2A3F-7F99-C2B62EB41153}"/>
          </ac:picMkLst>
        </pc:picChg>
      </pc:sldChg>
      <pc:sldChg chg="addSp modSp mod setBg">
        <pc:chgData name="Sadie France" userId="S::s.france@uwtsd.ac.uk::b7d6a976-0449-421d-8e4f-ccb524b7ca6e" providerId="AD" clId="Web-{5CDBF9E2-4BCF-81C1-F545-0CF23BE35C47}" dt="2025-03-13T11:29:19.390" v="107"/>
        <pc:sldMkLst>
          <pc:docMk/>
          <pc:sldMk cId="4118337849" sldId="328"/>
        </pc:sldMkLst>
        <pc:spChg chg="mod">
          <ac:chgData name="Sadie France" userId="S::s.france@uwtsd.ac.uk::b7d6a976-0449-421d-8e4f-ccb524b7ca6e" providerId="AD" clId="Web-{5CDBF9E2-4BCF-81C1-F545-0CF23BE35C47}" dt="2025-03-13T11:29:19.390" v="107"/>
          <ac:spMkLst>
            <pc:docMk/>
            <pc:sldMk cId="4118337849" sldId="328"/>
            <ac:spMk id="2" creationId="{355095F8-1CF9-7E71-A4E5-B1F943A89965}"/>
          </ac:spMkLst>
        </pc:spChg>
        <pc:spChg chg="mod">
          <ac:chgData name="Sadie France" userId="S::s.france@uwtsd.ac.uk::b7d6a976-0449-421d-8e4f-ccb524b7ca6e" providerId="AD" clId="Web-{5CDBF9E2-4BCF-81C1-F545-0CF23BE35C47}" dt="2025-03-13T11:29:19.390" v="107"/>
          <ac:spMkLst>
            <pc:docMk/>
            <pc:sldMk cId="4118337849" sldId="328"/>
            <ac:spMk id="3" creationId="{5C0EB57D-DBFC-CDF5-49BD-F9F71D4448D2}"/>
          </ac:spMkLst>
        </pc:spChg>
        <pc:spChg chg="add">
          <ac:chgData name="Sadie France" userId="S::s.france@uwtsd.ac.uk::b7d6a976-0449-421d-8e4f-ccb524b7ca6e" providerId="AD" clId="Web-{5CDBF9E2-4BCF-81C1-F545-0CF23BE35C47}" dt="2025-03-13T11:29:19.390" v="107"/>
          <ac:spMkLst>
            <pc:docMk/>
            <pc:sldMk cId="4118337849" sldId="328"/>
            <ac:spMk id="8" creationId="{DEE2AD96-B495-4E06-9291-B71706F728CB}"/>
          </ac:spMkLst>
        </pc:spChg>
        <pc:spChg chg="add">
          <ac:chgData name="Sadie France" userId="S::s.france@uwtsd.ac.uk::b7d6a976-0449-421d-8e4f-ccb524b7ca6e" providerId="AD" clId="Web-{5CDBF9E2-4BCF-81C1-F545-0CF23BE35C47}" dt="2025-03-13T11:29:19.390" v="107"/>
          <ac:spMkLst>
            <pc:docMk/>
            <pc:sldMk cId="4118337849" sldId="328"/>
            <ac:spMk id="10" creationId="{53CF6D67-C5A8-4ADD-9E8E-1E38CA1D3166}"/>
          </ac:spMkLst>
        </pc:spChg>
        <pc:spChg chg="add">
          <ac:chgData name="Sadie France" userId="S::s.france@uwtsd.ac.uk::b7d6a976-0449-421d-8e4f-ccb524b7ca6e" providerId="AD" clId="Web-{5CDBF9E2-4BCF-81C1-F545-0CF23BE35C47}" dt="2025-03-13T11:29:19.390" v="107"/>
          <ac:spMkLst>
            <pc:docMk/>
            <pc:sldMk cId="4118337849" sldId="328"/>
            <ac:spMk id="12" creationId="{86909FA0-B515-4681-B7A8-FA281D133B94}"/>
          </ac:spMkLst>
        </pc:spChg>
        <pc:spChg chg="add">
          <ac:chgData name="Sadie France" userId="S::s.france@uwtsd.ac.uk::b7d6a976-0449-421d-8e4f-ccb524b7ca6e" providerId="AD" clId="Web-{5CDBF9E2-4BCF-81C1-F545-0CF23BE35C47}" dt="2025-03-13T11:29:19.390" v="107"/>
          <ac:spMkLst>
            <pc:docMk/>
            <pc:sldMk cId="4118337849" sldId="328"/>
            <ac:spMk id="14" creationId="{21C9FE86-FCC3-4A31-AA1C-C882262B7FE7}"/>
          </ac:spMkLst>
        </pc:spChg>
        <pc:spChg chg="add">
          <ac:chgData name="Sadie France" userId="S::s.france@uwtsd.ac.uk::b7d6a976-0449-421d-8e4f-ccb524b7ca6e" providerId="AD" clId="Web-{5CDBF9E2-4BCF-81C1-F545-0CF23BE35C47}" dt="2025-03-13T11:29:19.390" v="107"/>
          <ac:spMkLst>
            <pc:docMk/>
            <pc:sldMk cId="4118337849" sldId="328"/>
            <ac:spMk id="16" creationId="{7D96243B-ECED-4B71-8E06-AE9A285EAD20}"/>
          </ac:spMkLst>
        </pc:spChg>
        <pc:spChg chg="add">
          <ac:chgData name="Sadie France" userId="S::s.france@uwtsd.ac.uk::b7d6a976-0449-421d-8e4f-ccb524b7ca6e" providerId="AD" clId="Web-{5CDBF9E2-4BCF-81C1-F545-0CF23BE35C47}" dt="2025-03-13T11:29:19.390" v="107"/>
          <ac:spMkLst>
            <pc:docMk/>
            <pc:sldMk cId="4118337849" sldId="328"/>
            <ac:spMk id="18" creationId="{A09989E4-EFDC-4A90-A633-E0525FB4139E}"/>
          </ac:spMkLst>
        </pc:spChg>
      </pc:sldChg>
      <pc:sldChg chg="modSp">
        <pc:chgData name="Sadie France" userId="S::s.france@uwtsd.ac.uk::b7d6a976-0449-421d-8e4f-ccb524b7ca6e" providerId="AD" clId="Web-{5CDBF9E2-4BCF-81C1-F545-0CF23BE35C47}" dt="2025-03-13T11:03:10.079" v="6" actId="1076"/>
        <pc:sldMkLst>
          <pc:docMk/>
          <pc:sldMk cId="2605274054" sldId="329"/>
        </pc:sldMkLst>
        <pc:spChg chg="mod">
          <ac:chgData name="Sadie France" userId="S::s.france@uwtsd.ac.uk::b7d6a976-0449-421d-8e4f-ccb524b7ca6e" providerId="AD" clId="Web-{5CDBF9E2-4BCF-81C1-F545-0CF23BE35C47}" dt="2025-03-13T11:03:10.079" v="6" actId="1076"/>
          <ac:spMkLst>
            <pc:docMk/>
            <pc:sldMk cId="2605274054" sldId="329"/>
            <ac:spMk id="2" creationId="{672B0E30-3681-8222-99C3-62ACF34FB7EE}"/>
          </ac:spMkLst>
        </pc:spChg>
        <pc:spChg chg="mod">
          <ac:chgData name="Sadie France" userId="S::s.france@uwtsd.ac.uk::b7d6a976-0449-421d-8e4f-ccb524b7ca6e" providerId="AD" clId="Web-{5CDBF9E2-4BCF-81C1-F545-0CF23BE35C47}" dt="2025-03-13T11:03:05.751" v="5" actId="14100"/>
          <ac:spMkLst>
            <pc:docMk/>
            <pc:sldMk cId="2605274054" sldId="329"/>
            <ac:spMk id="3" creationId="{02A99FE0-0B79-9402-2A50-99F7919F2B35}"/>
          </ac:spMkLst>
        </pc:spChg>
      </pc:sldChg>
      <pc:sldChg chg="addSp modSp add del">
        <pc:chgData name="Sadie France" userId="S::s.france@uwtsd.ac.uk::b7d6a976-0449-421d-8e4f-ccb524b7ca6e" providerId="AD" clId="Web-{5CDBF9E2-4BCF-81C1-F545-0CF23BE35C47}" dt="2025-03-13T11:26:57.558" v="97"/>
        <pc:sldMkLst>
          <pc:docMk/>
          <pc:sldMk cId="4257259521" sldId="332"/>
        </pc:sldMkLst>
        <pc:spChg chg="mod ord">
          <ac:chgData name="Sadie France" userId="S::s.france@uwtsd.ac.uk::b7d6a976-0449-421d-8e4f-ccb524b7ca6e" providerId="AD" clId="Web-{5CDBF9E2-4BCF-81C1-F545-0CF23BE35C47}" dt="2025-03-13T11:26:57.558" v="97"/>
          <ac:spMkLst>
            <pc:docMk/>
            <pc:sldMk cId="4257259521" sldId="332"/>
            <ac:spMk id="3" creationId="{E0B80ED2-79BC-DE7F-AA2C-A5B5FFDAAD85}"/>
          </ac:spMkLst>
        </pc:spChg>
        <pc:spChg chg="mod">
          <ac:chgData name="Sadie France" userId="S::s.france@uwtsd.ac.uk::b7d6a976-0449-421d-8e4f-ccb524b7ca6e" providerId="AD" clId="Web-{5CDBF9E2-4BCF-81C1-F545-0CF23BE35C47}" dt="2025-03-13T11:26:57.558" v="97"/>
          <ac:spMkLst>
            <pc:docMk/>
            <pc:sldMk cId="4257259521" sldId="332"/>
            <ac:spMk id="6" creationId="{8DD55E1A-D9A3-E4D9-6AC9-0D06B5289BB6}"/>
          </ac:spMkLst>
        </pc:spChg>
        <pc:spChg chg="add">
          <ac:chgData name="Sadie France" userId="S::s.france@uwtsd.ac.uk::b7d6a976-0449-421d-8e4f-ccb524b7ca6e" providerId="AD" clId="Web-{5CDBF9E2-4BCF-81C1-F545-0CF23BE35C47}" dt="2025-03-13T11:26:57.558" v="97"/>
          <ac:spMkLst>
            <pc:docMk/>
            <pc:sldMk cId="4257259521" sldId="332"/>
            <ac:spMk id="11" creationId="{DEE2AD96-B495-4E06-9291-B71706F728CB}"/>
          </ac:spMkLst>
        </pc:spChg>
        <pc:spChg chg="add">
          <ac:chgData name="Sadie France" userId="S::s.france@uwtsd.ac.uk::b7d6a976-0449-421d-8e4f-ccb524b7ca6e" providerId="AD" clId="Web-{5CDBF9E2-4BCF-81C1-F545-0CF23BE35C47}" dt="2025-03-13T11:26:57.558" v="97"/>
          <ac:spMkLst>
            <pc:docMk/>
            <pc:sldMk cId="4257259521" sldId="332"/>
            <ac:spMk id="13" creationId="{53CF6D67-C5A8-4ADD-9E8E-1E38CA1D3166}"/>
          </ac:spMkLst>
        </pc:spChg>
        <pc:spChg chg="add">
          <ac:chgData name="Sadie France" userId="S::s.france@uwtsd.ac.uk::b7d6a976-0449-421d-8e4f-ccb524b7ca6e" providerId="AD" clId="Web-{5CDBF9E2-4BCF-81C1-F545-0CF23BE35C47}" dt="2025-03-13T11:26:57.558" v="97"/>
          <ac:spMkLst>
            <pc:docMk/>
            <pc:sldMk cId="4257259521" sldId="332"/>
            <ac:spMk id="15" creationId="{86909FA0-B515-4681-B7A8-FA281D133B94}"/>
          </ac:spMkLst>
        </pc:spChg>
        <pc:spChg chg="add">
          <ac:chgData name="Sadie France" userId="S::s.france@uwtsd.ac.uk::b7d6a976-0449-421d-8e4f-ccb524b7ca6e" providerId="AD" clId="Web-{5CDBF9E2-4BCF-81C1-F545-0CF23BE35C47}" dt="2025-03-13T11:26:57.558" v="97"/>
          <ac:spMkLst>
            <pc:docMk/>
            <pc:sldMk cId="4257259521" sldId="332"/>
            <ac:spMk id="17" creationId="{21C9FE86-FCC3-4A31-AA1C-C882262B7FE7}"/>
          </ac:spMkLst>
        </pc:spChg>
        <pc:spChg chg="add">
          <ac:chgData name="Sadie France" userId="S::s.france@uwtsd.ac.uk::b7d6a976-0449-421d-8e4f-ccb524b7ca6e" providerId="AD" clId="Web-{5CDBF9E2-4BCF-81C1-F545-0CF23BE35C47}" dt="2025-03-13T11:26:57.558" v="97"/>
          <ac:spMkLst>
            <pc:docMk/>
            <pc:sldMk cId="4257259521" sldId="332"/>
            <ac:spMk id="19" creationId="{7D96243B-ECED-4B71-8E06-AE9A285EAD20}"/>
          </ac:spMkLst>
        </pc:spChg>
        <pc:spChg chg="add">
          <ac:chgData name="Sadie France" userId="S::s.france@uwtsd.ac.uk::b7d6a976-0449-421d-8e4f-ccb524b7ca6e" providerId="AD" clId="Web-{5CDBF9E2-4BCF-81C1-F545-0CF23BE35C47}" dt="2025-03-13T11:26:57.558" v="97"/>
          <ac:spMkLst>
            <pc:docMk/>
            <pc:sldMk cId="4257259521" sldId="332"/>
            <ac:spMk id="21" creationId="{A09989E4-EFDC-4A90-A633-E0525FB4139E}"/>
          </ac:spMkLst>
        </pc:spChg>
      </pc:sldChg>
      <pc:sldChg chg="addSp modSp new mod setBg">
        <pc:chgData name="Sadie France" userId="S::s.france@uwtsd.ac.uk::b7d6a976-0449-421d-8e4f-ccb524b7ca6e" providerId="AD" clId="Web-{5CDBF9E2-4BCF-81C1-F545-0CF23BE35C47}" dt="2025-03-13T11:25:10.273" v="88"/>
        <pc:sldMkLst>
          <pc:docMk/>
          <pc:sldMk cId="3909575150" sldId="334"/>
        </pc:sldMkLst>
        <pc:spChg chg="mod">
          <ac:chgData name="Sadie France" userId="S::s.france@uwtsd.ac.uk::b7d6a976-0449-421d-8e4f-ccb524b7ca6e" providerId="AD" clId="Web-{5CDBF9E2-4BCF-81C1-F545-0CF23BE35C47}" dt="2025-03-13T11:25:10.273" v="88"/>
          <ac:spMkLst>
            <pc:docMk/>
            <pc:sldMk cId="3909575150" sldId="334"/>
            <ac:spMk id="2" creationId="{2C7CE5FA-C104-EE6D-C71E-C96D61A68DC4}"/>
          </ac:spMkLst>
        </pc:spChg>
        <pc:spChg chg="mod">
          <ac:chgData name="Sadie France" userId="S::s.france@uwtsd.ac.uk::b7d6a976-0449-421d-8e4f-ccb524b7ca6e" providerId="AD" clId="Web-{5CDBF9E2-4BCF-81C1-F545-0CF23BE35C47}" dt="2025-03-13T11:25:10.273" v="88"/>
          <ac:spMkLst>
            <pc:docMk/>
            <pc:sldMk cId="3909575150" sldId="334"/>
            <ac:spMk id="3" creationId="{F446792C-E2CC-A4A3-91F5-687575BEBACA}"/>
          </ac:spMkLst>
        </pc:spChg>
        <pc:spChg chg="add">
          <ac:chgData name="Sadie France" userId="S::s.france@uwtsd.ac.uk::b7d6a976-0449-421d-8e4f-ccb524b7ca6e" providerId="AD" clId="Web-{5CDBF9E2-4BCF-81C1-F545-0CF23BE35C47}" dt="2025-03-13T11:25:10.273" v="88"/>
          <ac:spMkLst>
            <pc:docMk/>
            <pc:sldMk cId="3909575150" sldId="334"/>
            <ac:spMk id="8" creationId="{1B15ED52-F352-441B-82BF-E0EA34836D08}"/>
          </ac:spMkLst>
        </pc:spChg>
        <pc:spChg chg="add">
          <ac:chgData name="Sadie France" userId="S::s.france@uwtsd.ac.uk::b7d6a976-0449-421d-8e4f-ccb524b7ca6e" providerId="AD" clId="Web-{5CDBF9E2-4BCF-81C1-F545-0CF23BE35C47}" dt="2025-03-13T11:25:10.273" v="88"/>
          <ac:spMkLst>
            <pc:docMk/>
            <pc:sldMk cId="3909575150" sldId="334"/>
            <ac:spMk id="10" creationId="{3B2E3793-BFE6-45A2-9B7B-E18844431C99}"/>
          </ac:spMkLst>
        </pc:spChg>
        <pc:spChg chg="add">
          <ac:chgData name="Sadie France" userId="S::s.france@uwtsd.ac.uk::b7d6a976-0449-421d-8e4f-ccb524b7ca6e" providerId="AD" clId="Web-{5CDBF9E2-4BCF-81C1-F545-0CF23BE35C47}" dt="2025-03-13T11:25:10.273" v="88"/>
          <ac:spMkLst>
            <pc:docMk/>
            <pc:sldMk cId="3909575150" sldId="334"/>
            <ac:spMk id="12" creationId="{BC4C4868-CB8F-4AF9-9CDB-8108F2C19B67}"/>
          </ac:spMkLst>
        </pc:spChg>
        <pc:spChg chg="add">
          <ac:chgData name="Sadie France" userId="S::s.france@uwtsd.ac.uk::b7d6a976-0449-421d-8e4f-ccb524b7ca6e" providerId="AD" clId="Web-{5CDBF9E2-4BCF-81C1-F545-0CF23BE35C47}" dt="2025-03-13T11:25:10.273" v="88"/>
          <ac:spMkLst>
            <pc:docMk/>
            <pc:sldMk cId="3909575150" sldId="334"/>
            <ac:spMk id="14" creationId="{375E0459-6403-40CD-989D-56A4407CA12E}"/>
          </ac:spMkLst>
        </pc:spChg>
        <pc:spChg chg="add">
          <ac:chgData name="Sadie France" userId="S::s.france@uwtsd.ac.uk::b7d6a976-0449-421d-8e4f-ccb524b7ca6e" providerId="AD" clId="Web-{5CDBF9E2-4BCF-81C1-F545-0CF23BE35C47}" dt="2025-03-13T11:25:10.273" v="88"/>
          <ac:spMkLst>
            <pc:docMk/>
            <pc:sldMk cId="3909575150" sldId="334"/>
            <ac:spMk id="16" creationId="{53E5B1A8-3AC9-4BD1-9BBC-78CA94F2D1BA}"/>
          </ac:spMkLst>
        </pc:spChg>
      </pc:sldChg>
      <pc:sldChg chg="addSp delSp modSp new mod setBg">
        <pc:chgData name="Sadie France" userId="S::s.france@uwtsd.ac.uk::b7d6a976-0449-421d-8e4f-ccb524b7ca6e" providerId="AD" clId="Web-{5CDBF9E2-4BCF-81C1-F545-0CF23BE35C47}" dt="2025-03-13T11:25:13.492" v="89"/>
        <pc:sldMkLst>
          <pc:docMk/>
          <pc:sldMk cId="3433912875" sldId="335"/>
        </pc:sldMkLst>
        <pc:spChg chg="mod">
          <ac:chgData name="Sadie France" userId="S::s.france@uwtsd.ac.uk::b7d6a976-0449-421d-8e4f-ccb524b7ca6e" providerId="AD" clId="Web-{5CDBF9E2-4BCF-81C1-F545-0CF23BE35C47}" dt="2025-03-13T11:25:13.492" v="89"/>
          <ac:spMkLst>
            <pc:docMk/>
            <pc:sldMk cId="3433912875" sldId="335"/>
            <ac:spMk id="2" creationId="{C99684D7-7A70-1DAC-CB25-A3C370452F70}"/>
          </ac:spMkLst>
        </pc:spChg>
        <pc:spChg chg="del">
          <ac:chgData name="Sadie France" userId="S::s.france@uwtsd.ac.uk::b7d6a976-0449-421d-8e4f-ccb524b7ca6e" providerId="AD" clId="Web-{5CDBF9E2-4BCF-81C1-F545-0CF23BE35C47}" dt="2025-03-13T11:05:12.020" v="29"/>
          <ac:spMkLst>
            <pc:docMk/>
            <pc:sldMk cId="3433912875" sldId="335"/>
            <ac:spMk id="3" creationId="{7C32BF16-F7E4-3BAF-E5F8-57E91FF93238}"/>
          </ac:spMkLst>
        </pc:spChg>
        <pc:spChg chg="add">
          <ac:chgData name="Sadie France" userId="S::s.france@uwtsd.ac.uk::b7d6a976-0449-421d-8e4f-ccb524b7ca6e" providerId="AD" clId="Web-{5CDBF9E2-4BCF-81C1-F545-0CF23BE35C47}" dt="2025-03-13T11:25:13.492" v="89"/>
          <ac:spMkLst>
            <pc:docMk/>
            <pc:sldMk cId="3433912875" sldId="335"/>
            <ac:spMk id="10" creationId="{BACC6370-2D7E-4714-9D71-7542949D7D5D}"/>
          </ac:spMkLst>
        </pc:spChg>
        <pc:spChg chg="add">
          <ac:chgData name="Sadie France" userId="S::s.france@uwtsd.ac.uk::b7d6a976-0449-421d-8e4f-ccb524b7ca6e" providerId="AD" clId="Web-{5CDBF9E2-4BCF-81C1-F545-0CF23BE35C47}" dt="2025-03-13T11:25:13.492" v="89"/>
          <ac:spMkLst>
            <pc:docMk/>
            <pc:sldMk cId="3433912875" sldId="335"/>
            <ac:spMk id="12" creationId="{F68B3F68-107C-434F-AA38-110D5EA91B85}"/>
          </ac:spMkLst>
        </pc:spChg>
        <pc:spChg chg="add">
          <ac:chgData name="Sadie France" userId="S::s.france@uwtsd.ac.uk::b7d6a976-0449-421d-8e4f-ccb524b7ca6e" providerId="AD" clId="Web-{5CDBF9E2-4BCF-81C1-F545-0CF23BE35C47}" dt="2025-03-13T11:25:13.492" v="89"/>
          <ac:spMkLst>
            <pc:docMk/>
            <pc:sldMk cId="3433912875" sldId="335"/>
            <ac:spMk id="14" creationId="{AAD0DBB9-1A4B-4391-81D4-CB19F9AB918A}"/>
          </ac:spMkLst>
        </pc:spChg>
        <pc:spChg chg="add">
          <ac:chgData name="Sadie France" userId="S::s.france@uwtsd.ac.uk::b7d6a976-0449-421d-8e4f-ccb524b7ca6e" providerId="AD" clId="Web-{5CDBF9E2-4BCF-81C1-F545-0CF23BE35C47}" dt="2025-03-13T11:25:13.492" v="89"/>
          <ac:spMkLst>
            <pc:docMk/>
            <pc:sldMk cId="3433912875" sldId="335"/>
            <ac:spMk id="16" creationId="{063BBA22-50EA-4C4D-BE05-F1CE4E63AA56}"/>
          </ac:spMkLst>
        </pc:spChg>
        <pc:graphicFrameChg chg="add mod ord modGraphic">
          <ac:chgData name="Sadie France" userId="S::s.france@uwtsd.ac.uk::b7d6a976-0449-421d-8e4f-ccb524b7ca6e" providerId="AD" clId="Web-{5CDBF9E2-4BCF-81C1-F545-0CF23BE35C47}" dt="2025-03-13T11:25:13.492" v="89"/>
          <ac:graphicFrameMkLst>
            <pc:docMk/>
            <pc:sldMk cId="3433912875" sldId="335"/>
            <ac:graphicFrameMk id="5" creationId="{C762BA1D-BA96-4DA7-7B2F-0FF7FE55F665}"/>
          </ac:graphicFrameMkLst>
        </pc:graphicFrameChg>
      </pc:sldChg>
      <pc:sldChg chg="addSp modSp new mod setBg">
        <pc:chgData name="Sadie France" userId="S::s.france@uwtsd.ac.uk::b7d6a976-0449-421d-8e4f-ccb524b7ca6e" providerId="AD" clId="Web-{5CDBF9E2-4BCF-81C1-F545-0CF23BE35C47}" dt="2025-03-13T11:28:17.341" v="104"/>
        <pc:sldMkLst>
          <pc:docMk/>
          <pc:sldMk cId="3875687965" sldId="336"/>
        </pc:sldMkLst>
        <pc:spChg chg="mod">
          <ac:chgData name="Sadie France" userId="S::s.france@uwtsd.ac.uk::b7d6a976-0449-421d-8e4f-ccb524b7ca6e" providerId="AD" clId="Web-{5CDBF9E2-4BCF-81C1-F545-0CF23BE35C47}" dt="2025-03-13T11:28:17.341" v="104"/>
          <ac:spMkLst>
            <pc:docMk/>
            <pc:sldMk cId="3875687965" sldId="336"/>
            <ac:spMk id="2" creationId="{3A9C0AB2-FCCD-FFAD-FA1F-33E9CD5C58C7}"/>
          </ac:spMkLst>
        </pc:spChg>
        <pc:spChg chg="mod">
          <ac:chgData name="Sadie France" userId="S::s.france@uwtsd.ac.uk::b7d6a976-0449-421d-8e4f-ccb524b7ca6e" providerId="AD" clId="Web-{5CDBF9E2-4BCF-81C1-F545-0CF23BE35C47}" dt="2025-03-13T11:28:17.341" v="104"/>
          <ac:spMkLst>
            <pc:docMk/>
            <pc:sldMk cId="3875687965" sldId="336"/>
            <ac:spMk id="3" creationId="{DAC43AA2-9A14-33EB-644C-06066249C7B1}"/>
          </ac:spMkLst>
        </pc:spChg>
        <pc:spChg chg="add">
          <ac:chgData name="Sadie France" userId="S::s.france@uwtsd.ac.uk::b7d6a976-0449-421d-8e4f-ccb524b7ca6e" providerId="AD" clId="Web-{5CDBF9E2-4BCF-81C1-F545-0CF23BE35C47}" dt="2025-03-13T11:28:17.341" v="104"/>
          <ac:spMkLst>
            <pc:docMk/>
            <pc:sldMk cId="3875687965" sldId="336"/>
            <ac:spMk id="9" creationId="{460B0EFB-53ED-4F35-B05D-F658EA021C65}"/>
          </ac:spMkLst>
        </pc:spChg>
        <pc:spChg chg="add">
          <ac:chgData name="Sadie France" userId="S::s.france@uwtsd.ac.uk::b7d6a976-0449-421d-8e4f-ccb524b7ca6e" providerId="AD" clId="Web-{5CDBF9E2-4BCF-81C1-F545-0CF23BE35C47}" dt="2025-03-13T11:28:17.341" v="104"/>
          <ac:spMkLst>
            <pc:docMk/>
            <pc:sldMk cId="3875687965" sldId="336"/>
            <ac:spMk id="11" creationId="{835EF3DD-7D43-4A27-8967-A92FD8CC9365}"/>
          </ac:spMkLst>
        </pc:spChg>
        <pc:picChg chg="add">
          <ac:chgData name="Sadie France" userId="S::s.france@uwtsd.ac.uk::b7d6a976-0449-421d-8e4f-ccb524b7ca6e" providerId="AD" clId="Web-{5CDBF9E2-4BCF-81C1-F545-0CF23BE35C47}" dt="2025-03-13T11:28:17.341" v="104"/>
          <ac:picMkLst>
            <pc:docMk/>
            <pc:sldMk cId="3875687965" sldId="336"/>
            <ac:picMk id="5" creationId="{C3618114-BF60-BBF0-4273-C0DB2F8F4649}"/>
          </ac:picMkLst>
        </pc:picChg>
      </pc:sldChg>
      <pc:sldChg chg="addSp modSp new mod setBg">
        <pc:chgData name="Sadie France" userId="S::s.france@uwtsd.ac.uk::b7d6a976-0449-421d-8e4f-ccb524b7ca6e" providerId="AD" clId="Web-{5CDBF9E2-4BCF-81C1-F545-0CF23BE35C47}" dt="2025-03-13T11:29:03.108" v="105"/>
        <pc:sldMkLst>
          <pc:docMk/>
          <pc:sldMk cId="1280661903" sldId="337"/>
        </pc:sldMkLst>
        <pc:spChg chg="mod">
          <ac:chgData name="Sadie France" userId="S::s.france@uwtsd.ac.uk::b7d6a976-0449-421d-8e4f-ccb524b7ca6e" providerId="AD" clId="Web-{5CDBF9E2-4BCF-81C1-F545-0CF23BE35C47}" dt="2025-03-13T11:29:03.108" v="105"/>
          <ac:spMkLst>
            <pc:docMk/>
            <pc:sldMk cId="1280661903" sldId="337"/>
            <ac:spMk id="2" creationId="{AB72AC7D-6459-6F94-667E-757633AA4F85}"/>
          </ac:spMkLst>
        </pc:spChg>
        <pc:spChg chg="mod">
          <ac:chgData name="Sadie France" userId="S::s.france@uwtsd.ac.uk::b7d6a976-0449-421d-8e4f-ccb524b7ca6e" providerId="AD" clId="Web-{5CDBF9E2-4BCF-81C1-F545-0CF23BE35C47}" dt="2025-03-13T11:29:03.108" v="105"/>
          <ac:spMkLst>
            <pc:docMk/>
            <pc:sldMk cId="1280661903" sldId="337"/>
            <ac:spMk id="3" creationId="{DA9F6C9C-C8B0-985B-33D6-477777405C68}"/>
          </ac:spMkLst>
        </pc:spChg>
        <pc:spChg chg="add">
          <ac:chgData name="Sadie France" userId="S::s.france@uwtsd.ac.uk::b7d6a976-0449-421d-8e4f-ccb524b7ca6e" providerId="AD" clId="Web-{5CDBF9E2-4BCF-81C1-F545-0CF23BE35C47}" dt="2025-03-13T11:29:03.108" v="105"/>
          <ac:spMkLst>
            <pc:docMk/>
            <pc:sldMk cId="1280661903" sldId="337"/>
            <ac:spMk id="8" creationId="{DEE2AD96-B495-4E06-9291-B71706F728CB}"/>
          </ac:spMkLst>
        </pc:spChg>
        <pc:spChg chg="add">
          <ac:chgData name="Sadie France" userId="S::s.france@uwtsd.ac.uk::b7d6a976-0449-421d-8e4f-ccb524b7ca6e" providerId="AD" clId="Web-{5CDBF9E2-4BCF-81C1-F545-0CF23BE35C47}" dt="2025-03-13T11:29:03.108" v="105"/>
          <ac:spMkLst>
            <pc:docMk/>
            <pc:sldMk cId="1280661903" sldId="337"/>
            <ac:spMk id="10" creationId="{53CF6D67-C5A8-4ADD-9E8E-1E38CA1D3166}"/>
          </ac:spMkLst>
        </pc:spChg>
        <pc:spChg chg="add">
          <ac:chgData name="Sadie France" userId="S::s.france@uwtsd.ac.uk::b7d6a976-0449-421d-8e4f-ccb524b7ca6e" providerId="AD" clId="Web-{5CDBF9E2-4BCF-81C1-F545-0CF23BE35C47}" dt="2025-03-13T11:29:03.108" v="105"/>
          <ac:spMkLst>
            <pc:docMk/>
            <pc:sldMk cId="1280661903" sldId="337"/>
            <ac:spMk id="12" creationId="{86909FA0-B515-4681-B7A8-FA281D133B94}"/>
          </ac:spMkLst>
        </pc:spChg>
        <pc:spChg chg="add">
          <ac:chgData name="Sadie France" userId="S::s.france@uwtsd.ac.uk::b7d6a976-0449-421d-8e4f-ccb524b7ca6e" providerId="AD" clId="Web-{5CDBF9E2-4BCF-81C1-F545-0CF23BE35C47}" dt="2025-03-13T11:29:03.108" v="105"/>
          <ac:spMkLst>
            <pc:docMk/>
            <pc:sldMk cId="1280661903" sldId="337"/>
            <ac:spMk id="14" creationId="{21C9FE86-FCC3-4A31-AA1C-C882262B7FE7}"/>
          </ac:spMkLst>
        </pc:spChg>
        <pc:spChg chg="add">
          <ac:chgData name="Sadie France" userId="S::s.france@uwtsd.ac.uk::b7d6a976-0449-421d-8e4f-ccb524b7ca6e" providerId="AD" clId="Web-{5CDBF9E2-4BCF-81C1-F545-0CF23BE35C47}" dt="2025-03-13T11:29:03.108" v="105"/>
          <ac:spMkLst>
            <pc:docMk/>
            <pc:sldMk cId="1280661903" sldId="337"/>
            <ac:spMk id="16" creationId="{7D96243B-ECED-4B71-8E06-AE9A285EAD20}"/>
          </ac:spMkLst>
        </pc:spChg>
        <pc:spChg chg="add">
          <ac:chgData name="Sadie France" userId="S::s.france@uwtsd.ac.uk::b7d6a976-0449-421d-8e4f-ccb524b7ca6e" providerId="AD" clId="Web-{5CDBF9E2-4BCF-81C1-F545-0CF23BE35C47}" dt="2025-03-13T11:29:03.108" v="105"/>
          <ac:spMkLst>
            <pc:docMk/>
            <pc:sldMk cId="1280661903" sldId="337"/>
            <ac:spMk id="18" creationId="{A09989E4-EFDC-4A90-A633-E0525FB4139E}"/>
          </ac:spMkLst>
        </pc:spChg>
      </pc:sldChg>
      <pc:sldChg chg="addSp modSp new mod setBg">
        <pc:chgData name="Sadie France" userId="S::s.france@uwtsd.ac.uk::b7d6a976-0449-421d-8e4f-ccb524b7ca6e" providerId="AD" clId="Web-{5CDBF9E2-4BCF-81C1-F545-0CF23BE35C47}" dt="2025-03-13T11:32:31.380" v="147"/>
        <pc:sldMkLst>
          <pc:docMk/>
          <pc:sldMk cId="2834087569" sldId="338"/>
        </pc:sldMkLst>
        <pc:spChg chg="mod">
          <ac:chgData name="Sadie France" userId="S::s.france@uwtsd.ac.uk::b7d6a976-0449-421d-8e4f-ccb524b7ca6e" providerId="AD" clId="Web-{5CDBF9E2-4BCF-81C1-F545-0CF23BE35C47}" dt="2025-03-13T11:32:31.380" v="147"/>
          <ac:spMkLst>
            <pc:docMk/>
            <pc:sldMk cId="2834087569" sldId="338"/>
            <ac:spMk id="2" creationId="{D37BBAA6-F972-181E-E583-63C8B1F14F40}"/>
          </ac:spMkLst>
        </pc:spChg>
        <pc:spChg chg="mod">
          <ac:chgData name="Sadie France" userId="S::s.france@uwtsd.ac.uk::b7d6a976-0449-421d-8e4f-ccb524b7ca6e" providerId="AD" clId="Web-{5CDBF9E2-4BCF-81C1-F545-0CF23BE35C47}" dt="2025-03-13T11:32:31.380" v="147"/>
          <ac:spMkLst>
            <pc:docMk/>
            <pc:sldMk cId="2834087569" sldId="338"/>
            <ac:spMk id="3" creationId="{253080B5-7789-CDFE-E1BA-228CB914ECFA}"/>
          </ac:spMkLst>
        </pc:spChg>
        <pc:spChg chg="add">
          <ac:chgData name="Sadie France" userId="S::s.france@uwtsd.ac.uk::b7d6a976-0449-421d-8e4f-ccb524b7ca6e" providerId="AD" clId="Web-{5CDBF9E2-4BCF-81C1-F545-0CF23BE35C47}" dt="2025-03-13T11:32:31.380" v="147"/>
          <ac:spMkLst>
            <pc:docMk/>
            <pc:sldMk cId="2834087569" sldId="338"/>
            <ac:spMk id="8" creationId="{907EF6B7-1338-4443-8C46-6A318D952DFD}"/>
          </ac:spMkLst>
        </pc:spChg>
        <pc:spChg chg="add">
          <ac:chgData name="Sadie France" userId="S::s.france@uwtsd.ac.uk::b7d6a976-0449-421d-8e4f-ccb524b7ca6e" providerId="AD" clId="Web-{5CDBF9E2-4BCF-81C1-F545-0CF23BE35C47}" dt="2025-03-13T11:32:31.380" v="147"/>
          <ac:spMkLst>
            <pc:docMk/>
            <pc:sldMk cId="2834087569" sldId="338"/>
            <ac:spMk id="10" creationId="{DAAE4CDD-124C-4DCF-9584-B6033B545DD5}"/>
          </ac:spMkLst>
        </pc:spChg>
        <pc:spChg chg="add">
          <ac:chgData name="Sadie France" userId="S::s.france@uwtsd.ac.uk::b7d6a976-0449-421d-8e4f-ccb524b7ca6e" providerId="AD" clId="Web-{5CDBF9E2-4BCF-81C1-F545-0CF23BE35C47}" dt="2025-03-13T11:32:31.380" v="147"/>
          <ac:spMkLst>
            <pc:docMk/>
            <pc:sldMk cId="2834087569" sldId="338"/>
            <ac:spMk id="12" creationId="{081E4A58-353D-44AE-B2FC-2A74E2E400F7}"/>
          </ac:spMkLst>
        </pc:spChg>
      </pc:sldChg>
      <pc:sldChg chg="addSp modSp new mod setBg">
        <pc:chgData name="Sadie France" userId="S::s.france@uwtsd.ac.uk::b7d6a976-0449-421d-8e4f-ccb524b7ca6e" providerId="AD" clId="Web-{5CDBF9E2-4BCF-81C1-F545-0CF23BE35C47}" dt="2025-03-13T11:34:55.681" v="216"/>
        <pc:sldMkLst>
          <pc:docMk/>
          <pc:sldMk cId="120297268" sldId="339"/>
        </pc:sldMkLst>
        <pc:spChg chg="mod">
          <ac:chgData name="Sadie France" userId="S::s.france@uwtsd.ac.uk::b7d6a976-0449-421d-8e4f-ccb524b7ca6e" providerId="AD" clId="Web-{5CDBF9E2-4BCF-81C1-F545-0CF23BE35C47}" dt="2025-03-13T11:34:55.681" v="216"/>
          <ac:spMkLst>
            <pc:docMk/>
            <pc:sldMk cId="120297268" sldId="339"/>
            <ac:spMk id="2" creationId="{09CE0931-43D6-BED8-44FE-A3A9B55EDABA}"/>
          </ac:spMkLst>
        </pc:spChg>
        <pc:spChg chg="mod">
          <ac:chgData name="Sadie France" userId="S::s.france@uwtsd.ac.uk::b7d6a976-0449-421d-8e4f-ccb524b7ca6e" providerId="AD" clId="Web-{5CDBF9E2-4BCF-81C1-F545-0CF23BE35C47}" dt="2025-03-13T11:34:55.681" v="216"/>
          <ac:spMkLst>
            <pc:docMk/>
            <pc:sldMk cId="120297268" sldId="339"/>
            <ac:spMk id="3" creationId="{071EB461-ADAD-2E24-BFE2-CD72735EEAA8}"/>
          </ac:spMkLst>
        </pc:spChg>
        <pc:spChg chg="add">
          <ac:chgData name="Sadie France" userId="S::s.france@uwtsd.ac.uk::b7d6a976-0449-421d-8e4f-ccb524b7ca6e" providerId="AD" clId="Web-{5CDBF9E2-4BCF-81C1-F545-0CF23BE35C47}" dt="2025-03-13T11:34:55.681" v="216"/>
          <ac:spMkLst>
            <pc:docMk/>
            <pc:sldMk cId="120297268" sldId="339"/>
            <ac:spMk id="8" creationId="{907EF6B7-1338-4443-8C46-6A318D952DFD}"/>
          </ac:spMkLst>
        </pc:spChg>
        <pc:spChg chg="add">
          <ac:chgData name="Sadie France" userId="S::s.france@uwtsd.ac.uk::b7d6a976-0449-421d-8e4f-ccb524b7ca6e" providerId="AD" clId="Web-{5CDBF9E2-4BCF-81C1-F545-0CF23BE35C47}" dt="2025-03-13T11:34:55.681" v="216"/>
          <ac:spMkLst>
            <pc:docMk/>
            <pc:sldMk cId="120297268" sldId="339"/>
            <ac:spMk id="10" creationId="{DAAE4CDD-124C-4DCF-9584-B6033B545DD5}"/>
          </ac:spMkLst>
        </pc:spChg>
        <pc:spChg chg="add">
          <ac:chgData name="Sadie France" userId="S::s.france@uwtsd.ac.uk::b7d6a976-0449-421d-8e4f-ccb524b7ca6e" providerId="AD" clId="Web-{5CDBF9E2-4BCF-81C1-F545-0CF23BE35C47}" dt="2025-03-13T11:34:55.681" v="216"/>
          <ac:spMkLst>
            <pc:docMk/>
            <pc:sldMk cId="120297268" sldId="339"/>
            <ac:spMk id="12" creationId="{081E4A58-353D-44AE-B2FC-2A74E2E400F7}"/>
          </ac:spMkLst>
        </pc:spChg>
      </pc:sldChg>
    </pc:docChg>
  </pc:docChgLst>
  <pc:docChgLst>
    <pc:chgData name="Sadie France" userId="S::s.france@uwtsd.ac.uk::b7d6a976-0449-421d-8e4f-ccb524b7ca6e" providerId="AD" clId="Web-{ACFD7237-E69D-6616-2C4F-54DBB34E09C2}"/>
    <pc:docChg chg="modSld">
      <pc:chgData name="Sadie France" userId="S::s.france@uwtsd.ac.uk::b7d6a976-0449-421d-8e4f-ccb524b7ca6e" providerId="AD" clId="Web-{ACFD7237-E69D-6616-2C4F-54DBB34E09C2}" dt="2025-03-18T09:03:16.543" v="63" actId="14100"/>
      <pc:docMkLst>
        <pc:docMk/>
      </pc:docMkLst>
      <pc:sldChg chg="modSp">
        <pc:chgData name="Sadie France" userId="S::s.france@uwtsd.ac.uk::b7d6a976-0449-421d-8e4f-ccb524b7ca6e" providerId="AD" clId="Web-{ACFD7237-E69D-6616-2C4F-54DBB34E09C2}" dt="2025-03-18T09:03:16.543" v="63" actId="14100"/>
        <pc:sldMkLst>
          <pc:docMk/>
          <pc:sldMk cId="109857222" sldId="256"/>
        </pc:sldMkLst>
        <pc:spChg chg="mod">
          <ac:chgData name="Sadie France" userId="S::s.france@uwtsd.ac.uk::b7d6a976-0449-421d-8e4f-ccb524b7ca6e" providerId="AD" clId="Web-{ACFD7237-E69D-6616-2C4F-54DBB34E09C2}" dt="2025-03-18T09:03:16.543" v="63" actId="14100"/>
          <ac:spMkLst>
            <pc:docMk/>
            <pc:sldMk cId="109857222" sldId="256"/>
            <ac:spMk id="2" creationId="{00000000-0000-0000-0000-000000000000}"/>
          </ac:spMkLst>
        </pc:spChg>
        <pc:spChg chg="mod">
          <ac:chgData name="Sadie France" userId="S::s.france@uwtsd.ac.uk::b7d6a976-0449-421d-8e4f-ccb524b7ca6e" providerId="AD" clId="Web-{ACFD7237-E69D-6616-2C4F-54DBB34E09C2}" dt="2025-03-18T09:02:56.886" v="52" actId="20577"/>
          <ac:spMkLst>
            <pc:docMk/>
            <pc:sldMk cId="109857222" sldId="256"/>
            <ac:spMk id="3" creationId="{00000000-0000-0000-0000-000000000000}"/>
          </ac:spMkLst>
        </pc:spChg>
      </pc:sldChg>
      <pc:sldChg chg="addSp delSp modSp">
        <pc:chgData name="Sadie France" userId="S::s.france@uwtsd.ac.uk::b7d6a976-0449-421d-8e4f-ccb524b7ca6e" providerId="AD" clId="Web-{ACFD7237-E69D-6616-2C4F-54DBB34E09C2}" dt="2025-03-18T09:02:11.930" v="48" actId="20577"/>
        <pc:sldMkLst>
          <pc:docMk/>
          <pc:sldMk cId="1097675025" sldId="288"/>
        </pc:sldMkLst>
        <pc:spChg chg="mod">
          <ac:chgData name="Sadie France" userId="S::s.france@uwtsd.ac.uk::b7d6a976-0449-421d-8e4f-ccb524b7ca6e" providerId="AD" clId="Web-{ACFD7237-E69D-6616-2C4F-54DBB34E09C2}" dt="2025-03-18T09:02:11.930" v="48" actId="20577"/>
          <ac:spMkLst>
            <pc:docMk/>
            <pc:sldMk cId="1097675025" sldId="288"/>
            <ac:spMk id="3" creationId="{B040AA2C-32A5-821D-953F-C7B8528317F1}"/>
          </ac:spMkLst>
        </pc:spChg>
        <pc:graphicFrameChg chg="add del mod">
          <ac:chgData name="Sadie France" userId="S::s.france@uwtsd.ac.uk::b7d6a976-0449-421d-8e4f-ccb524b7ca6e" providerId="AD" clId="Web-{ACFD7237-E69D-6616-2C4F-54DBB34E09C2}" dt="2025-03-18T09:01:35.350" v="18"/>
          <ac:graphicFrameMkLst>
            <pc:docMk/>
            <pc:sldMk cId="1097675025" sldId="288"/>
            <ac:graphicFrameMk id="5" creationId="{68C74C6F-87D2-ADC5-09F0-1D564D1EA2B3}"/>
          </ac:graphicFrameMkLst>
        </pc:graphicFrameChg>
      </pc:sldChg>
      <pc:sldChg chg="addSp delSp modSp">
        <pc:chgData name="Sadie France" userId="S::s.france@uwtsd.ac.uk::b7d6a976-0449-421d-8e4f-ccb524b7ca6e" providerId="AD" clId="Web-{ACFD7237-E69D-6616-2C4F-54DBB34E09C2}" dt="2025-03-18T09:00:56.019" v="10" actId="1076"/>
        <pc:sldMkLst>
          <pc:docMk/>
          <pc:sldMk cId="3433912875" sldId="335"/>
        </pc:sldMkLst>
        <pc:spChg chg="add del mod">
          <ac:chgData name="Sadie France" userId="S::s.france@uwtsd.ac.uk::b7d6a976-0449-421d-8e4f-ccb524b7ca6e" providerId="AD" clId="Web-{ACFD7237-E69D-6616-2C4F-54DBB34E09C2}" dt="2025-03-18T09:00:40.987" v="5"/>
          <ac:spMkLst>
            <pc:docMk/>
            <pc:sldMk cId="3433912875" sldId="335"/>
            <ac:spMk id="4" creationId="{204661DE-AAC1-7BEF-E338-33B270B28E91}"/>
          </ac:spMkLst>
        </pc:spChg>
        <pc:spChg chg="del mod">
          <ac:chgData name="Sadie France" userId="S::s.france@uwtsd.ac.uk::b7d6a976-0449-421d-8e4f-ccb524b7ca6e" providerId="AD" clId="Web-{ACFD7237-E69D-6616-2C4F-54DBB34E09C2}" dt="2025-03-18T09:00:53.925" v="9"/>
          <ac:spMkLst>
            <pc:docMk/>
            <pc:sldMk cId="3433912875" sldId="335"/>
            <ac:spMk id="8" creationId="{ADAED867-22B8-52BA-0E18-A87A4B1AAFA0}"/>
          </ac:spMkLst>
        </pc:spChg>
        <pc:graphicFrameChg chg="add mod ord modGraphic">
          <ac:chgData name="Sadie France" userId="S::s.france@uwtsd.ac.uk::b7d6a976-0449-421d-8e4f-ccb524b7ca6e" providerId="AD" clId="Web-{ACFD7237-E69D-6616-2C4F-54DBB34E09C2}" dt="2025-03-18T09:00:56.019" v="10" actId="1076"/>
          <ac:graphicFrameMkLst>
            <pc:docMk/>
            <pc:sldMk cId="3433912875" sldId="335"/>
            <ac:graphicFrameMk id="6" creationId="{D527889A-843A-5434-AD01-FB8D21EC41A0}"/>
          </ac:graphicFrameMkLst>
        </pc:graphicFrameChg>
        <pc:graphicFrameChg chg="del mod modGraphic">
          <ac:chgData name="Sadie France" userId="S::s.france@uwtsd.ac.uk::b7d6a976-0449-421d-8e4f-ccb524b7ca6e" providerId="AD" clId="Web-{ACFD7237-E69D-6616-2C4F-54DBB34E09C2}" dt="2025-03-18T08:58:34.355" v="4"/>
          <ac:graphicFrameMkLst>
            <pc:docMk/>
            <pc:sldMk cId="3433912875" sldId="335"/>
            <ac:graphicFrameMk id="7" creationId="{1D20D64F-00C2-FCF1-C610-9C1754E14ED4}"/>
          </ac:graphicFrameMkLst>
        </pc:graphicFrameChg>
      </pc:sldChg>
    </pc:docChg>
  </pc:docChgLst>
  <pc:docChgLst>
    <pc:chgData name="Sadie France" userId="S::s.france@uwtsd.ac.uk::b7d6a976-0449-421d-8e4f-ccb524b7ca6e" providerId="AD" clId="Web-{5D740205-78F5-AE06-1F02-338CD4A2E5B7}"/>
    <pc:docChg chg="addSld modSld">
      <pc:chgData name="Sadie France" userId="S::s.france@uwtsd.ac.uk::b7d6a976-0449-421d-8e4f-ccb524b7ca6e" providerId="AD" clId="Web-{5D740205-78F5-AE06-1F02-338CD4A2E5B7}" dt="2025-01-31T09:48:34.134" v="46"/>
      <pc:docMkLst>
        <pc:docMk/>
      </pc:docMkLst>
      <pc:sldChg chg="modSp">
        <pc:chgData name="Sadie France" userId="S::s.france@uwtsd.ac.uk::b7d6a976-0449-421d-8e4f-ccb524b7ca6e" providerId="AD" clId="Web-{5D740205-78F5-AE06-1F02-338CD4A2E5B7}" dt="2025-01-31T09:40:11.372" v="25" actId="20577"/>
        <pc:sldMkLst>
          <pc:docMk/>
          <pc:sldMk cId="109857222" sldId="256"/>
        </pc:sldMkLst>
        <pc:spChg chg="mod">
          <ac:chgData name="Sadie France" userId="S::s.france@uwtsd.ac.uk::b7d6a976-0449-421d-8e4f-ccb524b7ca6e" providerId="AD" clId="Web-{5D740205-78F5-AE06-1F02-338CD4A2E5B7}" dt="2025-01-31T09:40:00.731" v="19" actId="20577"/>
          <ac:spMkLst>
            <pc:docMk/>
            <pc:sldMk cId="109857222" sldId="256"/>
            <ac:spMk id="2" creationId="{00000000-0000-0000-0000-000000000000}"/>
          </ac:spMkLst>
        </pc:spChg>
        <pc:spChg chg="mod">
          <ac:chgData name="Sadie France" userId="S::s.france@uwtsd.ac.uk::b7d6a976-0449-421d-8e4f-ccb524b7ca6e" providerId="AD" clId="Web-{5D740205-78F5-AE06-1F02-338CD4A2E5B7}" dt="2025-01-31T09:40:11.372" v="25" actId="20577"/>
          <ac:spMkLst>
            <pc:docMk/>
            <pc:sldMk cId="109857222" sldId="256"/>
            <ac:spMk id="3" creationId="{00000000-0000-0000-0000-000000000000}"/>
          </ac:spMkLst>
        </pc:spChg>
      </pc:sldChg>
      <pc:sldChg chg="add">
        <pc:chgData name="Sadie France" userId="S::s.france@uwtsd.ac.uk::b7d6a976-0449-421d-8e4f-ccb524b7ca6e" providerId="AD" clId="Web-{5D740205-78F5-AE06-1F02-338CD4A2E5B7}" dt="2025-01-31T09:48:33.978" v="38"/>
        <pc:sldMkLst>
          <pc:docMk/>
          <pc:sldMk cId="1373368462" sldId="258"/>
        </pc:sldMkLst>
      </pc:sldChg>
      <pc:sldChg chg="add">
        <pc:chgData name="Sadie France" userId="S::s.france@uwtsd.ac.uk::b7d6a976-0449-421d-8e4f-ccb524b7ca6e" providerId="AD" clId="Web-{5D740205-78F5-AE06-1F02-338CD4A2E5B7}" dt="2025-01-31T09:48:33.978" v="37"/>
        <pc:sldMkLst>
          <pc:docMk/>
          <pc:sldMk cId="2039436274" sldId="259"/>
        </pc:sldMkLst>
      </pc:sldChg>
      <pc:sldChg chg="add">
        <pc:chgData name="Sadie France" userId="S::s.france@uwtsd.ac.uk::b7d6a976-0449-421d-8e4f-ccb524b7ca6e" providerId="AD" clId="Web-{5D740205-78F5-AE06-1F02-338CD4A2E5B7}" dt="2025-01-31T09:48:34.009" v="43"/>
        <pc:sldMkLst>
          <pc:docMk/>
          <pc:sldMk cId="4221879860" sldId="260"/>
        </pc:sldMkLst>
      </pc:sldChg>
      <pc:sldChg chg="add">
        <pc:chgData name="Sadie France" userId="S::s.france@uwtsd.ac.uk::b7d6a976-0449-421d-8e4f-ccb524b7ca6e" providerId="AD" clId="Web-{5D740205-78F5-AE06-1F02-338CD4A2E5B7}" dt="2025-01-31T09:48:33.822" v="30"/>
        <pc:sldMkLst>
          <pc:docMk/>
          <pc:sldMk cId="1403566676" sldId="264"/>
        </pc:sldMkLst>
      </pc:sldChg>
      <pc:sldChg chg="add">
        <pc:chgData name="Sadie France" userId="S::s.france@uwtsd.ac.uk::b7d6a976-0449-421d-8e4f-ccb524b7ca6e" providerId="AD" clId="Web-{5D740205-78F5-AE06-1F02-338CD4A2E5B7}" dt="2025-01-31T09:48:33.790" v="26"/>
        <pc:sldMkLst>
          <pc:docMk/>
          <pc:sldMk cId="960472663" sldId="265"/>
        </pc:sldMkLst>
      </pc:sldChg>
      <pc:sldChg chg="add">
        <pc:chgData name="Sadie France" userId="S::s.france@uwtsd.ac.uk::b7d6a976-0449-421d-8e4f-ccb524b7ca6e" providerId="AD" clId="Web-{5D740205-78F5-AE06-1F02-338CD4A2E5B7}" dt="2025-01-31T09:48:33.790" v="27"/>
        <pc:sldMkLst>
          <pc:docMk/>
          <pc:sldMk cId="3657339711" sldId="266"/>
        </pc:sldMkLst>
      </pc:sldChg>
      <pc:sldChg chg="add">
        <pc:chgData name="Sadie France" userId="S::s.france@uwtsd.ac.uk::b7d6a976-0449-421d-8e4f-ccb524b7ca6e" providerId="AD" clId="Web-{5D740205-78F5-AE06-1F02-338CD4A2E5B7}" dt="2025-01-31T09:48:33.806" v="28"/>
        <pc:sldMkLst>
          <pc:docMk/>
          <pc:sldMk cId="1486999952" sldId="267"/>
        </pc:sldMkLst>
      </pc:sldChg>
      <pc:sldChg chg="add">
        <pc:chgData name="Sadie France" userId="S::s.france@uwtsd.ac.uk::b7d6a976-0449-421d-8e4f-ccb524b7ca6e" providerId="AD" clId="Web-{5D740205-78F5-AE06-1F02-338CD4A2E5B7}" dt="2025-01-31T09:48:33.806" v="29"/>
        <pc:sldMkLst>
          <pc:docMk/>
          <pc:sldMk cId="1883113851" sldId="268"/>
        </pc:sldMkLst>
      </pc:sldChg>
      <pc:sldChg chg="add">
        <pc:chgData name="Sadie France" userId="S::s.france@uwtsd.ac.uk::b7d6a976-0449-421d-8e4f-ccb524b7ca6e" providerId="AD" clId="Web-{5D740205-78F5-AE06-1F02-338CD4A2E5B7}" dt="2025-01-31T09:48:33.837" v="32"/>
        <pc:sldMkLst>
          <pc:docMk/>
          <pc:sldMk cId="1060847710" sldId="270"/>
        </pc:sldMkLst>
      </pc:sldChg>
      <pc:sldChg chg="add">
        <pc:chgData name="Sadie France" userId="S::s.france@uwtsd.ac.uk::b7d6a976-0449-421d-8e4f-ccb524b7ca6e" providerId="AD" clId="Web-{5D740205-78F5-AE06-1F02-338CD4A2E5B7}" dt="2025-01-31T09:48:33.822" v="31"/>
        <pc:sldMkLst>
          <pc:docMk/>
          <pc:sldMk cId="1098429355" sldId="271"/>
        </pc:sldMkLst>
      </pc:sldChg>
      <pc:sldChg chg="add">
        <pc:chgData name="Sadie France" userId="S::s.france@uwtsd.ac.uk::b7d6a976-0449-421d-8e4f-ccb524b7ca6e" providerId="AD" clId="Web-{5D740205-78F5-AE06-1F02-338CD4A2E5B7}" dt="2025-01-31T09:48:33.884" v="33"/>
        <pc:sldMkLst>
          <pc:docMk/>
          <pc:sldMk cId="2497796215" sldId="272"/>
        </pc:sldMkLst>
      </pc:sldChg>
      <pc:sldChg chg="add">
        <pc:chgData name="Sadie France" userId="S::s.france@uwtsd.ac.uk::b7d6a976-0449-421d-8e4f-ccb524b7ca6e" providerId="AD" clId="Web-{5D740205-78F5-AE06-1F02-338CD4A2E5B7}" dt="2025-01-31T09:48:33.947" v="34"/>
        <pc:sldMkLst>
          <pc:docMk/>
          <pc:sldMk cId="2083390833" sldId="273"/>
        </pc:sldMkLst>
      </pc:sldChg>
      <pc:sldChg chg="add">
        <pc:chgData name="Sadie France" userId="S::s.france@uwtsd.ac.uk::b7d6a976-0449-421d-8e4f-ccb524b7ca6e" providerId="AD" clId="Web-{5D740205-78F5-AE06-1F02-338CD4A2E5B7}" dt="2025-01-31T09:48:33.962" v="35"/>
        <pc:sldMkLst>
          <pc:docMk/>
          <pc:sldMk cId="971673522" sldId="315"/>
        </pc:sldMkLst>
      </pc:sldChg>
      <pc:sldChg chg="add">
        <pc:chgData name="Sadie France" userId="S::s.france@uwtsd.ac.uk::b7d6a976-0449-421d-8e4f-ccb524b7ca6e" providerId="AD" clId="Web-{5D740205-78F5-AE06-1F02-338CD4A2E5B7}" dt="2025-01-31T09:48:34.072" v="44"/>
        <pc:sldMkLst>
          <pc:docMk/>
          <pc:sldMk cId="3212052334" sldId="316"/>
        </pc:sldMkLst>
      </pc:sldChg>
      <pc:sldChg chg="add">
        <pc:chgData name="Sadie France" userId="S::s.france@uwtsd.ac.uk::b7d6a976-0449-421d-8e4f-ccb524b7ca6e" providerId="AD" clId="Web-{5D740205-78F5-AE06-1F02-338CD4A2E5B7}" dt="2025-01-31T09:48:34.134" v="46"/>
        <pc:sldMkLst>
          <pc:docMk/>
          <pc:sldMk cId="3603499948" sldId="317"/>
        </pc:sldMkLst>
      </pc:sldChg>
      <pc:sldChg chg="add">
        <pc:chgData name="Sadie France" userId="S::s.france@uwtsd.ac.uk::b7d6a976-0449-421d-8e4f-ccb524b7ca6e" providerId="AD" clId="Web-{5D740205-78F5-AE06-1F02-338CD4A2E5B7}" dt="2025-01-31T09:48:33.978" v="39"/>
        <pc:sldMkLst>
          <pc:docMk/>
          <pc:sldMk cId="4087141145" sldId="318"/>
        </pc:sldMkLst>
      </pc:sldChg>
      <pc:sldChg chg="add">
        <pc:chgData name="Sadie France" userId="S::s.france@uwtsd.ac.uk::b7d6a976-0449-421d-8e4f-ccb524b7ca6e" providerId="AD" clId="Web-{5D740205-78F5-AE06-1F02-338CD4A2E5B7}" dt="2025-01-31T09:48:33.993" v="40"/>
        <pc:sldMkLst>
          <pc:docMk/>
          <pc:sldMk cId="108249046" sldId="319"/>
        </pc:sldMkLst>
      </pc:sldChg>
      <pc:sldChg chg="add">
        <pc:chgData name="Sadie France" userId="S::s.france@uwtsd.ac.uk::b7d6a976-0449-421d-8e4f-ccb524b7ca6e" providerId="AD" clId="Web-{5D740205-78F5-AE06-1F02-338CD4A2E5B7}" dt="2025-01-31T09:48:33.993" v="41"/>
        <pc:sldMkLst>
          <pc:docMk/>
          <pc:sldMk cId="737970344" sldId="320"/>
        </pc:sldMkLst>
      </pc:sldChg>
      <pc:sldChg chg="add">
        <pc:chgData name="Sadie France" userId="S::s.france@uwtsd.ac.uk::b7d6a976-0449-421d-8e4f-ccb524b7ca6e" providerId="AD" clId="Web-{5D740205-78F5-AE06-1F02-338CD4A2E5B7}" dt="2025-01-31T09:48:33.993" v="42"/>
        <pc:sldMkLst>
          <pc:docMk/>
          <pc:sldMk cId="4234837399" sldId="321"/>
        </pc:sldMkLst>
      </pc:sldChg>
      <pc:sldChg chg="add">
        <pc:chgData name="Sadie France" userId="S::s.france@uwtsd.ac.uk::b7d6a976-0449-421d-8e4f-ccb524b7ca6e" providerId="AD" clId="Web-{5D740205-78F5-AE06-1F02-338CD4A2E5B7}" dt="2025-01-31T09:48:33.962" v="36"/>
        <pc:sldMkLst>
          <pc:docMk/>
          <pc:sldMk cId="3768280801" sldId="323"/>
        </pc:sldMkLst>
      </pc:sldChg>
      <pc:sldChg chg="add">
        <pc:chgData name="Sadie France" userId="S::s.france@uwtsd.ac.uk::b7d6a976-0449-421d-8e4f-ccb524b7ca6e" providerId="AD" clId="Web-{5D740205-78F5-AE06-1F02-338CD4A2E5B7}" dt="2025-01-31T09:48:34.118" v="45"/>
        <pc:sldMkLst>
          <pc:docMk/>
          <pc:sldMk cId="2501844792" sldId="324"/>
        </pc:sldMkLst>
      </pc:sldChg>
    </pc:docChg>
  </pc:docChgLst>
  <pc:docChgLst>
    <pc:chgData name="Sadie France" userId="S::s.france@uwtsd.ac.uk::b7d6a976-0449-421d-8e4f-ccb524b7ca6e" providerId="AD" clId="Web-{C5194D83-FFF7-5E14-749E-D7748CB176C2}"/>
    <pc:docChg chg="modSld">
      <pc:chgData name="Sadie France" userId="S::s.france@uwtsd.ac.uk::b7d6a976-0449-421d-8e4f-ccb524b7ca6e" providerId="AD" clId="Web-{C5194D83-FFF7-5E14-749E-D7748CB176C2}" dt="2025-03-18T08:53:03.363" v="71" actId="20577"/>
      <pc:docMkLst>
        <pc:docMk/>
      </pc:docMkLst>
      <pc:sldChg chg="modSp">
        <pc:chgData name="Sadie France" userId="S::s.france@uwtsd.ac.uk::b7d6a976-0449-421d-8e4f-ccb524b7ca6e" providerId="AD" clId="Web-{C5194D83-FFF7-5E14-749E-D7748CB176C2}" dt="2025-03-17T10:52:16.251" v="4" actId="20577"/>
        <pc:sldMkLst>
          <pc:docMk/>
          <pc:sldMk cId="109857222" sldId="256"/>
        </pc:sldMkLst>
        <pc:spChg chg="mod">
          <ac:chgData name="Sadie France" userId="S::s.france@uwtsd.ac.uk::b7d6a976-0449-421d-8e4f-ccb524b7ca6e" providerId="AD" clId="Web-{C5194D83-FFF7-5E14-749E-D7748CB176C2}" dt="2025-03-17T10:52:16.251" v="4" actId="20577"/>
          <ac:spMkLst>
            <pc:docMk/>
            <pc:sldMk cId="109857222" sldId="256"/>
            <ac:spMk id="3" creationId="{00000000-0000-0000-0000-000000000000}"/>
          </ac:spMkLst>
        </pc:spChg>
      </pc:sldChg>
      <pc:sldChg chg="modSp">
        <pc:chgData name="Sadie France" userId="S::s.france@uwtsd.ac.uk::b7d6a976-0449-421d-8e4f-ccb524b7ca6e" providerId="AD" clId="Web-{C5194D83-FFF7-5E14-749E-D7748CB176C2}" dt="2025-03-18T08:53:03.363" v="71" actId="20577"/>
        <pc:sldMkLst>
          <pc:docMk/>
          <pc:sldMk cId="1097675025" sldId="288"/>
        </pc:sldMkLst>
        <pc:spChg chg="mod">
          <ac:chgData name="Sadie France" userId="S::s.france@uwtsd.ac.uk::b7d6a976-0449-421d-8e4f-ccb524b7ca6e" providerId="AD" clId="Web-{C5194D83-FFF7-5E14-749E-D7748CB176C2}" dt="2025-03-18T08:53:03.363" v="71" actId="20577"/>
          <ac:spMkLst>
            <pc:docMk/>
            <pc:sldMk cId="1097675025" sldId="288"/>
            <ac:spMk id="3" creationId="{B040AA2C-32A5-821D-953F-C7B8528317F1}"/>
          </ac:spMkLst>
        </pc:spChg>
      </pc:sldChg>
      <pc:sldChg chg="addSp delSp modSp">
        <pc:chgData name="Sadie France" userId="S::s.france@uwtsd.ac.uk::b7d6a976-0449-421d-8e4f-ccb524b7ca6e" providerId="AD" clId="Web-{C5194D83-FFF7-5E14-749E-D7748CB176C2}" dt="2025-03-17T10:54:03.882" v="10" actId="1076"/>
        <pc:sldMkLst>
          <pc:docMk/>
          <pc:sldMk cId="3433912875" sldId="335"/>
        </pc:sldMkLst>
        <pc:spChg chg="add del mod">
          <ac:chgData name="Sadie France" userId="S::s.france@uwtsd.ac.uk::b7d6a976-0449-421d-8e4f-ccb524b7ca6e" providerId="AD" clId="Web-{C5194D83-FFF7-5E14-749E-D7748CB176C2}" dt="2025-03-17T10:53:54.975" v="6"/>
          <ac:spMkLst>
            <pc:docMk/>
            <pc:sldMk cId="3433912875" sldId="335"/>
            <ac:spMk id="4" creationId="{A1F8DD4B-D98D-16C9-D3CF-D5C5BA5EBFF3}"/>
          </ac:spMkLst>
        </pc:spChg>
        <pc:spChg chg="add mod">
          <ac:chgData name="Sadie France" userId="S::s.france@uwtsd.ac.uk::b7d6a976-0449-421d-8e4f-ccb524b7ca6e" providerId="AD" clId="Web-{C5194D83-FFF7-5E14-749E-D7748CB176C2}" dt="2025-03-17T10:54:03.882" v="10" actId="1076"/>
          <ac:spMkLst>
            <pc:docMk/>
            <pc:sldMk cId="3433912875" sldId="335"/>
            <ac:spMk id="8" creationId="{ADAED867-22B8-52BA-0E18-A87A4B1AAFA0}"/>
          </ac:spMkLst>
        </pc:spChg>
        <pc:graphicFrameChg chg="del">
          <ac:chgData name="Sadie France" userId="S::s.france@uwtsd.ac.uk::b7d6a976-0449-421d-8e4f-ccb524b7ca6e" providerId="AD" clId="Web-{C5194D83-FFF7-5E14-749E-D7748CB176C2}" dt="2025-03-17T10:52:25.830" v="5"/>
          <ac:graphicFrameMkLst>
            <pc:docMk/>
            <pc:sldMk cId="3433912875" sldId="335"/>
            <ac:graphicFrameMk id="5" creationId="{C762BA1D-BA96-4DA7-7B2F-0FF7FE55F665}"/>
          </ac:graphicFrameMkLst>
        </pc:graphicFrameChg>
        <pc:graphicFrameChg chg="add mod ord modGraphic">
          <ac:chgData name="Sadie France" userId="S::s.france@uwtsd.ac.uk::b7d6a976-0449-421d-8e4f-ccb524b7ca6e" providerId="AD" clId="Web-{C5194D83-FFF7-5E14-749E-D7748CB176C2}" dt="2025-03-17T10:54:03.867" v="9" actId="1076"/>
          <ac:graphicFrameMkLst>
            <pc:docMk/>
            <pc:sldMk cId="3433912875" sldId="335"/>
            <ac:graphicFrameMk id="7" creationId="{1D20D64F-00C2-FCF1-C610-9C1754E14ED4}"/>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ata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4E5DED-99F7-4D42-9F0C-97BE6008FF4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34A0995-2BCF-4A39-B18C-8B3F6BF91B69}">
      <dgm:prSet/>
      <dgm:spPr/>
      <dgm:t>
        <a:bodyPr/>
        <a:lstStyle/>
        <a:p>
          <a:r>
            <a:rPr lang="en-GB"/>
            <a:t>Researching in this way will guide your reading and your search for information.</a:t>
          </a:r>
          <a:endParaRPr lang="en-US"/>
        </a:p>
      </dgm:t>
    </dgm:pt>
    <dgm:pt modelId="{AD8FE5AE-6D0F-4E20-A340-326A06445C69}" type="parTrans" cxnId="{DAF80428-63A7-4CF5-9039-7000754E0BEE}">
      <dgm:prSet/>
      <dgm:spPr/>
      <dgm:t>
        <a:bodyPr/>
        <a:lstStyle/>
        <a:p>
          <a:endParaRPr lang="en-US"/>
        </a:p>
      </dgm:t>
    </dgm:pt>
    <dgm:pt modelId="{FAA7C015-AAC2-4FDD-97B7-D851E3AAEDC9}" type="sibTrans" cxnId="{DAF80428-63A7-4CF5-9039-7000754E0BEE}">
      <dgm:prSet/>
      <dgm:spPr/>
      <dgm:t>
        <a:bodyPr/>
        <a:lstStyle/>
        <a:p>
          <a:endParaRPr lang="en-US"/>
        </a:p>
      </dgm:t>
    </dgm:pt>
    <dgm:pt modelId="{630D76CB-0819-4836-9EEB-8B88B59B37D3}">
      <dgm:prSet/>
      <dgm:spPr/>
      <dgm:t>
        <a:bodyPr/>
        <a:lstStyle/>
        <a:p>
          <a:r>
            <a:rPr lang="en-GB"/>
            <a:t>This will aid you to easily identify any gaps in knowledge which will aid you to focus on obtaining primary research data to address those gaps.</a:t>
          </a:r>
          <a:endParaRPr lang="en-US"/>
        </a:p>
      </dgm:t>
    </dgm:pt>
    <dgm:pt modelId="{F50A2ADD-2EB7-4098-A0FC-4962F38686A6}" type="parTrans" cxnId="{8B539E11-695A-4C6D-A858-06BD2FE92DBB}">
      <dgm:prSet/>
      <dgm:spPr/>
      <dgm:t>
        <a:bodyPr/>
        <a:lstStyle/>
        <a:p>
          <a:endParaRPr lang="en-US"/>
        </a:p>
      </dgm:t>
    </dgm:pt>
    <dgm:pt modelId="{1FEE7A0C-D08D-4AEB-93B5-5EC5B0A3EB14}" type="sibTrans" cxnId="{8B539E11-695A-4C6D-A858-06BD2FE92DBB}">
      <dgm:prSet/>
      <dgm:spPr/>
      <dgm:t>
        <a:bodyPr/>
        <a:lstStyle/>
        <a:p>
          <a:endParaRPr lang="en-US"/>
        </a:p>
      </dgm:t>
    </dgm:pt>
    <dgm:pt modelId="{1A05F0D8-AC34-4CD1-81F4-37DDE33251EE}" type="pres">
      <dgm:prSet presAssocID="{5D4E5DED-99F7-4D42-9F0C-97BE6008FF4D}" presName="hierChild1" presStyleCnt="0">
        <dgm:presLayoutVars>
          <dgm:orgChart val="1"/>
          <dgm:chPref val="1"/>
          <dgm:dir/>
          <dgm:animOne val="branch"/>
          <dgm:animLvl val="lvl"/>
          <dgm:resizeHandles/>
        </dgm:presLayoutVars>
      </dgm:prSet>
      <dgm:spPr/>
    </dgm:pt>
    <dgm:pt modelId="{F5F13AA3-9679-43A5-8126-37BF2A5BFBB2}" type="pres">
      <dgm:prSet presAssocID="{D34A0995-2BCF-4A39-B18C-8B3F6BF91B69}" presName="hierRoot1" presStyleCnt="0">
        <dgm:presLayoutVars>
          <dgm:hierBranch val="init"/>
        </dgm:presLayoutVars>
      </dgm:prSet>
      <dgm:spPr/>
    </dgm:pt>
    <dgm:pt modelId="{22C681EB-EA81-4787-81E4-8A948C5821D8}" type="pres">
      <dgm:prSet presAssocID="{D34A0995-2BCF-4A39-B18C-8B3F6BF91B69}" presName="rootComposite1" presStyleCnt="0"/>
      <dgm:spPr/>
    </dgm:pt>
    <dgm:pt modelId="{72573ADF-926B-429A-B066-9A5DD0C6B2D3}" type="pres">
      <dgm:prSet presAssocID="{D34A0995-2BCF-4A39-B18C-8B3F6BF91B69}" presName="rootText1" presStyleLbl="node0" presStyleIdx="0" presStyleCnt="2">
        <dgm:presLayoutVars>
          <dgm:chPref val="3"/>
        </dgm:presLayoutVars>
      </dgm:prSet>
      <dgm:spPr/>
    </dgm:pt>
    <dgm:pt modelId="{7C66B79E-2E03-42EE-AFD9-97F9B23B9FB6}" type="pres">
      <dgm:prSet presAssocID="{D34A0995-2BCF-4A39-B18C-8B3F6BF91B69}" presName="rootConnector1" presStyleLbl="node1" presStyleIdx="0" presStyleCnt="0"/>
      <dgm:spPr/>
    </dgm:pt>
    <dgm:pt modelId="{E3CBD0D2-153E-4D88-ADE1-84E5F54239AA}" type="pres">
      <dgm:prSet presAssocID="{D34A0995-2BCF-4A39-B18C-8B3F6BF91B69}" presName="hierChild2" presStyleCnt="0"/>
      <dgm:spPr/>
    </dgm:pt>
    <dgm:pt modelId="{DB8E841D-C919-4669-B120-ABBDCDF1423C}" type="pres">
      <dgm:prSet presAssocID="{D34A0995-2BCF-4A39-B18C-8B3F6BF91B69}" presName="hierChild3" presStyleCnt="0"/>
      <dgm:spPr/>
    </dgm:pt>
    <dgm:pt modelId="{08291A75-0F1D-4220-853A-9947229AD2C9}" type="pres">
      <dgm:prSet presAssocID="{630D76CB-0819-4836-9EEB-8B88B59B37D3}" presName="hierRoot1" presStyleCnt="0">
        <dgm:presLayoutVars>
          <dgm:hierBranch val="init"/>
        </dgm:presLayoutVars>
      </dgm:prSet>
      <dgm:spPr/>
    </dgm:pt>
    <dgm:pt modelId="{A54BA8EF-8466-4BE2-9C08-1430F2FF8A9B}" type="pres">
      <dgm:prSet presAssocID="{630D76CB-0819-4836-9EEB-8B88B59B37D3}" presName="rootComposite1" presStyleCnt="0"/>
      <dgm:spPr/>
    </dgm:pt>
    <dgm:pt modelId="{51910B13-AE87-4A3B-AA57-4C619E88F6A2}" type="pres">
      <dgm:prSet presAssocID="{630D76CB-0819-4836-9EEB-8B88B59B37D3}" presName="rootText1" presStyleLbl="node0" presStyleIdx="1" presStyleCnt="2">
        <dgm:presLayoutVars>
          <dgm:chPref val="3"/>
        </dgm:presLayoutVars>
      </dgm:prSet>
      <dgm:spPr/>
    </dgm:pt>
    <dgm:pt modelId="{F6429D96-5438-449E-A4AF-F6D96D35F0BB}" type="pres">
      <dgm:prSet presAssocID="{630D76CB-0819-4836-9EEB-8B88B59B37D3}" presName="rootConnector1" presStyleLbl="node1" presStyleIdx="0" presStyleCnt="0"/>
      <dgm:spPr/>
    </dgm:pt>
    <dgm:pt modelId="{6F5E39F4-FB1E-47F1-A56D-F2AF5F4A42FA}" type="pres">
      <dgm:prSet presAssocID="{630D76CB-0819-4836-9EEB-8B88B59B37D3}" presName="hierChild2" presStyleCnt="0"/>
      <dgm:spPr/>
    </dgm:pt>
    <dgm:pt modelId="{F6606F54-66D8-4100-A0C0-91E196BDF7CE}" type="pres">
      <dgm:prSet presAssocID="{630D76CB-0819-4836-9EEB-8B88B59B37D3}" presName="hierChild3" presStyleCnt="0"/>
      <dgm:spPr/>
    </dgm:pt>
  </dgm:ptLst>
  <dgm:cxnLst>
    <dgm:cxn modelId="{8B539E11-695A-4C6D-A858-06BD2FE92DBB}" srcId="{5D4E5DED-99F7-4D42-9F0C-97BE6008FF4D}" destId="{630D76CB-0819-4836-9EEB-8B88B59B37D3}" srcOrd="1" destOrd="0" parTransId="{F50A2ADD-2EB7-4098-A0FC-4962F38686A6}" sibTransId="{1FEE7A0C-D08D-4AEB-93B5-5EC5B0A3EB14}"/>
    <dgm:cxn modelId="{E6158021-981E-4D02-A542-EAB8004A054E}" type="presOf" srcId="{630D76CB-0819-4836-9EEB-8B88B59B37D3}" destId="{51910B13-AE87-4A3B-AA57-4C619E88F6A2}" srcOrd="0" destOrd="0" presId="urn:microsoft.com/office/officeart/2005/8/layout/orgChart1"/>
    <dgm:cxn modelId="{DAF80428-63A7-4CF5-9039-7000754E0BEE}" srcId="{5D4E5DED-99F7-4D42-9F0C-97BE6008FF4D}" destId="{D34A0995-2BCF-4A39-B18C-8B3F6BF91B69}" srcOrd="0" destOrd="0" parTransId="{AD8FE5AE-6D0F-4E20-A340-326A06445C69}" sibTransId="{FAA7C015-AAC2-4FDD-97B7-D851E3AAEDC9}"/>
    <dgm:cxn modelId="{F653DB56-C227-4450-864A-B3E3F6963892}" type="presOf" srcId="{D34A0995-2BCF-4A39-B18C-8B3F6BF91B69}" destId="{7C66B79E-2E03-42EE-AFD9-97F9B23B9FB6}" srcOrd="1" destOrd="0" presId="urn:microsoft.com/office/officeart/2005/8/layout/orgChart1"/>
    <dgm:cxn modelId="{F6B1DADE-AEEE-46AC-83BC-5E6515512BAE}" type="presOf" srcId="{D34A0995-2BCF-4A39-B18C-8B3F6BF91B69}" destId="{72573ADF-926B-429A-B066-9A5DD0C6B2D3}" srcOrd="0" destOrd="0" presId="urn:microsoft.com/office/officeart/2005/8/layout/orgChart1"/>
    <dgm:cxn modelId="{5FD088EF-B3F8-481D-80C2-9AF7956357FB}" type="presOf" srcId="{5D4E5DED-99F7-4D42-9F0C-97BE6008FF4D}" destId="{1A05F0D8-AC34-4CD1-81F4-37DDE33251EE}" srcOrd="0" destOrd="0" presId="urn:microsoft.com/office/officeart/2005/8/layout/orgChart1"/>
    <dgm:cxn modelId="{6F1BF6EF-0B0D-4349-A9ED-7FCF0BF9E6AD}" type="presOf" srcId="{630D76CB-0819-4836-9EEB-8B88B59B37D3}" destId="{F6429D96-5438-449E-A4AF-F6D96D35F0BB}" srcOrd="1" destOrd="0" presId="urn:microsoft.com/office/officeart/2005/8/layout/orgChart1"/>
    <dgm:cxn modelId="{59EF0E59-4E64-4F1E-BE9A-D1730A708ABD}" type="presParOf" srcId="{1A05F0D8-AC34-4CD1-81F4-37DDE33251EE}" destId="{F5F13AA3-9679-43A5-8126-37BF2A5BFBB2}" srcOrd="0" destOrd="0" presId="urn:microsoft.com/office/officeart/2005/8/layout/orgChart1"/>
    <dgm:cxn modelId="{604EA62A-8B69-41E6-9C15-D652A23CACB1}" type="presParOf" srcId="{F5F13AA3-9679-43A5-8126-37BF2A5BFBB2}" destId="{22C681EB-EA81-4787-81E4-8A948C5821D8}" srcOrd="0" destOrd="0" presId="urn:microsoft.com/office/officeart/2005/8/layout/orgChart1"/>
    <dgm:cxn modelId="{B3ACFF1E-0041-4354-B5C3-DD09EDCCD23C}" type="presParOf" srcId="{22C681EB-EA81-4787-81E4-8A948C5821D8}" destId="{72573ADF-926B-429A-B066-9A5DD0C6B2D3}" srcOrd="0" destOrd="0" presId="urn:microsoft.com/office/officeart/2005/8/layout/orgChart1"/>
    <dgm:cxn modelId="{0549CBE1-1CE7-4126-BB8C-E0D2DE651221}" type="presParOf" srcId="{22C681EB-EA81-4787-81E4-8A948C5821D8}" destId="{7C66B79E-2E03-42EE-AFD9-97F9B23B9FB6}" srcOrd="1" destOrd="0" presId="urn:microsoft.com/office/officeart/2005/8/layout/orgChart1"/>
    <dgm:cxn modelId="{2DAA5AF8-6605-4612-85D7-543DABEDF428}" type="presParOf" srcId="{F5F13AA3-9679-43A5-8126-37BF2A5BFBB2}" destId="{E3CBD0D2-153E-4D88-ADE1-84E5F54239AA}" srcOrd="1" destOrd="0" presId="urn:microsoft.com/office/officeart/2005/8/layout/orgChart1"/>
    <dgm:cxn modelId="{51640CE1-9C97-4ADF-9B53-A3B14558E507}" type="presParOf" srcId="{F5F13AA3-9679-43A5-8126-37BF2A5BFBB2}" destId="{DB8E841D-C919-4669-B120-ABBDCDF1423C}" srcOrd="2" destOrd="0" presId="urn:microsoft.com/office/officeart/2005/8/layout/orgChart1"/>
    <dgm:cxn modelId="{27A7570F-02B6-49CC-813B-6C3BDF1EB254}" type="presParOf" srcId="{1A05F0D8-AC34-4CD1-81F4-37DDE33251EE}" destId="{08291A75-0F1D-4220-853A-9947229AD2C9}" srcOrd="1" destOrd="0" presId="urn:microsoft.com/office/officeart/2005/8/layout/orgChart1"/>
    <dgm:cxn modelId="{9B49DD8D-D865-48B6-B446-1FB5FF47664F}" type="presParOf" srcId="{08291A75-0F1D-4220-853A-9947229AD2C9}" destId="{A54BA8EF-8466-4BE2-9C08-1430F2FF8A9B}" srcOrd="0" destOrd="0" presId="urn:microsoft.com/office/officeart/2005/8/layout/orgChart1"/>
    <dgm:cxn modelId="{0FDAA21F-8E69-4505-AA89-900CC80C71E1}" type="presParOf" srcId="{A54BA8EF-8466-4BE2-9C08-1430F2FF8A9B}" destId="{51910B13-AE87-4A3B-AA57-4C619E88F6A2}" srcOrd="0" destOrd="0" presId="urn:microsoft.com/office/officeart/2005/8/layout/orgChart1"/>
    <dgm:cxn modelId="{26365AD9-B40E-410A-A071-4F3F09FFF31D}" type="presParOf" srcId="{A54BA8EF-8466-4BE2-9C08-1430F2FF8A9B}" destId="{F6429D96-5438-449E-A4AF-F6D96D35F0BB}" srcOrd="1" destOrd="0" presId="urn:microsoft.com/office/officeart/2005/8/layout/orgChart1"/>
    <dgm:cxn modelId="{DE83478D-90E0-4DFB-9263-EDAA5E2A5FF0}" type="presParOf" srcId="{08291A75-0F1D-4220-853A-9947229AD2C9}" destId="{6F5E39F4-FB1E-47F1-A56D-F2AF5F4A42FA}" srcOrd="1" destOrd="0" presId="urn:microsoft.com/office/officeart/2005/8/layout/orgChart1"/>
    <dgm:cxn modelId="{2DE0F362-2F60-44DA-BAA1-4F657C710DB5}" type="presParOf" srcId="{08291A75-0F1D-4220-853A-9947229AD2C9}" destId="{F6606F54-66D8-4100-A0C0-91E196BDF7CE}"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D742A6-D68F-413F-9EFC-AF918B0BC6AB}"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EFCE1D21-B1FB-407A-B86B-359D476630E6}">
      <dgm:prSet/>
      <dgm:spPr/>
      <dgm:t>
        <a:bodyPr/>
        <a:lstStyle/>
        <a:p>
          <a:pPr>
            <a:lnSpc>
              <a:spcPct val="100000"/>
            </a:lnSpc>
          </a:pPr>
          <a:r>
            <a:rPr lang="en-GB"/>
            <a:t>Avoid information overload!!</a:t>
          </a:r>
          <a:endParaRPr lang="en-US"/>
        </a:p>
      </dgm:t>
    </dgm:pt>
    <dgm:pt modelId="{0834B624-080C-4959-B8E0-814D9F6BC889}" type="parTrans" cxnId="{AFC810C2-F67C-42A0-9B00-0998EA31FA5B}">
      <dgm:prSet/>
      <dgm:spPr/>
      <dgm:t>
        <a:bodyPr/>
        <a:lstStyle/>
        <a:p>
          <a:endParaRPr lang="en-US"/>
        </a:p>
      </dgm:t>
    </dgm:pt>
    <dgm:pt modelId="{F874ABC7-1570-4603-859C-FFE0DE9D8018}" type="sibTrans" cxnId="{AFC810C2-F67C-42A0-9B00-0998EA31FA5B}">
      <dgm:prSet/>
      <dgm:spPr/>
      <dgm:t>
        <a:bodyPr/>
        <a:lstStyle/>
        <a:p>
          <a:endParaRPr lang="en-US"/>
        </a:p>
      </dgm:t>
    </dgm:pt>
    <dgm:pt modelId="{EABBB27B-EB49-4157-BF9F-0881CA996CB9}">
      <dgm:prSet/>
      <dgm:spPr/>
      <dgm:t>
        <a:bodyPr/>
        <a:lstStyle/>
        <a:p>
          <a:pPr>
            <a:lnSpc>
              <a:spcPct val="100000"/>
            </a:lnSpc>
          </a:pPr>
          <a:r>
            <a:rPr lang="en-GB"/>
            <a:t>Develop a spreadsheet or table that records the book, author and publishing details plus a free text box for you to note down the pertinent points.</a:t>
          </a:r>
          <a:r>
            <a:rPr lang="en-GB">
              <a:latin typeface="Calibri Light" panose="020F0302020204030204"/>
            </a:rPr>
            <a:t> This can also be archived for later research!</a:t>
          </a:r>
          <a:endParaRPr lang="en-GB"/>
        </a:p>
      </dgm:t>
    </dgm:pt>
    <dgm:pt modelId="{0145432A-3A94-4F23-B936-6E1F177A4E74}" type="parTrans" cxnId="{B4158D88-A5FC-4315-AB45-1D2F14CB310C}">
      <dgm:prSet/>
      <dgm:spPr/>
      <dgm:t>
        <a:bodyPr/>
        <a:lstStyle/>
        <a:p>
          <a:endParaRPr lang="en-US"/>
        </a:p>
      </dgm:t>
    </dgm:pt>
    <dgm:pt modelId="{BA8A08A0-0FF9-42B3-83F1-B7F1FEA7A86D}" type="sibTrans" cxnId="{B4158D88-A5FC-4315-AB45-1D2F14CB310C}">
      <dgm:prSet/>
      <dgm:spPr/>
      <dgm:t>
        <a:bodyPr/>
        <a:lstStyle/>
        <a:p>
          <a:endParaRPr lang="en-US"/>
        </a:p>
      </dgm:t>
    </dgm:pt>
    <dgm:pt modelId="{3A69958E-A4E6-49C5-BD07-FC072B8668E3}">
      <dgm:prSet/>
      <dgm:spPr/>
      <dgm:t>
        <a:bodyPr/>
        <a:lstStyle/>
        <a:p>
          <a:pPr>
            <a:lnSpc>
              <a:spcPct val="100000"/>
            </a:lnSpc>
          </a:pPr>
          <a:r>
            <a:rPr lang="en-GB"/>
            <a:t>Always record your sources in alphabetical order according to the authors surname which means you are compiling your resource list as you go along.</a:t>
          </a:r>
          <a:endParaRPr lang="en-US"/>
        </a:p>
      </dgm:t>
    </dgm:pt>
    <dgm:pt modelId="{FF379850-F0A7-4783-BECF-485C7BA7F863}" type="parTrans" cxnId="{E1338A2A-18DD-4A49-86F4-8272800A1B91}">
      <dgm:prSet/>
      <dgm:spPr/>
      <dgm:t>
        <a:bodyPr/>
        <a:lstStyle/>
        <a:p>
          <a:endParaRPr lang="en-US"/>
        </a:p>
      </dgm:t>
    </dgm:pt>
    <dgm:pt modelId="{DED18888-89E9-46E6-AA0F-E10C4926819B}" type="sibTrans" cxnId="{E1338A2A-18DD-4A49-86F4-8272800A1B91}">
      <dgm:prSet/>
      <dgm:spPr/>
      <dgm:t>
        <a:bodyPr/>
        <a:lstStyle/>
        <a:p>
          <a:endParaRPr lang="en-US"/>
        </a:p>
      </dgm:t>
    </dgm:pt>
    <dgm:pt modelId="{F4CA722A-73F8-4B6B-88D7-72C3EB0DAEA5}">
      <dgm:prSet/>
      <dgm:spPr/>
      <dgm:t>
        <a:bodyPr/>
        <a:lstStyle/>
        <a:p>
          <a:pPr>
            <a:lnSpc>
              <a:spcPct val="100000"/>
            </a:lnSpc>
          </a:pPr>
          <a:r>
            <a:rPr lang="en-GB"/>
            <a:t>Write a brief summation of what you have read either during or immediately after you have finished reading.</a:t>
          </a:r>
          <a:endParaRPr lang="en-US"/>
        </a:p>
      </dgm:t>
    </dgm:pt>
    <dgm:pt modelId="{8BD98108-83CF-4268-8B9D-7858852C07DE}" type="parTrans" cxnId="{46B45D88-D626-4D6A-98F2-9A996CEFBAD1}">
      <dgm:prSet/>
      <dgm:spPr/>
      <dgm:t>
        <a:bodyPr/>
        <a:lstStyle/>
        <a:p>
          <a:endParaRPr lang="en-US"/>
        </a:p>
      </dgm:t>
    </dgm:pt>
    <dgm:pt modelId="{CA20ECB3-8414-463C-AEA2-0A9466358C8F}" type="sibTrans" cxnId="{46B45D88-D626-4D6A-98F2-9A996CEFBAD1}">
      <dgm:prSet/>
      <dgm:spPr/>
      <dgm:t>
        <a:bodyPr/>
        <a:lstStyle/>
        <a:p>
          <a:endParaRPr lang="en-US"/>
        </a:p>
      </dgm:t>
    </dgm:pt>
    <dgm:pt modelId="{70E54C1D-47D8-4DAC-AAB3-8B6E2F88CCCD}" type="pres">
      <dgm:prSet presAssocID="{1CD742A6-D68F-413F-9EFC-AF918B0BC6AB}" presName="root" presStyleCnt="0">
        <dgm:presLayoutVars>
          <dgm:dir/>
          <dgm:resizeHandles val="exact"/>
        </dgm:presLayoutVars>
      </dgm:prSet>
      <dgm:spPr/>
    </dgm:pt>
    <dgm:pt modelId="{04656987-7E43-406B-A362-11D2C61C547C}" type="pres">
      <dgm:prSet presAssocID="{EFCE1D21-B1FB-407A-B86B-359D476630E6}" presName="compNode" presStyleCnt="0"/>
      <dgm:spPr/>
    </dgm:pt>
    <dgm:pt modelId="{30A2B488-57CB-4A90-8F60-F7F177444FDC}" type="pres">
      <dgm:prSet presAssocID="{EFCE1D21-B1FB-407A-B86B-359D476630E6}" presName="bgRect" presStyleLbl="bgShp" presStyleIdx="0" presStyleCnt="4"/>
      <dgm:spPr/>
    </dgm:pt>
    <dgm:pt modelId="{44F6AED5-5580-427A-BBCE-162753D648AE}" type="pres">
      <dgm:prSet presAssocID="{EFCE1D21-B1FB-407A-B86B-359D476630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from cloud"/>
        </a:ext>
      </dgm:extLst>
    </dgm:pt>
    <dgm:pt modelId="{AF4506D5-3D79-4C4B-A60F-896445385FFF}" type="pres">
      <dgm:prSet presAssocID="{EFCE1D21-B1FB-407A-B86B-359D476630E6}" presName="spaceRect" presStyleCnt="0"/>
      <dgm:spPr/>
    </dgm:pt>
    <dgm:pt modelId="{CC4ED912-A826-4840-817E-60D92FFCD209}" type="pres">
      <dgm:prSet presAssocID="{EFCE1D21-B1FB-407A-B86B-359D476630E6}" presName="parTx" presStyleLbl="revTx" presStyleIdx="0" presStyleCnt="4">
        <dgm:presLayoutVars>
          <dgm:chMax val="0"/>
          <dgm:chPref val="0"/>
        </dgm:presLayoutVars>
      </dgm:prSet>
      <dgm:spPr/>
    </dgm:pt>
    <dgm:pt modelId="{D3A63BCD-FC29-448B-8251-7893C55FEB52}" type="pres">
      <dgm:prSet presAssocID="{F874ABC7-1570-4603-859C-FFE0DE9D8018}" presName="sibTrans" presStyleCnt="0"/>
      <dgm:spPr/>
    </dgm:pt>
    <dgm:pt modelId="{D0D34883-4169-45F8-B967-3630631035E1}" type="pres">
      <dgm:prSet presAssocID="{EABBB27B-EB49-4157-BF9F-0881CA996CB9}" presName="compNode" presStyleCnt="0"/>
      <dgm:spPr/>
    </dgm:pt>
    <dgm:pt modelId="{35E8D1DC-7142-4FCA-88EB-75D511FD5E19}" type="pres">
      <dgm:prSet presAssocID="{EABBB27B-EB49-4157-BF9F-0881CA996CB9}" presName="bgRect" presStyleLbl="bgShp" presStyleIdx="1" presStyleCnt="4"/>
      <dgm:spPr/>
    </dgm:pt>
    <dgm:pt modelId="{52DFEC3B-5660-48A0-89FC-340A23691374}" type="pres">
      <dgm:prSet presAssocID="{EABBB27B-EB49-4157-BF9F-0881CA996C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D4303216-2811-4EDE-8C67-3E96A36C3B84}" type="pres">
      <dgm:prSet presAssocID="{EABBB27B-EB49-4157-BF9F-0881CA996CB9}" presName="spaceRect" presStyleCnt="0"/>
      <dgm:spPr/>
    </dgm:pt>
    <dgm:pt modelId="{6013A64D-5E5C-463F-98BA-629B674C3486}" type="pres">
      <dgm:prSet presAssocID="{EABBB27B-EB49-4157-BF9F-0881CA996CB9}" presName="parTx" presStyleLbl="revTx" presStyleIdx="1" presStyleCnt="4">
        <dgm:presLayoutVars>
          <dgm:chMax val="0"/>
          <dgm:chPref val="0"/>
        </dgm:presLayoutVars>
      </dgm:prSet>
      <dgm:spPr/>
    </dgm:pt>
    <dgm:pt modelId="{4801A8D1-37FE-41E6-BD7D-D51A536FBC0B}" type="pres">
      <dgm:prSet presAssocID="{BA8A08A0-0FF9-42B3-83F1-B7F1FEA7A86D}" presName="sibTrans" presStyleCnt="0"/>
      <dgm:spPr/>
    </dgm:pt>
    <dgm:pt modelId="{A72E7C01-22AB-455D-BD9D-915B298E33B1}" type="pres">
      <dgm:prSet presAssocID="{3A69958E-A4E6-49C5-BD07-FC072B8668E3}" presName="compNode" presStyleCnt="0"/>
      <dgm:spPr/>
    </dgm:pt>
    <dgm:pt modelId="{D9484528-D5D1-4CC2-BD41-1947CD273FA1}" type="pres">
      <dgm:prSet presAssocID="{3A69958E-A4E6-49C5-BD07-FC072B8668E3}" presName="bgRect" presStyleLbl="bgShp" presStyleIdx="2" presStyleCnt="4"/>
      <dgm:spPr/>
    </dgm:pt>
    <dgm:pt modelId="{08574A60-0CC2-43DB-B48A-6525CDEF91F4}" type="pres">
      <dgm:prSet presAssocID="{3A69958E-A4E6-49C5-BD07-FC072B8668E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74624556-1263-4C5E-AE63-15576C6C6E56}" type="pres">
      <dgm:prSet presAssocID="{3A69958E-A4E6-49C5-BD07-FC072B8668E3}" presName="spaceRect" presStyleCnt="0"/>
      <dgm:spPr/>
    </dgm:pt>
    <dgm:pt modelId="{5CF69023-E087-452B-8CC0-202FBF243FDD}" type="pres">
      <dgm:prSet presAssocID="{3A69958E-A4E6-49C5-BD07-FC072B8668E3}" presName="parTx" presStyleLbl="revTx" presStyleIdx="2" presStyleCnt="4">
        <dgm:presLayoutVars>
          <dgm:chMax val="0"/>
          <dgm:chPref val="0"/>
        </dgm:presLayoutVars>
      </dgm:prSet>
      <dgm:spPr/>
    </dgm:pt>
    <dgm:pt modelId="{2C02B57E-C845-4F3B-9583-7742969911D0}" type="pres">
      <dgm:prSet presAssocID="{DED18888-89E9-46E6-AA0F-E10C4926819B}" presName="sibTrans" presStyleCnt="0"/>
      <dgm:spPr/>
    </dgm:pt>
    <dgm:pt modelId="{1CFDF1E9-FAA2-4192-A26E-2C077F3F4492}" type="pres">
      <dgm:prSet presAssocID="{F4CA722A-73F8-4B6B-88D7-72C3EB0DAEA5}" presName="compNode" presStyleCnt="0"/>
      <dgm:spPr/>
    </dgm:pt>
    <dgm:pt modelId="{6BD13E92-EAAC-474B-8126-4065392E0400}" type="pres">
      <dgm:prSet presAssocID="{F4CA722A-73F8-4B6B-88D7-72C3EB0DAEA5}" presName="bgRect" presStyleLbl="bgShp" presStyleIdx="3" presStyleCnt="4"/>
      <dgm:spPr/>
    </dgm:pt>
    <dgm:pt modelId="{72C9F02A-E791-4C28-8E8B-88459E8C5FB6}" type="pres">
      <dgm:prSet presAssocID="{F4CA722A-73F8-4B6B-88D7-72C3EB0DAEA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906A5E6D-1F17-47BD-8049-E2CBA2128DC6}" type="pres">
      <dgm:prSet presAssocID="{F4CA722A-73F8-4B6B-88D7-72C3EB0DAEA5}" presName="spaceRect" presStyleCnt="0"/>
      <dgm:spPr/>
    </dgm:pt>
    <dgm:pt modelId="{3F5700D9-B522-4C21-97BF-BA800C450170}" type="pres">
      <dgm:prSet presAssocID="{F4CA722A-73F8-4B6B-88D7-72C3EB0DAEA5}" presName="parTx" presStyleLbl="revTx" presStyleIdx="3" presStyleCnt="4">
        <dgm:presLayoutVars>
          <dgm:chMax val="0"/>
          <dgm:chPref val="0"/>
        </dgm:presLayoutVars>
      </dgm:prSet>
      <dgm:spPr/>
    </dgm:pt>
  </dgm:ptLst>
  <dgm:cxnLst>
    <dgm:cxn modelId="{E1338A2A-18DD-4A49-86F4-8272800A1B91}" srcId="{1CD742A6-D68F-413F-9EFC-AF918B0BC6AB}" destId="{3A69958E-A4E6-49C5-BD07-FC072B8668E3}" srcOrd="2" destOrd="0" parTransId="{FF379850-F0A7-4783-BECF-485C7BA7F863}" sibTransId="{DED18888-89E9-46E6-AA0F-E10C4926819B}"/>
    <dgm:cxn modelId="{46B45D88-D626-4D6A-98F2-9A996CEFBAD1}" srcId="{1CD742A6-D68F-413F-9EFC-AF918B0BC6AB}" destId="{F4CA722A-73F8-4B6B-88D7-72C3EB0DAEA5}" srcOrd="3" destOrd="0" parTransId="{8BD98108-83CF-4268-8B9D-7858852C07DE}" sibTransId="{CA20ECB3-8414-463C-AEA2-0A9466358C8F}"/>
    <dgm:cxn modelId="{B4158D88-A5FC-4315-AB45-1D2F14CB310C}" srcId="{1CD742A6-D68F-413F-9EFC-AF918B0BC6AB}" destId="{EABBB27B-EB49-4157-BF9F-0881CA996CB9}" srcOrd="1" destOrd="0" parTransId="{0145432A-3A94-4F23-B936-6E1F177A4E74}" sibTransId="{BA8A08A0-0FF9-42B3-83F1-B7F1FEA7A86D}"/>
    <dgm:cxn modelId="{67F48792-6B9C-4C95-BD4A-0D59FAEFC5CB}" type="presOf" srcId="{1CD742A6-D68F-413F-9EFC-AF918B0BC6AB}" destId="{70E54C1D-47D8-4DAC-AAB3-8B6E2F88CCCD}" srcOrd="0" destOrd="0" presId="urn:microsoft.com/office/officeart/2018/2/layout/IconVerticalSolidList"/>
    <dgm:cxn modelId="{964506AA-80E4-4F65-BCF1-5213AD73229A}" type="presOf" srcId="{3A69958E-A4E6-49C5-BD07-FC072B8668E3}" destId="{5CF69023-E087-452B-8CC0-202FBF243FDD}" srcOrd="0" destOrd="0" presId="urn:microsoft.com/office/officeart/2018/2/layout/IconVerticalSolidList"/>
    <dgm:cxn modelId="{AFC810C2-F67C-42A0-9B00-0998EA31FA5B}" srcId="{1CD742A6-D68F-413F-9EFC-AF918B0BC6AB}" destId="{EFCE1D21-B1FB-407A-B86B-359D476630E6}" srcOrd="0" destOrd="0" parTransId="{0834B624-080C-4959-B8E0-814D9F6BC889}" sibTransId="{F874ABC7-1570-4603-859C-FFE0DE9D8018}"/>
    <dgm:cxn modelId="{756C85CB-9D83-4DCB-ADD8-D08A6AF2239A}" type="presOf" srcId="{F4CA722A-73F8-4B6B-88D7-72C3EB0DAEA5}" destId="{3F5700D9-B522-4C21-97BF-BA800C450170}" srcOrd="0" destOrd="0" presId="urn:microsoft.com/office/officeart/2018/2/layout/IconVerticalSolidList"/>
    <dgm:cxn modelId="{8077AFF1-19F9-49F4-BF0E-FCD6DBDB3A22}" type="presOf" srcId="{EABBB27B-EB49-4157-BF9F-0881CA996CB9}" destId="{6013A64D-5E5C-463F-98BA-629B674C3486}" srcOrd="0" destOrd="0" presId="urn:microsoft.com/office/officeart/2018/2/layout/IconVerticalSolidList"/>
    <dgm:cxn modelId="{722633F4-F986-4AA0-85C9-716087C2A5D5}" type="presOf" srcId="{EFCE1D21-B1FB-407A-B86B-359D476630E6}" destId="{CC4ED912-A826-4840-817E-60D92FFCD209}" srcOrd="0" destOrd="0" presId="urn:microsoft.com/office/officeart/2018/2/layout/IconVerticalSolidList"/>
    <dgm:cxn modelId="{86EFDAD5-C20E-4E4C-AE51-1C83D8DE8C6B}" type="presParOf" srcId="{70E54C1D-47D8-4DAC-AAB3-8B6E2F88CCCD}" destId="{04656987-7E43-406B-A362-11D2C61C547C}" srcOrd="0" destOrd="0" presId="urn:microsoft.com/office/officeart/2018/2/layout/IconVerticalSolidList"/>
    <dgm:cxn modelId="{A69C2DED-74B0-4FFA-BB7A-C94FD82F9460}" type="presParOf" srcId="{04656987-7E43-406B-A362-11D2C61C547C}" destId="{30A2B488-57CB-4A90-8F60-F7F177444FDC}" srcOrd="0" destOrd="0" presId="urn:microsoft.com/office/officeart/2018/2/layout/IconVerticalSolidList"/>
    <dgm:cxn modelId="{2C608A22-53CD-48E0-BDF3-89CA3747FF3E}" type="presParOf" srcId="{04656987-7E43-406B-A362-11D2C61C547C}" destId="{44F6AED5-5580-427A-BBCE-162753D648AE}" srcOrd="1" destOrd="0" presId="urn:microsoft.com/office/officeart/2018/2/layout/IconVerticalSolidList"/>
    <dgm:cxn modelId="{293FDF65-6C4B-44CB-B3A7-A1491280A2B9}" type="presParOf" srcId="{04656987-7E43-406B-A362-11D2C61C547C}" destId="{AF4506D5-3D79-4C4B-A60F-896445385FFF}" srcOrd="2" destOrd="0" presId="urn:microsoft.com/office/officeart/2018/2/layout/IconVerticalSolidList"/>
    <dgm:cxn modelId="{65BE5B2F-A944-4652-AC06-A354D7CC18E5}" type="presParOf" srcId="{04656987-7E43-406B-A362-11D2C61C547C}" destId="{CC4ED912-A826-4840-817E-60D92FFCD209}" srcOrd="3" destOrd="0" presId="urn:microsoft.com/office/officeart/2018/2/layout/IconVerticalSolidList"/>
    <dgm:cxn modelId="{49F7B0CC-2ABB-4F11-9327-8543890E547E}" type="presParOf" srcId="{70E54C1D-47D8-4DAC-AAB3-8B6E2F88CCCD}" destId="{D3A63BCD-FC29-448B-8251-7893C55FEB52}" srcOrd="1" destOrd="0" presId="urn:microsoft.com/office/officeart/2018/2/layout/IconVerticalSolidList"/>
    <dgm:cxn modelId="{430F39C8-5C09-4216-8A3D-C7809A72BFBF}" type="presParOf" srcId="{70E54C1D-47D8-4DAC-AAB3-8B6E2F88CCCD}" destId="{D0D34883-4169-45F8-B967-3630631035E1}" srcOrd="2" destOrd="0" presId="urn:microsoft.com/office/officeart/2018/2/layout/IconVerticalSolidList"/>
    <dgm:cxn modelId="{C393DC7A-C266-41F1-ABE4-EC774742B15C}" type="presParOf" srcId="{D0D34883-4169-45F8-B967-3630631035E1}" destId="{35E8D1DC-7142-4FCA-88EB-75D511FD5E19}" srcOrd="0" destOrd="0" presId="urn:microsoft.com/office/officeart/2018/2/layout/IconVerticalSolidList"/>
    <dgm:cxn modelId="{F954FD1F-71A6-4A58-9621-4C1A963E28C9}" type="presParOf" srcId="{D0D34883-4169-45F8-B967-3630631035E1}" destId="{52DFEC3B-5660-48A0-89FC-340A23691374}" srcOrd="1" destOrd="0" presId="urn:microsoft.com/office/officeart/2018/2/layout/IconVerticalSolidList"/>
    <dgm:cxn modelId="{A19F431E-D836-4AA9-BA1D-C6896F288591}" type="presParOf" srcId="{D0D34883-4169-45F8-B967-3630631035E1}" destId="{D4303216-2811-4EDE-8C67-3E96A36C3B84}" srcOrd="2" destOrd="0" presId="urn:microsoft.com/office/officeart/2018/2/layout/IconVerticalSolidList"/>
    <dgm:cxn modelId="{4D31F956-CAD1-4485-8A75-50935249EFB8}" type="presParOf" srcId="{D0D34883-4169-45F8-B967-3630631035E1}" destId="{6013A64D-5E5C-463F-98BA-629B674C3486}" srcOrd="3" destOrd="0" presId="urn:microsoft.com/office/officeart/2018/2/layout/IconVerticalSolidList"/>
    <dgm:cxn modelId="{5AA98BFD-5B17-46E0-9A09-BAB7BDD5E886}" type="presParOf" srcId="{70E54C1D-47D8-4DAC-AAB3-8B6E2F88CCCD}" destId="{4801A8D1-37FE-41E6-BD7D-D51A536FBC0B}" srcOrd="3" destOrd="0" presId="urn:microsoft.com/office/officeart/2018/2/layout/IconVerticalSolidList"/>
    <dgm:cxn modelId="{03A91371-841C-4B4E-9879-5FB1AB493EEA}" type="presParOf" srcId="{70E54C1D-47D8-4DAC-AAB3-8B6E2F88CCCD}" destId="{A72E7C01-22AB-455D-BD9D-915B298E33B1}" srcOrd="4" destOrd="0" presId="urn:microsoft.com/office/officeart/2018/2/layout/IconVerticalSolidList"/>
    <dgm:cxn modelId="{68E4821D-D20E-4F28-A0A0-BE731E7678D8}" type="presParOf" srcId="{A72E7C01-22AB-455D-BD9D-915B298E33B1}" destId="{D9484528-D5D1-4CC2-BD41-1947CD273FA1}" srcOrd="0" destOrd="0" presId="urn:microsoft.com/office/officeart/2018/2/layout/IconVerticalSolidList"/>
    <dgm:cxn modelId="{EE3C91A1-1DC8-420C-9448-36D382973B21}" type="presParOf" srcId="{A72E7C01-22AB-455D-BD9D-915B298E33B1}" destId="{08574A60-0CC2-43DB-B48A-6525CDEF91F4}" srcOrd="1" destOrd="0" presId="urn:microsoft.com/office/officeart/2018/2/layout/IconVerticalSolidList"/>
    <dgm:cxn modelId="{9FED899A-4F06-4C27-9369-5F5421A651D3}" type="presParOf" srcId="{A72E7C01-22AB-455D-BD9D-915B298E33B1}" destId="{74624556-1263-4C5E-AE63-15576C6C6E56}" srcOrd="2" destOrd="0" presId="urn:microsoft.com/office/officeart/2018/2/layout/IconVerticalSolidList"/>
    <dgm:cxn modelId="{5301531C-8FC4-43CD-93AA-33E45E386148}" type="presParOf" srcId="{A72E7C01-22AB-455D-BD9D-915B298E33B1}" destId="{5CF69023-E087-452B-8CC0-202FBF243FDD}" srcOrd="3" destOrd="0" presId="urn:microsoft.com/office/officeart/2018/2/layout/IconVerticalSolidList"/>
    <dgm:cxn modelId="{5D6AE185-3D10-4036-B45A-71FC0FA81B60}" type="presParOf" srcId="{70E54C1D-47D8-4DAC-AAB3-8B6E2F88CCCD}" destId="{2C02B57E-C845-4F3B-9583-7742969911D0}" srcOrd="5" destOrd="0" presId="urn:microsoft.com/office/officeart/2018/2/layout/IconVerticalSolidList"/>
    <dgm:cxn modelId="{C0E07142-82CB-42DB-A921-CB9FB48FF21E}" type="presParOf" srcId="{70E54C1D-47D8-4DAC-AAB3-8B6E2F88CCCD}" destId="{1CFDF1E9-FAA2-4192-A26E-2C077F3F4492}" srcOrd="6" destOrd="0" presId="urn:microsoft.com/office/officeart/2018/2/layout/IconVerticalSolidList"/>
    <dgm:cxn modelId="{3E0F5869-6317-45D3-B760-FDBB94350316}" type="presParOf" srcId="{1CFDF1E9-FAA2-4192-A26E-2C077F3F4492}" destId="{6BD13E92-EAAC-474B-8126-4065392E0400}" srcOrd="0" destOrd="0" presId="urn:microsoft.com/office/officeart/2018/2/layout/IconVerticalSolidList"/>
    <dgm:cxn modelId="{1BCB7D45-E194-428F-AC44-69C4F3F3E96B}" type="presParOf" srcId="{1CFDF1E9-FAA2-4192-A26E-2C077F3F4492}" destId="{72C9F02A-E791-4C28-8E8B-88459E8C5FB6}" srcOrd="1" destOrd="0" presId="urn:microsoft.com/office/officeart/2018/2/layout/IconVerticalSolidList"/>
    <dgm:cxn modelId="{9F8105D6-C839-43DE-ACC9-9CB63EA15062}" type="presParOf" srcId="{1CFDF1E9-FAA2-4192-A26E-2C077F3F4492}" destId="{906A5E6D-1F17-47BD-8049-E2CBA2128DC6}" srcOrd="2" destOrd="0" presId="urn:microsoft.com/office/officeart/2018/2/layout/IconVerticalSolidList"/>
    <dgm:cxn modelId="{71F07509-C9CD-450A-B6C8-0FD13A98163B}" type="presParOf" srcId="{1CFDF1E9-FAA2-4192-A26E-2C077F3F4492}" destId="{3F5700D9-B522-4C21-97BF-BA800C4501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C96DDB-8A7E-4862-A5F3-27BEBCEC9FD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AB1878-4BF1-486E-821B-98F72A3B946E}">
      <dgm:prSet/>
      <dgm:spPr/>
      <dgm:t>
        <a:bodyPr/>
        <a:lstStyle/>
        <a:p>
          <a:pPr>
            <a:lnSpc>
              <a:spcPct val="100000"/>
            </a:lnSpc>
          </a:pPr>
          <a:r>
            <a:rPr lang="en-GB" b="1"/>
            <a:t>Automatic:</a:t>
          </a:r>
          <a:r>
            <a:rPr lang="en-GB"/>
            <a:t> Unconscious biases operate automatically, affecting how individuals perceive and react to others without conscious thought or intent.</a:t>
          </a:r>
          <a:endParaRPr lang="en-US"/>
        </a:p>
      </dgm:t>
    </dgm:pt>
    <dgm:pt modelId="{1C8AB366-D005-4EB9-B085-02FABFB81106}" type="parTrans" cxnId="{6C19656C-D5CA-447D-BACC-6BC4D6586E7B}">
      <dgm:prSet/>
      <dgm:spPr/>
      <dgm:t>
        <a:bodyPr/>
        <a:lstStyle/>
        <a:p>
          <a:endParaRPr lang="en-US"/>
        </a:p>
      </dgm:t>
    </dgm:pt>
    <dgm:pt modelId="{C480A861-BCC2-4208-B780-DF966B08526A}" type="sibTrans" cxnId="{6C19656C-D5CA-447D-BACC-6BC4D6586E7B}">
      <dgm:prSet/>
      <dgm:spPr/>
      <dgm:t>
        <a:bodyPr/>
        <a:lstStyle/>
        <a:p>
          <a:endParaRPr lang="en-US"/>
        </a:p>
      </dgm:t>
    </dgm:pt>
    <dgm:pt modelId="{B39BD100-EA22-4777-A597-B035A62E1575}">
      <dgm:prSet/>
      <dgm:spPr/>
      <dgm:t>
        <a:bodyPr/>
        <a:lstStyle/>
        <a:p>
          <a:pPr>
            <a:lnSpc>
              <a:spcPct val="100000"/>
            </a:lnSpc>
          </a:pPr>
          <a:r>
            <a:rPr lang="en-GB" b="1"/>
            <a:t>Involuntary:</a:t>
          </a:r>
          <a:r>
            <a:rPr lang="en-GB"/>
            <a:t> People may be unaware that they hold these biases, and they can occur even in individuals who consciously reject discriminatory beliefs.</a:t>
          </a:r>
          <a:endParaRPr lang="en-US"/>
        </a:p>
      </dgm:t>
    </dgm:pt>
    <dgm:pt modelId="{85F30518-6CDC-4CDB-A8B8-169E36725701}" type="parTrans" cxnId="{B927205D-2054-471B-86DC-E45C2A179BC2}">
      <dgm:prSet/>
      <dgm:spPr/>
      <dgm:t>
        <a:bodyPr/>
        <a:lstStyle/>
        <a:p>
          <a:endParaRPr lang="en-US"/>
        </a:p>
      </dgm:t>
    </dgm:pt>
    <dgm:pt modelId="{D6854362-8A8C-44EE-9593-9F47E01C18A9}" type="sibTrans" cxnId="{B927205D-2054-471B-86DC-E45C2A179BC2}">
      <dgm:prSet/>
      <dgm:spPr/>
      <dgm:t>
        <a:bodyPr/>
        <a:lstStyle/>
        <a:p>
          <a:endParaRPr lang="en-US"/>
        </a:p>
      </dgm:t>
    </dgm:pt>
    <dgm:pt modelId="{187A0314-B175-47FA-8B1B-FE381FD17A61}">
      <dgm:prSet/>
      <dgm:spPr/>
      <dgm:t>
        <a:bodyPr/>
        <a:lstStyle/>
        <a:p>
          <a:pPr>
            <a:lnSpc>
              <a:spcPct val="100000"/>
            </a:lnSpc>
          </a:pPr>
          <a:r>
            <a:rPr lang="en-GB" b="1"/>
            <a:t>Pervasive:</a:t>
          </a:r>
          <a:r>
            <a:rPr lang="en-GB"/>
            <a:t> Unconscious biases can influence various aspects of life, including hiring decisions, interactions with colleagues, medical care, law enforcement, and other areas.</a:t>
          </a:r>
          <a:endParaRPr lang="en-US"/>
        </a:p>
      </dgm:t>
    </dgm:pt>
    <dgm:pt modelId="{526B3589-A5C9-4CF5-8D6E-42C08E898493}" type="parTrans" cxnId="{35B4F285-961D-4C05-BE00-782FFE2371A8}">
      <dgm:prSet/>
      <dgm:spPr/>
      <dgm:t>
        <a:bodyPr/>
        <a:lstStyle/>
        <a:p>
          <a:endParaRPr lang="en-US"/>
        </a:p>
      </dgm:t>
    </dgm:pt>
    <dgm:pt modelId="{DAE8AC15-28A3-42FE-B68E-4A78BA6A4D8E}" type="sibTrans" cxnId="{35B4F285-961D-4C05-BE00-782FFE2371A8}">
      <dgm:prSet/>
      <dgm:spPr/>
      <dgm:t>
        <a:bodyPr/>
        <a:lstStyle/>
        <a:p>
          <a:endParaRPr lang="en-US"/>
        </a:p>
      </dgm:t>
    </dgm:pt>
    <dgm:pt modelId="{261274F6-653A-4BD0-BEAF-75A2C50CED97}" type="pres">
      <dgm:prSet presAssocID="{9AC96DDB-8A7E-4862-A5F3-27BEBCEC9FD8}" presName="root" presStyleCnt="0">
        <dgm:presLayoutVars>
          <dgm:dir/>
          <dgm:resizeHandles val="exact"/>
        </dgm:presLayoutVars>
      </dgm:prSet>
      <dgm:spPr/>
    </dgm:pt>
    <dgm:pt modelId="{5DF06B06-99CB-40FE-BB58-668DED01E123}" type="pres">
      <dgm:prSet presAssocID="{56AB1878-4BF1-486E-821B-98F72A3B946E}" presName="compNode" presStyleCnt="0"/>
      <dgm:spPr/>
    </dgm:pt>
    <dgm:pt modelId="{FEEC5AC6-51AF-4308-9643-A82638EC0673}" type="pres">
      <dgm:prSet presAssocID="{56AB1878-4BF1-486E-821B-98F72A3B946E}" presName="bgRect" presStyleLbl="bgShp" presStyleIdx="0" presStyleCnt="3"/>
      <dgm:spPr/>
    </dgm:pt>
    <dgm:pt modelId="{E1CE037D-D9F5-45AE-A4DA-3C745A96248E}" type="pres">
      <dgm:prSet presAssocID="{56AB1878-4BF1-486E-821B-98F72A3B94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4D4785AD-AAEE-46A4-B3ED-43F974876E1B}" type="pres">
      <dgm:prSet presAssocID="{56AB1878-4BF1-486E-821B-98F72A3B946E}" presName="spaceRect" presStyleCnt="0"/>
      <dgm:spPr/>
    </dgm:pt>
    <dgm:pt modelId="{F56CF04B-FB75-439E-B988-8AF78D185D7C}" type="pres">
      <dgm:prSet presAssocID="{56AB1878-4BF1-486E-821B-98F72A3B946E}" presName="parTx" presStyleLbl="revTx" presStyleIdx="0" presStyleCnt="3">
        <dgm:presLayoutVars>
          <dgm:chMax val="0"/>
          <dgm:chPref val="0"/>
        </dgm:presLayoutVars>
      </dgm:prSet>
      <dgm:spPr/>
    </dgm:pt>
    <dgm:pt modelId="{D3C677B8-AF58-41A7-8024-CC5166BE7053}" type="pres">
      <dgm:prSet presAssocID="{C480A861-BCC2-4208-B780-DF966B08526A}" presName="sibTrans" presStyleCnt="0"/>
      <dgm:spPr/>
    </dgm:pt>
    <dgm:pt modelId="{88824CF5-C330-4E8D-9A0C-33947F99075A}" type="pres">
      <dgm:prSet presAssocID="{B39BD100-EA22-4777-A597-B035A62E1575}" presName="compNode" presStyleCnt="0"/>
      <dgm:spPr/>
    </dgm:pt>
    <dgm:pt modelId="{7CE18059-1D87-4E1A-B73C-973FAE03E280}" type="pres">
      <dgm:prSet presAssocID="{B39BD100-EA22-4777-A597-B035A62E1575}" presName="bgRect" presStyleLbl="bgShp" presStyleIdx="1" presStyleCnt="3"/>
      <dgm:spPr/>
    </dgm:pt>
    <dgm:pt modelId="{35AD4FD5-2435-4086-9B86-5115CBD25670}" type="pres">
      <dgm:prSet presAssocID="{B39BD100-EA22-4777-A597-B035A62E15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209FF581-9D64-4287-AC8C-C0AF31A887AE}" type="pres">
      <dgm:prSet presAssocID="{B39BD100-EA22-4777-A597-B035A62E1575}" presName="spaceRect" presStyleCnt="0"/>
      <dgm:spPr/>
    </dgm:pt>
    <dgm:pt modelId="{8BEEFD02-3781-42AE-923F-9964FF107050}" type="pres">
      <dgm:prSet presAssocID="{B39BD100-EA22-4777-A597-B035A62E1575}" presName="parTx" presStyleLbl="revTx" presStyleIdx="1" presStyleCnt="3">
        <dgm:presLayoutVars>
          <dgm:chMax val="0"/>
          <dgm:chPref val="0"/>
        </dgm:presLayoutVars>
      </dgm:prSet>
      <dgm:spPr/>
    </dgm:pt>
    <dgm:pt modelId="{A4A74B32-7AC9-445C-95A9-4B2711D6FB14}" type="pres">
      <dgm:prSet presAssocID="{D6854362-8A8C-44EE-9593-9F47E01C18A9}" presName="sibTrans" presStyleCnt="0"/>
      <dgm:spPr/>
    </dgm:pt>
    <dgm:pt modelId="{A764BF9B-582A-428B-81B1-4B9AFB2A52AC}" type="pres">
      <dgm:prSet presAssocID="{187A0314-B175-47FA-8B1B-FE381FD17A61}" presName="compNode" presStyleCnt="0"/>
      <dgm:spPr/>
    </dgm:pt>
    <dgm:pt modelId="{81EAB7E2-DC6B-4A64-A1D6-A6AA32EFFD49}" type="pres">
      <dgm:prSet presAssocID="{187A0314-B175-47FA-8B1B-FE381FD17A61}" presName="bgRect" presStyleLbl="bgShp" presStyleIdx="2" presStyleCnt="3"/>
      <dgm:spPr/>
    </dgm:pt>
    <dgm:pt modelId="{13D14BFF-AA30-41E1-A770-7606E1E36C24}" type="pres">
      <dgm:prSet presAssocID="{187A0314-B175-47FA-8B1B-FE381FD17A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4B29735-85CC-49F4-9B69-B5A598F294E8}" type="pres">
      <dgm:prSet presAssocID="{187A0314-B175-47FA-8B1B-FE381FD17A61}" presName="spaceRect" presStyleCnt="0"/>
      <dgm:spPr/>
    </dgm:pt>
    <dgm:pt modelId="{C4E0A3D6-FC28-420B-883E-E6A988BDB8B4}" type="pres">
      <dgm:prSet presAssocID="{187A0314-B175-47FA-8B1B-FE381FD17A61}" presName="parTx" presStyleLbl="revTx" presStyleIdx="2" presStyleCnt="3">
        <dgm:presLayoutVars>
          <dgm:chMax val="0"/>
          <dgm:chPref val="0"/>
        </dgm:presLayoutVars>
      </dgm:prSet>
      <dgm:spPr/>
    </dgm:pt>
  </dgm:ptLst>
  <dgm:cxnLst>
    <dgm:cxn modelId="{B927205D-2054-471B-86DC-E45C2A179BC2}" srcId="{9AC96DDB-8A7E-4862-A5F3-27BEBCEC9FD8}" destId="{B39BD100-EA22-4777-A597-B035A62E1575}" srcOrd="1" destOrd="0" parTransId="{85F30518-6CDC-4CDB-A8B8-169E36725701}" sibTransId="{D6854362-8A8C-44EE-9593-9F47E01C18A9}"/>
    <dgm:cxn modelId="{6C19656C-D5CA-447D-BACC-6BC4D6586E7B}" srcId="{9AC96DDB-8A7E-4862-A5F3-27BEBCEC9FD8}" destId="{56AB1878-4BF1-486E-821B-98F72A3B946E}" srcOrd="0" destOrd="0" parTransId="{1C8AB366-D005-4EB9-B085-02FABFB81106}" sibTransId="{C480A861-BCC2-4208-B780-DF966B08526A}"/>
    <dgm:cxn modelId="{7EAB5053-A73D-4939-9BCA-7CBD2BC4E98C}" type="presOf" srcId="{56AB1878-4BF1-486E-821B-98F72A3B946E}" destId="{F56CF04B-FB75-439E-B988-8AF78D185D7C}" srcOrd="0" destOrd="0" presId="urn:microsoft.com/office/officeart/2018/2/layout/IconVerticalSolidList"/>
    <dgm:cxn modelId="{35B4F285-961D-4C05-BE00-782FFE2371A8}" srcId="{9AC96DDB-8A7E-4862-A5F3-27BEBCEC9FD8}" destId="{187A0314-B175-47FA-8B1B-FE381FD17A61}" srcOrd="2" destOrd="0" parTransId="{526B3589-A5C9-4CF5-8D6E-42C08E898493}" sibTransId="{DAE8AC15-28A3-42FE-B68E-4A78BA6A4D8E}"/>
    <dgm:cxn modelId="{7A691EA0-1772-4770-9A0B-2AA0000931B6}" type="presOf" srcId="{9AC96DDB-8A7E-4862-A5F3-27BEBCEC9FD8}" destId="{261274F6-653A-4BD0-BEAF-75A2C50CED97}" srcOrd="0" destOrd="0" presId="urn:microsoft.com/office/officeart/2018/2/layout/IconVerticalSolidList"/>
    <dgm:cxn modelId="{FF293CCE-57E6-4546-BF65-4771E9A6B398}" type="presOf" srcId="{B39BD100-EA22-4777-A597-B035A62E1575}" destId="{8BEEFD02-3781-42AE-923F-9964FF107050}" srcOrd="0" destOrd="0" presId="urn:microsoft.com/office/officeart/2018/2/layout/IconVerticalSolidList"/>
    <dgm:cxn modelId="{166B08DF-D314-4BE4-845C-65AB1DF5C8D1}" type="presOf" srcId="{187A0314-B175-47FA-8B1B-FE381FD17A61}" destId="{C4E0A3D6-FC28-420B-883E-E6A988BDB8B4}" srcOrd="0" destOrd="0" presId="urn:microsoft.com/office/officeart/2018/2/layout/IconVerticalSolidList"/>
    <dgm:cxn modelId="{4F1D9F88-E15C-44A0-81F0-062AE7B941EC}" type="presParOf" srcId="{261274F6-653A-4BD0-BEAF-75A2C50CED97}" destId="{5DF06B06-99CB-40FE-BB58-668DED01E123}" srcOrd="0" destOrd="0" presId="urn:microsoft.com/office/officeart/2018/2/layout/IconVerticalSolidList"/>
    <dgm:cxn modelId="{1A6FDAD2-A956-4A89-994F-47E35E67716B}" type="presParOf" srcId="{5DF06B06-99CB-40FE-BB58-668DED01E123}" destId="{FEEC5AC6-51AF-4308-9643-A82638EC0673}" srcOrd="0" destOrd="0" presId="urn:microsoft.com/office/officeart/2018/2/layout/IconVerticalSolidList"/>
    <dgm:cxn modelId="{3426FA80-2285-4554-8420-EDB1E2A3A774}" type="presParOf" srcId="{5DF06B06-99CB-40FE-BB58-668DED01E123}" destId="{E1CE037D-D9F5-45AE-A4DA-3C745A96248E}" srcOrd="1" destOrd="0" presId="urn:microsoft.com/office/officeart/2018/2/layout/IconVerticalSolidList"/>
    <dgm:cxn modelId="{AD4EECEA-FA9A-43A7-96E8-500EDEC9A269}" type="presParOf" srcId="{5DF06B06-99CB-40FE-BB58-668DED01E123}" destId="{4D4785AD-AAEE-46A4-B3ED-43F974876E1B}" srcOrd="2" destOrd="0" presId="urn:microsoft.com/office/officeart/2018/2/layout/IconVerticalSolidList"/>
    <dgm:cxn modelId="{7662F859-8931-4C86-853A-8596D2FE6E2B}" type="presParOf" srcId="{5DF06B06-99CB-40FE-BB58-668DED01E123}" destId="{F56CF04B-FB75-439E-B988-8AF78D185D7C}" srcOrd="3" destOrd="0" presId="urn:microsoft.com/office/officeart/2018/2/layout/IconVerticalSolidList"/>
    <dgm:cxn modelId="{935A2E1C-CF59-4C0F-8430-3E9761810F44}" type="presParOf" srcId="{261274F6-653A-4BD0-BEAF-75A2C50CED97}" destId="{D3C677B8-AF58-41A7-8024-CC5166BE7053}" srcOrd="1" destOrd="0" presId="urn:microsoft.com/office/officeart/2018/2/layout/IconVerticalSolidList"/>
    <dgm:cxn modelId="{44503E27-940E-434A-AC54-D815E63CED52}" type="presParOf" srcId="{261274F6-653A-4BD0-BEAF-75A2C50CED97}" destId="{88824CF5-C330-4E8D-9A0C-33947F99075A}" srcOrd="2" destOrd="0" presId="urn:microsoft.com/office/officeart/2018/2/layout/IconVerticalSolidList"/>
    <dgm:cxn modelId="{7BAD8C98-CD71-44C1-8CF9-B25CEFEE3BC9}" type="presParOf" srcId="{88824CF5-C330-4E8D-9A0C-33947F99075A}" destId="{7CE18059-1D87-4E1A-B73C-973FAE03E280}" srcOrd="0" destOrd="0" presId="urn:microsoft.com/office/officeart/2018/2/layout/IconVerticalSolidList"/>
    <dgm:cxn modelId="{AD5B32D2-9FB5-48CF-8797-7A33A819DBD7}" type="presParOf" srcId="{88824CF5-C330-4E8D-9A0C-33947F99075A}" destId="{35AD4FD5-2435-4086-9B86-5115CBD25670}" srcOrd="1" destOrd="0" presId="urn:microsoft.com/office/officeart/2018/2/layout/IconVerticalSolidList"/>
    <dgm:cxn modelId="{BCEC6FF3-0F38-4731-A91D-494EE098CC63}" type="presParOf" srcId="{88824CF5-C330-4E8D-9A0C-33947F99075A}" destId="{209FF581-9D64-4287-AC8C-C0AF31A887AE}" srcOrd="2" destOrd="0" presId="urn:microsoft.com/office/officeart/2018/2/layout/IconVerticalSolidList"/>
    <dgm:cxn modelId="{6FD8FEF3-A6F5-4669-B4A0-195E14CB15C4}" type="presParOf" srcId="{88824CF5-C330-4E8D-9A0C-33947F99075A}" destId="{8BEEFD02-3781-42AE-923F-9964FF107050}" srcOrd="3" destOrd="0" presId="urn:microsoft.com/office/officeart/2018/2/layout/IconVerticalSolidList"/>
    <dgm:cxn modelId="{D733939A-8361-4962-B1A5-A996BAC26F26}" type="presParOf" srcId="{261274F6-653A-4BD0-BEAF-75A2C50CED97}" destId="{A4A74B32-7AC9-445C-95A9-4B2711D6FB14}" srcOrd="3" destOrd="0" presId="urn:microsoft.com/office/officeart/2018/2/layout/IconVerticalSolidList"/>
    <dgm:cxn modelId="{9CC1A2C5-042D-4C7B-AC98-1C367C82393B}" type="presParOf" srcId="{261274F6-653A-4BD0-BEAF-75A2C50CED97}" destId="{A764BF9B-582A-428B-81B1-4B9AFB2A52AC}" srcOrd="4" destOrd="0" presId="urn:microsoft.com/office/officeart/2018/2/layout/IconVerticalSolidList"/>
    <dgm:cxn modelId="{47CBADF9-811C-4669-85CD-09F952B07FE7}" type="presParOf" srcId="{A764BF9B-582A-428B-81B1-4B9AFB2A52AC}" destId="{81EAB7E2-DC6B-4A64-A1D6-A6AA32EFFD49}" srcOrd="0" destOrd="0" presId="urn:microsoft.com/office/officeart/2018/2/layout/IconVerticalSolidList"/>
    <dgm:cxn modelId="{628321A0-561D-46BD-81CE-9CBF9A3C709E}" type="presParOf" srcId="{A764BF9B-582A-428B-81B1-4B9AFB2A52AC}" destId="{13D14BFF-AA30-41E1-A770-7606E1E36C24}" srcOrd="1" destOrd="0" presId="urn:microsoft.com/office/officeart/2018/2/layout/IconVerticalSolidList"/>
    <dgm:cxn modelId="{0E269C22-C9E3-4CD4-ADFF-12A1E6372EDE}" type="presParOf" srcId="{A764BF9B-582A-428B-81B1-4B9AFB2A52AC}" destId="{44B29735-85CC-49F4-9B69-B5A598F294E8}" srcOrd="2" destOrd="0" presId="urn:microsoft.com/office/officeart/2018/2/layout/IconVerticalSolidList"/>
    <dgm:cxn modelId="{A47C0B1C-50B3-4AE7-8B13-B3D04935741B}" type="presParOf" srcId="{A764BF9B-582A-428B-81B1-4B9AFB2A52AC}" destId="{C4E0A3D6-FC28-420B-883E-E6A988BDB8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41F2020-256F-4E77-8EBF-F53A504BD96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52B98D9-2B50-4AFA-B0CA-628D09A9B352}">
      <dgm:prSet/>
      <dgm:spPr/>
      <dgm:t>
        <a:bodyPr/>
        <a:lstStyle/>
        <a:p>
          <a:r>
            <a:rPr lang="en-GB"/>
            <a:t>Influenced by Stereotypes: These biases are often rooted in stereotypes and preconceived notions about certain groups of people. For example, stereotypes about race, gender, or socioeconomic status can lead to unconscious biases.</a:t>
          </a:r>
          <a:endParaRPr lang="en-US"/>
        </a:p>
      </dgm:t>
    </dgm:pt>
    <dgm:pt modelId="{1ED4AA54-B5B1-45AC-B0C7-836CF3A7706D}" type="parTrans" cxnId="{F3F9D423-AE68-457E-B1BD-75932F7F7A92}">
      <dgm:prSet/>
      <dgm:spPr/>
      <dgm:t>
        <a:bodyPr/>
        <a:lstStyle/>
        <a:p>
          <a:endParaRPr lang="en-US"/>
        </a:p>
      </dgm:t>
    </dgm:pt>
    <dgm:pt modelId="{81A896F4-E896-40B3-9A20-717A45F64FAD}" type="sibTrans" cxnId="{F3F9D423-AE68-457E-B1BD-75932F7F7A92}">
      <dgm:prSet/>
      <dgm:spPr/>
      <dgm:t>
        <a:bodyPr/>
        <a:lstStyle/>
        <a:p>
          <a:endParaRPr lang="en-US"/>
        </a:p>
      </dgm:t>
    </dgm:pt>
    <dgm:pt modelId="{4777755E-D1B8-421B-ACD6-019906639993}">
      <dgm:prSet/>
      <dgm:spPr/>
      <dgm:t>
        <a:bodyPr/>
        <a:lstStyle/>
        <a:p>
          <a:r>
            <a:rPr lang="en-GB"/>
            <a:t>Impact on Decision-Making: Unconscious biases can affect decision-making, leading to disparities and unequal treatment in various situations.</a:t>
          </a:r>
          <a:endParaRPr lang="en-US"/>
        </a:p>
      </dgm:t>
    </dgm:pt>
    <dgm:pt modelId="{4998B95B-F679-4AAA-8052-0A9DF9237284}" type="parTrans" cxnId="{AA2762C5-EED1-47CF-ACE4-C224FE9F5CCB}">
      <dgm:prSet/>
      <dgm:spPr/>
      <dgm:t>
        <a:bodyPr/>
        <a:lstStyle/>
        <a:p>
          <a:endParaRPr lang="en-US"/>
        </a:p>
      </dgm:t>
    </dgm:pt>
    <dgm:pt modelId="{F3C92997-AC64-44E6-84F7-C0079E019EB2}" type="sibTrans" cxnId="{AA2762C5-EED1-47CF-ACE4-C224FE9F5CCB}">
      <dgm:prSet/>
      <dgm:spPr/>
      <dgm:t>
        <a:bodyPr/>
        <a:lstStyle/>
        <a:p>
          <a:endParaRPr lang="en-US"/>
        </a:p>
      </dgm:t>
    </dgm:pt>
    <dgm:pt modelId="{F2C72F11-3463-4AB2-B286-6C2D1348D288}" type="pres">
      <dgm:prSet presAssocID="{041F2020-256F-4E77-8EBF-F53A504BD969}" presName="root" presStyleCnt="0">
        <dgm:presLayoutVars>
          <dgm:dir/>
          <dgm:resizeHandles val="exact"/>
        </dgm:presLayoutVars>
      </dgm:prSet>
      <dgm:spPr/>
    </dgm:pt>
    <dgm:pt modelId="{F997E25D-9B7B-41FF-892E-B96E483E1D52}" type="pres">
      <dgm:prSet presAssocID="{252B98D9-2B50-4AFA-B0CA-628D09A9B352}" presName="compNode" presStyleCnt="0"/>
      <dgm:spPr/>
    </dgm:pt>
    <dgm:pt modelId="{B665E99F-6818-40B0-9ED7-600B5846FE9E}" type="pres">
      <dgm:prSet presAssocID="{252B98D9-2B50-4AFA-B0CA-628D09A9B352}" presName="bgRect" presStyleLbl="bgShp" presStyleIdx="0" presStyleCnt="2"/>
      <dgm:spPr/>
    </dgm:pt>
    <dgm:pt modelId="{44F78FAE-3466-4FAB-9FE6-A2F799B4984A}" type="pres">
      <dgm:prSet presAssocID="{252B98D9-2B50-4AFA-B0CA-628D09A9B35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apanese Dolls"/>
        </a:ext>
      </dgm:extLst>
    </dgm:pt>
    <dgm:pt modelId="{16CD9592-EA66-4880-BBAA-D847ED93B62B}" type="pres">
      <dgm:prSet presAssocID="{252B98D9-2B50-4AFA-B0CA-628D09A9B352}" presName="spaceRect" presStyleCnt="0"/>
      <dgm:spPr/>
    </dgm:pt>
    <dgm:pt modelId="{03E10CF9-D480-4462-B654-86D77559679B}" type="pres">
      <dgm:prSet presAssocID="{252B98D9-2B50-4AFA-B0CA-628D09A9B352}" presName="parTx" presStyleLbl="revTx" presStyleIdx="0" presStyleCnt="2">
        <dgm:presLayoutVars>
          <dgm:chMax val="0"/>
          <dgm:chPref val="0"/>
        </dgm:presLayoutVars>
      </dgm:prSet>
      <dgm:spPr/>
    </dgm:pt>
    <dgm:pt modelId="{164F1687-9C79-4CA1-806E-6DDB85CF2B8E}" type="pres">
      <dgm:prSet presAssocID="{81A896F4-E896-40B3-9A20-717A45F64FAD}" presName="sibTrans" presStyleCnt="0"/>
      <dgm:spPr/>
    </dgm:pt>
    <dgm:pt modelId="{82B3C846-6F75-4BAC-9855-E8F2980A3A42}" type="pres">
      <dgm:prSet presAssocID="{4777755E-D1B8-421B-ACD6-019906639993}" presName="compNode" presStyleCnt="0"/>
      <dgm:spPr/>
    </dgm:pt>
    <dgm:pt modelId="{8D2D6F51-123D-419E-ACAA-8E458D0B45EF}" type="pres">
      <dgm:prSet presAssocID="{4777755E-D1B8-421B-ACD6-019906639993}" presName="bgRect" presStyleLbl="bgShp" presStyleIdx="1" presStyleCnt="2"/>
      <dgm:spPr/>
    </dgm:pt>
    <dgm:pt modelId="{BCDA0EEC-CCEE-4C1F-80EF-325B1A497C3A}" type="pres">
      <dgm:prSet presAssocID="{4777755E-D1B8-421B-ACD6-01990663999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785677E-640E-4076-B86B-AC563C9E780F}" type="pres">
      <dgm:prSet presAssocID="{4777755E-D1B8-421B-ACD6-019906639993}" presName="spaceRect" presStyleCnt="0"/>
      <dgm:spPr/>
    </dgm:pt>
    <dgm:pt modelId="{AC2492DE-28F6-468A-9B4B-ADAF676DA9F6}" type="pres">
      <dgm:prSet presAssocID="{4777755E-D1B8-421B-ACD6-019906639993}" presName="parTx" presStyleLbl="revTx" presStyleIdx="1" presStyleCnt="2">
        <dgm:presLayoutVars>
          <dgm:chMax val="0"/>
          <dgm:chPref val="0"/>
        </dgm:presLayoutVars>
      </dgm:prSet>
      <dgm:spPr/>
    </dgm:pt>
  </dgm:ptLst>
  <dgm:cxnLst>
    <dgm:cxn modelId="{F3F9D423-AE68-457E-B1BD-75932F7F7A92}" srcId="{041F2020-256F-4E77-8EBF-F53A504BD969}" destId="{252B98D9-2B50-4AFA-B0CA-628D09A9B352}" srcOrd="0" destOrd="0" parTransId="{1ED4AA54-B5B1-45AC-B0C7-836CF3A7706D}" sibTransId="{81A896F4-E896-40B3-9A20-717A45F64FAD}"/>
    <dgm:cxn modelId="{2EE31F8C-FC8C-4DBF-9CCA-AC156729A923}" type="presOf" srcId="{4777755E-D1B8-421B-ACD6-019906639993}" destId="{AC2492DE-28F6-468A-9B4B-ADAF676DA9F6}" srcOrd="0" destOrd="0" presId="urn:microsoft.com/office/officeart/2018/2/layout/IconVerticalSolidList"/>
    <dgm:cxn modelId="{1D2448AA-F1F9-4FCB-9552-B5E9E52C6DB2}" type="presOf" srcId="{041F2020-256F-4E77-8EBF-F53A504BD969}" destId="{F2C72F11-3463-4AB2-B286-6C2D1348D288}" srcOrd="0" destOrd="0" presId="urn:microsoft.com/office/officeart/2018/2/layout/IconVerticalSolidList"/>
    <dgm:cxn modelId="{5A7BADB6-805D-4188-A859-619637AE777B}" type="presOf" srcId="{252B98D9-2B50-4AFA-B0CA-628D09A9B352}" destId="{03E10CF9-D480-4462-B654-86D77559679B}" srcOrd="0" destOrd="0" presId="urn:microsoft.com/office/officeart/2018/2/layout/IconVerticalSolidList"/>
    <dgm:cxn modelId="{AA2762C5-EED1-47CF-ACE4-C224FE9F5CCB}" srcId="{041F2020-256F-4E77-8EBF-F53A504BD969}" destId="{4777755E-D1B8-421B-ACD6-019906639993}" srcOrd="1" destOrd="0" parTransId="{4998B95B-F679-4AAA-8052-0A9DF9237284}" sibTransId="{F3C92997-AC64-44E6-84F7-C0079E019EB2}"/>
    <dgm:cxn modelId="{48606A4A-C781-44BB-B6D6-17D38BD70D99}" type="presParOf" srcId="{F2C72F11-3463-4AB2-B286-6C2D1348D288}" destId="{F997E25D-9B7B-41FF-892E-B96E483E1D52}" srcOrd="0" destOrd="0" presId="urn:microsoft.com/office/officeart/2018/2/layout/IconVerticalSolidList"/>
    <dgm:cxn modelId="{5C0D4532-EE89-4BA7-9141-AE2088D8E02C}" type="presParOf" srcId="{F997E25D-9B7B-41FF-892E-B96E483E1D52}" destId="{B665E99F-6818-40B0-9ED7-600B5846FE9E}" srcOrd="0" destOrd="0" presId="urn:microsoft.com/office/officeart/2018/2/layout/IconVerticalSolidList"/>
    <dgm:cxn modelId="{D9C37689-6291-4DB2-83E1-739CF8D441B8}" type="presParOf" srcId="{F997E25D-9B7B-41FF-892E-B96E483E1D52}" destId="{44F78FAE-3466-4FAB-9FE6-A2F799B4984A}" srcOrd="1" destOrd="0" presId="urn:microsoft.com/office/officeart/2018/2/layout/IconVerticalSolidList"/>
    <dgm:cxn modelId="{194B4715-11CD-44A1-8484-EE45D8962297}" type="presParOf" srcId="{F997E25D-9B7B-41FF-892E-B96E483E1D52}" destId="{16CD9592-EA66-4880-BBAA-D847ED93B62B}" srcOrd="2" destOrd="0" presId="urn:microsoft.com/office/officeart/2018/2/layout/IconVerticalSolidList"/>
    <dgm:cxn modelId="{A7FE970D-5D5D-4D8F-9807-BEFE6B17753B}" type="presParOf" srcId="{F997E25D-9B7B-41FF-892E-B96E483E1D52}" destId="{03E10CF9-D480-4462-B654-86D77559679B}" srcOrd="3" destOrd="0" presId="urn:microsoft.com/office/officeart/2018/2/layout/IconVerticalSolidList"/>
    <dgm:cxn modelId="{240E96CC-7739-4243-AC60-5A4BA5BB22F4}" type="presParOf" srcId="{F2C72F11-3463-4AB2-B286-6C2D1348D288}" destId="{164F1687-9C79-4CA1-806E-6DDB85CF2B8E}" srcOrd="1" destOrd="0" presId="urn:microsoft.com/office/officeart/2018/2/layout/IconVerticalSolidList"/>
    <dgm:cxn modelId="{311586B8-0000-453D-AAFB-A89BF99ECA7A}" type="presParOf" srcId="{F2C72F11-3463-4AB2-B286-6C2D1348D288}" destId="{82B3C846-6F75-4BAC-9855-E8F2980A3A42}" srcOrd="2" destOrd="0" presId="urn:microsoft.com/office/officeart/2018/2/layout/IconVerticalSolidList"/>
    <dgm:cxn modelId="{B31E3353-D230-405F-ABE9-EE186B1F8665}" type="presParOf" srcId="{82B3C846-6F75-4BAC-9855-E8F2980A3A42}" destId="{8D2D6F51-123D-419E-ACAA-8E458D0B45EF}" srcOrd="0" destOrd="0" presId="urn:microsoft.com/office/officeart/2018/2/layout/IconVerticalSolidList"/>
    <dgm:cxn modelId="{2231149E-9369-40C1-AF3A-D179E0EDE8E8}" type="presParOf" srcId="{82B3C846-6F75-4BAC-9855-E8F2980A3A42}" destId="{BCDA0EEC-CCEE-4C1F-80EF-325B1A497C3A}" srcOrd="1" destOrd="0" presId="urn:microsoft.com/office/officeart/2018/2/layout/IconVerticalSolidList"/>
    <dgm:cxn modelId="{B1ACA7F7-D5B2-4E69-AADE-E50B627EDF1B}" type="presParOf" srcId="{82B3C846-6F75-4BAC-9855-E8F2980A3A42}" destId="{8785677E-640E-4076-B86B-AC563C9E780F}" srcOrd="2" destOrd="0" presId="urn:microsoft.com/office/officeart/2018/2/layout/IconVerticalSolidList"/>
    <dgm:cxn modelId="{1C52680A-7BE5-4A88-B9A1-1578F007C4F1}" type="presParOf" srcId="{82B3C846-6F75-4BAC-9855-E8F2980A3A42}" destId="{AC2492DE-28F6-468A-9B4B-ADAF676DA9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3BB8EC-2325-4705-B2AA-752F1B446C1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88CFF2-38FA-40E1-AB21-2FECB9198191}">
      <dgm:prSet/>
      <dgm:spPr/>
      <dgm:t>
        <a:bodyPr/>
        <a:lstStyle/>
        <a:p>
          <a:r>
            <a:rPr lang="en-GB"/>
            <a:t>Oxford Dictionaries (2013) defines an investigation as </a:t>
          </a:r>
          <a:r>
            <a:rPr lang="en-GB" i="1"/>
            <a:t>"a systematic inquiry into something so as to establish the truth: research into a subject"</a:t>
          </a:r>
          <a:endParaRPr lang="en-US"/>
        </a:p>
      </dgm:t>
    </dgm:pt>
    <dgm:pt modelId="{A75ED89D-5A97-42F9-96CB-6BB9CE43DC6A}" type="parTrans" cxnId="{B908ABF4-6BDF-4B2F-AE2D-CD9CFC16B3FF}">
      <dgm:prSet/>
      <dgm:spPr/>
      <dgm:t>
        <a:bodyPr/>
        <a:lstStyle/>
        <a:p>
          <a:endParaRPr lang="en-US"/>
        </a:p>
      </dgm:t>
    </dgm:pt>
    <dgm:pt modelId="{474E8269-4F97-4070-A6C5-2B039F246E8F}" type="sibTrans" cxnId="{B908ABF4-6BDF-4B2F-AE2D-CD9CFC16B3FF}">
      <dgm:prSet/>
      <dgm:spPr/>
      <dgm:t>
        <a:bodyPr/>
        <a:lstStyle/>
        <a:p>
          <a:endParaRPr lang="en-US"/>
        </a:p>
      </dgm:t>
    </dgm:pt>
    <dgm:pt modelId="{3B8FCE32-6CC5-4479-B377-8B533091DDE2}">
      <dgm:prSet/>
      <dgm:spPr/>
      <dgm:t>
        <a:bodyPr/>
        <a:lstStyle/>
        <a:p>
          <a:r>
            <a:rPr lang="en-GB" i="1"/>
            <a:t>"The systematic investigation into and study of material and sources in order to establish facts and reach new conclusions"</a:t>
          </a:r>
          <a:endParaRPr lang="en-US"/>
        </a:p>
      </dgm:t>
    </dgm:pt>
    <dgm:pt modelId="{25DD6941-EEDE-4A8D-ACC0-06F255E5D30E}" type="parTrans" cxnId="{C1FF53E6-6C73-4A06-BF77-0E22DD05A9C5}">
      <dgm:prSet/>
      <dgm:spPr/>
      <dgm:t>
        <a:bodyPr/>
        <a:lstStyle/>
        <a:p>
          <a:endParaRPr lang="en-US"/>
        </a:p>
      </dgm:t>
    </dgm:pt>
    <dgm:pt modelId="{8992582C-50B8-4DB1-995C-422DBAC67E2B}" type="sibTrans" cxnId="{C1FF53E6-6C73-4A06-BF77-0E22DD05A9C5}">
      <dgm:prSet/>
      <dgm:spPr/>
      <dgm:t>
        <a:bodyPr/>
        <a:lstStyle/>
        <a:p>
          <a:endParaRPr lang="en-US"/>
        </a:p>
      </dgm:t>
    </dgm:pt>
    <dgm:pt modelId="{7249E337-956E-4017-8C94-7FD68C31485C}" type="pres">
      <dgm:prSet presAssocID="{6E3BB8EC-2325-4705-B2AA-752F1B446C1C}" presName="linear" presStyleCnt="0">
        <dgm:presLayoutVars>
          <dgm:animLvl val="lvl"/>
          <dgm:resizeHandles val="exact"/>
        </dgm:presLayoutVars>
      </dgm:prSet>
      <dgm:spPr/>
    </dgm:pt>
    <dgm:pt modelId="{6A1B07B5-E72D-431B-A044-2479B9BC47A8}" type="pres">
      <dgm:prSet presAssocID="{8088CFF2-38FA-40E1-AB21-2FECB9198191}" presName="parentText" presStyleLbl="node1" presStyleIdx="0" presStyleCnt="2">
        <dgm:presLayoutVars>
          <dgm:chMax val="0"/>
          <dgm:bulletEnabled val="1"/>
        </dgm:presLayoutVars>
      </dgm:prSet>
      <dgm:spPr/>
    </dgm:pt>
    <dgm:pt modelId="{2CC4AF79-74F6-4198-A408-48A63560D082}" type="pres">
      <dgm:prSet presAssocID="{474E8269-4F97-4070-A6C5-2B039F246E8F}" presName="spacer" presStyleCnt="0"/>
      <dgm:spPr/>
    </dgm:pt>
    <dgm:pt modelId="{7BEDB3E7-A95A-415A-91B8-E98D08785C50}" type="pres">
      <dgm:prSet presAssocID="{3B8FCE32-6CC5-4479-B377-8B533091DDE2}" presName="parentText" presStyleLbl="node1" presStyleIdx="1" presStyleCnt="2">
        <dgm:presLayoutVars>
          <dgm:chMax val="0"/>
          <dgm:bulletEnabled val="1"/>
        </dgm:presLayoutVars>
      </dgm:prSet>
      <dgm:spPr/>
    </dgm:pt>
  </dgm:ptLst>
  <dgm:cxnLst>
    <dgm:cxn modelId="{8D0CA513-E978-4C1C-864B-50E7323CF6E8}" type="presOf" srcId="{8088CFF2-38FA-40E1-AB21-2FECB9198191}" destId="{6A1B07B5-E72D-431B-A044-2479B9BC47A8}" srcOrd="0" destOrd="0" presId="urn:microsoft.com/office/officeart/2005/8/layout/vList2"/>
    <dgm:cxn modelId="{C2328F9F-F0F3-40FC-8DFA-7D250F2A7084}" type="presOf" srcId="{3B8FCE32-6CC5-4479-B377-8B533091DDE2}" destId="{7BEDB3E7-A95A-415A-91B8-E98D08785C50}" srcOrd="0" destOrd="0" presId="urn:microsoft.com/office/officeart/2005/8/layout/vList2"/>
    <dgm:cxn modelId="{0F1DDFAE-88D5-45A4-AD7C-3358E4E2B786}" type="presOf" srcId="{6E3BB8EC-2325-4705-B2AA-752F1B446C1C}" destId="{7249E337-956E-4017-8C94-7FD68C31485C}" srcOrd="0" destOrd="0" presId="urn:microsoft.com/office/officeart/2005/8/layout/vList2"/>
    <dgm:cxn modelId="{C1FF53E6-6C73-4A06-BF77-0E22DD05A9C5}" srcId="{6E3BB8EC-2325-4705-B2AA-752F1B446C1C}" destId="{3B8FCE32-6CC5-4479-B377-8B533091DDE2}" srcOrd="1" destOrd="0" parTransId="{25DD6941-EEDE-4A8D-ACC0-06F255E5D30E}" sibTransId="{8992582C-50B8-4DB1-995C-422DBAC67E2B}"/>
    <dgm:cxn modelId="{B908ABF4-6BDF-4B2F-AE2D-CD9CFC16B3FF}" srcId="{6E3BB8EC-2325-4705-B2AA-752F1B446C1C}" destId="{8088CFF2-38FA-40E1-AB21-2FECB9198191}" srcOrd="0" destOrd="0" parTransId="{A75ED89D-5A97-42F9-96CB-6BB9CE43DC6A}" sibTransId="{474E8269-4F97-4070-A6C5-2B039F246E8F}"/>
    <dgm:cxn modelId="{E3550249-74D1-4D30-819D-56253E776387}" type="presParOf" srcId="{7249E337-956E-4017-8C94-7FD68C31485C}" destId="{6A1B07B5-E72D-431B-A044-2479B9BC47A8}" srcOrd="0" destOrd="0" presId="urn:microsoft.com/office/officeart/2005/8/layout/vList2"/>
    <dgm:cxn modelId="{CD874B2F-7724-46DA-AF24-2B08F858CFD6}" type="presParOf" srcId="{7249E337-956E-4017-8C94-7FD68C31485C}" destId="{2CC4AF79-74F6-4198-A408-48A63560D082}" srcOrd="1" destOrd="0" presId="urn:microsoft.com/office/officeart/2005/8/layout/vList2"/>
    <dgm:cxn modelId="{01E0124E-74C3-4490-A718-AC4B300A696D}" type="presParOf" srcId="{7249E337-956E-4017-8C94-7FD68C31485C}" destId="{7BEDB3E7-A95A-415A-91B8-E98D08785C5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53AD41-1748-4470-B067-C31B44FF72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56DE72-BB41-4482-BAF4-206F3868CA01}">
      <dgm:prSet/>
      <dgm:spPr/>
      <dgm:t>
        <a:bodyPr/>
        <a:lstStyle/>
        <a:p>
          <a:pPr>
            <a:lnSpc>
              <a:spcPct val="100000"/>
            </a:lnSpc>
          </a:pPr>
          <a:r>
            <a:rPr lang="en-GB" i="1"/>
            <a:t>"A state of mind or attitude which investigators adopt and which can be developed over time through continued use" </a:t>
          </a:r>
          <a:r>
            <a:rPr lang="en-GB"/>
            <a:t>(ACPO and NPIA, 2012)</a:t>
          </a:r>
          <a:endParaRPr lang="en-US"/>
        </a:p>
      </dgm:t>
    </dgm:pt>
    <dgm:pt modelId="{92EECCA4-4B06-4A79-9CA1-4214877B8766}" type="parTrans" cxnId="{CAEC7BD3-AAA0-4E12-97EA-61204E5165A9}">
      <dgm:prSet/>
      <dgm:spPr/>
      <dgm:t>
        <a:bodyPr/>
        <a:lstStyle/>
        <a:p>
          <a:endParaRPr lang="en-US"/>
        </a:p>
      </dgm:t>
    </dgm:pt>
    <dgm:pt modelId="{02C9A940-80A4-459D-A997-F8BF84371066}" type="sibTrans" cxnId="{CAEC7BD3-AAA0-4E12-97EA-61204E5165A9}">
      <dgm:prSet/>
      <dgm:spPr/>
      <dgm:t>
        <a:bodyPr/>
        <a:lstStyle/>
        <a:p>
          <a:endParaRPr lang="en-US"/>
        </a:p>
      </dgm:t>
    </dgm:pt>
    <dgm:pt modelId="{AAEE631D-5EBB-49CD-BFB0-FF703CA6C88C}">
      <dgm:prSet/>
      <dgm:spPr/>
      <dgm:t>
        <a:bodyPr/>
        <a:lstStyle/>
        <a:p>
          <a:pPr>
            <a:lnSpc>
              <a:spcPct val="100000"/>
            </a:lnSpc>
          </a:pPr>
          <a:r>
            <a:rPr lang="en-GB"/>
            <a:t>1)Planning and preparation- Set an overall direction, identify questions and develop a plan</a:t>
          </a:r>
          <a:endParaRPr lang="en-US"/>
        </a:p>
      </dgm:t>
    </dgm:pt>
    <dgm:pt modelId="{420A6720-0592-435A-8234-6D118CCB6627}" type="parTrans" cxnId="{D762ED2A-8D96-45A6-A81A-3650A0AA76C4}">
      <dgm:prSet/>
      <dgm:spPr/>
      <dgm:t>
        <a:bodyPr/>
        <a:lstStyle/>
        <a:p>
          <a:endParaRPr lang="en-US"/>
        </a:p>
      </dgm:t>
    </dgm:pt>
    <dgm:pt modelId="{781CA643-A085-4702-A21A-AD7DA36F9361}" type="sibTrans" cxnId="{D762ED2A-8D96-45A6-A81A-3650A0AA76C4}">
      <dgm:prSet/>
      <dgm:spPr/>
      <dgm:t>
        <a:bodyPr/>
        <a:lstStyle/>
        <a:p>
          <a:endParaRPr lang="en-US"/>
        </a:p>
      </dgm:t>
    </dgm:pt>
    <dgm:pt modelId="{25D7977C-FB5E-4F8D-AF9A-C978E5510C31}">
      <dgm:prSet/>
      <dgm:spPr/>
      <dgm:t>
        <a:bodyPr/>
        <a:lstStyle/>
        <a:p>
          <a:pPr>
            <a:lnSpc>
              <a:spcPct val="100000"/>
            </a:lnSpc>
          </a:pPr>
          <a:r>
            <a:rPr lang="en-GB"/>
            <a:t>2)Understanding material- Understand the origin of material to assess its validity</a:t>
          </a:r>
          <a:endParaRPr lang="en-US"/>
        </a:p>
      </dgm:t>
    </dgm:pt>
    <dgm:pt modelId="{D301F3CA-CF7B-43B3-A7C0-7BE17A58798E}" type="parTrans" cxnId="{5CAD1443-A570-49FE-AEDF-FC3C3A5C6274}">
      <dgm:prSet/>
      <dgm:spPr/>
      <dgm:t>
        <a:bodyPr/>
        <a:lstStyle/>
        <a:p>
          <a:endParaRPr lang="en-US"/>
        </a:p>
      </dgm:t>
    </dgm:pt>
    <dgm:pt modelId="{26212207-F141-4CBF-B110-7B521D3F7209}" type="sibTrans" cxnId="{5CAD1443-A570-49FE-AEDF-FC3C3A5C6274}">
      <dgm:prSet/>
      <dgm:spPr/>
      <dgm:t>
        <a:bodyPr/>
        <a:lstStyle/>
        <a:p>
          <a:endParaRPr lang="en-US"/>
        </a:p>
      </dgm:t>
    </dgm:pt>
    <dgm:pt modelId="{880A6C10-AB26-4D5B-BAD4-0719A7D74B45}">
      <dgm:prSet/>
      <dgm:spPr/>
      <dgm:t>
        <a:bodyPr/>
        <a:lstStyle/>
        <a:p>
          <a:pPr>
            <a:lnSpc>
              <a:spcPct val="100000"/>
            </a:lnSpc>
          </a:pPr>
          <a:r>
            <a:rPr lang="en-GB"/>
            <a:t>3)Examination- Systematically collect and examine material, be thorough and pay attention</a:t>
          </a:r>
          <a:endParaRPr lang="en-US"/>
        </a:p>
      </dgm:t>
    </dgm:pt>
    <dgm:pt modelId="{4D3C4348-5B1D-47D1-B2B0-0B8EFDBF25FC}" type="parTrans" cxnId="{2F646079-273C-4D38-AEFE-B9688A058DC6}">
      <dgm:prSet/>
      <dgm:spPr/>
      <dgm:t>
        <a:bodyPr/>
        <a:lstStyle/>
        <a:p>
          <a:endParaRPr lang="en-US"/>
        </a:p>
      </dgm:t>
    </dgm:pt>
    <dgm:pt modelId="{1F895014-6BEC-4B9C-8F64-98E44ED02305}" type="sibTrans" cxnId="{2F646079-273C-4D38-AEFE-B9688A058DC6}">
      <dgm:prSet/>
      <dgm:spPr/>
      <dgm:t>
        <a:bodyPr/>
        <a:lstStyle/>
        <a:p>
          <a:endParaRPr lang="en-US"/>
        </a:p>
      </dgm:t>
    </dgm:pt>
    <dgm:pt modelId="{EA3AB9F3-89C5-48C7-ADC3-F325568150D3}">
      <dgm:prSet/>
      <dgm:spPr/>
      <dgm:t>
        <a:bodyPr/>
        <a:lstStyle/>
        <a:p>
          <a:pPr>
            <a:lnSpc>
              <a:spcPct val="100000"/>
            </a:lnSpc>
          </a:pPr>
          <a:r>
            <a:rPr lang="en-GB"/>
            <a:t>4)Recording and Collating- Keep records and manage material that is gathered</a:t>
          </a:r>
          <a:endParaRPr lang="en-US"/>
        </a:p>
      </dgm:t>
    </dgm:pt>
    <dgm:pt modelId="{B3CB4064-2843-49D1-8862-1384660CD880}" type="parTrans" cxnId="{257967E6-9D56-47B3-97D7-D158E956FE85}">
      <dgm:prSet/>
      <dgm:spPr/>
      <dgm:t>
        <a:bodyPr/>
        <a:lstStyle/>
        <a:p>
          <a:endParaRPr lang="en-US"/>
        </a:p>
      </dgm:t>
    </dgm:pt>
    <dgm:pt modelId="{4F6C653B-7262-4C81-8251-AE30E2FC59BA}" type="sibTrans" cxnId="{257967E6-9D56-47B3-97D7-D158E956FE85}">
      <dgm:prSet/>
      <dgm:spPr/>
      <dgm:t>
        <a:bodyPr/>
        <a:lstStyle/>
        <a:p>
          <a:endParaRPr lang="en-US"/>
        </a:p>
      </dgm:t>
    </dgm:pt>
    <dgm:pt modelId="{866112CC-E507-40AB-9BB2-A39BBAE63D90}">
      <dgm:prSet/>
      <dgm:spPr/>
      <dgm:t>
        <a:bodyPr/>
        <a:lstStyle/>
        <a:p>
          <a:pPr>
            <a:lnSpc>
              <a:spcPct val="100000"/>
            </a:lnSpc>
          </a:pPr>
          <a:r>
            <a:rPr lang="en-GB"/>
            <a:t>5)Evaluation- Assess the material gathered and determine its contribution to resolving the issue</a:t>
          </a:r>
          <a:endParaRPr lang="en-US"/>
        </a:p>
      </dgm:t>
    </dgm:pt>
    <dgm:pt modelId="{DDE12E5C-055D-4823-914D-8E860AA6BABA}" type="parTrans" cxnId="{CA1C31B2-D164-41D4-9964-613716DF749A}">
      <dgm:prSet/>
      <dgm:spPr/>
      <dgm:t>
        <a:bodyPr/>
        <a:lstStyle/>
        <a:p>
          <a:endParaRPr lang="en-US"/>
        </a:p>
      </dgm:t>
    </dgm:pt>
    <dgm:pt modelId="{3173510B-5BB5-4C56-82CE-71C732F13318}" type="sibTrans" cxnId="{CA1C31B2-D164-41D4-9964-613716DF749A}">
      <dgm:prSet/>
      <dgm:spPr/>
      <dgm:t>
        <a:bodyPr/>
        <a:lstStyle/>
        <a:p>
          <a:endParaRPr lang="en-US"/>
        </a:p>
      </dgm:t>
    </dgm:pt>
    <dgm:pt modelId="{4C42E66B-7B46-45FF-A36A-367C7C1D1AF7}" type="pres">
      <dgm:prSet presAssocID="{2B53AD41-1748-4470-B067-C31B44FF72F9}" presName="root" presStyleCnt="0">
        <dgm:presLayoutVars>
          <dgm:dir/>
          <dgm:resizeHandles val="exact"/>
        </dgm:presLayoutVars>
      </dgm:prSet>
      <dgm:spPr/>
    </dgm:pt>
    <dgm:pt modelId="{B3F4F5FD-61D3-49D3-83B6-61FA82A7DC5E}" type="pres">
      <dgm:prSet presAssocID="{4356DE72-BB41-4482-BAF4-206F3868CA01}" presName="compNode" presStyleCnt="0"/>
      <dgm:spPr/>
    </dgm:pt>
    <dgm:pt modelId="{0960B758-D219-4535-A5A1-2887659E9CF5}" type="pres">
      <dgm:prSet presAssocID="{4356DE72-BB41-4482-BAF4-206F3868CA01}" presName="bgRect" presStyleLbl="bgShp" presStyleIdx="0" presStyleCnt="6"/>
      <dgm:spPr/>
    </dgm:pt>
    <dgm:pt modelId="{B459EE42-0BFE-4B4E-998E-36434C21C9D6}" type="pres">
      <dgm:prSet presAssocID="{4356DE72-BB41-4482-BAF4-206F3868CA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23496963-A75E-4C82-9A63-9B9ADFB1E9BE}" type="pres">
      <dgm:prSet presAssocID="{4356DE72-BB41-4482-BAF4-206F3868CA01}" presName="spaceRect" presStyleCnt="0"/>
      <dgm:spPr/>
    </dgm:pt>
    <dgm:pt modelId="{BED11DBD-B1BF-47D0-9159-CE7180564598}" type="pres">
      <dgm:prSet presAssocID="{4356DE72-BB41-4482-BAF4-206F3868CA01}" presName="parTx" presStyleLbl="revTx" presStyleIdx="0" presStyleCnt="6">
        <dgm:presLayoutVars>
          <dgm:chMax val="0"/>
          <dgm:chPref val="0"/>
        </dgm:presLayoutVars>
      </dgm:prSet>
      <dgm:spPr/>
    </dgm:pt>
    <dgm:pt modelId="{A54356C7-0A6B-4379-9D31-6D4E5D18CA32}" type="pres">
      <dgm:prSet presAssocID="{02C9A940-80A4-459D-A997-F8BF84371066}" presName="sibTrans" presStyleCnt="0"/>
      <dgm:spPr/>
    </dgm:pt>
    <dgm:pt modelId="{6BC33548-6545-4BF2-9B61-D17CC18DA190}" type="pres">
      <dgm:prSet presAssocID="{AAEE631D-5EBB-49CD-BFB0-FF703CA6C88C}" presName="compNode" presStyleCnt="0"/>
      <dgm:spPr/>
    </dgm:pt>
    <dgm:pt modelId="{D7F8442B-8EFA-4F6F-865F-5D19B5871CA3}" type="pres">
      <dgm:prSet presAssocID="{AAEE631D-5EBB-49CD-BFB0-FF703CA6C88C}" presName="bgRect" presStyleLbl="bgShp" presStyleIdx="1" presStyleCnt="6"/>
      <dgm:spPr/>
    </dgm:pt>
    <dgm:pt modelId="{4B97074B-85B0-4F40-B65B-1ACD14710928}" type="pres">
      <dgm:prSet presAssocID="{AAEE631D-5EBB-49CD-BFB0-FF703CA6C8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110D18D-7228-4CE5-8FBA-A969FBC21BAA}" type="pres">
      <dgm:prSet presAssocID="{AAEE631D-5EBB-49CD-BFB0-FF703CA6C88C}" presName="spaceRect" presStyleCnt="0"/>
      <dgm:spPr/>
    </dgm:pt>
    <dgm:pt modelId="{09BF62ED-690A-4854-8F65-60162F94F340}" type="pres">
      <dgm:prSet presAssocID="{AAEE631D-5EBB-49CD-BFB0-FF703CA6C88C}" presName="parTx" presStyleLbl="revTx" presStyleIdx="1" presStyleCnt="6">
        <dgm:presLayoutVars>
          <dgm:chMax val="0"/>
          <dgm:chPref val="0"/>
        </dgm:presLayoutVars>
      </dgm:prSet>
      <dgm:spPr/>
    </dgm:pt>
    <dgm:pt modelId="{7B0D2341-DB8E-4785-94E7-423F8261C9EA}" type="pres">
      <dgm:prSet presAssocID="{781CA643-A085-4702-A21A-AD7DA36F9361}" presName="sibTrans" presStyleCnt="0"/>
      <dgm:spPr/>
    </dgm:pt>
    <dgm:pt modelId="{D0E020CB-C998-4A3E-B188-84E983B560F6}" type="pres">
      <dgm:prSet presAssocID="{25D7977C-FB5E-4F8D-AF9A-C978E5510C31}" presName="compNode" presStyleCnt="0"/>
      <dgm:spPr/>
    </dgm:pt>
    <dgm:pt modelId="{DBF3DC03-5A77-4F18-9911-947471715E20}" type="pres">
      <dgm:prSet presAssocID="{25D7977C-FB5E-4F8D-AF9A-C978E5510C31}" presName="bgRect" presStyleLbl="bgShp" presStyleIdx="2" presStyleCnt="6"/>
      <dgm:spPr/>
    </dgm:pt>
    <dgm:pt modelId="{53B72B1D-1B49-4D86-B625-6056C674CBA5}" type="pres">
      <dgm:prSet presAssocID="{25D7977C-FB5E-4F8D-AF9A-C978E5510C3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6629620E-06B5-4D14-A940-AE93F5F0817A}" type="pres">
      <dgm:prSet presAssocID="{25D7977C-FB5E-4F8D-AF9A-C978E5510C31}" presName="spaceRect" presStyleCnt="0"/>
      <dgm:spPr/>
    </dgm:pt>
    <dgm:pt modelId="{C69DC9AC-5835-4997-B025-A99555B850A6}" type="pres">
      <dgm:prSet presAssocID="{25D7977C-FB5E-4F8D-AF9A-C978E5510C31}" presName="parTx" presStyleLbl="revTx" presStyleIdx="2" presStyleCnt="6">
        <dgm:presLayoutVars>
          <dgm:chMax val="0"/>
          <dgm:chPref val="0"/>
        </dgm:presLayoutVars>
      </dgm:prSet>
      <dgm:spPr/>
    </dgm:pt>
    <dgm:pt modelId="{121747A8-1E8A-4655-8D57-87A63987F5D6}" type="pres">
      <dgm:prSet presAssocID="{26212207-F141-4CBF-B110-7B521D3F7209}" presName="sibTrans" presStyleCnt="0"/>
      <dgm:spPr/>
    </dgm:pt>
    <dgm:pt modelId="{0B01902E-3028-415F-ACED-EAA5E855AEA6}" type="pres">
      <dgm:prSet presAssocID="{880A6C10-AB26-4D5B-BAD4-0719A7D74B45}" presName="compNode" presStyleCnt="0"/>
      <dgm:spPr/>
    </dgm:pt>
    <dgm:pt modelId="{13180EDF-ABCD-4A96-9EA3-4F84B04F3782}" type="pres">
      <dgm:prSet presAssocID="{880A6C10-AB26-4D5B-BAD4-0719A7D74B45}" presName="bgRect" presStyleLbl="bgShp" presStyleIdx="3" presStyleCnt="6"/>
      <dgm:spPr/>
    </dgm:pt>
    <dgm:pt modelId="{C0C82956-E6DF-4C72-8026-C5B9071527D0}" type="pres">
      <dgm:prSet presAssocID="{880A6C10-AB26-4D5B-BAD4-0719A7D74B4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36B798CA-1EEF-4522-8090-EABED84575A7}" type="pres">
      <dgm:prSet presAssocID="{880A6C10-AB26-4D5B-BAD4-0719A7D74B45}" presName="spaceRect" presStyleCnt="0"/>
      <dgm:spPr/>
    </dgm:pt>
    <dgm:pt modelId="{FDC4ACD9-6FDB-49E9-9702-946A6DFB215F}" type="pres">
      <dgm:prSet presAssocID="{880A6C10-AB26-4D5B-BAD4-0719A7D74B45}" presName="parTx" presStyleLbl="revTx" presStyleIdx="3" presStyleCnt="6">
        <dgm:presLayoutVars>
          <dgm:chMax val="0"/>
          <dgm:chPref val="0"/>
        </dgm:presLayoutVars>
      </dgm:prSet>
      <dgm:spPr/>
    </dgm:pt>
    <dgm:pt modelId="{4DED1F15-FDD9-4C6F-8179-7D7555AB9D44}" type="pres">
      <dgm:prSet presAssocID="{1F895014-6BEC-4B9C-8F64-98E44ED02305}" presName="sibTrans" presStyleCnt="0"/>
      <dgm:spPr/>
    </dgm:pt>
    <dgm:pt modelId="{9C2B52C8-2441-4C2C-B9EC-9F2CD0D34AA3}" type="pres">
      <dgm:prSet presAssocID="{EA3AB9F3-89C5-48C7-ADC3-F325568150D3}" presName="compNode" presStyleCnt="0"/>
      <dgm:spPr/>
    </dgm:pt>
    <dgm:pt modelId="{E1D9C2D2-DB10-44DA-B4EA-3C87CA8C92F5}" type="pres">
      <dgm:prSet presAssocID="{EA3AB9F3-89C5-48C7-ADC3-F325568150D3}" presName="bgRect" presStyleLbl="bgShp" presStyleIdx="4" presStyleCnt="6"/>
      <dgm:spPr/>
    </dgm:pt>
    <dgm:pt modelId="{5E6306A2-04C2-4079-A76C-A8A20B8A029F}" type="pres">
      <dgm:prSet presAssocID="{EA3AB9F3-89C5-48C7-ADC3-F325568150D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8FA54126-E8F0-4C53-B666-6065D8FA8814}" type="pres">
      <dgm:prSet presAssocID="{EA3AB9F3-89C5-48C7-ADC3-F325568150D3}" presName="spaceRect" presStyleCnt="0"/>
      <dgm:spPr/>
    </dgm:pt>
    <dgm:pt modelId="{D649F376-E75D-49BB-AAE2-007F57B9FA68}" type="pres">
      <dgm:prSet presAssocID="{EA3AB9F3-89C5-48C7-ADC3-F325568150D3}" presName="parTx" presStyleLbl="revTx" presStyleIdx="4" presStyleCnt="6">
        <dgm:presLayoutVars>
          <dgm:chMax val="0"/>
          <dgm:chPref val="0"/>
        </dgm:presLayoutVars>
      </dgm:prSet>
      <dgm:spPr/>
    </dgm:pt>
    <dgm:pt modelId="{D127483A-067A-4B0A-8E93-2E8934AAA1DF}" type="pres">
      <dgm:prSet presAssocID="{4F6C653B-7262-4C81-8251-AE30E2FC59BA}" presName="sibTrans" presStyleCnt="0"/>
      <dgm:spPr/>
    </dgm:pt>
    <dgm:pt modelId="{CDC12874-14E9-4FF3-A0DB-54847800200F}" type="pres">
      <dgm:prSet presAssocID="{866112CC-E507-40AB-9BB2-A39BBAE63D90}" presName="compNode" presStyleCnt="0"/>
      <dgm:spPr/>
    </dgm:pt>
    <dgm:pt modelId="{84BD3154-F570-4FE8-B82C-1A8BD89FEBAD}" type="pres">
      <dgm:prSet presAssocID="{866112CC-E507-40AB-9BB2-A39BBAE63D90}" presName="bgRect" presStyleLbl="bgShp" presStyleIdx="5" presStyleCnt="6"/>
      <dgm:spPr/>
    </dgm:pt>
    <dgm:pt modelId="{36FB26FD-4575-466B-ABB9-CB6F2F436C02}" type="pres">
      <dgm:prSet presAssocID="{866112CC-E507-40AB-9BB2-A39BBAE63D9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Judge"/>
        </a:ext>
      </dgm:extLst>
    </dgm:pt>
    <dgm:pt modelId="{2530876A-C4BC-4196-BACF-5594ECB97707}" type="pres">
      <dgm:prSet presAssocID="{866112CC-E507-40AB-9BB2-A39BBAE63D90}" presName="spaceRect" presStyleCnt="0"/>
      <dgm:spPr/>
    </dgm:pt>
    <dgm:pt modelId="{913157A6-50FF-4E19-AE1A-22D7EA3E6825}" type="pres">
      <dgm:prSet presAssocID="{866112CC-E507-40AB-9BB2-A39BBAE63D90}" presName="parTx" presStyleLbl="revTx" presStyleIdx="5" presStyleCnt="6">
        <dgm:presLayoutVars>
          <dgm:chMax val="0"/>
          <dgm:chPref val="0"/>
        </dgm:presLayoutVars>
      </dgm:prSet>
      <dgm:spPr/>
    </dgm:pt>
  </dgm:ptLst>
  <dgm:cxnLst>
    <dgm:cxn modelId="{4AAD2808-F871-4264-BEB8-88ADA288C15C}" type="presOf" srcId="{2B53AD41-1748-4470-B067-C31B44FF72F9}" destId="{4C42E66B-7B46-45FF-A36A-367C7C1D1AF7}" srcOrd="0" destOrd="0" presId="urn:microsoft.com/office/officeart/2018/2/layout/IconVerticalSolidList"/>
    <dgm:cxn modelId="{D762ED2A-8D96-45A6-A81A-3650A0AA76C4}" srcId="{2B53AD41-1748-4470-B067-C31B44FF72F9}" destId="{AAEE631D-5EBB-49CD-BFB0-FF703CA6C88C}" srcOrd="1" destOrd="0" parTransId="{420A6720-0592-435A-8234-6D118CCB6627}" sibTransId="{781CA643-A085-4702-A21A-AD7DA36F9361}"/>
    <dgm:cxn modelId="{FD7C6F2D-D086-4B45-8955-FBD22E52ED98}" type="presOf" srcId="{866112CC-E507-40AB-9BB2-A39BBAE63D90}" destId="{913157A6-50FF-4E19-AE1A-22D7EA3E6825}" srcOrd="0" destOrd="0" presId="urn:microsoft.com/office/officeart/2018/2/layout/IconVerticalSolidList"/>
    <dgm:cxn modelId="{D14F8362-3A32-4D35-A0DE-E0C90EBAAFFC}" type="presOf" srcId="{25D7977C-FB5E-4F8D-AF9A-C978E5510C31}" destId="{C69DC9AC-5835-4997-B025-A99555B850A6}" srcOrd="0" destOrd="0" presId="urn:microsoft.com/office/officeart/2018/2/layout/IconVerticalSolidList"/>
    <dgm:cxn modelId="{5CAD1443-A570-49FE-AEDF-FC3C3A5C6274}" srcId="{2B53AD41-1748-4470-B067-C31B44FF72F9}" destId="{25D7977C-FB5E-4F8D-AF9A-C978E5510C31}" srcOrd="2" destOrd="0" parTransId="{D301F3CA-CF7B-43B3-A7C0-7BE17A58798E}" sibTransId="{26212207-F141-4CBF-B110-7B521D3F7209}"/>
    <dgm:cxn modelId="{2F646079-273C-4D38-AEFE-B9688A058DC6}" srcId="{2B53AD41-1748-4470-B067-C31B44FF72F9}" destId="{880A6C10-AB26-4D5B-BAD4-0719A7D74B45}" srcOrd="3" destOrd="0" parTransId="{4D3C4348-5B1D-47D1-B2B0-0B8EFDBF25FC}" sibTransId="{1F895014-6BEC-4B9C-8F64-98E44ED02305}"/>
    <dgm:cxn modelId="{7B2B0583-06ED-4696-86AC-8E37BD0CFD72}" type="presOf" srcId="{4356DE72-BB41-4482-BAF4-206F3868CA01}" destId="{BED11DBD-B1BF-47D0-9159-CE7180564598}" srcOrd="0" destOrd="0" presId="urn:microsoft.com/office/officeart/2018/2/layout/IconVerticalSolidList"/>
    <dgm:cxn modelId="{CA1C31B2-D164-41D4-9964-613716DF749A}" srcId="{2B53AD41-1748-4470-B067-C31B44FF72F9}" destId="{866112CC-E507-40AB-9BB2-A39BBAE63D90}" srcOrd="5" destOrd="0" parTransId="{DDE12E5C-055D-4823-914D-8E860AA6BABA}" sibTransId="{3173510B-5BB5-4C56-82CE-71C732F13318}"/>
    <dgm:cxn modelId="{CAEC7BD3-AAA0-4E12-97EA-61204E5165A9}" srcId="{2B53AD41-1748-4470-B067-C31B44FF72F9}" destId="{4356DE72-BB41-4482-BAF4-206F3868CA01}" srcOrd="0" destOrd="0" parTransId="{92EECCA4-4B06-4A79-9CA1-4214877B8766}" sibTransId="{02C9A940-80A4-459D-A997-F8BF84371066}"/>
    <dgm:cxn modelId="{FB2EFFDF-A1D8-472D-9AEA-1D2D910C6DD2}" type="presOf" srcId="{880A6C10-AB26-4D5B-BAD4-0719A7D74B45}" destId="{FDC4ACD9-6FDB-49E9-9702-946A6DFB215F}" srcOrd="0" destOrd="0" presId="urn:microsoft.com/office/officeart/2018/2/layout/IconVerticalSolidList"/>
    <dgm:cxn modelId="{257967E6-9D56-47B3-97D7-D158E956FE85}" srcId="{2B53AD41-1748-4470-B067-C31B44FF72F9}" destId="{EA3AB9F3-89C5-48C7-ADC3-F325568150D3}" srcOrd="4" destOrd="0" parTransId="{B3CB4064-2843-49D1-8862-1384660CD880}" sibTransId="{4F6C653B-7262-4C81-8251-AE30E2FC59BA}"/>
    <dgm:cxn modelId="{891230F4-2434-4F66-A9BA-925B60E4AF75}" type="presOf" srcId="{AAEE631D-5EBB-49CD-BFB0-FF703CA6C88C}" destId="{09BF62ED-690A-4854-8F65-60162F94F340}" srcOrd="0" destOrd="0" presId="urn:microsoft.com/office/officeart/2018/2/layout/IconVerticalSolidList"/>
    <dgm:cxn modelId="{80EBE6FF-58CD-41B6-9C5D-106DD33743DE}" type="presOf" srcId="{EA3AB9F3-89C5-48C7-ADC3-F325568150D3}" destId="{D649F376-E75D-49BB-AAE2-007F57B9FA68}" srcOrd="0" destOrd="0" presId="urn:microsoft.com/office/officeart/2018/2/layout/IconVerticalSolidList"/>
    <dgm:cxn modelId="{2A533746-83F7-44C8-8C93-E68A30BD0D99}" type="presParOf" srcId="{4C42E66B-7B46-45FF-A36A-367C7C1D1AF7}" destId="{B3F4F5FD-61D3-49D3-83B6-61FA82A7DC5E}" srcOrd="0" destOrd="0" presId="urn:microsoft.com/office/officeart/2018/2/layout/IconVerticalSolidList"/>
    <dgm:cxn modelId="{CFC55D5E-42B6-458E-9AF7-3D888A02A495}" type="presParOf" srcId="{B3F4F5FD-61D3-49D3-83B6-61FA82A7DC5E}" destId="{0960B758-D219-4535-A5A1-2887659E9CF5}" srcOrd="0" destOrd="0" presId="urn:microsoft.com/office/officeart/2018/2/layout/IconVerticalSolidList"/>
    <dgm:cxn modelId="{E6FE5EE8-678C-4C25-B243-71A0414662BD}" type="presParOf" srcId="{B3F4F5FD-61D3-49D3-83B6-61FA82A7DC5E}" destId="{B459EE42-0BFE-4B4E-998E-36434C21C9D6}" srcOrd="1" destOrd="0" presId="urn:microsoft.com/office/officeart/2018/2/layout/IconVerticalSolidList"/>
    <dgm:cxn modelId="{C4FDF41D-762E-41F9-99C3-33834A8B21D4}" type="presParOf" srcId="{B3F4F5FD-61D3-49D3-83B6-61FA82A7DC5E}" destId="{23496963-A75E-4C82-9A63-9B9ADFB1E9BE}" srcOrd="2" destOrd="0" presId="urn:microsoft.com/office/officeart/2018/2/layout/IconVerticalSolidList"/>
    <dgm:cxn modelId="{B4E8D1B7-0E57-4169-BDB0-8949794EF6A6}" type="presParOf" srcId="{B3F4F5FD-61D3-49D3-83B6-61FA82A7DC5E}" destId="{BED11DBD-B1BF-47D0-9159-CE7180564598}" srcOrd="3" destOrd="0" presId="urn:microsoft.com/office/officeart/2018/2/layout/IconVerticalSolidList"/>
    <dgm:cxn modelId="{046AA489-FEB1-4893-9BC2-56E6F5F565B4}" type="presParOf" srcId="{4C42E66B-7B46-45FF-A36A-367C7C1D1AF7}" destId="{A54356C7-0A6B-4379-9D31-6D4E5D18CA32}" srcOrd="1" destOrd="0" presId="urn:microsoft.com/office/officeart/2018/2/layout/IconVerticalSolidList"/>
    <dgm:cxn modelId="{BEB74144-63E4-44EF-91C6-512BBB47C016}" type="presParOf" srcId="{4C42E66B-7B46-45FF-A36A-367C7C1D1AF7}" destId="{6BC33548-6545-4BF2-9B61-D17CC18DA190}" srcOrd="2" destOrd="0" presId="urn:microsoft.com/office/officeart/2018/2/layout/IconVerticalSolidList"/>
    <dgm:cxn modelId="{20CD5BD1-C94E-4D0B-814A-579090996F18}" type="presParOf" srcId="{6BC33548-6545-4BF2-9B61-D17CC18DA190}" destId="{D7F8442B-8EFA-4F6F-865F-5D19B5871CA3}" srcOrd="0" destOrd="0" presId="urn:microsoft.com/office/officeart/2018/2/layout/IconVerticalSolidList"/>
    <dgm:cxn modelId="{FB84DA56-9682-4344-9740-F514EE1CFE51}" type="presParOf" srcId="{6BC33548-6545-4BF2-9B61-D17CC18DA190}" destId="{4B97074B-85B0-4F40-B65B-1ACD14710928}" srcOrd="1" destOrd="0" presId="urn:microsoft.com/office/officeart/2018/2/layout/IconVerticalSolidList"/>
    <dgm:cxn modelId="{9FCF4DDA-2887-4AE4-A0D1-ACB1707C7395}" type="presParOf" srcId="{6BC33548-6545-4BF2-9B61-D17CC18DA190}" destId="{8110D18D-7228-4CE5-8FBA-A969FBC21BAA}" srcOrd="2" destOrd="0" presId="urn:microsoft.com/office/officeart/2018/2/layout/IconVerticalSolidList"/>
    <dgm:cxn modelId="{0A1F68B0-7B67-4AED-ABF6-18085AAE531C}" type="presParOf" srcId="{6BC33548-6545-4BF2-9B61-D17CC18DA190}" destId="{09BF62ED-690A-4854-8F65-60162F94F340}" srcOrd="3" destOrd="0" presId="urn:microsoft.com/office/officeart/2018/2/layout/IconVerticalSolidList"/>
    <dgm:cxn modelId="{0A0CA305-53E8-4B2D-99FB-9A74D15E32B5}" type="presParOf" srcId="{4C42E66B-7B46-45FF-A36A-367C7C1D1AF7}" destId="{7B0D2341-DB8E-4785-94E7-423F8261C9EA}" srcOrd="3" destOrd="0" presId="urn:microsoft.com/office/officeart/2018/2/layout/IconVerticalSolidList"/>
    <dgm:cxn modelId="{BB8FE1B5-DFD6-4F6D-86D7-96F6E6714ECA}" type="presParOf" srcId="{4C42E66B-7B46-45FF-A36A-367C7C1D1AF7}" destId="{D0E020CB-C998-4A3E-B188-84E983B560F6}" srcOrd="4" destOrd="0" presId="urn:microsoft.com/office/officeart/2018/2/layout/IconVerticalSolidList"/>
    <dgm:cxn modelId="{49230AC3-89D9-4A1B-B89B-932EDFC66852}" type="presParOf" srcId="{D0E020CB-C998-4A3E-B188-84E983B560F6}" destId="{DBF3DC03-5A77-4F18-9911-947471715E20}" srcOrd="0" destOrd="0" presId="urn:microsoft.com/office/officeart/2018/2/layout/IconVerticalSolidList"/>
    <dgm:cxn modelId="{B7F76F52-4BB0-4790-8378-9CE158E56A99}" type="presParOf" srcId="{D0E020CB-C998-4A3E-B188-84E983B560F6}" destId="{53B72B1D-1B49-4D86-B625-6056C674CBA5}" srcOrd="1" destOrd="0" presId="urn:microsoft.com/office/officeart/2018/2/layout/IconVerticalSolidList"/>
    <dgm:cxn modelId="{38E2A1FE-5513-467D-89B9-14DB5999013F}" type="presParOf" srcId="{D0E020CB-C998-4A3E-B188-84E983B560F6}" destId="{6629620E-06B5-4D14-A940-AE93F5F0817A}" srcOrd="2" destOrd="0" presId="urn:microsoft.com/office/officeart/2018/2/layout/IconVerticalSolidList"/>
    <dgm:cxn modelId="{BD40C6DD-9686-437A-AE21-4E1DA204695D}" type="presParOf" srcId="{D0E020CB-C998-4A3E-B188-84E983B560F6}" destId="{C69DC9AC-5835-4997-B025-A99555B850A6}" srcOrd="3" destOrd="0" presId="urn:microsoft.com/office/officeart/2018/2/layout/IconVerticalSolidList"/>
    <dgm:cxn modelId="{D0C9E1B8-7819-4D6B-BA37-87DDEA3044F3}" type="presParOf" srcId="{4C42E66B-7B46-45FF-A36A-367C7C1D1AF7}" destId="{121747A8-1E8A-4655-8D57-87A63987F5D6}" srcOrd="5" destOrd="0" presId="urn:microsoft.com/office/officeart/2018/2/layout/IconVerticalSolidList"/>
    <dgm:cxn modelId="{BD4FF553-FA25-44D1-BDD7-49978CB7F73D}" type="presParOf" srcId="{4C42E66B-7B46-45FF-A36A-367C7C1D1AF7}" destId="{0B01902E-3028-415F-ACED-EAA5E855AEA6}" srcOrd="6" destOrd="0" presId="urn:microsoft.com/office/officeart/2018/2/layout/IconVerticalSolidList"/>
    <dgm:cxn modelId="{5B13B48F-8768-42F6-975E-0F986BCC8E8E}" type="presParOf" srcId="{0B01902E-3028-415F-ACED-EAA5E855AEA6}" destId="{13180EDF-ABCD-4A96-9EA3-4F84B04F3782}" srcOrd="0" destOrd="0" presId="urn:microsoft.com/office/officeart/2018/2/layout/IconVerticalSolidList"/>
    <dgm:cxn modelId="{A3B0B921-DF7D-45B1-AF4F-057194C51DE1}" type="presParOf" srcId="{0B01902E-3028-415F-ACED-EAA5E855AEA6}" destId="{C0C82956-E6DF-4C72-8026-C5B9071527D0}" srcOrd="1" destOrd="0" presId="urn:microsoft.com/office/officeart/2018/2/layout/IconVerticalSolidList"/>
    <dgm:cxn modelId="{1ADFCF3A-0045-45C1-B8CA-AD48E7E6AE8A}" type="presParOf" srcId="{0B01902E-3028-415F-ACED-EAA5E855AEA6}" destId="{36B798CA-1EEF-4522-8090-EABED84575A7}" srcOrd="2" destOrd="0" presId="urn:microsoft.com/office/officeart/2018/2/layout/IconVerticalSolidList"/>
    <dgm:cxn modelId="{E142802E-D050-4A8C-8496-B13982C5E4AA}" type="presParOf" srcId="{0B01902E-3028-415F-ACED-EAA5E855AEA6}" destId="{FDC4ACD9-6FDB-49E9-9702-946A6DFB215F}" srcOrd="3" destOrd="0" presId="urn:microsoft.com/office/officeart/2018/2/layout/IconVerticalSolidList"/>
    <dgm:cxn modelId="{742B081F-8921-48BB-BBC7-593AAD6328A0}" type="presParOf" srcId="{4C42E66B-7B46-45FF-A36A-367C7C1D1AF7}" destId="{4DED1F15-FDD9-4C6F-8179-7D7555AB9D44}" srcOrd="7" destOrd="0" presId="urn:microsoft.com/office/officeart/2018/2/layout/IconVerticalSolidList"/>
    <dgm:cxn modelId="{75204BCE-02AF-4050-8667-24718DDBC759}" type="presParOf" srcId="{4C42E66B-7B46-45FF-A36A-367C7C1D1AF7}" destId="{9C2B52C8-2441-4C2C-B9EC-9F2CD0D34AA3}" srcOrd="8" destOrd="0" presId="urn:microsoft.com/office/officeart/2018/2/layout/IconVerticalSolidList"/>
    <dgm:cxn modelId="{4E5227D5-040F-466E-A310-31858CDC0229}" type="presParOf" srcId="{9C2B52C8-2441-4C2C-B9EC-9F2CD0D34AA3}" destId="{E1D9C2D2-DB10-44DA-B4EA-3C87CA8C92F5}" srcOrd="0" destOrd="0" presId="urn:microsoft.com/office/officeart/2018/2/layout/IconVerticalSolidList"/>
    <dgm:cxn modelId="{EEC8D4B6-7AF9-44CB-AAC7-9F2AF10BF1B8}" type="presParOf" srcId="{9C2B52C8-2441-4C2C-B9EC-9F2CD0D34AA3}" destId="{5E6306A2-04C2-4079-A76C-A8A20B8A029F}" srcOrd="1" destOrd="0" presId="urn:microsoft.com/office/officeart/2018/2/layout/IconVerticalSolidList"/>
    <dgm:cxn modelId="{D609C50E-1641-4A2E-9979-3FE759F34E83}" type="presParOf" srcId="{9C2B52C8-2441-4C2C-B9EC-9F2CD0D34AA3}" destId="{8FA54126-E8F0-4C53-B666-6065D8FA8814}" srcOrd="2" destOrd="0" presId="urn:microsoft.com/office/officeart/2018/2/layout/IconVerticalSolidList"/>
    <dgm:cxn modelId="{6BACF6F1-3CBD-4686-8F7D-AB469990DE88}" type="presParOf" srcId="{9C2B52C8-2441-4C2C-B9EC-9F2CD0D34AA3}" destId="{D649F376-E75D-49BB-AAE2-007F57B9FA68}" srcOrd="3" destOrd="0" presId="urn:microsoft.com/office/officeart/2018/2/layout/IconVerticalSolidList"/>
    <dgm:cxn modelId="{EC73E5D6-FE8B-466F-9305-31315C7422F1}" type="presParOf" srcId="{4C42E66B-7B46-45FF-A36A-367C7C1D1AF7}" destId="{D127483A-067A-4B0A-8E93-2E8934AAA1DF}" srcOrd="9" destOrd="0" presId="urn:microsoft.com/office/officeart/2018/2/layout/IconVerticalSolidList"/>
    <dgm:cxn modelId="{6A6D864C-F408-4870-9980-554F1F385436}" type="presParOf" srcId="{4C42E66B-7B46-45FF-A36A-367C7C1D1AF7}" destId="{CDC12874-14E9-4FF3-A0DB-54847800200F}" srcOrd="10" destOrd="0" presId="urn:microsoft.com/office/officeart/2018/2/layout/IconVerticalSolidList"/>
    <dgm:cxn modelId="{9812FAC4-0E84-4E4D-9EBC-5A9AF179F39E}" type="presParOf" srcId="{CDC12874-14E9-4FF3-A0DB-54847800200F}" destId="{84BD3154-F570-4FE8-B82C-1A8BD89FEBAD}" srcOrd="0" destOrd="0" presId="urn:microsoft.com/office/officeart/2018/2/layout/IconVerticalSolidList"/>
    <dgm:cxn modelId="{9E806133-56DC-47D9-BBAA-94C379B392B7}" type="presParOf" srcId="{CDC12874-14E9-4FF3-A0DB-54847800200F}" destId="{36FB26FD-4575-466B-ABB9-CB6F2F436C02}" srcOrd="1" destOrd="0" presId="urn:microsoft.com/office/officeart/2018/2/layout/IconVerticalSolidList"/>
    <dgm:cxn modelId="{00D4B41A-C5AE-4556-ACE9-92CC1DCA78AE}" type="presParOf" srcId="{CDC12874-14E9-4FF3-A0DB-54847800200F}" destId="{2530876A-C4BC-4196-BACF-5594ECB97707}" srcOrd="2" destOrd="0" presId="urn:microsoft.com/office/officeart/2018/2/layout/IconVerticalSolidList"/>
    <dgm:cxn modelId="{98F10919-970C-4D6C-866A-A4484E8E7184}" type="presParOf" srcId="{CDC12874-14E9-4FF3-A0DB-54847800200F}" destId="{913157A6-50FF-4E19-AE1A-22D7EA3E68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40CED8-0346-41A8-89C4-A0133A544F96}"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F7769B47-923C-45CD-85A4-1C85C6FED488}">
      <dgm:prSet/>
      <dgm:spPr/>
      <dgm:t>
        <a:bodyPr/>
        <a:lstStyle/>
        <a:p>
          <a:pPr rtl="0"/>
          <a:r>
            <a:rPr lang="en-GB"/>
            <a:t>Using the 5WH questions, think critically about the following news report and the issues it raises. </a:t>
          </a:r>
          <a:endParaRPr lang="en-US">
            <a:latin typeface="Aptos Display" panose="020F0302020204030204"/>
          </a:endParaRPr>
        </a:p>
      </dgm:t>
    </dgm:pt>
    <dgm:pt modelId="{0FFB8D2F-BAE3-4B82-8CD3-8A745932BB34}" type="parTrans" cxnId="{7A369499-7E53-4FA7-AF85-464E0A179D66}">
      <dgm:prSet/>
      <dgm:spPr/>
      <dgm:t>
        <a:bodyPr/>
        <a:lstStyle/>
        <a:p>
          <a:endParaRPr lang="en-US"/>
        </a:p>
      </dgm:t>
    </dgm:pt>
    <dgm:pt modelId="{E8DCF285-D4E7-45E6-BF1F-E6CF39DB8468}" type="sibTrans" cxnId="{7A369499-7E53-4FA7-AF85-464E0A179D66}">
      <dgm:prSet/>
      <dgm:spPr/>
      <dgm:t>
        <a:bodyPr/>
        <a:lstStyle/>
        <a:p>
          <a:endParaRPr lang="en-US"/>
        </a:p>
      </dgm:t>
    </dgm:pt>
    <dgm:pt modelId="{FBAB751A-AF86-4567-82D3-936B2F822BFB}">
      <dgm:prSet phldr="0"/>
      <dgm:spPr/>
      <dgm:t>
        <a:bodyPr/>
        <a:lstStyle/>
        <a:p>
          <a:r>
            <a:rPr lang="en-GB"/>
            <a:t>Ask yourself about the news report, the problem that has been identified and the proposes solution.</a:t>
          </a:r>
        </a:p>
      </dgm:t>
    </dgm:pt>
    <dgm:pt modelId="{D367B71E-2D09-4CA3-A7E8-F1B1EE0B3A5B}" type="parTrans" cxnId="{5F658A25-C11E-4974-85F7-41F3B5DC91E3}">
      <dgm:prSet/>
      <dgm:spPr/>
    </dgm:pt>
    <dgm:pt modelId="{A17C9810-DC4C-4E31-B900-F1DAF66B6072}" type="sibTrans" cxnId="{5F658A25-C11E-4974-85F7-41F3B5DC91E3}">
      <dgm:prSet/>
      <dgm:spPr/>
    </dgm:pt>
    <dgm:pt modelId="{AEF5B980-180A-42A6-953C-7ACEB39D4BC3}" type="pres">
      <dgm:prSet presAssocID="{1240CED8-0346-41A8-89C4-A0133A544F96}" presName="vert0" presStyleCnt="0">
        <dgm:presLayoutVars>
          <dgm:dir/>
          <dgm:animOne val="branch"/>
          <dgm:animLvl val="lvl"/>
        </dgm:presLayoutVars>
      </dgm:prSet>
      <dgm:spPr/>
    </dgm:pt>
    <dgm:pt modelId="{5216482F-5BB3-484C-802E-A41115BE82AD}" type="pres">
      <dgm:prSet presAssocID="{F7769B47-923C-45CD-85A4-1C85C6FED488}" presName="thickLine" presStyleLbl="alignNode1" presStyleIdx="0" presStyleCnt="2"/>
      <dgm:spPr/>
    </dgm:pt>
    <dgm:pt modelId="{B651E59E-B859-428B-954E-84AE475109CD}" type="pres">
      <dgm:prSet presAssocID="{F7769B47-923C-45CD-85A4-1C85C6FED488}" presName="horz1" presStyleCnt="0"/>
      <dgm:spPr/>
    </dgm:pt>
    <dgm:pt modelId="{39A22D7F-5BAA-4545-B29B-3CFF52178B88}" type="pres">
      <dgm:prSet presAssocID="{F7769B47-923C-45CD-85A4-1C85C6FED488}" presName="tx1" presStyleLbl="revTx" presStyleIdx="0" presStyleCnt="2"/>
      <dgm:spPr/>
    </dgm:pt>
    <dgm:pt modelId="{E76C2376-F686-4158-A537-9DCD95AD84E7}" type="pres">
      <dgm:prSet presAssocID="{F7769B47-923C-45CD-85A4-1C85C6FED488}" presName="vert1" presStyleCnt="0"/>
      <dgm:spPr/>
    </dgm:pt>
    <dgm:pt modelId="{BA8E3207-1DE7-4D3F-A982-F07453B189AE}" type="pres">
      <dgm:prSet presAssocID="{FBAB751A-AF86-4567-82D3-936B2F822BFB}" presName="thickLine" presStyleLbl="alignNode1" presStyleIdx="1" presStyleCnt="2"/>
      <dgm:spPr/>
    </dgm:pt>
    <dgm:pt modelId="{D0700E61-7BAC-40D3-8ECD-D821EAF199A6}" type="pres">
      <dgm:prSet presAssocID="{FBAB751A-AF86-4567-82D3-936B2F822BFB}" presName="horz1" presStyleCnt="0"/>
      <dgm:spPr/>
    </dgm:pt>
    <dgm:pt modelId="{9EEC3FD1-44F2-4970-8AB1-6A7EF71B2111}" type="pres">
      <dgm:prSet presAssocID="{FBAB751A-AF86-4567-82D3-936B2F822BFB}" presName="tx1" presStyleLbl="revTx" presStyleIdx="1" presStyleCnt="2"/>
      <dgm:spPr/>
    </dgm:pt>
    <dgm:pt modelId="{CBE168C4-4914-49E5-BAE4-AA392B160BFB}" type="pres">
      <dgm:prSet presAssocID="{FBAB751A-AF86-4567-82D3-936B2F822BFB}" presName="vert1" presStyleCnt="0"/>
      <dgm:spPr/>
    </dgm:pt>
  </dgm:ptLst>
  <dgm:cxnLst>
    <dgm:cxn modelId="{6A8AA805-BE3B-4216-867A-6A2094FB2E0F}" type="presOf" srcId="{F7769B47-923C-45CD-85A4-1C85C6FED488}" destId="{39A22D7F-5BAA-4545-B29B-3CFF52178B88}" srcOrd="0" destOrd="0" presId="urn:microsoft.com/office/officeart/2008/layout/LinedList"/>
    <dgm:cxn modelId="{CD8D8B20-FE56-4365-9459-AEFC961A6C76}" type="presOf" srcId="{1240CED8-0346-41A8-89C4-A0133A544F96}" destId="{AEF5B980-180A-42A6-953C-7ACEB39D4BC3}" srcOrd="0" destOrd="0" presId="urn:microsoft.com/office/officeart/2008/layout/LinedList"/>
    <dgm:cxn modelId="{5F658A25-C11E-4974-85F7-41F3B5DC91E3}" srcId="{1240CED8-0346-41A8-89C4-A0133A544F96}" destId="{FBAB751A-AF86-4567-82D3-936B2F822BFB}" srcOrd="1" destOrd="0" parTransId="{D367B71E-2D09-4CA3-A7E8-F1B1EE0B3A5B}" sibTransId="{A17C9810-DC4C-4E31-B900-F1DAF66B6072}"/>
    <dgm:cxn modelId="{3905D55D-DA21-49D6-9C32-8F0B719FCA53}" type="presOf" srcId="{FBAB751A-AF86-4567-82D3-936B2F822BFB}" destId="{9EEC3FD1-44F2-4970-8AB1-6A7EF71B2111}" srcOrd="0" destOrd="0" presId="urn:microsoft.com/office/officeart/2008/layout/LinedList"/>
    <dgm:cxn modelId="{7A369499-7E53-4FA7-AF85-464E0A179D66}" srcId="{1240CED8-0346-41A8-89C4-A0133A544F96}" destId="{F7769B47-923C-45CD-85A4-1C85C6FED488}" srcOrd="0" destOrd="0" parTransId="{0FFB8D2F-BAE3-4B82-8CD3-8A745932BB34}" sibTransId="{E8DCF285-D4E7-45E6-BF1F-E6CF39DB8468}"/>
    <dgm:cxn modelId="{D92DC701-FEAA-4B3C-B568-71AE5807764A}" type="presParOf" srcId="{AEF5B980-180A-42A6-953C-7ACEB39D4BC3}" destId="{5216482F-5BB3-484C-802E-A41115BE82AD}" srcOrd="0" destOrd="0" presId="urn:microsoft.com/office/officeart/2008/layout/LinedList"/>
    <dgm:cxn modelId="{7B290E99-ECC2-4581-9DF1-BD86924604C7}" type="presParOf" srcId="{AEF5B980-180A-42A6-953C-7ACEB39D4BC3}" destId="{B651E59E-B859-428B-954E-84AE475109CD}" srcOrd="1" destOrd="0" presId="urn:microsoft.com/office/officeart/2008/layout/LinedList"/>
    <dgm:cxn modelId="{04AE339B-A8BB-43A5-BA99-35C9AE4599A0}" type="presParOf" srcId="{B651E59E-B859-428B-954E-84AE475109CD}" destId="{39A22D7F-5BAA-4545-B29B-3CFF52178B88}" srcOrd="0" destOrd="0" presId="urn:microsoft.com/office/officeart/2008/layout/LinedList"/>
    <dgm:cxn modelId="{A63CCE41-1917-42B7-AB2F-BF2D3FD274CF}" type="presParOf" srcId="{B651E59E-B859-428B-954E-84AE475109CD}" destId="{E76C2376-F686-4158-A537-9DCD95AD84E7}" srcOrd="1" destOrd="0" presId="urn:microsoft.com/office/officeart/2008/layout/LinedList"/>
    <dgm:cxn modelId="{659DFA61-4349-4E21-90F8-91E5F5E9AB0B}" type="presParOf" srcId="{AEF5B980-180A-42A6-953C-7ACEB39D4BC3}" destId="{BA8E3207-1DE7-4D3F-A982-F07453B189AE}" srcOrd="2" destOrd="0" presId="urn:microsoft.com/office/officeart/2008/layout/LinedList"/>
    <dgm:cxn modelId="{A2CAB8CF-40F9-437C-B481-21EDF9E09278}" type="presParOf" srcId="{AEF5B980-180A-42A6-953C-7ACEB39D4BC3}" destId="{D0700E61-7BAC-40D3-8ECD-D821EAF199A6}" srcOrd="3" destOrd="0" presId="urn:microsoft.com/office/officeart/2008/layout/LinedList"/>
    <dgm:cxn modelId="{681E2459-B02D-4B44-ADC5-187B0EDD9AF8}" type="presParOf" srcId="{D0700E61-7BAC-40D3-8ECD-D821EAF199A6}" destId="{9EEC3FD1-44F2-4970-8AB1-6A7EF71B2111}" srcOrd="0" destOrd="0" presId="urn:microsoft.com/office/officeart/2008/layout/LinedList"/>
    <dgm:cxn modelId="{72168E6B-E0AE-4976-BED3-8AC8BD6DB8EF}" type="presParOf" srcId="{D0700E61-7BAC-40D3-8ECD-D821EAF199A6}" destId="{CBE168C4-4914-49E5-BAE4-AA392B160BF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73ADF-926B-429A-B066-9A5DD0C6B2D3}">
      <dsp:nvSpPr>
        <dsp:cNvPr id="0" name=""/>
        <dsp:cNvSpPr/>
      </dsp:nvSpPr>
      <dsp:spPr>
        <a:xfrm>
          <a:off x="2634" y="860818"/>
          <a:ext cx="4942334" cy="2471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Researching in this way will guide your reading and your search for information.</a:t>
          </a:r>
          <a:endParaRPr lang="en-US" sz="2900" kern="1200"/>
        </a:p>
      </dsp:txBody>
      <dsp:txXfrm>
        <a:off x="2634" y="860818"/>
        <a:ext cx="4942334" cy="2471167"/>
      </dsp:txXfrm>
    </dsp:sp>
    <dsp:sp modelId="{51910B13-AE87-4A3B-AA57-4C619E88F6A2}">
      <dsp:nvSpPr>
        <dsp:cNvPr id="0" name=""/>
        <dsp:cNvSpPr/>
      </dsp:nvSpPr>
      <dsp:spPr>
        <a:xfrm>
          <a:off x="5982859" y="860818"/>
          <a:ext cx="4942334" cy="24711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This will aid you to easily identify any gaps in knowledge which will aid you to focus on obtaining primary research data to address those gaps.</a:t>
          </a:r>
          <a:endParaRPr lang="en-US" sz="2900" kern="1200"/>
        </a:p>
      </dsp:txBody>
      <dsp:txXfrm>
        <a:off x="5982859" y="860818"/>
        <a:ext cx="4942334" cy="24711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2B488-57CB-4A90-8F60-F7F177444FDC}">
      <dsp:nvSpPr>
        <dsp:cNvPr id="0" name=""/>
        <dsp:cNvSpPr/>
      </dsp:nvSpPr>
      <dsp:spPr>
        <a:xfrm>
          <a:off x="0" y="1806"/>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6AED5-5580-427A-BBCE-162753D648AE}">
      <dsp:nvSpPr>
        <dsp:cNvPr id="0" name=""/>
        <dsp:cNvSpPr/>
      </dsp:nvSpPr>
      <dsp:spPr>
        <a:xfrm>
          <a:off x="276958" y="207808"/>
          <a:ext cx="503560" cy="5035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4ED912-A826-4840-817E-60D92FFCD209}">
      <dsp:nvSpPr>
        <dsp:cNvPr id="0" name=""/>
        <dsp:cNvSpPr/>
      </dsp:nvSpPr>
      <dsp:spPr>
        <a:xfrm>
          <a:off x="1057476" y="1806"/>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00100">
            <a:lnSpc>
              <a:spcPct val="100000"/>
            </a:lnSpc>
            <a:spcBef>
              <a:spcPct val="0"/>
            </a:spcBef>
            <a:spcAft>
              <a:spcPct val="35000"/>
            </a:spcAft>
            <a:buNone/>
          </a:pPr>
          <a:r>
            <a:rPr lang="en-GB" sz="1800" kern="1200"/>
            <a:t>Avoid information overload!!</a:t>
          </a:r>
          <a:endParaRPr lang="en-US" sz="1800" kern="1200"/>
        </a:p>
      </dsp:txBody>
      <dsp:txXfrm>
        <a:off x="1057476" y="1806"/>
        <a:ext cx="9458123" cy="915564"/>
      </dsp:txXfrm>
    </dsp:sp>
    <dsp:sp modelId="{35E8D1DC-7142-4FCA-88EB-75D511FD5E19}">
      <dsp:nvSpPr>
        <dsp:cNvPr id="0" name=""/>
        <dsp:cNvSpPr/>
      </dsp:nvSpPr>
      <dsp:spPr>
        <a:xfrm>
          <a:off x="0" y="1146262"/>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FEC3B-5660-48A0-89FC-340A23691374}">
      <dsp:nvSpPr>
        <dsp:cNvPr id="0" name=""/>
        <dsp:cNvSpPr/>
      </dsp:nvSpPr>
      <dsp:spPr>
        <a:xfrm>
          <a:off x="276958" y="1352264"/>
          <a:ext cx="503560" cy="5035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3A64D-5E5C-463F-98BA-629B674C3486}">
      <dsp:nvSpPr>
        <dsp:cNvPr id="0" name=""/>
        <dsp:cNvSpPr/>
      </dsp:nvSpPr>
      <dsp:spPr>
        <a:xfrm>
          <a:off x="1057476" y="1146262"/>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00100">
            <a:lnSpc>
              <a:spcPct val="100000"/>
            </a:lnSpc>
            <a:spcBef>
              <a:spcPct val="0"/>
            </a:spcBef>
            <a:spcAft>
              <a:spcPct val="35000"/>
            </a:spcAft>
            <a:buNone/>
          </a:pPr>
          <a:r>
            <a:rPr lang="en-GB" sz="1800" kern="1200"/>
            <a:t>Develop a spreadsheet or table that records the book, author and publishing details plus a free text box for you to note down the pertinent points.</a:t>
          </a:r>
          <a:r>
            <a:rPr lang="en-GB" sz="1800" kern="1200">
              <a:latin typeface="Calibri Light" panose="020F0302020204030204"/>
            </a:rPr>
            <a:t> This can also be archived for later research!</a:t>
          </a:r>
          <a:endParaRPr lang="en-GB" sz="1800" kern="1200"/>
        </a:p>
      </dsp:txBody>
      <dsp:txXfrm>
        <a:off x="1057476" y="1146262"/>
        <a:ext cx="9458123" cy="915564"/>
      </dsp:txXfrm>
    </dsp:sp>
    <dsp:sp modelId="{D9484528-D5D1-4CC2-BD41-1947CD273FA1}">
      <dsp:nvSpPr>
        <dsp:cNvPr id="0" name=""/>
        <dsp:cNvSpPr/>
      </dsp:nvSpPr>
      <dsp:spPr>
        <a:xfrm>
          <a:off x="0" y="2290717"/>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574A60-0CC2-43DB-B48A-6525CDEF91F4}">
      <dsp:nvSpPr>
        <dsp:cNvPr id="0" name=""/>
        <dsp:cNvSpPr/>
      </dsp:nvSpPr>
      <dsp:spPr>
        <a:xfrm>
          <a:off x="276958" y="2496719"/>
          <a:ext cx="503560" cy="5035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69023-E087-452B-8CC0-202FBF243FDD}">
      <dsp:nvSpPr>
        <dsp:cNvPr id="0" name=""/>
        <dsp:cNvSpPr/>
      </dsp:nvSpPr>
      <dsp:spPr>
        <a:xfrm>
          <a:off x="1057476" y="2290717"/>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00100">
            <a:lnSpc>
              <a:spcPct val="100000"/>
            </a:lnSpc>
            <a:spcBef>
              <a:spcPct val="0"/>
            </a:spcBef>
            <a:spcAft>
              <a:spcPct val="35000"/>
            </a:spcAft>
            <a:buNone/>
          </a:pPr>
          <a:r>
            <a:rPr lang="en-GB" sz="1800" kern="1200"/>
            <a:t>Always record your sources in alphabetical order according to the authors surname which means you are compiling your resource list as you go along.</a:t>
          </a:r>
          <a:endParaRPr lang="en-US" sz="1800" kern="1200"/>
        </a:p>
      </dsp:txBody>
      <dsp:txXfrm>
        <a:off x="1057476" y="2290717"/>
        <a:ext cx="9458123" cy="915564"/>
      </dsp:txXfrm>
    </dsp:sp>
    <dsp:sp modelId="{6BD13E92-EAAC-474B-8126-4065392E0400}">
      <dsp:nvSpPr>
        <dsp:cNvPr id="0" name=""/>
        <dsp:cNvSpPr/>
      </dsp:nvSpPr>
      <dsp:spPr>
        <a:xfrm>
          <a:off x="0" y="3435173"/>
          <a:ext cx="10515600" cy="91556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C9F02A-E791-4C28-8E8B-88459E8C5FB6}">
      <dsp:nvSpPr>
        <dsp:cNvPr id="0" name=""/>
        <dsp:cNvSpPr/>
      </dsp:nvSpPr>
      <dsp:spPr>
        <a:xfrm>
          <a:off x="276958" y="3641175"/>
          <a:ext cx="503560" cy="5035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5700D9-B522-4C21-97BF-BA800C450170}">
      <dsp:nvSpPr>
        <dsp:cNvPr id="0" name=""/>
        <dsp:cNvSpPr/>
      </dsp:nvSpPr>
      <dsp:spPr>
        <a:xfrm>
          <a:off x="1057476" y="3435173"/>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800100">
            <a:lnSpc>
              <a:spcPct val="100000"/>
            </a:lnSpc>
            <a:spcBef>
              <a:spcPct val="0"/>
            </a:spcBef>
            <a:spcAft>
              <a:spcPct val="35000"/>
            </a:spcAft>
            <a:buNone/>
          </a:pPr>
          <a:r>
            <a:rPr lang="en-GB" sz="1800" kern="1200"/>
            <a:t>Write a brief summation of what you have read either during or immediately after you have finished reading.</a:t>
          </a:r>
          <a:endParaRPr lang="en-US" sz="1800" kern="1200"/>
        </a:p>
      </dsp:txBody>
      <dsp:txXfrm>
        <a:off x="1057476" y="3435173"/>
        <a:ext cx="9458123" cy="9155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C5AC6-51AF-4308-9643-A82638EC0673}">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CE037D-D9F5-45AE-A4DA-3C745A96248E}">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6CF04B-FB75-439E-B988-8AF78D185D7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b="1" kern="1200"/>
            <a:t>Automatic:</a:t>
          </a:r>
          <a:r>
            <a:rPr lang="en-GB" sz="2100" kern="1200"/>
            <a:t> Unconscious biases operate automatically, affecting how individuals perceive and react to others without conscious thought or intent.</a:t>
          </a:r>
          <a:endParaRPr lang="en-US" sz="2100" kern="1200"/>
        </a:p>
      </dsp:txBody>
      <dsp:txXfrm>
        <a:off x="1437631" y="531"/>
        <a:ext cx="9077968" cy="1244702"/>
      </dsp:txXfrm>
    </dsp:sp>
    <dsp:sp modelId="{7CE18059-1D87-4E1A-B73C-973FAE03E28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D4FD5-2435-4086-9B86-5115CBD25670}">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EFD02-3781-42AE-923F-9964FF10705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b="1" kern="1200"/>
            <a:t>Involuntary:</a:t>
          </a:r>
          <a:r>
            <a:rPr lang="en-GB" sz="2100" kern="1200"/>
            <a:t> People may be unaware that they hold these biases, and they can occur even in individuals who consciously reject discriminatory beliefs.</a:t>
          </a:r>
          <a:endParaRPr lang="en-US" sz="2100" kern="1200"/>
        </a:p>
      </dsp:txBody>
      <dsp:txXfrm>
        <a:off x="1437631" y="1556410"/>
        <a:ext cx="9077968" cy="1244702"/>
      </dsp:txXfrm>
    </dsp:sp>
    <dsp:sp modelId="{81EAB7E2-DC6B-4A64-A1D6-A6AA32EFFD49}">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14BFF-AA30-41E1-A770-7606E1E36C2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E0A3D6-FC28-420B-883E-E6A988BDB8B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b="1" kern="1200"/>
            <a:t>Pervasive:</a:t>
          </a:r>
          <a:r>
            <a:rPr lang="en-GB" sz="2100" kern="1200"/>
            <a:t> Unconscious biases can influence various aspects of life, including hiring decisions, interactions with colleagues, medical care, law enforcement, and other areas.</a:t>
          </a:r>
          <a:endParaRPr lang="en-US" sz="2100" kern="120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65E99F-6818-40B0-9ED7-600B5846FE9E}">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78FAE-3466-4FAB-9FE6-A2F799B4984A}">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E10CF9-D480-4462-B654-86D77559679B}">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89000">
            <a:lnSpc>
              <a:spcPct val="90000"/>
            </a:lnSpc>
            <a:spcBef>
              <a:spcPct val="0"/>
            </a:spcBef>
            <a:spcAft>
              <a:spcPct val="35000"/>
            </a:spcAft>
            <a:buNone/>
          </a:pPr>
          <a:r>
            <a:rPr lang="en-GB" sz="2000" kern="1200"/>
            <a:t>Influenced by Stereotypes: These biases are often rooted in stereotypes and preconceived notions about certain groups of people. For example, stereotypes about race, gender, or socioeconomic status can lead to unconscious biases.</a:t>
          </a:r>
          <a:endParaRPr lang="en-US" sz="2000" kern="1200"/>
        </a:p>
      </dsp:txBody>
      <dsp:txXfrm>
        <a:off x="1509882" y="708097"/>
        <a:ext cx="9005717" cy="1307257"/>
      </dsp:txXfrm>
    </dsp:sp>
    <dsp:sp modelId="{8D2D6F51-123D-419E-ACAA-8E458D0B45EF}">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A0EEC-CCEE-4C1F-80EF-325B1A497C3A}">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492DE-28F6-468A-9B4B-ADAF676DA9F6}">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89000">
            <a:lnSpc>
              <a:spcPct val="90000"/>
            </a:lnSpc>
            <a:spcBef>
              <a:spcPct val="0"/>
            </a:spcBef>
            <a:spcAft>
              <a:spcPct val="35000"/>
            </a:spcAft>
            <a:buNone/>
          </a:pPr>
          <a:r>
            <a:rPr lang="en-GB" sz="2000" kern="1200"/>
            <a:t>Impact on Decision-Making: Unconscious biases can affect decision-making, leading to disparities and unequal treatment in various situations.</a:t>
          </a:r>
          <a:endParaRPr lang="en-US" sz="2000" kern="1200"/>
        </a:p>
      </dsp:txBody>
      <dsp:txXfrm>
        <a:off x="1509882" y="2342169"/>
        <a:ext cx="9005717" cy="1307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B07B5-E72D-431B-A044-2479B9BC47A8}">
      <dsp:nvSpPr>
        <dsp:cNvPr id="0" name=""/>
        <dsp:cNvSpPr/>
      </dsp:nvSpPr>
      <dsp:spPr>
        <a:xfrm>
          <a:off x="0" y="105089"/>
          <a:ext cx="6581776" cy="221247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Oxford Dictionaries (2013) defines an investigation as </a:t>
          </a:r>
          <a:r>
            <a:rPr lang="en-GB" sz="3100" i="1" kern="1200"/>
            <a:t>"a systematic inquiry into something so as to establish the truth: research into a subject"</a:t>
          </a:r>
          <a:endParaRPr lang="en-US" sz="3100" kern="1200"/>
        </a:p>
      </dsp:txBody>
      <dsp:txXfrm>
        <a:off x="108004" y="213093"/>
        <a:ext cx="6365768" cy="1996462"/>
      </dsp:txXfrm>
    </dsp:sp>
    <dsp:sp modelId="{7BEDB3E7-A95A-415A-91B8-E98D08785C50}">
      <dsp:nvSpPr>
        <dsp:cNvPr id="0" name=""/>
        <dsp:cNvSpPr/>
      </dsp:nvSpPr>
      <dsp:spPr>
        <a:xfrm>
          <a:off x="0" y="2406839"/>
          <a:ext cx="6581776" cy="221247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"The systematic investigation into and study of material and sources in order to establish facts and reach new conclusions"</a:t>
          </a:r>
          <a:endParaRPr lang="en-US" sz="3100" kern="1200"/>
        </a:p>
      </dsp:txBody>
      <dsp:txXfrm>
        <a:off x="108004" y="2514843"/>
        <a:ext cx="6365768" cy="19964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B758-D219-4535-A5A1-2887659E9CF5}">
      <dsp:nvSpPr>
        <dsp:cNvPr id="0" name=""/>
        <dsp:cNvSpPr/>
      </dsp:nvSpPr>
      <dsp:spPr>
        <a:xfrm>
          <a:off x="0" y="177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9EE42-0BFE-4B4E-998E-36434C21C9D6}">
      <dsp:nvSpPr>
        <dsp:cNvPr id="0" name=""/>
        <dsp:cNvSpPr/>
      </dsp:nvSpPr>
      <dsp:spPr>
        <a:xfrm>
          <a:off x="229296" y="172330"/>
          <a:ext cx="416903" cy="416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11DBD-B1BF-47D0-9159-CE7180564598}">
      <dsp:nvSpPr>
        <dsp:cNvPr id="0" name=""/>
        <dsp:cNvSpPr/>
      </dsp:nvSpPr>
      <dsp:spPr>
        <a:xfrm>
          <a:off x="875496" y="177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i="1" kern="1200"/>
            <a:t>"A state of mind or attitude which investigators adopt and which can be developed over time through continued use" </a:t>
          </a:r>
          <a:r>
            <a:rPr lang="en-GB" sz="1400" kern="1200"/>
            <a:t>(ACPO and NPIA, 2012)</a:t>
          </a:r>
          <a:endParaRPr lang="en-US" sz="1400" kern="1200"/>
        </a:p>
      </dsp:txBody>
      <dsp:txXfrm>
        <a:off x="875496" y="1778"/>
        <a:ext cx="5296451" cy="758005"/>
      </dsp:txXfrm>
    </dsp:sp>
    <dsp:sp modelId="{D7F8442B-8EFA-4F6F-865F-5D19B5871CA3}">
      <dsp:nvSpPr>
        <dsp:cNvPr id="0" name=""/>
        <dsp:cNvSpPr/>
      </dsp:nvSpPr>
      <dsp:spPr>
        <a:xfrm>
          <a:off x="0" y="949286"/>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7074B-85B0-4F40-B65B-1ACD14710928}">
      <dsp:nvSpPr>
        <dsp:cNvPr id="0" name=""/>
        <dsp:cNvSpPr/>
      </dsp:nvSpPr>
      <dsp:spPr>
        <a:xfrm>
          <a:off x="229296" y="1119837"/>
          <a:ext cx="416903" cy="416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F62ED-690A-4854-8F65-60162F94F340}">
      <dsp:nvSpPr>
        <dsp:cNvPr id="0" name=""/>
        <dsp:cNvSpPr/>
      </dsp:nvSpPr>
      <dsp:spPr>
        <a:xfrm>
          <a:off x="875496" y="949286"/>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a:t>1)Planning and preparation- Set an overall direction, identify questions and develop a plan</a:t>
          </a:r>
          <a:endParaRPr lang="en-US" sz="1400" kern="1200"/>
        </a:p>
      </dsp:txBody>
      <dsp:txXfrm>
        <a:off x="875496" y="949286"/>
        <a:ext cx="5296451" cy="758005"/>
      </dsp:txXfrm>
    </dsp:sp>
    <dsp:sp modelId="{DBF3DC03-5A77-4F18-9911-947471715E20}">
      <dsp:nvSpPr>
        <dsp:cNvPr id="0" name=""/>
        <dsp:cNvSpPr/>
      </dsp:nvSpPr>
      <dsp:spPr>
        <a:xfrm>
          <a:off x="0" y="1896793"/>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72B1D-1B49-4D86-B625-6056C674CBA5}">
      <dsp:nvSpPr>
        <dsp:cNvPr id="0" name=""/>
        <dsp:cNvSpPr/>
      </dsp:nvSpPr>
      <dsp:spPr>
        <a:xfrm>
          <a:off x="229296" y="2067344"/>
          <a:ext cx="416903" cy="416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DC9AC-5835-4997-B025-A99555B850A6}">
      <dsp:nvSpPr>
        <dsp:cNvPr id="0" name=""/>
        <dsp:cNvSpPr/>
      </dsp:nvSpPr>
      <dsp:spPr>
        <a:xfrm>
          <a:off x="875496" y="1896793"/>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a:t>2)Understanding material- Understand the origin of material to assess its validity</a:t>
          </a:r>
          <a:endParaRPr lang="en-US" sz="1400" kern="1200"/>
        </a:p>
      </dsp:txBody>
      <dsp:txXfrm>
        <a:off x="875496" y="1896793"/>
        <a:ext cx="5296451" cy="758005"/>
      </dsp:txXfrm>
    </dsp:sp>
    <dsp:sp modelId="{13180EDF-ABCD-4A96-9EA3-4F84B04F3782}">
      <dsp:nvSpPr>
        <dsp:cNvPr id="0" name=""/>
        <dsp:cNvSpPr/>
      </dsp:nvSpPr>
      <dsp:spPr>
        <a:xfrm>
          <a:off x="0" y="2844300"/>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82956-E6DF-4C72-8026-C5B9071527D0}">
      <dsp:nvSpPr>
        <dsp:cNvPr id="0" name=""/>
        <dsp:cNvSpPr/>
      </dsp:nvSpPr>
      <dsp:spPr>
        <a:xfrm>
          <a:off x="229296" y="3014852"/>
          <a:ext cx="416903" cy="416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4ACD9-6FDB-49E9-9702-946A6DFB215F}">
      <dsp:nvSpPr>
        <dsp:cNvPr id="0" name=""/>
        <dsp:cNvSpPr/>
      </dsp:nvSpPr>
      <dsp:spPr>
        <a:xfrm>
          <a:off x="875496" y="2844300"/>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a:t>3)Examination- Systematically collect and examine material, be thorough and pay attention</a:t>
          </a:r>
          <a:endParaRPr lang="en-US" sz="1400" kern="1200"/>
        </a:p>
      </dsp:txBody>
      <dsp:txXfrm>
        <a:off x="875496" y="2844300"/>
        <a:ext cx="5296451" cy="758005"/>
      </dsp:txXfrm>
    </dsp:sp>
    <dsp:sp modelId="{E1D9C2D2-DB10-44DA-B4EA-3C87CA8C92F5}">
      <dsp:nvSpPr>
        <dsp:cNvPr id="0" name=""/>
        <dsp:cNvSpPr/>
      </dsp:nvSpPr>
      <dsp:spPr>
        <a:xfrm>
          <a:off x="0" y="379180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306A2-04C2-4079-A76C-A8A20B8A029F}">
      <dsp:nvSpPr>
        <dsp:cNvPr id="0" name=""/>
        <dsp:cNvSpPr/>
      </dsp:nvSpPr>
      <dsp:spPr>
        <a:xfrm>
          <a:off x="229296" y="3962359"/>
          <a:ext cx="416903" cy="4169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49F376-E75D-49BB-AAE2-007F57B9FA68}">
      <dsp:nvSpPr>
        <dsp:cNvPr id="0" name=""/>
        <dsp:cNvSpPr/>
      </dsp:nvSpPr>
      <dsp:spPr>
        <a:xfrm>
          <a:off x="875496" y="379180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a:t>4)Recording and Collating- Keep records and manage material that is gathered</a:t>
          </a:r>
          <a:endParaRPr lang="en-US" sz="1400" kern="1200"/>
        </a:p>
      </dsp:txBody>
      <dsp:txXfrm>
        <a:off x="875496" y="3791808"/>
        <a:ext cx="5296451" cy="758005"/>
      </dsp:txXfrm>
    </dsp:sp>
    <dsp:sp modelId="{84BD3154-F570-4FE8-B82C-1A8BD89FEBAD}">
      <dsp:nvSpPr>
        <dsp:cNvPr id="0" name=""/>
        <dsp:cNvSpPr/>
      </dsp:nvSpPr>
      <dsp:spPr>
        <a:xfrm>
          <a:off x="0" y="4739315"/>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B26FD-4575-466B-ABB9-CB6F2F436C02}">
      <dsp:nvSpPr>
        <dsp:cNvPr id="0" name=""/>
        <dsp:cNvSpPr/>
      </dsp:nvSpPr>
      <dsp:spPr>
        <a:xfrm>
          <a:off x="229296" y="4909866"/>
          <a:ext cx="416903" cy="4169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3157A6-50FF-4E19-AE1A-22D7EA3E6825}">
      <dsp:nvSpPr>
        <dsp:cNvPr id="0" name=""/>
        <dsp:cNvSpPr/>
      </dsp:nvSpPr>
      <dsp:spPr>
        <a:xfrm>
          <a:off x="875496" y="4739315"/>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a:t>5)Evaluation- Assess the material gathered and determine its contribution to resolving the issue</a:t>
          </a:r>
          <a:endParaRPr lang="en-US" sz="1400" kern="1200"/>
        </a:p>
      </dsp:txBody>
      <dsp:txXfrm>
        <a:off x="875496" y="4739315"/>
        <a:ext cx="5296451" cy="7580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6482F-5BB3-484C-802E-A41115BE82AD}">
      <dsp:nvSpPr>
        <dsp:cNvPr id="0" name=""/>
        <dsp:cNvSpPr/>
      </dsp:nvSpPr>
      <dsp:spPr>
        <a:xfrm>
          <a:off x="0" y="0"/>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9A22D7F-5BAA-4545-B29B-3CFF52178B88}">
      <dsp:nvSpPr>
        <dsp:cNvPr id="0" name=""/>
        <dsp:cNvSpPr/>
      </dsp:nvSpPr>
      <dsp:spPr>
        <a:xfrm>
          <a:off x="0" y="0"/>
          <a:ext cx="6714744" cy="2151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rtl="0">
            <a:lnSpc>
              <a:spcPct val="90000"/>
            </a:lnSpc>
            <a:spcBef>
              <a:spcPct val="0"/>
            </a:spcBef>
            <a:spcAft>
              <a:spcPct val="35000"/>
            </a:spcAft>
            <a:buNone/>
          </a:pPr>
          <a:r>
            <a:rPr lang="en-GB" sz="3300" kern="1200"/>
            <a:t>Using the 5WH questions, think critically about the following news report and the issues it raises. </a:t>
          </a:r>
          <a:endParaRPr lang="en-US" sz="3300" kern="1200">
            <a:latin typeface="Aptos Display" panose="020F0302020204030204"/>
          </a:endParaRPr>
        </a:p>
      </dsp:txBody>
      <dsp:txXfrm>
        <a:off x="0" y="0"/>
        <a:ext cx="6714744" cy="2151732"/>
      </dsp:txXfrm>
    </dsp:sp>
    <dsp:sp modelId="{BA8E3207-1DE7-4D3F-A982-F07453B189AE}">
      <dsp:nvSpPr>
        <dsp:cNvPr id="0" name=""/>
        <dsp:cNvSpPr/>
      </dsp:nvSpPr>
      <dsp:spPr>
        <a:xfrm>
          <a:off x="0" y="2151732"/>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EC3FD1-44F2-4970-8AB1-6A7EF71B2111}">
      <dsp:nvSpPr>
        <dsp:cNvPr id="0" name=""/>
        <dsp:cNvSpPr/>
      </dsp:nvSpPr>
      <dsp:spPr>
        <a:xfrm>
          <a:off x="0" y="2151732"/>
          <a:ext cx="6714744" cy="2151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Ask yourself about the news report, the problem that has been identified and the proposes solution.</a:t>
          </a:r>
        </a:p>
      </dsp:txBody>
      <dsp:txXfrm>
        <a:off x="0" y="2151732"/>
        <a:ext cx="6714744" cy="215173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8CDF15-C7E0-4668-962C-C9AC07BC0786}" type="datetimeFigureOut">
              <a:t>3/18/2025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B7730F-EA12-4ED4-AC89-0215245A4083}" type="slidenum">
              <a:t>‹#›</a:t>
            </a:fld>
            <a:endParaRPr lang="en-GB"/>
          </a:p>
        </p:txBody>
      </p:sp>
    </p:spTree>
    <p:extLst>
      <p:ext uri="{BB962C8B-B14F-4D97-AF65-F5344CB8AC3E}">
        <p14:creationId xmlns:p14="http://schemas.microsoft.com/office/powerpoint/2010/main" val="3749961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rPr lang="en-GB"/>
              <a:t>28</a:t>
            </a:fld>
            <a:endParaRPr lang="en-GB"/>
          </a:p>
        </p:txBody>
      </p:sp>
    </p:spTree>
    <p:extLst>
      <p:ext uri="{BB962C8B-B14F-4D97-AF65-F5344CB8AC3E}">
        <p14:creationId xmlns:p14="http://schemas.microsoft.com/office/powerpoint/2010/main" val="182094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Following the review the Ministry of Justice ended SOTP and replaced it with 2 new </a:t>
            </a:r>
            <a:r>
              <a:rPr lang="en-US" err="1">
                <a:ea typeface="Calibri"/>
                <a:cs typeface="Calibri"/>
              </a:rPr>
              <a:t>programmes</a:t>
            </a:r>
            <a:r>
              <a:rPr lang="en-US">
                <a:ea typeface="Calibri"/>
                <a:cs typeface="Calibri"/>
              </a:rPr>
              <a: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t>35</a:t>
            </a:fld>
            <a:endParaRPr lang="en-GB"/>
          </a:p>
        </p:txBody>
      </p:sp>
    </p:spTree>
    <p:extLst>
      <p:ext uri="{BB962C8B-B14F-4D97-AF65-F5344CB8AC3E}">
        <p14:creationId xmlns:p14="http://schemas.microsoft.com/office/powerpoint/2010/main" val="616817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order to understand how research can be viewed as an investigation, it is first important to define what an investigation is and also to define what research is.</a:t>
            </a:r>
          </a:p>
        </p:txBody>
      </p:sp>
      <p:sp>
        <p:nvSpPr>
          <p:cNvPr id="4" name="Slide Number Placeholder 3"/>
          <p:cNvSpPr>
            <a:spLocks noGrp="1"/>
          </p:cNvSpPr>
          <p:nvPr>
            <p:ph type="sldNum" sz="quarter" idx="5"/>
          </p:nvPr>
        </p:nvSpPr>
        <p:spPr/>
        <p:txBody>
          <a:bodyPr/>
          <a:lstStyle/>
          <a:p>
            <a:fld id="{4DFA8546-27D1-4FB8-AC29-14A6183D0D78}" type="slidenum">
              <a:t>39</a:t>
            </a:fld>
            <a:endParaRPr lang="en-GB"/>
          </a:p>
        </p:txBody>
      </p:sp>
    </p:spTree>
    <p:extLst>
      <p:ext uri="{BB962C8B-B14F-4D97-AF65-F5344CB8AC3E}">
        <p14:creationId xmlns:p14="http://schemas.microsoft.com/office/powerpoint/2010/main" val="2943696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We can see from the similarity in words that research and investigation is very closely linked.</a:t>
            </a:r>
          </a:p>
          <a:p>
            <a:r>
              <a:rPr lang="en-US">
                <a:ea typeface="Calibri"/>
                <a:cs typeface="Calibri"/>
              </a:rPr>
              <a:t>These definitions highlight the importance of systematic processes meaning approaches should be ordered and logical.</a:t>
            </a:r>
          </a:p>
        </p:txBody>
      </p:sp>
      <p:sp>
        <p:nvSpPr>
          <p:cNvPr id="4" name="Slide Number Placeholder 3"/>
          <p:cNvSpPr>
            <a:spLocks noGrp="1"/>
          </p:cNvSpPr>
          <p:nvPr>
            <p:ph type="sldNum" sz="quarter" idx="5"/>
          </p:nvPr>
        </p:nvSpPr>
        <p:spPr/>
        <p:txBody>
          <a:bodyPr/>
          <a:lstStyle/>
          <a:p>
            <a:fld id="{4DFA8546-27D1-4FB8-AC29-14A6183D0D78}" type="slidenum">
              <a:rPr lang="en-GB"/>
              <a:t>41</a:t>
            </a:fld>
            <a:endParaRPr lang="en-GB"/>
          </a:p>
        </p:txBody>
      </p:sp>
    </p:spTree>
    <p:extLst>
      <p:ext uri="{BB962C8B-B14F-4D97-AF65-F5344CB8AC3E}">
        <p14:creationId xmlns:p14="http://schemas.microsoft.com/office/powerpoint/2010/main" val="3304359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One of the key similarities between work- based investigation and evidence based research is the mindset that is needed to be adopted.</a:t>
            </a:r>
          </a:p>
          <a:p>
            <a:r>
              <a:rPr lang="en-US">
                <a:ea typeface="Calibri"/>
                <a:cs typeface="Calibri"/>
              </a:rPr>
              <a:t>It is a critical approach where information is not accepted at face value and a questioning mindset is maintained.</a:t>
            </a:r>
          </a:p>
          <a:p>
            <a:r>
              <a:rPr lang="en-US">
                <a:ea typeface="Calibri"/>
                <a:cs typeface="Calibri"/>
              </a:rPr>
              <a:t>Investigators need to adopt a neutral position and objectively assess the information.</a:t>
            </a:r>
          </a:p>
          <a:p>
            <a:r>
              <a:rPr lang="en-US">
                <a:ea typeface="Calibri"/>
                <a:cs typeface="Calibri"/>
              </a:rPr>
              <a:t>Critical thinking and being critical within the research process </a:t>
            </a:r>
            <a:r>
              <a:rPr lang="en-US" err="1">
                <a:ea typeface="Calibri"/>
                <a:cs typeface="Calibri"/>
              </a:rPr>
              <a:t>isnt</a:t>
            </a:r>
            <a:r>
              <a:rPr lang="en-US">
                <a:ea typeface="Calibri"/>
                <a:cs typeface="Calibri"/>
              </a:rPr>
              <a:t> about </a:t>
            </a:r>
            <a:r>
              <a:rPr lang="en-US" err="1">
                <a:ea typeface="Calibri"/>
                <a:cs typeface="Calibri"/>
              </a:rPr>
              <a:t>criticising</a:t>
            </a:r>
            <a:r>
              <a:rPr lang="en-US">
                <a:ea typeface="Calibri"/>
                <a:cs typeface="Calibri"/>
              </a:rPr>
              <a:t>. It is not looking for fault in what you are reading. Rather its about approaching the literature and the research process with an open and questioning mind.</a:t>
            </a:r>
          </a:p>
        </p:txBody>
      </p:sp>
      <p:sp>
        <p:nvSpPr>
          <p:cNvPr id="4" name="Slide Number Placeholder 3"/>
          <p:cNvSpPr>
            <a:spLocks noGrp="1"/>
          </p:cNvSpPr>
          <p:nvPr>
            <p:ph type="sldNum" sz="quarter" idx="5"/>
          </p:nvPr>
        </p:nvSpPr>
        <p:spPr/>
        <p:txBody>
          <a:bodyPr/>
          <a:lstStyle/>
          <a:p>
            <a:fld id="{4DFA8546-27D1-4FB8-AC29-14A6183D0D78}" type="slidenum">
              <a:rPr lang="en-GB"/>
              <a:t>43</a:t>
            </a:fld>
            <a:endParaRPr lang="en-GB"/>
          </a:p>
        </p:txBody>
      </p:sp>
    </p:spTree>
    <p:extLst>
      <p:ext uri="{BB962C8B-B14F-4D97-AF65-F5344CB8AC3E}">
        <p14:creationId xmlns:p14="http://schemas.microsoft.com/office/powerpoint/2010/main" val="102382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To help adopt a critical mindset, it can be useful to use the 5WH rule of questioning. You will often see this throughout your academic journey.</a:t>
            </a:r>
          </a:p>
        </p:txBody>
      </p:sp>
      <p:sp>
        <p:nvSpPr>
          <p:cNvPr id="4" name="Slide Number Placeholder 3"/>
          <p:cNvSpPr>
            <a:spLocks noGrp="1"/>
          </p:cNvSpPr>
          <p:nvPr>
            <p:ph type="sldNum" sz="quarter" idx="5"/>
          </p:nvPr>
        </p:nvSpPr>
        <p:spPr/>
        <p:txBody>
          <a:bodyPr/>
          <a:lstStyle/>
          <a:p>
            <a:fld id="{4DFA8546-27D1-4FB8-AC29-14A6183D0D78}" type="slidenum">
              <a:rPr lang="en-GB"/>
              <a:t>45</a:t>
            </a:fld>
            <a:endParaRPr lang="en-GB"/>
          </a:p>
        </p:txBody>
      </p:sp>
    </p:spTree>
    <p:extLst>
      <p:ext uri="{BB962C8B-B14F-4D97-AF65-F5344CB8AC3E}">
        <p14:creationId xmlns:p14="http://schemas.microsoft.com/office/powerpoint/2010/main" val="794243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is a conscious process which is also known as active thinking. This will also come in handy when you are researching for your dissertation</a:t>
            </a:r>
          </a:p>
        </p:txBody>
      </p:sp>
      <p:sp>
        <p:nvSpPr>
          <p:cNvPr id="4" name="Slide Number Placeholder 3"/>
          <p:cNvSpPr>
            <a:spLocks noGrp="1"/>
          </p:cNvSpPr>
          <p:nvPr>
            <p:ph type="sldNum" sz="quarter" idx="5"/>
          </p:nvPr>
        </p:nvSpPr>
        <p:spPr/>
        <p:txBody>
          <a:bodyPr/>
          <a:lstStyle/>
          <a:p>
            <a:fld id="{4DFA8546-27D1-4FB8-AC29-14A6183D0D78}" type="slidenum">
              <a:rPr lang="en-GB"/>
              <a:t>46</a:t>
            </a:fld>
            <a:endParaRPr lang="en-GB"/>
          </a:p>
        </p:txBody>
      </p:sp>
    </p:spTree>
    <p:extLst>
      <p:ext uri="{BB962C8B-B14F-4D97-AF65-F5344CB8AC3E}">
        <p14:creationId xmlns:p14="http://schemas.microsoft.com/office/powerpoint/2010/main" val="3716525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ollinsdictionary.com/dictionary/english/favour" TargetMode="External"/><Relationship Id="rId2" Type="http://schemas.openxmlformats.org/officeDocument/2006/relationships/hyperlink" Target="https://www.collinsdictionary.com/dictionary/english/prefer" TargetMode="External"/><Relationship Id="rId1" Type="http://schemas.openxmlformats.org/officeDocument/2006/relationships/slideLayout" Target="../slideLayouts/slideLayout2.xml"/><Relationship Id="rId4" Type="http://schemas.openxmlformats.org/officeDocument/2006/relationships/hyperlink" Target="https://www.collinsdictionary.com/dictionary/english/choice"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86865" y="818984"/>
            <a:ext cx="8603464" cy="3268520"/>
          </a:xfrm>
        </p:spPr>
        <p:txBody>
          <a:bodyPr>
            <a:normAutofit/>
          </a:bodyPr>
          <a:lstStyle/>
          <a:p>
            <a:pPr algn="r"/>
            <a:r>
              <a:rPr lang="en-GB" sz="4800">
                <a:solidFill>
                  <a:srgbClr val="FFFFFF"/>
                </a:solidFill>
              </a:rPr>
              <a:t>Evidence Based Policing and decision making</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931874" y="4797188"/>
            <a:ext cx="6051236" cy="1241828"/>
          </a:xfrm>
        </p:spPr>
        <p:txBody>
          <a:bodyPr vert="horz" lIns="91440" tIns="45720" rIns="91440" bIns="45720" rtlCol="0" anchor="t">
            <a:normAutofit/>
          </a:bodyPr>
          <a:lstStyle/>
          <a:p>
            <a:pPr algn="r"/>
            <a:r>
              <a:rPr lang="en-GB">
                <a:solidFill>
                  <a:srgbClr val="FFFFFF"/>
                </a:solidFill>
              </a:rPr>
              <a:t>Week 7 </a:t>
            </a:r>
            <a:endParaRPr lang="en-US"/>
          </a:p>
          <a:p>
            <a:pPr algn="r"/>
            <a:r>
              <a:rPr lang="en-GB">
                <a:solidFill>
                  <a:srgbClr val="FFFFFF"/>
                </a:solidFill>
              </a:rPr>
              <a:t>(BMPL4016 )</a:t>
            </a:r>
            <a:endParaRPr lang="en-GB"/>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CE5FA-C104-EE6D-C71E-C96D61A68DC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Aims for this week</a:t>
            </a:r>
          </a:p>
        </p:txBody>
      </p:sp>
      <p:sp>
        <p:nvSpPr>
          <p:cNvPr id="3" name="Content Placeholder 2">
            <a:extLst>
              <a:ext uri="{FF2B5EF4-FFF2-40B4-BE49-F238E27FC236}">
                <a16:creationId xmlns:a16="http://schemas.microsoft.com/office/drawing/2014/main" id="{F446792C-E2CC-A4A3-91F5-687575BEBACA}"/>
              </a:ext>
            </a:extLst>
          </p:cNvPr>
          <p:cNvSpPr>
            <a:spLocks noGrp="1"/>
          </p:cNvSpPr>
          <p:nvPr>
            <p:ph idx="1"/>
          </p:nvPr>
        </p:nvSpPr>
        <p:spPr>
          <a:xfrm>
            <a:off x="1371599" y="2318197"/>
            <a:ext cx="9724031" cy="3683358"/>
          </a:xfrm>
        </p:spPr>
        <p:txBody>
          <a:bodyPr vert="horz" lIns="91440" tIns="45720" rIns="91440" bIns="45720" rtlCol="0" anchor="ctr">
            <a:normAutofit/>
          </a:bodyPr>
          <a:lstStyle/>
          <a:p>
            <a:pPr>
              <a:buFont typeface="Arial"/>
              <a:buChar char="•"/>
            </a:pPr>
            <a:r>
              <a:rPr lang="en-GB" sz="2000"/>
              <a:t>Recap assignment 2</a:t>
            </a:r>
            <a:endParaRPr lang="en-US" sz="2000"/>
          </a:p>
          <a:p>
            <a:pPr>
              <a:buFont typeface="Arial"/>
              <a:buChar char="•"/>
            </a:pPr>
            <a:r>
              <a:rPr lang="en-GB" sz="2000"/>
              <a:t>Research as an investigation</a:t>
            </a:r>
            <a:endParaRPr lang="en-US" sz="2000"/>
          </a:p>
          <a:p>
            <a:pPr>
              <a:buFont typeface="Arial"/>
              <a:buChar char="•"/>
            </a:pPr>
            <a:r>
              <a:rPr lang="en-GB" sz="2000"/>
              <a:t>Analysing evidence</a:t>
            </a:r>
            <a:endParaRPr lang="en-US" sz="2000"/>
          </a:p>
          <a:p>
            <a:pPr>
              <a:buFont typeface="Arial"/>
              <a:buChar char="•"/>
            </a:pPr>
            <a:r>
              <a:rPr lang="en-GB" sz="2000"/>
              <a:t>Bias</a:t>
            </a:r>
            <a:endParaRPr lang="en-US" sz="2000"/>
          </a:p>
          <a:p>
            <a:pPr>
              <a:buFont typeface="Arial"/>
              <a:buChar char="•"/>
            </a:pPr>
            <a:r>
              <a:rPr lang="en-GB" sz="2000"/>
              <a:t>Emmie model</a:t>
            </a:r>
            <a:endParaRPr lang="en-US" sz="2000"/>
          </a:p>
          <a:p>
            <a:pPr>
              <a:buFont typeface="Arial"/>
              <a:buChar char="•"/>
            </a:pPr>
            <a:r>
              <a:rPr lang="en-GB" sz="2000"/>
              <a:t>Task</a:t>
            </a:r>
            <a:endParaRPr lang="en-GB"/>
          </a:p>
        </p:txBody>
      </p:sp>
    </p:spTree>
    <p:extLst>
      <p:ext uri="{BB962C8B-B14F-4D97-AF65-F5344CB8AC3E}">
        <p14:creationId xmlns:p14="http://schemas.microsoft.com/office/powerpoint/2010/main" val="3909575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684D7-7A70-1DAC-CB25-A3C370452F7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Assignment 2</a:t>
            </a:r>
          </a:p>
        </p:txBody>
      </p:sp>
      <p:graphicFrame>
        <p:nvGraphicFramePr>
          <p:cNvPr id="6" name="Content Placeholder 5">
            <a:extLst>
              <a:ext uri="{FF2B5EF4-FFF2-40B4-BE49-F238E27FC236}">
                <a16:creationId xmlns:a16="http://schemas.microsoft.com/office/drawing/2014/main" id="{D527889A-843A-5434-AD01-FB8D21EC41A0}"/>
              </a:ext>
            </a:extLst>
          </p:cNvPr>
          <p:cNvGraphicFramePr>
            <a:graphicFrameLocks noGrp="1"/>
          </p:cNvGraphicFramePr>
          <p:nvPr>
            <p:ph idx="1"/>
            <p:extLst>
              <p:ext uri="{D42A27DB-BD31-4B8C-83A1-F6EECF244321}">
                <p14:modId xmlns:p14="http://schemas.microsoft.com/office/powerpoint/2010/main" val="1985177971"/>
              </p:ext>
            </p:extLst>
          </p:nvPr>
        </p:nvGraphicFramePr>
        <p:xfrm>
          <a:off x="838200" y="2011479"/>
          <a:ext cx="10515600" cy="3643884"/>
        </p:xfrm>
        <a:graphic>
          <a:graphicData uri="http://schemas.openxmlformats.org/drawingml/2006/table">
            <a:tbl>
              <a:tblPr bandRow="1">
                <a:tableStyleId>{5C22544A-7EE6-4342-B048-85BDC9FD1C3A}</a:tableStyleId>
              </a:tblPr>
              <a:tblGrid>
                <a:gridCol w="10515600">
                  <a:extLst>
                    <a:ext uri="{9D8B030D-6E8A-4147-A177-3AD203B41FA5}">
                      <a16:colId xmlns:a16="http://schemas.microsoft.com/office/drawing/2014/main" val="2307287885"/>
                    </a:ext>
                  </a:extLst>
                </a:gridCol>
              </a:tblGrid>
              <a:tr h="190500">
                <a:tc>
                  <a:txBody>
                    <a:bodyPr/>
                    <a:lstStyle/>
                    <a:p>
                      <a:pPr algn="l" rtl="0" fontAlgn="base">
                        <a:lnSpc>
                          <a:spcPts val="2700"/>
                        </a:lnSpc>
                        <a:buNone/>
                      </a:pPr>
                      <a:r>
                        <a:rPr lang="en-GB" sz="1200" b="0" i="0">
                          <a:solidFill>
                            <a:srgbClr val="000000"/>
                          </a:solidFill>
                          <a:effectLst/>
                          <a:latin typeface="Arial" panose="020B0604020202020204" pitchFamily="34" charset="0"/>
                        </a:rPr>
                        <a:t>Provide a group presentation (maximum of 4 people per group) which addresses the following:  </a:t>
                      </a:r>
                      <a:endParaRPr lang="en-GB" b="0" i="0">
                        <a:effectLst/>
                      </a:endParaRPr>
                    </a:p>
                    <a:p>
                      <a:pPr algn="l" rtl="0" fontAlgn="base">
                        <a:lnSpc>
                          <a:spcPts val="1457"/>
                        </a:lnSpc>
                        <a:buNone/>
                      </a:pPr>
                      <a:r>
                        <a:rPr lang="en-GB" sz="1200" b="1" i="0">
                          <a:effectLst/>
                          <a:latin typeface="Arial" panose="020B0604020202020204" pitchFamily="34" charset="0"/>
                        </a:rPr>
                        <a:t>Discuss how community engagement strategies can be used to improve trust and legitimacy when policing the public.</a:t>
                      </a:r>
                      <a:r>
                        <a:rPr lang="en-GB" sz="1200" b="0" i="0">
                          <a:effectLst/>
                          <a:latin typeface="Arial" panose="020B0604020202020204" pitchFamily="34" charset="0"/>
                        </a:rPr>
                        <a:t> </a:t>
                      </a:r>
                      <a:endParaRPr lang="en-GB" b="0" i="0">
                        <a:effectLst/>
                      </a:endParaRPr>
                    </a:p>
                    <a:p>
                      <a:pPr algn="l" rtl="0" fontAlgn="base">
                        <a:lnSpc>
                          <a:spcPts val="2700"/>
                        </a:lnSpc>
                        <a:buNone/>
                      </a:pPr>
                      <a:r>
                        <a:rPr lang="en-GB" sz="1200" b="0" i="0">
                          <a:solidFill>
                            <a:srgbClr val="000000"/>
                          </a:solidFill>
                          <a:effectLst/>
                          <a:latin typeface="Arial" panose="020B0604020202020204" pitchFamily="34" charset="0"/>
                        </a:rPr>
                        <a:t> </a:t>
                      </a:r>
                      <a:endParaRPr lang="en-GB" b="0" i="0">
                        <a:effectLst/>
                      </a:endParaRPr>
                    </a:p>
                  </a:txBody>
                  <a:tcPr marL="57150" marR="57150">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913204809"/>
                  </a:ext>
                </a:extLst>
              </a:tr>
              <a:tr h="190500">
                <a:tc>
                  <a:txBody>
                    <a:bodyPr/>
                    <a:lstStyle/>
                    <a:p>
                      <a:pPr algn="l" rtl="0" fontAlgn="base">
                        <a:lnSpc>
                          <a:spcPts val="2700"/>
                        </a:lnSpc>
                        <a:buNone/>
                      </a:pPr>
                      <a:r>
                        <a:rPr lang="en-GB" sz="1200" b="0" i="0">
                          <a:solidFill>
                            <a:srgbClr val="000000"/>
                          </a:solidFill>
                          <a:effectLst/>
                          <a:latin typeface="Arial" panose="020B0604020202020204" pitchFamily="34" charset="0"/>
                        </a:rPr>
                        <a:t>Within your presentation, you may wish to consider the following:- </a:t>
                      </a:r>
                      <a:endParaRPr lang="en-GB" b="0" i="0">
                        <a:effectLst/>
                      </a:endParaRPr>
                    </a:p>
                    <a:p>
                      <a:pPr marL="342900" lvl="0" indent="-342900" algn="l" rtl="0" fontAlgn="base">
                        <a:lnSpc>
                          <a:spcPts val="2700"/>
                        </a:lnSpc>
                        <a:buFont typeface="Arial" panose="020B0604020202020204" pitchFamily="34" charset="0"/>
                        <a:buChar char="•"/>
                      </a:pPr>
                      <a:r>
                        <a:rPr lang="en-GB" sz="1200" b="0" i="0">
                          <a:solidFill>
                            <a:srgbClr val="000000"/>
                          </a:solidFill>
                          <a:effectLst/>
                          <a:latin typeface="Arial" panose="020B0604020202020204" pitchFamily="34" charset="0"/>
                        </a:rPr>
                        <a:t>The effectiveness of current strategies in improving public confidence and trust </a:t>
                      </a:r>
                      <a:endParaRPr lang="en-GB" sz="1200" b="0" i="0">
                        <a:effectLst/>
                        <a:latin typeface="Arial" panose="020B0604020202020204" pitchFamily="34" charset="0"/>
                      </a:endParaRPr>
                    </a:p>
                    <a:p>
                      <a:pPr marL="342900" lvl="0" indent="-342900" algn="l" rtl="0" fontAlgn="base">
                        <a:lnSpc>
                          <a:spcPts val="2700"/>
                        </a:lnSpc>
                        <a:buFont typeface="Arial" panose="020B0604020202020204" pitchFamily="34" charset="0"/>
                        <a:buChar char="•"/>
                      </a:pPr>
                      <a:r>
                        <a:rPr lang="en-GB" sz="1200" b="0" i="0">
                          <a:solidFill>
                            <a:srgbClr val="000000"/>
                          </a:solidFill>
                          <a:effectLst/>
                          <a:latin typeface="Arial" panose="020B0604020202020204" pitchFamily="34" charset="0"/>
                        </a:rPr>
                        <a:t>The challenges of implementing EBP within community policing </a:t>
                      </a:r>
                      <a:endParaRPr lang="en-GB" sz="1200" b="0" i="0">
                        <a:effectLst/>
                        <a:latin typeface="Arial" panose="020B0604020202020204" pitchFamily="34" charset="0"/>
                      </a:endParaRPr>
                    </a:p>
                    <a:p>
                      <a:pPr marL="342900" lvl="0" indent="-342900" algn="l" rtl="0" fontAlgn="base">
                        <a:lnSpc>
                          <a:spcPts val="2700"/>
                        </a:lnSpc>
                        <a:buFont typeface="Arial" panose="020B0604020202020204" pitchFamily="34" charset="0"/>
                        <a:buChar char="•"/>
                      </a:pPr>
                      <a:r>
                        <a:rPr lang="en-GB" sz="1200" b="0" i="0">
                          <a:solidFill>
                            <a:srgbClr val="000000"/>
                          </a:solidFill>
                          <a:effectLst/>
                          <a:latin typeface="Arial" panose="020B0604020202020204" pitchFamily="34" charset="0"/>
                        </a:rPr>
                        <a:t>The use of case studies to support your discussion </a:t>
                      </a:r>
                      <a:endParaRPr lang="en-GB" sz="1200" b="0" i="0">
                        <a:effectLst/>
                        <a:latin typeface="Arial" panose="020B0604020202020204" pitchFamily="34" charset="0"/>
                      </a:endParaRPr>
                    </a:p>
                    <a:p>
                      <a:pPr algn="l" rtl="0" fontAlgn="base">
                        <a:lnSpc>
                          <a:spcPts val="1457"/>
                        </a:lnSpc>
                        <a:buNone/>
                      </a:pPr>
                      <a:r>
                        <a:rPr lang="en-GB" sz="1200" b="0" i="0">
                          <a:solidFill>
                            <a:srgbClr val="000000"/>
                          </a:solidFill>
                          <a:effectLst/>
                          <a:latin typeface="Arial" panose="020B0604020202020204" pitchFamily="34" charset="0"/>
                        </a:rPr>
                        <a:t> </a:t>
                      </a:r>
                      <a:endParaRPr lang="en-GB" b="0" i="0">
                        <a:effectLst/>
                      </a:endParaRPr>
                    </a:p>
                  </a:txBody>
                  <a:tcPr marL="57150" marR="57150">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919609410"/>
                  </a:ext>
                </a:extLst>
              </a:tr>
              <a:tr h="190500">
                <a:tc>
                  <a:txBody>
                    <a:bodyPr/>
                    <a:lstStyle/>
                    <a:p>
                      <a:pPr algn="l" rtl="0" fontAlgn="base">
                        <a:lnSpc>
                          <a:spcPts val="2700"/>
                        </a:lnSpc>
                        <a:buNone/>
                      </a:pPr>
                      <a:r>
                        <a:rPr lang="en-GB" sz="1200" b="0" i="0">
                          <a:solidFill>
                            <a:srgbClr val="000000"/>
                          </a:solidFill>
                          <a:effectLst/>
                          <a:latin typeface="Arial" panose="020B0604020202020204" pitchFamily="34" charset="0"/>
                        </a:rPr>
                        <a:t>Your presentation must be supported through the use of Harvard referencing and a full reference list must be included at the end of your slides. You must also include a Research Timeline (please see below) to detail how you went about your research in order to execute this assignment.(The research timeline can be copied and pasted onto a presentation slide). </a:t>
                      </a:r>
                      <a:endParaRPr lang="en-GB" b="0" i="0">
                        <a:effectLst/>
                      </a:endParaRPr>
                    </a:p>
                  </a:txBody>
                  <a:tcPr marL="57150" marR="57150">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871679395"/>
                  </a:ext>
                </a:extLst>
              </a:tr>
            </a:tbl>
          </a:graphicData>
        </a:graphic>
      </p:graphicFrame>
    </p:spTree>
    <p:extLst>
      <p:ext uri="{BB962C8B-B14F-4D97-AF65-F5344CB8AC3E}">
        <p14:creationId xmlns:p14="http://schemas.microsoft.com/office/powerpoint/2010/main" val="343391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80379-B1EE-4BEF-3848-3E45867159AD}"/>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cs typeface="Calibri Light"/>
              </a:rPr>
              <a:t>Searching for existing evidence</a:t>
            </a:r>
            <a:endParaRPr lang="en-GB" sz="4000">
              <a:solidFill>
                <a:srgbClr val="FFFFFF"/>
              </a:solidFill>
            </a:endParaRPr>
          </a:p>
        </p:txBody>
      </p:sp>
      <p:sp>
        <p:nvSpPr>
          <p:cNvPr id="3" name="Content Placeholder 2">
            <a:extLst>
              <a:ext uri="{FF2B5EF4-FFF2-40B4-BE49-F238E27FC236}">
                <a16:creationId xmlns:a16="http://schemas.microsoft.com/office/drawing/2014/main" id="{AFB977EF-B7CD-519A-F75F-B86ACBD1CEB9}"/>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1700">
                <a:cs typeface="Calibri"/>
              </a:rPr>
              <a:t>What type of research is this known as?</a:t>
            </a:r>
          </a:p>
          <a:p>
            <a:r>
              <a:rPr lang="en-GB" sz="1700">
                <a:cs typeface="Calibri"/>
              </a:rPr>
              <a:t>Deploying your search strategy- use keywords!</a:t>
            </a:r>
          </a:p>
          <a:p>
            <a:pPr marL="0" indent="0">
              <a:buNone/>
            </a:pPr>
            <a:r>
              <a:rPr lang="en-GB" sz="1700" b="1" u="sng">
                <a:cs typeface="Calibri"/>
              </a:rPr>
              <a:t>TASK</a:t>
            </a:r>
          </a:p>
          <a:p>
            <a:pPr marL="0" indent="0">
              <a:buNone/>
            </a:pPr>
            <a:r>
              <a:rPr lang="en-GB" sz="1700">
                <a:cs typeface="Calibri"/>
              </a:rPr>
              <a:t>Thinking about how you search the internet. You are tasked with finding information on</a:t>
            </a:r>
            <a:r>
              <a:rPr lang="en-GB" sz="1700" b="1">
                <a:cs typeface="Calibri"/>
              </a:rPr>
              <a:t> crime prevention in the UK.</a:t>
            </a:r>
          </a:p>
          <a:p>
            <a:pPr marL="0" indent="0">
              <a:buNone/>
            </a:pPr>
            <a:r>
              <a:rPr lang="en-GB" sz="1700">
                <a:cs typeface="Calibri"/>
              </a:rPr>
              <a:t>A) Write down the number of results if you search using the words </a:t>
            </a:r>
            <a:r>
              <a:rPr lang="en-GB" sz="1700" i="1">
                <a:cs typeface="Calibri"/>
              </a:rPr>
              <a:t>crime prevention research.</a:t>
            </a:r>
          </a:p>
          <a:p>
            <a:pPr marL="0" indent="0">
              <a:buNone/>
            </a:pPr>
            <a:r>
              <a:rPr lang="en-GB" sz="1700" i="1">
                <a:cs typeface="Calibri"/>
              </a:rPr>
              <a:t>B</a:t>
            </a:r>
            <a:r>
              <a:rPr lang="en-GB" sz="1700">
                <a:cs typeface="Calibri"/>
              </a:rPr>
              <a:t>) Search again but using the words</a:t>
            </a:r>
            <a:r>
              <a:rPr lang="en-GB" sz="1700" i="1">
                <a:cs typeface="Calibri"/>
              </a:rPr>
              <a:t> crime prevention research UK- </a:t>
            </a:r>
            <a:r>
              <a:rPr lang="en-GB" sz="1700">
                <a:cs typeface="Calibri"/>
              </a:rPr>
              <a:t>What happens?</a:t>
            </a:r>
          </a:p>
          <a:p>
            <a:pPr marL="0" indent="0">
              <a:buNone/>
            </a:pPr>
            <a:r>
              <a:rPr lang="en-GB" sz="1700" i="1">
                <a:cs typeface="Calibri"/>
              </a:rPr>
              <a:t>C) </a:t>
            </a:r>
            <a:r>
              <a:rPr lang="en-GB" sz="1700">
                <a:cs typeface="Calibri"/>
              </a:rPr>
              <a:t>Search again using</a:t>
            </a:r>
            <a:r>
              <a:rPr lang="en-GB" sz="1700" i="1">
                <a:cs typeface="Calibri"/>
              </a:rPr>
              <a:t> crime prevention research UK Midlands- </a:t>
            </a:r>
            <a:r>
              <a:rPr lang="en-GB" sz="1700">
                <a:cs typeface="Calibri"/>
              </a:rPr>
              <a:t>do the numbers reduce again?</a:t>
            </a:r>
          </a:p>
          <a:p>
            <a:pPr marL="0" indent="0">
              <a:buNone/>
            </a:pPr>
            <a:r>
              <a:rPr lang="en-GB" sz="1700" i="1">
                <a:cs typeface="Calibri"/>
              </a:rPr>
              <a:t>D) </a:t>
            </a:r>
            <a:r>
              <a:rPr lang="en-GB" sz="1700">
                <a:cs typeface="Calibri"/>
              </a:rPr>
              <a:t>Finally, search again this time using</a:t>
            </a:r>
            <a:r>
              <a:rPr lang="en-GB" sz="1700" i="1">
                <a:cs typeface="Calibri"/>
              </a:rPr>
              <a:t> "crime prevention research UK". </a:t>
            </a:r>
            <a:r>
              <a:rPr lang="en-GB" sz="1700">
                <a:cs typeface="Calibri"/>
              </a:rPr>
              <a:t>What is the result?</a:t>
            </a:r>
          </a:p>
        </p:txBody>
      </p:sp>
    </p:spTree>
    <p:extLst>
      <p:ext uri="{BB962C8B-B14F-4D97-AF65-F5344CB8AC3E}">
        <p14:creationId xmlns:p14="http://schemas.microsoft.com/office/powerpoint/2010/main" val="96047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36D441-3216-1329-F2FC-DDF3FF803308}"/>
              </a:ext>
            </a:extLst>
          </p:cNvPr>
          <p:cNvSpPr>
            <a:spLocks noGrp="1"/>
          </p:cNvSpPr>
          <p:nvPr>
            <p:ph type="title"/>
          </p:nvPr>
        </p:nvSpPr>
        <p:spPr>
          <a:xfrm>
            <a:off x="1171074" y="1396686"/>
            <a:ext cx="3240506" cy="4064628"/>
          </a:xfrm>
        </p:spPr>
        <p:txBody>
          <a:bodyPr>
            <a:normAutofit/>
          </a:bodyPr>
          <a:lstStyle/>
          <a:p>
            <a:r>
              <a:rPr lang="en-GB">
                <a:solidFill>
                  <a:srgbClr val="FFFFFF"/>
                </a:solidFill>
                <a:cs typeface="Calibri Light"/>
              </a:rPr>
              <a:t>Resource Pillars: catagorising existing research</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72969F5-9203-80D4-D603-275FF4AEED4B}"/>
              </a:ext>
            </a:extLst>
          </p:cNvPr>
          <p:cNvSpPr>
            <a:spLocks noGrp="1"/>
          </p:cNvSpPr>
          <p:nvPr>
            <p:ph idx="1"/>
          </p:nvPr>
        </p:nvSpPr>
        <p:spPr>
          <a:xfrm>
            <a:off x="5370153" y="1526033"/>
            <a:ext cx="5536397" cy="3935281"/>
          </a:xfrm>
        </p:spPr>
        <p:txBody>
          <a:bodyPr vert="horz" lIns="91440" tIns="45720" rIns="91440" bIns="45720" rtlCol="0">
            <a:normAutofit/>
          </a:bodyPr>
          <a:lstStyle/>
          <a:p>
            <a:pPr marL="0" indent="0">
              <a:buNone/>
            </a:pPr>
            <a:r>
              <a:rPr lang="en-GB" sz="1500">
                <a:cs typeface="Calibri"/>
              </a:rPr>
              <a:t>Over the years EBP research has been conducted and it is not always clear where information and resources are retained.</a:t>
            </a:r>
            <a:endParaRPr lang="en-US" sz="1500"/>
          </a:p>
          <a:p>
            <a:pPr marL="0" indent="0">
              <a:buNone/>
            </a:pPr>
            <a:r>
              <a:rPr lang="en-GB" sz="1500">
                <a:cs typeface="Calibri"/>
              </a:rPr>
              <a:t>9 Resource Pillars:-</a:t>
            </a:r>
          </a:p>
          <a:p>
            <a:r>
              <a:rPr lang="en-GB" sz="1500">
                <a:cs typeface="Calibri"/>
              </a:rPr>
              <a:t>Government agencies</a:t>
            </a:r>
          </a:p>
          <a:p>
            <a:r>
              <a:rPr lang="en-GB" sz="1500">
                <a:cs typeface="Calibri"/>
              </a:rPr>
              <a:t>Academic literature</a:t>
            </a:r>
          </a:p>
          <a:p>
            <a:r>
              <a:rPr lang="en-GB" sz="1500">
                <a:cs typeface="Calibri"/>
              </a:rPr>
              <a:t>Law enforcement</a:t>
            </a:r>
          </a:p>
          <a:p>
            <a:r>
              <a:rPr lang="en-GB" sz="1500">
                <a:cs typeface="Calibri"/>
              </a:rPr>
              <a:t>Available toolkits</a:t>
            </a:r>
          </a:p>
          <a:p>
            <a:r>
              <a:rPr lang="en-GB" sz="1500">
                <a:cs typeface="Calibri"/>
              </a:rPr>
              <a:t>Collaborations</a:t>
            </a:r>
          </a:p>
          <a:p>
            <a:r>
              <a:rPr lang="en-GB" sz="1500">
                <a:cs typeface="Calibri"/>
              </a:rPr>
              <a:t>Think tanks</a:t>
            </a:r>
          </a:p>
          <a:p>
            <a:r>
              <a:rPr lang="en-GB" sz="1500">
                <a:cs typeface="Calibri"/>
              </a:rPr>
              <a:t>International organisations</a:t>
            </a:r>
          </a:p>
          <a:p>
            <a:r>
              <a:rPr lang="en-GB" sz="1500">
                <a:cs typeface="Calibri"/>
              </a:rPr>
              <a:t>Charities and voluntary organisations</a:t>
            </a:r>
          </a:p>
          <a:p>
            <a:r>
              <a:rPr lang="en-GB" sz="1500">
                <a:cs typeface="Calibri"/>
              </a:rPr>
              <a:t>Case law </a:t>
            </a:r>
          </a:p>
        </p:txBody>
      </p:sp>
    </p:spTree>
    <p:extLst>
      <p:ext uri="{BB962C8B-B14F-4D97-AF65-F5344CB8AC3E}">
        <p14:creationId xmlns:p14="http://schemas.microsoft.com/office/powerpoint/2010/main" val="365733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9265A0-EEC9-CE21-8902-14E2EDC9E13D}"/>
              </a:ext>
            </a:extLst>
          </p:cNvPr>
          <p:cNvSpPr>
            <a:spLocks noGrp="1"/>
          </p:cNvSpPr>
          <p:nvPr>
            <p:ph type="title"/>
          </p:nvPr>
        </p:nvSpPr>
        <p:spPr>
          <a:xfrm>
            <a:off x="5894962" y="479493"/>
            <a:ext cx="5458838" cy="1325563"/>
          </a:xfrm>
        </p:spPr>
        <p:txBody>
          <a:bodyPr>
            <a:normAutofit/>
          </a:bodyPr>
          <a:lstStyle/>
          <a:p>
            <a:r>
              <a:rPr lang="en-GB">
                <a:cs typeface="Calibri Light"/>
              </a:rPr>
              <a:t>Resource pillars</a:t>
            </a:r>
            <a:endParaRPr lang="en-GB"/>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White pillars">
            <a:extLst>
              <a:ext uri="{FF2B5EF4-FFF2-40B4-BE49-F238E27FC236}">
                <a16:creationId xmlns:a16="http://schemas.microsoft.com/office/drawing/2014/main" id="{0E0D5C04-AA56-4C60-DF92-51786A971316}"/>
              </a:ext>
            </a:extLst>
          </p:cNvPr>
          <p:cNvPicPr>
            <a:picLocks noChangeAspect="1"/>
          </p:cNvPicPr>
          <p:nvPr/>
        </p:nvPicPr>
        <p:blipFill rotWithShape="1">
          <a:blip r:embed="rId2"/>
          <a:srcRect l="13750" r="7740" b="2"/>
          <a:stretch/>
        </p:blipFill>
        <p:spPr>
          <a:xfrm>
            <a:off x="703182" y="1313280"/>
            <a:ext cx="4777381" cy="406169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BC8A390-C114-BEBD-CE16-D5E267907C95}"/>
              </a:ext>
            </a:extLst>
          </p:cNvPr>
          <p:cNvSpPr>
            <a:spLocks noGrp="1"/>
          </p:cNvSpPr>
          <p:nvPr>
            <p:ph idx="1"/>
          </p:nvPr>
        </p:nvSpPr>
        <p:spPr>
          <a:xfrm>
            <a:off x="5894962" y="1984443"/>
            <a:ext cx="5458838" cy="4192520"/>
          </a:xfrm>
        </p:spPr>
        <p:txBody>
          <a:bodyPr vert="horz" lIns="91440" tIns="45720" rIns="91440" bIns="45720" rtlCol="0">
            <a:normAutofit/>
          </a:bodyPr>
          <a:lstStyle/>
          <a:p>
            <a:pPr marL="0" indent="0">
              <a:buNone/>
            </a:pPr>
            <a:r>
              <a:rPr lang="en-GB" sz="1500">
                <a:cs typeface="Calibri" panose="020F0502020204030204"/>
              </a:rPr>
              <a:t>Access points to these pillars are generally three- fold:-</a:t>
            </a:r>
            <a:endParaRPr lang="en-US" sz="1500">
              <a:cs typeface="Calibri"/>
            </a:endParaRPr>
          </a:p>
          <a:p>
            <a:pPr marL="457200" indent="-457200"/>
            <a:r>
              <a:rPr lang="en-GB" sz="1500">
                <a:cs typeface="Calibri" panose="020F0502020204030204"/>
              </a:rPr>
              <a:t>Online</a:t>
            </a:r>
          </a:p>
          <a:p>
            <a:pPr marL="457200" indent="-457200"/>
            <a:r>
              <a:rPr lang="en-GB" sz="1500">
                <a:cs typeface="Calibri" panose="020F0502020204030204"/>
              </a:rPr>
              <a:t>University library</a:t>
            </a:r>
          </a:p>
          <a:p>
            <a:pPr marL="457200" indent="-457200"/>
            <a:r>
              <a:rPr lang="en-GB" sz="1500">
                <a:cs typeface="Calibri" panose="020F0502020204030204"/>
              </a:rPr>
              <a:t>College of policing (National Police library for serving officers)</a:t>
            </a:r>
          </a:p>
          <a:p>
            <a:pPr marL="0" indent="0">
              <a:buNone/>
            </a:pPr>
            <a:r>
              <a:rPr lang="en-GB" sz="1500">
                <a:cs typeface="Calibri" panose="020F0502020204030204"/>
              </a:rPr>
              <a:t>The research pillars contain:-</a:t>
            </a:r>
          </a:p>
          <a:p>
            <a:pPr marL="457200" indent="-457200"/>
            <a:r>
              <a:rPr lang="en-GB" sz="1500">
                <a:cs typeface="Calibri" panose="020F0502020204030204"/>
              </a:rPr>
              <a:t>Research and information generated within the UK and relevant to its domestic policing agenda, or research information connected to international law enforcement issues and policy</a:t>
            </a:r>
          </a:p>
          <a:p>
            <a:pPr marL="0" indent="0">
              <a:buNone/>
            </a:pPr>
            <a:r>
              <a:rPr lang="en-GB" sz="1500">
                <a:cs typeface="Calibri" panose="020F0502020204030204"/>
              </a:rPr>
              <a:t>And</a:t>
            </a:r>
          </a:p>
          <a:p>
            <a:pPr marL="457200" indent="-457200"/>
            <a:r>
              <a:rPr lang="en-GB" sz="1500">
                <a:cs typeface="Calibri" panose="020F0502020204030204"/>
              </a:rPr>
              <a:t>Research information generated outside of the UK, but which is in some way relevant to its domestic policing agenda or to international law enforcement issues and policy.</a:t>
            </a:r>
          </a:p>
        </p:txBody>
      </p:sp>
    </p:spTree>
    <p:extLst>
      <p:ext uri="{BB962C8B-B14F-4D97-AF65-F5344CB8AC3E}">
        <p14:creationId xmlns:p14="http://schemas.microsoft.com/office/powerpoint/2010/main" val="148699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27FE89-B84F-000E-6595-9EF4C69D3EC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cs typeface="Calibri Light"/>
              </a:rPr>
              <a:t>Being clever with information</a:t>
            </a:r>
            <a:endParaRPr lang="en-GB" sz="4000">
              <a:solidFill>
                <a:srgbClr val="FFFFFF"/>
              </a:solidFill>
            </a:endParaRPr>
          </a:p>
        </p:txBody>
      </p:sp>
      <p:sp>
        <p:nvSpPr>
          <p:cNvPr id="3" name="Content Placeholder 2">
            <a:extLst>
              <a:ext uri="{FF2B5EF4-FFF2-40B4-BE49-F238E27FC236}">
                <a16:creationId xmlns:a16="http://schemas.microsoft.com/office/drawing/2014/main" id="{7497EAF1-3F0F-85CF-C5FA-6C9EC9465389}"/>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u="sng">
                <a:cs typeface="Calibri"/>
              </a:rPr>
              <a:t>TASK</a:t>
            </a:r>
            <a:endParaRPr lang="en-US" sz="2000" u="sng"/>
          </a:p>
          <a:p>
            <a:pPr marL="0" indent="0">
              <a:buNone/>
            </a:pPr>
            <a:r>
              <a:rPr lang="en-GB" sz="2000">
                <a:latin typeface="Aptos"/>
                <a:cs typeface="Calibri"/>
              </a:rPr>
              <a:t>Chose an aspect of policing and then search on the internet to identify any </a:t>
            </a:r>
            <a:r>
              <a:rPr lang="en-GB" sz="2000" b="1">
                <a:latin typeface="Aptos"/>
                <a:cs typeface="Calibri"/>
              </a:rPr>
              <a:t>journal article</a:t>
            </a:r>
            <a:r>
              <a:rPr lang="en-GB" sz="2000">
                <a:latin typeface="Aptos"/>
                <a:cs typeface="Calibri"/>
              </a:rPr>
              <a:t> on the topic:-</a:t>
            </a:r>
          </a:p>
          <a:p>
            <a:pPr marL="457200" indent="-457200"/>
            <a:r>
              <a:rPr lang="en-GB" sz="2000">
                <a:latin typeface="Aptos"/>
                <a:cs typeface="Calibri"/>
              </a:rPr>
              <a:t>Open the article and scroll to the end. Have a look at the reference list and familiarise yourself with the literature that the author consulted in order to write the article.</a:t>
            </a:r>
          </a:p>
          <a:p>
            <a:pPr marL="457200" indent="-457200"/>
            <a:r>
              <a:rPr lang="en-GB" sz="2000">
                <a:latin typeface="Aptos"/>
                <a:cs typeface="Calibri"/>
              </a:rPr>
              <a:t>Click on one of the references, and do the same again. You will soon find a host of credible sources for your use.</a:t>
            </a:r>
          </a:p>
        </p:txBody>
      </p:sp>
    </p:spTree>
    <p:extLst>
      <p:ext uri="{BB962C8B-B14F-4D97-AF65-F5344CB8AC3E}">
        <p14:creationId xmlns:p14="http://schemas.microsoft.com/office/powerpoint/2010/main" val="1883113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C796E-C10E-E551-23DA-913C25CAD581}"/>
              </a:ext>
            </a:extLst>
          </p:cNvPr>
          <p:cNvSpPr>
            <a:spLocks noGrp="1"/>
          </p:cNvSpPr>
          <p:nvPr>
            <p:ph type="title"/>
          </p:nvPr>
        </p:nvSpPr>
        <p:spPr>
          <a:xfrm>
            <a:off x="4654296" y="329184"/>
            <a:ext cx="6894576" cy="1783080"/>
          </a:xfrm>
        </p:spPr>
        <p:txBody>
          <a:bodyPr anchor="b">
            <a:normAutofit/>
          </a:bodyPr>
          <a:lstStyle/>
          <a:p>
            <a:r>
              <a:rPr lang="en-GB" sz="5400">
                <a:cs typeface="Calibri Light"/>
              </a:rPr>
              <a:t>Managing Information</a:t>
            </a:r>
            <a:endParaRPr lang="en-GB" sz="5400"/>
          </a:p>
        </p:txBody>
      </p:sp>
      <p:pic>
        <p:nvPicPr>
          <p:cNvPr id="5" name="Picture 4" descr="Pen placed on top of a signature line">
            <a:extLst>
              <a:ext uri="{FF2B5EF4-FFF2-40B4-BE49-F238E27FC236}">
                <a16:creationId xmlns:a16="http://schemas.microsoft.com/office/drawing/2014/main" id="{0A24D674-B43F-67B0-3F75-BFA1F061E15B}"/>
              </a:ext>
            </a:extLst>
          </p:cNvPr>
          <p:cNvPicPr>
            <a:picLocks noChangeAspect="1"/>
          </p:cNvPicPr>
          <p:nvPr/>
        </p:nvPicPr>
        <p:blipFill rotWithShape="1">
          <a:blip r:embed="rId2"/>
          <a:srcRect l="56290" r="4323"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7F51D437-AA9F-A367-5768-BD9E07E09C1C}"/>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sz="2200">
                <a:cs typeface="Calibri"/>
              </a:rPr>
              <a:t>Is a witness statement always correct?</a:t>
            </a:r>
          </a:p>
          <a:p>
            <a:r>
              <a:rPr lang="en-GB" sz="2200">
                <a:cs typeface="Calibri"/>
              </a:rPr>
              <a:t>Is a statement in a book or article always factual/ true?</a:t>
            </a:r>
          </a:p>
          <a:p>
            <a:r>
              <a:rPr lang="en-GB" sz="2200">
                <a:cs typeface="Calibri"/>
              </a:rPr>
              <a:t>This is where we employ critical thinking to question the information provided to gain "best evidence".</a:t>
            </a:r>
          </a:p>
          <a:p>
            <a:endParaRPr lang="en-GB" sz="2200">
              <a:cs typeface="Calibri"/>
            </a:endParaRPr>
          </a:p>
        </p:txBody>
      </p:sp>
    </p:spTree>
    <p:extLst>
      <p:ext uri="{BB962C8B-B14F-4D97-AF65-F5344CB8AC3E}">
        <p14:creationId xmlns:p14="http://schemas.microsoft.com/office/powerpoint/2010/main" val="1403566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C1FBE-222B-7A31-9FEA-99FD586A1DBA}"/>
              </a:ext>
            </a:extLst>
          </p:cNvPr>
          <p:cNvSpPr>
            <a:spLocks noGrp="1"/>
          </p:cNvSpPr>
          <p:nvPr>
            <p:ph type="title"/>
          </p:nvPr>
        </p:nvSpPr>
        <p:spPr>
          <a:xfrm>
            <a:off x="4654296" y="329184"/>
            <a:ext cx="6894576" cy="1783080"/>
          </a:xfrm>
        </p:spPr>
        <p:txBody>
          <a:bodyPr anchor="b">
            <a:normAutofit/>
          </a:bodyPr>
          <a:lstStyle/>
          <a:p>
            <a:r>
              <a:rPr lang="en-GB" sz="5400">
                <a:cs typeface="Calibri Light"/>
              </a:rPr>
              <a:t>Group task</a:t>
            </a:r>
            <a:endParaRPr lang="en-GB" sz="5400"/>
          </a:p>
        </p:txBody>
      </p:sp>
      <p:pic>
        <p:nvPicPr>
          <p:cNvPr id="4" name="Picture 3" descr="Cardboard plane with pens">
            <a:extLst>
              <a:ext uri="{FF2B5EF4-FFF2-40B4-BE49-F238E27FC236}">
                <a16:creationId xmlns:a16="http://schemas.microsoft.com/office/drawing/2014/main" id="{7BBB8A92-74CE-420D-982E-66D0ADA92822}"/>
              </a:ext>
            </a:extLst>
          </p:cNvPr>
          <p:cNvPicPr>
            <a:picLocks noChangeAspect="1"/>
          </p:cNvPicPr>
          <p:nvPr/>
        </p:nvPicPr>
        <p:blipFill rotWithShape="1">
          <a:blip r:embed="rId2"/>
          <a:srcRect l="45936" r="14619"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11899742-A491-7767-987B-2A6EDD5421A4}"/>
              </a:ext>
            </a:extLst>
          </p:cNvPr>
          <p:cNvSpPr>
            <a:spLocks noGrp="1"/>
          </p:cNvSpPr>
          <p:nvPr>
            <p:ph idx="1"/>
          </p:nvPr>
        </p:nvSpPr>
        <p:spPr>
          <a:xfrm>
            <a:off x="4654296" y="2706624"/>
            <a:ext cx="6894576" cy="3483864"/>
          </a:xfrm>
        </p:spPr>
        <p:txBody>
          <a:bodyPr vert="horz" lIns="91440" tIns="45720" rIns="91440" bIns="45720" rtlCol="0" anchor="t">
            <a:normAutofit/>
          </a:bodyPr>
          <a:lstStyle/>
          <a:p>
            <a:r>
              <a:rPr lang="en-GB" sz="2200">
                <a:cs typeface="Calibri"/>
              </a:rPr>
              <a:t>You are tasked with a research project of ascertaining whether new drone technology available to police forces replaces the need for Force helicopters. </a:t>
            </a:r>
            <a:endParaRPr lang="en-US"/>
          </a:p>
          <a:p>
            <a:r>
              <a:rPr lang="en-GB" sz="2200">
                <a:cs typeface="Calibri"/>
              </a:rPr>
              <a:t>Think about the aspects of drone technology that might be relevant. </a:t>
            </a:r>
            <a:endParaRPr lang="en-GB"/>
          </a:p>
          <a:p>
            <a:endParaRPr lang="en-GB" sz="2200">
              <a:cs typeface="Calibri"/>
            </a:endParaRPr>
          </a:p>
        </p:txBody>
      </p:sp>
    </p:spTree>
    <p:extLst>
      <p:ext uri="{BB962C8B-B14F-4D97-AF65-F5344CB8AC3E}">
        <p14:creationId xmlns:p14="http://schemas.microsoft.com/office/powerpoint/2010/main" val="109842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BE491-1B71-3A0A-6B5E-24F499E7699D}"/>
              </a:ext>
            </a:extLst>
          </p:cNvPr>
          <p:cNvSpPr>
            <a:spLocks noGrp="1"/>
          </p:cNvSpPr>
          <p:nvPr>
            <p:ph type="title"/>
          </p:nvPr>
        </p:nvSpPr>
        <p:spPr>
          <a:xfrm>
            <a:off x="4553733" y="548464"/>
            <a:ext cx="6798541" cy="1675623"/>
          </a:xfrm>
        </p:spPr>
        <p:txBody>
          <a:bodyPr anchor="b">
            <a:normAutofit/>
          </a:bodyPr>
          <a:lstStyle/>
          <a:p>
            <a:r>
              <a:rPr lang="en-GB" sz="4000">
                <a:cs typeface="Calibri Light"/>
              </a:rPr>
              <a:t>What issues may we start to search for?</a:t>
            </a:r>
            <a:endParaRPr lang="en-GB" sz="4000"/>
          </a:p>
        </p:txBody>
      </p:sp>
      <p:pic>
        <p:nvPicPr>
          <p:cNvPr id="5" name="Picture 4" descr="Drone flying over a field">
            <a:extLst>
              <a:ext uri="{FF2B5EF4-FFF2-40B4-BE49-F238E27FC236}">
                <a16:creationId xmlns:a16="http://schemas.microsoft.com/office/drawing/2014/main" id="{A6A036C3-46A9-2CAB-8757-9FCE6F8ACB33}"/>
              </a:ext>
            </a:extLst>
          </p:cNvPr>
          <p:cNvPicPr>
            <a:picLocks noChangeAspect="1"/>
          </p:cNvPicPr>
          <p:nvPr/>
        </p:nvPicPr>
        <p:blipFill rotWithShape="1">
          <a:blip r:embed="rId2"/>
          <a:srcRect l="35692" r="23523" b="-3"/>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FA33F654-3C03-CCE7-C5AF-9CE4CA2E1301}"/>
              </a:ext>
            </a:extLst>
          </p:cNvPr>
          <p:cNvSpPr>
            <a:spLocks noGrp="1"/>
          </p:cNvSpPr>
          <p:nvPr>
            <p:ph idx="1"/>
          </p:nvPr>
        </p:nvSpPr>
        <p:spPr>
          <a:xfrm>
            <a:off x="4553734" y="2409830"/>
            <a:ext cx="6798539" cy="3705217"/>
          </a:xfrm>
        </p:spPr>
        <p:txBody>
          <a:bodyPr vert="horz" lIns="91440" tIns="45720" rIns="91440" bIns="45720" rtlCol="0" anchor="t">
            <a:normAutofit/>
          </a:bodyPr>
          <a:lstStyle/>
          <a:p>
            <a:pPr marL="0" indent="0">
              <a:buNone/>
            </a:pPr>
            <a:endParaRPr lang="en-GB" sz="2000">
              <a:cs typeface="Calibri"/>
            </a:endParaRPr>
          </a:p>
          <a:p>
            <a:r>
              <a:rPr lang="en-GB" sz="2000">
                <a:cs typeface="Calibri"/>
              </a:rPr>
              <a:t>The technology itself</a:t>
            </a:r>
            <a:endParaRPr lang="en-US" sz="2000">
              <a:cs typeface="Calibri"/>
            </a:endParaRPr>
          </a:p>
          <a:p>
            <a:r>
              <a:rPr lang="en-GB" sz="2000">
                <a:cs typeface="Calibri"/>
              </a:rPr>
              <a:t>Any research already conducted regarding the public reaction to using drones.</a:t>
            </a:r>
            <a:endParaRPr lang="en-US" sz="2000">
              <a:cs typeface="Calibri"/>
            </a:endParaRPr>
          </a:p>
          <a:p>
            <a:r>
              <a:rPr lang="en-GB" sz="2000">
                <a:cs typeface="Calibri"/>
              </a:rPr>
              <a:t>Any links to the media coverage of drone usage (positive or negative)</a:t>
            </a:r>
            <a:endParaRPr lang="en-US" sz="2000">
              <a:cs typeface="Calibri"/>
            </a:endParaRPr>
          </a:p>
          <a:p>
            <a:r>
              <a:rPr lang="en-GB" sz="2000">
                <a:cs typeface="Calibri"/>
              </a:rPr>
              <a:t>The cost of drones versus helicopters</a:t>
            </a:r>
            <a:endParaRPr lang="en-US" sz="2000">
              <a:cs typeface="Calibri"/>
            </a:endParaRPr>
          </a:p>
          <a:p>
            <a:r>
              <a:rPr lang="en-US" sz="2000">
                <a:cs typeface="Calibri"/>
              </a:rPr>
              <a:t>The effectiveness of drone technology versus helicopters</a:t>
            </a:r>
            <a:endParaRPr lang="en-GB" sz="2000">
              <a:cs typeface="Calibri"/>
            </a:endParaRPr>
          </a:p>
          <a:p>
            <a:r>
              <a:rPr lang="en-US" sz="2000">
                <a:cs typeface="Calibri"/>
              </a:rPr>
              <a:t>The access to drones within police forces</a:t>
            </a:r>
          </a:p>
          <a:p>
            <a:endParaRPr lang="en-GB" sz="2000">
              <a:cs typeface="Calibri"/>
            </a:endParaRPr>
          </a:p>
        </p:txBody>
      </p:sp>
    </p:spTree>
    <p:extLst>
      <p:ext uri="{BB962C8B-B14F-4D97-AF65-F5344CB8AC3E}">
        <p14:creationId xmlns:p14="http://schemas.microsoft.com/office/powerpoint/2010/main" val="106084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9451A-0C19-1259-1FD3-CA5FB4C8EB12}"/>
              </a:ext>
            </a:extLst>
          </p:cNvPr>
          <p:cNvSpPr>
            <a:spLocks noGrp="1"/>
          </p:cNvSpPr>
          <p:nvPr>
            <p:ph type="title"/>
          </p:nvPr>
        </p:nvSpPr>
        <p:spPr>
          <a:xfrm>
            <a:off x="1371597" y="348865"/>
            <a:ext cx="10044023" cy="877729"/>
          </a:xfrm>
        </p:spPr>
        <p:txBody>
          <a:bodyPr anchor="ctr">
            <a:normAutofit/>
          </a:bodyPr>
          <a:lstStyle/>
          <a:p>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619FA459-37F3-CD26-E341-F12C6F902057}"/>
              </a:ext>
            </a:extLst>
          </p:cNvPr>
          <p:cNvGraphicFramePr>
            <a:graphicFrameLocks noGrp="1"/>
          </p:cNvGraphicFramePr>
          <p:nvPr>
            <p:ph idx="1"/>
            <p:extLst>
              <p:ext uri="{D42A27DB-BD31-4B8C-83A1-F6EECF244321}">
                <p14:modId xmlns:p14="http://schemas.microsoft.com/office/powerpoint/2010/main" val="155833396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7796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B938E-04F4-C085-0F72-63799DE78BA8}"/>
              </a:ext>
            </a:extLst>
          </p:cNvPr>
          <p:cNvSpPr>
            <a:spLocks noGrp="1"/>
          </p:cNvSpPr>
          <p:nvPr>
            <p:ph type="title"/>
          </p:nvPr>
        </p:nvSpPr>
        <p:spPr>
          <a:xfrm>
            <a:off x="838200" y="557188"/>
            <a:ext cx="10515600" cy="1133499"/>
          </a:xfrm>
        </p:spPr>
        <p:txBody>
          <a:bodyPr>
            <a:normAutofit/>
          </a:bodyPr>
          <a:lstStyle/>
          <a:p>
            <a:pPr algn="ctr"/>
            <a:r>
              <a:rPr lang="en-GB" sz="3600">
                <a:cs typeface="Calibri Light"/>
              </a:rPr>
              <a:t>Tips on keeping on top of the sources of information</a:t>
            </a:r>
            <a:endParaRPr lang="en-GB" sz="3600"/>
          </a:p>
        </p:txBody>
      </p:sp>
      <p:graphicFrame>
        <p:nvGraphicFramePr>
          <p:cNvPr id="5" name="Content Placeholder 2">
            <a:extLst>
              <a:ext uri="{FF2B5EF4-FFF2-40B4-BE49-F238E27FC236}">
                <a16:creationId xmlns:a16="http://schemas.microsoft.com/office/drawing/2014/main" id="{FD82C9D5-C44C-1238-60D3-70FC72C96C05}"/>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3390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D5A6E-2178-9BE3-2390-88B833B4E835}"/>
              </a:ext>
            </a:extLst>
          </p:cNvPr>
          <p:cNvSpPr>
            <a:spLocks noGrp="1"/>
          </p:cNvSpPr>
          <p:nvPr>
            <p:ph type="title"/>
          </p:nvPr>
        </p:nvSpPr>
        <p:spPr>
          <a:xfrm>
            <a:off x="640080" y="325369"/>
            <a:ext cx="4368602" cy="1956841"/>
          </a:xfrm>
        </p:spPr>
        <p:txBody>
          <a:bodyPr anchor="b">
            <a:normAutofit/>
          </a:bodyPr>
          <a:lstStyle/>
          <a:p>
            <a:r>
              <a:rPr lang="en-GB" sz="5400">
                <a:cs typeface="Calibri Light"/>
              </a:rPr>
              <a:t>Task</a:t>
            </a:r>
            <a:endParaRPr lang="en-GB" sz="5400"/>
          </a:p>
        </p:txBody>
      </p:sp>
      <p:sp>
        <p:nvSpPr>
          <p:cNvPr id="3" name="Content Placeholder 2">
            <a:extLst>
              <a:ext uri="{FF2B5EF4-FFF2-40B4-BE49-F238E27FC236}">
                <a16:creationId xmlns:a16="http://schemas.microsoft.com/office/drawing/2014/main" id="{78B884AB-CF87-2BEC-C8DA-1968C4E43D7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4000">
                <a:cs typeface="Calibri"/>
              </a:rPr>
              <a:t>Say what you see! </a:t>
            </a:r>
          </a:p>
          <a:p>
            <a:r>
              <a:rPr lang="en-GB" sz="4000">
                <a:cs typeface="Calibri"/>
              </a:rPr>
              <a:t>What words come to mind?</a:t>
            </a:r>
          </a:p>
        </p:txBody>
      </p:sp>
      <p:pic>
        <p:nvPicPr>
          <p:cNvPr id="5" name="Picture 4" descr="Empty speech bubbles">
            <a:extLst>
              <a:ext uri="{FF2B5EF4-FFF2-40B4-BE49-F238E27FC236}">
                <a16:creationId xmlns:a16="http://schemas.microsoft.com/office/drawing/2014/main" id="{2E61592B-A75A-96BE-B2E3-EED850A21AAD}"/>
              </a:ext>
            </a:extLst>
          </p:cNvPr>
          <p:cNvPicPr>
            <a:picLocks noChangeAspect="1"/>
          </p:cNvPicPr>
          <p:nvPr/>
        </p:nvPicPr>
        <p:blipFill rotWithShape="1">
          <a:blip r:embed="rId2"/>
          <a:srcRect l="20780" r="1226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71673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F1242-0DD1-657F-698F-A917D7BCEFE9}"/>
              </a:ext>
            </a:extLst>
          </p:cNvPr>
          <p:cNvSpPr>
            <a:spLocks noGrp="1"/>
          </p:cNvSpPr>
          <p:nvPr>
            <p:ph type="title"/>
          </p:nvPr>
        </p:nvSpPr>
        <p:spPr>
          <a:xfrm>
            <a:off x="630936" y="639520"/>
            <a:ext cx="3429000" cy="1719072"/>
          </a:xfrm>
        </p:spPr>
        <p:txBody>
          <a:bodyPr anchor="b">
            <a:normAutofit/>
          </a:bodyPr>
          <a:lstStyle/>
          <a:p>
            <a:r>
              <a:rPr lang="en-GB" sz="5400">
                <a:cs typeface="Calibri Light"/>
              </a:rPr>
              <a:t>Warning </a:t>
            </a:r>
            <a:endParaRPr lang="en-GB" sz="5400"/>
          </a:p>
        </p:txBody>
      </p:sp>
      <p:sp>
        <p:nvSpPr>
          <p:cNvPr id="3" name="Content Placeholder 2">
            <a:extLst>
              <a:ext uri="{FF2B5EF4-FFF2-40B4-BE49-F238E27FC236}">
                <a16:creationId xmlns:a16="http://schemas.microsoft.com/office/drawing/2014/main" id="{1A5A283D-189E-BA08-9A91-ACC97746A0C4}"/>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2200">
                <a:cs typeface="Calibri"/>
              </a:rPr>
              <a:t>Graphic images !</a:t>
            </a:r>
            <a:endParaRPr lang="en-GB" sz="2200"/>
          </a:p>
        </p:txBody>
      </p:sp>
      <p:pic>
        <p:nvPicPr>
          <p:cNvPr id="4" name="Picture 3" descr="File:Ambox warning pn.svg - Meta">
            <a:extLst>
              <a:ext uri="{FF2B5EF4-FFF2-40B4-BE49-F238E27FC236}">
                <a16:creationId xmlns:a16="http://schemas.microsoft.com/office/drawing/2014/main" id="{A8A99394-9FF5-C53B-5702-C3A2299DAE34}"/>
              </a:ext>
            </a:extLst>
          </p:cNvPr>
          <p:cNvPicPr>
            <a:picLocks noChangeAspect="1"/>
          </p:cNvPicPr>
          <p:nvPr/>
        </p:nvPicPr>
        <p:blipFill>
          <a:blip r:embed="rId2"/>
          <a:stretch>
            <a:fillRect/>
          </a:stretch>
        </p:blipFill>
        <p:spPr>
          <a:xfrm>
            <a:off x="4891262" y="640080"/>
            <a:ext cx="6429787" cy="5577840"/>
          </a:xfrm>
          <a:prstGeom prst="rect">
            <a:avLst/>
          </a:prstGeom>
        </p:spPr>
      </p:pic>
    </p:spTree>
    <p:extLst>
      <p:ext uri="{BB962C8B-B14F-4D97-AF65-F5344CB8AC3E}">
        <p14:creationId xmlns:p14="http://schemas.microsoft.com/office/powerpoint/2010/main" val="3768280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277494-6481-AF5D-927A-43B50C37F3EE}"/>
              </a:ext>
            </a:extLst>
          </p:cNvPr>
          <p:cNvSpPr>
            <a:spLocks noGrp="1"/>
          </p:cNvSpPr>
          <p:nvPr>
            <p:ph idx="1"/>
          </p:nvPr>
        </p:nvSpPr>
        <p:spPr>
          <a:xfrm>
            <a:off x="841248" y="2252870"/>
            <a:ext cx="3412219" cy="3560251"/>
          </a:xfrm>
        </p:spPr>
        <p:txBody>
          <a:bodyPr vert="horz" lIns="91440" tIns="45720" rIns="91440" bIns="45720" rtlCol="0" anchor="t">
            <a:normAutofit/>
          </a:bodyPr>
          <a:lstStyle/>
          <a:p>
            <a:pPr marL="0" indent="0">
              <a:buNone/>
            </a:pPr>
            <a:endParaRPr lang="en-GB" sz="1700">
              <a:ea typeface="Calibri"/>
              <a:cs typeface="Calibri"/>
            </a:endParaRPr>
          </a:p>
        </p:txBody>
      </p:sp>
      <p:pic>
        <p:nvPicPr>
          <p:cNvPr id="5" name="Content Placeholder 3" descr="Burglar left bruised and bleeding by retired boxer, 72">
            <a:extLst>
              <a:ext uri="{FF2B5EF4-FFF2-40B4-BE49-F238E27FC236}">
                <a16:creationId xmlns:a16="http://schemas.microsoft.com/office/drawing/2014/main" id="{C9958CDB-5B02-F195-7C3C-3D569876DF21}"/>
              </a:ext>
            </a:extLst>
          </p:cNvPr>
          <p:cNvPicPr>
            <a:picLocks noChangeAspect="1"/>
          </p:cNvPicPr>
          <p:nvPr/>
        </p:nvPicPr>
        <p:blipFill>
          <a:blip r:embed="rId2"/>
          <a:stretch>
            <a:fillRect/>
          </a:stretch>
        </p:blipFill>
        <p:spPr>
          <a:xfrm>
            <a:off x="2774027" y="757272"/>
            <a:ext cx="8799420" cy="5935599"/>
          </a:xfrm>
          <a:prstGeom prst="rect">
            <a:avLst/>
          </a:prstGeom>
        </p:spPr>
      </p:pic>
      <p:sp>
        <p:nvSpPr>
          <p:cNvPr id="6" name="Rectangle 5">
            <a:extLst>
              <a:ext uri="{FF2B5EF4-FFF2-40B4-BE49-F238E27FC236}">
                <a16:creationId xmlns:a16="http://schemas.microsoft.com/office/drawing/2014/main" id="{F6AA6286-E6B9-4EA5-880A-4848C5A43362}"/>
              </a:ext>
            </a:extLst>
          </p:cNvPr>
          <p:cNvSpPr/>
          <p:nvPr/>
        </p:nvSpPr>
        <p:spPr>
          <a:xfrm>
            <a:off x="7173251" y="1173672"/>
            <a:ext cx="4604221" cy="563655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a:extLst>
              <a:ext uri="{FF2B5EF4-FFF2-40B4-BE49-F238E27FC236}">
                <a16:creationId xmlns:a16="http://schemas.microsoft.com/office/drawing/2014/main" id="{7D0EEF43-F9BA-FD2F-129D-DAFC3D2F37D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039436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CA5B4-E572-5126-EA40-6E3D640ABD9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cs typeface="Calibri Light"/>
              </a:rPr>
              <a:t>Shout out words that come to your mind</a:t>
            </a:r>
            <a:endParaRPr lang="en-GB" sz="4000">
              <a:solidFill>
                <a:srgbClr val="FFFFFF"/>
              </a:solidFill>
            </a:endParaRPr>
          </a:p>
        </p:txBody>
      </p:sp>
      <p:pic>
        <p:nvPicPr>
          <p:cNvPr id="4" name="Content Placeholder 3" descr="Burglar left bruised and bleeding by retired boxer, 72">
            <a:extLst>
              <a:ext uri="{FF2B5EF4-FFF2-40B4-BE49-F238E27FC236}">
                <a16:creationId xmlns:a16="http://schemas.microsoft.com/office/drawing/2014/main" id="{BC783F6F-1216-31D5-A6D3-EF679398F419}"/>
              </a:ext>
            </a:extLst>
          </p:cNvPr>
          <p:cNvPicPr>
            <a:picLocks noGrp="1" noChangeAspect="1"/>
          </p:cNvPicPr>
          <p:nvPr>
            <p:ph idx="1"/>
          </p:nvPr>
        </p:nvPicPr>
        <p:blipFill>
          <a:blip r:embed="rId2"/>
          <a:stretch>
            <a:fillRect/>
          </a:stretch>
        </p:blipFill>
        <p:spPr>
          <a:xfrm>
            <a:off x="-8176361" y="-75364"/>
            <a:ext cx="13184655" cy="7394553"/>
          </a:xfrm>
        </p:spPr>
      </p:pic>
      <p:sp>
        <p:nvSpPr>
          <p:cNvPr id="5" name="Rectangle 4">
            <a:extLst>
              <a:ext uri="{FF2B5EF4-FFF2-40B4-BE49-F238E27FC236}">
                <a16:creationId xmlns:a16="http://schemas.microsoft.com/office/drawing/2014/main" id="{1705BFA0-3AAA-232D-B466-23188233C840}"/>
              </a:ext>
            </a:extLst>
          </p:cNvPr>
          <p:cNvSpPr/>
          <p:nvPr/>
        </p:nvSpPr>
        <p:spPr>
          <a:xfrm>
            <a:off x="-8360672" y="120706"/>
            <a:ext cx="6785295" cy="684018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3368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Vanessa George: from angel to paedophile | Society | The Guardian">
            <a:extLst>
              <a:ext uri="{FF2B5EF4-FFF2-40B4-BE49-F238E27FC236}">
                <a16:creationId xmlns:a16="http://schemas.microsoft.com/office/drawing/2014/main" id="{288AB02E-80AD-D959-59A8-9C9B2D537453}"/>
              </a:ext>
            </a:extLst>
          </p:cNvPr>
          <p:cNvPicPr>
            <a:picLocks noGrp="1" noChangeAspect="1"/>
          </p:cNvPicPr>
          <p:nvPr>
            <p:ph idx="1"/>
          </p:nvPr>
        </p:nvPicPr>
        <p:blipFill rotWithShape="1">
          <a:blip r:embed="rId2"/>
          <a:srcRect b="6250"/>
          <a:stretch/>
        </p:blipFill>
        <p:spPr>
          <a:xfrm>
            <a:off x="20" y="1"/>
            <a:ext cx="12191979" cy="6858000"/>
          </a:xfrm>
          <a:prstGeom prst="rect">
            <a:avLst/>
          </a:prstGeom>
        </p:spPr>
      </p:pic>
    </p:spTree>
    <p:extLst>
      <p:ext uri="{BB962C8B-B14F-4D97-AF65-F5344CB8AC3E}">
        <p14:creationId xmlns:p14="http://schemas.microsoft.com/office/powerpoint/2010/main" val="4087141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Why is this millionaire Indian-American posing as homeless man? - Rediff.com">
            <a:extLst>
              <a:ext uri="{FF2B5EF4-FFF2-40B4-BE49-F238E27FC236}">
                <a16:creationId xmlns:a16="http://schemas.microsoft.com/office/drawing/2014/main" id="{36BBA5BD-6A99-F1BC-1614-6D68B1395F48}"/>
              </a:ext>
            </a:extLst>
          </p:cNvPr>
          <p:cNvPicPr>
            <a:picLocks noGrp="1" noChangeAspect="1"/>
          </p:cNvPicPr>
          <p:nvPr>
            <p:ph idx="1"/>
          </p:nvPr>
        </p:nvPicPr>
        <p:blipFill rotWithShape="1">
          <a:blip r:embed="rId2"/>
          <a:srcRect t="18666" b="6334"/>
          <a:stretch/>
        </p:blipFill>
        <p:spPr>
          <a:xfrm>
            <a:off x="20" y="1"/>
            <a:ext cx="12191979" cy="6858000"/>
          </a:xfrm>
          <a:prstGeom prst="rect">
            <a:avLst/>
          </a:prstGeom>
        </p:spPr>
      </p:pic>
    </p:spTree>
    <p:extLst>
      <p:ext uri="{BB962C8B-B14F-4D97-AF65-F5344CB8AC3E}">
        <p14:creationId xmlns:p14="http://schemas.microsoft.com/office/powerpoint/2010/main" val="108249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Christopher Jefferies wins apology over Joanna Yeates murder arrest |  Christopher Jefferies | The Guardian">
            <a:extLst>
              <a:ext uri="{FF2B5EF4-FFF2-40B4-BE49-F238E27FC236}">
                <a16:creationId xmlns:a16="http://schemas.microsoft.com/office/drawing/2014/main" id="{B4DBD572-D4E3-C8A9-A943-A5EDD3629912}"/>
              </a:ext>
            </a:extLst>
          </p:cNvPr>
          <p:cNvPicPr>
            <a:picLocks noGrp="1" noChangeAspect="1"/>
          </p:cNvPicPr>
          <p:nvPr>
            <p:ph idx="1"/>
          </p:nvPr>
        </p:nvPicPr>
        <p:blipFill rotWithShape="1">
          <a:blip r:embed="rId2"/>
          <a:srcRect t="1458" b="4792"/>
          <a:stretch/>
        </p:blipFill>
        <p:spPr>
          <a:xfrm>
            <a:off x="20" y="1"/>
            <a:ext cx="12191979" cy="6858000"/>
          </a:xfrm>
          <a:prstGeom prst="rect">
            <a:avLst/>
          </a:prstGeom>
        </p:spPr>
      </p:pic>
    </p:spTree>
    <p:extLst>
      <p:ext uri="{BB962C8B-B14F-4D97-AF65-F5344CB8AC3E}">
        <p14:creationId xmlns:p14="http://schemas.microsoft.com/office/powerpoint/2010/main" val="737970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B620A-DC0C-F45F-487B-3E73D3DC7A1B}"/>
              </a:ext>
            </a:extLst>
          </p:cNvPr>
          <p:cNvSpPr>
            <a:spLocks noGrp="1"/>
          </p:cNvSpPr>
          <p:nvPr>
            <p:ph type="title"/>
          </p:nvPr>
        </p:nvSpPr>
        <p:spPr/>
        <p:txBody>
          <a:bodyPr/>
          <a:lstStyle/>
          <a:p>
            <a:endParaRPr lang="en-GB"/>
          </a:p>
        </p:txBody>
      </p:sp>
      <p:pic>
        <p:nvPicPr>
          <p:cNvPr id="4" name="Content Placeholder 3" descr="The New Skinny Model: The Men | HuffPost Life">
            <a:extLst>
              <a:ext uri="{FF2B5EF4-FFF2-40B4-BE49-F238E27FC236}">
                <a16:creationId xmlns:a16="http://schemas.microsoft.com/office/drawing/2014/main" id="{F1C99FDE-1DC2-B10D-A33D-7751B07BD4D9}"/>
              </a:ext>
            </a:extLst>
          </p:cNvPr>
          <p:cNvPicPr>
            <a:picLocks noGrp="1" noChangeAspect="1"/>
          </p:cNvPicPr>
          <p:nvPr>
            <p:ph idx="1"/>
          </p:nvPr>
        </p:nvPicPr>
        <p:blipFill>
          <a:blip r:embed="rId2"/>
          <a:stretch>
            <a:fillRect/>
          </a:stretch>
        </p:blipFill>
        <p:spPr>
          <a:xfrm>
            <a:off x="1541318" y="5123"/>
            <a:ext cx="9923317" cy="6857999"/>
          </a:xfrm>
        </p:spPr>
      </p:pic>
    </p:spTree>
    <p:extLst>
      <p:ext uri="{BB962C8B-B14F-4D97-AF65-F5344CB8AC3E}">
        <p14:creationId xmlns:p14="http://schemas.microsoft.com/office/powerpoint/2010/main" val="4234837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DD55E1A-D9A3-E4D9-6AC9-0D06B5289BB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is bias?</a:t>
            </a:r>
          </a:p>
        </p:txBody>
      </p:sp>
      <p:sp>
        <p:nvSpPr>
          <p:cNvPr id="3" name="Content Placeholder 2">
            <a:extLst>
              <a:ext uri="{FF2B5EF4-FFF2-40B4-BE49-F238E27FC236}">
                <a16:creationId xmlns:a16="http://schemas.microsoft.com/office/drawing/2014/main" id="{E0B80ED2-79BC-DE7F-AA2C-A5B5FFDAAD85}"/>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endParaRPr lang="en-GB" sz="1700"/>
          </a:p>
          <a:p>
            <a:pPr marL="0" indent="0">
              <a:buNone/>
            </a:pPr>
            <a:endParaRPr lang="en-GB" sz="1700">
              <a:ea typeface="+mn-lt"/>
              <a:cs typeface="+mn-lt"/>
            </a:endParaRPr>
          </a:p>
          <a:p>
            <a:r>
              <a:rPr lang="en-GB" sz="1700" b="1">
                <a:ea typeface="+mn-lt"/>
                <a:cs typeface="+mn-lt"/>
              </a:rPr>
              <a:t>Bias</a:t>
            </a:r>
            <a:r>
              <a:rPr lang="en-GB" sz="1700">
                <a:ea typeface="+mn-lt"/>
                <a:cs typeface="+mn-lt"/>
              </a:rPr>
              <a:t> is a tendency to </a:t>
            </a:r>
            <a:r>
              <a:rPr lang="en-GB" sz="1700">
                <a:ea typeface="+mn-lt"/>
                <a:cs typeface="+mn-lt"/>
                <a:hlinkClick r:id="rId2">
                  <a:extLst>
                    <a:ext uri="{A12FA001-AC4F-418D-AE19-62706E023703}">
                      <ahyp:hlinkClr xmlns:ahyp="http://schemas.microsoft.com/office/drawing/2018/hyperlinkcolor" val="tx"/>
                    </a:ext>
                  </a:extLst>
                </a:hlinkClick>
              </a:rPr>
              <a:t>prefer</a:t>
            </a:r>
            <a:r>
              <a:rPr lang="en-GB" sz="1700">
                <a:ea typeface="+mn-lt"/>
                <a:cs typeface="+mn-lt"/>
              </a:rPr>
              <a:t> one person or thing to another, and to </a:t>
            </a:r>
            <a:r>
              <a:rPr lang="en-GB" sz="1700">
                <a:ea typeface="+mn-lt"/>
                <a:cs typeface="+mn-lt"/>
                <a:hlinkClick r:id="rId3">
                  <a:extLst>
                    <a:ext uri="{A12FA001-AC4F-418D-AE19-62706E023703}">
                      <ahyp:hlinkClr xmlns:ahyp="http://schemas.microsoft.com/office/drawing/2018/hyperlinkcolor" val="tx"/>
                    </a:ext>
                  </a:extLst>
                </a:hlinkClick>
              </a:rPr>
              <a:t>favour</a:t>
            </a:r>
            <a:r>
              <a:rPr lang="en-GB" sz="1700">
                <a:ea typeface="+mn-lt"/>
                <a:cs typeface="+mn-lt"/>
              </a:rPr>
              <a:t> that person or thing.</a:t>
            </a:r>
            <a:endParaRPr lang="en-GB" sz="1700"/>
          </a:p>
          <a:p>
            <a:r>
              <a:rPr lang="en-GB" sz="1700" i="1">
                <a:ea typeface="+mn-lt"/>
                <a:cs typeface="+mn-lt"/>
              </a:rPr>
              <a:t>Bias against women permeates every level of the judicial system. </a:t>
            </a:r>
            <a:endParaRPr lang="en-GB" sz="1700"/>
          </a:p>
          <a:p>
            <a:r>
              <a:rPr lang="en-GB" sz="1700" i="1">
                <a:ea typeface="+mn-lt"/>
                <a:cs typeface="+mn-lt"/>
              </a:rPr>
              <a:t>There were fierce attacks on the BBC for alleged political bias. </a:t>
            </a:r>
            <a:endParaRPr lang="en-GB" sz="1700"/>
          </a:p>
          <a:p>
            <a:pPr marL="0" indent="0">
              <a:buNone/>
            </a:pPr>
            <a:endParaRPr lang="en-GB" sz="1700" i="1">
              <a:ea typeface="+mn-lt"/>
              <a:cs typeface="+mn-lt"/>
            </a:endParaRPr>
          </a:p>
          <a:p>
            <a:pPr marL="0" indent="0">
              <a:buNone/>
            </a:pPr>
            <a:endParaRPr lang="en-GB" sz="1700" b="1"/>
          </a:p>
          <a:p>
            <a:r>
              <a:rPr lang="en-GB" sz="1700" b="1">
                <a:ea typeface="+mn-lt"/>
                <a:cs typeface="+mn-lt"/>
              </a:rPr>
              <a:t>Bias</a:t>
            </a:r>
            <a:r>
              <a:rPr lang="en-GB" sz="1700">
                <a:ea typeface="+mn-lt"/>
                <a:cs typeface="+mn-lt"/>
              </a:rPr>
              <a:t> is a concern with or interest in one thing more than others.</a:t>
            </a:r>
            <a:endParaRPr lang="en-GB" sz="1700"/>
          </a:p>
          <a:p>
            <a:r>
              <a:rPr lang="en-GB" sz="1700" i="1">
                <a:ea typeface="+mn-lt"/>
                <a:cs typeface="+mn-lt"/>
              </a:rPr>
              <a:t>The Department has a strong bias towards neuroscience. </a:t>
            </a:r>
            <a:endParaRPr lang="en-GB" sz="1700"/>
          </a:p>
          <a:p>
            <a:pPr marL="0" indent="0">
              <a:buNone/>
            </a:pPr>
            <a:endParaRPr lang="en-GB" sz="1700" b="1"/>
          </a:p>
          <a:p>
            <a:r>
              <a:rPr lang="en-GB" sz="1700">
                <a:ea typeface="+mn-lt"/>
                <a:cs typeface="+mn-lt"/>
              </a:rPr>
              <a:t>To </a:t>
            </a:r>
            <a:r>
              <a:rPr lang="en-GB" sz="1700" b="1">
                <a:ea typeface="+mn-lt"/>
                <a:cs typeface="+mn-lt"/>
              </a:rPr>
              <a:t>bias</a:t>
            </a:r>
            <a:r>
              <a:rPr lang="en-GB" sz="1700">
                <a:ea typeface="+mn-lt"/>
                <a:cs typeface="+mn-lt"/>
              </a:rPr>
              <a:t> someone means to influence them in favour of a particular </a:t>
            </a:r>
            <a:r>
              <a:rPr lang="en-GB" sz="1700">
                <a:ea typeface="+mn-lt"/>
                <a:cs typeface="+mn-lt"/>
                <a:hlinkClick r:id="rId4">
                  <a:extLst>
                    <a:ext uri="{A12FA001-AC4F-418D-AE19-62706E023703}">
                      <ahyp:hlinkClr xmlns:ahyp="http://schemas.microsoft.com/office/drawing/2018/hyperlinkcolor" val="tx"/>
                    </a:ext>
                  </a:extLst>
                </a:hlinkClick>
              </a:rPr>
              <a:t>choice</a:t>
            </a:r>
            <a:r>
              <a:rPr lang="en-GB" sz="1700">
                <a:ea typeface="+mn-lt"/>
                <a:cs typeface="+mn-lt"/>
              </a:rPr>
              <a:t>.</a:t>
            </a:r>
            <a:endParaRPr lang="en-GB" sz="1700"/>
          </a:p>
          <a:p>
            <a:endParaRPr lang="en-GB" sz="1700"/>
          </a:p>
        </p:txBody>
      </p:sp>
    </p:spTree>
    <p:extLst>
      <p:ext uri="{BB962C8B-B14F-4D97-AF65-F5344CB8AC3E}">
        <p14:creationId xmlns:p14="http://schemas.microsoft.com/office/powerpoint/2010/main" val="425725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01BC-EFB2-CF9C-F7D2-6E6FFFF1EA81}"/>
              </a:ext>
            </a:extLst>
          </p:cNvPr>
          <p:cNvSpPr>
            <a:spLocks noGrp="1"/>
          </p:cNvSpPr>
          <p:nvPr>
            <p:ph type="title"/>
          </p:nvPr>
        </p:nvSpPr>
        <p:spPr>
          <a:xfrm>
            <a:off x="1668426" y="1254763"/>
            <a:ext cx="3444948" cy="2481729"/>
          </a:xfrm>
        </p:spPr>
        <p:txBody>
          <a:bodyPr vert="horz" lIns="91440" tIns="45720" rIns="91440" bIns="45720" rtlCol="0" anchor="b">
            <a:normAutofit/>
          </a:bodyPr>
          <a:lstStyle/>
          <a:p>
            <a:pPr algn="ctr"/>
            <a:r>
              <a:rPr lang="en-US" sz="3200">
                <a:solidFill>
                  <a:srgbClr val="595959"/>
                </a:solidFill>
              </a:rPr>
              <a:t>Unconscious bias </a:t>
            </a:r>
          </a:p>
        </p:txBody>
      </p:sp>
      <p:pic>
        <p:nvPicPr>
          <p:cNvPr id="3" name="Picture 2" descr="What Are Unconscious Bias">
            <a:extLst>
              <a:ext uri="{FF2B5EF4-FFF2-40B4-BE49-F238E27FC236}">
                <a16:creationId xmlns:a16="http://schemas.microsoft.com/office/drawing/2014/main" id="{36A88427-36AE-4359-A76F-C8AC388FC888}"/>
              </a:ext>
            </a:extLst>
          </p:cNvPr>
          <p:cNvPicPr>
            <a:picLocks noChangeAspect="1"/>
          </p:cNvPicPr>
          <p:nvPr/>
        </p:nvPicPr>
        <p:blipFill rotWithShape="1">
          <a:blip r:embed="rId2"/>
          <a:srcRect l="16823" r="17555" b="-1"/>
          <a:stretch/>
        </p:blipFill>
        <p:spPr>
          <a:xfrm>
            <a:off x="6107503" y="685799"/>
            <a:ext cx="5410200" cy="5486400"/>
          </a:xfrm>
          <a:prstGeom prst="rect">
            <a:avLst/>
          </a:prstGeom>
        </p:spPr>
      </p:pic>
    </p:spTree>
    <p:extLst>
      <p:ext uri="{BB962C8B-B14F-4D97-AF65-F5344CB8AC3E}">
        <p14:creationId xmlns:p14="http://schemas.microsoft.com/office/powerpoint/2010/main" val="4221879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99966-73E6-FFB0-AE0D-D055E8F99FB3}"/>
              </a:ext>
            </a:extLst>
          </p:cNvPr>
          <p:cNvSpPr>
            <a:spLocks noGrp="1"/>
          </p:cNvSpPr>
          <p:nvPr>
            <p:ph type="title"/>
          </p:nvPr>
        </p:nvSpPr>
        <p:spPr>
          <a:xfrm>
            <a:off x="841248" y="256032"/>
            <a:ext cx="10506456" cy="1014984"/>
          </a:xfrm>
        </p:spPr>
        <p:txBody>
          <a:bodyPr anchor="b">
            <a:normAutofit/>
          </a:bodyPr>
          <a:lstStyle/>
          <a:p>
            <a:r>
              <a:rPr lang="en-GB">
                <a:cs typeface="Calibri Light"/>
              </a:rPr>
              <a:t>What is unconscious bias?</a:t>
            </a:r>
            <a:endParaRPr lang="en-GB"/>
          </a:p>
        </p:txBody>
      </p:sp>
      <p:graphicFrame>
        <p:nvGraphicFramePr>
          <p:cNvPr id="16" name="Content Placeholder 2">
            <a:extLst>
              <a:ext uri="{FF2B5EF4-FFF2-40B4-BE49-F238E27FC236}">
                <a16:creationId xmlns:a16="http://schemas.microsoft.com/office/drawing/2014/main" id="{B05853D0-EFD4-7F2E-58C6-11881523E74E}"/>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20523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E1C82-5B1F-E846-2217-75D05DC386F1}"/>
              </a:ext>
            </a:extLst>
          </p:cNvPr>
          <p:cNvSpPr>
            <a:spLocks noGrp="1"/>
          </p:cNvSpPr>
          <p:nvPr>
            <p:ph type="title"/>
          </p:nvPr>
        </p:nvSpPr>
        <p:spPr>
          <a:xfrm>
            <a:off x="841248" y="256032"/>
            <a:ext cx="10506456" cy="1014984"/>
          </a:xfrm>
        </p:spPr>
        <p:txBody>
          <a:bodyPr anchor="b">
            <a:normAutofit/>
          </a:bodyPr>
          <a:lstStyle/>
          <a:p>
            <a:endParaRPr lang="en-GB"/>
          </a:p>
        </p:txBody>
      </p:sp>
      <p:graphicFrame>
        <p:nvGraphicFramePr>
          <p:cNvPr id="5" name="Content Placeholder 2">
            <a:extLst>
              <a:ext uri="{FF2B5EF4-FFF2-40B4-BE49-F238E27FC236}">
                <a16:creationId xmlns:a16="http://schemas.microsoft.com/office/drawing/2014/main" id="{817B95D2-3558-7956-0FCC-DFD25EEBF0A2}"/>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1844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0E6AB-18B0-FC3B-3825-F31D3BB85F8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Impartiality</a:t>
            </a:r>
          </a:p>
        </p:txBody>
      </p:sp>
      <p:sp>
        <p:nvSpPr>
          <p:cNvPr id="3" name="Content Placeholder 2">
            <a:extLst>
              <a:ext uri="{FF2B5EF4-FFF2-40B4-BE49-F238E27FC236}">
                <a16:creationId xmlns:a16="http://schemas.microsoft.com/office/drawing/2014/main" id="{C92BBF39-5454-1665-8960-CC8B7511FEE1}"/>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t>The need for impartiality is strong within research. </a:t>
            </a:r>
          </a:p>
          <a:p>
            <a:r>
              <a:rPr lang="en-GB" sz="2000"/>
              <a:t>Preconceived ideas need to be controlled as this can influence your research path.</a:t>
            </a:r>
          </a:p>
          <a:p>
            <a:r>
              <a:rPr lang="en-GB" sz="2000"/>
              <a:t>Bias can distort the measurements and observations or interpretation.</a:t>
            </a:r>
          </a:p>
          <a:p>
            <a:r>
              <a:rPr lang="en-GB" sz="2000"/>
              <a:t>For example, a bias in research can be seen when positive outcomes are more likely to be shared compared the negative outcomes.</a:t>
            </a:r>
          </a:p>
        </p:txBody>
      </p:sp>
    </p:spTree>
    <p:extLst>
      <p:ext uri="{BB962C8B-B14F-4D97-AF65-F5344CB8AC3E}">
        <p14:creationId xmlns:p14="http://schemas.microsoft.com/office/powerpoint/2010/main" val="104545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1FE23-8550-968E-94E7-8632CF700F17}"/>
              </a:ext>
            </a:extLst>
          </p:cNvPr>
          <p:cNvSpPr>
            <a:spLocks noGrp="1"/>
          </p:cNvSpPr>
          <p:nvPr>
            <p:ph type="title"/>
          </p:nvPr>
        </p:nvSpPr>
        <p:spPr>
          <a:xfrm>
            <a:off x="690587" y="907128"/>
            <a:ext cx="6699564" cy="1378871"/>
          </a:xfrm>
        </p:spPr>
        <p:txBody>
          <a:bodyPr>
            <a:normAutofit/>
          </a:bodyPr>
          <a:lstStyle/>
          <a:p>
            <a:r>
              <a:rPr lang="en-GB"/>
              <a:t>Recognising bias</a:t>
            </a:r>
          </a:p>
        </p:txBody>
      </p:sp>
      <p:sp>
        <p:nvSpPr>
          <p:cNvPr id="3" name="Content Placeholder 2">
            <a:extLst>
              <a:ext uri="{FF2B5EF4-FFF2-40B4-BE49-F238E27FC236}">
                <a16:creationId xmlns:a16="http://schemas.microsoft.com/office/drawing/2014/main" id="{2D5BBC72-6D4D-0E58-BAD4-C78D56360627}"/>
              </a:ext>
            </a:extLst>
          </p:cNvPr>
          <p:cNvSpPr>
            <a:spLocks noGrp="1"/>
          </p:cNvSpPr>
          <p:nvPr>
            <p:ph idx="1"/>
          </p:nvPr>
        </p:nvSpPr>
        <p:spPr>
          <a:xfrm>
            <a:off x="695326" y="2285999"/>
            <a:ext cx="6766748" cy="3649080"/>
          </a:xfrm>
        </p:spPr>
        <p:txBody>
          <a:bodyPr vert="horz" lIns="91440" tIns="45720" rIns="91440" bIns="45720" rtlCol="0" anchor="t">
            <a:normAutofit/>
          </a:bodyPr>
          <a:lstStyle/>
          <a:p>
            <a:pPr>
              <a:lnSpc>
                <a:spcPct val="110000"/>
              </a:lnSpc>
            </a:pPr>
            <a:r>
              <a:rPr lang="en-GB" sz="1700"/>
              <a:t>A key skill to critical thinking is keeping an open mind (Being open to new ideas, different ways of thinking, being prepared to change your mind and to challenge what you think you know).</a:t>
            </a:r>
          </a:p>
          <a:p>
            <a:pPr>
              <a:lnSpc>
                <a:spcPct val="110000"/>
              </a:lnSpc>
            </a:pPr>
            <a:r>
              <a:rPr lang="en-GB" sz="1700"/>
              <a:t>When carrying out research and investigations, it is vital to remain impartial to ensure a fair and balanced investigation.</a:t>
            </a:r>
          </a:p>
          <a:p>
            <a:pPr>
              <a:lnSpc>
                <a:spcPct val="110000"/>
              </a:lnSpc>
            </a:pPr>
            <a:r>
              <a:rPr lang="en-GB" sz="1700"/>
              <a:t>For example, if a police officer arrested and interviewed a suspect and he said he had an alibi for the time of the offence, would you expect the police officer to explore that alibi?</a:t>
            </a:r>
          </a:p>
          <a:p>
            <a:pPr>
              <a:lnSpc>
                <a:spcPct val="110000"/>
              </a:lnSpc>
            </a:pPr>
            <a:r>
              <a:rPr lang="en-GB" sz="1700"/>
              <a:t>YES- the police need to conduct a balanced enquiry and not just look at one side of the evidence.</a:t>
            </a:r>
          </a:p>
          <a:p>
            <a:pPr>
              <a:lnSpc>
                <a:spcPct val="110000"/>
              </a:lnSpc>
            </a:pPr>
            <a:endParaRPr lang="en-GB" sz="1700"/>
          </a:p>
          <a:p>
            <a:pPr>
              <a:lnSpc>
                <a:spcPct val="110000"/>
              </a:lnSpc>
            </a:pPr>
            <a:endParaRPr lang="en-GB" sz="1700"/>
          </a:p>
        </p:txBody>
      </p:sp>
      <p:pic>
        <p:nvPicPr>
          <p:cNvPr id="5" name="Picture 4" descr="Lightbulb idea concept">
            <a:extLst>
              <a:ext uri="{FF2B5EF4-FFF2-40B4-BE49-F238E27FC236}">
                <a16:creationId xmlns:a16="http://schemas.microsoft.com/office/drawing/2014/main" id="{A0575CC0-DB25-E49F-F501-8A44F247861D}"/>
              </a:ext>
            </a:extLst>
          </p:cNvPr>
          <p:cNvPicPr>
            <a:picLocks noChangeAspect="1"/>
          </p:cNvPicPr>
          <p:nvPr/>
        </p:nvPicPr>
        <p:blipFill rotWithShape="1">
          <a:blip r:embed="rId2"/>
          <a:srcRect l="6166" r="54212" b="-3"/>
          <a:stretch/>
        </p:blipFill>
        <p:spPr>
          <a:xfrm>
            <a:off x="8115300" y="10"/>
            <a:ext cx="4076700" cy="6857990"/>
          </a:xfrm>
          <a:prstGeom prst="rect">
            <a:avLst/>
          </a:prstGeom>
        </p:spPr>
      </p:pic>
    </p:spTree>
    <p:extLst>
      <p:ext uri="{BB962C8B-B14F-4D97-AF65-F5344CB8AC3E}">
        <p14:creationId xmlns:p14="http://schemas.microsoft.com/office/powerpoint/2010/main" val="129333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amera lens with reflections on wooden table">
            <a:extLst>
              <a:ext uri="{FF2B5EF4-FFF2-40B4-BE49-F238E27FC236}">
                <a16:creationId xmlns:a16="http://schemas.microsoft.com/office/drawing/2014/main" id="{7B2ADBA2-2FDD-DB73-5A2A-B67B4FCDFEFF}"/>
              </a:ext>
            </a:extLst>
          </p:cNvPr>
          <p:cNvPicPr>
            <a:picLocks noChangeAspect="1"/>
          </p:cNvPicPr>
          <p:nvPr/>
        </p:nvPicPr>
        <p:blipFill rotWithShape="1">
          <a:blip r:embed="rId2"/>
          <a:srcRect r="52739"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C338FD-532F-DAC8-9FAA-BDC53790EC9D}"/>
              </a:ext>
            </a:extLst>
          </p:cNvPr>
          <p:cNvSpPr>
            <a:spLocks noGrp="1"/>
          </p:cNvSpPr>
          <p:nvPr>
            <p:ph type="title"/>
          </p:nvPr>
        </p:nvSpPr>
        <p:spPr>
          <a:xfrm>
            <a:off x="5827048" y="407987"/>
            <a:ext cx="5721484" cy="1325563"/>
          </a:xfrm>
        </p:spPr>
        <p:txBody>
          <a:bodyPr>
            <a:normAutofit/>
          </a:bodyPr>
          <a:lstStyle/>
          <a:p>
            <a:r>
              <a:rPr lang="en-GB"/>
              <a:t>Keeping an open mind</a:t>
            </a:r>
          </a:p>
        </p:txBody>
      </p:sp>
      <p:sp>
        <p:nvSpPr>
          <p:cNvPr id="3" name="Content Placeholder 2">
            <a:extLst>
              <a:ext uri="{FF2B5EF4-FFF2-40B4-BE49-F238E27FC236}">
                <a16:creationId xmlns:a16="http://schemas.microsoft.com/office/drawing/2014/main" id="{1797395C-A42D-84E7-5281-BB627736FFC0}"/>
              </a:ext>
            </a:extLst>
          </p:cNvPr>
          <p:cNvSpPr>
            <a:spLocks noGrp="1"/>
          </p:cNvSpPr>
          <p:nvPr>
            <p:ph idx="1"/>
          </p:nvPr>
        </p:nvSpPr>
        <p:spPr>
          <a:xfrm>
            <a:off x="5827048" y="1868487"/>
            <a:ext cx="5721484" cy="4351338"/>
          </a:xfrm>
        </p:spPr>
        <p:txBody>
          <a:bodyPr vert="horz" lIns="91440" tIns="45720" rIns="91440" bIns="45720" rtlCol="0">
            <a:normAutofit/>
          </a:bodyPr>
          <a:lstStyle/>
          <a:p>
            <a:r>
              <a:rPr lang="en-GB" sz="2400"/>
              <a:t>When carrying out any research/ investigation you must consider a broad range of views and opinions.</a:t>
            </a:r>
          </a:p>
          <a:p>
            <a:r>
              <a:rPr lang="en-GB" sz="2400"/>
              <a:t>All evidence must be explored, even if it does not support the proposed answer- remaining objective and putting your own thoughts and opinions to one side.</a:t>
            </a:r>
          </a:p>
          <a:p>
            <a:r>
              <a:rPr lang="en-GB" sz="2400"/>
              <a:t>Adopt a neutral and objective stance, allowing you to explore a problem rather than simply seeking to confirm any pre-existing beliefs about it.</a:t>
            </a:r>
          </a:p>
        </p:txBody>
      </p:sp>
    </p:spTree>
    <p:extLst>
      <p:ext uri="{BB962C8B-B14F-4D97-AF65-F5344CB8AC3E}">
        <p14:creationId xmlns:p14="http://schemas.microsoft.com/office/powerpoint/2010/main" val="232630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3D7C2-5CCA-56ED-D1C5-3EF9455760A2}"/>
              </a:ext>
            </a:extLst>
          </p:cNvPr>
          <p:cNvSpPr>
            <a:spLocks noGrp="1"/>
          </p:cNvSpPr>
          <p:nvPr>
            <p:ph type="title"/>
          </p:nvPr>
        </p:nvSpPr>
        <p:spPr>
          <a:xfrm>
            <a:off x="686834" y="1153572"/>
            <a:ext cx="3200400" cy="4461163"/>
          </a:xfrm>
        </p:spPr>
        <p:txBody>
          <a:bodyPr>
            <a:normAutofit/>
          </a:bodyPr>
          <a:lstStyle/>
          <a:p>
            <a:r>
              <a:rPr lang="en-GB">
                <a:solidFill>
                  <a:srgbClr val="FFFFFF"/>
                </a:solidFill>
              </a:rPr>
              <a:t>Selecting data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27A594-96AD-2F81-10C1-A5E2BA1E8A2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t>Within investigations it is fundamental to think carefully about obtaining data which is balanced.</a:t>
            </a:r>
            <a:endParaRPr lang="en-US" sz="2400"/>
          </a:p>
          <a:p>
            <a:r>
              <a:rPr lang="en-GB" sz="2400"/>
              <a:t>For example, a detective would not be expected to just take statements from witnesses that confirms what he/she thinks has happened. They would also take statements from witnesses that give a broader view on what has happened.</a:t>
            </a:r>
          </a:p>
          <a:p>
            <a:r>
              <a:rPr lang="en-GB" sz="2400"/>
              <a:t>Within research, you cannot only select participants/ data that you know will support your beliefs.</a:t>
            </a:r>
          </a:p>
          <a:p>
            <a:r>
              <a:rPr lang="en-GB" sz="2400"/>
              <a:t>Once date is collected it is vital to remain impartial and open minded when interpreting what the data is showing.</a:t>
            </a:r>
          </a:p>
          <a:p>
            <a:pPr marL="0" indent="0">
              <a:buNone/>
            </a:pPr>
            <a:endParaRPr lang="en-GB" sz="2400"/>
          </a:p>
        </p:txBody>
      </p:sp>
    </p:spTree>
    <p:extLst>
      <p:ext uri="{BB962C8B-B14F-4D97-AF65-F5344CB8AC3E}">
        <p14:creationId xmlns:p14="http://schemas.microsoft.com/office/powerpoint/2010/main" val="395099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30D638AE-CC85-23EE-5154-A92C38FC468D}"/>
              </a:ext>
            </a:extLst>
          </p:cNvPr>
          <p:cNvPicPr>
            <a:picLocks noChangeAspect="1"/>
          </p:cNvPicPr>
          <p:nvPr/>
        </p:nvPicPr>
        <p:blipFill>
          <a:blip r:embed="rId2"/>
          <a:srcRect l="33457" r="29206" b="6250"/>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025371-12B3-FB5E-D667-5E0A5E1B6EDE}"/>
              </a:ext>
            </a:extLst>
          </p:cNvPr>
          <p:cNvSpPr>
            <a:spLocks noGrp="1"/>
          </p:cNvSpPr>
          <p:nvPr>
            <p:ph type="title"/>
          </p:nvPr>
        </p:nvSpPr>
        <p:spPr>
          <a:xfrm>
            <a:off x="5827048" y="407987"/>
            <a:ext cx="5721484" cy="1325563"/>
          </a:xfrm>
        </p:spPr>
        <p:txBody>
          <a:bodyPr>
            <a:normAutofit/>
          </a:bodyPr>
          <a:lstStyle/>
          <a:p>
            <a:r>
              <a:rPr lang="en-GB"/>
              <a:t>Fair and open minded?</a:t>
            </a:r>
          </a:p>
        </p:txBody>
      </p:sp>
      <p:sp>
        <p:nvSpPr>
          <p:cNvPr id="3" name="Content Placeholder 2">
            <a:extLst>
              <a:ext uri="{FF2B5EF4-FFF2-40B4-BE49-F238E27FC236}">
                <a16:creationId xmlns:a16="http://schemas.microsoft.com/office/drawing/2014/main" id="{2FDF86AA-5028-161D-EB58-4BB78B8C368A}"/>
              </a:ext>
            </a:extLst>
          </p:cNvPr>
          <p:cNvSpPr>
            <a:spLocks noGrp="1"/>
          </p:cNvSpPr>
          <p:nvPr>
            <p:ph idx="1"/>
          </p:nvPr>
        </p:nvSpPr>
        <p:spPr>
          <a:xfrm>
            <a:off x="5827048" y="1868487"/>
            <a:ext cx="5721484" cy="4351338"/>
          </a:xfrm>
        </p:spPr>
        <p:txBody>
          <a:bodyPr vert="horz" lIns="91440" tIns="45720" rIns="91440" bIns="45720" rtlCol="0">
            <a:normAutofit/>
          </a:bodyPr>
          <a:lstStyle/>
          <a:p>
            <a:r>
              <a:rPr lang="en-GB" sz="2400"/>
              <a:t>When the police present a case to the CPS they are to include all information that points towards the suspect being guilty as well as any information which contradicts this.</a:t>
            </a:r>
            <a:endParaRPr lang="en-US" sz="2400"/>
          </a:p>
          <a:p>
            <a:r>
              <a:rPr lang="en-GB" sz="2400" b="1"/>
              <a:t>TASK- 10 mins</a:t>
            </a:r>
          </a:p>
          <a:p>
            <a:r>
              <a:rPr lang="en-GB" sz="2400"/>
              <a:t>Does this always happen?</a:t>
            </a:r>
          </a:p>
          <a:p>
            <a:r>
              <a:rPr lang="en-GB" sz="2400"/>
              <a:t>Please find some examples/ statistics/ cases which evidence your answer</a:t>
            </a:r>
          </a:p>
          <a:p>
            <a:r>
              <a:rPr lang="en-GB" sz="2400"/>
              <a:t>What is the impact?</a:t>
            </a:r>
          </a:p>
        </p:txBody>
      </p:sp>
    </p:spTree>
    <p:extLst>
      <p:ext uri="{BB962C8B-B14F-4D97-AF65-F5344CB8AC3E}">
        <p14:creationId xmlns:p14="http://schemas.microsoft.com/office/powerpoint/2010/main" val="312715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383EF-BCF0-A1D4-95A5-E315771C1111}"/>
              </a:ext>
            </a:extLst>
          </p:cNvPr>
          <p:cNvSpPr>
            <a:spLocks noGrp="1"/>
          </p:cNvSpPr>
          <p:nvPr>
            <p:ph type="title"/>
          </p:nvPr>
        </p:nvSpPr>
        <p:spPr>
          <a:xfrm>
            <a:off x="4654296" y="329184"/>
            <a:ext cx="6894576" cy="1783080"/>
          </a:xfrm>
        </p:spPr>
        <p:txBody>
          <a:bodyPr anchor="b">
            <a:normAutofit/>
          </a:bodyPr>
          <a:lstStyle/>
          <a:p>
            <a:r>
              <a:rPr lang="en-GB" sz="5400">
                <a:cs typeface="Calibri Light"/>
              </a:rPr>
              <a:t>Analysing existing evidence</a:t>
            </a:r>
            <a:endParaRPr lang="en-GB" sz="5400"/>
          </a:p>
        </p:txBody>
      </p:sp>
      <p:pic>
        <p:nvPicPr>
          <p:cNvPr id="5" name="Picture 4" descr="Pipette filling tray with sample">
            <a:extLst>
              <a:ext uri="{FF2B5EF4-FFF2-40B4-BE49-F238E27FC236}">
                <a16:creationId xmlns:a16="http://schemas.microsoft.com/office/drawing/2014/main" id="{F8170100-7575-EA74-01B0-7F90D5DC1030}"/>
              </a:ext>
            </a:extLst>
          </p:cNvPr>
          <p:cNvPicPr>
            <a:picLocks noChangeAspect="1"/>
          </p:cNvPicPr>
          <p:nvPr/>
        </p:nvPicPr>
        <p:blipFill rotWithShape="1">
          <a:blip r:embed="rId2"/>
          <a:srcRect l="20069" r="40545"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a:extLst>
              <a:ext uri="{FF2B5EF4-FFF2-40B4-BE49-F238E27FC236}">
                <a16:creationId xmlns:a16="http://schemas.microsoft.com/office/drawing/2014/main" id="{4B45E837-63E2-1A11-5FF9-29BD870AD4E1}"/>
              </a:ext>
            </a:extLst>
          </p:cNvPr>
          <p:cNvSpPr>
            <a:spLocks noGrp="1"/>
          </p:cNvSpPr>
          <p:nvPr>
            <p:ph idx="1"/>
          </p:nvPr>
        </p:nvSpPr>
        <p:spPr>
          <a:xfrm>
            <a:off x="4654296" y="2706624"/>
            <a:ext cx="6894576" cy="3483864"/>
          </a:xfrm>
        </p:spPr>
        <p:txBody>
          <a:bodyPr vert="horz" lIns="91440" tIns="45720" rIns="91440" bIns="45720" rtlCol="0" anchor="t">
            <a:normAutofit/>
          </a:bodyPr>
          <a:lstStyle/>
          <a:p>
            <a:r>
              <a:rPr lang="en-GB" sz="2400">
                <a:latin typeface="Aptos"/>
                <a:cs typeface="Calibri"/>
              </a:rPr>
              <a:t>When collecting evidence it is fundamental to maintain integrity and ensure a fair and legal process, including avoiding any bias.</a:t>
            </a:r>
          </a:p>
          <a:p>
            <a:r>
              <a:rPr lang="en-GB" sz="2400">
                <a:latin typeface="Aptos"/>
                <a:ea typeface="+mn-lt"/>
                <a:cs typeface="+mn-lt"/>
              </a:rPr>
              <a:t>Bias can lead to the misinterpretation of facts, unfair treatment of individuals, and the potential for wrongful convictions</a:t>
            </a:r>
            <a:endParaRPr lang="en-GB" sz="2400">
              <a:latin typeface="Aptos"/>
              <a:cs typeface="Calibri"/>
            </a:endParaRPr>
          </a:p>
        </p:txBody>
      </p:sp>
    </p:spTree>
    <p:extLst>
      <p:ext uri="{BB962C8B-B14F-4D97-AF65-F5344CB8AC3E}">
        <p14:creationId xmlns:p14="http://schemas.microsoft.com/office/powerpoint/2010/main" val="36034999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Question marks in a line and one question mark is lit">
            <a:extLst>
              <a:ext uri="{FF2B5EF4-FFF2-40B4-BE49-F238E27FC236}">
                <a16:creationId xmlns:a16="http://schemas.microsoft.com/office/drawing/2014/main" id="{C3618114-BF60-BBF0-4273-C0DB2F8F4649}"/>
              </a:ext>
            </a:extLst>
          </p:cNvPr>
          <p:cNvPicPr>
            <a:picLocks noChangeAspect="1"/>
          </p:cNvPicPr>
          <p:nvPr/>
        </p:nvPicPr>
        <p:blipFill>
          <a:blip r:embed="rId2"/>
          <a:srcRect l="3662" r="49147" b="-3"/>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9C0AB2-FCCD-FFAD-FA1F-33E9CD5C58C7}"/>
              </a:ext>
            </a:extLst>
          </p:cNvPr>
          <p:cNvSpPr>
            <a:spLocks noGrp="1"/>
          </p:cNvSpPr>
          <p:nvPr>
            <p:ph type="title"/>
          </p:nvPr>
        </p:nvSpPr>
        <p:spPr>
          <a:xfrm>
            <a:off x="5827048" y="407987"/>
            <a:ext cx="5721484" cy="1325563"/>
          </a:xfrm>
        </p:spPr>
        <p:txBody>
          <a:bodyPr>
            <a:normAutofit/>
          </a:bodyPr>
          <a:lstStyle/>
          <a:p>
            <a:r>
              <a:rPr lang="en-GB"/>
              <a:t>Questions?</a:t>
            </a:r>
          </a:p>
        </p:txBody>
      </p:sp>
      <p:sp>
        <p:nvSpPr>
          <p:cNvPr id="3" name="Content Placeholder 2">
            <a:extLst>
              <a:ext uri="{FF2B5EF4-FFF2-40B4-BE49-F238E27FC236}">
                <a16:creationId xmlns:a16="http://schemas.microsoft.com/office/drawing/2014/main" id="{DAC43AA2-9A14-33EB-644C-06066249C7B1}"/>
              </a:ext>
            </a:extLst>
          </p:cNvPr>
          <p:cNvSpPr>
            <a:spLocks noGrp="1"/>
          </p:cNvSpPr>
          <p:nvPr>
            <p:ph idx="1"/>
          </p:nvPr>
        </p:nvSpPr>
        <p:spPr>
          <a:xfrm>
            <a:off x="5827048" y="1868487"/>
            <a:ext cx="5721484" cy="4351338"/>
          </a:xfrm>
        </p:spPr>
        <p:txBody>
          <a:bodyPr>
            <a:normAutofit/>
          </a:bodyPr>
          <a:lstStyle/>
          <a:p>
            <a:endParaRPr lang="en-GB"/>
          </a:p>
        </p:txBody>
      </p:sp>
    </p:spTree>
    <p:extLst>
      <p:ext uri="{BB962C8B-B14F-4D97-AF65-F5344CB8AC3E}">
        <p14:creationId xmlns:p14="http://schemas.microsoft.com/office/powerpoint/2010/main" val="38756879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2AC7D-6459-6F94-667E-757633AA4F8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Session 2</a:t>
            </a:r>
          </a:p>
        </p:txBody>
      </p:sp>
      <p:sp>
        <p:nvSpPr>
          <p:cNvPr id="3" name="Content Placeholder 2">
            <a:extLst>
              <a:ext uri="{FF2B5EF4-FFF2-40B4-BE49-F238E27FC236}">
                <a16:creationId xmlns:a16="http://schemas.microsoft.com/office/drawing/2014/main" id="{DA9F6C9C-C8B0-985B-33D6-477777405C68}"/>
              </a:ext>
            </a:extLst>
          </p:cNvPr>
          <p:cNvSpPr>
            <a:spLocks noGrp="1"/>
          </p:cNvSpPr>
          <p:nvPr>
            <p:ph idx="1"/>
          </p:nvPr>
        </p:nvSpPr>
        <p:spPr>
          <a:xfrm>
            <a:off x="6503158" y="649480"/>
            <a:ext cx="4862447" cy="5546047"/>
          </a:xfrm>
        </p:spPr>
        <p:txBody>
          <a:bodyPr anchor="ctr">
            <a:normAutofit/>
          </a:bodyPr>
          <a:lstStyle/>
          <a:p>
            <a:endParaRPr lang="en-GB" sz="2000"/>
          </a:p>
        </p:txBody>
      </p:sp>
    </p:spTree>
    <p:extLst>
      <p:ext uri="{BB962C8B-B14F-4D97-AF65-F5344CB8AC3E}">
        <p14:creationId xmlns:p14="http://schemas.microsoft.com/office/powerpoint/2010/main" val="1280661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E52C9-5E0C-1680-D870-78124DE81F6D}"/>
              </a:ext>
            </a:extLst>
          </p:cNvPr>
          <p:cNvSpPr>
            <a:spLocks noGrp="1"/>
          </p:cNvSpPr>
          <p:nvPr>
            <p:ph type="title"/>
          </p:nvPr>
        </p:nvSpPr>
        <p:spPr>
          <a:xfrm>
            <a:off x="690587" y="907128"/>
            <a:ext cx="6699564" cy="1378871"/>
          </a:xfrm>
        </p:spPr>
        <p:txBody>
          <a:bodyPr>
            <a:normAutofit/>
          </a:bodyPr>
          <a:lstStyle/>
          <a:p>
            <a:r>
              <a:rPr lang="en-GB"/>
              <a:t>Measuring effectiveness of interventions</a:t>
            </a:r>
          </a:p>
        </p:txBody>
      </p:sp>
      <p:sp>
        <p:nvSpPr>
          <p:cNvPr id="3" name="Content Placeholder 2">
            <a:extLst>
              <a:ext uri="{FF2B5EF4-FFF2-40B4-BE49-F238E27FC236}">
                <a16:creationId xmlns:a16="http://schemas.microsoft.com/office/drawing/2014/main" id="{1E003D67-5DE2-EDCF-F806-05F73BC4EDB4}"/>
              </a:ext>
            </a:extLst>
          </p:cNvPr>
          <p:cNvSpPr>
            <a:spLocks noGrp="1"/>
          </p:cNvSpPr>
          <p:nvPr>
            <p:ph idx="1"/>
          </p:nvPr>
        </p:nvSpPr>
        <p:spPr>
          <a:xfrm>
            <a:off x="695326" y="2285999"/>
            <a:ext cx="6766748" cy="3649080"/>
          </a:xfrm>
        </p:spPr>
        <p:txBody>
          <a:bodyPr vert="horz" lIns="91440" tIns="45720" rIns="91440" bIns="45720" rtlCol="0">
            <a:normAutofit/>
          </a:bodyPr>
          <a:lstStyle/>
          <a:p>
            <a:r>
              <a:rPr lang="en-GB"/>
              <a:t>When trialling an intervention a key part of evidence based policing practice is evaluating it to measure its effectiveness. </a:t>
            </a:r>
            <a:endParaRPr lang="en-US"/>
          </a:p>
          <a:p>
            <a:r>
              <a:rPr lang="en-GB"/>
              <a:t>The EMMIE model can help to consider some of the key areas that should be considered as part of the evaluation.</a:t>
            </a:r>
          </a:p>
        </p:txBody>
      </p:sp>
      <p:pic>
        <p:nvPicPr>
          <p:cNvPr id="5" name="Picture 4" descr="White bulbs with a yellow one standing out">
            <a:extLst>
              <a:ext uri="{FF2B5EF4-FFF2-40B4-BE49-F238E27FC236}">
                <a16:creationId xmlns:a16="http://schemas.microsoft.com/office/drawing/2014/main" id="{8F47CBE7-2BA3-8876-E82B-1ABADF77BE33}"/>
              </a:ext>
            </a:extLst>
          </p:cNvPr>
          <p:cNvPicPr>
            <a:picLocks noChangeAspect="1"/>
          </p:cNvPicPr>
          <p:nvPr/>
        </p:nvPicPr>
        <p:blipFill rotWithShape="1">
          <a:blip r:embed="rId2"/>
          <a:srcRect l="40145" r="20234" b="-3"/>
          <a:stretch/>
        </p:blipFill>
        <p:spPr>
          <a:xfrm>
            <a:off x="8115300" y="10"/>
            <a:ext cx="4076700" cy="6857990"/>
          </a:xfrm>
          <a:prstGeom prst="rect">
            <a:avLst/>
          </a:prstGeom>
        </p:spPr>
      </p:pic>
    </p:spTree>
    <p:extLst>
      <p:ext uri="{BB962C8B-B14F-4D97-AF65-F5344CB8AC3E}">
        <p14:creationId xmlns:p14="http://schemas.microsoft.com/office/powerpoint/2010/main" val="84500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0ABC4-C2DD-2B54-7271-C1B0F892C4A5}"/>
              </a:ext>
            </a:extLst>
          </p:cNvPr>
          <p:cNvSpPr>
            <a:spLocks noGrp="1"/>
          </p:cNvSpPr>
          <p:nvPr>
            <p:ph type="title"/>
          </p:nvPr>
        </p:nvSpPr>
        <p:spPr>
          <a:xfrm>
            <a:off x="982639" y="1012536"/>
            <a:ext cx="4613300" cy="3163224"/>
          </a:xfrm>
        </p:spPr>
        <p:txBody>
          <a:bodyPr vert="horz" lIns="91440" tIns="45720" rIns="91440" bIns="45720" rtlCol="0" anchor="t">
            <a:normAutofit/>
          </a:bodyPr>
          <a:lstStyle/>
          <a:p>
            <a:r>
              <a:rPr lang="en-US" sz="4800"/>
              <a:t>Emmie model</a:t>
            </a:r>
          </a:p>
        </p:txBody>
      </p:sp>
      <p:sp>
        <p:nvSpPr>
          <p:cNvPr id="12" name="Content Placeholder 11">
            <a:extLst>
              <a:ext uri="{FF2B5EF4-FFF2-40B4-BE49-F238E27FC236}">
                <a16:creationId xmlns:a16="http://schemas.microsoft.com/office/drawing/2014/main" id="{AC65DE46-1949-BA3A-65FA-F29D9D6CCA95}"/>
              </a:ext>
            </a:extLst>
          </p:cNvPr>
          <p:cNvSpPr>
            <a:spLocks noGrp="1"/>
          </p:cNvSpPr>
          <p:nvPr>
            <p:ph idx="1"/>
          </p:nvPr>
        </p:nvSpPr>
        <p:spPr>
          <a:xfrm>
            <a:off x="982638" y="4389120"/>
            <a:ext cx="4408228" cy="1192815"/>
          </a:xfrm>
        </p:spPr>
        <p:txBody>
          <a:bodyPr vert="horz" lIns="91440" tIns="45720" rIns="91440" bIns="45720" rtlCol="0" anchor="b">
            <a:normAutofit/>
          </a:bodyPr>
          <a:lstStyle/>
          <a:p>
            <a:pPr marL="0" indent="0">
              <a:buNone/>
            </a:pPr>
            <a:r>
              <a:rPr lang="en-US" sz="2200"/>
              <a:t>Ongoing evaluation is important to ensure interventions are achieving continuing effectiveness.</a:t>
            </a:r>
          </a:p>
        </p:txBody>
      </p:sp>
      <p:sp>
        <p:nvSpPr>
          <p:cNvPr id="19" name="Rectangle 18">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diagram&#10;&#10;Description automatically generated">
            <a:extLst>
              <a:ext uri="{FF2B5EF4-FFF2-40B4-BE49-F238E27FC236}">
                <a16:creationId xmlns:a16="http://schemas.microsoft.com/office/drawing/2014/main" id="{18D93239-844C-2A3F-7F99-C2B62EB41153}"/>
              </a:ext>
            </a:extLst>
          </p:cNvPr>
          <p:cNvPicPr>
            <a:picLocks noChangeAspect="1"/>
          </p:cNvPicPr>
          <p:nvPr/>
        </p:nvPicPr>
        <p:blipFill>
          <a:blip r:embed="rId2"/>
          <a:srcRect l="2259" r="1672"/>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1317413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5095F8-1CF9-7E71-A4E5-B1F943A8996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Sex offender treatment programme </a:t>
            </a:r>
          </a:p>
        </p:txBody>
      </p:sp>
      <p:sp>
        <p:nvSpPr>
          <p:cNvPr id="3" name="Content Placeholder 2">
            <a:extLst>
              <a:ext uri="{FF2B5EF4-FFF2-40B4-BE49-F238E27FC236}">
                <a16:creationId xmlns:a16="http://schemas.microsoft.com/office/drawing/2014/main" id="{5C0EB57D-DBFC-CDF5-49BD-F9F71D4448D2}"/>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t>The Core Sex Offender Treatment Programme (SOTP) was introduced in 1992 as a cognitive-behavioural group work programme for sex offenders who had been imprisoned.</a:t>
            </a:r>
          </a:p>
          <a:p>
            <a:r>
              <a:rPr lang="en-GB" sz="2000"/>
              <a:t>Through evidence based research the programme underwent several evaluations and in 2017 found little to no evidence of the programme having effectiveness. Infact, in some cases offending rates increased.</a:t>
            </a:r>
          </a:p>
          <a:p>
            <a:r>
              <a:rPr lang="en-GB" sz="2000"/>
              <a:t>This demonstrates the importance of maintaining an ongoing evaluation. Practices that worked once, may not work now.</a:t>
            </a:r>
          </a:p>
        </p:txBody>
      </p:sp>
    </p:spTree>
    <p:extLst>
      <p:ext uri="{BB962C8B-B14F-4D97-AF65-F5344CB8AC3E}">
        <p14:creationId xmlns:p14="http://schemas.microsoft.com/office/powerpoint/2010/main" val="411833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68876-C42A-1A63-A4F8-70E58AAB4FD5}"/>
              </a:ext>
            </a:extLst>
          </p:cNvPr>
          <p:cNvSpPr>
            <a:spLocks noGrp="1"/>
          </p:cNvSpPr>
          <p:nvPr>
            <p:ph type="title"/>
          </p:nvPr>
        </p:nvSpPr>
        <p:spPr>
          <a:xfrm>
            <a:off x="695325" y="897753"/>
            <a:ext cx="3635046" cy="1575391"/>
          </a:xfrm>
        </p:spPr>
        <p:txBody>
          <a:bodyPr>
            <a:normAutofit/>
          </a:bodyPr>
          <a:lstStyle/>
          <a:p>
            <a:pPr>
              <a:lnSpc>
                <a:spcPct val="90000"/>
              </a:lnSpc>
            </a:pPr>
            <a:r>
              <a:rPr lang="en-GB" sz="3400"/>
              <a:t>RCT'S (RANDOMISED CONTROL TRIALS)</a:t>
            </a:r>
          </a:p>
        </p:txBody>
      </p:sp>
      <p:sp>
        <p:nvSpPr>
          <p:cNvPr id="3" name="Content Placeholder 2">
            <a:extLst>
              <a:ext uri="{FF2B5EF4-FFF2-40B4-BE49-F238E27FC236}">
                <a16:creationId xmlns:a16="http://schemas.microsoft.com/office/drawing/2014/main" id="{BAE3D637-CDC1-4B13-E5AD-E259CA46FE70}"/>
              </a:ext>
            </a:extLst>
          </p:cNvPr>
          <p:cNvSpPr>
            <a:spLocks noGrp="1"/>
          </p:cNvSpPr>
          <p:nvPr>
            <p:ph idx="1"/>
          </p:nvPr>
        </p:nvSpPr>
        <p:spPr>
          <a:xfrm>
            <a:off x="695325" y="2710035"/>
            <a:ext cx="3587668" cy="3500265"/>
          </a:xfrm>
        </p:spPr>
        <p:txBody>
          <a:bodyPr vert="horz" lIns="91440" tIns="45720" rIns="91440" bIns="45720" rtlCol="0">
            <a:normAutofit/>
          </a:bodyPr>
          <a:lstStyle/>
          <a:p>
            <a:pPr>
              <a:lnSpc>
                <a:spcPct val="110000"/>
              </a:lnSpc>
            </a:pPr>
            <a:r>
              <a:rPr lang="en-GB" sz="1900"/>
              <a:t>RCT's are generally used to gain knowledge about a 'population', the population being the scientific term that refers to the complete set of objects that share a common quality or characteristic (often called a 'variable') that we wish to discover more about. Objects could be people.</a:t>
            </a:r>
          </a:p>
          <a:p>
            <a:pPr marL="0" indent="0">
              <a:lnSpc>
                <a:spcPct val="110000"/>
              </a:lnSpc>
              <a:buNone/>
            </a:pPr>
            <a:endParaRPr lang="en-GB" sz="1900">
              <a:ea typeface="+mn-lt"/>
              <a:cs typeface="+mn-lt"/>
            </a:endParaRPr>
          </a:p>
        </p:txBody>
      </p:sp>
      <p:pic>
        <p:nvPicPr>
          <p:cNvPr id="4" name="Picture 3" descr="Randomised controlled trials (RCTs) in public policy | Emma Tomkinson">
            <a:extLst>
              <a:ext uri="{FF2B5EF4-FFF2-40B4-BE49-F238E27FC236}">
                <a16:creationId xmlns:a16="http://schemas.microsoft.com/office/drawing/2014/main" id="{287A6BD3-9A3D-0D9F-EC65-DA671404EA40}"/>
              </a:ext>
            </a:extLst>
          </p:cNvPr>
          <p:cNvPicPr>
            <a:picLocks noChangeAspect="1"/>
          </p:cNvPicPr>
          <p:nvPr/>
        </p:nvPicPr>
        <p:blipFill>
          <a:blip r:embed="rId2"/>
          <a:stretch>
            <a:fillRect/>
          </a:stretch>
        </p:blipFill>
        <p:spPr>
          <a:xfrm>
            <a:off x="4876800" y="1441895"/>
            <a:ext cx="6515100" cy="3974210"/>
          </a:xfrm>
          <a:prstGeom prst="rect">
            <a:avLst/>
          </a:prstGeom>
        </p:spPr>
      </p:pic>
    </p:spTree>
    <p:extLst>
      <p:ext uri="{BB962C8B-B14F-4D97-AF65-F5344CB8AC3E}">
        <p14:creationId xmlns:p14="http://schemas.microsoft.com/office/powerpoint/2010/main" val="31285367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E80B1-4F70-BA4B-44A6-D902B57B4949}"/>
              </a:ext>
            </a:extLst>
          </p:cNvPr>
          <p:cNvSpPr>
            <a:spLocks noGrp="1"/>
          </p:cNvSpPr>
          <p:nvPr>
            <p:ph type="title"/>
          </p:nvPr>
        </p:nvSpPr>
        <p:spPr>
          <a:xfrm>
            <a:off x="686834" y="1153572"/>
            <a:ext cx="3200400" cy="4461163"/>
          </a:xfrm>
        </p:spPr>
        <p:txBody>
          <a:bodyPr>
            <a:normAutofit/>
          </a:bodyPr>
          <a:lstStyle/>
          <a:p>
            <a:r>
              <a:rPr lang="en-GB">
                <a:solidFill>
                  <a:srgbClr val="FFFFFF"/>
                </a:solidFill>
              </a:rPr>
              <a:t>Collecting the results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D2007-414B-2675-FC5E-811B31CB70A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The outcomes are measured for both the intervention group and the control group and will often be numerical quantity, such as the number a particular event has occurred or the average rate at which it has occurred.</a:t>
            </a:r>
          </a:p>
          <a:p>
            <a:r>
              <a:rPr lang="en-GB"/>
              <a:t>There are hundreds of different statistical tests but a researcher will be trained to choose the correct and appropriate test to measure the effectiveness.</a:t>
            </a:r>
          </a:p>
          <a:p>
            <a:endParaRPr lang="en-GB"/>
          </a:p>
          <a:p>
            <a:endParaRPr lang="en-GB"/>
          </a:p>
        </p:txBody>
      </p:sp>
    </p:spTree>
    <p:extLst>
      <p:ext uri="{BB962C8B-B14F-4D97-AF65-F5344CB8AC3E}">
        <p14:creationId xmlns:p14="http://schemas.microsoft.com/office/powerpoint/2010/main" val="202272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28FFE-0AC3-BC81-9463-DFD2FE07DD6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Evaluating the implementation</a:t>
            </a:r>
          </a:p>
        </p:txBody>
      </p:sp>
      <p:sp>
        <p:nvSpPr>
          <p:cNvPr id="3" name="Content Placeholder 2">
            <a:extLst>
              <a:ext uri="{FF2B5EF4-FFF2-40B4-BE49-F238E27FC236}">
                <a16:creationId xmlns:a16="http://schemas.microsoft.com/office/drawing/2014/main" id="{4980DAF7-71EB-A325-C054-C9FB7BB872B5}"/>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t>Did a particular intervention lead to a desired change in outcomes?</a:t>
            </a:r>
          </a:p>
          <a:p>
            <a:r>
              <a:rPr lang="en-GB" sz="2000"/>
              <a:t>On the Moodle tile for EBP "Campbell Collaboration review"- please take 10 mins to read this review.</a:t>
            </a:r>
          </a:p>
          <a:p>
            <a:r>
              <a:rPr lang="en-GB" sz="2000" b="1"/>
              <a:t>Randomised Control Trials (RCT's):-</a:t>
            </a:r>
          </a:p>
          <a:p>
            <a:r>
              <a:rPr lang="en-GB" sz="2000"/>
              <a:t>An experiment that is conducted in a rigorous and scientific manner in order to reduce bias.</a:t>
            </a:r>
          </a:p>
          <a:p>
            <a:r>
              <a:rPr lang="en-GB" sz="2000"/>
              <a:t>Considered the "gold standard" in many forms of empirical research.</a:t>
            </a:r>
          </a:p>
        </p:txBody>
      </p:sp>
    </p:spTree>
    <p:extLst>
      <p:ext uri="{BB962C8B-B14F-4D97-AF65-F5344CB8AC3E}">
        <p14:creationId xmlns:p14="http://schemas.microsoft.com/office/powerpoint/2010/main" val="272476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13832-E863-9453-3534-43B5881CAA95}"/>
              </a:ext>
            </a:extLst>
          </p:cNvPr>
          <p:cNvSpPr>
            <a:spLocks noGrp="1"/>
          </p:cNvSpPr>
          <p:nvPr>
            <p:ph type="title"/>
          </p:nvPr>
        </p:nvSpPr>
        <p:spPr>
          <a:xfrm>
            <a:off x="695324" y="897752"/>
            <a:ext cx="3601757" cy="1955927"/>
          </a:xfrm>
        </p:spPr>
        <p:txBody>
          <a:bodyPr>
            <a:normAutofit/>
          </a:bodyPr>
          <a:lstStyle/>
          <a:p>
            <a:r>
              <a:rPr lang="en-GB"/>
              <a:t>Research as an investigation</a:t>
            </a:r>
          </a:p>
        </p:txBody>
      </p:sp>
      <p:sp>
        <p:nvSpPr>
          <p:cNvPr id="3" name="Content Placeholder 2">
            <a:extLst>
              <a:ext uri="{FF2B5EF4-FFF2-40B4-BE49-F238E27FC236}">
                <a16:creationId xmlns:a16="http://schemas.microsoft.com/office/drawing/2014/main" id="{1FEFB4A6-35BB-8722-9EDD-62A60544297A}"/>
              </a:ext>
            </a:extLst>
          </p:cNvPr>
          <p:cNvSpPr>
            <a:spLocks noGrp="1"/>
          </p:cNvSpPr>
          <p:nvPr>
            <p:ph idx="1"/>
          </p:nvPr>
        </p:nvSpPr>
        <p:spPr>
          <a:xfrm>
            <a:off x="683373" y="2853679"/>
            <a:ext cx="3613708" cy="3391733"/>
          </a:xfrm>
        </p:spPr>
        <p:txBody>
          <a:bodyPr vert="horz" lIns="91440" tIns="45720" rIns="91440" bIns="45720" rtlCol="0">
            <a:normAutofit/>
          </a:bodyPr>
          <a:lstStyle/>
          <a:p>
            <a:r>
              <a:rPr lang="en-GB" b="1"/>
              <a:t>TASK- In groups:-</a:t>
            </a:r>
          </a:p>
          <a:p>
            <a:r>
              <a:rPr lang="en-GB"/>
              <a:t>A) Write at least 5 words or phrases that define an investigation</a:t>
            </a:r>
          </a:p>
          <a:p>
            <a:r>
              <a:rPr lang="en-GB"/>
              <a:t>B) Write at least 5 words or phrases that define research</a:t>
            </a:r>
          </a:p>
          <a:p>
            <a:endParaRPr lang="en-GB"/>
          </a:p>
        </p:txBody>
      </p:sp>
      <p:pic>
        <p:nvPicPr>
          <p:cNvPr id="5" name="Picture 4" descr="Glasses on top of a book">
            <a:extLst>
              <a:ext uri="{FF2B5EF4-FFF2-40B4-BE49-F238E27FC236}">
                <a16:creationId xmlns:a16="http://schemas.microsoft.com/office/drawing/2014/main" id="{E40A2523-21CC-6CCB-3D6B-E5CB64B0697B}"/>
              </a:ext>
            </a:extLst>
          </p:cNvPr>
          <p:cNvPicPr>
            <a:picLocks noChangeAspect="1"/>
          </p:cNvPicPr>
          <p:nvPr/>
        </p:nvPicPr>
        <p:blipFill rotWithShape="1">
          <a:blip r:embed="rId3"/>
          <a:srcRect l="4257" r="25125" b="10"/>
          <a:stretch/>
        </p:blipFill>
        <p:spPr>
          <a:xfrm>
            <a:off x="4876800" y="10"/>
            <a:ext cx="7315200" cy="6857990"/>
          </a:xfrm>
          <a:prstGeom prst="rect">
            <a:avLst/>
          </a:prstGeom>
        </p:spPr>
      </p:pic>
    </p:spTree>
    <p:extLst>
      <p:ext uri="{BB962C8B-B14F-4D97-AF65-F5344CB8AC3E}">
        <p14:creationId xmlns:p14="http://schemas.microsoft.com/office/powerpoint/2010/main" val="25442525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B0E30-3681-8222-99C3-62ACF34FB7EE}"/>
              </a:ext>
            </a:extLst>
          </p:cNvPr>
          <p:cNvSpPr>
            <a:spLocks noGrp="1"/>
          </p:cNvSpPr>
          <p:nvPr>
            <p:ph type="title"/>
          </p:nvPr>
        </p:nvSpPr>
        <p:spPr>
          <a:xfrm>
            <a:off x="400536" y="230307"/>
            <a:ext cx="3601757" cy="1955927"/>
          </a:xfrm>
        </p:spPr>
        <p:txBody>
          <a:bodyPr>
            <a:normAutofit/>
          </a:bodyPr>
          <a:lstStyle/>
          <a:p>
            <a:r>
              <a:rPr lang="en-GB"/>
              <a:t>WORDS</a:t>
            </a:r>
          </a:p>
        </p:txBody>
      </p:sp>
      <p:sp>
        <p:nvSpPr>
          <p:cNvPr id="3" name="Content Placeholder 2">
            <a:extLst>
              <a:ext uri="{FF2B5EF4-FFF2-40B4-BE49-F238E27FC236}">
                <a16:creationId xmlns:a16="http://schemas.microsoft.com/office/drawing/2014/main" id="{02A99FE0-0B79-9402-2A50-99F7919F2B35}"/>
              </a:ext>
            </a:extLst>
          </p:cNvPr>
          <p:cNvSpPr>
            <a:spLocks noGrp="1"/>
          </p:cNvSpPr>
          <p:nvPr>
            <p:ph idx="1"/>
          </p:nvPr>
        </p:nvSpPr>
        <p:spPr>
          <a:xfrm>
            <a:off x="300477" y="2189014"/>
            <a:ext cx="4308331" cy="4650146"/>
          </a:xfrm>
        </p:spPr>
        <p:txBody>
          <a:bodyPr vert="horz" lIns="91440" tIns="45720" rIns="91440" bIns="45720" rtlCol="0" anchor="t">
            <a:noAutofit/>
          </a:bodyPr>
          <a:lstStyle/>
          <a:p>
            <a:pPr>
              <a:lnSpc>
                <a:spcPct val="110000"/>
              </a:lnSpc>
            </a:pPr>
            <a:r>
              <a:rPr lang="en-GB" sz="1800"/>
              <a:t>Exploring     </a:t>
            </a:r>
          </a:p>
          <a:p>
            <a:pPr>
              <a:lnSpc>
                <a:spcPct val="110000"/>
              </a:lnSpc>
            </a:pPr>
            <a:r>
              <a:rPr lang="en-GB" sz="1800"/>
              <a:t>Examining</a:t>
            </a:r>
          </a:p>
          <a:p>
            <a:pPr>
              <a:lnSpc>
                <a:spcPct val="110000"/>
              </a:lnSpc>
            </a:pPr>
            <a:r>
              <a:rPr lang="en-GB" sz="1800"/>
              <a:t>Questioning</a:t>
            </a:r>
          </a:p>
          <a:p>
            <a:pPr>
              <a:lnSpc>
                <a:spcPct val="110000"/>
              </a:lnSpc>
            </a:pPr>
            <a:r>
              <a:rPr lang="en-GB" sz="1800"/>
              <a:t>Uncovering</a:t>
            </a:r>
          </a:p>
          <a:p>
            <a:pPr>
              <a:lnSpc>
                <a:spcPct val="110000"/>
              </a:lnSpc>
            </a:pPr>
            <a:r>
              <a:rPr lang="en-GB" sz="1800"/>
              <a:t>Searching</a:t>
            </a:r>
          </a:p>
          <a:p>
            <a:pPr>
              <a:lnSpc>
                <a:spcPct val="110000"/>
              </a:lnSpc>
            </a:pPr>
            <a:r>
              <a:rPr lang="en-GB" sz="1800"/>
              <a:t>Probing</a:t>
            </a:r>
          </a:p>
          <a:p>
            <a:pPr>
              <a:lnSpc>
                <a:spcPct val="110000"/>
              </a:lnSpc>
            </a:pPr>
            <a:r>
              <a:rPr lang="en-GB" sz="1800"/>
              <a:t>Testing</a:t>
            </a:r>
          </a:p>
          <a:p>
            <a:pPr>
              <a:lnSpc>
                <a:spcPct val="110000"/>
              </a:lnSpc>
            </a:pPr>
            <a:r>
              <a:rPr lang="en-GB" sz="1800"/>
              <a:t>Analysing</a:t>
            </a:r>
          </a:p>
          <a:p>
            <a:pPr>
              <a:lnSpc>
                <a:spcPct val="110000"/>
              </a:lnSpc>
            </a:pPr>
            <a:r>
              <a:rPr lang="en-GB" sz="1800"/>
              <a:t>Orderly</a:t>
            </a:r>
          </a:p>
          <a:p>
            <a:pPr>
              <a:lnSpc>
                <a:spcPct val="110000"/>
              </a:lnSpc>
            </a:pPr>
            <a:r>
              <a:rPr lang="en-GB" sz="1800"/>
              <a:t>Systematic</a:t>
            </a:r>
          </a:p>
          <a:p>
            <a:pPr>
              <a:lnSpc>
                <a:spcPct val="110000"/>
              </a:lnSpc>
            </a:pPr>
            <a:r>
              <a:rPr lang="en-GB" sz="1800"/>
              <a:t>Impartial</a:t>
            </a:r>
          </a:p>
          <a:p>
            <a:pPr>
              <a:lnSpc>
                <a:spcPct val="110000"/>
              </a:lnSpc>
            </a:pPr>
            <a:endParaRPr lang="en-GB" sz="1700"/>
          </a:p>
        </p:txBody>
      </p:sp>
      <p:pic>
        <p:nvPicPr>
          <p:cNvPr id="5" name="Picture 4" descr="Magnifying glass on clear background">
            <a:extLst>
              <a:ext uri="{FF2B5EF4-FFF2-40B4-BE49-F238E27FC236}">
                <a16:creationId xmlns:a16="http://schemas.microsoft.com/office/drawing/2014/main" id="{6E9D0074-3DF9-6951-DDA4-CDDB88AFC71D}"/>
              </a:ext>
            </a:extLst>
          </p:cNvPr>
          <p:cNvPicPr>
            <a:picLocks noChangeAspect="1"/>
          </p:cNvPicPr>
          <p:nvPr/>
        </p:nvPicPr>
        <p:blipFill rotWithShape="1">
          <a:blip r:embed="rId2"/>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605274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87850-5497-C821-92F2-05768F23DFD1}"/>
              </a:ext>
            </a:extLst>
          </p:cNvPr>
          <p:cNvSpPr>
            <a:spLocks noGrp="1"/>
          </p:cNvSpPr>
          <p:nvPr>
            <p:ph type="title"/>
          </p:nvPr>
        </p:nvSpPr>
        <p:spPr>
          <a:xfrm>
            <a:off x="733424" y="908048"/>
            <a:ext cx="3660776" cy="4404064"/>
          </a:xfrm>
        </p:spPr>
        <p:txBody>
          <a:bodyPr>
            <a:normAutofit/>
          </a:bodyPr>
          <a:lstStyle/>
          <a:p>
            <a:r>
              <a:rPr lang="en-GB"/>
              <a:t>Defining research as an investigation</a:t>
            </a:r>
          </a:p>
        </p:txBody>
      </p:sp>
      <p:graphicFrame>
        <p:nvGraphicFramePr>
          <p:cNvPr id="5" name="Content Placeholder 2">
            <a:extLst>
              <a:ext uri="{FF2B5EF4-FFF2-40B4-BE49-F238E27FC236}">
                <a16:creationId xmlns:a16="http://schemas.microsoft.com/office/drawing/2014/main" id="{CE9DC58B-4188-4F4F-18FC-5AD575F3F858}"/>
              </a:ext>
            </a:extLst>
          </p:cNvPr>
          <p:cNvGraphicFramePr>
            <a:graphicFrameLocks noGrp="1"/>
          </p:cNvGraphicFramePr>
          <p:nvPr>
            <p:ph idx="1"/>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7707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C2D8-2882-BACA-16F2-6111A3CB2491}"/>
              </a:ext>
            </a:extLst>
          </p:cNvPr>
          <p:cNvSpPr>
            <a:spLocks noGrp="1"/>
          </p:cNvSpPr>
          <p:nvPr>
            <p:ph type="title"/>
          </p:nvPr>
        </p:nvSpPr>
        <p:spPr>
          <a:xfrm>
            <a:off x="5604846" y="860615"/>
            <a:ext cx="5922279" cy="1272986"/>
          </a:xfrm>
        </p:spPr>
        <p:txBody>
          <a:bodyPr>
            <a:normAutofit/>
          </a:bodyPr>
          <a:lstStyle/>
          <a:p>
            <a:pPr>
              <a:lnSpc>
                <a:spcPct val="90000"/>
              </a:lnSpc>
            </a:pPr>
            <a:r>
              <a:rPr lang="en-GB"/>
              <a:t>Investigative research skills</a:t>
            </a:r>
          </a:p>
        </p:txBody>
      </p:sp>
      <p:pic>
        <p:nvPicPr>
          <p:cNvPr id="5" name="Picture 4" descr="White bulbs with a yellow one standing out">
            <a:extLst>
              <a:ext uri="{FF2B5EF4-FFF2-40B4-BE49-F238E27FC236}">
                <a16:creationId xmlns:a16="http://schemas.microsoft.com/office/drawing/2014/main" id="{61F85B91-DC97-92EE-45F0-154C737F863E}"/>
              </a:ext>
            </a:extLst>
          </p:cNvPr>
          <p:cNvPicPr>
            <a:picLocks noChangeAspect="1"/>
          </p:cNvPicPr>
          <p:nvPr/>
        </p:nvPicPr>
        <p:blipFill rotWithShape="1">
          <a:blip r:embed="rId2"/>
          <a:srcRect l="36320" r="16405" b="-6"/>
          <a:stretch/>
        </p:blipFill>
        <p:spPr>
          <a:xfrm>
            <a:off x="20" y="-17929"/>
            <a:ext cx="4876780" cy="6875929"/>
          </a:xfrm>
          <a:prstGeom prst="rect">
            <a:avLst/>
          </a:prstGeom>
        </p:spPr>
      </p:pic>
      <p:sp>
        <p:nvSpPr>
          <p:cNvPr id="3" name="Content Placeholder 2">
            <a:extLst>
              <a:ext uri="{FF2B5EF4-FFF2-40B4-BE49-F238E27FC236}">
                <a16:creationId xmlns:a16="http://schemas.microsoft.com/office/drawing/2014/main" id="{13580984-53C4-693E-75E2-EEF9101487A9}"/>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lnSpc>
                <a:spcPct val="110000"/>
              </a:lnSpc>
              <a:buNone/>
            </a:pPr>
            <a:r>
              <a:rPr lang="en-GB" sz="1600"/>
              <a:t>In order to be an effective researcher, it is therefore important to possess good investigative skills:-</a:t>
            </a:r>
            <a:endParaRPr lang="en-US" sz="1600"/>
          </a:p>
          <a:p>
            <a:pPr>
              <a:lnSpc>
                <a:spcPct val="110000"/>
              </a:lnSpc>
            </a:pPr>
            <a:r>
              <a:rPr lang="en-GB" sz="1600" b="1"/>
              <a:t>Applying the investigative mindset</a:t>
            </a:r>
          </a:p>
          <a:p>
            <a:pPr>
              <a:lnSpc>
                <a:spcPct val="110000"/>
              </a:lnSpc>
            </a:pPr>
            <a:r>
              <a:rPr lang="en-GB" sz="1600" b="1"/>
              <a:t>Planning</a:t>
            </a:r>
          </a:p>
          <a:p>
            <a:pPr>
              <a:lnSpc>
                <a:spcPct val="110000"/>
              </a:lnSpc>
            </a:pPr>
            <a:r>
              <a:rPr lang="en-GB" sz="1600" b="1"/>
              <a:t>Evaluating material to determine its value to an investigation</a:t>
            </a:r>
          </a:p>
          <a:p>
            <a:pPr marL="0" indent="0">
              <a:lnSpc>
                <a:spcPct val="110000"/>
              </a:lnSpc>
              <a:buNone/>
            </a:pPr>
            <a:r>
              <a:rPr lang="en-GB" sz="1600"/>
              <a:t>Also, core skills are needed by the researcher:-</a:t>
            </a:r>
          </a:p>
          <a:p>
            <a:pPr>
              <a:lnSpc>
                <a:spcPct val="110000"/>
              </a:lnSpc>
            </a:pPr>
            <a:r>
              <a:rPr lang="en-GB" sz="1600" b="1"/>
              <a:t>Critical thinking</a:t>
            </a:r>
          </a:p>
          <a:p>
            <a:pPr>
              <a:lnSpc>
                <a:spcPct val="110000"/>
              </a:lnSpc>
            </a:pPr>
            <a:r>
              <a:rPr lang="en-GB" sz="1600" b="1"/>
              <a:t>Systemic examination</a:t>
            </a:r>
          </a:p>
          <a:p>
            <a:pPr>
              <a:lnSpc>
                <a:spcPct val="110000"/>
              </a:lnSpc>
            </a:pPr>
            <a:r>
              <a:rPr lang="en-GB" sz="1600" b="1"/>
              <a:t>Evidential evaluation</a:t>
            </a:r>
          </a:p>
          <a:p>
            <a:pPr marL="0" indent="0">
              <a:lnSpc>
                <a:spcPct val="110000"/>
              </a:lnSpc>
              <a:buNone/>
            </a:pPr>
            <a:r>
              <a:rPr lang="en-GB" sz="1600"/>
              <a:t>(College of Policing, 2020)</a:t>
            </a:r>
          </a:p>
        </p:txBody>
      </p:sp>
    </p:spTree>
    <p:extLst>
      <p:ext uri="{BB962C8B-B14F-4D97-AF65-F5344CB8AC3E}">
        <p14:creationId xmlns:p14="http://schemas.microsoft.com/office/powerpoint/2010/main" val="3380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4F74C-51B8-C9B5-D312-9C35DA50F70A}"/>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do we mean by critical thinking skills?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38C52A-7EFD-15B3-DE8B-BE534200AC2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b="1" u="sng"/>
              <a:t>ABC</a:t>
            </a:r>
          </a:p>
          <a:p>
            <a:r>
              <a:rPr lang="en-GB"/>
              <a:t>Assume nothing</a:t>
            </a:r>
          </a:p>
          <a:p>
            <a:r>
              <a:rPr lang="en-GB"/>
              <a:t>Believe nobody</a:t>
            </a:r>
          </a:p>
          <a:p>
            <a:r>
              <a:rPr lang="en-GB"/>
              <a:t>Challenge everything!!</a:t>
            </a:r>
          </a:p>
          <a:p>
            <a:endParaRPr lang="en-GB"/>
          </a:p>
          <a:p>
            <a:pPr marL="0" indent="0">
              <a:buNone/>
            </a:pPr>
            <a:r>
              <a:rPr lang="en-GB"/>
              <a:t>(College of Policing, 2019)</a:t>
            </a:r>
          </a:p>
        </p:txBody>
      </p:sp>
    </p:spTree>
    <p:extLst>
      <p:ext uri="{BB962C8B-B14F-4D97-AF65-F5344CB8AC3E}">
        <p14:creationId xmlns:p14="http://schemas.microsoft.com/office/powerpoint/2010/main" val="349306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B7467-9737-8CC8-3EBD-1B3A757DC376}"/>
              </a:ext>
            </a:extLst>
          </p:cNvPr>
          <p:cNvSpPr>
            <a:spLocks noGrp="1"/>
          </p:cNvSpPr>
          <p:nvPr>
            <p:ph type="title"/>
          </p:nvPr>
        </p:nvSpPr>
        <p:spPr>
          <a:xfrm>
            <a:off x="695324" y="901701"/>
            <a:ext cx="3914776" cy="3977269"/>
          </a:xfrm>
        </p:spPr>
        <p:txBody>
          <a:bodyPr>
            <a:normAutofit/>
          </a:bodyPr>
          <a:lstStyle/>
          <a:p>
            <a:r>
              <a:rPr lang="en-GB"/>
              <a:t>Investigative mindset- the 5 stages</a:t>
            </a:r>
            <a:br>
              <a:rPr lang="en-GB"/>
            </a:br>
            <a:br>
              <a:rPr lang="en-GB"/>
            </a:br>
            <a:br>
              <a:rPr lang="en-GB"/>
            </a:br>
            <a:endParaRPr lang="en-GB"/>
          </a:p>
        </p:txBody>
      </p:sp>
      <p:graphicFrame>
        <p:nvGraphicFramePr>
          <p:cNvPr id="5" name="Content Placeholder 2">
            <a:extLst>
              <a:ext uri="{FF2B5EF4-FFF2-40B4-BE49-F238E27FC236}">
                <a16:creationId xmlns:a16="http://schemas.microsoft.com/office/drawing/2014/main" id="{177C557E-0BEC-7BF9-DDC3-B00538ADF5A6}"/>
              </a:ext>
            </a:extLst>
          </p:cNvPr>
          <p:cNvGraphicFramePr>
            <a:graphicFrameLocks noGrp="1"/>
          </p:cNvGraphicFramePr>
          <p:nvPr>
            <p:ph idx="1"/>
          </p:nvPr>
        </p:nvGraphicFramePr>
        <p:xfrm>
          <a:off x="5003952" y="78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14221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26813-F36B-6E47-12D8-1EA528EDFB7B}"/>
              </a:ext>
            </a:extLst>
          </p:cNvPr>
          <p:cNvSpPr>
            <a:spLocks noGrp="1"/>
          </p:cNvSpPr>
          <p:nvPr>
            <p:ph type="title"/>
          </p:nvPr>
        </p:nvSpPr>
        <p:spPr>
          <a:xfrm>
            <a:off x="686834" y="1153572"/>
            <a:ext cx="3200400" cy="4461163"/>
          </a:xfrm>
        </p:spPr>
        <p:txBody>
          <a:bodyPr>
            <a:normAutofit/>
          </a:bodyPr>
          <a:lstStyle/>
          <a:p>
            <a:r>
              <a:rPr lang="en-GB">
                <a:solidFill>
                  <a:srgbClr val="FFFFFF"/>
                </a:solidFill>
              </a:rPr>
              <a:t>THE 5 WH RULE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F6E507-6EDA-F260-D15E-E24EE2893A9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Who?</a:t>
            </a:r>
          </a:p>
          <a:p>
            <a:r>
              <a:rPr lang="en-GB"/>
              <a:t>What?</a:t>
            </a:r>
          </a:p>
          <a:p>
            <a:r>
              <a:rPr lang="en-GB"/>
              <a:t>Why?</a:t>
            </a:r>
          </a:p>
          <a:p>
            <a:r>
              <a:rPr lang="en-GB"/>
              <a:t>Where?</a:t>
            </a:r>
          </a:p>
          <a:p>
            <a:r>
              <a:rPr lang="en-GB"/>
              <a:t>When?</a:t>
            </a:r>
          </a:p>
          <a:p>
            <a:r>
              <a:rPr lang="en-GB"/>
              <a:t>How?</a:t>
            </a:r>
          </a:p>
          <a:p>
            <a:r>
              <a:rPr lang="en-GB"/>
              <a:t>Please note these down ready for the next task</a:t>
            </a:r>
          </a:p>
        </p:txBody>
      </p:sp>
    </p:spTree>
    <p:extLst>
      <p:ext uri="{BB962C8B-B14F-4D97-AF65-F5344CB8AC3E}">
        <p14:creationId xmlns:p14="http://schemas.microsoft.com/office/powerpoint/2010/main" val="13997439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A69F9-33E9-B653-01C6-3064BC6189B2}"/>
              </a:ext>
            </a:extLst>
          </p:cNvPr>
          <p:cNvSpPr>
            <a:spLocks noGrp="1"/>
          </p:cNvSpPr>
          <p:nvPr>
            <p:ph type="title"/>
          </p:nvPr>
        </p:nvSpPr>
        <p:spPr>
          <a:xfrm>
            <a:off x="695324" y="897752"/>
            <a:ext cx="3601757" cy="1955927"/>
          </a:xfrm>
        </p:spPr>
        <p:txBody>
          <a:bodyPr>
            <a:normAutofit/>
          </a:bodyPr>
          <a:lstStyle/>
          <a:p>
            <a:r>
              <a:rPr lang="en-GB"/>
              <a:t>YOU WILL ALSO NEED TO ASK...</a:t>
            </a:r>
          </a:p>
        </p:txBody>
      </p:sp>
      <p:sp>
        <p:nvSpPr>
          <p:cNvPr id="3" name="Content Placeholder 2">
            <a:extLst>
              <a:ext uri="{FF2B5EF4-FFF2-40B4-BE49-F238E27FC236}">
                <a16:creationId xmlns:a16="http://schemas.microsoft.com/office/drawing/2014/main" id="{6302A45D-2FCB-B033-CC8A-9FC361255D61}"/>
              </a:ext>
            </a:extLst>
          </p:cNvPr>
          <p:cNvSpPr>
            <a:spLocks noGrp="1"/>
          </p:cNvSpPr>
          <p:nvPr>
            <p:ph idx="1"/>
          </p:nvPr>
        </p:nvSpPr>
        <p:spPr>
          <a:xfrm>
            <a:off x="683373" y="2853679"/>
            <a:ext cx="3613708" cy="3391733"/>
          </a:xfrm>
        </p:spPr>
        <p:txBody>
          <a:bodyPr vert="horz" lIns="91440" tIns="45720" rIns="91440" bIns="45720" rtlCol="0">
            <a:normAutofit/>
          </a:bodyPr>
          <a:lstStyle/>
          <a:p>
            <a:r>
              <a:rPr lang="en-GB"/>
              <a:t>Why is the author making this point?</a:t>
            </a:r>
          </a:p>
          <a:p>
            <a:r>
              <a:rPr lang="en-GB"/>
              <a:t>Is there evidence to support what is being said?</a:t>
            </a:r>
          </a:p>
          <a:p>
            <a:r>
              <a:rPr lang="en-GB"/>
              <a:t>How does the material relate to other material you have read?</a:t>
            </a:r>
          </a:p>
        </p:txBody>
      </p:sp>
      <p:pic>
        <p:nvPicPr>
          <p:cNvPr id="5" name="Picture 4" descr="Magnifying glass on clear background">
            <a:extLst>
              <a:ext uri="{FF2B5EF4-FFF2-40B4-BE49-F238E27FC236}">
                <a16:creationId xmlns:a16="http://schemas.microsoft.com/office/drawing/2014/main" id="{D2CFA386-C283-B5CA-381D-FFC5DCEE9FF0}"/>
              </a:ext>
            </a:extLst>
          </p:cNvPr>
          <p:cNvPicPr>
            <a:picLocks noChangeAspect="1"/>
          </p:cNvPicPr>
          <p:nvPr/>
        </p:nvPicPr>
        <p:blipFill rotWithShape="1">
          <a:blip r:embed="rId3"/>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3868957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B9C40-1807-5430-FD3E-3EA3E9BE58B5}"/>
              </a:ext>
            </a:extLst>
          </p:cNvPr>
          <p:cNvSpPr>
            <a:spLocks noGrp="1"/>
          </p:cNvSpPr>
          <p:nvPr>
            <p:ph type="title"/>
          </p:nvPr>
        </p:nvSpPr>
        <p:spPr>
          <a:xfrm>
            <a:off x="838200" y="365125"/>
            <a:ext cx="10515600" cy="1306443"/>
          </a:xfrm>
        </p:spPr>
        <p:txBody>
          <a:bodyPr>
            <a:normAutofit/>
          </a:bodyPr>
          <a:lstStyle/>
          <a:p>
            <a:r>
              <a:rPr lang="en-GB" sz="4000"/>
              <a:t>Task</a:t>
            </a:r>
          </a:p>
        </p:txBody>
      </p:sp>
      <p:pic>
        <p:nvPicPr>
          <p:cNvPr id="6" name="Picture 5">
            <a:extLst>
              <a:ext uri="{FF2B5EF4-FFF2-40B4-BE49-F238E27FC236}">
                <a16:creationId xmlns:a16="http://schemas.microsoft.com/office/drawing/2014/main" id="{C2EFC55F-197B-51D8-10CB-FF0A6DA09418}"/>
              </a:ext>
            </a:extLst>
          </p:cNvPr>
          <p:cNvPicPr>
            <a:picLocks noChangeAspect="1"/>
          </p:cNvPicPr>
          <p:nvPr/>
        </p:nvPicPr>
        <p:blipFill>
          <a:blip r:embed="rId2"/>
          <a:srcRect l="26502" r="19494" b="-3"/>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46CA115F-3012-1E3E-B191-58C6D8187315}"/>
              </a:ext>
            </a:extLst>
          </p:cNvPr>
          <p:cNvGraphicFramePr>
            <a:graphicFrameLocks noGrp="1"/>
          </p:cNvGraphicFramePr>
          <p:nvPr>
            <p:ph idx="1"/>
            <p:extLst>
              <p:ext uri="{D42A27DB-BD31-4B8C-83A1-F6EECF244321}">
                <p14:modId xmlns:p14="http://schemas.microsoft.com/office/powerpoint/2010/main" val="3730911250"/>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52952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BBAA6-F972-181E-E583-63C8B1F14F40}"/>
              </a:ext>
            </a:extLst>
          </p:cNvPr>
          <p:cNvSpPr>
            <a:spLocks noGrp="1"/>
          </p:cNvSpPr>
          <p:nvPr>
            <p:ph type="title"/>
          </p:nvPr>
        </p:nvSpPr>
        <p:spPr>
          <a:xfrm>
            <a:off x="686834" y="1153572"/>
            <a:ext cx="3200400" cy="4461163"/>
          </a:xfrm>
        </p:spPr>
        <p:txBody>
          <a:bodyPr>
            <a:normAutofit/>
          </a:bodyPr>
          <a:lstStyle/>
          <a:p>
            <a:r>
              <a:rPr lang="en-GB">
                <a:solidFill>
                  <a:srgbClr val="FFFFFF"/>
                </a:solidFill>
              </a:rPr>
              <a:t>News report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3080B5-7789-CDFE-E1BA-228CB914ECFA}"/>
              </a:ext>
            </a:extLst>
          </p:cNvPr>
          <p:cNvSpPr>
            <a:spLocks noGrp="1"/>
          </p:cNvSpPr>
          <p:nvPr>
            <p:ph idx="1"/>
          </p:nvPr>
        </p:nvSpPr>
        <p:spPr>
          <a:xfrm>
            <a:off x="4447308" y="591344"/>
            <a:ext cx="6906491" cy="5585619"/>
          </a:xfrm>
        </p:spPr>
        <p:txBody>
          <a:bodyPr vert="horz" lIns="91440" tIns="45720" rIns="91440" bIns="45720" rtlCol="0" anchor="ctr">
            <a:normAutofit/>
          </a:bodyPr>
          <a:lstStyle/>
          <a:p>
            <a:pPr>
              <a:spcBef>
                <a:spcPts val="0"/>
              </a:spcBef>
            </a:pPr>
            <a:r>
              <a:rPr lang="en-GB">
                <a:latin typeface="Aptos"/>
                <a:ea typeface="Calibri"/>
                <a:cs typeface="Calibri"/>
              </a:rPr>
              <a:t>Burglaries are at their highest rate for 15 years. The number of burglaries has increased by 50% over the last 12 months. Local councillor Mike Durke said " This is an awful situation for the hard- working citizens of our town, this is a result of the government policies where we have seen  huge reduction in police officers. We need the police back on the streets, visible to the public, catching criminals in the act and fighting this crime wave".</a:t>
            </a:r>
            <a:endParaRPr lang="en-US">
              <a:latin typeface="Aptos"/>
              <a:ea typeface="Calibri"/>
              <a:cs typeface="Calibri"/>
            </a:endParaRPr>
          </a:p>
          <a:p>
            <a:endParaRPr lang="en-GB"/>
          </a:p>
        </p:txBody>
      </p:sp>
    </p:spTree>
    <p:extLst>
      <p:ext uri="{BB962C8B-B14F-4D97-AF65-F5344CB8AC3E}">
        <p14:creationId xmlns:p14="http://schemas.microsoft.com/office/powerpoint/2010/main" val="28340875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D0B3A-3B65-BBE5-5E68-13E7793C6B78}"/>
              </a:ext>
            </a:extLst>
          </p:cNvPr>
          <p:cNvSpPr>
            <a:spLocks noGrp="1"/>
          </p:cNvSpPr>
          <p:nvPr>
            <p:ph type="title"/>
          </p:nvPr>
        </p:nvSpPr>
        <p:spPr>
          <a:xfrm>
            <a:off x="686834" y="1153572"/>
            <a:ext cx="3200400" cy="4461163"/>
          </a:xfrm>
        </p:spPr>
        <p:txBody>
          <a:bodyPr>
            <a:normAutofit/>
          </a:bodyPr>
          <a:lstStyle/>
          <a:p>
            <a:r>
              <a:rPr lang="en-GB">
                <a:solidFill>
                  <a:srgbClr val="FFFFFF"/>
                </a:solidFill>
              </a:rPr>
              <a:t>Answer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5B0EB5-F40E-1ABF-154A-5E484AECE17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200"/>
              <a:t>WHO is Mike Durke? Who is the radio broadcaster?</a:t>
            </a:r>
          </a:p>
          <a:p>
            <a:r>
              <a:rPr lang="en-GB" sz="2200"/>
              <a:t>WHAT political alliance does Mike Durke have? WHAT evidence is there that visible patrols decrease burglaries? WHAT is the actual number of burglaries?</a:t>
            </a:r>
          </a:p>
          <a:p>
            <a:r>
              <a:rPr lang="en-GB" sz="2200"/>
              <a:t>WHY are the burglary rates rising? WHY is there a perception that police visibility decreases crime?</a:t>
            </a:r>
          </a:p>
          <a:p>
            <a:r>
              <a:rPr lang="en-GB" sz="2200"/>
              <a:t>WHERE are the burglaries statistics drawn from? WHERE are the burglary rates rising specifically?</a:t>
            </a:r>
          </a:p>
          <a:p>
            <a:r>
              <a:rPr lang="en-GB" sz="2200"/>
              <a:t>WHEN did the police numbers decrease and WHEN did the burglary rates increase?</a:t>
            </a:r>
          </a:p>
          <a:p>
            <a:r>
              <a:rPr lang="en-GB" sz="2200"/>
              <a:t>HOW else could burglaries be tackled? HOW many police are patrolling now compared to 12 months ago and 15 years ago?</a:t>
            </a:r>
          </a:p>
        </p:txBody>
      </p:sp>
    </p:spTree>
    <p:extLst>
      <p:ext uri="{BB962C8B-B14F-4D97-AF65-F5344CB8AC3E}">
        <p14:creationId xmlns:p14="http://schemas.microsoft.com/office/powerpoint/2010/main" val="234213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98D8EBE-27F7-9001-2B9B-D41ABEC1F506}"/>
              </a:ext>
            </a:extLst>
          </p:cNvPr>
          <p:cNvSpPr>
            <a:spLocks noGrp="1"/>
          </p:cNvSpPr>
          <p:nvPr>
            <p:ph type="title"/>
          </p:nvPr>
        </p:nvSpPr>
        <p:spPr>
          <a:xfrm>
            <a:off x="838200" y="365125"/>
            <a:ext cx="5387502" cy="1325563"/>
          </a:xfrm>
        </p:spPr>
        <p:txBody>
          <a:bodyPr>
            <a:normAutofit/>
          </a:bodyPr>
          <a:lstStyle/>
          <a:p>
            <a:r>
              <a:rPr lang="en-GB">
                <a:ea typeface="Calibri Light"/>
                <a:cs typeface="Calibri Light"/>
              </a:rPr>
              <a:t> Research task</a:t>
            </a:r>
            <a:endParaRPr lang="en-GB"/>
          </a:p>
        </p:txBody>
      </p:sp>
      <p:sp>
        <p:nvSpPr>
          <p:cNvPr id="3" name="Content Placeholder 2">
            <a:extLst>
              <a:ext uri="{FF2B5EF4-FFF2-40B4-BE49-F238E27FC236}">
                <a16:creationId xmlns:a16="http://schemas.microsoft.com/office/drawing/2014/main" id="{B040AA2C-32A5-821D-953F-C7B8528317F1}"/>
              </a:ext>
            </a:extLst>
          </p:cNvPr>
          <p:cNvSpPr>
            <a:spLocks noGrp="1"/>
          </p:cNvSpPr>
          <p:nvPr>
            <p:ph idx="1"/>
          </p:nvPr>
        </p:nvSpPr>
        <p:spPr>
          <a:xfrm>
            <a:off x="838200" y="1825625"/>
            <a:ext cx="5387502" cy="4351338"/>
          </a:xfrm>
        </p:spPr>
        <p:txBody>
          <a:bodyPr vert="horz" lIns="91440" tIns="45720" rIns="91440" bIns="45720" rtlCol="0" anchor="t">
            <a:normAutofit fontScale="85000" lnSpcReduction="10000"/>
          </a:bodyPr>
          <a:lstStyle/>
          <a:p>
            <a:r>
              <a:rPr lang="en-GB" sz="2400">
                <a:ea typeface="Calibri"/>
                <a:cs typeface="Calibri"/>
              </a:rPr>
              <a:t>Research into a partnership between the police and another agency. Identify the following:-</a:t>
            </a:r>
          </a:p>
          <a:p>
            <a:r>
              <a:rPr lang="en-GB" sz="2400">
                <a:ea typeface="Calibri"/>
                <a:cs typeface="Calibri"/>
              </a:rPr>
              <a:t>What is the partnership?</a:t>
            </a:r>
          </a:p>
          <a:p>
            <a:r>
              <a:rPr lang="en-GB" sz="2400">
                <a:ea typeface="Calibri"/>
                <a:cs typeface="Calibri"/>
              </a:rPr>
              <a:t>How/ why was the partnership established?</a:t>
            </a:r>
          </a:p>
          <a:p>
            <a:r>
              <a:rPr lang="en-GB" sz="2400">
                <a:ea typeface="Calibri"/>
                <a:cs typeface="Calibri"/>
              </a:rPr>
              <a:t>How is the success of the partnership measured?</a:t>
            </a:r>
          </a:p>
          <a:p>
            <a:r>
              <a:rPr lang="en-GB" sz="2400">
                <a:ea typeface="Calibri"/>
                <a:cs typeface="Calibri"/>
              </a:rPr>
              <a:t>What is the evidence saying?</a:t>
            </a:r>
          </a:p>
          <a:p>
            <a:r>
              <a:rPr lang="en-GB" sz="2400">
                <a:ea typeface="Calibri"/>
                <a:cs typeface="Calibri"/>
              </a:rPr>
              <a:t>How does this improve public confidence?</a:t>
            </a:r>
          </a:p>
          <a:p>
            <a:endParaRPr lang="en-GB" sz="2400">
              <a:ea typeface="Calibri"/>
              <a:cs typeface="Calibri"/>
            </a:endParaRPr>
          </a:p>
          <a:p>
            <a:endParaRPr lang="en-GB" sz="2400">
              <a:ea typeface="Calibri"/>
              <a:cs typeface="Calibri"/>
            </a:endParaRPr>
          </a:p>
          <a:p>
            <a:pPr marL="0" indent="0">
              <a:buNone/>
            </a:pPr>
            <a:r>
              <a:rPr lang="en-GB" sz="2400" b="1" u="sng">
                <a:ea typeface="Calibri"/>
                <a:cs typeface="Calibri"/>
              </a:rPr>
              <a:t>Using PP, present your findings back to the group</a:t>
            </a:r>
          </a:p>
        </p:txBody>
      </p:sp>
      <p:pic>
        <p:nvPicPr>
          <p:cNvPr id="14" name="Picture 13">
            <a:extLst>
              <a:ext uri="{FF2B5EF4-FFF2-40B4-BE49-F238E27FC236}">
                <a16:creationId xmlns:a16="http://schemas.microsoft.com/office/drawing/2014/main" id="{07252FE5-9213-B36B-1D51-3F17FE4B95CF}"/>
              </a:ext>
            </a:extLst>
          </p:cNvPr>
          <p:cNvPicPr>
            <a:picLocks noChangeAspect="1"/>
          </p:cNvPicPr>
          <p:nvPr/>
        </p:nvPicPr>
        <p:blipFill rotWithShape="1">
          <a:blip r:embed="rId2"/>
          <a:srcRect l="7887" r="35781"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76750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C9F4-E8D1-4F0F-E25E-5069EBE061B4}"/>
              </a:ext>
            </a:extLst>
          </p:cNvPr>
          <p:cNvSpPr>
            <a:spLocks noGrp="1"/>
          </p:cNvSpPr>
          <p:nvPr>
            <p:ph type="title"/>
          </p:nvPr>
        </p:nvSpPr>
        <p:spPr>
          <a:xfrm>
            <a:off x="762001" y="5074024"/>
            <a:ext cx="10109199" cy="598032"/>
          </a:xfrm>
        </p:spPr>
        <p:txBody>
          <a:bodyPr vert="horz" lIns="91440" tIns="45720" rIns="91440" bIns="45720" rtlCol="0" anchor="ctr">
            <a:normAutofit/>
          </a:bodyPr>
          <a:lstStyle/>
          <a:p>
            <a:r>
              <a:rPr lang="en-US" sz="3600"/>
              <a:t>Questions</a:t>
            </a:r>
          </a:p>
        </p:txBody>
      </p:sp>
      <p:pic>
        <p:nvPicPr>
          <p:cNvPr id="5" name="Picture 4" descr="3D black question marks with one yellow question mark">
            <a:extLst>
              <a:ext uri="{FF2B5EF4-FFF2-40B4-BE49-F238E27FC236}">
                <a16:creationId xmlns:a16="http://schemas.microsoft.com/office/drawing/2014/main" id="{07DB3B6B-EF0C-5B34-52EC-F11A8E05C234}"/>
              </a:ext>
            </a:extLst>
          </p:cNvPr>
          <p:cNvPicPr>
            <a:picLocks noChangeAspect="1"/>
          </p:cNvPicPr>
          <p:nvPr/>
        </p:nvPicPr>
        <p:blipFill>
          <a:blip r:embed="rId2"/>
          <a:srcRect t="1843" r="-2" b="4447"/>
          <a:stretch/>
        </p:blipFill>
        <p:spPr>
          <a:xfrm>
            <a:off x="20" y="-39"/>
            <a:ext cx="12191980" cy="4172740"/>
          </a:xfrm>
          <a:prstGeom prst="rect">
            <a:avLst/>
          </a:prstGeom>
        </p:spPr>
      </p:pic>
      <p:cxnSp>
        <p:nvCxnSpPr>
          <p:cNvPr id="9" name="Straight Connector 8">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27090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E0931-43D6-BED8-44FE-A3A9B55EDABA}"/>
              </a:ext>
            </a:extLst>
          </p:cNvPr>
          <p:cNvSpPr>
            <a:spLocks noGrp="1"/>
          </p:cNvSpPr>
          <p:nvPr>
            <p:ph type="title"/>
          </p:nvPr>
        </p:nvSpPr>
        <p:spPr>
          <a:xfrm>
            <a:off x="686834" y="1153572"/>
            <a:ext cx="3200400" cy="4461163"/>
          </a:xfrm>
        </p:spPr>
        <p:txBody>
          <a:bodyPr>
            <a:normAutofit/>
          </a:bodyPr>
          <a:lstStyle/>
          <a:p>
            <a:r>
              <a:rPr lang="en-GB">
                <a:solidFill>
                  <a:srgbClr val="FFFFFF"/>
                </a:solidFill>
              </a:rPr>
              <a:t>Next week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1EB461-ADAD-2E24-BFE2-CD72735EEAA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Michelle Hill </a:t>
            </a:r>
          </a:p>
          <a:p>
            <a:r>
              <a:rPr lang="en-GB"/>
              <a:t>Collaborations</a:t>
            </a:r>
          </a:p>
          <a:p>
            <a:r>
              <a:rPr lang="en-GB"/>
              <a:t>Any questions in the meantime, please contact the PM-Mike (Mike.durke@uwtsd.ac.uk)</a:t>
            </a:r>
          </a:p>
        </p:txBody>
      </p:sp>
    </p:spTree>
    <p:extLst>
      <p:ext uri="{BB962C8B-B14F-4D97-AF65-F5344CB8AC3E}">
        <p14:creationId xmlns:p14="http://schemas.microsoft.com/office/powerpoint/2010/main" val="1202972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52</Slides>
  <Notes>7</Notes>
  <HiddenSlides>0</HiddenSlide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Evidence Based Policing and decision making</vt:lpstr>
      <vt:lpstr>Aims for this week</vt:lpstr>
      <vt:lpstr>Assignment 2</vt:lpstr>
      <vt:lpstr>Searching for existing evidence</vt:lpstr>
      <vt:lpstr>Resource Pillars: catagorising existing research</vt:lpstr>
      <vt:lpstr>Resource pillars</vt:lpstr>
      <vt:lpstr>Being clever with information</vt:lpstr>
      <vt:lpstr>Managing Information</vt:lpstr>
      <vt:lpstr>Group task</vt:lpstr>
      <vt:lpstr>What issues may we start to search for?</vt:lpstr>
      <vt:lpstr>PowerPoint Presentation</vt:lpstr>
      <vt:lpstr>Tips on keeping on top of the sources of information</vt:lpstr>
      <vt:lpstr>Task</vt:lpstr>
      <vt:lpstr>Warning </vt:lpstr>
      <vt:lpstr>PowerPoint Presentation</vt:lpstr>
      <vt:lpstr>Shout out words that come to your mind</vt:lpstr>
      <vt:lpstr>PowerPoint Presentation</vt:lpstr>
      <vt:lpstr>PowerPoint Presentation</vt:lpstr>
      <vt:lpstr>PowerPoint Presentation</vt:lpstr>
      <vt:lpstr>PowerPoint Presentation</vt:lpstr>
      <vt:lpstr>What is bias?</vt:lpstr>
      <vt:lpstr>Unconscious bias </vt:lpstr>
      <vt:lpstr>What is unconscious bias?</vt:lpstr>
      <vt:lpstr>PowerPoint Presentation</vt:lpstr>
      <vt:lpstr>Impartiality</vt:lpstr>
      <vt:lpstr>Recognising bias</vt:lpstr>
      <vt:lpstr>Keeping an open mind</vt:lpstr>
      <vt:lpstr>Selecting data</vt:lpstr>
      <vt:lpstr>Fair and open minded?</vt:lpstr>
      <vt:lpstr>Analysing existing evidence</vt:lpstr>
      <vt:lpstr>Questions?</vt:lpstr>
      <vt:lpstr>Session 2</vt:lpstr>
      <vt:lpstr>Measuring effectiveness of interventions</vt:lpstr>
      <vt:lpstr>Emmie model</vt:lpstr>
      <vt:lpstr>Sex offender treatment programme </vt:lpstr>
      <vt:lpstr>RCT'S (RANDOMISED CONTROL TRIALS)</vt:lpstr>
      <vt:lpstr>Collecting the results</vt:lpstr>
      <vt:lpstr>Evaluating the implementation</vt:lpstr>
      <vt:lpstr>Research as an investigation</vt:lpstr>
      <vt:lpstr>WORDS</vt:lpstr>
      <vt:lpstr>Defining research as an investigation</vt:lpstr>
      <vt:lpstr>Investigative research skills</vt:lpstr>
      <vt:lpstr>What do we mean by critical thinking skills?</vt:lpstr>
      <vt:lpstr>Investigative mindset- the 5 stages   </vt:lpstr>
      <vt:lpstr>THE 5 WH RULE</vt:lpstr>
      <vt:lpstr>YOU WILL ALSO NEED TO ASK...</vt:lpstr>
      <vt:lpstr>Task</vt:lpstr>
      <vt:lpstr>News report</vt:lpstr>
      <vt:lpstr>Answer</vt:lpstr>
      <vt:lpstr> Research task</vt:lpstr>
      <vt:lpstr>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2025-01-31T09:38:32Z</dcterms:created>
  <dcterms:modified xsi:type="dcterms:W3CDTF">2025-03-18T09:03:39Z</dcterms:modified>
</cp:coreProperties>
</file>