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70" r:id="rId15"/>
    <p:sldId id="26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429309-EA5A-F50C-4019-503F81BA6D72}" v="46" dt="2026-07-14T21:45:03.33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Bujor (2519443)" userId="S::2519443@student.uwtsd.ac.uk::0f362e6e-fafc-48eb-b74d-f2dd871bf67e" providerId="AD" clId="Web-{EA8925DB-3A08-6EDF-5667-64380DFFE306}"/>
    <pc:docChg chg="addSld modSld">
      <pc:chgData name="Daniel Bujor (2519443)" userId="S::2519443@student.uwtsd.ac.uk::0f362e6e-fafc-48eb-b74d-f2dd871bf67e" providerId="AD" clId="Web-{EA8925DB-3A08-6EDF-5667-64380DFFE306}" dt="2026-07-06T12:06:03.351" v="43" actId="20577"/>
      <pc:docMkLst>
        <pc:docMk/>
      </pc:docMkLst>
      <pc:sldChg chg="addSp modSp new mod setBg">
        <pc:chgData name="Daniel Bujor (2519443)" userId="S::2519443@student.uwtsd.ac.uk::0f362e6e-fafc-48eb-b74d-f2dd871bf67e" providerId="AD" clId="Web-{EA8925DB-3A08-6EDF-5667-64380DFFE306}" dt="2026-07-06T12:00:31.779" v="41" actId="14100"/>
        <pc:sldMkLst>
          <pc:docMk/>
          <pc:sldMk cId="2240066102" sldId="260"/>
        </pc:sldMkLst>
        <pc:spChg chg="mod">
          <ac:chgData name="Daniel Bujor (2519443)" userId="S::2519443@student.uwtsd.ac.uk::0f362e6e-fafc-48eb-b74d-f2dd871bf67e" providerId="AD" clId="Web-{EA8925DB-3A08-6EDF-5667-64380DFFE306}" dt="2026-07-06T11:59:47.291" v="32"/>
          <ac:spMkLst>
            <pc:docMk/>
            <pc:sldMk cId="2240066102" sldId="260"/>
            <ac:spMk id="2" creationId="{8B9BFE7D-E545-D440-4F93-7B90E939480B}"/>
          </ac:spMkLst>
        </pc:spChg>
        <pc:spChg chg="mod">
          <ac:chgData name="Daniel Bujor (2519443)" userId="S::2519443@student.uwtsd.ac.uk::0f362e6e-fafc-48eb-b74d-f2dd871bf67e" providerId="AD" clId="Web-{EA8925DB-3A08-6EDF-5667-64380DFFE306}" dt="2026-07-06T12:00:31.779" v="41" actId="14100"/>
          <ac:spMkLst>
            <pc:docMk/>
            <pc:sldMk cId="2240066102" sldId="260"/>
            <ac:spMk id="3" creationId="{B6A4875C-E2BA-DBBB-E795-5FD0C2F3BEE3}"/>
          </ac:spMkLst>
        </pc:spChg>
        <pc:spChg chg="add">
          <ac:chgData name="Daniel Bujor (2519443)" userId="S::2519443@student.uwtsd.ac.uk::0f362e6e-fafc-48eb-b74d-f2dd871bf67e" providerId="AD" clId="Web-{EA8925DB-3A08-6EDF-5667-64380DFFE306}" dt="2026-07-06T11:59:47.291" v="32"/>
          <ac:spMkLst>
            <pc:docMk/>
            <pc:sldMk cId="2240066102" sldId="260"/>
            <ac:spMk id="9" creationId="{45D37F4E-DDB4-456B-97E0-9937730A039F}"/>
          </ac:spMkLst>
        </pc:spChg>
        <pc:spChg chg="add">
          <ac:chgData name="Daniel Bujor (2519443)" userId="S::2519443@student.uwtsd.ac.uk::0f362e6e-fafc-48eb-b74d-f2dd871bf67e" providerId="AD" clId="Web-{EA8925DB-3A08-6EDF-5667-64380DFFE306}" dt="2026-07-06T11:59:47.291" v="32"/>
          <ac:spMkLst>
            <pc:docMk/>
            <pc:sldMk cId="2240066102" sldId="260"/>
            <ac:spMk id="11" creationId="{B2DD41CD-8F47-4F56-AD12-4E2FF7696987}"/>
          </ac:spMkLst>
        </pc:spChg>
      </pc:sldChg>
      <pc:sldChg chg="modSp new">
        <pc:chgData name="Daniel Bujor (2519443)" userId="S::2519443@student.uwtsd.ac.uk::0f362e6e-fafc-48eb-b74d-f2dd871bf67e" providerId="AD" clId="Web-{EA8925DB-3A08-6EDF-5667-64380DFFE306}" dt="2026-07-06T12:06:03.351" v="43" actId="20577"/>
        <pc:sldMkLst>
          <pc:docMk/>
          <pc:sldMk cId="2932611666" sldId="261"/>
        </pc:sldMkLst>
        <pc:spChg chg="mod">
          <ac:chgData name="Daniel Bujor (2519443)" userId="S::2519443@student.uwtsd.ac.uk::0f362e6e-fafc-48eb-b74d-f2dd871bf67e" providerId="AD" clId="Web-{EA8925DB-3A08-6EDF-5667-64380DFFE306}" dt="2026-07-06T12:06:03.351" v="43" actId="20577"/>
          <ac:spMkLst>
            <pc:docMk/>
            <pc:sldMk cId="2932611666" sldId="261"/>
            <ac:spMk id="2" creationId="{CBBBD72E-E545-117B-3CA7-2C65492ADA1C}"/>
          </ac:spMkLst>
        </pc:spChg>
      </pc:sldChg>
    </pc:docChg>
  </pc:docChgLst>
  <pc:docChgLst>
    <pc:chgData name="Daniel Bujor (2519443)" userId="S::2519443@student.uwtsd.ac.uk::0f362e6e-fafc-48eb-b74d-f2dd871bf67e" providerId="AD" clId="Web-{0921357B-E240-EEBE-63EC-6701C50EDD4F}"/>
    <pc:docChg chg="modSld">
      <pc:chgData name="Daniel Bujor (2519443)" userId="S::2519443@student.uwtsd.ac.uk::0f362e6e-fafc-48eb-b74d-f2dd871bf67e" providerId="AD" clId="Web-{0921357B-E240-EEBE-63EC-6701C50EDD4F}" dt="2026-07-08T08:29:22.822" v="139"/>
      <pc:docMkLst>
        <pc:docMk/>
      </pc:docMkLst>
      <pc:sldChg chg="modSp">
        <pc:chgData name="Daniel Bujor (2519443)" userId="S::2519443@student.uwtsd.ac.uk::0f362e6e-fafc-48eb-b74d-f2dd871bf67e" providerId="AD" clId="Web-{0921357B-E240-EEBE-63EC-6701C50EDD4F}" dt="2026-07-08T08:13:26.176" v="42" actId="20577"/>
        <pc:sldMkLst>
          <pc:docMk/>
          <pc:sldMk cId="109857222" sldId="256"/>
        </pc:sldMkLst>
        <pc:spChg chg="mod">
          <ac:chgData name="Daniel Bujor (2519443)" userId="S::2519443@student.uwtsd.ac.uk::0f362e6e-fafc-48eb-b74d-f2dd871bf67e" providerId="AD" clId="Web-{0921357B-E240-EEBE-63EC-6701C50EDD4F}" dt="2026-07-08T08:13:26.176" v="4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Daniel Bujor (2519443)" userId="S::2519443@student.uwtsd.ac.uk::0f362e6e-fafc-48eb-b74d-f2dd871bf67e" providerId="AD" clId="Web-{0921357B-E240-EEBE-63EC-6701C50EDD4F}" dt="2026-07-08T08:24:54.952" v="58" actId="20577"/>
        <pc:sldMkLst>
          <pc:docMk/>
          <pc:sldMk cId="4114092569" sldId="264"/>
        </pc:sldMkLst>
        <pc:spChg chg="mod">
          <ac:chgData name="Daniel Bujor (2519443)" userId="S::2519443@student.uwtsd.ac.uk::0f362e6e-fafc-48eb-b74d-f2dd871bf67e" providerId="AD" clId="Web-{0921357B-E240-EEBE-63EC-6701C50EDD4F}" dt="2026-07-08T08:24:54.952" v="58" actId="20577"/>
          <ac:spMkLst>
            <pc:docMk/>
            <pc:sldMk cId="4114092569" sldId="264"/>
            <ac:spMk id="3" creationId="{361B360B-41CF-62BE-6BC9-4569CE4D3352}"/>
          </ac:spMkLst>
        </pc:spChg>
      </pc:sldChg>
      <pc:sldChg chg="addSp delSp modSp">
        <pc:chgData name="Daniel Bujor (2519443)" userId="S::2519443@student.uwtsd.ac.uk::0f362e6e-fafc-48eb-b74d-f2dd871bf67e" providerId="AD" clId="Web-{0921357B-E240-EEBE-63EC-6701C50EDD4F}" dt="2026-07-08T08:29:22.822" v="139"/>
        <pc:sldMkLst>
          <pc:docMk/>
          <pc:sldMk cId="350418232" sldId="265"/>
        </pc:sldMkLst>
        <pc:spChg chg="mod">
          <ac:chgData name="Daniel Bujor (2519443)" userId="S::2519443@student.uwtsd.ac.uk::0f362e6e-fafc-48eb-b74d-f2dd871bf67e" providerId="AD" clId="Web-{0921357B-E240-EEBE-63EC-6701C50EDD4F}" dt="2026-07-08T08:25:35.860" v="75" actId="1076"/>
          <ac:spMkLst>
            <pc:docMk/>
            <pc:sldMk cId="350418232" sldId="265"/>
            <ac:spMk id="2" creationId="{20BF3B10-EE4F-B7A6-4D8E-185D8442F9FE}"/>
          </ac:spMkLst>
        </pc:spChg>
        <pc:spChg chg="mod">
          <ac:chgData name="Daniel Bujor (2519443)" userId="S::2519443@student.uwtsd.ac.uk::0f362e6e-fafc-48eb-b74d-f2dd871bf67e" providerId="AD" clId="Web-{0921357B-E240-EEBE-63EC-6701C50EDD4F}" dt="2026-07-08T08:26:39.472" v="90" actId="20577"/>
          <ac:spMkLst>
            <pc:docMk/>
            <pc:sldMk cId="350418232" sldId="265"/>
            <ac:spMk id="3" creationId="{BAA93A88-F951-9D31-F036-6593BED2BC52}"/>
          </ac:spMkLst>
        </pc:spChg>
        <pc:spChg chg="add mod">
          <ac:chgData name="Daniel Bujor (2519443)" userId="S::2519443@student.uwtsd.ac.uk::0f362e6e-fafc-48eb-b74d-f2dd871bf67e" providerId="AD" clId="Web-{0921357B-E240-EEBE-63EC-6701C50EDD4F}" dt="2026-07-08T08:28:52.399" v="131" actId="1076"/>
          <ac:spMkLst>
            <pc:docMk/>
            <pc:sldMk cId="350418232" sldId="265"/>
            <ac:spMk id="5" creationId="{692E2381-3EEA-7FB5-67AB-DBB4E3498B26}"/>
          </ac:spMkLst>
        </pc:spChg>
        <pc:inkChg chg="add">
          <ac:chgData name="Daniel Bujor (2519443)" userId="S::2519443@student.uwtsd.ac.uk::0f362e6e-fafc-48eb-b74d-f2dd871bf67e" providerId="AD" clId="Web-{0921357B-E240-EEBE-63EC-6701C50EDD4F}" dt="2026-07-08T08:29:10.540" v="132"/>
          <ac:inkMkLst>
            <pc:docMk/>
            <pc:sldMk cId="350418232" sldId="265"/>
            <ac:inkMk id="8" creationId="{711C690E-71CA-231E-18B1-232C16AFE031}"/>
          </ac:inkMkLst>
        </pc:inkChg>
        <pc:inkChg chg="add">
          <ac:chgData name="Daniel Bujor (2519443)" userId="S::2519443@student.uwtsd.ac.uk::0f362e6e-fafc-48eb-b74d-f2dd871bf67e" providerId="AD" clId="Web-{0921357B-E240-EEBE-63EC-6701C50EDD4F}" dt="2026-07-08T08:29:12.525" v="133"/>
          <ac:inkMkLst>
            <pc:docMk/>
            <pc:sldMk cId="350418232" sldId="265"/>
            <ac:inkMk id="9" creationId="{B6951E98-8839-D032-459A-ADAF2907756F}"/>
          </ac:inkMkLst>
        </pc:inkChg>
        <pc:inkChg chg="add">
          <ac:chgData name="Daniel Bujor (2519443)" userId="S::2519443@student.uwtsd.ac.uk::0f362e6e-fafc-48eb-b74d-f2dd871bf67e" providerId="AD" clId="Web-{0921357B-E240-EEBE-63EC-6701C50EDD4F}" dt="2026-07-08T08:29:13.884" v="134"/>
          <ac:inkMkLst>
            <pc:docMk/>
            <pc:sldMk cId="350418232" sldId="265"/>
            <ac:inkMk id="11" creationId="{9C449204-CBF9-B384-5FD0-065414E5C52F}"/>
          </ac:inkMkLst>
        </pc:inkChg>
        <pc:inkChg chg="add">
          <ac:chgData name="Daniel Bujor (2519443)" userId="S::2519443@student.uwtsd.ac.uk::0f362e6e-fafc-48eb-b74d-f2dd871bf67e" providerId="AD" clId="Web-{0921357B-E240-EEBE-63EC-6701C50EDD4F}" dt="2026-07-08T08:29:13.900" v="135"/>
          <ac:inkMkLst>
            <pc:docMk/>
            <pc:sldMk cId="350418232" sldId="265"/>
            <ac:inkMk id="13" creationId="{10F227DF-DDBB-952E-56FB-7D64165DD4F5}"/>
          </ac:inkMkLst>
        </pc:inkChg>
        <pc:inkChg chg="add">
          <ac:chgData name="Daniel Bujor (2519443)" userId="S::2519443@student.uwtsd.ac.uk::0f362e6e-fafc-48eb-b74d-f2dd871bf67e" providerId="AD" clId="Web-{0921357B-E240-EEBE-63EC-6701C50EDD4F}" dt="2026-07-08T08:29:15.587" v="136"/>
          <ac:inkMkLst>
            <pc:docMk/>
            <pc:sldMk cId="350418232" sldId="265"/>
            <ac:inkMk id="14" creationId="{FDA04FA8-1E15-F1BF-EB8F-9427C3664D7B}"/>
          </ac:inkMkLst>
        </pc:inkChg>
        <pc:inkChg chg="add">
          <ac:chgData name="Daniel Bujor (2519443)" userId="S::2519443@student.uwtsd.ac.uk::0f362e6e-fafc-48eb-b74d-f2dd871bf67e" providerId="AD" clId="Web-{0921357B-E240-EEBE-63EC-6701C50EDD4F}" dt="2026-07-08T08:29:18.056" v="137"/>
          <ac:inkMkLst>
            <pc:docMk/>
            <pc:sldMk cId="350418232" sldId="265"/>
            <ac:inkMk id="15" creationId="{043B98EF-0572-2256-B5AB-8D8C0D9A2ECF}"/>
          </ac:inkMkLst>
        </pc:inkChg>
        <pc:inkChg chg="add">
          <ac:chgData name="Daniel Bujor (2519443)" userId="S::2519443@student.uwtsd.ac.uk::0f362e6e-fafc-48eb-b74d-f2dd871bf67e" providerId="AD" clId="Web-{0921357B-E240-EEBE-63EC-6701C50EDD4F}" dt="2026-07-08T08:29:18.931" v="138"/>
          <ac:inkMkLst>
            <pc:docMk/>
            <pc:sldMk cId="350418232" sldId="265"/>
            <ac:inkMk id="16" creationId="{29E5EB72-69AE-9CF5-425E-A2CEC92908AF}"/>
          </ac:inkMkLst>
        </pc:inkChg>
        <pc:inkChg chg="add">
          <ac:chgData name="Daniel Bujor (2519443)" userId="S::2519443@student.uwtsd.ac.uk::0f362e6e-fafc-48eb-b74d-f2dd871bf67e" providerId="AD" clId="Web-{0921357B-E240-EEBE-63EC-6701C50EDD4F}" dt="2026-07-08T08:29:22.822" v="139"/>
          <ac:inkMkLst>
            <pc:docMk/>
            <pc:sldMk cId="350418232" sldId="265"/>
            <ac:inkMk id="17" creationId="{2754EC0D-91CC-E98A-5A23-B5763ED8D7C6}"/>
          </ac:inkMkLst>
        </pc:inkChg>
      </pc:sldChg>
    </pc:docChg>
  </pc:docChgLst>
  <pc:docChgLst>
    <pc:chgData name="Daniel Bujor (2519443)" userId="S::2519443@student.uwtsd.ac.uk::0f362e6e-fafc-48eb-b74d-f2dd871bf67e" providerId="AD" clId="Web-{BD41A301-C12D-ED10-F7BE-2D771DDCB26E}"/>
    <pc:docChg chg="addSld modSld">
      <pc:chgData name="Daniel Bujor (2519443)" userId="S::2519443@student.uwtsd.ac.uk::0f362e6e-fafc-48eb-b74d-f2dd871bf67e" providerId="AD" clId="Web-{BD41A301-C12D-ED10-F7BE-2D771DDCB26E}" dt="2026-07-01T11:17:39.280" v="585" actId="20577"/>
      <pc:docMkLst>
        <pc:docMk/>
      </pc:docMkLst>
      <pc:sldChg chg="addSp delSp modSp">
        <pc:chgData name="Daniel Bujor (2519443)" userId="S::2519443@student.uwtsd.ac.uk::0f362e6e-fafc-48eb-b74d-f2dd871bf67e" providerId="AD" clId="Web-{BD41A301-C12D-ED10-F7BE-2D771DDCB26E}" dt="2026-07-01T10:48:16.119" v="16" actId="1076"/>
        <pc:sldMkLst>
          <pc:docMk/>
          <pc:sldMk cId="109857222" sldId="256"/>
        </pc:sldMkLst>
        <pc:spChg chg="mod">
          <ac:chgData name="Daniel Bujor (2519443)" userId="S::2519443@student.uwtsd.ac.uk::0f362e6e-fafc-48eb-b74d-f2dd871bf67e" providerId="AD" clId="Web-{BD41A301-C12D-ED10-F7BE-2D771DDCB26E}" dt="2026-07-01T10:47:57.712" v="12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aniel Bujor (2519443)" userId="S::2519443@student.uwtsd.ac.uk::0f362e6e-fafc-48eb-b74d-f2dd871bf67e" providerId="AD" clId="Web-{BD41A301-C12D-ED10-F7BE-2D771DDCB26E}" dt="2026-07-01T10:48:16.119" v="16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Daniel Bujor (2519443)" userId="S::2519443@student.uwtsd.ac.uk::0f362e6e-fafc-48eb-b74d-f2dd871bf67e" providerId="AD" clId="Web-{BD41A301-C12D-ED10-F7BE-2D771DDCB26E}" dt="2026-07-01T10:50:51.657" v="62" actId="1076"/>
        <pc:sldMkLst>
          <pc:docMk/>
          <pc:sldMk cId="442617565" sldId="257"/>
        </pc:sldMkLst>
        <pc:spChg chg="mod">
          <ac:chgData name="Daniel Bujor (2519443)" userId="S::2519443@student.uwtsd.ac.uk::0f362e6e-fafc-48eb-b74d-f2dd871bf67e" providerId="AD" clId="Web-{BD41A301-C12D-ED10-F7BE-2D771DDCB26E}" dt="2026-07-01T10:49:51.029" v="52" actId="20577"/>
          <ac:spMkLst>
            <pc:docMk/>
            <pc:sldMk cId="442617565" sldId="257"/>
            <ac:spMk id="2" creationId="{65EEA428-8C9D-6673-88B7-A5DFA8AC1A48}"/>
          </ac:spMkLst>
        </pc:spChg>
        <pc:spChg chg="mod">
          <ac:chgData name="Daniel Bujor (2519443)" userId="S::2519443@student.uwtsd.ac.uk::0f362e6e-fafc-48eb-b74d-f2dd871bf67e" providerId="AD" clId="Web-{BD41A301-C12D-ED10-F7BE-2D771DDCB26E}" dt="2026-07-01T10:50:51.657" v="62" actId="1076"/>
          <ac:spMkLst>
            <pc:docMk/>
            <pc:sldMk cId="442617565" sldId="257"/>
            <ac:spMk id="3" creationId="{F62DEB29-80BA-611F-647B-C67FDA37996D}"/>
          </ac:spMkLst>
        </pc:spChg>
      </pc:sldChg>
      <pc:sldChg chg="addSp modSp new mod setBg addAnim delAnim">
        <pc:chgData name="Daniel Bujor (2519443)" userId="S::2519443@student.uwtsd.ac.uk::0f362e6e-fafc-48eb-b74d-f2dd871bf67e" providerId="AD" clId="Web-{BD41A301-C12D-ED10-F7BE-2D771DDCB26E}" dt="2026-07-01T11:12:03.936" v="465" actId="20577"/>
        <pc:sldMkLst>
          <pc:docMk/>
          <pc:sldMk cId="1679789677" sldId="258"/>
        </pc:sldMkLst>
        <pc:spChg chg="mod">
          <ac:chgData name="Daniel Bujor (2519443)" userId="S::2519443@student.uwtsd.ac.uk::0f362e6e-fafc-48eb-b74d-f2dd871bf67e" providerId="AD" clId="Web-{BD41A301-C12D-ED10-F7BE-2D771DDCB26E}" dt="2026-07-01T11:03:32.443" v="269"/>
          <ac:spMkLst>
            <pc:docMk/>
            <pc:sldMk cId="1679789677" sldId="258"/>
            <ac:spMk id="2" creationId="{AA581178-6092-B87B-6BF2-5EB244419B2B}"/>
          </ac:spMkLst>
        </pc:spChg>
        <pc:spChg chg="mod">
          <ac:chgData name="Daniel Bujor (2519443)" userId="S::2519443@student.uwtsd.ac.uk::0f362e6e-fafc-48eb-b74d-f2dd871bf67e" providerId="AD" clId="Web-{BD41A301-C12D-ED10-F7BE-2D771DDCB26E}" dt="2026-07-01T11:11:01.371" v="435" actId="14100"/>
          <ac:spMkLst>
            <pc:docMk/>
            <pc:sldMk cId="1679789677" sldId="258"/>
            <ac:spMk id="3" creationId="{F95125C3-9DD1-FDEF-5D9D-38A2D372B17F}"/>
          </ac:spMkLst>
        </pc:spChg>
        <pc:spChg chg="add mod">
          <ac:chgData name="Daniel Bujor (2519443)" userId="S::2519443@student.uwtsd.ac.uk::0f362e6e-fafc-48eb-b74d-f2dd871bf67e" providerId="AD" clId="Web-{BD41A301-C12D-ED10-F7BE-2D771DDCB26E}" dt="2026-07-01T11:12:03.936" v="465" actId="20577"/>
          <ac:spMkLst>
            <pc:docMk/>
            <pc:sldMk cId="1679789677" sldId="258"/>
            <ac:spMk id="5" creationId="{7A56F04D-1B12-2773-5224-6AFF6705E745}"/>
          </ac:spMkLst>
        </pc:spChg>
        <pc:spChg chg="add">
          <ac:chgData name="Daniel Bujor (2519443)" userId="S::2519443@student.uwtsd.ac.uk::0f362e6e-fafc-48eb-b74d-f2dd871bf67e" providerId="AD" clId="Web-{BD41A301-C12D-ED10-F7BE-2D771DDCB26E}" dt="2026-07-01T11:03:32.443" v="269"/>
          <ac:spMkLst>
            <pc:docMk/>
            <pc:sldMk cId="1679789677" sldId="258"/>
            <ac:spMk id="9" creationId="{F13C74B1-5B17-4795-BED0-7140497B445A}"/>
          </ac:spMkLst>
        </pc:spChg>
        <pc:spChg chg="add">
          <ac:chgData name="Daniel Bujor (2519443)" userId="S::2519443@student.uwtsd.ac.uk::0f362e6e-fafc-48eb-b74d-f2dd871bf67e" providerId="AD" clId="Web-{BD41A301-C12D-ED10-F7BE-2D771DDCB26E}" dt="2026-07-01T11:03:32.443" v="269"/>
          <ac:spMkLst>
            <pc:docMk/>
            <pc:sldMk cId="1679789677" sldId="258"/>
            <ac:spMk id="11" creationId="{D4974D33-8DC5-464E-8C6D-BE58F0669C17}"/>
          </ac:spMkLst>
        </pc:spChg>
        <pc:picChg chg="add mod">
          <ac:chgData name="Daniel Bujor (2519443)" userId="S::2519443@student.uwtsd.ac.uk::0f362e6e-fafc-48eb-b74d-f2dd871bf67e" providerId="AD" clId="Web-{BD41A301-C12D-ED10-F7BE-2D771DDCB26E}" dt="2026-07-01T11:03:32.443" v="269"/>
          <ac:picMkLst>
            <pc:docMk/>
            <pc:sldMk cId="1679789677" sldId="258"/>
            <ac:picMk id="4" creationId="{2C6FE44F-ABDC-C3FC-38F3-3CF4DC88FAD6}"/>
          </ac:picMkLst>
        </pc:picChg>
      </pc:sldChg>
      <pc:sldChg chg="addSp modSp new mod setBg">
        <pc:chgData name="Daniel Bujor (2519443)" userId="S::2519443@student.uwtsd.ac.uk::0f362e6e-fafc-48eb-b74d-f2dd871bf67e" providerId="AD" clId="Web-{BD41A301-C12D-ED10-F7BE-2D771DDCB26E}" dt="2026-07-01T11:17:39.280" v="585" actId="20577"/>
        <pc:sldMkLst>
          <pc:docMk/>
          <pc:sldMk cId="3713853004" sldId="259"/>
        </pc:sldMkLst>
        <pc:spChg chg="mod">
          <ac:chgData name="Daniel Bujor (2519443)" userId="S::2519443@student.uwtsd.ac.uk::0f362e6e-fafc-48eb-b74d-f2dd871bf67e" providerId="AD" clId="Web-{BD41A301-C12D-ED10-F7BE-2D771DDCB26E}" dt="2026-07-01T11:17:31.952" v="581"/>
          <ac:spMkLst>
            <pc:docMk/>
            <pc:sldMk cId="3713853004" sldId="259"/>
            <ac:spMk id="2" creationId="{9E260EF2-5630-834C-3F3A-8F123B0AD0F2}"/>
          </ac:spMkLst>
        </pc:spChg>
        <pc:spChg chg="mod ord">
          <ac:chgData name="Daniel Bujor (2519443)" userId="S::2519443@student.uwtsd.ac.uk::0f362e6e-fafc-48eb-b74d-f2dd871bf67e" providerId="AD" clId="Web-{BD41A301-C12D-ED10-F7BE-2D771DDCB26E}" dt="2026-07-01T11:17:39.280" v="585" actId="20577"/>
          <ac:spMkLst>
            <pc:docMk/>
            <pc:sldMk cId="3713853004" sldId="259"/>
            <ac:spMk id="3" creationId="{4149D474-D0EF-27DD-5332-005A9A84B347}"/>
          </ac:spMkLst>
        </pc:spChg>
        <pc:spChg chg="add">
          <ac:chgData name="Daniel Bujor (2519443)" userId="S::2519443@student.uwtsd.ac.uk::0f362e6e-fafc-48eb-b74d-f2dd871bf67e" providerId="AD" clId="Web-{BD41A301-C12D-ED10-F7BE-2D771DDCB26E}" dt="2026-07-01T11:17:31.952" v="581"/>
          <ac:spMkLst>
            <pc:docMk/>
            <pc:sldMk cId="3713853004" sldId="259"/>
            <ac:spMk id="10" creationId="{EAE48C4B-3A90-42C3-BA00-6092B477179E}"/>
          </ac:spMkLst>
        </pc:spChg>
        <pc:spChg chg="add">
          <ac:chgData name="Daniel Bujor (2519443)" userId="S::2519443@student.uwtsd.ac.uk::0f362e6e-fafc-48eb-b74d-f2dd871bf67e" providerId="AD" clId="Web-{BD41A301-C12D-ED10-F7BE-2D771DDCB26E}" dt="2026-07-01T11:17:31.952" v="581"/>
          <ac:spMkLst>
            <pc:docMk/>
            <pc:sldMk cId="3713853004" sldId="259"/>
            <ac:spMk id="12" creationId="{F919E280-CA27-4214-97E6-294E0C3BC4B3}"/>
          </ac:spMkLst>
        </pc:spChg>
        <pc:picChg chg="add mod">
          <ac:chgData name="Daniel Bujor (2519443)" userId="S::2519443@student.uwtsd.ac.uk::0f362e6e-fafc-48eb-b74d-f2dd871bf67e" providerId="AD" clId="Web-{BD41A301-C12D-ED10-F7BE-2D771DDCB26E}" dt="2026-07-01T11:17:31.952" v="581"/>
          <ac:picMkLst>
            <pc:docMk/>
            <pc:sldMk cId="3713853004" sldId="259"/>
            <ac:picMk id="4" creationId="{272A8E96-AD05-A695-7D86-22B9A0A3F546}"/>
          </ac:picMkLst>
        </pc:picChg>
        <pc:picChg chg="add mod">
          <ac:chgData name="Daniel Bujor (2519443)" userId="S::2519443@student.uwtsd.ac.uk::0f362e6e-fafc-48eb-b74d-f2dd871bf67e" providerId="AD" clId="Web-{BD41A301-C12D-ED10-F7BE-2D771DDCB26E}" dt="2026-07-01T11:17:31.952" v="581"/>
          <ac:picMkLst>
            <pc:docMk/>
            <pc:sldMk cId="3713853004" sldId="259"/>
            <ac:picMk id="5" creationId="{98ED4AD0-48C6-353C-33D2-DF6F0D909961}"/>
          </ac:picMkLst>
        </pc:picChg>
      </pc:sldChg>
    </pc:docChg>
  </pc:docChgLst>
  <pc:docChgLst>
    <pc:chgData clId="Web-{167707A9-640B-3EF9-37C2-D7EA836475F4}"/>
    <pc:docChg chg="modSld">
      <pc:chgData name="" userId="" providerId="" clId="Web-{167707A9-640B-3EF9-37C2-D7EA836475F4}" dt="2026-07-06T12:07:35.743" v="2" actId="20577"/>
      <pc:docMkLst>
        <pc:docMk/>
      </pc:docMkLst>
      <pc:sldChg chg="modSp">
        <pc:chgData name="" userId="" providerId="" clId="Web-{167707A9-640B-3EF9-37C2-D7EA836475F4}" dt="2026-07-06T12:07:35.743" v="2" actId="20577"/>
        <pc:sldMkLst>
          <pc:docMk/>
          <pc:sldMk cId="2932611666" sldId="261"/>
        </pc:sldMkLst>
        <pc:spChg chg="mod">
          <ac:chgData name="" userId="" providerId="" clId="Web-{167707A9-640B-3EF9-37C2-D7EA836475F4}" dt="2026-07-06T12:07:35.743" v="2" actId="20577"/>
          <ac:spMkLst>
            <pc:docMk/>
            <pc:sldMk cId="2932611666" sldId="261"/>
            <ac:spMk id="2" creationId="{CBBBD72E-E545-117B-3CA7-2C65492ADA1C}"/>
          </ac:spMkLst>
        </pc:spChg>
      </pc:sldChg>
    </pc:docChg>
  </pc:docChgLst>
  <pc:docChgLst>
    <pc:chgData name="Daniel Bujor (2519443)" userId="S::2519443@student.uwtsd.ac.uk::0f362e6e-fafc-48eb-b74d-f2dd871bf67e" providerId="AD" clId="Web-{AF429309-EA5A-F50C-4019-503F81BA6D72}"/>
    <pc:docChg chg="delSld modSld">
      <pc:chgData name="Daniel Bujor (2519443)" userId="S::2519443@student.uwtsd.ac.uk::0f362e6e-fafc-48eb-b74d-f2dd871bf67e" providerId="AD" clId="Web-{AF429309-EA5A-F50C-4019-503F81BA6D72}" dt="2026-07-14T21:45:03.337" v="46" actId="14100"/>
      <pc:docMkLst>
        <pc:docMk/>
      </pc:docMkLst>
      <pc:sldChg chg="modSp">
        <pc:chgData name="Daniel Bujor (2519443)" userId="S::2519443@student.uwtsd.ac.uk::0f362e6e-fafc-48eb-b74d-f2dd871bf67e" providerId="AD" clId="Web-{AF429309-EA5A-F50C-4019-503F81BA6D72}" dt="2026-07-14T21:40:43.256" v="5" actId="20577"/>
        <pc:sldMkLst>
          <pc:docMk/>
          <pc:sldMk cId="1679789677" sldId="258"/>
        </pc:sldMkLst>
        <pc:spChg chg="mod">
          <ac:chgData name="Daniel Bujor (2519443)" userId="S::2519443@student.uwtsd.ac.uk::0f362e6e-fafc-48eb-b74d-f2dd871bf67e" providerId="AD" clId="Web-{AF429309-EA5A-F50C-4019-503F81BA6D72}" dt="2026-07-14T21:40:43.256" v="5" actId="20577"/>
          <ac:spMkLst>
            <pc:docMk/>
            <pc:sldMk cId="1679789677" sldId="258"/>
            <ac:spMk id="3" creationId="{F95125C3-9DD1-FDEF-5D9D-38A2D372B17F}"/>
          </ac:spMkLst>
        </pc:spChg>
      </pc:sldChg>
      <pc:sldChg chg="modSp">
        <pc:chgData name="Daniel Bujor (2519443)" userId="S::2519443@student.uwtsd.ac.uk::0f362e6e-fafc-48eb-b74d-f2dd871bf67e" providerId="AD" clId="Web-{AF429309-EA5A-F50C-4019-503F81BA6D72}" dt="2026-07-14T21:41:01.522" v="8" actId="1076"/>
        <pc:sldMkLst>
          <pc:docMk/>
          <pc:sldMk cId="3713853004" sldId="259"/>
        </pc:sldMkLst>
        <pc:spChg chg="mod">
          <ac:chgData name="Daniel Bujor (2519443)" userId="S::2519443@student.uwtsd.ac.uk::0f362e6e-fafc-48eb-b74d-f2dd871bf67e" providerId="AD" clId="Web-{AF429309-EA5A-F50C-4019-503F81BA6D72}" dt="2026-07-14T21:41:01.522" v="8" actId="1076"/>
          <ac:spMkLst>
            <pc:docMk/>
            <pc:sldMk cId="3713853004" sldId="259"/>
            <ac:spMk id="3" creationId="{4149D474-D0EF-27DD-5332-005A9A84B347}"/>
          </ac:spMkLst>
        </pc:spChg>
      </pc:sldChg>
      <pc:sldChg chg="delSp modSp">
        <pc:chgData name="Daniel Bujor (2519443)" userId="S::2519443@student.uwtsd.ac.uk::0f362e6e-fafc-48eb-b74d-f2dd871bf67e" providerId="AD" clId="Web-{AF429309-EA5A-F50C-4019-503F81BA6D72}" dt="2026-07-14T21:42:08.496" v="15" actId="1076"/>
        <pc:sldMkLst>
          <pc:docMk/>
          <pc:sldMk cId="2240066102" sldId="260"/>
        </pc:sldMkLst>
        <pc:spChg chg="mod">
          <ac:chgData name="Daniel Bujor (2519443)" userId="S::2519443@student.uwtsd.ac.uk::0f362e6e-fafc-48eb-b74d-f2dd871bf67e" providerId="AD" clId="Web-{AF429309-EA5A-F50C-4019-503F81BA6D72}" dt="2026-07-14T21:41:34.681" v="11" actId="1076"/>
          <ac:spMkLst>
            <pc:docMk/>
            <pc:sldMk cId="2240066102" sldId="260"/>
            <ac:spMk id="2" creationId="{8B9BFE7D-E545-D440-4F93-7B90E939480B}"/>
          </ac:spMkLst>
        </pc:spChg>
        <pc:spChg chg="mod">
          <ac:chgData name="Daniel Bujor (2519443)" userId="S::2519443@student.uwtsd.ac.uk::0f362e6e-fafc-48eb-b74d-f2dd871bf67e" providerId="AD" clId="Web-{AF429309-EA5A-F50C-4019-503F81BA6D72}" dt="2026-07-14T21:42:08.496" v="15" actId="1076"/>
          <ac:spMkLst>
            <pc:docMk/>
            <pc:sldMk cId="2240066102" sldId="260"/>
            <ac:spMk id="3" creationId="{B6A4875C-E2BA-DBBB-E795-5FD0C2F3BEE3}"/>
          </ac:spMkLst>
        </pc:spChg>
        <pc:picChg chg="del">
          <ac:chgData name="Daniel Bujor (2519443)" userId="S::2519443@student.uwtsd.ac.uk::0f362e6e-fafc-48eb-b74d-f2dd871bf67e" providerId="AD" clId="Web-{AF429309-EA5A-F50C-4019-503F81BA6D72}" dt="2026-07-14T21:41:53.073" v="13"/>
          <ac:picMkLst>
            <pc:docMk/>
            <pc:sldMk cId="2240066102" sldId="260"/>
            <ac:picMk id="4" creationId="{C5287158-4A8C-BEE7-C92E-4D5F2CD64929}"/>
          </ac:picMkLst>
        </pc:picChg>
      </pc:sldChg>
      <pc:sldChg chg="modSp">
        <pc:chgData name="Daniel Bujor (2519443)" userId="S::2519443@student.uwtsd.ac.uk::0f362e6e-fafc-48eb-b74d-f2dd871bf67e" providerId="AD" clId="Web-{AF429309-EA5A-F50C-4019-503F81BA6D72}" dt="2026-07-14T21:43:12.860" v="24" actId="1076"/>
        <pc:sldMkLst>
          <pc:docMk/>
          <pc:sldMk cId="2932611666" sldId="261"/>
        </pc:sldMkLst>
        <pc:spChg chg="mod">
          <ac:chgData name="Daniel Bujor (2519443)" userId="S::2519443@student.uwtsd.ac.uk::0f362e6e-fafc-48eb-b74d-f2dd871bf67e" providerId="AD" clId="Web-{AF429309-EA5A-F50C-4019-503F81BA6D72}" dt="2026-07-14T21:42:33.560" v="19" actId="14100"/>
          <ac:spMkLst>
            <pc:docMk/>
            <pc:sldMk cId="2932611666" sldId="261"/>
            <ac:spMk id="3" creationId="{6402C602-F9CD-7BA0-25FD-35EDF333F891}"/>
          </ac:spMkLst>
        </pc:spChg>
        <pc:picChg chg="mod">
          <ac:chgData name="Daniel Bujor (2519443)" userId="S::2519443@student.uwtsd.ac.uk::0f362e6e-fafc-48eb-b74d-f2dd871bf67e" providerId="AD" clId="Web-{AF429309-EA5A-F50C-4019-503F81BA6D72}" dt="2026-07-14T21:43:12.860" v="24" actId="1076"/>
          <ac:picMkLst>
            <pc:docMk/>
            <pc:sldMk cId="2932611666" sldId="261"/>
            <ac:picMk id="4" creationId="{B6F95733-E46B-E07D-C5EA-B4A5FFBA91C5}"/>
          </ac:picMkLst>
        </pc:picChg>
      </pc:sldChg>
      <pc:sldChg chg="modSp">
        <pc:chgData name="Daniel Bujor (2519443)" userId="S::2519443@student.uwtsd.ac.uk::0f362e6e-fafc-48eb-b74d-f2dd871bf67e" providerId="AD" clId="Web-{AF429309-EA5A-F50C-4019-503F81BA6D72}" dt="2026-07-14T21:43:02.109" v="23" actId="14100"/>
        <pc:sldMkLst>
          <pc:docMk/>
          <pc:sldMk cId="68635884" sldId="262"/>
        </pc:sldMkLst>
        <pc:spChg chg="mod">
          <ac:chgData name="Daniel Bujor (2519443)" userId="S::2519443@student.uwtsd.ac.uk::0f362e6e-fafc-48eb-b74d-f2dd871bf67e" providerId="AD" clId="Web-{AF429309-EA5A-F50C-4019-503F81BA6D72}" dt="2026-07-14T21:43:02.109" v="23" actId="14100"/>
          <ac:spMkLst>
            <pc:docMk/>
            <pc:sldMk cId="68635884" sldId="262"/>
            <ac:spMk id="3" creationId="{55F3452D-2824-B12C-2CBE-E22C95F2D0B0}"/>
          </ac:spMkLst>
        </pc:spChg>
      </pc:sldChg>
      <pc:sldChg chg="modSp">
        <pc:chgData name="Daniel Bujor (2519443)" userId="S::2519443@student.uwtsd.ac.uk::0f362e6e-fafc-48eb-b74d-f2dd871bf67e" providerId="AD" clId="Web-{AF429309-EA5A-F50C-4019-503F81BA6D72}" dt="2026-07-14T21:43:40.440" v="31" actId="1076"/>
        <pc:sldMkLst>
          <pc:docMk/>
          <pc:sldMk cId="3088533855" sldId="263"/>
        </pc:sldMkLst>
        <pc:spChg chg="mod">
          <ac:chgData name="Daniel Bujor (2519443)" userId="S::2519443@student.uwtsd.ac.uk::0f362e6e-fafc-48eb-b74d-f2dd871bf67e" providerId="AD" clId="Web-{AF429309-EA5A-F50C-4019-503F81BA6D72}" dt="2026-07-14T21:43:34.611" v="30" actId="1076"/>
          <ac:spMkLst>
            <pc:docMk/>
            <pc:sldMk cId="3088533855" sldId="263"/>
            <ac:spMk id="8" creationId="{BA0D108B-98A4-397A-847A-98D3C14C2258}"/>
          </ac:spMkLst>
        </pc:spChg>
        <pc:picChg chg="mod">
          <ac:chgData name="Daniel Bujor (2519443)" userId="S::2519443@student.uwtsd.ac.uk::0f362e6e-fafc-48eb-b74d-f2dd871bf67e" providerId="AD" clId="Web-{AF429309-EA5A-F50C-4019-503F81BA6D72}" dt="2026-07-14T21:43:40.440" v="31" actId="1076"/>
          <ac:picMkLst>
            <pc:docMk/>
            <pc:sldMk cId="3088533855" sldId="263"/>
            <ac:picMk id="4" creationId="{A2DE0019-83D6-75AB-DD01-92D5C97784AC}"/>
          </ac:picMkLst>
        </pc:picChg>
      </pc:sldChg>
      <pc:sldChg chg="delSp modSp">
        <pc:chgData name="Daniel Bujor (2519443)" userId="S::2519443@student.uwtsd.ac.uk::0f362e6e-fafc-48eb-b74d-f2dd871bf67e" providerId="AD" clId="Web-{AF429309-EA5A-F50C-4019-503F81BA6D72}" dt="2026-07-14T21:44:09.755" v="36" actId="1076"/>
        <pc:sldMkLst>
          <pc:docMk/>
          <pc:sldMk cId="4114092569" sldId="264"/>
        </pc:sldMkLst>
        <pc:spChg chg="mod">
          <ac:chgData name="Daniel Bujor (2519443)" userId="S::2519443@student.uwtsd.ac.uk::0f362e6e-fafc-48eb-b74d-f2dd871bf67e" providerId="AD" clId="Web-{AF429309-EA5A-F50C-4019-503F81BA6D72}" dt="2026-07-14T21:44:09.755" v="36" actId="1076"/>
          <ac:spMkLst>
            <pc:docMk/>
            <pc:sldMk cId="4114092569" sldId="264"/>
            <ac:spMk id="3" creationId="{361B360B-41CF-62BE-6BC9-4569CE4D3352}"/>
          </ac:spMkLst>
        </pc:spChg>
        <pc:picChg chg="del">
          <ac:chgData name="Daniel Bujor (2519443)" userId="S::2519443@student.uwtsd.ac.uk::0f362e6e-fafc-48eb-b74d-f2dd871bf67e" providerId="AD" clId="Web-{AF429309-EA5A-F50C-4019-503F81BA6D72}" dt="2026-07-14T21:43:59.691" v="34"/>
          <ac:picMkLst>
            <pc:docMk/>
            <pc:sldMk cId="4114092569" sldId="264"/>
            <ac:picMk id="4" creationId="{0AFC0691-85EA-A94D-9D41-266751B31D56}"/>
          </ac:picMkLst>
        </pc:picChg>
      </pc:sldChg>
      <pc:sldChg chg="modSp">
        <pc:chgData name="Daniel Bujor (2519443)" userId="S::2519443@student.uwtsd.ac.uk::0f362e6e-fafc-48eb-b74d-f2dd871bf67e" providerId="AD" clId="Web-{AF429309-EA5A-F50C-4019-503F81BA6D72}" dt="2026-07-14T21:44:29.600" v="39" actId="1076"/>
        <pc:sldMkLst>
          <pc:docMk/>
          <pc:sldMk cId="434721656" sldId="268"/>
        </pc:sldMkLst>
        <pc:spChg chg="mod">
          <ac:chgData name="Daniel Bujor (2519443)" userId="S::2519443@student.uwtsd.ac.uk::0f362e6e-fafc-48eb-b74d-f2dd871bf67e" providerId="AD" clId="Web-{AF429309-EA5A-F50C-4019-503F81BA6D72}" dt="2026-07-14T21:44:29.600" v="39" actId="1076"/>
          <ac:spMkLst>
            <pc:docMk/>
            <pc:sldMk cId="434721656" sldId="268"/>
            <ac:spMk id="3" creationId="{46B5459F-4096-7119-A95D-69EB59B50A86}"/>
          </ac:spMkLst>
        </pc:spChg>
      </pc:sldChg>
      <pc:sldChg chg="modSp">
        <pc:chgData name="Daniel Bujor (2519443)" userId="S::2519443@student.uwtsd.ac.uk::0f362e6e-fafc-48eb-b74d-f2dd871bf67e" providerId="AD" clId="Web-{AF429309-EA5A-F50C-4019-503F81BA6D72}" dt="2026-07-14T21:45:03.337" v="46" actId="14100"/>
        <pc:sldMkLst>
          <pc:docMk/>
          <pc:sldMk cId="3573440820" sldId="269"/>
        </pc:sldMkLst>
        <pc:spChg chg="mod">
          <ac:chgData name="Daniel Bujor (2519443)" userId="S::2519443@student.uwtsd.ac.uk::0f362e6e-fafc-48eb-b74d-f2dd871bf67e" providerId="AD" clId="Web-{AF429309-EA5A-F50C-4019-503F81BA6D72}" dt="2026-07-14T21:45:03.337" v="46" actId="14100"/>
          <ac:spMkLst>
            <pc:docMk/>
            <pc:sldMk cId="3573440820" sldId="269"/>
            <ac:spMk id="3" creationId="{0A3977F3-3AF9-1EA3-EDE2-CBA62BB1CB85}"/>
          </ac:spMkLst>
        </pc:spChg>
      </pc:sldChg>
      <pc:sldChg chg="modSp">
        <pc:chgData name="Daniel Bujor (2519443)" userId="S::2519443@student.uwtsd.ac.uk::0f362e6e-fafc-48eb-b74d-f2dd871bf67e" providerId="AD" clId="Web-{AF429309-EA5A-F50C-4019-503F81BA6D72}" dt="2026-07-14T21:44:40.538" v="42" actId="20577"/>
        <pc:sldMkLst>
          <pc:docMk/>
          <pc:sldMk cId="1645278390" sldId="270"/>
        </pc:sldMkLst>
        <pc:spChg chg="mod">
          <ac:chgData name="Daniel Bujor (2519443)" userId="S::2519443@student.uwtsd.ac.uk::0f362e6e-fafc-48eb-b74d-f2dd871bf67e" providerId="AD" clId="Web-{AF429309-EA5A-F50C-4019-503F81BA6D72}" dt="2026-07-14T21:44:40.538" v="42" actId="20577"/>
          <ac:spMkLst>
            <pc:docMk/>
            <pc:sldMk cId="1645278390" sldId="270"/>
            <ac:spMk id="3" creationId="{7DC1EB86-07FF-0B6A-5A62-4670350B11B3}"/>
          </ac:spMkLst>
        </pc:spChg>
      </pc:sldChg>
      <pc:sldChg chg="del">
        <pc:chgData name="Daniel Bujor (2519443)" userId="S::2519443@student.uwtsd.ac.uk::0f362e6e-fafc-48eb-b74d-f2dd871bf67e" providerId="AD" clId="Web-{AF429309-EA5A-F50C-4019-503F81BA6D72}" dt="2026-07-14T21:44:16.646" v="37"/>
        <pc:sldMkLst>
          <pc:docMk/>
          <pc:sldMk cId="3078050136" sldId="271"/>
        </pc:sldMkLst>
      </pc:sldChg>
    </pc:docChg>
  </pc:docChgLst>
  <pc:docChgLst>
    <pc:chgData name="Daniel Bujor (2519443)" userId="S::2519443@student.uwtsd.ac.uk::0f362e6e-fafc-48eb-b74d-f2dd871bf67e" providerId="AD" clId="Web-{152570CB-5DE9-740B-7646-FD33472D1699}"/>
    <pc:docChg chg="addSld modSld">
      <pc:chgData name="Daniel Bujor (2519443)" userId="S::2519443@student.uwtsd.ac.uk::0f362e6e-fafc-48eb-b74d-f2dd871bf67e" providerId="AD" clId="Web-{152570CB-5DE9-740B-7646-FD33472D1699}" dt="2026-07-06T12:53:58.983" v="149" actId="20577"/>
      <pc:docMkLst>
        <pc:docMk/>
      </pc:docMkLst>
      <pc:sldChg chg="modSp">
        <pc:chgData name="Daniel Bujor (2519443)" userId="S::2519443@student.uwtsd.ac.uk::0f362e6e-fafc-48eb-b74d-f2dd871bf67e" providerId="AD" clId="Web-{152570CB-5DE9-740B-7646-FD33472D1699}" dt="2026-07-06T12:53:58.983" v="149" actId="20577"/>
        <pc:sldMkLst>
          <pc:docMk/>
          <pc:sldMk cId="109857222" sldId="256"/>
        </pc:sldMkLst>
        <pc:spChg chg="mod">
          <ac:chgData name="Daniel Bujor (2519443)" userId="S::2519443@student.uwtsd.ac.uk::0f362e6e-fafc-48eb-b74d-f2dd871bf67e" providerId="AD" clId="Web-{152570CB-5DE9-740B-7646-FD33472D1699}" dt="2026-07-06T12:53:58.983" v="14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">
        <pc:chgData name="Daniel Bujor (2519443)" userId="S::2519443@student.uwtsd.ac.uk::0f362e6e-fafc-48eb-b74d-f2dd871bf67e" providerId="AD" clId="Web-{152570CB-5DE9-740B-7646-FD33472D1699}" dt="2026-07-06T12:30:47.702" v="26" actId="1076"/>
        <pc:sldMkLst>
          <pc:docMk/>
          <pc:sldMk cId="3088533855" sldId="263"/>
        </pc:sldMkLst>
        <pc:spChg chg="mod">
          <ac:chgData name="Daniel Bujor (2519443)" userId="S::2519443@student.uwtsd.ac.uk::0f362e6e-fafc-48eb-b74d-f2dd871bf67e" providerId="AD" clId="Web-{152570CB-5DE9-740B-7646-FD33472D1699}" dt="2026-07-06T12:29:31.915" v="13" actId="20577"/>
          <ac:spMkLst>
            <pc:docMk/>
            <pc:sldMk cId="3088533855" sldId="263"/>
            <ac:spMk id="3" creationId="{C2DCC6E8-2339-6E1C-FA49-A29E78F7FB31}"/>
          </ac:spMkLst>
        </pc:spChg>
        <pc:spChg chg="add mod">
          <ac:chgData name="Daniel Bujor (2519443)" userId="S::2519443@student.uwtsd.ac.uk::0f362e6e-fafc-48eb-b74d-f2dd871bf67e" providerId="AD" clId="Web-{152570CB-5DE9-740B-7646-FD33472D1699}" dt="2026-07-06T12:30:47.702" v="26" actId="1076"/>
          <ac:spMkLst>
            <pc:docMk/>
            <pc:sldMk cId="3088533855" sldId="263"/>
            <ac:spMk id="8" creationId="{BA0D108B-98A4-397A-847A-98D3C14C2258}"/>
          </ac:spMkLst>
        </pc:spChg>
      </pc:sldChg>
      <pc:sldChg chg="addSp delSp modSp new mod setBg">
        <pc:chgData name="Daniel Bujor (2519443)" userId="S::2519443@student.uwtsd.ac.uk::0f362e6e-fafc-48eb-b74d-f2dd871bf67e" providerId="AD" clId="Web-{152570CB-5DE9-740B-7646-FD33472D1699}" dt="2026-07-06T12:37:17.889" v="83" actId="20577"/>
        <pc:sldMkLst>
          <pc:docMk/>
          <pc:sldMk cId="4114092569" sldId="264"/>
        </pc:sldMkLst>
        <pc:spChg chg="mod">
          <ac:chgData name="Daniel Bujor (2519443)" userId="S::2519443@student.uwtsd.ac.uk::0f362e6e-fafc-48eb-b74d-f2dd871bf67e" providerId="AD" clId="Web-{152570CB-5DE9-740B-7646-FD33472D1699}" dt="2026-07-06T12:36:54.731" v="78"/>
          <ac:spMkLst>
            <pc:docMk/>
            <pc:sldMk cId="4114092569" sldId="264"/>
            <ac:spMk id="2" creationId="{2B16F5FC-7FA7-83E0-1548-EB8FC8CFACC9}"/>
          </ac:spMkLst>
        </pc:spChg>
        <pc:spChg chg="mod">
          <ac:chgData name="Daniel Bujor (2519443)" userId="S::2519443@student.uwtsd.ac.uk::0f362e6e-fafc-48eb-b74d-f2dd871bf67e" providerId="AD" clId="Web-{152570CB-5DE9-740B-7646-FD33472D1699}" dt="2026-07-06T12:37:17.889" v="83" actId="20577"/>
          <ac:spMkLst>
            <pc:docMk/>
            <pc:sldMk cId="4114092569" sldId="264"/>
            <ac:spMk id="3" creationId="{361B360B-41CF-62BE-6BC9-4569CE4D3352}"/>
          </ac:spMkLst>
        </pc:spChg>
        <pc:spChg chg="add">
          <ac:chgData name="Daniel Bujor (2519443)" userId="S::2519443@student.uwtsd.ac.uk::0f362e6e-fafc-48eb-b74d-f2dd871bf67e" providerId="AD" clId="Web-{152570CB-5DE9-740B-7646-FD33472D1699}" dt="2026-07-06T12:36:54.731" v="78"/>
          <ac:spMkLst>
            <pc:docMk/>
            <pc:sldMk cId="4114092569" sldId="264"/>
            <ac:spMk id="9" creationId="{45D37F4E-DDB4-456B-97E0-9937730A039F}"/>
          </ac:spMkLst>
        </pc:spChg>
        <pc:spChg chg="add">
          <ac:chgData name="Daniel Bujor (2519443)" userId="S::2519443@student.uwtsd.ac.uk::0f362e6e-fafc-48eb-b74d-f2dd871bf67e" providerId="AD" clId="Web-{152570CB-5DE9-740B-7646-FD33472D1699}" dt="2026-07-06T12:36:54.731" v="78"/>
          <ac:spMkLst>
            <pc:docMk/>
            <pc:sldMk cId="4114092569" sldId="264"/>
            <ac:spMk id="11" creationId="{B2DD41CD-8F47-4F56-AD12-4E2FF7696987}"/>
          </ac:spMkLst>
        </pc:spChg>
      </pc:sldChg>
      <pc:sldChg chg="addSp delSp modSp new mod setBg">
        <pc:chgData name="Daniel Bujor (2519443)" userId="S::2519443@student.uwtsd.ac.uk::0f362e6e-fafc-48eb-b74d-f2dd871bf67e" providerId="AD" clId="Web-{152570CB-5DE9-740B-7646-FD33472D1699}" dt="2026-07-06T12:43:05.901" v="132" actId="20577"/>
        <pc:sldMkLst>
          <pc:docMk/>
          <pc:sldMk cId="350418232" sldId="265"/>
        </pc:sldMkLst>
        <pc:spChg chg="mod">
          <ac:chgData name="Daniel Bujor (2519443)" userId="S::2519443@student.uwtsd.ac.uk::0f362e6e-fafc-48eb-b74d-f2dd871bf67e" providerId="AD" clId="Web-{152570CB-5DE9-740B-7646-FD33472D1699}" dt="2026-07-06T12:41:47.879" v="116"/>
          <ac:spMkLst>
            <pc:docMk/>
            <pc:sldMk cId="350418232" sldId="265"/>
            <ac:spMk id="2" creationId="{20BF3B10-EE4F-B7A6-4D8E-185D8442F9FE}"/>
          </ac:spMkLst>
        </pc:spChg>
        <pc:spChg chg="mod">
          <ac:chgData name="Daniel Bujor (2519443)" userId="S::2519443@student.uwtsd.ac.uk::0f362e6e-fafc-48eb-b74d-f2dd871bf67e" providerId="AD" clId="Web-{152570CB-5DE9-740B-7646-FD33472D1699}" dt="2026-07-06T12:43:05.901" v="132" actId="20577"/>
          <ac:spMkLst>
            <pc:docMk/>
            <pc:sldMk cId="350418232" sldId="265"/>
            <ac:spMk id="3" creationId="{BAA93A88-F951-9D31-F036-6593BED2BC52}"/>
          </ac:spMkLst>
        </pc:spChg>
        <pc:spChg chg="add">
          <ac:chgData name="Daniel Bujor (2519443)" userId="S::2519443@student.uwtsd.ac.uk::0f362e6e-fafc-48eb-b74d-f2dd871bf67e" providerId="AD" clId="Web-{152570CB-5DE9-740B-7646-FD33472D1699}" dt="2026-07-06T12:41:47.879" v="116"/>
          <ac:spMkLst>
            <pc:docMk/>
            <pc:sldMk cId="350418232" sldId="265"/>
            <ac:spMk id="10" creationId="{45D37F4E-DDB4-456B-97E0-9937730A039F}"/>
          </ac:spMkLst>
        </pc:spChg>
        <pc:spChg chg="add">
          <ac:chgData name="Daniel Bujor (2519443)" userId="S::2519443@student.uwtsd.ac.uk::0f362e6e-fafc-48eb-b74d-f2dd871bf67e" providerId="AD" clId="Web-{152570CB-5DE9-740B-7646-FD33472D1699}" dt="2026-07-06T12:41:47.879" v="116"/>
          <ac:spMkLst>
            <pc:docMk/>
            <pc:sldMk cId="350418232" sldId="265"/>
            <ac:spMk id="12" creationId="{B2DD41CD-8F47-4F56-AD12-4E2FF7696987}"/>
          </ac:spMkLst>
        </pc:spChg>
        <pc:picChg chg="add mod">
          <ac:chgData name="Daniel Bujor (2519443)" userId="S::2519443@student.uwtsd.ac.uk::0f362e6e-fafc-48eb-b74d-f2dd871bf67e" providerId="AD" clId="Web-{152570CB-5DE9-740B-7646-FD33472D1699}" dt="2026-07-06T12:41:47.879" v="116"/>
          <ac:picMkLst>
            <pc:docMk/>
            <pc:sldMk cId="350418232" sldId="265"/>
            <ac:picMk id="4" creationId="{5F43F11C-0E97-3A3B-773F-E5F17B0EB843}"/>
          </ac:picMkLst>
        </pc:picChg>
      </pc:sldChg>
      <pc:sldChg chg="modSp new">
        <pc:chgData name="Daniel Bujor (2519443)" userId="S::2519443@student.uwtsd.ac.uk::0f362e6e-fafc-48eb-b74d-f2dd871bf67e" providerId="AD" clId="Web-{152570CB-5DE9-740B-7646-FD33472D1699}" dt="2026-07-06T12:50:39.045" v="147" actId="20577"/>
        <pc:sldMkLst>
          <pc:docMk/>
          <pc:sldMk cId="232735034" sldId="266"/>
        </pc:sldMkLst>
        <pc:spChg chg="mod">
          <ac:chgData name="Daniel Bujor (2519443)" userId="S::2519443@student.uwtsd.ac.uk::0f362e6e-fafc-48eb-b74d-f2dd871bf67e" providerId="AD" clId="Web-{152570CB-5DE9-740B-7646-FD33472D1699}" dt="2026-07-06T12:50:30.966" v="143" actId="1076"/>
          <ac:spMkLst>
            <pc:docMk/>
            <pc:sldMk cId="232735034" sldId="266"/>
            <ac:spMk id="2" creationId="{6F61FFEF-414B-933A-B708-1144932AF7A3}"/>
          </ac:spMkLst>
        </pc:spChg>
        <pc:spChg chg="mod">
          <ac:chgData name="Daniel Bujor (2519443)" userId="S::2519443@student.uwtsd.ac.uk::0f362e6e-fafc-48eb-b74d-f2dd871bf67e" providerId="AD" clId="Web-{152570CB-5DE9-740B-7646-FD33472D1699}" dt="2026-07-06T12:50:39.045" v="147" actId="20577"/>
          <ac:spMkLst>
            <pc:docMk/>
            <pc:sldMk cId="232735034" sldId="266"/>
            <ac:spMk id="3" creationId="{11E5E770-CED9-A6D4-F416-1AAF5F5F18E0}"/>
          </ac:spMkLst>
        </pc:spChg>
      </pc:sldChg>
    </pc:docChg>
  </pc:docChgLst>
  <pc:docChgLst>
    <pc:chgData name="Daniel Bujor (2519443)" userId="S::2519443@student.uwtsd.ac.uk::0f362e6e-fafc-48eb-b74d-f2dd871bf67e" providerId="AD" clId="Web-{167707A9-640B-3EF9-37C2-D7EA836475F4}"/>
    <pc:docChg chg="addSld modSld">
      <pc:chgData name="Daniel Bujor (2519443)" userId="S::2519443@student.uwtsd.ac.uk::0f362e6e-fafc-48eb-b74d-f2dd871bf67e" providerId="AD" clId="Web-{167707A9-640B-3EF9-37C2-D7EA836475F4}" dt="2026-07-06T12:24:50.503" v="169"/>
      <pc:docMkLst>
        <pc:docMk/>
      </pc:docMkLst>
      <pc:sldChg chg="addSp delSp modSp mod setBg">
        <pc:chgData name="Daniel Bujor (2519443)" userId="S::2519443@student.uwtsd.ac.uk::0f362e6e-fafc-48eb-b74d-f2dd871bf67e" providerId="AD" clId="Web-{167707A9-640B-3EF9-37C2-D7EA836475F4}" dt="2026-07-06T12:12:45.787" v="66" actId="20577"/>
        <pc:sldMkLst>
          <pc:docMk/>
          <pc:sldMk cId="2932611666" sldId="261"/>
        </pc:sldMkLst>
        <pc:spChg chg="mod">
          <ac:chgData name="Daniel Bujor (2519443)" userId="S::2519443@student.uwtsd.ac.uk::0f362e6e-fafc-48eb-b74d-f2dd871bf67e" providerId="AD" clId="Web-{167707A9-640B-3EF9-37C2-D7EA836475F4}" dt="2026-07-06T12:12:00.472" v="54"/>
          <ac:spMkLst>
            <pc:docMk/>
            <pc:sldMk cId="2932611666" sldId="261"/>
            <ac:spMk id="2" creationId="{CBBBD72E-E545-117B-3CA7-2C65492ADA1C}"/>
          </ac:spMkLst>
        </pc:spChg>
        <pc:spChg chg="mod">
          <ac:chgData name="Daniel Bujor (2519443)" userId="S::2519443@student.uwtsd.ac.uk::0f362e6e-fafc-48eb-b74d-f2dd871bf67e" providerId="AD" clId="Web-{167707A9-640B-3EF9-37C2-D7EA836475F4}" dt="2026-07-06T12:12:45.787" v="66" actId="20577"/>
          <ac:spMkLst>
            <pc:docMk/>
            <pc:sldMk cId="2932611666" sldId="261"/>
            <ac:spMk id="3" creationId="{6402C602-F9CD-7BA0-25FD-35EDF333F891}"/>
          </ac:spMkLst>
        </pc:spChg>
        <pc:spChg chg="add">
          <ac:chgData name="Daniel Bujor (2519443)" userId="S::2519443@student.uwtsd.ac.uk::0f362e6e-fafc-48eb-b74d-f2dd871bf67e" providerId="AD" clId="Web-{167707A9-640B-3EF9-37C2-D7EA836475F4}" dt="2026-07-06T12:12:00.472" v="54"/>
          <ac:spMkLst>
            <pc:docMk/>
            <pc:sldMk cId="2932611666" sldId="261"/>
            <ac:spMk id="10" creationId="{45D37F4E-DDB4-456B-97E0-9937730A039F}"/>
          </ac:spMkLst>
        </pc:spChg>
        <pc:spChg chg="add">
          <ac:chgData name="Daniel Bujor (2519443)" userId="S::2519443@student.uwtsd.ac.uk::0f362e6e-fafc-48eb-b74d-f2dd871bf67e" providerId="AD" clId="Web-{167707A9-640B-3EF9-37C2-D7EA836475F4}" dt="2026-07-06T12:12:00.472" v="54"/>
          <ac:spMkLst>
            <pc:docMk/>
            <pc:sldMk cId="2932611666" sldId="261"/>
            <ac:spMk id="12" creationId="{B2DD41CD-8F47-4F56-AD12-4E2FF7696987}"/>
          </ac:spMkLst>
        </pc:spChg>
        <pc:picChg chg="add mod">
          <ac:chgData name="Daniel Bujor (2519443)" userId="S::2519443@student.uwtsd.ac.uk::0f362e6e-fafc-48eb-b74d-f2dd871bf67e" providerId="AD" clId="Web-{167707A9-640B-3EF9-37C2-D7EA836475F4}" dt="2026-07-06T12:12:00.472" v="54"/>
          <ac:picMkLst>
            <pc:docMk/>
            <pc:sldMk cId="2932611666" sldId="261"/>
            <ac:picMk id="4" creationId="{B6F95733-E46B-E07D-C5EA-B4A5FFBA91C5}"/>
          </ac:picMkLst>
        </pc:picChg>
      </pc:sldChg>
      <pc:sldChg chg="addSp delSp modSp new mod setBg">
        <pc:chgData name="Daniel Bujor (2519443)" userId="S::2519443@student.uwtsd.ac.uk::0f362e6e-fafc-48eb-b74d-f2dd871bf67e" providerId="AD" clId="Web-{167707A9-640B-3EF9-37C2-D7EA836475F4}" dt="2026-07-06T12:17:18.110" v="136" actId="20577"/>
        <pc:sldMkLst>
          <pc:docMk/>
          <pc:sldMk cId="68635884" sldId="262"/>
        </pc:sldMkLst>
        <pc:spChg chg="mod">
          <ac:chgData name="Daniel Bujor (2519443)" userId="S::2519443@student.uwtsd.ac.uk::0f362e6e-fafc-48eb-b74d-f2dd871bf67e" providerId="AD" clId="Web-{167707A9-640B-3EF9-37C2-D7EA836475F4}" dt="2026-07-06T12:16:59.922" v="130"/>
          <ac:spMkLst>
            <pc:docMk/>
            <pc:sldMk cId="68635884" sldId="262"/>
            <ac:spMk id="2" creationId="{DFAD2830-8062-0C55-301A-701D37445636}"/>
          </ac:spMkLst>
        </pc:spChg>
        <pc:spChg chg="mod">
          <ac:chgData name="Daniel Bujor (2519443)" userId="S::2519443@student.uwtsd.ac.uk::0f362e6e-fafc-48eb-b74d-f2dd871bf67e" providerId="AD" clId="Web-{167707A9-640B-3EF9-37C2-D7EA836475F4}" dt="2026-07-06T12:17:18.110" v="136" actId="20577"/>
          <ac:spMkLst>
            <pc:docMk/>
            <pc:sldMk cId="68635884" sldId="262"/>
            <ac:spMk id="3" creationId="{55F3452D-2824-B12C-2CBE-E22C95F2D0B0}"/>
          </ac:spMkLst>
        </pc:spChg>
        <pc:spChg chg="add">
          <ac:chgData name="Daniel Bujor (2519443)" userId="S::2519443@student.uwtsd.ac.uk::0f362e6e-fafc-48eb-b74d-f2dd871bf67e" providerId="AD" clId="Web-{167707A9-640B-3EF9-37C2-D7EA836475F4}" dt="2026-07-06T12:16:59.922" v="130"/>
          <ac:spMkLst>
            <pc:docMk/>
            <pc:sldMk cId="68635884" sldId="262"/>
            <ac:spMk id="12" creationId="{45D37F4E-DDB4-456B-97E0-9937730A039F}"/>
          </ac:spMkLst>
        </pc:spChg>
        <pc:spChg chg="add">
          <ac:chgData name="Daniel Bujor (2519443)" userId="S::2519443@student.uwtsd.ac.uk::0f362e6e-fafc-48eb-b74d-f2dd871bf67e" providerId="AD" clId="Web-{167707A9-640B-3EF9-37C2-D7EA836475F4}" dt="2026-07-06T12:16:59.922" v="130"/>
          <ac:spMkLst>
            <pc:docMk/>
            <pc:sldMk cId="68635884" sldId="262"/>
            <ac:spMk id="14" creationId="{B2DD41CD-8F47-4F56-AD12-4E2FF7696987}"/>
          </ac:spMkLst>
        </pc:spChg>
        <pc:picChg chg="add mod">
          <ac:chgData name="Daniel Bujor (2519443)" userId="S::2519443@student.uwtsd.ac.uk::0f362e6e-fafc-48eb-b74d-f2dd871bf67e" providerId="AD" clId="Web-{167707A9-640B-3EF9-37C2-D7EA836475F4}" dt="2026-07-06T12:16:59.922" v="130"/>
          <ac:picMkLst>
            <pc:docMk/>
            <pc:sldMk cId="68635884" sldId="262"/>
            <ac:picMk id="7" creationId="{A85E258E-831B-8132-AD70-54D21B04F85A}"/>
          </ac:picMkLst>
        </pc:picChg>
      </pc:sldChg>
      <pc:sldChg chg="addSp delSp modSp new mod setBg">
        <pc:chgData name="Daniel Bujor (2519443)" userId="S::2519443@student.uwtsd.ac.uk::0f362e6e-fafc-48eb-b74d-f2dd871bf67e" providerId="AD" clId="Web-{167707A9-640B-3EF9-37C2-D7EA836475F4}" dt="2026-07-06T12:24:50.503" v="169"/>
        <pc:sldMkLst>
          <pc:docMk/>
          <pc:sldMk cId="3088533855" sldId="263"/>
        </pc:sldMkLst>
        <pc:spChg chg="mod">
          <ac:chgData name="Daniel Bujor (2519443)" userId="S::2519443@student.uwtsd.ac.uk::0f362e6e-fafc-48eb-b74d-f2dd871bf67e" providerId="AD" clId="Web-{167707A9-640B-3EF9-37C2-D7EA836475F4}" dt="2026-07-06T12:21:28.292" v="153"/>
          <ac:spMkLst>
            <pc:docMk/>
            <pc:sldMk cId="3088533855" sldId="263"/>
            <ac:spMk id="2" creationId="{51F4344C-854A-E068-C797-FBB60B832553}"/>
          </ac:spMkLst>
        </pc:spChg>
        <pc:spChg chg="mod">
          <ac:chgData name="Daniel Bujor (2519443)" userId="S::2519443@student.uwtsd.ac.uk::0f362e6e-fafc-48eb-b74d-f2dd871bf67e" providerId="AD" clId="Web-{167707A9-640B-3EF9-37C2-D7EA836475F4}" dt="2026-07-06T12:24:47.846" v="167" actId="14100"/>
          <ac:spMkLst>
            <pc:docMk/>
            <pc:sldMk cId="3088533855" sldId="263"/>
            <ac:spMk id="3" creationId="{C2DCC6E8-2339-6E1C-FA49-A29E78F7FB31}"/>
          </ac:spMkLst>
        </pc:spChg>
        <pc:spChg chg="add">
          <ac:chgData name="Daniel Bujor (2519443)" userId="S::2519443@student.uwtsd.ac.uk::0f362e6e-fafc-48eb-b74d-f2dd871bf67e" providerId="AD" clId="Web-{167707A9-640B-3EF9-37C2-D7EA836475F4}" dt="2026-07-06T12:21:28.292" v="153"/>
          <ac:spMkLst>
            <pc:docMk/>
            <pc:sldMk cId="3088533855" sldId="263"/>
            <ac:spMk id="10" creationId="{352BEC0E-22F8-46D0-9632-375DB541B06C}"/>
          </ac:spMkLst>
        </pc:spChg>
        <pc:spChg chg="add">
          <ac:chgData name="Daniel Bujor (2519443)" userId="S::2519443@student.uwtsd.ac.uk::0f362e6e-fafc-48eb-b74d-f2dd871bf67e" providerId="AD" clId="Web-{167707A9-640B-3EF9-37C2-D7EA836475F4}" dt="2026-07-06T12:21:28.292" v="153"/>
          <ac:spMkLst>
            <pc:docMk/>
            <pc:sldMk cId="3088533855" sldId="263"/>
            <ac:spMk id="12" creationId="{3FCFB1DE-0B7E-48CC-BA90-B2AB0889F9D6}"/>
          </ac:spMkLst>
        </pc:spChg>
        <pc:picChg chg="add mod">
          <ac:chgData name="Daniel Bujor (2519443)" userId="S::2519443@student.uwtsd.ac.uk::0f362e6e-fafc-48eb-b74d-f2dd871bf67e" providerId="AD" clId="Web-{167707A9-640B-3EF9-37C2-D7EA836475F4}" dt="2026-07-06T12:21:28.292" v="153"/>
          <ac:picMkLst>
            <pc:docMk/>
            <pc:sldMk cId="3088533855" sldId="263"/>
            <ac:picMk id="4" creationId="{A2DE0019-83D6-75AB-DD01-92D5C97784AC}"/>
          </ac:picMkLst>
        </pc:picChg>
      </pc:sldChg>
    </pc:docChg>
  </pc:docChgLst>
  <pc:docChgLst>
    <pc:chgData name="Daniel Bujor (2519443)" userId="S::2519443@student.uwtsd.ac.uk::0f362e6e-fafc-48eb-b74d-f2dd871bf67e" providerId="AD" clId="Web-{907FACF7-640C-D0BB-1C0F-390DA4D05DBE}"/>
    <pc:docChg chg="addSld modSld">
      <pc:chgData name="Daniel Bujor (2519443)" userId="S::2519443@student.uwtsd.ac.uk::0f362e6e-fafc-48eb-b74d-f2dd871bf67e" providerId="AD" clId="Web-{907FACF7-640C-D0BB-1C0F-390DA4D05DBE}" dt="2026-07-08T10:19:31.420" v="451" actId="20577"/>
      <pc:docMkLst>
        <pc:docMk/>
      </pc:docMkLst>
      <pc:sldChg chg="modSp">
        <pc:chgData name="Daniel Bujor (2519443)" userId="S::2519443@student.uwtsd.ac.uk::0f362e6e-fafc-48eb-b74d-f2dd871bf67e" providerId="AD" clId="Web-{907FACF7-640C-D0BB-1C0F-390DA4D05DBE}" dt="2026-07-08T09:59:43.716" v="357" actId="14100"/>
        <pc:sldMkLst>
          <pc:docMk/>
          <pc:sldMk cId="3713853004" sldId="259"/>
        </pc:sldMkLst>
        <pc:spChg chg="mod">
          <ac:chgData name="Daniel Bujor (2519443)" userId="S::2519443@student.uwtsd.ac.uk::0f362e6e-fafc-48eb-b74d-f2dd871bf67e" providerId="AD" clId="Web-{907FACF7-640C-D0BB-1C0F-390DA4D05DBE}" dt="2026-07-08T09:59:39.701" v="356" actId="1076"/>
          <ac:spMkLst>
            <pc:docMk/>
            <pc:sldMk cId="3713853004" sldId="259"/>
            <ac:spMk id="2" creationId="{9E260EF2-5630-834C-3F3A-8F123B0AD0F2}"/>
          </ac:spMkLst>
        </pc:spChg>
        <pc:spChg chg="mod">
          <ac:chgData name="Daniel Bujor (2519443)" userId="S::2519443@student.uwtsd.ac.uk::0f362e6e-fafc-48eb-b74d-f2dd871bf67e" providerId="AD" clId="Web-{907FACF7-640C-D0BB-1C0F-390DA4D05DBE}" dt="2026-07-08T09:59:43.716" v="357" actId="14100"/>
          <ac:spMkLst>
            <pc:docMk/>
            <pc:sldMk cId="3713853004" sldId="259"/>
            <ac:spMk id="3" creationId="{4149D474-D0EF-27DD-5332-005A9A84B347}"/>
          </ac:spMkLst>
        </pc:spChg>
      </pc:sldChg>
      <pc:sldChg chg="modSp">
        <pc:chgData name="Daniel Bujor (2519443)" userId="S::2519443@student.uwtsd.ac.uk::0f362e6e-fafc-48eb-b74d-f2dd871bf67e" providerId="AD" clId="Web-{907FACF7-640C-D0BB-1C0F-390DA4D05DBE}" dt="2026-07-08T09:31:10.189" v="114" actId="20577"/>
        <pc:sldMkLst>
          <pc:docMk/>
          <pc:sldMk cId="2240066102" sldId="260"/>
        </pc:sldMkLst>
        <pc:spChg chg="mod">
          <ac:chgData name="Daniel Bujor (2519443)" userId="S::2519443@student.uwtsd.ac.uk::0f362e6e-fafc-48eb-b74d-f2dd871bf67e" providerId="AD" clId="Web-{907FACF7-640C-D0BB-1C0F-390DA4D05DBE}" dt="2026-07-08T09:25:01.613" v="70" actId="1076"/>
          <ac:spMkLst>
            <pc:docMk/>
            <pc:sldMk cId="2240066102" sldId="260"/>
            <ac:spMk id="2" creationId="{8B9BFE7D-E545-D440-4F93-7B90E939480B}"/>
          </ac:spMkLst>
        </pc:spChg>
        <pc:spChg chg="mod">
          <ac:chgData name="Daniel Bujor (2519443)" userId="S::2519443@student.uwtsd.ac.uk::0f362e6e-fafc-48eb-b74d-f2dd871bf67e" providerId="AD" clId="Web-{907FACF7-640C-D0BB-1C0F-390DA4D05DBE}" dt="2026-07-08T09:31:10.189" v="114" actId="20577"/>
          <ac:spMkLst>
            <pc:docMk/>
            <pc:sldMk cId="2240066102" sldId="260"/>
            <ac:spMk id="3" creationId="{B6A4875C-E2BA-DBBB-E795-5FD0C2F3BEE3}"/>
          </ac:spMkLst>
        </pc:spChg>
      </pc:sldChg>
      <pc:sldChg chg="modSp">
        <pc:chgData name="Daniel Bujor (2519443)" userId="S::2519443@student.uwtsd.ac.uk::0f362e6e-fafc-48eb-b74d-f2dd871bf67e" providerId="AD" clId="Web-{907FACF7-640C-D0BB-1C0F-390DA4D05DBE}" dt="2026-07-08T09:54:17.175" v="331" actId="1076"/>
        <pc:sldMkLst>
          <pc:docMk/>
          <pc:sldMk cId="2932611666" sldId="261"/>
        </pc:sldMkLst>
        <pc:spChg chg="mod">
          <ac:chgData name="Daniel Bujor (2519443)" userId="S::2519443@student.uwtsd.ac.uk::0f362e6e-fafc-48eb-b74d-f2dd871bf67e" providerId="AD" clId="Web-{907FACF7-640C-D0BB-1C0F-390DA4D05DBE}" dt="2026-07-08T09:31:28.753" v="120" actId="14100"/>
          <ac:spMkLst>
            <pc:docMk/>
            <pc:sldMk cId="2932611666" sldId="261"/>
            <ac:spMk id="2" creationId="{CBBBD72E-E545-117B-3CA7-2C65492ADA1C}"/>
          </ac:spMkLst>
        </pc:spChg>
        <pc:spChg chg="mod">
          <ac:chgData name="Daniel Bujor (2519443)" userId="S::2519443@student.uwtsd.ac.uk::0f362e6e-fafc-48eb-b74d-f2dd871bf67e" providerId="AD" clId="Web-{907FACF7-640C-D0BB-1C0F-390DA4D05DBE}" dt="2026-07-08T09:54:17.175" v="331" actId="1076"/>
          <ac:spMkLst>
            <pc:docMk/>
            <pc:sldMk cId="2932611666" sldId="261"/>
            <ac:spMk id="3" creationId="{6402C602-F9CD-7BA0-25FD-35EDF333F891}"/>
          </ac:spMkLst>
        </pc:spChg>
      </pc:sldChg>
      <pc:sldChg chg="modSp">
        <pc:chgData name="Daniel Bujor (2519443)" userId="S::2519443@student.uwtsd.ac.uk::0f362e6e-fafc-48eb-b74d-f2dd871bf67e" providerId="AD" clId="Web-{907FACF7-640C-D0BB-1C0F-390DA4D05DBE}" dt="2026-07-08T09:34:07.266" v="152" actId="20577"/>
        <pc:sldMkLst>
          <pc:docMk/>
          <pc:sldMk cId="68635884" sldId="262"/>
        </pc:sldMkLst>
        <pc:spChg chg="mod">
          <ac:chgData name="Daniel Bujor (2519443)" userId="S::2519443@student.uwtsd.ac.uk::0f362e6e-fafc-48eb-b74d-f2dd871bf67e" providerId="AD" clId="Web-{907FACF7-640C-D0BB-1C0F-390DA4D05DBE}" dt="2026-07-08T09:34:07.266" v="152" actId="20577"/>
          <ac:spMkLst>
            <pc:docMk/>
            <pc:sldMk cId="68635884" sldId="262"/>
            <ac:spMk id="3" creationId="{55F3452D-2824-B12C-2CBE-E22C95F2D0B0}"/>
          </ac:spMkLst>
        </pc:spChg>
      </pc:sldChg>
      <pc:sldChg chg="modSp">
        <pc:chgData name="Daniel Bujor (2519443)" userId="S::2519443@student.uwtsd.ac.uk::0f362e6e-fafc-48eb-b74d-f2dd871bf67e" providerId="AD" clId="Web-{907FACF7-640C-D0BB-1C0F-390DA4D05DBE}" dt="2026-07-08T09:34:51.831" v="168" actId="20577"/>
        <pc:sldMkLst>
          <pc:docMk/>
          <pc:sldMk cId="3088533855" sldId="263"/>
        </pc:sldMkLst>
        <pc:spChg chg="mod">
          <ac:chgData name="Daniel Bujor (2519443)" userId="S::2519443@student.uwtsd.ac.uk::0f362e6e-fafc-48eb-b74d-f2dd871bf67e" providerId="AD" clId="Web-{907FACF7-640C-D0BB-1C0F-390DA4D05DBE}" dt="2026-07-08T09:34:51.831" v="168" actId="20577"/>
          <ac:spMkLst>
            <pc:docMk/>
            <pc:sldMk cId="3088533855" sldId="263"/>
            <ac:spMk id="8" creationId="{BA0D108B-98A4-397A-847A-98D3C14C2258}"/>
          </ac:spMkLst>
        </pc:spChg>
      </pc:sldChg>
      <pc:sldChg chg="modSp">
        <pc:chgData name="Daniel Bujor (2519443)" userId="S::2519443@student.uwtsd.ac.uk::0f362e6e-fafc-48eb-b74d-f2dd871bf67e" providerId="AD" clId="Web-{907FACF7-640C-D0BB-1C0F-390DA4D05DBE}" dt="2026-07-08T10:03:54.143" v="386" actId="14100"/>
        <pc:sldMkLst>
          <pc:docMk/>
          <pc:sldMk cId="4114092569" sldId="264"/>
        </pc:sldMkLst>
        <pc:spChg chg="mod">
          <ac:chgData name="Daniel Bujor (2519443)" userId="S::2519443@student.uwtsd.ac.uk::0f362e6e-fafc-48eb-b74d-f2dd871bf67e" providerId="AD" clId="Web-{907FACF7-640C-D0BB-1C0F-390DA4D05DBE}" dt="2026-07-08T10:03:54.143" v="386" actId="14100"/>
          <ac:spMkLst>
            <pc:docMk/>
            <pc:sldMk cId="4114092569" sldId="264"/>
            <ac:spMk id="3" creationId="{361B360B-41CF-62BE-6BC9-4569CE4D3352}"/>
          </ac:spMkLst>
        </pc:spChg>
      </pc:sldChg>
      <pc:sldChg chg="addSp delSp modSp">
        <pc:chgData name="Daniel Bujor (2519443)" userId="S::2519443@student.uwtsd.ac.uk::0f362e6e-fafc-48eb-b74d-f2dd871bf67e" providerId="AD" clId="Web-{907FACF7-640C-D0BB-1C0F-390DA4D05DBE}" dt="2026-07-08T10:11:21.288" v="392" actId="20577"/>
        <pc:sldMkLst>
          <pc:docMk/>
          <pc:sldMk cId="350418232" sldId="265"/>
        </pc:sldMkLst>
        <pc:spChg chg="mod">
          <ac:chgData name="Daniel Bujor (2519443)" userId="S::2519443@student.uwtsd.ac.uk::0f362e6e-fafc-48eb-b74d-f2dd871bf67e" providerId="AD" clId="Web-{907FACF7-640C-D0BB-1C0F-390DA4D05DBE}" dt="2026-07-08T10:11:21.288" v="392" actId="20577"/>
          <ac:spMkLst>
            <pc:docMk/>
            <pc:sldMk cId="350418232" sldId="265"/>
            <ac:spMk id="5" creationId="{692E2381-3EEA-7FB5-67AB-DBB4E3498B26}"/>
          </ac:spMkLst>
        </pc:spChg>
        <pc:inkChg chg="add">
          <ac:chgData name="Daniel Bujor (2519443)" userId="S::2519443@student.uwtsd.ac.uk::0f362e6e-fafc-48eb-b74d-f2dd871bf67e" providerId="AD" clId="Web-{907FACF7-640C-D0BB-1C0F-390DA4D05DBE}" dt="2026-07-08T08:29:54.246" v="1"/>
          <ac:inkMkLst>
            <pc:docMk/>
            <pc:sldMk cId="350418232" sldId="265"/>
            <ac:inkMk id="7" creationId="{48A6295C-FAE3-4DB2-BC47-2C91EC6897CE}"/>
          </ac:inkMkLst>
        </pc:inkChg>
        <pc:inkChg chg="add">
          <ac:chgData name="Daniel Bujor (2519443)" userId="S::2519443@student.uwtsd.ac.uk::0f362e6e-fafc-48eb-b74d-f2dd871bf67e" providerId="AD" clId="Web-{907FACF7-640C-D0BB-1C0F-390DA4D05DBE}" dt="2026-07-08T08:29:54.265" v="2"/>
          <ac:inkMkLst>
            <pc:docMk/>
            <pc:sldMk cId="350418232" sldId="265"/>
            <ac:inkMk id="18" creationId="{C376DAB3-2367-4114-1437-8BC4E1E3B5B9}"/>
          </ac:inkMkLst>
        </pc:inkChg>
        <pc:inkChg chg="add">
          <ac:chgData name="Daniel Bujor (2519443)" userId="S::2519443@student.uwtsd.ac.uk::0f362e6e-fafc-48eb-b74d-f2dd871bf67e" providerId="AD" clId="Web-{907FACF7-640C-D0BB-1C0F-390DA4D05DBE}" dt="2026-07-08T09:04:23.701" v="13"/>
          <ac:inkMkLst>
            <pc:docMk/>
            <pc:sldMk cId="350418232" sldId="265"/>
            <ac:inkMk id="29" creationId="{89D57E98-BA5B-489D-774B-0CB37846B2F8}"/>
          </ac:inkMkLst>
        </pc:inkChg>
        <pc:inkChg chg="add">
          <ac:chgData name="Daniel Bujor (2519443)" userId="S::2519443@student.uwtsd.ac.uk::0f362e6e-fafc-48eb-b74d-f2dd871bf67e" providerId="AD" clId="Web-{907FACF7-640C-D0BB-1C0F-390DA4D05DBE}" dt="2026-07-08T09:04:25.639" v="14"/>
          <ac:inkMkLst>
            <pc:docMk/>
            <pc:sldMk cId="350418232" sldId="265"/>
            <ac:inkMk id="30" creationId="{2C3252EA-333C-496E-8C9B-4819C49E1969}"/>
          </ac:inkMkLst>
        </pc:inkChg>
        <pc:inkChg chg="add">
          <ac:chgData name="Daniel Bujor (2519443)" userId="S::2519443@student.uwtsd.ac.uk::0f362e6e-fafc-48eb-b74d-f2dd871bf67e" providerId="AD" clId="Web-{907FACF7-640C-D0BB-1C0F-390DA4D05DBE}" dt="2026-07-08T09:04:27.405" v="15"/>
          <ac:inkMkLst>
            <pc:docMk/>
            <pc:sldMk cId="350418232" sldId="265"/>
            <ac:inkMk id="31" creationId="{6932AACB-DF10-8BDC-7E91-33E25D18C8C4}"/>
          </ac:inkMkLst>
        </pc:inkChg>
        <pc:inkChg chg="add">
          <ac:chgData name="Daniel Bujor (2519443)" userId="S::2519443@student.uwtsd.ac.uk::0f362e6e-fafc-48eb-b74d-f2dd871bf67e" providerId="AD" clId="Web-{907FACF7-640C-D0BB-1C0F-390DA4D05DBE}" dt="2026-07-08T09:04:30.092" v="16"/>
          <ac:inkMkLst>
            <pc:docMk/>
            <pc:sldMk cId="350418232" sldId="265"/>
            <ac:inkMk id="32" creationId="{3926EAA2-55EF-F3EC-A434-D3A17DF5B5BD}"/>
          </ac:inkMkLst>
        </pc:inkChg>
        <pc:inkChg chg="add">
          <ac:chgData name="Daniel Bujor (2519443)" userId="S::2519443@student.uwtsd.ac.uk::0f362e6e-fafc-48eb-b74d-f2dd871bf67e" providerId="AD" clId="Web-{907FACF7-640C-D0BB-1C0F-390DA4D05DBE}" dt="2026-07-08T09:04:30.671" v="17"/>
          <ac:inkMkLst>
            <pc:docMk/>
            <pc:sldMk cId="350418232" sldId="265"/>
            <ac:inkMk id="33" creationId="{960E4D71-8684-D7E2-0A5E-20DA12B86756}"/>
          </ac:inkMkLst>
        </pc:inkChg>
        <pc:inkChg chg="add">
          <ac:chgData name="Daniel Bujor (2519443)" userId="S::2519443@student.uwtsd.ac.uk::0f362e6e-fafc-48eb-b74d-f2dd871bf67e" providerId="AD" clId="Web-{907FACF7-640C-D0BB-1C0F-390DA4D05DBE}" dt="2026-07-08T09:04:31.952" v="18"/>
          <ac:inkMkLst>
            <pc:docMk/>
            <pc:sldMk cId="350418232" sldId="265"/>
            <ac:inkMk id="34" creationId="{60874503-68A3-CC0A-423B-C13C986CB463}"/>
          </ac:inkMkLst>
        </pc:inkChg>
        <pc:inkChg chg="add">
          <ac:chgData name="Daniel Bujor (2519443)" userId="S::2519443@student.uwtsd.ac.uk::0f362e6e-fafc-48eb-b74d-f2dd871bf67e" providerId="AD" clId="Web-{907FACF7-640C-D0BB-1C0F-390DA4D05DBE}" dt="2026-07-08T09:04:39.640" v="19"/>
          <ac:inkMkLst>
            <pc:docMk/>
            <pc:sldMk cId="350418232" sldId="265"/>
            <ac:inkMk id="35" creationId="{4D963A4C-DDF0-4C41-321A-BECC55A0EFA0}"/>
          </ac:inkMkLst>
        </pc:inkChg>
        <pc:inkChg chg="add">
          <ac:chgData name="Daniel Bujor (2519443)" userId="S::2519443@student.uwtsd.ac.uk::0f362e6e-fafc-48eb-b74d-f2dd871bf67e" providerId="AD" clId="Web-{907FACF7-640C-D0BB-1C0F-390DA4D05DBE}" dt="2026-07-08T09:04:40.171" v="20"/>
          <ac:inkMkLst>
            <pc:docMk/>
            <pc:sldMk cId="350418232" sldId="265"/>
            <ac:inkMk id="36" creationId="{A259EBC9-54D3-567D-FC7B-70FBDA056F63}"/>
          </ac:inkMkLst>
        </pc:inkChg>
        <pc:inkChg chg="add">
          <ac:chgData name="Daniel Bujor (2519443)" userId="S::2519443@student.uwtsd.ac.uk::0f362e6e-fafc-48eb-b74d-f2dd871bf67e" providerId="AD" clId="Web-{907FACF7-640C-D0BB-1C0F-390DA4D05DBE}" dt="2026-07-08T09:04:41.578" v="21"/>
          <ac:inkMkLst>
            <pc:docMk/>
            <pc:sldMk cId="350418232" sldId="265"/>
            <ac:inkMk id="37" creationId="{D938281F-C9FB-4934-F6FA-44D1091E1BA5}"/>
          </ac:inkMkLst>
        </pc:inkChg>
        <pc:inkChg chg="add">
          <ac:chgData name="Daniel Bujor (2519443)" userId="S::2519443@student.uwtsd.ac.uk::0f362e6e-fafc-48eb-b74d-f2dd871bf67e" providerId="AD" clId="Web-{907FACF7-640C-D0BB-1C0F-390DA4D05DBE}" dt="2026-07-08T09:04:43.656" v="22"/>
          <ac:inkMkLst>
            <pc:docMk/>
            <pc:sldMk cId="350418232" sldId="265"/>
            <ac:inkMk id="38" creationId="{C72D280A-6F17-ADBD-E9DB-F6FDB23E604A}"/>
          </ac:inkMkLst>
        </pc:inkChg>
        <pc:inkChg chg="add">
          <ac:chgData name="Daniel Bujor (2519443)" userId="S::2519443@student.uwtsd.ac.uk::0f362e6e-fafc-48eb-b74d-f2dd871bf67e" providerId="AD" clId="Web-{907FACF7-640C-D0BB-1C0F-390DA4D05DBE}" dt="2026-07-08T09:04:43.750" v="23"/>
          <ac:inkMkLst>
            <pc:docMk/>
            <pc:sldMk cId="350418232" sldId="265"/>
            <ac:inkMk id="39" creationId="{276F860B-922D-2349-D480-4A0521AB2B1B}"/>
          </ac:inkMkLst>
        </pc:inkChg>
        <pc:inkChg chg="add">
          <ac:chgData name="Daniel Bujor (2519443)" userId="S::2519443@student.uwtsd.ac.uk::0f362e6e-fafc-48eb-b74d-f2dd871bf67e" providerId="AD" clId="Web-{907FACF7-640C-D0BB-1C0F-390DA4D05DBE}" dt="2026-07-08T09:04:44.265" v="24"/>
          <ac:inkMkLst>
            <pc:docMk/>
            <pc:sldMk cId="350418232" sldId="265"/>
            <ac:inkMk id="40" creationId="{B661D64F-022F-468F-5027-28751E050301}"/>
          </ac:inkMkLst>
        </pc:inkChg>
        <pc:inkChg chg="add">
          <ac:chgData name="Daniel Bujor (2519443)" userId="S::2519443@student.uwtsd.ac.uk::0f362e6e-fafc-48eb-b74d-f2dd871bf67e" providerId="AD" clId="Web-{907FACF7-640C-D0BB-1C0F-390DA4D05DBE}" dt="2026-07-08T09:04:45.703" v="25"/>
          <ac:inkMkLst>
            <pc:docMk/>
            <pc:sldMk cId="350418232" sldId="265"/>
            <ac:inkMk id="41" creationId="{95EC80BC-E1F7-41E5-96CC-35EBF756607F}"/>
          </ac:inkMkLst>
        </pc:inkChg>
        <pc:inkChg chg="add">
          <ac:chgData name="Daniel Bujor (2519443)" userId="S::2519443@student.uwtsd.ac.uk::0f362e6e-fafc-48eb-b74d-f2dd871bf67e" providerId="AD" clId="Web-{907FACF7-640C-D0BB-1C0F-390DA4D05DBE}" dt="2026-07-08T09:17:58.298" v="66"/>
          <ac:inkMkLst>
            <pc:docMk/>
            <pc:sldMk cId="350418232" sldId="265"/>
            <ac:inkMk id="62" creationId="{12DDF0F0-0571-D760-DA25-6A8BE67705B5}"/>
          </ac:inkMkLst>
        </pc:inkChg>
        <pc:inkChg chg="add">
          <ac:chgData name="Daniel Bujor (2519443)" userId="S::2519443@student.uwtsd.ac.uk::0f362e6e-fafc-48eb-b74d-f2dd871bf67e" providerId="AD" clId="Web-{907FACF7-640C-D0BB-1C0F-390DA4D05DBE}" dt="2026-07-08T09:18:11.424" v="67"/>
          <ac:inkMkLst>
            <pc:docMk/>
            <pc:sldMk cId="350418232" sldId="265"/>
            <ac:inkMk id="63" creationId="{2E9019B0-7A49-0142-3FA0-D552F363E2B1}"/>
          </ac:inkMkLst>
        </pc:inkChg>
        <pc:inkChg chg="add">
          <ac:chgData name="Daniel Bujor (2519443)" userId="S::2519443@student.uwtsd.ac.uk::0f362e6e-fafc-48eb-b74d-f2dd871bf67e" providerId="AD" clId="Web-{907FACF7-640C-D0BB-1C0F-390DA4D05DBE}" dt="2026-07-08T09:18:23.190" v="68"/>
          <ac:inkMkLst>
            <pc:docMk/>
            <pc:sldMk cId="350418232" sldId="265"/>
            <ac:inkMk id="64" creationId="{5C8C7486-E6A9-9E7F-4C73-D96A4023043D}"/>
          </ac:inkMkLst>
        </pc:inkChg>
      </pc:sldChg>
      <pc:sldChg chg="addSp delSp modSp new mod setBg">
        <pc:chgData name="Daniel Bujor (2519443)" userId="S::2519443@student.uwtsd.ac.uk::0f362e6e-fafc-48eb-b74d-f2dd871bf67e" providerId="AD" clId="Web-{907FACF7-640C-D0BB-1C0F-390DA4D05DBE}" dt="2026-07-08T09:44:10.298" v="266" actId="20577"/>
        <pc:sldMkLst>
          <pc:docMk/>
          <pc:sldMk cId="1963690844" sldId="267"/>
        </pc:sldMkLst>
        <pc:spChg chg="mod">
          <ac:chgData name="Daniel Bujor (2519443)" userId="S::2519443@student.uwtsd.ac.uk::0f362e6e-fafc-48eb-b74d-f2dd871bf67e" providerId="AD" clId="Web-{907FACF7-640C-D0BB-1C0F-390DA4D05DBE}" dt="2026-07-08T09:43:48.922" v="258"/>
          <ac:spMkLst>
            <pc:docMk/>
            <pc:sldMk cId="1963690844" sldId="267"/>
            <ac:spMk id="2" creationId="{B7CA5004-3F8B-1CF1-D759-206D89FDA885}"/>
          </ac:spMkLst>
        </pc:spChg>
        <pc:spChg chg="mod ord">
          <ac:chgData name="Daniel Bujor (2519443)" userId="S::2519443@student.uwtsd.ac.uk::0f362e6e-fafc-48eb-b74d-f2dd871bf67e" providerId="AD" clId="Web-{907FACF7-640C-D0BB-1C0F-390DA4D05DBE}" dt="2026-07-08T09:44:10.298" v="266" actId="20577"/>
          <ac:spMkLst>
            <pc:docMk/>
            <pc:sldMk cId="1963690844" sldId="267"/>
            <ac:spMk id="3" creationId="{871E33B4-03CE-25D5-1D1F-E66C55CC16FA}"/>
          </ac:spMkLst>
        </pc:spChg>
        <pc:spChg chg="add">
          <ac:chgData name="Daniel Bujor (2519443)" userId="S::2519443@student.uwtsd.ac.uk::0f362e6e-fafc-48eb-b74d-f2dd871bf67e" providerId="AD" clId="Web-{907FACF7-640C-D0BB-1C0F-390DA4D05DBE}" dt="2026-07-08T09:43:48.922" v="258"/>
          <ac:spMkLst>
            <pc:docMk/>
            <pc:sldMk cId="1963690844" sldId="267"/>
            <ac:spMk id="21" creationId="{640E93D9-F13F-4097-A159-E0A6CEBA8F3B}"/>
          </ac:spMkLst>
        </pc:spChg>
        <pc:spChg chg="add">
          <ac:chgData name="Daniel Bujor (2519443)" userId="S::2519443@student.uwtsd.ac.uk::0f362e6e-fafc-48eb-b74d-f2dd871bf67e" providerId="AD" clId="Web-{907FACF7-640C-D0BB-1C0F-390DA4D05DBE}" dt="2026-07-08T09:43:48.922" v="258"/>
          <ac:spMkLst>
            <pc:docMk/>
            <pc:sldMk cId="1963690844" sldId="267"/>
            <ac:spMk id="22" creationId="{BA3D150B-ADB5-401D-8304-C7845A109595}"/>
          </ac:spMkLst>
        </pc:spChg>
        <pc:spChg chg="add">
          <ac:chgData name="Daniel Bujor (2519443)" userId="S::2519443@student.uwtsd.ac.uk::0f362e6e-fafc-48eb-b74d-f2dd871bf67e" providerId="AD" clId="Web-{907FACF7-640C-D0BB-1C0F-390DA4D05DBE}" dt="2026-07-08T09:43:48.922" v="258"/>
          <ac:spMkLst>
            <pc:docMk/>
            <pc:sldMk cId="1963690844" sldId="267"/>
            <ac:spMk id="23" creationId="{ACD3AB31-A71C-4414-BA05-CF667CBA34D2}"/>
          </ac:spMkLst>
        </pc:spChg>
        <pc:picChg chg="add mod ord">
          <ac:chgData name="Daniel Bujor (2519443)" userId="S::2519443@student.uwtsd.ac.uk::0f362e6e-fafc-48eb-b74d-f2dd871bf67e" providerId="AD" clId="Web-{907FACF7-640C-D0BB-1C0F-390DA4D05DBE}" dt="2026-07-08T09:43:48.922" v="258"/>
          <ac:picMkLst>
            <pc:docMk/>
            <pc:sldMk cId="1963690844" sldId="267"/>
            <ac:picMk id="4" creationId="{488BA359-57F5-B473-8AE9-A2F5639EDD4C}"/>
          </ac:picMkLst>
        </pc:picChg>
      </pc:sldChg>
      <pc:sldChg chg="addSp delSp modSp new mod setBg">
        <pc:chgData name="Daniel Bujor (2519443)" userId="S::2519443@student.uwtsd.ac.uk::0f362e6e-fafc-48eb-b74d-f2dd871bf67e" providerId="AD" clId="Web-{907FACF7-640C-D0BB-1C0F-390DA4D05DBE}" dt="2026-07-08T10:16:04.592" v="432" actId="1076"/>
        <pc:sldMkLst>
          <pc:docMk/>
          <pc:sldMk cId="434721656" sldId="268"/>
        </pc:sldMkLst>
        <pc:spChg chg="mod">
          <ac:chgData name="Daniel Bujor (2519443)" userId="S::2519443@student.uwtsd.ac.uk::0f362e6e-fafc-48eb-b74d-f2dd871bf67e" providerId="AD" clId="Web-{907FACF7-640C-D0BB-1C0F-390DA4D05DBE}" dt="2026-07-08T09:48:19.881" v="302" actId="1076"/>
          <ac:spMkLst>
            <pc:docMk/>
            <pc:sldMk cId="434721656" sldId="268"/>
            <ac:spMk id="2" creationId="{F6B4645E-9B98-06EB-0438-75F297341390}"/>
          </ac:spMkLst>
        </pc:spChg>
        <pc:spChg chg="mod">
          <ac:chgData name="Daniel Bujor (2519443)" userId="S::2519443@student.uwtsd.ac.uk::0f362e6e-fafc-48eb-b74d-f2dd871bf67e" providerId="AD" clId="Web-{907FACF7-640C-D0BB-1C0F-390DA4D05DBE}" dt="2026-07-08T10:16:04.592" v="432" actId="1076"/>
          <ac:spMkLst>
            <pc:docMk/>
            <pc:sldMk cId="434721656" sldId="268"/>
            <ac:spMk id="3" creationId="{46B5459F-4096-7119-A95D-69EB59B50A86}"/>
          </ac:spMkLst>
        </pc:spChg>
        <pc:spChg chg="add">
          <ac:chgData name="Daniel Bujor (2519443)" userId="S::2519443@student.uwtsd.ac.uk::0f362e6e-fafc-48eb-b74d-f2dd871bf67e" providerId="AD" clId="Web-{907FACF7-640C-D0BB-1C0F-390DA4D05DBE}" dt="2026-07-08T09:47:58.223" v="294"/>
          <ac:spMkLst>
            <pc:docMk/>
            <pc:sldMk cId="434721656" sldId="268"/>
            <ac:spMk id="12" creationId="{F13C74B1-5B17-4795-BED0-7140497B445A}"/>
          </ac:spMkLst>
        </pc:spChg>
        <pc:spChg chg="add">
          <ac:chgData name="Daniel Bujor (2519443)" userId="S::2519443@student.uwtsd.ac.uk::0f362e6e-fafc-48eb-b74d-f2dd871bf67e" providerId="AD" clId="Web-{907FACF7-640C-D0BB-1C0F-390DA4D05DBE}" dt="2026-07-08T09:47:58.223" v="294"/>
          <ac:spMkLst>
            <pc:docMk/>
            <pc:sldMk cId="434721656" sldId="268"/>
            <ac:spMk id="14" creationId="{D4974D33-8DC5-464E-8C6D-BE58F0669C17}"/>
          </ac:spMkLst>
        </pc:spChg>
        <pc:picChg chg="add mod">
          <ac:chgData name="Daniel Bujor (2519443)" userId="S::2519443@student.uwtsd.ac.uk::0f362e6e-fafc-48eb-b74d-f2dd871bf67e" providerId="AD" clId="Web-{907FACF7-640C-D0BB-1C0F-390DA4D05DBE}" dt="2026-07-08T09:47:58.223" v="294"/>
          <ac:picMkLst>
            <pc:docMk/>
            <pc:sldMk cId="434721656" sldId="268"/>
            <ac:picMk id="7" creationId="{2688AFB1-A228-2C13-AA21-9C4F69ABE6FC}"/>
          </ac:picMkLst>
        </pc:picChg>
      </pc:sldChg>
      <pc:sldChg chg="modSp new">
        <pc:chgData name="Daniel Bujor (2519443)" userId="S::2519443@student.uwtsd.ac.uk::0f362e6e-fafc-48eb-b74d-f2dd871bf67e" providerId="AD" clId="Web-{907FACF7-640C-D0BB-1C0F-390DA4D05DBE}" dt="2026-07-08T10:03:20.796" v="381" actId="20577"/>
        <pc:sldMkLst>
          <pc:docMk/>
          <pc:sldMk cId="3573440820" sldId="269"/>
        </pc:sldMkLst>
        <pc:spChg chg="mod">
          <ac:chgData name="Daniel Bujor (2519443)" userId="S::2519443@student.uwtsd.ac.uk::0f362e6e-fafc-48eb-b74d-f2dd871bf67e" providerId="AD" clId="Web-{907FACF7-640C-D0BB-1C0F-390DA4D05DBE}" dt="2026-07-08T09:52:30.432" v="324" actId="14100"/>
          <ac:spMkLst>
            <pc:docMk/>
            <pc:sldMk cId="3573440820" sldId="269"/>
            <ac:spMk id="2" creationId="{A785F561-4633-4595-686A-6A0B32BBA563}"/>
          </ac:spMkLst>
        </pc:spChg>
        <pc:spChg chg="mod">
          <ac:chgData name="Daniel Bujor (2519443)" userId="S::2519443@student.uwtsd.ac.uk::0f362e6e-fafc-48eb-b74d-f2dd871bf67e" providerId="AD" clId="Web-{907FACF7-640C-D0BB-1C0F-390DA4D05DBE}" dt="2026-07-08T10:03:20.796" v="381" actId="20577"/>
          <ac:spMkLst>
            <pc:docMk/>
            <pc:sldMk cId="3573440820" sldId="269"/>
            <ac:spMk id="3" creationId="{0A3977F3-3AF9-1EA3-EDE2-CBA62BB1CB85}"/>
          </ac:spMkLst>
        </pc:spChg>
      </pc:sldChg>
      <pc:sldChg chg="modSp new">
        <pc:chgData name="Daniel Bujor (2519443)" userId="S::2519443@student.uwtsd.ac.uk::0f362e6e-fafc-48eb-b74d-f2dd871bf67e" providerId="AD" clId="Web-{907FACF7-640C-D0BB-1C0F-390DA4D05DBE}" dt="2026-07-08T10:19:31.420" v="451" actId="20577"/>
        <pc:sldMkLst>
          <pc:docMk/>
          <pc:sldMk cId="1645278390" sldId="270"/>
        </pc:sldMkLst>
        <pc:spChg chg="mod">
          <ac:chgData name="Daniel Bujor (2519443)" userId="S::2519443@student.uwtsd.ac.uk::0f362e6e-fafc-48eb-b74d-f2dd871bf67e" providerId="AD" clId="Web-{907FACF7-640C-D0BB-1C0F-390DA4D05DBE}" dt="2026-07-08T10:15:25.979" v="423" actId="20577"/>
          <ac:spMkLst>
            <pc:docMk/>
            <pc:sldMk cId="1645278390" sldId="270"/>
            <ac:spMk id="2" creationId="{B7B40A31-7BFA-9F83-692C-13CAF7AF9D96}"/>
          </ac:spMkLst>
        </pc:spChg>
        <pc:spChg chg="mod">
          <ac:chgData name="Daniel Bujor (2519443)" userId="S::2519443@student.uwtsd.ac.uk::0f362e6e-fafc-48eb-b74d-f2dd871bf67e" providerId="AD" clId="Web-{907FACF7-640C-D0BB-1C0F-390DA4D05DBE}" dt="2026-07-08T10:19:31.420" v="451" actId="20577"/>
          <ac:spMkLst>
            <pc:docMk/>
            <pc:sldMk cId="1645278390" sldId="270"/>
            <ac:spMk id="3" creationId="{7DC1EB86-07FF-0B6A-5A62-4670350B11B3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7-08T08:29:38.33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3863 8927 16383 0 0,'-2'3'0'0'0,"-4"0"0"0"0,-1-1 0 0 0,-3 1 0 0 0,-2-2 0 0 0,-1 0 0 0 0,0 0 0 0 0,4-1 0 0 0,6 0 0 0 0,5 0 0 0 0,5 0 0 0 0,6-3 0 0 0,0-2 0 0 0,2-1 0 0 0,1 1 0 0 0,1-1 0 0 0,-2 1 0 0 0,2 1 0 0 0,-2-2 0 0 0,-2 2 0 0 0,-1 0 0 0 0,0 2 0 0 0,1 0 0 0 0,-1 1 0 0 0,0 1 0 0 0,1 0 0 0 0,-1 2 0 0 0,1 1 0 0 0,0 3 0 0 0,-2 1 0 0 0,-4 0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7-08T08:29:38.34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20532 11557 16383 0 0,'0'-2'0'0'0,"0"-3"0"0"0,0-5 0 0 0,4-14 0 0 0,8-27 0 0 0,14-33 0 0 0,14-33 0 0 0,18-22 0 0 0,18-14 0 0 0,12-6 0 0 0,9 8 0 0 0,3 12 0 0 0,24 23 0 0 0,17 24 0 0 0,15 22 0 0 0,8 18 0 0 0,-1 11 0 0 0,-11 11 0 0 0,-13 6 0 0 0,-17 5 0 0 0,-17 5 0 0 0,-23 8 0 0 0,-27 5 0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7-08T08:29:38.34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19297 9670 16383 0 0,'-9'-7'0'0'0,"-4"-4"0"0"0,-10-11 0 0 0,-7-17 0 0 0,-3-33 0 0 0,3-38 0 0 0,10-41 0 0 0,12-26 0 0 0,13-13 0 0 0,14 6 0 0 0,8 32 0 0 0,2 44 0 0 0,0 37 0 0 0,-3 31 0 0 0,6 20 0 0 0,8 11 0 0 0,3 5 0 0 0,2-1 0 0 0,3-5 0 0 0,9-10 0 0 0,11-9 0 0 0,10-9 0 0 0,10-4 0 0 0,-6 4 0 0 0,-12 4 0 0 0,-16 10 0 0 0,-20 8 0 0 0,-15 7 0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7-08T08:29:38.34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19579 10961 16383 0 0,'0'4'0'0'0,"2"2"0"0"0,1-3 0 0 0,4-6 0 0 0,8-4 0 0 0,9-13 0 0 0,13-11 0 0 0,16-20 0 0 0,20-19 0 0 0,14-14 0 0 0,8-7 0 0 0,1-1 0 0 0,-6 9 0 0 0,-14 18 0 0 0,-18 19 0 0 0,1 10 0 0 0,-12 11 0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7-08T08:29:38.34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31803 17806 16383 0 0,'0'0'0'0'0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7-08T08:29:38.34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20399 16351 16383 0 0,'0'0'0'0'0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7-08T08:29:38.34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19178 6959 16383 0 0,'-7'6'0'0'0,"-1"7"0"0"0,-3 18 0 0 0,2 21 0 0 0,2 23 0 0 0,1 24 0 0 0,3 20 0 0 0,2 12 0 0 0,0 8 0 0 0,1 3 0 0 0,3 0 0 0 0,0-3 0 0 0,2-6 0 0 0,1-7 0 0 0,-2-22 0 0 0,6 21 0 0 0,-2-12 0 0 0,-1-24 0 0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7-08T08:29:38.34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4445 3122 16383 0 0,'12'2'0'0'0,"18"4"0"0"0,14 5 0 0 0,11 6 0 0 0,1-1 0 0 0,-2 3 0 0 0,-5-1 0 0 0,3 0 0 0 0,4-1 0 0 0,8-1 0 0 0,7 2 0 0 0,13-1 0 0 0,15 3 0 0 0,2 0 0 0 0,-8-2 0 0 0,-10 2 0 0 0,-9-1 0 0 0,-8-3 0 0 0,-1-2 0 0 0,7-4 0 0 0,9-3 0 0 0,7 0 0 0 0,0 0 0 0 0,-7 2 0 0 0,-4 2 0 0 0,0 1 0 0 0,6 1 0 0 0,8 1 0 0 0,19 0 0 0 0,10 3 0 0 0,-1 0 0 0 0,-6 1 0 0 0,-6 1 0 0 0,0 2 0 0 0,-1 0 0 0 0,5-3 0 0 0,3 0 0 0 0,-6-4 0 0 0,-5-1 0 0 0,-1 2 0 0 0,-3 1 0 0 0,-2 2 0 0 0,-1 0 0 0 0,0 0 0 0 0,1-1 0 0 0,-7-3 0 0 0,-15-4 0 0 0,-11-4 0 0 0,-16-3 0 0 0,-12-2 0 0 0,-9-1 0 0 0,-8 0 0 0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7-08T09:04:21.74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16748 1786 16383 0 0,'0'2'0'0'0,"0"2"0"0"0,0 5 0 0 0,0 5 0 0 0,0 2 0 0 0,0 0 0 0 0,0-1 0 0 0,2 2 0 0 0,3 1 0 0 0,2-1 0 0 0,2-2 0 0 0,4-4 0 0 0,9-12 0 0 0,8-14 0 0 0,12-32 0 0 0,11-27 0 0 0,7-28 0 0 0,4-15 0 0 0,1-10 0 0 0,-1 2 0 0 0,-1 10 0 0 0,-4 15 0 0 0,-9 28 0 0 0,-10 25 0 0 0,-8 23 0 0 0,-5 16 0 0 0,-1 8 0 0 0,-1 6 0 0 0,-5 0 0 0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7-08T09:04:21.75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16272 1530 16383 0 0,'2'-2'0'0'0,"0"-3"0"0"0,3-10 0 0 0,4-16 0 0 0,4-20 0 0 0,8-19 0 0 0,2-5 0 0 0,2 4 0 0 0,-2 11 0 0 0,-1 10 0 0 0,2 7 0 0 0,1 5 0 0 0,2 1 0 0 0,0 1 0 0 0,0 2 0 0 0,-3 4 0 0 0,-4 4 0 0 0,-2 5 0 0 0,-6 6 0 0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7-14T21:40:03.91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16960 5239 16383 0 0,'5'22'0'0'0,"30"57"0"0"0,37 65 0 0 0,28 58 0 0 0,19 34 0 0 0,0 3 0 0 0,-14-27 0 0 0,-19-44 0 0 0,-20-40 0 0 0,-20-35 0 0 0,-13-29 0 0 0,-11-20 0 0 0,-11-11 0 0 0,-6-6 0 0 0,-4-2 0 0 0,-8-6 0 0 0,-3 1 0 0 0,1 1 0 0 0,1 3 0 0 0,-3-2 0 0 0,0 0 0 0 0,2 2 0 0 0,3 3 0 0 0,2-4 0 0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7-14T21:40:03.91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17859 4948 16383 0 0,'6'22'0'0'0,"12"24"0"0"0,15 21 0 0 0,7 21 0 0 0,2 1 0 0 0,0-4 0 0 0,-7-10 0 0 0,-5-18 0 0 0,-7-13 0 0 0,4 46 0 0 0,36 114 0 0 0,35 116 0 0 0,17 58 0 0 0,0 0 0 0 0,-13-49 0 0 0,-19-70 0 0 0,-24-72 0 0 0,-21-57 0 0 0,-18-41 0 0 0,-12-28 0 0 0,-7-15 0 0 0,-4-9 0 0 0,-2-5 0 0 0,1-3 0 0 0,0 5 0 0 0,1 2 0 0 0,2 1 0 0 0,0-1 0 0 0,0-1 0 0 0,1 0 0 0 0,1 4 0 0 0,-1 1 0 0 0,0 0 0 0 0,0-2 0 0 0,0-1 0 0 0,0-2 0 0 0,0 4 0 0 0,0 1 0 0 0,0 0 0 0 0,0-2 0 0 0,0 3 0 0 0,0 2 0 0 0,0 3 0 0 0,0 0 0 0 0,0-3 0 0 0,0 3 0 0 0,0-1 0 0 0,0 3 0 0 0,0-1 0 0 0,0-4 0 0 0,0-2 0 0 0,0 2 0 0 0,0-1 0 0 0,0-1 0 0 0,0-3 0 0 0,0-2 0 0 0,0-2 0 0 0,0 5 0 0 0,0 1 0 0 0,0 5 0 0 0,0 0 0 0 0,0-2 0 0 0,0-3 0 0 0,0-2 0 0 0,0-2 0 0 0,0-3 0 0 0,0 0 0 0 0,0-6 0 0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7-14T21:40:03.91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17436 5133 16383 0 0,'6'11'0'0'0,"12"31"0"0"0,15 31 0 0 0,7 31 0 0 0,8 19 0 0 0,1 6 0 0 0,3 3 0 0 0,5 1 0 0 0,-3-5 0 0 0,-5-2 0 0 0,-4-7 0 0 0,-6-6 0 0 0,-3 0 0 0 0,-2-4 0 0 0,-1-2 0 0 0,-2-4 0 0 0,-5-8 0 0 0,-7-14 0 0 0,-7-11 0 0 0,0-5 0 0 0,-2-9 0 0 0,-3-8 0 0 0,-2-7 0 0 0,-2-4 0 0 0,-2 2 0 0 0,-1 0 0 0 0,0 4 0 0 0,5-4 0 0 0,1-4 0 0 0,1-3 0 0 0,-2 0 0 0 0,-1-1 0 0 0,-1-5 0 0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7-14T21:40:03.91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16854 6723 16383 0 0,'5'0'0'0'0,"8"0"0"0"0,7 0 0 0 0,6 0 0 0 0,-2-5 0 0 0,6-8 0 0 0,4-7 0 0 0,12-5 0 0 0,21-11 0 0 0,16-9 0 0 0,26-8 0 0 0,29-7 0 0 0,29-9 0 0 0,36-20 0 0 0,44-19 0 0 0,36-17 0 0 0,42-15 0 0 0,26-1 0 0 0,-2-4 0 0 0,-22 6 0 0 0,-27 10 0 0 0,-32 10 0 0 0,-28 15 0 0 0,-38 19 0 0 0,-37 19 0 0 0,-36 14 0 0 0,-34 17 0 0 0,-27 14 0 0 0,-20 5 0 0 0,-19 6 0 0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7-14T21:40:03.92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16880 5106 16383 0 0,'34'23'0'0'0,"60"61"0"0"0,69 68 0 0 0,75 74 0 0 0,51 48 0 0 0,43 38 0 0 0,9 17 0 0 0,-8-4 0 0 0,-28-19 0 0 0,-33-32 0 0 0,-35-37 0 0 0,-35-41 0 0 0,-42-37 0 0 0,-36-41 0 0 0,-34-34 0 0 0,-26-27 0 0 0,-14-16 0 0 0,-15-11 0 0 0,-8-10 0 0 0,-8-2 0 0 0,-8 0 0 0 0,-5-2 0 0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7-14T21:40:03.92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18039 7255 16383 0 0,'-6'-22'0'0'0,"-7"-29"0"0"0,-1-24 0 0 0,-4-3 0 0 0,-5 5 0 0 0,2 5 0 0 0,-1 13 0 0 0,-2 5 0 0 0,2 6 0 0 0,6 4 0 0 0,-1-1 0 0 0,-2-6 0 0 0,2-5 0 0 0,-8-5 0 0 0,-5-4 0 0 0,3-8 0 0 0,6-4 0 0 0,1 6 0 0 0,-2 2 0 0 0,4 2 0 0 0,-2 6 0 0 0,3 6 0 0 0,4 8 0 0 0,0 10 0 0 0,1 6 0 0 0,3 1 0 0 0,-3 6 0 0 0,1 0 0 0 0,2-2 0 0 0,-2-2 0 0 0,-6-4 0 0 0,-5-1 0 0 0,1-2 0 0 0,-1-2 0 0 0,3 0 0 0 0,4 0 0 0 0,0 6 0 0 0,-3 1 0 0 0,1 0 0 0 0,4-1 0 0 0,-2 4 0 0 0,2 0 0 0 0,-3-1 0 0 0,-3-2 0 0 0,-5-3 0 0 0,2-1 0 0 0,5-2 0 0 0,-1 5 0 0 0,4 2 0 0 0,-3-1 0 0 0,-2 4 0 0 0,0 1 0 0 0,5-3 0 0 0,-2-1 0 0 0,3 2 0 0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7-14T21:40:03.92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18153 5080 16383 0 0,'-22'28'0'0'0,"-30"58"0"0"0,-28 49 0 0 0,-22 39 0 0 0,-16 30 0 0 0,-11 12 0 0 0,-4-2 0 0 0,-3-9 0 0 0,11-25 0 0 0,10-19 0 0 0,14-21 0 0 0,12-23 0 0 0,17-15 0 0 0,14-13 0 0 0,7-17 0 0 0,5-10 0 0 0,6-3 0 0 0,10-7 0 0 0,4-7 0 0 0,1-5 0 0 0,4-4 0 0 0,2-8 0 0 0,-3-9 0 0 0,-3-8 0 0 0,-3-5 0 0 0,4-15 0 0 0,6-12 0 0 0,5-13 0 0 0,6-12 0 0 0,-2-15 0 0 0,-5-13 0 0 0,-5-6 0 0 0,0 1 0 0 0,-2 1 0 0 0,-3 4 0 0 0,2 3 0 0 0,6 3 0 0 0,-1 7 0 0 0,-3 3 0 0 0,-3 0 0 0 0,2-1 0 0 0,-1 4 0 0 0,4 1 0 0 0,-2 3 0 0 0,4 5 0 0 0,-2-1 0 0 0,-3-3 0 0 0,2 2 0 0 0,4-4 0 0 0,0-2 0 0 0,-4 1 0 0 0,-4 5 0 0 0,2-1 0 0 0,-1-2 0 0 0,3 0 0 0 0,-1-1 0 0 0,-2 3 0 0 0,-3 4 0 0 0,3-2 0 0 0,-1 8 0 0 0,-2 4 0 0 0,-2 3 0 0 0,4 2 0 0 0,0-1 0 0 0,4 1 0 0 0,-1 4 0 0 0,4 2 0 0 0,-2 5 0 0 0,-2 5 0 0 0,1 11 0 0 0,4 12 0 0 0,5 9 0 0 0,10 13 0 0 0,4 12 0 0 0,8 10 0 0 0,7 13 0 0 0,5 11 0 0 0,0 10 0 0 0,0 12 0 0 0,-3 16 0 0 0,-6 23 0 0 0,-5 31 0 0 0,-4 27 0 0 0,-4 18 0 0 0,-7 17 0 0 0,-2-3 0 0 0,-7-7 0 0 0,-6-19 0 0 0,-10-16 0 0 0,-6-24 0 0 0,-3-32 0 0 0,6-29 0 0 0,9-20 0 0 0,2-12 0 0 0,0-18 0 0 0,3-7 0 0 0,0-6 0 0 0,-3-2 0 0 0,2 2 0 0 0,6 1 0 0 0,-2-6 0 0 0,3-4 0 0 0,-3-6 0 0 0,-3-13 0 0 0,-5-8 0 0 0,2-9 0 0 0,5-16 0 0 0,0-9 0 0 0,-3-9 0 0 0,2-10 0 0 0,-2-7 0 0 0,-2-5 0 0 0,-4-2 0 0 0,-2-7 0 0 0,-3-3 0 0 0,5 1 0 0 0,-5 2 0 0 0,-3 2 0 0 0,-6-10 0 0 0,-13-7 0 0 0,-3-6 0 0 0,-9-14 0 0 0,-15-23 0 0 0,-17-16 0 0 0,-13-18 0 0 0,1-13 0 0 0,-4-10 0 0 0,7 5 0 0 0,4 5 0 0 0,20 11 0 0 0,13 17 0 0 0,12 17 0 0 0,11 26 0 0 0,7 19 0 0 0,11 20 0 0 0,4 15 0 0 0,1 11 0 0 0,4 7 0 0 0,5 3 0 0 0,0 8 0 0 0,2 2 0 0 0,4 9 0 0 0,2 14 0 0 0,3 11 0 0 0,1 9 0 0 0,-4 6 0 0 0,-1 10 0 0 0,1 9 0 0 0,1 13 0 0 0,1 8 0 0 0,-3 9 0 0 0,-2 2 0 0 0,-4 4 0 0 0,0 0 0 0 0,-3 7 0 0 0,1 5 0 0 0,-3 4 0 0 0,-3 11 0 0 0,-5 11 0 0 0,-7 0 0 0 0,0 2 0 0 0,1-9 0 0 0,1-12 0 0 0,-1-19 0 0 0,1-11 0 0 0,-2-14 0 0 0,7-10 0 0 0,1-14 0 0 0,5-6 0 0 0,0-9 0 0 0,4-2 0 0 0,-6-4 0 0 0,-6 2 0 0 0,-3 4 0 0 0,-2-2 0 0 0,5 2 0 0 0,1-2 0 0 0,0-4 0 0 0,-1-5 0 0 0,-1-2 0 0 0,-1-4 0 0 0,4-12 0 0 0,1-16 0 0 0,5-15 0 0 0,0-11 0 0 0,4-8 0 0 0,4-5 0 0 0,5-2 0 0 0,3 4 0 0 0,2 8 0 0 0,2 8 0 0 0,0 5 0 0 0,1 6 0 0 0,0 2 0 0 0,0 2 0 0 0,-1 1 0 0 0,1 0 0 0 0,-1 0 0 0 0,0-1 0 0 0,0 0 0 0 0,0 0 0 0 0,0-11 0 0 0,0-5 0 0 0,0-4 0 0 0,0 1 0 0 0,0 3 0 0 0,0-1 0 0 0,0 3 0 0 0,0 3 0 0 0,0 3 0 0 0,-6 9 0 0 0,-1 4 0 0 0,0 1 0 0 0,1-1 0 0 0,-3 5 0 0 0,-7 0 0 0 0,0-7 0 0 0,-2-5 0 0 0,1-1 0 0 0,3-1 0 0 0,5 1 0 0 0,-2 6 0 0 0,1 2 0 0 0,-4 0 0 0 0,2 0 0 0 0,1-2 0 0 0,-2 5 0 0 0,1 0 0 0 0,3-1 0 0 0,-3-2 0 0 0,0-1 0 0 0,3-3 0 0 0,3 0 0 0 0,2-1 0 0 0,2-1 0 0 0,-5 0 0 0 0,0 0 0 0 0,-5 0 0 0 0,-1 0 0 0 0,3-5 0 0 0,-4 3 0 0 0,2 3 0 0 0,2 1 0 0 0,3 0 0 0 0,3 0 0 0 0,2 0 0 0 0,1-1 0 0 0,1 0 0 0 0,6 5 0 0 0,7 8 0 0 0,8 11 0 0 0,-1 14 0 0 0,3 11 0 0 0,-3 8 0 0 0,0 6 0 0 0,3 2 0 0 0,-3 2 0 0 0,7 6 0 0 0,9 6 0 0 0,21 13 0 0 0,18 7 0 0 0,17 3 0 0 0,11 0 0 0 0,9 6 0 0 0,3 0 0 0 0,-3-1 0 0 0,3-2 0 0 0,-1-3 0 0 0,-10-14 0 0 0,-6 2 0 0 0,9 0 0 0 0,2 3 0 0 0,10 7 0 0 0,24 8 0 0 0,21 9 0 0 0,16 11 0 0 0,4 6 0 0 0,-11-2 0 0 0,-25-14 0 0 0,-21-10 0 0 0,-21-18 0 0 0,-23-13 0 0 0,-14-9 0 0 0,-8-5 0 0 0,-3-2 0 0 0,-1-1 0 0 0,1 1 0 0 0,-3 1 0 0 0,-1-5 0 0 0,3-1 0 0 0,-4 1 0 0 0,-5-4 0 0 0,0-5 0 0 0,-2 0 0 0 0,-4-3 0 0 0,-8 2 0 0 0,-5-2 0 0 0,-2-2 0 0 0,0-4 0 0 0,1 3 0 0 0,2-1 0 0 0,0-1 0 0 0,2-2 0 0 0,0-3 0 0 0,0-1 0 0 0,1-1 0 0 0,0-1 0 0 0,-1-1 0 0 0,-4-5 0 0 0,-8-7 0 0 0,-8-7 0 0 0,-5-6 0 0 0,-4-9 0 0 0,-2-5 0 0 0,-2-6 0 0 0,-1-12 0 0 0,1-7 0 0 0,-6-4 0 0 0,-1-7 0 0 0,-5 5 0 0 0,0 2 0 0 0,1 3 0 0 0,-1 1 0 0 0,0-5 0 0 0,3-2 0 0 0,3 1 0 0 0,3 6 0 0 0,2-2 0 0 0,1-6 0 0 0,1-8 0 0 0,0-6 0 0 0,1-5 0 0 0,0 2 0 0 0,-1 0 0 0 0,0 3 0 0 0,0 7 0 0 0,6 16 0 0 0,1 13 0 0 0,1 11 0 0 0,-3 5 0 0 0,-1 5 0 0 0,4 6 0 0 0,1 13 0 0 0,4 14 0 0 0,0 12 0 0 0,3 9 0 0 0,-1 6 0 0 0,3 14 0 0 0,3 12 0 0 0,-1 6 0 0 0,6 4 0 0 0,5 2 0 0 0,14 12 0 0 0,21 8 0 0 0,21 12 0 0 0,24 11 0 0 0,27 3 0 0 0,27 4 0 0 0,15 5 0 0 0,9 3 0 0 0,0-3 0 0 0,-9-6 0 0 0,-8-12 0 0 0,-12-6 0 0 0,-15-11 0 0 0,-22-18 0 0 0,-15-12 0 0 0,-10-9 0 0 0,-9-7 0 0 0,-16-6 0 0 0,-13-4 0 0 0,-7-6 0 0 0,-7-8 0 0 0,-5-8 0 0 0,-4-4 0 0 0,-9-16 0 0 0,-8-16 0 0 0,-9-9 0 0 0,-5-5 0 0 0,-4-12 0 0 0,-3-8 0 0 0,0 1 0 0 0,-1 4 0 0 0,0 1 0 0 0,1-2 0 0 0,0-2 0 0 0,1 3 0 0 0,-1-5 0 0 0,1 1 0 0 0,0 0 0 0 0,0-12 0 0 0,0-10 0 0 0,0-9 0 0 0,6-5 0 0 0,7-3 0 0 0,1-2 0 0 0,5 0 0 0 0,3 0 0 0 0,-1 6 0 0 0,1 8 0 0 0,-3 8 0 0 0,1 5 0 0 0,-4 10 0 0 0,-3 11 0 0 0,-5 2 0 0 0,2 5 0 0 0,-1 4 0 0 0,4 9 0 0 0,0 4 0 0 0,-3 2 0 0 0,3 0 0 0 0,4 4 0 0 0,6 11 0 0 0,3 13 0 0 0,-1 12 0 0 0,4 15 0 0 0,10 18 0 0 0,9 19 0 0 0,13 8 0 0 0,6 15 0 0 0,16 8 0 0 0,3-1 0 0 0,-1-12 0 0 0,-5-3 0 0 0,-9-15 0 0 0,-7-8 0 0 0,-2-9 0 0 0,-7-6 0 0 0,-1-6 0 0 0,-5-8 0 0 0,-4-5 0 0 0,-6-5 0 0 0,-2-7 0 0 0,-3-4 0 0 0,-2-5 0 0 0,0-2 0 0 0,0-2 0 0 0,-6-5 0 0 0,-7-9 0 0 0,-7-6 0 0 0,-6-5 0 0 0,-3-4 0 0 0,-2-3 0 0 0,-2 0 0 0 0,-1-1 0 0 0,1 0 0 0 0,5 6 0 0 0,3 2 0 0 0,5 0 0 0 0,6-2 0 0 0,0 0 0 0 0,-2-2 0 0 0,-5-1 0 0 0,1-1 0 0 0,0-1 0 0 0,-4 0 0 0 0,4 6 0 0 0,4 2 0 0 0,6 4 0 0 0,4 7 0 0 0,3 5 0 0 0,3 5 0 0 0,1 2 0 0 0,0 8 0 0 0,1 2 0 0 0,-1 0 0 0 0,1 5 0 0 0,4 4 0 0 0,2 6 0 0 0,6-1 0 0 0,-6 1 0 0 0,2 2 0 0 0,-1-3 0 0 0,-2-5 0 0 0,-2 0 0 0 0,-2-3 0 0 0,-1 1 0 0 0,5 5 0 0 0,1-2 0 0 0,-6 2 0 0 0,2 2 0 0 0,0-1 0 0 0,0-5 0 0 0,0 0 0 0 0,-2-2 0 0 0,0 2 0 0 0,-1 3 0 0 0,0-1 0 0 0,5 2 0 0 0,2-2 0 0 0,-7 0 0 0 0,4-2 0 0 0,0-3 0 0 0,-1 0 0 0 0,-1-1 0 0 0,0-3 0 0 0,-1-2 0 0 0,-1-4 0 0 0,0-1 0 0 0,-1-1 0 0 0,0-2 0 0 0,1 1 0 0 0,-1-1 0 0 0,1 1 0 0 0,-6-6 0 0 0,-2-7 0 0 0,0-7 0 0 0,2-6 0 0 0,7-4 0 0 0,15-2 0 0 0,9-7 0 0 0,18-8 0 0 0,12-1 0 0 0,8-4 0 0 0,-1-4 0 0 0,-7 2 0 0 0,-6 5 0 0 0,-6 4 0 0 0,-11 6 0 0 0,-5 8 0 0 0,-7 5 0 0 0,-7 6 0 0 0,-12 1 0 0 0,-6 4 0 0 0,-7-1 0 0 0,-2 2 0 0 0,1 4 0 0 0,-3 8 0 0 0,-4 11 0 0 0,2 4 0 0 0,3-1 0 0 0,-2 3 0 0 0,3 0 0 0 0,-2 2 0 0 0,1 4 0 0 0,-2 4 0 0 0,7-2 0 0 0,0 0 0 0 0,1-4 0 0 0,8 1 0 0 0,4 3 0 0 0,2-4 0 0 0,4 2 0 0 0,2-4 0 0 0,-7 2 0 0 0,1-3 0 0 0,-6 1 0 0 0,-2-2 0 0 0,-2 2 0 0 0,1-2 0 0 0,-5 3 0 0 0,-1-3 0 0 0,2-4 0 0 0,1-3 0 0 0,2-3 0 0 0,-3 3 0 0 0,4 0 0 0 0,4-1 0 0 0,-10-2 0 0 0,-15-2 0 0 0,-7-7 0 0 0,-11-8 0 0 0,-9-2 0 0 0,-6 1 0 0 0,-5-3 0 0 0,-8 2 0 0 0,2-3 0 0 0,2 2 0 0 0,1 4 0 0 0,0-3 0 0 0,1 2 0 0 0,-5 2 0 0 0,-8 4 0 0 0,-2 2 0 0 0,-3-3 0 0 0,0-1 0 0 0,-1 1 0 0 0,1-4 0 0 0,-1 0 0 0 0,3 2 0 0 0,3 3 0 0 0,-1 1 0 0 0,-10-2 0 0 0,-12-7 0 0 0,-10-1 0 0 0,-10 3 0 0 0,-5-3 0 0 0,-5 2 0 0 0,-1 2 0 0 0,-7 4 0 0 0,5 2 0 0 0,-4-2 0 0 0,5-1 0 0 0,4-5 0 0 0,6 1 0 0 0,2 1 0 0 0,0-2 0 0 0,-2 1 0 0 0,3-3 0 0 0,5 0 0 0 0,1 4 0 0 0,-4 3 0 0 0,3-2 0 0 0,3 0 0 0 0,5 2 0 0 0,3 3 0 0 0,9-4 0 0 0,9-1 0 0 0,2 3 0 0 0,10-5 0 0 0,7 1 0 0 0,3 2 0 0 0,2 3 0 0 0,-1 2 0 0 0,1-4 0 0 0,-2-1 0 0 0,0 2 0 0 0,10 2 0 0 0,15 1 0 0 0,13 2 0 0 0,12 1 0 0 0,7 1 0 0 0,6 0 0 0 0,2 1 0 0 0,1 5 0 0 0,1 1 0 0 0,-1 1 0 0 0,-1 3 0 0 0,5 6 0 0 0,18 5 0 0 0,11 11 0 0 0,4-1 0 0 0,2 5 0 0 0,4 2 0 0 0,11 11 0 0 0,7 9 0 0 0,-1-2 0 0 0,5 2 0 0 0,-4-4 0 0 0,-1 0 0 0 0,-6 1 0 0 0,-1 3 0 0 0,-5-4 0 0 0,-5 1 0 0 0,-5-5 0 0 0,2 1 0 0 0,-1-9 0 0 0,-2-6 0 0 0,-8-3 0 0 0,-8-9 0 0 0,-4-7 0 0 0,-10-2 0 0 0,-7-4 0 0 0,-9 3 0 0 0,-4-3 0 0 0,0-2 0 0 0,2-4 0 0 0,3-2 0 0 0,1-2 0 0 0,-3-7 0 0 0,-6-8 0 0 0,-1-2 0 0 0,-4-4 0 0 0,2 2 0 0 0,-2-3 0 0 0,-3-2 0 0 0,1 1 0 0 0,0 0 0 0 0,2 3 0 0 0,5-1 0 0 0,11-3 0 0 0,4-9 0 0 0,4-4 0 0 0,5-2 0 0 0,7-6 0 0 0,11 5 0 0 0,7-9 0 0 0,19 0 0 0 0,12-11 0 0 0,10-5 0 0 0,5-3 0 0 0,3-2 0 0 0,0 0 0 0 0,-9 6 0 0 0,-7 7 0 0 0,-9 9 0 0 0,1 0 0 0 0,-3 3 0 0 0,-6 8 0 0 0,-7 5 0 0 0,-4 2 0 0 0,0 0 0 0 0,-5 5 0 0 0,-3 6 0 0 0,-3-4 0 0 0,-5 0 0 0 0,-8 5 0 0 0,-5 4 0 0 0,-1-1 0 0 0,5-4 0 0 0,-1 2 0 0 0,-3 2 0 0 0,-3 4 0 0 0,-3 3 0 0 0,3-2 0 0 0,5-1 0 0 0,-4-3 0 0 0,-5-1 0 0 0,-2 3 0 0 0,-2-3 0 0 0,-7 1 0 0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7-14T21:40:03.92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23758 5133 16383 0 0,'-5'28'0'0'0,"-8"47"0"0"0,-7 45 0 0 0,0 24 0 0 0,-2 4 0 0 0,2-12 0 0 0,5-13 0 0 0,5-21 0 0 0,4-18 0 0 0,4-16 0 0 0,1-16 0 0 0,1-10 0 0 0,1-7 0 0 0,0-4 0 0 0,5-7 0 0 0,2-8 0 0 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7-14T21:40:03.931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24633 6496 16383 0 0,'5'-16'0'0'0,"8"-45"0"0"0,18-50 0 0 0,15-46 0 0 0,11-29 0 0 0,0 1 0 0 0,-2 15 0 0 0,-1 25 0 0 0,-9 27 0 0 0,-7 32 0 0 0,-10 27 0 0 0,-3 22 0 0 0,-7 24 0 0 0,-7 13 0 0 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7-14T21:40:03.93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25030 5186 16383 0 0,'5'5'0'0'0,"25"19"0"0"0,34 22 0 0 0,28 25 0 0 0,44 17 0 0 0,48 22 0 0 0,48 8 0 0 0,40 17 0 0 0,18 3 0 0 0,-7-6 0 0 0,-24-14 0 0 0,-45-16 0 0 0,-42-15 0 0 0,-34-15 0 0 0,-29-11 0 0 0,-28-14 0 0 0,-17-10 0 0 0,-13-6 0 0 0,-10-3 0 0 0,-6-6 0 0 0,-10-1 0 0 0,-2-4 0 0 0,-7-10 0 0 0,-5-8 0 0 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7-14T21:40:03.93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27305 6815 16383 0 0,'6'-5'0'0'0,"12"-25"0"0"0,20-29 0 0 0,26-37 0 0 0,24-36 0 0 0,20-29 0 0 0,7-20 0 0 0,1-7 0 0 0,-2 1 0 0 0,-5 10 0 0 0,-14 13 0 0 0,-8 17 0 0 0,-1 7 0 0 0,-5 16 0 0 0,1 12 0 0 0,-8 8 0 0 0,-6 17 0 0 0,-14 18 0 0 0,-11 14 0 0 0,-13 12 0 0 0,-11 7 0 0 0,-14 10 0 0 0,-9 9 0 0 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7-14T21:40:03.93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11483 5398 16383 0 0,'11'27'0'0'0,"20"54"0"0"0,22 52 0 0 0,18 31 0 0 0,8 15 0 0 0,-3-6 0 0 0,-10-22 0 0 0,-10-25 0 0 0,-9-23 0 0 0,-13-23 0 0 0,-12-20 0 0 0,-4-15 0 0 0,-5-9 0 0 0,-5-6 0 0 0,-4-1 0 0 0,-3-7 0 0 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7-14T21:40:03.93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11986 4948 16383 0 0,'22'0'0'0'0,"40"5"0"0"0,44 14 0 0 0,20 19 0 0 0,10 9 0 0 0,10 14 0 0 0,-3-5 0 0 0,-4 1 0 0 0,-3 0 0 0 0,-14-3 0 0 0,-5-5 0 0 0,-1 5 0 0 0,2 5 0 0 0,9 8 0 0 0,0-6 0 0 0,-1 3 0 0 0,-4-5 0 0 0,-12-11 0 0 0,-14-4 0 0 0,-11-3 0 0 0,-11-3 0 0 0,-5 3 0 0 0,-4-6 0 0 0,-2 3 0 0 0,-6 0 0 0 0,-2-6 0 0 0,7 2 0 0 0,3 1 0 0 0,3 0 0 0 0,-1 0 0 0 0,7 5 0 0 0,11 6 0 0 0,3 2 0 0 0,-2 3 0 0 0,-5-1 0 0 0,0 1 0 0 0,-7-7 0 0 0,-6 0 0 0 0,-4-3 0 0 0,-1-2 0 0 0,-5-2 0 0 0,-3-8 0 0 0,-9-3 0 0 0,-8-6 0 0 0,6-1 0 0 0,2 2 0 0 0,-2 3 0 0 0,3 3 0 0 0,4 2 0 0 0,5 8 0 0 0,4-3 0 0 0,-3-2 0 0 0,0 0 0 0 0,1 0 0 0 0,3-1 0 0 0,-5 6 0 0 0,6-3 0 0 0,-8-2 0 0 0,-8-1 0 0 0,-1 0 0 0 0,-7 0 0 0 0,-6 1 0 0 0,-1-1 0 0 0,-2-4 0 0 0,1-2 0 0 0,0 0 0 0 0,1 2 0 0 0,0 2 0 0 0,1 1 0 0 0,0-4 0 0 0,-5-1 0 0 0,-1-5 0 0 0,-6-1 0 0 0,0-2 0 0 0,-4-6 0 0 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7-14T21:40:03.93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8176 926 16383 0 0,'0'0'0'0'0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7-14T21:40:03.93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8176 926 16383 0 0,'0'0'0'0'0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7-14T21:40:03.93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8176 926 16383 0 0,'0'0'0'0'0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ngsarap.net/2018/06/07/airline-food-cathay-pacific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brewminate.com/the-importance-of-listening-in-effective-communication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3" Type="http://schemas.openxmlformats.org/officeDocument/2006/relationships/customXml" Target="../ink/ink5.xml"/><Relationship Id="rId18" Type="http://schemas.openxmlformats.org/officeDocument/2006/relationships/customXml" Target="../ink/ink8.xml"/><Relationship Id="rId26" Type="http://schemas.openxmlformats.org/officeDocument/2006/relationships/customXml" Target="../ink/ink11.xml"/><Relationship Id="rId39" Type="http://schemas.openxmlformats.org/officeDocument/2006/relationships/image" Target="../media/image25.png"/><Relationship Id="rId34" Type="http://schemas.openxmlformats.org/officeDocument/2006/relationships/customXml" Target="../ink/ink15.xml"/><Relationship Id="rId42" Type="http://schemas.openxmlformats.org/officeDocument/2006/relationships/customXml" Target="../ink/ink19.xml"/><Relationship Id="rId47" Type="http://schemas.openxmlformats.org/officeDocument/2006/relationships/image" Target="../media/image29.png"/><Relationship Id="rId50" Type="http://schemas.openxmlformats.org/officeDocument/2006/relationships/customXml" Target="../ink/ink23.xml"/><Relationship Id="rId55" Type="http://schemas.openxmlformats.org/officeDocument/2006/relationships/customXml" Target="../ink/ink26.xml"/><Relationship Id="rId7" Type="http://schemas.openxmlformats.org/officeDocument/2006/relationships/customXml" Target="../ink/ink2.xml"/><Relationship Id="rId2" Type="http://schemas.openxmlformats.org/officeDocument/2006/relationships/image" Target="../media/image8.jpeg"/><Relationship Id="rId16" Type="http://schemas.openxmlformats.org/officeDocument/2006/relationships/customXml" Target="../ink/ink7.xml"/><Relationship Id="rId29" Type="http://schemas.openxmlformats.org/officeDocument/2006/relationships/image" Target="../media/image20.png"/><Relationship Id="rId11" Type="http://schemas.openxmlformats.org/officeDocument/2006/relationships/customXml" Target="../ink/ink4.xml"/><Relationship Id="rId24" Type="http://schemas.openxmlformats.org/officeDocument/2006/relationships/customXml" Target="../ink/ink10.xml"/><Relationship Id="rId32" Type="http://schemas.openxmlformats.org/officeDocument/2006/relationships/customXml" Target="../ink/ink14.xml"/><Relationship Id="rId37" Type="http://schemas.openxmlformats.org/officeDocument/2006/relationships/image" Target="../media/image24.png"/><Relationship Id="rId40" Type="http://schemas.openxmlformats.org/officeDocument/2006/relationships/customXml" Target="../ink/ink18.xml"/><Relationship Id="rId45" Type="http://schemas.openxmlformats.org/officeDocument/2006/relationships/image" Target="../media/image28.png"/><Relationship Id="rId53" Type="http://schemas.openxmlformats.org/officeDocument/2006/relationships/image" Target="../media/image32.png"/><Relationship Id="rId15" Type="http://schemas.openxmlformats.org/officeDocument/2006/relationships/customXml" Target="../ink/ink6.xml"/><Relationship Id="rId23" Type="http://schemas.openxmlformats.org/officeDocument/2006/relationships/image" Target="../media/image18.png"/><Relationship Id="rId28" Type="http://schemas.openxmlformats.org/officeDocument/2006/relationships/customXml" Target="../ink/ink12.xml"/><Relationship Id="rId36" Type="http://schemas.openxmlformats.org/officeDocument/2006/relationships/customXml" Target="../ink/ink16.xml"/><Relationship Id="rId49" Type="http://schemas.openxmlformats.org/officeDocument/2006/relationships/image" Target="../media/image30.png"/><Relationship Id="rId10" Type="http://schemas.openxmlformats.org/officeDocument/2006/relationships/image" Target="../media/image12.png"/><Relationship Id="rId19" Type="http://schemas.openxmlformats.org/officeDocument/2006/relationships/image" Target="../media/image16.png"/><Relationship Id="rId31" Type="http://schemas.openxmlformats.org/officeDocument/2006/relationships/image" Target="../media/image21.png"/><Relationship Id="rId44" Type="http://schemas.openxmlformats.org/officeDocument/2006/relationships/customXml" Target="../ink/ink20.xml"/><Relationship Id="rId52" Type="http://schemas.openxmlformats.org/officeDocument/2006/relationships/customXml" Target="../ink/ink24.xml"/><Relationship Id="rId4" Type="http://schemas.openxmlformats.org/officeDocument/2006/relationships/customXml" Target="../ink/ink1.xml"/><Relationship Id="rId9" Type="http://schemas.openxmlformats.org/officeDocument/2006/relationships/customXml" Target="../ink/ink3.xml"/><Relationship Id="rId14" Type="http://schemas.openxmlformats.org/officeDocument/2006/relationships/image" Target="../media/image14.png"/><Relationship Id="rId27" Type="http://schemas.openxmlformats.org/officeDocument/2006/relationships/image" Target="../media/image17.png"/><Relationship Id="rId30" Type="http://schemas.openxmlformats.org/officeDocument/2006/relationships/customXml" Target="../ink/ink13.xml"/><Relationship Id="rId35" Type="http://schemas.openxmlformats.org/officeDocument/2006/relationships/image" Target="../media/image23.png"/><Relationship Id="rId43" Type="http://schemas.openxmlformats.org/officeDocument/2006/relationships/image" Target="../media/image27.png"/><Relationship Id="rId48" Type="http://schemas.openxmlformats.org/officeDocument/2006/relationships/customXml" Target="../ink/ink22.xml"/><Relationship Id="rId8" Type="http://schemas.openxmlformats.org/officeDocument/2006/relationships/image" Target="../media/image11.png"/><Relationship Id="rId51" Type="http://schemas.openxmlformats.org/officeDocument/2006/relationships/image" Target="../media/image31.png"/><Relationship Id="rId3" Type="http://schemas.openxmlformats.org/officeDocument/2006/relationships/hyperlink" Target="https://railuk.com/rail-news/new-health-and-safety-passport-for-hs2-workers/" TargetMode="External"/><Relationship Id="rId12" Type="http://schemas.openxmlformats.org/officeDocument/2006/relationships/image" Target="../media/image13.png"/><Relationship Id="rId17" Type="http://schemas.openxmlformats.org/officeDocument/2006/relationships/image" Target="../media/image15.png"/><Relationship Id="rId25" Type="http://schemas.openxmlformats.org/officeDocument/2006/relationships/image" Target="../media/image19.png"/><Relationship Id="rId33" Type="http://schemas.openxmlformats.org/officeDocument/2006/relationships/image" Target="../media/image22.png"/><Relationship Id="rId38" Type="http://schemas.openxmlformats.org/officeDocument/2006/relationships/customXml" Target="../ink/ink17.xml"/><Relationship Id="rId46" Type="http://schemas.openxmlformats.org/officeDocument/2006/relationships/customXml" Target="../ink/ink21.xml"/><Relationship Id="rId20" Type="http://schemas.openxmlformats.org/officeDocument/2006/relationships/customXml" Target="../ink/ink9.xml"/><Relationship Id="rId41" Type="http://schemas.openxmlformats.org/officeDocument/2006/relationships/image" Target="../media/image26.png"/><Relationship Id="rId54" Type="http://schemas.openxmlformats.org/officeDocument/2006/relationships/customXml" Target="../ink/ink2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56514" y="-2172380"/>
            <a:ext cx="9144000" cy="238760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95981"/>
            <a:ext cx="9144000" cy="165576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400" b="1" dirty="0">
                <a:ea typeface="+mn-lt"/>
                <a:cs typeface="+mn-lt"/>
              </a:rPr>
              <a:t>Certificate of Higher Education in Skills for the Workplace</a:t>
            </a:r>
            <a:br>
              <a:rPr lang="en-US" sz="1400" b="1" dirty="0">
                <a:ea typeface="+mn-lt"/>
                <a:cs typeface="+mn-lt"/>
              </a:rPr>
            </a:br>
            <a:r>
              <a:rPr lang="en-US" sz="1400" b="1" dirty="0">
                <a:ea typeface="+mn-lt"/>
                <a:cs typeface="+mn-lt"/>
              </a:rPr>
              <a:t> </a:t>
            </a:r>
            <a:r>
              <a:rPr lang="en-US" sz="6000" dirty="0">
                <a:ea typeface="+mn-lt"/>
                <a:cs typeface="+mn-lt"/>
              </a:rPr>
              <a:t> </a:t>
            </a:r>
            <a:r>
              <a:rPr lang="en-US" sz="4000" b="1" dirty="0">
                <a:ea typeface="+mn-lt"/>
                <a:cs typeface="+mn-lt"/>
              </a:rPr>
              <a:t>Effective Teamworking &amp; Communications</a:t>
            </a:r>
            <a:br>
              <a:rPr lang="en-US" sz="4000" b="1" dirty="0">
                <a:ea typeface="+mn-lt"/>
                <a:cs typeface="+mn-lt"/>
              </a:rPr>
            </a:br>
            <a:r>
              <a:rPr lang="en-US" sz="4000" b="1" dirty="0">
                <a:ea typeface="+mn-lt"/>
                <a:cs typeface="+mn-lt"/>
              </a:rPr>
              <a:t> (LCLM4003)</a:t>
            </a:r>
            <a:br>
              <a:rPr lang="en-US" sz="4000" b="1" dirty="0">
                <a:ea typeface="+mn-lt"/>
                <a:cs typeface="+mn-lt"/>
              </a:rPr>
            </a:br>
            <a:r>
              <a:rPr lang="en-US" sz="4000" b="1" dirty="0">
                <a:ea typeface="+mn-lt"/>
                <a:cs typeface="+mn-lt"/>
              </a:rPr>
              <a:t> </a:t>
            </a:r>
            <a:br>
              <a:rPr lang="en-US" sz="4000" b="1" dirty="0">
                <a:ea typeface="+mn-lt"/>
                <a:cs typeface="+mn-lt"/>
              </a:rPr>
            </a:br>
            <a:r>
              <a:rPr lang="en-US" sz="4000" b="1" dirty="0">
                <a:ea typeface="+mn-lt"/>
                <a:cs typeface="+mn-lt"/>
              </a:rPr>
              <a:t>Group Members: </a:t>
            </a:r>
            <a:br>
              <a:rPr lang="en-US" sz="4000" b="1" dirty="0">
                <a:ea typeface="+mn-lt"/>
                <a:cs typeface="+mn-lt"/>
              </a:rPr>
            </a:br>
            <a:r>
              <a:rPr lang="en-US" sz="4000" b="1" dirty="0">
                <a:ea typeface="+mn-lt"/>
                <a:cs typeface="+mn-lt"/>
              </a:rPr>
              <a:t>1.Daniela Vasile 2519444</a:t>
            </a:r>
            <a:br>
              <a:rPr lang="en-US" sz="4000" b="1" dirty="0">
                <a:ea typeface="+mn-lt"/>
                <a:cs typeface="+mn-lt"/>
              </a:rPr>
            </a:br>
            <a:r>
              <a:rPr lang="en-US" sz="4000" b="1" dirty="0">
                <a:ea typeface="+mn-lt"/>
                <a:cs typeface="+mn-lt"/>
              </a:rPr>
              <a:t> 2.seba </a:t>
            </a:r>
            <a:r>
              <a:rPr lang="en-US" sz="4000" b="1" dirty="0" err="1">
                <a:ea typeface="+mn-lt"/>
                <a:cs typeface="+mn-lt"/>
              </a:rPr>
              <a:t>bujor</a:t>
            </a:r>
            <a:r>
              <a:rPr lang="en-US" sz="4000" b="1" dirty="0">
                <a:ea typeface="+mn-lt"/>
                <a:cs typeface="+mn-lt"/>
              </a:rPr>
              <a:t> 2519445</a:t>
            </a:r>
            <a:br>
              <a:rPr lang="en-US" sz="4000" b="1" dirty="0">
                <a:ea typeface="+mn-lt"/>
                <a:cs typeface="+mn-lt"/>
              </a:rPr>
            </a:br>
            <a:r>
              <a:rPr lang="en-US" sz="4000" b="1" dirty="0">
                <a:ea typeface="+mn-lt"/>
                <a:cs typeface="+mn-lt"/>
              </a:rPr>
              <a:t> 3. Daniel Bujor 2519443 </a:t>
            </a:r>
            <a:br>
              <a:rPr lang="en-US" sz="4000" b="1" dirty="0">
                <a:ea typeface="+mn-lt"/>
                <a:cs typeface="+mn-lt"/>
              </a:rPr>
            </a:br>
            <a:r>
              <a:rPr lang="en-US" sz="4000" b="1" dirty="0">
                <a:ea typeface="+mn-lt"/>
                <a:cs typeface="+mn-lt"/>
              </a:rPr>
              <a:t>Fa Wang (Frank) 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EA428-8C9D-6673-88B7-A5DFA8AC1A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2DEB29-80BA-611F-647B-C67FDA3799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2257" y="2159454"/>
            <a:ext cx="5827486" cy="295796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14350" indent="-514350">
              <a:buAutoNum type="arabicPeriod"/>
            </a:pPr>
            <a:r>
              <a:rPr lang="en-US" sz="6000"/>
              <a:t>Introduction </a:t>
            </a:r>
          </a:p>
          <a:p>
            <a:pPr marL="514350" indent="-514350">
              <a:buAutoNum type="arabicPeriod"/>
            </a:pPr>
            <a:r>
              <a:rPr lang="en-US" sz="6000"/>
              <a:t>Case study </a:t>
            </a:r>
          </a:p>
          <a:p>
            <a:pPr marL="514350" indent="-514350">
              <a:buAutoNum type="arabicPeriod"/>
            </a:pPr>
            <a:r>
              <a:rPr lang="en-US" sz="6000"/>
              <a:t>Summarization </a:t>
            </a:r>
          </a:p>
        </p:txBody>
      </p:sp>
    </p:spTree>
    <p:extLst>
      <p:ext uri="{BB962C8B-B14F-4D97-AF65-F5344CB8AC3E}">
        <p14:creationId xmlns:p14="http://schemas.microsoft.com/office/powerpoint/2010/main" val="4426175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40E93D9-F13F-4097-A159-E0A6CEBA8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CA5004-3F8B-1CF1-D759-206D89FDA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916" y="444464"/>
            <a:ext cx="3420305" cy="1906317"/>
          </a:xfrm>
        </p:spPr>
        <p:txBody>
          <a:bodyPr>
            <a:normAutofit/>
          </a:bodyPr>
          <a:lstStyle/>
          <a:p>
            <a:pPr algn="ctr"/>
            <a:r>
              <a:rPr lang="en-US" sz="2800"/>
              <a:t>Introduction</a:t>
            </a:r>
          </a:p>
        </p:txBody>
      </p:sp>
      <p:pic>
        <p:nvPicPr>
          <p:cNvPr id="4" name="Picture 3" descr="Free picture: airplane, takeoff, blue, sky">
            <a:extLst>
              <a:ext uri="{FF2B5EF4-FFF2-40B4-BE49-F238E27FC236}">
                <a16:creationId xmlns:a16="http://schemas.microsoft.com/office/drawing/2014/main" id="{488BA359-57F5-B473-8AE9-A2F5639EDD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366" r="11829" b="-1"/>
          <a:stretch>
            <a:fillRect/>
          </a:stretch>
        </p:blipFill>
        <p:spPr>
          <a:xfrm>
            <a:off x="20" y="2768743"/>
            <a:ext cx="4278264" cy="4089258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BA3D150B-ADB5-401D-8304-C7845A1095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8743"/>
            <a:ext cx="4310288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E33B4-03CE-25D5-1D1F-E66C55CC16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1304" y="163698"/>
            <a:ext cx="7865190" cy="669425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None/>
            </a:pPr>
            <a:r>
              <a:rPr lang="en-US" sz="1600" b="1">
                <a:ea typeface="+mn-lt"/>
                <a:cs typeface="+mn-lt"/>
              </a:rPr>
              <a:t>F</a:t>
            </a:r>
            <a:r>
              <a:rPr lang="en-US" sz="2000" b="1">
                <a:ea typeface="+mn-lt"/>
                <a:cs typeface="+mn-lt"/>
              </a:rPr>
              <a:t>light Foods Ltd</a:t>
            </a:r>
            <a:endParaRPr lang="en-US" sz="2000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Medium-sized manufacturer of ready meals supplied to airlines</a:t>
            </a:r>
          </a:p>
          <a:p>
            <a:pPr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Around 40 employees aged 16–60</a:t>
            </a:r>
          </a:p>
          <a:p>
            <a:pPr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Multicultural workforce made up of five different cultural groups</a:t>
            </a:r>
          </a:p>
          <a:p>
            <a:pPr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Produces large quantities of airline meals</a:t>
            </a:r>
            <a:endParaRPr lang="en-US" sz="2000"/>
          </a:p>
          <a:p>
            <a:pPr indent="0">
              <a:buNone/>
            </a:pPr>
            <a:r>
              <a:rPr lang="en-US" sz="2000" b="1">
                <a:ea typeface="+mn-lt"/>
                <a:cs typeface="+mn-lt"/>
              </a:rPr>
              <a:t>Current issues</a:t>
            </a:r>
            <a:endParaRPr lang="en-US" sz="2000"/>
          </a:p>
          <a:p>
            <a:pPr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Losing market share because airlines are unhappy with food quality</a:t>
            </a:r>
          </a:p>
          <a:p>
            <a:pPr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Complaints about undercooked food, poor packaging and meat being found in vegetarian meals</a:t>
            </a:r>
          </a:p>
          <a:p>
            <a:pPr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Employees are not given food hygiene training before starting work</a:t>
            </a:r>
          </a:p>
          <a:p>
            <a:pPr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Language barriers make communication and supervision difficult</a:t>
            </a:r>
            <a:endParaRPr lang="en-US" sz="2000"/>
          </a:p>
          <a:p>
            <a:pPr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Old machinery and poor food safety practices increase the risk of contamination</a:t>
            </a:r>
            <a:endParaRPr lang="en-US" sz="2000"/>
          </a:p>
          <a:p>
            <a:pPr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Weak management and lack of consistent hygiene standards across the factory</a:t>
            </a:r>
            <a:endParaRPr lang="en-US" sz="2000"/>
          </a:p>
          <a:p>
            <a:pPr>
              <a:buNone/>
            </a:pPr>
            <a:endParaRPr lang="en-US" sz="1600" b="1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CD3AB31-A71C-4414-BA05-CF667CBA3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590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36908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581178-6092-B87B-6BF2-5EB244419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4600"/>
              <a:t>What is communication?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125C3-9DD1-FDEF-5D9D-38A2D372B1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65" y="2589870"/>
            <a:ext cx="5295874" cy="413346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 dirty="0"/>
              <a:t>Communication In </a:t>
            </a:r>
            <a:r>
              <a:rPr lang="en-US" sz="2000" dirty="0" err="1"/>
              <a:t>Buisness</a:t>
            </a:r>
            <a:r>
              <a:rPr lang="en-US" sz="2000" dirty="0"/>
              <a:t> is crucial it’s the keyway every transaction is made </a:t>
            </a:r>
          </a:p>
          <a:p>
            <a:r>
              <a:rPr lang="en-US" sz="2000" dirty="0"/>
              <a:t>Important to convey clear messages and ideas regarding the </a:t>
            </a:r>
            <a:r>
              <a:rPr lang="en-US" sz="2000" dirty="0" err="1"/>
              <a:t>buisness</a:t>
            </a:r>
            <a:r>
              <a:rPr lang="en-US" sz="2000" dirty="0"/>
              <a:t> </a:t>
            </a:r>
          </a:p>
          <a:p>
            <a:r>
              <a:rPr lang="en-US" sz="2000" dirty="0" err="1"/>
              <a:t>Buissnes</a:t>
            </a:r>
            <a:r>
              <a:rPr lang="en-US" sz="2000" dirty="0"/>
              <a:t> Communication comes in many forms</a:t>
            </a:r>
          </a:p>
          <a:p>
            <a:pPr marL="0" indent="0">
              <a:buNone/>
            </a:pPr>
            <a:r>
              <a:rPr lang="en-US" sz="2000"/>
              <a:t>(Face To Face, Email, Radio etc.)</a:t>
            </a:r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Why communication within a </a:t>
            </a:r>
            <a:r>
              <a:rPr lang="en-US" sz="2000" dirty="0" err="1"/>
              <a:t>buisness</a:t>
            </a:r>
            <a:r>
              <a:rPr lang="en-US" sz="2000" dirty="0"/>
              <a:t> is crucial </a:t>
            </a:r>
          </a:p>
          <a:p>
            <a:r>
              <a:rPr lang="en-US" sz="2000"/>
              <a:t>Why some companies who lack this fail</a:t>
            </a:r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pPr marL="0" indent="0">
              <a:buNone/>
            </a:pPr>
            <a:endParaRPr lang="en-US" sz="1800"/>
          </a:p>
        </p:txBody>
      </p:sp>
      <p:pic>
        <p:nvPicPr>
          <p:cNvPr id="4" name="Picture 3" descr="A group of tall buildings&#10;&#10;AI-generated content may be incorrect.">
            <a:extLst>
              <a:ext uri="{FF2B5EF4-FFF2-40B4-BE49-F238E27FC236}">
                <a16:creationId xmlns:a16="http://schemas.microsoft.com/office/drawing/2014/main" id="{2C6FE44F-ABDC-C3FC-38F3-3CF4DC88FA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847" r="27008" b="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A56F04D-1B12-2773-5224-6AFF6705E745}"/>
              </a:ext>
            </a:extLst>
          </p:cNvPr>
          <p:cNvSpPr txBox="1"/>
          <p:nvPr/>
        </p:nvSpPr>
        <p:spPr>
          <a:xfrm>
            <a:off x="349642" y="6597609"/>
            <a:ext cx="3764507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/>
              <a:t>Indeed, editorial team, 2026</a:t>
            </a:r>
          </a:p>
        </p:txBody>
      </p:sp>
    </p:spTree>
    <p:extLst>
      <p:ext uri="{BB962C8B-B14F-4D97-AF65-F5344CB8AC3E}">
        <p14:creationId xmlns:p14="http://schemas.microsoft.com/office/powerpoint/2010/main" val="16797896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AE48C4B-3A90-42C3-BA00-6092B4771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260EF2-5630-834C-3F3A-8F123B0AD0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9953" y="2613"/>
            <a:ext cx="6894576" cy="1783080"/>
          </a:xfrm>
        </p:spPr>
        <p:txBody>
          <a:bodyPr anchor="b">
            <a:normAutofit/>
          </a:bodyPr>
          <a:lstStyle/>
          <a:p>
            <a:r>
              <a:rPr lang="en-US" sz="5400"/>
              <a:t>Who Is Facing this Issue?</a:t>
            </a:r>
          </a:p>
        </p:txBody>
      </p:sp>
      <p:pic>
        <p:nvPicPr>
          <p:cNvPr id="4" name="Picture 3" descr="A person in gloves using a tablet&#10;&#10;AI-generated content may be incorrect.">
            <a:extLst>
              <a:ext uri="{FF2B5EF4-FFF2-40B4-BE49-F238E27FC236}">
                <a16:creationId xmlns:a16="http://schemas.microsoft.com/office/drawing/2014/main" id="{272A8E96-AD05-A695-7D86-22B9A0A3F5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674" r="38495" b="2"/>
          <a:stretch>
            <a:fillRect/>
          </a:stretch>
        </p:blipFill>
        <p:spPr>
          <a:xfrm>
            <a:off x="20" y="10"/>
            <a:ext cx="4041316" cy="4193753"/>
          </a:xfrm>
          <a:custGeom>
            <a:avLst/>
            <a:gdLst/>
            <a:ahLst/>
            <a:cxnLst/>
            <a:rect l="l" t="t" r="r" b="b"/>
            <a:pathLst>
              <a:path w="4041336" h="4193763">
                <a:moveTo>
                  <a:pt x="0" y="0"/>
                </a:moveTo>
                <a:lnTo>
                  <a:pt x="4019848" y="0"/>
                </a:lnTo>
                <a:lnTo>
                  <a:pt x="4021195" y="11419"/>
                </a:lnTo>
                <a:cubicBezTo>
                  <a:pt x="4036145" y="95184"/>
                  <a:pt x="4033611" y="180091"/>
                  <a:pt x="4037665" y="264364"/>
                </a:cubicBezTo>
                <a:cubicBezTo>
                  <a:pt x="4042480" y="367421"/>
                  <a:pt x="4036399" y="470858"/>
                  <a:pt x="4034118" y="574168"/>
                </a:cubicBezTo>
                <a:cubicBezTo>
                  <a:pt x="4032344" y="662121"/>
                  <a:pt x="4023602" y="749948"/>
                  <a:pt x="4026263" y="838028"/>
                </a:cubicBezTo>
                <a:cubicBezTo>
                  <a:pt x="4026453" y="841074"/>
                  <a:pt x="4026453" y="844120"/>
                  <a:pt x="4026263" y="847166"/>
                </a:cubicBezTo>
                <a:cubicBezTo>
                  <a:pt x="4018154" y="944003"/>
                  <a:pt x="4018154" y="1041348"/>
                  <a:pt x="4026263" y="1138186"/>
                </a:cubicBezTo>
                <a:cubicBezTo>
                  <a:pt x="4028835" y="1178494"/>
                  <a:pt x="4028113" y="1218943"/>
                  <a:pt x="4024109" y="1259137"/>
                </a:cubicBezTo>
                <a:cubicBezTo>
                  <a:pt x="4020308" y="1310285"/>
                  <a:pt x="4008145" y="1362194"/>
                  <a:pt x="4016887" y="1412960"/>
                </a:cubicBezTo>
                <a:cubicBezTo>
                  <a:pt x="4022576" y="1454780"/>
                  <a:pt x="4025705" y="1496916"/>
                  <a:pt x="4026263" y="1539116"/>
                </a:cubicBezTo>
                <a:cubicBezTo>
                  <a:pt x="4030697" y="1633542"/>
                  <a:pt x="4026516" y="1728475"/>
                  <a:pt x="4024869" y="1823155"/>
                </a:cubicBezTo>
                <a:cubicBezTo>
                  <a:pt x="4023095" y="1933446"/>
                  <a:pt x="4025883" y="2043737"/>
                  <a:pt x="4017014" y="2154154"/>
                </a:cubicBezTo>
                <a:cubicBezTo>
                  <a:pt x="4012136" y="2243351"/>
                  <a:pt x="4012136" y="2332751"/>
                  <a:pt x="4017014" y="2421948"/>
                </a:cubicBezTo>
                <a:cubicBezTo>
                  <a:pt x="4019421" y="2503683"/>
                  <a:pt x="4031711" y="2584656"/>
                  <a:pt x="4029684" y="2667279"/>
                </a:cubicBezTo>
                <a:cubicBezTo>
                  <a:pt x="4027276" y="2763608"/>
                  <a:pt x="4015874" y="2859684"/>
                  <a:pt x="4019421" y="2956268"/>
                </a:cubicBezTo>
                <a:cubicBezTo>
                  <a:pt x="4021068" y="3002339"/>
                  <a:pt x="4021195" y="3048410"/>
                  <a:pt x="4022082" y="3094480"/>
                </a:cubicBezTo>
                <a:cubicBezTo>
                  <a:pt x="4023222" y="3149943"/>
                  <a:pt x="4033231" y="3205278"/>
                  <a:pt x="4027656" y="3260614"/>
                </a:cubicBezTo>
                <a:cubicBezTo>
                  <a:pt x="4018408" y="3352883"/>
                  <a:pt x="3994462" y="3443628"/>
                  <a:pt x="4009412" y="3538181"/>
                </a:cubicBezTo>
                <a:cubicBezTo>
                  <a:pt x="4017647" y="3590217"/>
                  <a:pt x="4026896" y="3642380"/>
                  <a:pt x="4031711" y="3694923"/>
                </a:cubicBezTo>
                <a:cubicBezTo>
                  <a:pt x="4035892" y="3741882"/>
                  <a:pt x="4046407" y="3789603"/>
                  <a:pt x="4038425" y="3836308"/>
                </a:cubicBezTo>
                <a:cubicBezTo>
                  <a:pt x="4031584" y="3876287"/>
                  <a:pt x="4035131" y="3916266"/>
                  <a:pt x="4029810" y="3956245"/>
                </a:cubicBezTo>
                <a:cubicBezTo>
                  <a:pt x="4022842" y="4008661"/>
                  <a:pt x="4019168" y="4061966"/>
                  <a:pt x="4013847" y="4114764"/>
                </a:cubicBezTo>
                <a:lnTo>
                  <a:pt x="4010970" y="4161894"/>
                </a:lnTo>
                <a:lnTo>
                  <a:pt x="4002764" y="4161042"/>
                </a:lnTo>
                <a:cubicBezTo>
                  <a:pt x="3957904" y="4159210"/>
                  <a:pt x="3912934" y="4160186"/>
                  <a:pt x="3868108" y="4163980"/>
                </a:cubicBezTo>
                <a:cubicBezTo>
                  <a:pt x="3637072" y="4178737"/>
                  <a:pt x="3405779" y="4172076"/>
                  <a:pt x="3174741" y="4175341"/>
                </a:cubicBezTo>
                <a:cubicBezTo>
                  <a:pt x="2865668" y="4179782"/>
                  <a:pt x="2556851" y="4168420"/>
                  <a:pt x="2247906" y="4167376"/>
                </a:cubicBezTo>
                <a:cubicBezTo>
                  <a:pt x="2184582" y="4167115"/>
                  <a:pt x="2121002" y="4170510"/>
                  <a:pt x="2057934" y="4175733"/>
                </a:cubicBezTo>
                <a:cubicBezTo>
                  <a:pt x="1970560" y="4182786"/>
                  <a:pt x="1884336" y="4173905"/>
                  <a:pt x="1797729" y="4165547"/>
                </a:cubicBezTo>
                <a:cubicBezTo>
                  <a:pt x="1693340" y="4155492"/>
                  <a:pt x="1589207" y="4164372"/>
                  <a:pt x="1485458" y="4175995"/>
                </a:cubicBezTo>
                <a:cubicBezTo>
                  <a:pt x="1307344" y="4195571"/>
                  <a:pt x="1127888" y="4198979"/>
                  <a:pt x="949185" y="4186181"/>
                </a:cubicBezTo>
                <a:cubicBezTo>
                  <a:pt x="751793" y="4172468"/>
                  <a:pt x="554529" y="4174950"/>
                  <a:pt x="357136" y="4175995"/>
                </a:cubicBezTo>
                <a:lnTo>
                  <a:pt x="0" y="4175060"/>
                </a:lnTo>
                <a:close/>
              </a:path>
            </a:pathLst>
          </a:custGeom>
        </p:spPr>
      </p:pic>
      <p:sp>
        <p:nvSpPr>
          <p:cNvPr id="12" name="sketch line">
            <a:extLst>
              <a:ext uri="{FF2B5EF4-FFF2-40B4-BE49-F238E27FC236}">
                <a16:creationId xmlns:a16="http://schemas.microsoft.com/office/drawing/2014/main" id="{F919E280-CA27-4214-97E6-294E0C3BC4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463186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lane on the runway">
            <a:extLst>
              <a:ext uri="{FF2B5EF4-FFF2-40B4-BE49-F238E27FC236}">
                <a16:creationId xmlns:a16="http://schemas.microsoft.com/office/drawing/2014/main" id="{98ED4AD0-48C6-353C-33D2-DF6F0D90996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190" r="3" b="3"/>
          <a:stretch>
            <a:fillRect/>
          </a:stretch>
        </p:blipFill>
        <p:spPr>
          <a:xfrm>
            <a:off x="1" y="4267200"/>
            <a:ext cx="4051081" cy="2590800"/>
          </a:xfrm>
          <a:custGeom>
            <a:avLst/>
            <a:gdLst/>
            <a:ahLst/>
            <a:cxnLst/>
            <a:rect l="l" t="t" r="r" b="b"/>
            <a:pathLst>
              <a:path w="4051081" h="2496030">
                <a:moveTo>
                  <a:pt x="2464753" y="4"/>
                </a:moveTo>
                <a:cubicBezTo>
                  <a:pt x="2509518" y="-78"/>
                  <a:pt x="2554292" y="1163"/>
                  <a:pt x="2599067" y="4428"/>
                </a:cubicBezTo>
                <a:cubicBezTo>
                  <a:pt x="2749817" y="17813"/>
                  <a:pt x="2901270" y="21079"/>
                  <a:pt x="3052443" y="14222"/>
                </a:cubicBezTo>
                <a:cubicBezTo>
                  <a:pt x="3173923" y="5694"/>
                  <a:pt x="3295774" y="4206"/>
                  <a:pt x="3417420" y="9782"/>
                </a:cubicBezTo>
                <a:cubicBezTo>
                  <a:pt x="3530764" y="16442"/>
                  <a:pt x="3644108" y="23233"/>
                  <a:pt x="3757835" y="19315"/>
                </a:cubicBezTo>
                <a:cubicBezTo>
                  <a:pt x="3803121" y="17748"/>
                  <a:pt x="3847768" y="15789"/>
                  <a:pt x="3892671" y="13177"/>
                </a:cubicBezTo>
                <a:cubicBezTo>
                  <a:pt x="3933972" y="9619"/>
                  <a:pt x="3975386" y="7938"/>
                  <a:pt x="4016790" y="8134"/>
                </a:cubicBezTo>
                <a:lnTo>
                  <a:pt x="4034037" y="8999"/>
                </a:lnTo>
                <a:lnTo>
                  <a:pt x="4035370" y="62503"/>
                </a:lnTo>
                <a:cubicBezTo>
                  <a:pt x="4033549" y="118790"/>
                  <a:pt x="4026390" y="174983"/>
                  <a:pt x="4020562" y="231143"/>
                </a:cubicBezTo>
                <a:cubicBezTo>
                  <a:pt x="4014860" y="285717"/>
                  <a:pt x="4006498" y="343464"/>
                  <a:pt x="4019168" y="393470"/>
                </a:cubicBezTo>
                <a:cubicBezTo>
                  <a:pt x="4042480" y="482184"/>
                  <a:pt x="4024236" y="566457"/>
                  <a:pt x="4014100" y="651618"/>
                </a:cubicBezTo>
                <a:cubicBezTo>
                  <a:pt x="4001874" y="734926"/>
                  <a:pt x="4003635" y="819681"/>
                  <a:pt x="4019295" y="902406"/>
                </a:cubicBezTo>
                <a:cubicBezTo>
                  <a:pt x="4031711" y="960787"/>
                  <a:pt x="4031711" y="1020184"/>
                  <a:pt x="4033231" y="1078946"/>
                </a:cubicBezTo>
                <a:cubicBezTo>
                  <a:pt x="4034118" y="1115753"/>
                  <a:pt x="4020562" y="1153193"/>
                  <a:pt x="4011566" y="1189872"/>
                </a:cubicBezTo>
                <a:cubicBezTo>
                  <a:pt x="3995476" y="1256123"/>
                  <a:pt x="3989648" y="1323388"/>
                  <a:pt x="4011566" y="1387989"/>
                </a:cubicBezTo>
                <a:cubicBezTo>
                  <a:pt x="4042100" y="1477465"/>
                  <a:pt x="4059584" y="1566941"/>
                  <a:pt x="4046914" y="1661622"/>
                </a:cubicBezTo>
                <a:cubicBezTo>
                  <a:pt x="4039566" y="1720003"/>
                  <a:pt x="4037919" y="1779654"/>
                  <a:pt x="4026896" y="1837274"/>
                </a:cubicBezTo>
                <a:cubicBezTo>
                  <a:pt x="4008779" y="1932843"/>
                  <a:pt x="4015240" y="2027776"/>
                  <a:pt x="4029684" y="2121948"/>
                </a:cubicBezTo>
                <a:cubicBezTo>
                  <a:pt x="4039832" y="2200637"/>
                  <a:pt x="4040934" y="2280226"/>
                  <a:pt x="4032978" y="2359155"/>
                </a:cubicBezTo>
                <a:lnTo>
                  <a:pt x="4023519" y="2496030"/>
                </a:lnTo>
                <a:lnTo>
                  <a:pt x="0" y="2496030"/>
                </a:lnTo>
                <a:lnTo>
                  <a:pt x="0" y="12459"/>
                </a:lnTo>
                <a:lnTo>
                  <a:pt x="17104" y="15006"/>
                </a:lnTo>
                <a:cubicBezTo>
                  <a:pt x="83627" y="15006"/>
                  <a:pt x="150022" y="12263"/>
                  <a:pt x="216416" y="7824"/>
                </a:cubicBezTo>
                <a:cubicBezTo>
                  <a:pt x="361434" y="-156"/>
                  <a:pt x="506837" y="3162"/>
                  <a:pt x="651370" y="17748"/>
                </a:cubicBezTo>
                <a:cubicBezTo>
                  <a:pt x="753623" y="25440"/>
                  <a:pt x="856335" y="24213"/>
                  <a:pt x="958396" y="14092"/>
                </a:cubicBezTo>
                <a:cubicBezTo>
                  <a:pt x="1145682" y="-1710"/>
                  <a:pt x="1332584" y="10958"/>
                  <a:pt x="1519486" y="21666"/>
                </a:cubicBezTo>
                <a:cubicBezTo>
                  <a:pt x="1700504" y="32113"/>
                  <a:pt x="1881394" y="24408"/>
                  <a:pt x="2062411" y="17487"/>
                </a:cubicBezTo>
                <a:cubicBezTo>
                  <a:pt x="2196255" y="12394"/>
                  <a:pt x="2330459" y="249"/>
                  <a:pt x="2464753" y="4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49D474-D0EF-27DD-5332-005A9A84B3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9953" y="1661595"/>
            <a:ext cx="8658061" cy="390477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/>
              <a:t>Flight Food LTD (Ready Meals for airline)</a:t>
            </a:r>
            <a:endParaRPr lang="en-US" sz="2000" dirty="0"/>
          </a:p>
          <a:p>
            <a:r>
              <a:rPr lang="en-US" sz="2000"/>
              <a:t>Facing a major issue with quality control </a:t>
            </a:r>
            <a:endParaRPr lang="en-US" sz="2000" dirty="0"/>
          </a:p>
          <a:p>
            <a:r>
              <a:rPr lang="en-US" sz="2000"/>
              <a:t>Poor management </a:t>
            </a:r>
            <a:endParaRPr lang="en-US" sz="2000" dirty="0"/>
          </a:p>
          <a:p>
            <a:r>
              <a:rPr lang="en-US" sz="2000"/>
              <a:t>Lack of communication </a:t>
            </a:r>
            <a:endParaRPr lang="en-US" sz="2000" dirty="0"/>
          </a:p>
          <a:p>
            <a:r>
              <a:rPr lang="en-US" sz="2000"/>
              <a:t>Limited Food hygiene Training – Learn On the Job</a:t>
            </a:r>
            <a:endParaRPr lang="en-US" sz="2000" dirty="0"/>
          </a:p>
          <a:p>
            <a:r>
              <a:rPr lang="en-US" sz="2000"/>
              <a:t>Language Barrier – Many Factory Workers Speak Little English</a:t>
            </a:r>
            <a:endParaRPr lang="en-US" sz="2000" dirty="0"/>
          </a:p>
          <a:p>
            <a:r>
              <a:rPr lang="en-US" sz="2000"/>
              <a:t>Poor communication from management – no structure </a:t>
            </a:r>
            <a:endParaRPr lang="en-US" sz="2000" dirty="0"/>
          </a:p>
          <a:p>
            <a:r>
              <a:rPr lang="en-US" sz="2000" dirty="0"/>
              <a:t>Noisy working </a:t>
            </a:r>
            <a:r>
              <a:rPr lang="en-US" sz="2000" dirty="0" err="1"/>
              <a:t>envoirment</a:t>
            </a:r>
            <a:r>
              <a:rPr lang="en-US" sz="2000" dirty="0"/>
              <a:t> – no sound heard (Clay Model)</a:t>
            </a:r>
          </a:p>
          <a:p>
            <a:r>
              <a:rPr lang="en-US" sz="2000"/>
              <a:t>English only signs – no understanding already poor method of communication</a:t>
            </a:r>
            <a:endParaRPr lang="en-US" sz="2000" dirty="0"/>
          </a:p>
          <a:p>
            <a:r>
              <a:rPr lang="en-US" sz="2000"/>
              <a:t>Cross contamination</a:t>
            </a:r>
            <a:endParaRPr lang="en-US" sz="2000" dirty="0"/>
          </a:p>
          <a:p>
            <a:r>
              <a:rPr lang="en-US" sz="2000"/>
              <a:t>No supervision </a:t>
            </a:r>
            <a:endParaRPr lang="en-US" sz="2000" dirty="0"/>
          </a:p>
          <a:p>
            <a:pPr marL="0" indent="0">
              <a:buNone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7138530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9BFE7D-E545-D440-4F93-7B90E93948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864" y="-109804"/>
            <a:ext cx="10989492" cy="824815"/>
          </a:xfrm>
        </p:spPr>
        <p:txBody>
          <a:bodyPr anchor="b">
            <a:normAutofit fontScale="90000"/>
          </a:bodyPr>
          <a:lstStyle/>
          <a:p>
            <a:r>
              <a:rPr lang="en-US" sz="5400"/>
              <a:t>Communication Barriers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4875C-E2BA-DBBB-E795-5FD0C2F3BE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7864" y="1715716"/>
            <a:ext cx="11837094" cy="615842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US" sz="2000" b="1"/>
              <a:t>Language Barriers</a:t>
            </a:r>
            <a:endParaRPr lang="en-US" sz="2000" dirty="0"/>
          </a:p>
          <a:p>
            <a:pPr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Many employees have limited English, causing frequent misunderstandings during instructions.</a:t>
            </a:r>
            <a:endParaRPr lang="en-US" sz="2000" dirty="0"/>
          </a:p>
          <a:p>
            <a:pPr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Workers mainly speak native languages instead of communicating effectively in English.</a:t>
            </a:r>
            <a:endParaRPr lang="en-US" sz="2000" dirty="0"/>
          </a:p>
          <a:p>
            <a:pPr indent="0">
              <a:buNone/>
            </a:pPr>
            <a:r>
              <a:rPr lang="en-US" sz="2000" b="1"/>
              <a:t>Ineffective Communication Methods</a:t>
            </a:r>
            <a:endParaRPr lang="en-US" sz="2000" dirty="0"/>
          </a:p>
          <a:p>
            <a:pPr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Gary relies heavily on verbal communication despite significant language barriers existing.</a:t>
            </a:r>
            <a:endParaRPr lang="en-US" sz="2000" dirty="0"/>
          </a:p>
          <a:p>
            <a:pPr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Safety signs displayed only in English exclude non-English speaking employees completely.</a:t>
            </a:r>
            <a:endParaRPr lang="en-US" sz="2000" dirty="0"/>
          </a:p>
          <a:p>
            <a:pPr indent="0">
              <a:buNone/>
            </a:pPr>
            <a:r>
              <a:rPr lang="en-US" sz="2000" b="1"/>
              <a:t>Training and Understanding</a:t>
            </a:r>
            <a:endParaRPr lang="en-US" sz="2000" dirty="0"/>
          </a:p>
          <a:p>
            <a:pPr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Workers receive no food hygiene training before beginning work at factory.</a:t>
            </a:r>
            <a:endParaRPr lang="en-US" sz="2000" dirty="0"/>
          </a:p>
          <a:p>
            <a:pPr>
              <a:buFont typeface="Arial"/>
              <a:buChar char="•"/>
            </a:pPr>
            <a:r>
              <a:rPr lang="en-US" sz="2000" dirty="0">
                <a:ea typeface="+mn-lt"/>
                <a:cs typeface="+mn-lt"/>
              </a:rPr>
              <a:t>On-the-job training lacks structure, consistency, and clear communication for new employees.</a:t>
            </a:r>
            <a:endParaRPr lang="en-US" sz="2000" dirty="0"/>
          </a:p>
          <a:p>
            <a:pPr indent="0">
              <a:buNone/>
            </a:pPr>
            <a:r>
              <a:rPr lang="en-US" sz="2000" b="1"/>
              <a:t>Workplace Environment</a:t>
            </a:r>
            <a:endParaRPr lang="en-US" sz="2000" dirty="0"/>
          </a:p>
          <a:p>
            <a:pPr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Factory machinery noise prevents staff hearing important instructions and safety warnings.</a:t>
            </a:r>
            <a:endParaRPr lang="en-US" sz="2000" dirty="0"/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2400661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BBD72E-E545-117B-3CA7-2C65492ADA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1189224"/>
            <a:ext cx="5931263" cy="490987"/>
          </a:xfrm>
        </p:spPr>
        <p:txBody>
          <a:bodyPr anchor="b">
            <a:normAutofit/>
          </a:bodyPr>
          <a:lstStyle/>
          <a:p>
            <a:r>
              <a:rPr lang="en-US" sz="2400"/>
              <a:t>Shannon and weaver communication model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2C602-F9CD-7BA0-25FD-35EDF333F8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093" y="1708459"/>
            <a:ext cx="8542352" cy="457637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US" sz="2000" b="1"/>
              <a:t>Communication</a:t>
            </a:r>
            <a:r>
              <a:rPr lang="en-US" sz="2000" b="1">
                <a:ea typeface="+mn-lt"/>
                <a:cs typeface="+mn-lt"/>
              </a:rPr>
              <a:t> Barrier:</a:t>
            </a:r>
            <a:r>
              <a:rPr lang="en-US" sz="2000">
                <a:ea typeface="+mn-lt"/>
                <a:cs typeface="+mn-lt"/>
              </a:rPr>
              <a:t> Language differences and loud factory machines.</a:t>
            </a:r>
            <a:endParaRPr lang="en-US" sz="2000"/>
          </a:p>
          <a:p>
            <a:pPr>
              <a:buNone/>
            </a:pPr>
            <a:r>
              <a:rPr lang="en-US" sz="2000" b="1" dirty="0">
                <a:ea typeface="+mn-lt"/>
                <a:cs typeface="+mn-lt"/>
              </a:rPr>
              <a:t>Theory:</a:t>
            </a:r>
            <a:br>
              <a:rPr lang="en-US" sz="2000" b="1" dirty="0">
                <a:ea typeface="+mn-lt"/>
                <a:cs typeface="+mn-lt"/>
              </a:rPr>
            </a:br>
            <a:r>
              <a:rPr lang="en-US" sz="2000" b="1" dirty="0">
                <a:ea typeface="+mn-lt"/>
                <a:cs typeface="+mn-lt"/>
              </a:rPr>
              <a:t> </a:t>
            </a:r>
            <a:r>
              <a:rPr lang="en-US" sz="2000" dirty="0">
                <a:ea typeface="+mn-lt"/>
                <a:cs typeface="+mn-lt"/>
              </a:rPr>
              <a:t>The Shannon and Weaver model Shannon, (C.E. and Weaver, W. </a:t>
            </a:r>
            <a:r>
              <a:rPr lang="en-US" sz="2000">
                <a:ea typeface="+mn-lt"/>
                <a:cs typeface="+mn-lt"/>
              </a:rPr>
              <a:t>1949)  explains that communication can fail because of noise. Noise is </a:t>
            </a:r>
            <a:r>
              <a:rPr lang="en-US" sz="2000" dirty="0">
                <a:ea typeface="+mn-lt"/>
                <a:cs typeface="+mn-lt"/>
              </a:rPr>
              <a:t>anything that stops the receiver understanding the message. This can be physical noise, such as loud machinery, or language problems that make instructions difficult to understand.</a:t>
            </a:r>
            <a:endParaRPr lang="en-US" sz="2000"/>
          </a:p>
          <a:p>
            <a:pPr>
              <a:buNone/>
            </a:pPr>
            <a:r>
              <a:rPr lang="en-US" sz="2000" b="1">
                <a:ea typeface="+mn-lt"/>
                <a:cs typeface="+mn-lt"/>
              </a:rPr>
              <a:t>Application to Flight Foods:</a:t>
            </a:r>
            <a:endParaRPr lang="en-US" sz="2000"/>
          </a:p>
          <a:p>
            <a:pPr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Loud machines make it difficult for workers to hear Gary's instructions. </a:t>
            </a:r>
            <a:endParaRPr lang="en-US" sz="2000"/>
          </a:p>
          <a:p>
            <a:pPr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Many employees have limited English, causing misunderstandings. </a:t>
            </a:r>
            <a:endParaRPr lang="en-US" sz="2000"/>
          </a:p>
          <a:p>
            <a:pPr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English-only signs are difficult for some workers to understand. </a:t>
            </a:r>
            <a:endParaRPr lang="en-US" sz="2000"/>
          </a:p>
          <a:p>
            <a:pPr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Using quieter areas for training, pictures, translated signs, and demonstrations would reduce communication problems.</a:t>
            </a:r>
            <a:endParaRPr lang="en-US" sz="2000" dirty="0">
              <a:ea typeface="+mn-lt"/>
              <a:cs typeface="+mn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6F95733-E46B-E07D-C5EA-B4A5FFBA91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5800" r="19984" b="2"/>
          <a:stretch>
            <a:fillRect/>
          </a:stretch>
        </p:blipFill>
        <p:spPr>
          <a:xfrm>
            <a:off x="8960172" y="3008376"/>
            <a:ext cx="2772665" cy="2920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6116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AD2830-8062-0C55-301A-701D374456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/>
              <a:t>Schramm's communication model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F3452D-2824-B12C-2CBE-E22C95F2D0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821" y="1512516"/>
            <a:ext cx="7540866" cy="533111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None/>
            </a:pPr>
            <a:endParaRPr lang="en-US" sz="2000" b="1" dirty="0"/>
          </a:p>
          <a:p>
            <a:pPr>
              <a:buNone/>
            </a:pPr>
            <a:r>
              <a:rPr lang="en-US" sz="2000" b="1">
                <a:ea typeface="+mn-lt"/>
                <a:cs typeface="+mn-lt"/>
              </a:rPr>
              <a:t>Communication Barrier:</a:t>
            </a:r>
            <a:r>
              <a:rPr lang="en-US" sz="2000">
                <a:ea typeface="+mn-lt"/>
                <a:cs typeface="+mn-lt"/>
              </a:rPr>
              <a:t> Workers do not fully understand instructions.</a:t>
            </a:r>
            <a:endParaRPr lang="en-US" sz="2000" dirty="0"/>
          </a:p>
          <a:p>
            <a:pPr>
              <a:buNone/>
            </a:pPr>
            <a:r>
              <a:rPr lang="en-US" sz="2000" b="1" dirty="0">
                <a:ea typeface="+mn-lt"/>
                <a:cs typeface="+mn-lt"/>
              </a:rPr>
              <a:t>Theory:</a:t>
            </a:r>
            <a:br>
              <a:rPr lang="en-US" sz="2000" b="1" dirty="0">
                <a:ea typeface="+mn-lt"/>
                <a:cs typeface="+mn-lt"/>
              </a:rPr>
            </a:br>
            <a:r>
              <a:rPr lang="en-US" sz="2000" b="1" dirty="0">
                <a:ea typeface="+mn-lt"/>
                <a:cs typeface="+mn-lt"/>
              </a:rPr>
              <a:t> </a:t>
            </a:r>
            <a:r>
              <a:rPr lang="en-US" sz="2000" dirty="0">
                <a:ea typeface="+mn-lt"/>
                <a:cs typeface="+mn-lt"/>
              </a:rPr>
              <a:t>Schramm's model</a:t>
            </a:r>
            <a:r>
              <a:rPr lang="en-US" sz="2000">
                <a:ea typeface="+mn-lt"/>
                <a:cs typeface="+mn-lt"/>
              </a:rPr>
              <a:t> (Schramm, W. 1954)explains that communication is a </a:t>
            </a:r>
            <a:r>
              <a:rPr lang="en-US" sz="2000" dirty="0">
                <a:ea typeface="+mn-lt"/>
                <a:cs typeface="+mn-lt"/>
              </a:rPr>
              <a:t>two-way process. The sender gives a message, and the receiver should give feedback to show they understand. If there is no feedback, mistakes are more likely to happen.</a:t>
            </a:r>
            <a:endParaRPr lang="en-US" sz="2000" dirty="0"/>
          </a:p>
          <a:p>
            <a:pPr>
              <a:buNone/>
            </a:pPr>
            <a:r>
              <a:rPr lang="en-US" sz="2000" b="1">
                <a:ea typeface="+mn-lt"/>
                <a:cs typeface="+mn-lt"/>
              </a:rPr>
              <a:t>Application to Flight Foods:</a:t>
            </a:r>
            <a:endParaRPr lang="en-US" sz="2000" dirty="0"/>
          </a:p>
          <a:p>
            <a:pPr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Gary gives instructions but rarely checks if workers understand. </a:t>
            </a:r>
            <a:endParaRPr lang="en-US" sz="2000" dirty="0"/>
          </a:p>
          <a:p>
            <a:pPr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Workers may misunderstand food hygiene rules without asking questions. </a:t>
            </a:r>
            <a:endParaRPr lang="en-US" sz="2000" dirty="0"/>
          </a:p>
          <a:p>
            <a:pPr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Managers should ask employees to repeat or demonstrate the task. </a:t>
            </a:r>
            <a:endParaRPr lang="en-US" sz="2000" dirty="0"/>
          </a:p>
          <a:p>
            <a:pPr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Regular feedback and questions would improve understanding and reduce mistakes. </a:t>
            </a:r>
            <a:endParaRPr lang="en-US" sz="2000" dirty="0"/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85E258E-831B-8132-AD70-54D21B04F8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680" r="33104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6358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F4344C-854A-E068-C797-FBB60B8325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US" sz="5000" b="1">
                <a:latin typeface="Aptos"/>
              </a:rPr>
              <a:t>Berlo's SMCR Communication Model</a:t>
            </a:r>
            <a:endParaRPr lang="en-US" sz="5000"/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DCC6E8-2339-6E1C-FA49-A29E78F7FB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737" y="3025938"/>
            <a:ext cx="11379490" cy="370883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endParaRPr lang="en-US" sz="1100"/>
          </a:p>
          <a:p>
            <a:pPr>
              <a:buNone/>
            </a:pPr>
            <a:endParaRPr lang="en-US" sz="9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DE0019-83D6-75AB-DD01-92D5C97784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0640" y="1450914"/>
            <a:ext cx="4014216" cy="287016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A0D108B-98A4-397A-847A-98D3C14C2258}"/>
              </a:ext>
            </a:extLst>
          </p:cNvPr>
          <p:cNvSpPr txBox="1"/>
          <p:nvPr/>
        </p:nvSpPr>
        <p:spPr>
          <a:xfrm>
            <a:off x="96745" y="2063688"/>
            <a:ext cx="12733903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/>
              <a:t>Berlo's SMCR Communication Model (Berlo, 1960)</a:t>
            </a:r>
            <a:endParaRPr lang="en-US" sz="2000" dirty="0"/>
          </a:p>
          <a:p>
            <a:r>
              <a:rPr lang="en-US" sz="2000">
                <a:ea typeface="+mn-lt"/>
                <a:cs typeface="+mn-lt"/>
              </a:rPr>
              <a:t>Communication Barrier: Poor methods of giving information.</a:t>
            </a:r>
            <a:endParaRPr lang="en-US" sz="2000" dirty="0"/>
          </a:p>
          <a:p>
            <a:r>
              <a:rPr lang="en-US" sz="2000">
                <a:ea typeface="+mn-lt"/>
                <a:cs typeface="+mn-lt"/>
              </a:rPr>
              <a:t>Theory:</a:t>
            </a:r>
            <a:br>
              <a:rPr lang="en-US" sz="2000" dirty="0">
                <a:ea typeface="+mn-lt"/>
                <a:cs typeface="+mn-lt"/>
              </a:rPr>
            </a:br>
            <a:r>
              <a:rPr lang="en-US" sz="2000">
                <a:ea typeface="+mn-lt"/>
                <a:cs typeface="+mn-lt"/>
              </a:rPr>
              <a:t> Berlo's SMCR model says communication depends on four parts:</a:t>
            </a:r>
            <a:endParaRPr lang="en-US" sz="2000" dirty="0"/>
          </a:p>
          <a:p>
            <a:pPr marL="285750" indent="-285750"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Source – the person giving the message. </a:t>
            </a:r>
            <a:endParaRPr lang="en-US" sz="2000" dirty="0"/>
          </a:p>
          <a:p>
            <a:pPr marL="285750" indent="-285750"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Message – the information being shared. </a:t>
            </a:r>
            <a:endParaRPr lang="en-US" sz="2000" dirty="0"/>
          </a:p>
          <a:p>
            <a:pPr marL="285750" indent="-285750"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Channel – how the message is sent. </a:t>
            </a:r>
            <a:endParaRPr lang="en-US" sz="2000" dirty="0"/>
          </a:p>
          <a:p>
            <a:pPr marL="285750" indent="-285750"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Receiver – the person receiving the message. </a:t>
            </a:r>
            <a:endParaRPr lang="en-US" sz="2000" dirty="0"/>
          </a:p>
          <a:p>
            <a:r>
              <a:rPr lang="en-US" sz="2000">
                <a:ea typeface="+mn-lt"/>
                <a:cs typeface="+mn-lt"/>
              </a:rPr>
              <a:t>Communication is more successful when the message matches the receiver's language and level of understanding.</a:t>
            </a:r>
            <a:endParaRPr lang="en-US" sz="2000" dirty="0"/>
          </a:p>
          <a:p>
            <a:r>
              <a:rPr lang="en-US" sz="2000">
                <a:ea typeface="+mn-lt"/>
                <a:cs typeface="+mn-lt"/>
              </a:rPr>
              <a:t>Application to Flight Foods:</a:t>
            </a:r>
            <a:endParaRPr lang="en-US" sz="2000" dirty="0"/>
          </a:p>
          <a:p>
            <a:pPr marL="285750" indent="-285750"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Gary is the source of the information. </a:t>
            </a:r>
          </a:p>
          <a:p>
            <a:pPr marL="285750" indent="-285750"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The message is food hygiene and safety instructions. </a:t>
            </a:r>
            <a:endParaRPr lang="en-US" sz="2000" dirty="0"/>
          </a:p>
          <a:p>
            <a:pPr marL="285750" indent="-285750"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The channel is spoken English and written signs. </a:t>
            </a:r>
            <a:endParaRPr lang="en-US" sz="2000" dirty="0"/>
          </a:p>
          <a:p>
            <a:pPr marL="285750" indent="-285750"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Many workers have limited English, making the message difficult to understand. </a:t>
            </a:r>
            <a:endParaRPr lang="en-US" sz="2000" dirty="0"/>
          </a:p>
          <a:p>
            <a:pPr marL="285750" indent="-285750"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Using pictures, translated instructions, videos, and practical demonstrations would improve communication. </a:t>
            </a:r>
            <a:endParaRPr lang="en-US" sz="2000" dirty="0"/>
          </a:p>
          <a:p>
            <a:endParaRPr lang="en-US" sz="2000" dirty="0"/>
          </a:p>
          <a:p>
            <a:pPr algn="l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0885338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16F5FC-7FA7-83E0-1548-EB8FC8CFAC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 b="1">
                <a:latin typeface="Aptos"/>
              </a:rPr>
              <a:t>Possible Solutions and Strategies</a:t>
            </a:r>
            <a:endParaRPr lang="en-US" sz="5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1B360B-41CF-62BE-6BC9-4569CE4D33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820" y="1207716"/>
            <a:ext cx="13549779" cy="4982772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 sz="2000" b="1" dirty="0"/>
          </a:p>
          <a:p>
            <a:r>
              <a:rPr lang="en-US" sz="2000" b="1"/>
              <a:t>Food Hygiene Training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Train all employees before they start work. 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Provide regular food hygiene refresher training. (food standards agency, 2023, WHO, 2006)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Teach correct food handling procedures. </a:t>
            </a:r>
            <a:endParaRPr lang="en-US" sz="2000"/>
          </a:p>
          <a:p>
            <a:r>
              <a:rPr lang="en-US" sz="2000" b="1"/>
              <a:t>Improve Communication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Translate instructions into different languages. (Yates, K. 2006) Use pictures and symbols on safety signs. 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Demonstrate tasks instead of only speaking. (Harvard Business Review, 2021)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Check staff understand instructions. </a:t>
            </a:r>
            <a:endParaRPr lang="en-US" sz="2000"/>
          </a:p>
          <a:p>
            <a:r>
              <a:rPr lang="en-US" sz="2000" b="1"/>
              <a:t>Better Management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Employ more trained supervisors. 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Carry out regular food safety checks. 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Monitor staff performance daily. 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Give feedback to employees regularly. </a:t>
            </a:r>
            <a:endParaRPr lang="en-US" sz="2000"/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.</a:t>
            </a:r>
            <a:endParaRPr lang="en-US" sz="2000"/>
          </a:p>
          <a:p>
            <a:pPr marL="0" indent="0">
              <a:buNone/>
            </a:pP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41140925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BF3B10-EE4F-B7A6-4D8E-185D8442F9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950" y="-596032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4600" b="1">
                <a:latin typeface="Aptos"/>
              </a:rPr>
              <a:t>Benefits to Food Safety and Operations</a:t>
            </a:r>
            <a:endParaRPr lang="en-US" sz="4600"/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93A88-F951-9D31-F036-6593BED2BC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950" y="1722972"/>
            <a:ext cx="11546809" cy="5323857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 sz="1100" b="1" dirty="0"/>
          </a:p>
          <a:p>
            <a:endParaRPr lang="en-US" sz="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43F11C-0E97-3A3B-773F-E5F17B0EB8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8449" r="24449" b="1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92E2381-3EEA-7FB5-67AB-DBB4E3498B26}"/>
              </a:ext>
            </a:extLst>
          </p:cNvPr>
          <p:cNvSpPr txBox="1"/>
          <p:nvPr/>
        </p:nvSpPr>
        <p:spPr>
          <a:xfrm>
            <a:off x="112486" y="1066800"/>
            <a:ext cx="9289141" cy="63381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lnSpc>
                <a:spcPct val="90000"/>
              </a:lnSpc>
              <a:spcBef>
                <a:spcPts val="1000"/>
              </a:spcBef>
            </a:pPr>
            <a:endParaRPr lang="en-US" sz="1050" dirty="0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b="1"/>
              <a:t>Improves Food Safety</a:t>
            </a:r>
            <a:endParaRPr lang="en-US" sz="160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/>
              <a:t>Reduces risk of food contamination.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/>
              <a:t>Prevents cross-contamination between foods.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/>
              <a:t>Keeps food at safe temperatures.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/>
              <a:t>Improves personal hygiene standards.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b="1"/>
              <a:t>Improves Communication</a:t>
            </a:r>
            <a:endParaRPr lang="en-US" sz="160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/>
              <a:t>Helps staff understand instructions clearly.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/>
              <a:t>Improves teamwork between employees.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/>
              <a:t>Increases confidence when completing tasks.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b="1"/>
              <a:t>Improves Business Performance</a:t>
            </a:r>
            <a:endParaRPr lang="en-US" sz="160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/>
              <a:t>Fewer customer complaints.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/>
              <a:t>Better quality food products.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/>
              <a:t>Helps increase market share.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b="1"/>
              <a:t>Evidence</a:t>
            </a:r>
            <a:endParaRPr lang="en-US" sz="1600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000"/>
              <a:t>The </a:t>
            </a:r>
            <a:r>
              <a:rPr lang="en-US" sz="1000" b="1"/>
              <a:t>Food Standards Agency (2023)</a:t>
            </a:r>
            <a:r>
              <a:rPr lang="en-US" sz="1000"/>
              <a:t> states that staff training, good hygiene, temperature control and record keeping reduce food safety risks.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000"/>
              <a:t>The </a:t>
            </a:r>
            <a:r>
              <a:rPr lang="en-US" sz="1000" b="1"/>
              <a:t>World Health Organization (2006)</a:t>
            </a:r>
            <a:r>
              <a:rPr lang="en-US" sz="1000"/>
              <a:t> explains that good personal hygiene, preventing cross-contamination and keeping food at safe temperatures are essential for preventing foodborne illness.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 sz="1050" dirty="0"/>
          </a:p>
          <a:p>
            <a:endParaRPr lang="en-US" sz="14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711C690E-71CA-231E-18B1-232C16AFE031}"/>
                  </a:ext>
                </a:extLst>
              </p14:cNvPr>
              <p14:cNvContentPartPr/>
              <p14:nvPr/>
            </p14:nvContentPartPr>
            <p14:xfrm>
              <a:off x="564156" y="1666805"/>
              <a:ext cx="98483" cy="19031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711C690E-71CA-231E-18B1-232C16AFE031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46608" y="1649536"/>
                <a:ext cx="133937" cy="5392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B6951E98-8839-D032-459A-ADAF2907756F}"/>
                  </a:ext>
                </a:extLst>
              </p14:cNvPr>
              <p14:cNvContentPartPr/>
              <p14:nvPr/>
            </p14:nvContentPartPr>
            <p14:xfrm>
              <a:off x="3542145" y="1118239"/>
              <a:ext cx="685737" cy="539687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B6951E98-8839-D032-459A-ADAF2907756F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524516" y="1100609"/>
                <a:ext cx="721355" cy="57530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9C449204-CBF9-B384-5FD0-065414E5C52F}"/>
                  </a:ext>
                </a:extLst>
              </p14:cNvPr>
              <p14:cNvContentPartPr/>
              <p14:nvPr/>
            </p14:nvContentPartPr>
            <p14:xfrm>
              <a:off x="3297743" y="765641"/>
              <a:ext cx="321441" cy="587485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9C449204-CBF9-B384-5FD0-065414E5C52F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3279765" y="748013"/>
                <a:ext cx="357037" cy="62310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10F227DF-DDBB-952E-56FB-7D64165DD4F5}"/>
                  </a:ext>
                </a:extLst>
              </p14:cNvPr>
              <p14:cNvContentPartPr/>
              <p14:nvPr/>
            </p14:nvContentPartPr>
            <p14:xfrm>
              <a:off x="3375891" y="1155269"/>
              <a:ext cx="296010" cy="253524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10F227DF-DDBB-952E-56FB-7D64165DD4F5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3357907" y="1137648"/>
                <a:ext cx="331618" cy="28912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FDA04FA8-1E15-F1BF-EB8F-9427C3664D7B}"/>
                  </a:ext>
                </a:extLst>
              </p14:cNvPr>
              <p14:cNvContentPartPr/>
              <p14:nvPr/>
            </p14:nvContentPartPr>
            <p14:xfrm>
              <a:off x="5509491" y="2470727"/>
              <a:ext cx="4618" cy="4618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FDA04FA8-1E15-F1BF-EB8F-9427C3664D7B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5283209" y="2239827"/>
                <a:ext cx="461800" cy="461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043B98EF-0572-2256-B5AB-8D8C0D9A2ECF}"/>
                  </a:ext>
                </a:extLst>
              </p14:cNvPr>
              <p14:cNvContentPartPr/>
              <p14:nvPr/>
            </p14:nvContentPartPr>
            <p14:xfrm>
              <a:off x="6699249" y="4549321"/>
              <a:ext cx="4535" cy="4535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043B98EF-0572-2256-B5AB-8D8C0D9A2ECF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6472499" y="4322571"/>
                <a:ext cx="453500" cy="4535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29E5EB72-69AE-9CF5-425E-A2CEC92908AF}"/>
                  </a:ext>
                </a:extLst>
              </p14:cNvPr>
              <p14:cNvContentPartPr/>
              <p14:nvPr/>
            </p14:nvContentPartPr>
            <p14:xfrm>
              <a:off x="6480820" y="2939142"/>
              <a:ext cx="18858" cy="640104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29E5EB72-69AE-9CF5-425E-A2CEC92908AF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6463029" y="2921511"/>
                <a:ext cx="54083" cy="67572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2754EC0D-91CC-E98A-5A23-B5763ED8D7C6}"/>
                  </a:ext>
                </a:extLst>
              </p14:cNvPr>
              <p14:cNvContentPartPr/>
              <p14:nvPr/>
            </p14:nvContentPartPr>
            <p14:xfrm>
              <a:off x="3648516" y="2013496"/>
              <a:ext cx="1479540" cy="258613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2754EC0D-91CC-E98A-5A23-B5763ED8D7C6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3630521" y="1995512"/>
                <a:ext cx="1515170" cy="29422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48A6295C-FAE3-4DB2-BC47-2C91EC6897CE}"/>
                  </a:ext>
                </a:extLst>
              </p14:cNvPr>
              <p14:cNvContentPartPr/>
              <p14:nvPr/>
            </p14:nvContentPartPr>
            <p14:xfrm>
              <a:off x="3140110" y="1136693"/>
              <a:ext cx="279992" cy="35072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48A6295C-FAE3-4DB2-BC47-2C91EC6897CE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3122139" y="1119067"/>
                <a:ext cx="315575" cy="38633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C376DAB3-2367-4114-1437-8BC4E1E3B5B9}"/>
                  </a:ext>
                </a:extLst>
              </p14:cNvPr>
              <p14:cNvContentPartPr/>
              <p14:nvPr/>
            </p14:nvContentPartPr>
            <p14:xfrm>
              <a:off x="3064746" y="1113713"/>
              <a:ext cx="125765" cy="255374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C376DAB3-2367-4114-1437-8BC4E1E3B5B9}"/>
                  </a:ext>
                </a:extLst>
              </p:cNvPr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3047139" y="1095729"/>
                <a:ext cx="161339" cy="29098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89D57E98-BA5B-489D-774B-0CB37846B2F8}"/>
                  </a:ext>
                </a:extLst>
              </p14:cNvPr>
              <p14:cNvContentPartPr/>
              <p14:nvPr/>
            </p14:nvContentPartPr>
            <p14:xfrm>
              <a:off x="6131169" y="1406768"/>
              <a:ext cx="297083" cy="690583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89D57E98-BA5B-489D-774B-0CB37846B2F8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6113545" y="1389135"/>
                <a:ext cx="332690" cy="72621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8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2C3252EA-333C-496E-8C9B-4819C49E1969}"/>
                  </a:ext>
                </a:extLst>
              </p14:cNvPr>
              <p14:cNvContentPartPr/>
              <p14:nvPr/>
            </p14:nvContentPartPr>
            <p14:xfrm>
              <a:off x="6529753" y="1277815"/>
              <a:ext cx="359043" cy="1757951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2C3252EA-333C-496E-8C9B-4819C49E1969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6511765" y="1260178"/>
                <a:ext cx="394659" cy="179358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0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6932AACB-DF10-8BDC-7E91-33E25D18C8C4}"/>
                  </a:ext>
                </a:extLst>
              </p14:cNvPr>
              <p14:cNvContentPartPr/>
              <p14:nvPr/>
            </p14:nvContentPartPr>
            <p14:xfrm>
              <a:off x="6342184" y="1359876"/>
              <a:ext cx="269453" cy="890537"/>
            </p14:xfrm>
          </p:contentPart>
        </mc:Choice>
        <mc:Fallback xmlns=""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6932AACB-DF10-8BDC-7E91-33E25D18C8C4}"/>
                  </a:ext>
                </a:extLst>
              </p:cNvPr>
              <p:cNvPicPr/>
              <p:nvPr/>
            </p:nvPicPr>
            <p:blipFill>
              <a:blip r:embed="rId31"/>
              <a:stretch>
                <a:fillRect/>
              </a:stretch>
            </p:blipFill>
            <p:spPr>
              <a:xfrm>
                <a:off x="6324196" y="1342245"/>
                <a:ext cx="305068" cy="92615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2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3926EAA2-55EF-F3EC-A434-D3A17DF5B5BD}"/>
                  </a:ext>
                </a:extLst>
              </p14:cNvPr>
              <p14:cNvContentPartPr/>
              <p14:nvPr/>
            </p14:nvContentPartPr>
            <p14:xfrm>
              <a:off x="6084276" y="1244551"/>
              <a:ext cx="1580935" cy="666310"/>
            </p14:xfrm>
          </p:contentPart>
        </mc:Choice>
        <mc:Fallback xmlns=""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3926EAA2-55EF-F3EC-A434-D3A17DF5B5BD}"/>
                  </a:ext>
                </a:extLst>
              </p:cNvPr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6066638" y="1226922"/>
                <a:ext cx="1616571" cy="70192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4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960E4D71-8684-D7E2-0A5E-20DA12B86756}"/>
                  </a:ext>
                </a:extLst>
              </p14:cNvPr>
              <p14:cNvContentPartPr/>
              <p14:nvPr/>
            </p14:nvContentPartPr>
            <p14:xfrm>
              <a:off x="6095999" y="1348153"/>
              <a:ext cx="1233035" cy="1187429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960E4D71-8684-D7E2-0A5E-20DA12B86756}"/>
                  </a:ext>
                </a:extLst>
              </p:cNvPr>
              <p:cNvPicPr/>
              <p:nvPr/>
            </p:nvPicPr>
            <p:blipFill>
              <a:blip r:embed="rId35"/>
              <a:stretch>
                <a:fillRect/>
              </a:stretch>
            </p:blipFill>
            <p:spPr>
              <a:xfrm>
                <a:off x="6078004" y="1330156"/>
                <a:ext cx="1268666" cy="122306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6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60874503-68A3-CC0A-423B-C13C986CB463}"/>
                  </a:ext>
                </a:extLst>
              </p14:cNvPr>
              <p14:cNvContentPartPr/>
              <p14:nvPr/>
            </p14:nvContentPartPr>
            <p14:xfrm>
              <a:off x="6185272" y="1348884"/>
              <a:ext cx="344481" cy="772991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60874503-68A3-CC0A-423B-C13C986CB463}"/>
                  </a:ext>
                </a:extLst>
              </p:cNvPr>
              <p:cNvPicPr/>
              <p:nvPr/>
            </p:nvPicPr>
            <p:blipFill>
              <a:blip r:embed="rId37"/>
              <a:stretch>
                <a:fillRect/>
              </a:stretch>
            </p:blipFill>
            <p:spPr>
              <a:xfrm>
                <a:off x="6167652" y="1330891"/>
                <a:ext cx="380080" cy="80861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8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4D963A4C-DDF0-4C41-321A-BECC55A0EFA0}"/>
                  </a:ext>
                </a:extLst>
              </p14:cNvPr>
              <p14:cNvContentPartPr/>
              <p14:nvPr/>
            </p14:nvContentPartPr>
            <p14:xfrm>
              <a:off x="4090436" y="1336430"/>
              <a:ext cx="5030272" cy="1308383"/>
            </p14:xfrm>
          </p:contentPart>
        </mc:Choice>
        <mc:Fallback xmlns=""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4D963A4C-DDF0-4C41-321A-BECC55A0EFA0}"/>
                  </a:ext>
                </a:extLst>
              </p:cNvPr>
              <p:cNvPicPr/>
              <p:nvPr/>
            </p:nvPicPr>
            <p:blipFill>
              <a:blip r:embed="rId39"/>
              <a:stretch>
                <a:fillRect/>
              </a:stretch>
            </p:blipFill>
            <p:spPr>
              <a:xfrm>
                <a:off x="4072797" y="1318433"/>
                <a:ext cx="5065909" cy="134401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0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A259EBC9-54D3-567D-FC7B-70FBDA056F63}"/>
                  </a:ext>
                </a:extLst>
              </p14:cNvPr>
              <p14:cNvContentPartPr/>
              <p14:nvPr/>
            </p14:nvContentPartPr>
            <p14:xfrm>
              <a:off x="9083814" y="1359876"/>
              <a:ext cx="48461" cy="442283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A259EBC9-54D3-567D-FC7B-70FBDA056F63}"/>
                  </a:ext>
                </a:extLst>
              </p:cNvPr>
              <p:cNvPicPr/>
              <p:nvPr/>
            </p:nvPicPr>
            <p:blipFill>
              <a:blip r:embed="rId41"/>
              <a:stretch>
                <a:fillRect/>
              </a:stretch>
            </p:blipFill>
            <p:spPr>
              <a:xfrm>
                <a:off x="9066354" y="1342257"/>
                <a:ext cx="83738" cy="47788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2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D938281F-C9FB-4934-F6FA-44D1091E1BA5}"/>
                  </a:ext>
                </a:extLst>
              </p14:cNvPr>
              <p14:cNvContentPartPr/>
              <p14:nvPr/>
            </p14:nvContentPartPr>
            <p14:xfrm>
              <a:off x="9530861" y="1368124"/>
              <a:ext cx="174131" cy="484121"/>
            </p14:xfrm>
          </p:contentPart>
        </mc:Choice>
        <mc:Fallback xmlns=""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D938281F-C9FB-4934-F6FA-44D1091E1BA5}"/>
                  </a:ext>
                </a:extLst>
              </p:cNvPr>
              <p:cNvPicPr/>
              <p:nvPr/>
            </p:nvPicPr>
            <p:blipFill>
              <a:blip r:embed="rId43"/>
              <a:stretch>
                <a:fillRect/>
              </a:stretch>
            </p:blipFill>
            <p:spPr>
              <a:xfrm>
                <a:off x="9513268" y="1350500"/>
                <a:ext cx="209675" cy="51972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4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C72D280A-6F17-ADBD-E9DB-F6FDB23E604A}"/>
                  </a:ext>
                </a:extLst>
              </p14:cNvPr>
              <p14:cNvContentPartPr/>
              <p14:nvPr/>
            </p14:nvContentPartPr>
            <p14:xfrm>
              <a:off x="9706707" y="1383322"/>
              <a:ext cx="1017999" cy="546001"/>
            </p14:xfrm>
          </p:contentPart>
        </mc:Choice>
        <mc:Fallback xmlns=""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C72D280A-6F17-ADBD-E9DB-F6FDB23E604A}"/>
                  </a:ext>
                </a:extLst>
              </p:cNvPr>
              <p:cNvPicPr/>
              <p:nvPr/>
            </p:nvPicPr>
            <p:blipFill>
              <a:blip r:embed="rId45"/>
              <a:stretch>
                <a:fillRect/>
              </a:stretch>
            </p:blipFill>
            <p:spPr>
              <a:xfrm>
                <a:off x="9689075" y="1365697"/>
                <a:ext cx="1053624" cy="58161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6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276F860B-922D-2349-D480-4A0521AB2B1B}"/>
                  </a:ext>
                </a:extLst>
              </p14:cNvPr>
              <p14:cNvContentPartPr/>
              <p14:nvPr/>
            </p14:nvContentPartPr>
            <p14:xfrm>
              <a:off x="10714892" y="1068589"/>
              <a:ext cx="539866" cy="842271"/>
            </p14:xfrm>
          </p:contentPart>
        </mc:Choice>
        <mc:Fallback xmlns=""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276F860B-922D-2349-D480-4A0521AB2B1B}"/>
                  </a:ext>
                </a:extLst>
              </p:cNvPr>
              <p:cNvPicPr/>
              <p:nvPr/>
            </p:nvPicPr>
            <p:blipFill>
              <a:blip r:embed="rId47"/>
              <a:stretch>
                <a:fillRect/>
              </a:stretch>
            </p:blipFill>
            <p:spPr>
              <a:xfrm>
                <a:off x="10696908" y="1050599"/>
                <a:ext cx="575473" cy="87789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8">
            <p14:nvContentPartPr>
              <p14:cNvPr id="40" name="Ink 39">
                <a:extLst>
                  <a:ext uri="{FF2B5EF4-FFF2-40B4-BE49-F238E27FC236}">
                    <a16:creationId xmlns:a16="http://schemas.microsoft.com/office/drawing/2014/main" id="{B661D64F-022F-468F-5027-28751E050301}"/>
                  </a:ext>
                </a:extLst>
              </p14:cNvPr>
              <p14:cNvContentPartPr/>
              <p14:nvPr/>
            </p14:nvContentPartPr>
            <p14:xfrm>
              <a:off x="3704492" y="1477108"/>
              <a:ext cx="212597" cy="518238"/>
            </p14:xfrm>
          </p:contentPart>
        </mc:Choice>
        <mc:Fallback xmlns="">
          <p:pic>
            <p:nvPicPr>
              <p:cNvPr id="40" name="Ink 39">
                <a:extLst>
                  <a:ext uri="{FF2B5EF4-FFF2-40B4-BE49-F238E27FC236}">
                    <a16:creationId xmlns:a16="http://schemas.microsoft.com/office/drawing/2014/main" id="{B661D64F-022F-468F-5027-28751E050301}"/>
                  </a:ext>
                </a:extLst>
              </p:cNvPr>
              <p:cNvPicPr/>
              <p:nvPr/>
            </p:nvPicPr>
            <p:blipFill>
              <a:blip r:embed="rId49"/>
              <a:stretch>
                <a:fillRect/>
              </a:stretch>
            </p:blipFill>
            <p:spPr>
              <a:xfrm>
                <a:off x="3686895" y="1459486"/>
                <a:ext cx="248150" cy="55384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0">
            <p14:nvContentPartPr>
              <p14:cNvPr id="41" name="Ink 40">
                <a:extLst>
                  <a:ext uri="{FF2B5EF4-FFF2-40B4-BE49-F238E27FC236}">
                    <a16:creationId xmlns:a16="http://schemas.microsoft.com/office/drawing/2014/main" id="{95EC80BC-E1F7-41E5-96CC-35EBF756607F}"/>
                  </a:ext>
                </a:extLst>
              </p14:cNvPr>
              <p14:cNvContentPartPr/>
              <p14:nvPr/>
            </p14:nvContentPartPr>
            <p14:xfrm>
              <a:off x="3927230" y="1277815"/>
              <a:ext cx="1856510" cy="981268"/>
            </p14:xfrm>
          </p:contentPart>
        </mc:Choice>
        <mc:Fallback xmlns="">
          <p:pic>
            <p:nvPicPr>
              <p:cNvPr id="41" name="Ink 40">
                <a:extLst>
                  <a:ext uri="{FF2B5EF4-FFF2-40B4-BE49-F238E27FC236}">
                    <a16:creationId xmlns:a16="http://schemas.microsoft.com/office/drawing/2014/main" id="{95EC80BC-E1F7-41E5-96CC-35EBF756607F}"/>
                  </a:ext>
                </a:extLst>
              </p:cNvPr>
              <p:cNvPicPr/>
              <p:nvPr/>
            </p:nvPicPr>
            <p:blipFill>
              <a:blip r:embed="rId51"/>
              <a:stretch>
                <a:fillRect/>
              </a:stretch>
            </p:blipFill>
            <p:spPr>
              <a:xfrm>
                <a:off x="3909594" y="1260183"/>
                <a:ext cx="1892143" cy="101689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2">
            <p14:nvContentPartPr>
              <p14:cNvPr id="62" name="Ink 61">
                <a:extLst>
                  <a:ext uri="{FF2B5EF4-FFF2-40B4-BE49-F238E27FC236}">
                    <a16:creationId xmlns:a16="http://schemas.microsoft.com/office/drawing/2014/main" id="{12DDF0F0-0571-D760-DA25-6A8BE67705B5}"/>
                  </a:ext>
                </a:extLst>
              </p14:cNvPr>
              <p14:cNvContentPartPr/>
              <p14:nvPr/>
            </p14:nvContentPartPr>
            <p14:xfrm>
              <a:off x="6699021" y="1617194"/>
              <a:ext cx="5482" cy="5482"/>
            </p14:xfrm>
          </p:contentPart>
        </mc:Choice>
        <mc:Fallback xmlns="">
          <p:pic>
            <p:nvPicPr>
              <p:cNvPr id="62" name="Ink 61">
                <a:extLst>
                  <a:ext uri="{FF2B5EF4-FFF2-40B4-BE49-F238E27FC236}">
                    <a16:creationId xmlns:a16="http://schemas.microsoft.com/office/drawing/2014/main" id="{12DDF0F0-0571-D760-DA25-6A8BE67705B5}"/>
                  </a:ext>
                </a:extLst>
              </p:cNvPr>
              <p:cNvPicPr/>
              <p:nvPr/>
            </p:nvPicPr>
            <p:blipFill>
              <a:blip r:embed="rId53"/>
              <a:stretch>
                <a:fillRect/>
              </a:stretch>
            </p:blipFill>
            <p:spPr>
              <a:xfrm>
                <a:off x="6430403" y="1343094"/>
                <a:ext cx="548200" cy="548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4">
            <p14:nvContentPartPr>
              <p14:cNvPr id="63" name="Ink 62">
                <a:extLst>
                  <a:ext uri="{FF2B5EF4-FFF2-40B4-BE49-F238E27FC236}">
                    <a16:creationId xmlns:a16="http://schemas.microsoft.com/office/drawing/2014/main" id="{2E9019B0-7A49-0142-3FA0-D552F363E2B1}"/>
                  </a:ext>
                </a:extLst>
              </p14:cNvPr>
              <p14:cNvContentPartPr/>
              <p14:nvPr/>
            </p14:nvContentPartPr>
            <p14:xfrm>
              <a:off x="6699021" y="1617194"/>
              <a:ext cx="5482" cy="5482"/>
            </p14:xfrm>
          </p:contentPart>
        </mc:Choice>
        <mc:Fallback xmlns="">
          <p:pic>
            <p:nvPicPr>
              <p:cNvPr id="63" name="Ink 62">
                <a:extLst>
                  <a:ext uri="{FF2B5EF4-FFF2-40B4-BE49-F238E27FC236}">
                    <a16:creationId xmlns:a16="http://schemas.microsoft.com/office/drawing/2014/main" id="{2E9019B0-7A49-0142-3FA0-D552F363E2B1}"/>
                  </a:ext>
                </a:extLst>
              </p:cNvPr>
              <p:cNvPicPr/>
              <p:nvPr/>
            </p:nvPicPr>
            <p:blipFill>
              <a:blip r:embed="rId53"/>
              <a:stretch>
                <a:fillRect/>
              </a:stretch>
            </p:blipFill>
            <p:spPr>
              <a:xfrm>
                <a:off x="6430403" y="1343094"/>
                <a:ext cx="548200" cy="548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5">
            <p14:nvContentPartPr>
              <p14:cNvPr id="64" name="Ink 63">
                <a:extLst>
                  <a:ext uri="{FF2B5EF4-FFF2-40B4-BE49-F238E27FC236}">
                    <a16:creationId xmlns:a16="http://schemas.microsoft.com/office/drawing/2014/main" id="{5C8C7486-E6A9-9E7F-4C73-D96A4023043D}"/>
                  </a:ext>
                </a:extLst>
              </p14:cNvPr>
              <p14:cNvContentPartPr/>
              <p14:nvPr/>
            </p14:nvContentPartPr>
            <p14:xfrm>
              <a:off x="6699021" y="1617194"/>
              <a:ext cx="5482" cy="5482"/>
            </p14:xfrm>
          </p:contentPart>
        </mc:Choice>
        <mc:Fallback xmlns="">
          <p:pic>
            <p:nvPicPr>
              <p:cNvPr id="64" name="Ink 63">
                <a:extLst>
                  <a:ext uri="{FF2B5EF4-FFF2-40B4-BE49-F238E27FC236}">
                    <a16:creationId xmlns:a16="http://schemas.microsoft.com/office/drawing/2014/main" id="{5C8C7486-E6A9-9E7F-4C73-D96A4023043D}"/>
                  </a:ext>
                </a:extLst>
              </p:cNvPr>
              <p:cNvPicPr/>
              <p:nvPr/>
            </p:nvPicPr>
            <p:blipFill>
              <a:blip r:embed="rId53"/>
              <a:stretch>
                <a:fillRect/>
              </a:stretch>
            </p:blipFill>
            <p:spPr>
              <a:xfrm>
                <a:off x="6430403" y="1343094"/>
                <a:ext cx="548200" cy="5482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504182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1FFEF-414B-933A-B708-1144932AF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029" y="829582"/>
            <a:ext cx="10515600" cy="1325563"/>
          </a:xfrm>
        </p:spPr>
        <p:txBody>
          <a:bodyPr/>
          <a:lstStyle/>
          <a:p>
            <a:r>
              <a:rPr lang="en-US"/>
              <a:t>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5E770-CED9-A6D4-F416-1AAF5F5F18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0029" y="2159454"/>
            <a:ext cx="10515600" cy="435133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buFont typeface="Arial"/>
            </a:pPr>
            <a:r>
              <a:rPr lang="en-US">
                <a:ea typeface="+mn-lt"/>
                <a:cs typeface="+mn-lt"/>
              </a:rPr>
              <a:t>Poor communication and language barriers led to food safety mistakes.</a:t>
            </a:r>
          </a:p>
          <a:p>
            <a:pPr>
              <a:buFont typeface="Arial"/>
            </a:pPr>
            <a:r>
              <a:rPr lang="en-US">
                <a:ea typeface="+mn-lt"/>
                <a:cs typeface="+mn-lt"/>
              </a:rPr>
              <a:t>Lack of training and supervision increased the risk of contamination.</a:t>
            </a:r>
          </a:p>
          <a:p>
            <a:pPr>
              <a:buFont typeface="Arial"/>
            </a:pPr>
            <a:r>
              <a:rPr lang="en-US">
                <a:ea typeface="+mn-lt"/>
                <a:cs typeface="+mn-lt"/>
              </a:rPr>
              <a:t>Better communication methods improve staff understanding and teamwork.</a:t>
            </a:r>
          </a:p>
          <a:p>
            <a:pPr>
              <a:buFont typeface="Arial"/>
            </a:pPr>
            <a:r>
              <a:rPr lang="en-US">
                <a:ea typeface="+mn-lt"/>
                <a:cs typeface="+mn-lt"/>
              </a:rPr>
              <a:t>Regular food hygiene training helps reduce errors and improve food quality.</a:t>
            </a:r>
          </a:p>
          <a:p>
            <a:pPr>
              <a:buFont typeface="Arial"/>
            </a:pPr>
            <a:r>
              <a:rPr lang="en-US">
                <a:ea typeface="+mn-lt"/>
                <a:cs typeface="+mn-lt"/>
              </a:rPr>
              <a:t>Strong food safety practices increase customer confidence and protect the company's reputation.</a:t>
            </a:r>
          </a:p>
          <a:p>
            <a:pPr>
              <a:buFont typeface="Arial"/>
            </a:pPr>
            <a:r>
              <a:rPr lang="en-US">
                <a:ea typeface="+mn-lt"/>
                <a:cs typeface="+mn-lt"/>
              </a:rPr>
              <a:t>Improving communication and hygiene can help Flight Foods regain market share and business growth.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350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4645E-9B98-06EB-0438-75F2973413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64023" y="-1953374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/>
              <a:t>.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B5459F-4096-7119-A95D-69EB59B50A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8194" y="2205241"/>
            <a:ext cx="5063646" cy="951101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000"/>
              <a:t>Key findings &amp; solutions</a:t>
            </a:r>
            <a:endParaRPr lang="en-US" sz="2000" dirty="0"/>
          </a:p>
          <a:p>
            <a:r>
              <a:rPr lang="en-US" sz="2000">
                <a:ea typeface="+mn-lt"/>
                <a:cs typeface="+mn-lt"/>
              </a:rPr>
              <a:t>No formal food hygiene training before employees begin work</a:t>
            </a:r>
            <a:endParaRPr lang="en-US" sz="2000" dirty="0"/>
          </a:p>
          <a:p>
            <a:r>
              <a:rPr lang="en-US" sz="2000">
                <a:ea typeface="+mn-lt"/>
                <a:cs typeface="+mn-lt"/>
              </a:rPr>
              <a:t>Language barriers causing poor communication and misunderstanding of instructions</a:t>
            </a:r>
            <a:endParaRPr lang="en-US" sz="2000" dirty="0"/>
          </a:p>
          <a:p>
            <a:r>
              <a:rPr lang="en-US" sz="2000">
                <a:ea typeface="+mn-lt"/>
                <a:cs typeface="+mn-lt"/>
              </a:rPr>
              <a:t>Poor food safety practices, including cross-contamination and incorrect food storage</a:t>
            </a:r>
            <a:endParaRPr lang="en-US" sz="2000" dirty="0"/>
          </a:p>
          <a:p>
            <a:r>
              <a:rPr lang="en-US" sz="2000">
                <a:ea typeface="+mn-lt"/>
                <a:cs typeface="+mn-lt"/>
              </a:rPr>
              <a:t>Inconsistent personal hygiene and weak enforcement of hygiene policies</a:t>
            </a:r>
            <a:endParaRPr lang="en-US" sz="2000" dirty="0"/>
          </a:p>
          <a:p>
            <a:r>
              <a:rPr lang="en-US" sz="2000">
                <a:ea typeface="+mn-lt"/>
                <a:cs typeface="+mn-lt"/>
              </a:rPr>
              <a:t>Outdated machinery reducing efficiency and product quality</a:t>
            </a:r>
            <a:endParaRPr lang="en-US" sz="2000" dirty="0"/>
          </a:p>
          <a:p>
            <a:endParaRPr lang="en-US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688AFB1-A228-2C13-AA21-9C4F69ABE6F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193" r="10854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347216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40A31-7BFA-9F83-692C-13CAF7AF9D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Soluti</a:t>
            </a:r>
            <a:r>
              <a:rPr lang="en-US"/>
              <a:t>on to </a:t>
            </a:r>
            <a:r>
              <a:rPr lang="en-US" dirty="0"/>
              <a:t>my key findings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C1EB86-07FF-0B6A-5A62-4670350B11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b="1">
                <a:ea typeface="+mn-lt"/>
                <a:cs typeface="+mn-lt"/>
              </a:rPr>
              <a:t>No formal food hygiene training before employees begin work:</a:t>
            </a:r>
            <a:r>
              <a:rPr lang="en-US" sz="2000">
                <a:ea typeface="+mn-lt"/>
                <a:cs typeface="+mn-lt"/>
              </a:rPr>
              <a:t> Provide mandatory food hygiene training before employees start their duties. </a:t>
            </a:r>
            <a:endParaRPr lang="en-US" sz="2000" dirty="0"/>
          </a:p>
          <a:p>
            <a:r>
              <a:rPr lang="en-US" sz="2000" b="1">
                <a:ea typeface="+mn-lt"/>
                <a:cs typeface="+mn-lt"/>
              </a:rPr>
              <a:t>Language barriers causing poor communication and misunderstanding of instructions: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>
                <a:ea typeface="+mn-lt"/>
                <a:cs typeface="+mn-lt"/>
              </a:rPr>
              <a:t>Use translated materials, visual guides, and clear communication methods. </a:t>
            </a:r>
            <a:endParaRPr lang="en-US" sz="2000" dirty="0"/>
          </a:p>
          <a:p>
            <a:r>
              <a:rPr lang="en-US" sz="2000" b="1">
                <a:ea typeface="+mn-lt"/>
                <a:cs typeface="+mn-lt"/>
              </a:rPr>
              <a:t>Poor food safety practices, including cross-contamination and incorrect food storage: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>
                <a:ea typeface="+mn-lt"/>
                <a:cs typeface="+mn-lt"/>
              </a:rPr>
              <a:t>Implement strict food safety procedures and regular staff checks. </a:t>
            </a:r>
            <a:endParaRPr lang="en-US" sz="2000" dirty="0"/>
          </a:p>
          <a:p>
            <a:r>
              <a:rPr lang="en-US" sz="2000">
                <a:ea typeface="+mn-lt"/>
                <a:cs typeface="+mn-lt"/>
              </a:rPr>
              <a:t>I</a:t>
            </a:r>
            <a:r>
              <a:rPr lang="en-US" sz="2000" b="1">
                <a:ea typeface="+mn-lt"/>
                <a:cs typeface="+mn-lt"/>
              </a:rPr>
              <a:t>nconsistent personal hygiene and weak enforcement of hygiene policies:</a:t>
            </a:r>
            <a:r>
              <a:rPr lang="en-US" sz="2000" dirty="0">
                <a:ea typeface="+mn-lt"/>
                <a:cs typeface="+mn-lt"/>
              </a:rPr>
              <a:t> </a:t>
            </a:r>
            <a:r>
              <a:rPr lang="en-US" sz="2000">
                <a:ea typeface="+mn-lt"/>
                <a:cs typeface="+mn-lt"/>
              </a:rPr>
              <a:t>Enforce clear hygiene rules through monitoring and regular reminders. </a:t>
            </a:r>
            <a:endParaRPr lang="en-US" sz="2000" dirty="0"/>
          </a:p>
          <a:p>
            <a:r>
              <a:rPr lang="en-US" sz="2000" b="1">
                <a:ea typeface="+mn-lt"/>
                <a:cs typeface="+mn-lt"/>
              </a:rPr>
              <a:t>Outdated machinery reducing efficiency and product quality:</a:t>
            </a:r>
            <a:r>
              <a:rPr lang="en-US" sz="2000">
                <a:ea typeface="+mn-lt"/>
                <a:cs typeface="+mn-lt"/>
              </a:rPr>
              <a:t> Replace or upgrade old equipment and introduce regular maintenance.</a:t>
            </a:r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6452783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85F561-4633-4595-686A-6A0B32BB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9" y="2268"/>
            <a:ext cx="7046685" cy="737735"/>
          </a:xfrm>
        </p:spPr>
        <p:txBody>
          <a:bodyPr>
            <a:normAutofit/>
          </a:bodyPr>
          <a:lstStyle/>
          <a:p>
            <a:r>
              <a:rPr lang="en-US"/>
              <a:t>Reference</a:t>
            </a:r>
            <a:r>
              <a:rPr lang="en-US" dirty="0"/>
              <a:t> List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3977F3-3AF9-1EA3-EDE2-CBA62BB1CB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343" y="1121682"/>
            <a:ext cx="11415485" cy="554150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solidFill>
                  <a:srgbClr val="333333"/>
                </a:solidFill>
                <a:highlight>
                  <a:srgbClr val="FFFFFF"/>
                </a:highlight>
                <a:ea typeface="+mn-lt"/>
                <a:cs typeface="+mn-lt"/>
              </a:rPr>
              <a:t>Schramm, W. (1954). </a:t>
            </a:r>
            <a:r>
              <a:rPr lang="en-US" sz="2000" i="1">
                <a:solidFill>
                  <a:srgbClr val="333333"/>
                </a:solidFill>
                <a:highlight>
                  <a:srgbClr val="FFFFFF"/>
                </a:highlight>
                <a:ea typeface="+mn-lt"/>
                <a:cs typeface="+mn-lt"/>
              </a:rPr>
              <a:t>The Process and Effects of Mass Communication</a:t>
            </a:r>
            <a:endParaRPr lang="en-US" sz="2000"/>
          </a:p>
          <a:p>
            <a:r>
              <a:rPr lang="en-US" sz="2000">
                <a:solidFill>
                  <a:srgbClr val="333333"/>
                </a:solidFill>
                <a:highlight>
                  <a:srgbClr val="FFFFFF"/>
                </a:highlight>
                <a:ea typeface="+mn-lt"/>
                <a:cs typeface="+mn-lt"/>
              </a:rPr>
              <a:t>Shannon, C. E., &amp; Weaver, W. (1949). </a:t>
            </a:r>
            <a:r>
              <a:rPr lang="en-US" sz="2000" i="1">
                <a:solidFill>
                  <a:srgbClr val="333333"/>
                </a:solidFill>
                <a:highlight>
                  <a:srgbClr val="FFFFFF"/>
                </a:highlight>
                <a:ea typeface="+mn-lt"/>
                <a:cs typeface="+mn-lt"/>
              </a:rPr>
              <a:t>The Mathematical Theory of Communication</a:t>
            </a:r>
            <a:r>
              <a:rPr lang="en-US" sz="2000">
                <a:solidFill>
                  <a:srgbClr val="333333"/>
                </a:solidFill>
                <a:highlight>
                  <a:srgbClr val="FFFFFF"/>
                </a:highlight>
                <a:ea typeface="+mn-lt"/>
                <a:cs typeface="+mn-lt"/>
              </a:rPr>
              <a:t>. University of Illinois Press</a:t>
            </a:r>
            <a:endParaRPr lang="en-US" sz="2000">
              <a:solidFill>
                <a:srgbClr val="333333"/>
              </a:solidFill>
              <a:highlight>
                <a:srgbClr val="FFFFFF"/>
              </a:highlight>
            </a:endParaRPr>
          </a:p>
          <a:p>
            <a:r>
              <a:rPr lang="en-US" sz="2000">
                <a:solidFill>
                  <a:srgbClr val="333333"/>
                </a:solidFill>
                <a:highlight>
                  <a:srgbClr val="FFFFFF"/>
                </a:highlight>
                <a:ea typeface="+mn-lt"/>
                <a:cs typeface="+mn-lt"/>
              </a:rPr>
              <a:t>Berlo, D. K. (1960). The Process of Communication: An Introduction to Theory and Practice. New York: Holt, Rinehart and Winston.</a:t>
            </a:r>
            <a:endParaRPr lang="en-US" sz="2000">
              <a:solidFill>
                <a:srgbClr val="333333"/>
              </a:solidFill>
              <a:highlight>
                <a:srgbClr val="FFFFFF"/>
              </a:highlight>
            </a:endParaRPr>
          </a:p>
          <a:p>
            <a:r>
              <a:rPr lang="en-US" sz="2000">
                <a:solidFill>
                  <a:srgbClr val="333333"/>
                </a:solidFill>
                <a:highlight>
                  <a:srgbClr val="FFFFFF"/>
                </a:highlight>
                <a:ea typeface="+mn-lt"/>
                <a:cs typeface="+mn-lt"/>
              </a:rPr>
              <a:t>World Health Organization (2006) </a:t>
            </a:r>
            <a:r>
              <a:rPr lang="en-US" sz="2000" i="1">
                <a:solidFill>
                  <a:srgbClr val="333333"/>
                </a:solidFill>
                <a:highlight>
                  <a:srgbClr val="FFFFFF"/>
                </a:highlight>
                <a:ea typeface="+mn-lt"/>
                <a:cs typeface="+mn-lt"/>
              </a:rPr>
              <a:t>Constitution of the World Health Organization</a:t>
            </a:r>
            <a:r>
              <a:rPr lang="en-US" sz="2000">
                <a:solidFill>
                  <a:srgbClr val="333333"/>
                </a:solidFill>
                <a:highlight>
                  <a:srgbClr val="FFFFFF"/>
                </a:highlight>
                <a:ea typeface="+mn-lt"/>
                <a:cs typeface="+mn-lt"/>
              </a:rPr>
              <a:t>.</a:t>
            </a:r>
            <a:endParaRPr lang="en-US" sz="2000"/>
          </a:p>
          <a:p>
            <a:r>
              <a:rPr lang="en-US" sz="2000">
                <a:solidFill>
                  <a:srgbClr val="000000"/>
                </a:solidFill>
                <a:highlight>
                  <a:srgbClr val="FFFFFF"/>
                </a:highlight>
              </a:rPr>
              <a:t>The World Health Organization (2006)</a:t>
            </a:r>
            <a:endParaRPr lang="en-US" sz="2000">
              <a:solidFill>
                <a:srgbClr val="000000"/>
              </a:solidFill>
            </a:endParaRPr>
          </a:p>
          <a:p>
            <a:r>
              <a:rPr lang="en-US" sz="2000">
                <a:highlight>
                  <a:srgbClr val="FFFFFF"/>
                </a:highlight>
              </a:rPr>
              <a:t>Indeed, editorial team  (2026)</a:t>
            </a:r>
          </a:p>
          <a:p>
            <a:r>
              <a:rPr lang="en-US" sz="2000">
                <a:highlight>
                  <a:srgbClr val="FFFFFF"/>
                </a:highlight>
                <a:ea typeface="+mn-lt"/>
                <a:cs typeface="+mn-lt"/>
              </a:rPr>
              <a:t>Harvard Business Review, (2021)</a:t>
            </a:r>
            <a:endParaRPr lang="en-US" sz="2000"/>
          </a:p>
          <a:p>
            <a:r>
              <a:rPr lang="en-US" sz="2000">
                <a:highlight>
                  <a:srgbClr val="FFFFFF"/>
                </a:highlight>
                <a:ea typeface="+mn-lt"/>
                <a:cs typeface="+mn-lt"/>
              </a:rPr>
              <a:t>Yates, K. (2006) ‘Internal communication effectiveness enhances bottom-line results’, </a:t>
            </a:r>
            <a:r>
              <a:rPr lang="en-US" sz="2000" i="1">
                <a:highlight>
                  <a:srgbClr val="FFFFFF"/>
                </a:highlight>
                <a:ea typeface="+mn-lt"/>
                <a:cs typeface="+mn-lt"/>
              </a:rPr>
              <a:t>Journal of Organizational Excellence</a:t>
            </a:r>
            <a:r>
              <a:rPr lang="en-US" sz="2000">
                <a:highlight>
                  <a:srgbClr val="FFFFFF"/>
                </a:highlight>
                <a:ea typeface="+mn-lt"/>
                <a:cs typeface="+mn-lt"/>
              </a:rPr>
              <a:t>, 25(3), pp. 71–79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5734408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PowerPoint Presentation</vt:lpstr>
      <vt:lpstr>Content </vt:lpstr>
      <vt:lpstr>Introduction</vt:lpstr>
      <vt:lpstr>What is communication?</vt:lpstr>
      <vt:lpstr>Who Is Facing this Issue?</vt:lpstr>
      <vt:lpstr>Communication Barriers</vt:lpstr>
      <vt:lpstr>Shannon and weaver communication model</vt:lpstr>
      <vt:lpstr>Schramm's communication model</vt:lpstr>
      <vt:lpstr>Berlo's SMCR Communication Model</vt:lpstr>
      <vt:lpstr>Possible Solutions and Strategies</vt:lpstr>
      <vt:lpstr>Benefits to Food Safety and Operations</vt:lpstr>
      <vt:lpstr>Conclusion </vt:lpstr>
      <vt:lpstr>.</vt:lpstr>
      <vt:lpstr>Solution to my key findings </vt:lpstr>
      <vt:lpstr>Reference List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269</cp:revision>
  <dcterms:created xsi:type="dcterms:W3CDTF">2013-07-15T20:26:40Z</dcterms:created>
  <dcterms:modified xsi:type="dcterms:W3CDTF">2026-07-14T21:45:09Z</dcterms:modified>
</cp:coreProperties>
</file>