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handoutMasterIdLst>
    <p:handoutMasterId r:id="rId6"/>
  </p:handoutMasterIdLst>
  <p:sldIdLst>
    <p:sldId id="256" r:id="rId2"/>
    <p:sldId id="257" r:id="rId3"/>
    <p:sldId id="331"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5A111915-BE36-4E01-A7E5-04B1672EAD32}" styleName="">
    <a:wholeTbl>
      <a:tcTxStyle>
        <a:font>
          <a:latin typeface="+mn-lt"/>
          <a:ea typeface="+mn-ea"/>
          <a:cs typeface="+mn-cs"/>
        </a:font>
        <a:srgbClr val="000000"/>
      </a:tcTxStyle>
      <a:tcStyle>
        <a:tcBdr>
          <a:left>
            <a:ln w="3172" cap="flat" cmpd="sng" algn="ctr">
              <a:solidFill>
                <a:srgbClr val="5B9BD5"/>
              </a:solidFill>
              <a:prstDash val="solid"/>
              <a:round/>
              <a:headEnd type="none" w="med" len="med"/>
              <a:tailEnd type="none" w="med" len="med"/>
            </a:ln>
          </a:left>
          <a:right>
            <a:ln w="3172" cap="flat" cmpd="sng" algn="ctr">
              <a:solidFill>
                <a:srgbClr val="5B9BD5"/>
              </a:solidFill>
              <a:prstDash val="solid"/>
              <a:round/>
              <a:headEnd type="none" w="med" len="med"/>
              <a:tailEnd type="none" w="med" len="med"/>
            </a:ln>
          </a:right>
          <a:top>
            <a:ln w="3172" cap="flat" cmpd="sng" algn="ctr">
              <a:solidFill>
                <a:srgbClr val="5B9BD5"/>
              </a:solidFill>
              <a:prstDash val="solid"/>
              <a:round/>
              <a:headEnd type="none" w="med" len="med"/>
              <a:tailEnd type="none" w="med" len="med"/>
            </a:ln>
          </a:top>
          <a:bottom>
            <a:ln w="3172" cap="flat" cmpd="sng" algn="ctr">
              <a:solidFill>
                <a:srgbClr val="5B9BD5"/>
              </a:solidFill>
              <a:prstDash val="solid"/>
              <a:round/>
              <a:headEnd type="none" w="med" len="med"/>
              <a:tailEnd type="none" w="med" len="med"/>
            </a:ln>
          </a:bottom>
        </a:tcBdr>
      </a:tcStyle>
    </a:wholeTbl>
    <a:band1H>
      <a:tcStyle>
        <a:tcBdr>
          <a:top>
            <a:ln w="3172" cap="flat" cmpd="sng" algn="ctr">
              <a:solidFill>
                <a:srgbClr val="5B9BD5"/>
              </a:solidFill>
              <a:prstDash val="solid"/>
              <a:round/>
              <a:headEnd type="none" w="med" len="med"/>
              <a:tailEnd type="none" w="med" len="med"/>
            </a:ln>
          </a:top>
          <a:bottom>
            <a:ln w="3172" cap="flat" cmpd="sng" algn="ctr">
              <a:solidFill>
                <a:srgbClr val="5B9BD5"/>
              </a:solidFill>
              <a:prstDash val="solid"/>
              <a:round/>
              <a:headEnd type="none" w="med" len="med"/>
              <a:tailEnd type="none" w="med" len="med"/>
            </a:ln>
          </a:bottom>
        </a:tcBdr>
      </a:tcStyle>
    </a:band1H>
    <a:band1V>
      <a:tcStyle>
        <a:tcBdr>
          <a:left>
            <a:ln w="3172" cap="flat" cmpd="sng" algn="ctr">
              <a:solidFill>
                <a:srgbClr val="5B9BD5"/>
              </a:solidFill>
              <a:prstDash val="solid"/>
              <a:round/>
              <a:headEnd type="none" w="med" len="med"/>
              <a:tailEnd type="none" w="med" len="med"/>
            </a:ln>
          </a:left>
          <a:right>
            <a:ln w="3172" cap="flat" cmpd="sng" algn="ctr">
              <a:solidFill>
                <a:srgbClr val="5B9BD5"/>
              </a:solidFill>
              <a:prstDash val="solid"/>
              <a:round/>
              <a:headEnd type="none" w="med" len="med"/>
              <a:tailEnd type="none" w="med" len="med"/>
            </a:ln>
          </a:right>
        </a:tcBdr>
      </a:tcStyle>
    </a:band1V>
    <a:band2V>
      <a:tcStyle>
        <a:tcBdr>
          <a:left>
            <a:ln w="3172" cap="flat" cmpd="sng" algn="ctr">
              <a:solidFill>
                <a:srgbClr val="5B9BD5"/>
              </a:solidFill>
              <a:prstDash val="solid"/>
              <a:round/>
              <a:headEnd type="none" w="med" len="med"/>
              <a:tailEnd type="none" w="med" len="med"/>
            </a:ln>
          </a:left>
          <a:right>
            <a:ln w="3172" cap="flat" cmpd="sng" algn="ctr">
              <a:solidFill>
                <a:srgbClr val="5B9BD5"/>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5B9BD5"/>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5B9BD5"/>
          </a:solidFill>
        </a:fill>
      </a:tcStyle>
    </a:firstRow>
  </a:tblStyle>
  <a:tblStyle styleId="{2D5ABB26-0587-4C30-8999-92F81FD0307C}" styleName="">
    <a:wholeTbl>
      <a:tcTxStyle>
        <a:font>
          <a:latin typeface="+mn-lt"/>
          <a:ea typeface="+mn-ea"/>
          <a:cs typeface="+mn-cs"/>
        </a:font>
        <a:srgbClr val="000000"/>
      </a:tcTxStyle>
      <a:tcStyle>
        <a:tcBdr/>
      </a:tcStyle>
    </a:wholeTbl>
  </a:tblStyle>
  <a:tblStyle styleId="{3C2FFA5D-87B4-456A-9821-1D502468CF0F}" styleName="">
    <a:wholeTbl>
      <a:tcTxStyle>
        <a:font>
          <a:latin typeface="+mn-lt"/>
          <a:ea typeface="+mn-ea"/>
          <a:cs typeface="+mn-cs"/>
        </a:font>
        <a:srgbClr val="000000"/>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wholeTbl>
    <a:band1H>
      <a:tcStyle>
        <a:tcBdr/>
        <a:fill>
          <a:solidFill>
            <a:srgbClr val="4472C4"/>
          </a:solidFill>
        </a:fill>
      </a:tcStyle>
    </a:band1H>
    <a:band2H>
      <a:tcStyle>
        <a:tcBdr/>
        <a:fill>
          <a:solidFill>
            <a:srgbClr val="4472C4"/>
          </a:solidFill>
        </a:fill>
      </a:tcStyle>
    </a:band2H>
    <a:band1V>
      <a:tcStyle>
        <a:tcBdr>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band1V>
    <a:band2V>
      <a:tcStyle>
        <a:tcBdr/>
        <a:fill>
          <a:solidFill>
            <a:srgbClr val="4472C4"/>
          </a:solidFill>
        </a:fill>
      </a:tcStyle>
    </a:band2V>
    <a:lastCol>
      <a:tcTxStyle b="on">
        <a:font>
          <a:latin typeface=""/>
          <a:ea typeface=""/>
          <a:cs typeface=""/>
        </a:font>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lastCol>
    <a:firstCol>
      <a:tcTxStyle b="on">
        <a:font>
          <a:latin typeface=""/>
          <a:ea typeface=""/>
          <a:cs typeface=""/>
        </a:font>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firstCol>
    <a:lastRow>
      <a:tcTxStyle b="on">
        <a:font>
          <a:latin typeface=""/>
          <a:ea typeface=""/>
          <a:cs typeface=""/>
        </a:font>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lastRow>
    <a:firstRow>
      <a:tcTxStyle b="on">
        <a:font>
          <a:latin typeface="+mn-lt"/>
          <a:ea typeface="+mn-ea"/>
          <a:cs typeface="+mn-cs"/>
        </a:font>
        <a:srgbClr val="FFFFFF"/>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FFFFFF"/>
              </a:solidFill>
              <a:prstDash val="solid"/>
              <a:round/>
              <a:headEnd type="none" w="med" len="med"/>
              <a:tailEnd type="none" w="med" len="med"/>
            </a:ln>
          </a:bottom>
        </a:tcBdr>
        <a:fill>
          <a:solidFill>
            <a:srgbClr val="4472C4"/>
          </a:solidFill>
        </a:fill>
      </a:tcStyle>
    </a:firstRow>
  </a:tblStyle>
  <a:tblStyle styleId="{3B4B98B0-60AC-42C2-AFA5-B58CD77FA1E5}" styleName="">
    <a:wholeTbl>
      <a:tcTxStyle>
        <a:font>
          <a:latin typeface="+mn-lt"/>
          <a:ea typeface="+mn-ea"/>
          <a:cs typeface="+mn-cs"/>
        </a:font>
        <a:srgbClr val="000000"/>
      </a:tcTxStyle>
      <a:tcStyle>
        <a:tcBdr>
          <a:top>
            <a:ln w="12701" cap="flat" cmpd="sng" algn="ctr">
              <a:solidFill>
                <a:srgbClr val="4472C4"/>
              </a:solidFill>
              <a:prstDash val="solid"/>
              <a:round/>
              <a:headEnd type="none" w="med" len="med"/>
              <a:tailEnd type="none" w="med" len="med"/>
            </a:ln>
          </a:top>
          <a:bottom>
            <a:ln w="12701" cap="flat" cmpd="sng" algn="ctr">
              <a:solidFill>
                <a:srgbClr val="4472C4"/>
              </a:solidFill>
              <a:prstDash val="solid"/>
              <a:round/>
              <a:headEnd type="none" w="med" len="med"/>
              <a:tailEnd type="none" w="med" len="med"/>
            </a:ln>
          </a:bottom>
        </a:tcBdr>
      </a:tcStyle>
    </a:wholeTbl>
    <a:band1H>
      <a:tcStyle>
        <a:tcBdr/>
        <a:fill>
          <a:solidFill>
            <a:srgbClr val="4472C4"/>
          </a:solidFill>
        </a:fill>
      </a:tcStyle>
    </a:band1H>
    <a:band2H>
      <a:tcStyle>
        <a:tcBdr/>
      </a:tcStyle>
    </a:band2H>
    <a:band1V>
      <a:tcStyle>
        <a:tcBdr/>
        <a:fill>
          <a:solidFill>
            <a:srgbClr val="4472C4"/>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4472C4"/>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4472C4"/>
              </a:solidFill>
              <a:prstDash val="solid"/>
              <a:round/>
              <a:headEnd type="none" w="med" len="med"/>
              <a:tailEnd type="none" w="med" len="med"/>
            </a:ln>
          </a:bottom>
        </a:tcBdr>
      </a:tcStyle>
    </a:firstRow>
  </a:tblStyle>
  <a:tblStyle styleId="{912C8C85-51F0-491E-9774-3900AFEF0FD7}" styleName="">
    <a:wholeTbl>
      <a:tcTxStyle>
        <a:font>
          <a:latin typeface="+mn-lt"/>
          <a:ea typeface="+mn-ea"/>
          <a:cs typeface="+mn-cs"/>
        </a:font>
        <a:srgbClr val="000000"/>
      </a:tcTxStyle>
      <a:tcStyle>
        <a:tcBdr>
          <a:left>
            <a:ln w="3172" cap="flat" cmpd="sng" algn="ctr">
              <a:solidFill>
                <a:srgbClr val="70AD47"/>
              </a:solidFill>
              <a:prstDash val="solid"/>
              <a:round/>
              <a:headEnd type="none" w="med" len="med"/>
              <a:tailEnd type="none" w="med" len="med"/>
            </a:ln>
          </a:left>
          <a:right>
            <a:ln w="3172" cap="flat" cmpd="sng" algn="ctr">
              <a:solidFill>
                <a:srgbClr val="70AD47"/>
              </a:solidFill>
              <a:prstDash val="solid"/>
              <a:round/>
              <a:headEnd type="none" w="med" len="med"/>
              <a:tailEnd type="none" w="med" len="med"/>
            </a:ln>
          </a:right>
          <a:top>
            <a:ln w="3172" cap="flat" cmpd="sng" algn="ctr">
              <a:solidFill>
                <a:srgbClr val="70AD47"/>
              </a:solidFill>
              <a:prstDash val="solid"/>
              <a:round/>
              <a:headEnd type="none" w="med" len="med"/>
              <a:tailEnd type="none" w="med" len="med"/>
            </a:ln>
          </a:top>
          <a:bottom>
            <a:ln w="3172" cap="flat" cmpd="sng" algn="ctr">
              <a:solidFill>
                <a:srgbClr val="70AD47"/>
              </a:solidFill>
              <a:prstDash val="solid"/>
              <a:round/>
              <a:headEnd type="none" w="med" len="med"/>
              <a:tailEnd type="none" w="med" len="med"/>
            </a:ln>
          </a:bottom>
        </a:tcBdr>
      </a:tcStyle>
    </a:wholeTbl>
    <a:band1H>
      <a:tcStyle>
        <a:tcBdr>
          <a:top>
            <a:ln w="3172" cap="flat" cmpd="sng" algn="ctr">
              <a:solidFill>
                <a:srgbClr val="70AD47"/>
              </a:solidFill>
              <a:prstDash val="solid"/>
              <a:round/>
              <a:headEnd type="none" w="med" len="med"/>
              <a:tailEnd type="none" w="med" len="med"/>
            </a:ln>
          </a:top>
          <a:bottom>
            <a:ln w="3172" cap="flat" cmpd="sng" algn="ctr">
              <a:solidFill>
                <a:srgbClr val="70AD47"/>
              </a:solidFill>
              <a:prstDash val="solid"/>
              <a:round/>
              <a:headEnd type="none" w="med" len="med"/>
              <a:tailEnd type="none" w="med" len="med"/>
            </a:ln>
          </a:bottom>
        </a:tcBdr>
      </a:tcStyle>
    </a:band1H>
    <a:band1V>
      <a:tcStyle>
        <a:tcBdr>
          <a:left>
            <a:ln w="3172" cap="flat" cmpd="sng" algn="ctr">
              <a:solidFill>
                <a:srgbClr val="70AD47"/>
              </a:solidFill>
              <a:prstDash val="solid"/>
              <a:round/>
              <a:headEnd type="none" w="med" len="med"/>
              <a:tailEnd type="none" w="med" len="med"/>
            </a:ln>
          </a:left>
          <a:right>
            <a:ln w="3172" cap="flat" cmpd="sng" algn="ctr">
              <a:solidFill>
                <a:srgbClr val="70AD47"/>
              </a:solidFill>
              <a:prstDash val="solid"/>
              <a:round/>
              <a:headEnd type="none" w="med" len="med"/>
              <a:tailEnd type="none" w="med" len="med"/>
            </a:ln>
          </a:right>
        </a:tcBdr>
      </a:tcStyle>
    </a:band1V>
    <a:band2V>
      <a:tcStyle>
        <a:tcBdr>
          <a:left>
            <a:ln w="3172" cap="flat" cmpd="sng" algn="ctr">
              <a:solidFill>
                <a:srgbClr val="70AD47"/>
              </a:solidFill>
              <a:prstDash val="solid"/>
              <a:round/>
              <a:headEnd type="none" w="med" len="med"/>
              <a:tailEnd type="none" w="med" len="med"/>
            </a:ln>
          </a:left>
          <a:right>
            <a:ln w="3172" cap="flat" cmpd="sng" algn="ctr">
              <a:solidFill>
                <a:srgbClr val="70AD47"/>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70AD47"/>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70AD47"/>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107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0516D44-090E-8358-6486-69D04CFA652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A2981DC9-49EC-B4A3-4743-7B7088DB108C}"/>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9C4BB59-6380-4A04-BB4D-A79265EBD453}"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16/06/2023</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D6997B02-056D-EC8E-DCBF-7916DF838181}"/>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B709723F-CFF4-351D-2A3F-A9A88CE434A6}"/>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3BAF03C-CC16-4CD4-B0EF-266529CDD9F8}"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8860688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69FA3BE-4C4C-D3E1-C671-3FD3C40E62D1}"/>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97E192ED-02CE-321D-454C-9548DCB4991A}"/>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0A14F79-2B77-4025-AF8F-6094006F32DB}" type="datetime1">
              <a:rPr lang="en-GB"/>
              <a:pPr lvl="0"/>
              <a:t>16/06/2023</a:t>
            </a:fld>
            <a:endParaRPr lang="en-GB"/>
          </a:p>
        </p:txBody>
      </p:sp>
      <p:sp>
        <p:nvSpPr>
          <p:cNvPr id="4" name="Slide Image Placeholder 3">
            <a:extLst>
              <a:ext uri="{FF2B5EF4-FFF2-40B4-BE49-F238E27FC236}">
                <a16:creationId xmlns:a16="http://schemas.microsoft.com/office/drawing/2014/main" id="{680B17D7-A9BD-B7FF-533E-61A6C7CBCD9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9C2EAF48-605E-3760-9F3D-EA0C4B966529}"/>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9B217C61-D50E-8EDC-B71F-932430E221DF}"/>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981572A6-D1D1-8EF1-CC52-F3934EA3E584}"/>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8334CA7-7DBB-4DF0-A614-D4DA9C7AB66C}" type="slidenum">
              <a:t>‹#›</a:t>
            </a:fld>
            <a:endParaRPr lang="en-GB"/>
          </a:p>
        </p:txBody>
      </p:sp>
    </p:spTree>
    <p:extLst>
      <p:ext uri="{BB962C8B-B14F-4D97-AF65-F5344CB8AC3E}">
        <p14:creationId xmlns:p14="http://schemas.microsoft.com/office/powerpoint/2010/main" val="401166578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58565B-1D6B-E63C-0198-0CD3452EF8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8D0838-41EC-5F27-1B8A-F31B96600B7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6F916FB-6988-6F73-228D-E73E3768865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BC12A94-2593-48D6-B609-D4163F05A9AE}"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4D1D4E-0A78-C568-4791-91CC1F99F3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439B9A-95A3-4231-988E-6A4A2C497B8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56128D6-9EC6-BFBD-64B8-C65D31D9777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806B8EC-C4EF-4504-9B99-60150F7E6730}"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CCE58900-44BD-7640-6C28-89CB741748E5}"/>
              </a:ext>
            </a:extLst>
          </p:cNvPr>
          <p:cNvSpPr/>
          <p:nvPr/>
        </p:nvSpPr>
        <p:spPr>
          <a:xfrm>
            <a:off x="3054" y="-667"/>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3" name="Rectangle 11">
            <a:extLst>
              <a:ext uri="{FF2B5EF4-FFF2-40B4-BE49-F238E27FC236}">
                <a16:creationId xmlns:a16="http://schemas.microsoft.com/office/drawing/2014/main" id="{0F858311-AF97-2D0E-C73C-A1F6BEC97CA9}"/>
              </a:ext>
            </a:extLst>
          </p:cNvPr>
          <p:cNvSpPr/>
          <p:nvPr/>
        </p:nvSpPr>
        <p:spPr>
          <a:xfrm>
            <a:off x="3054" y="-667"/>
            <a:ext cx="12188952" cy="6858000"/>
          </a:xfrm>
          <a:prstGeom prst="rect">
            <a:avLst/>
          </a:prstGeom>
          <a:gradFill>
            <a:gsLst>
              <a:gs pos="0">
                <a:srgbClr val="4D4EE6">
                  <a:alpha val="60000"/>
                </a:srgbClr>
              </a:gs>
              <a:gs pos="100000">
                <a:srgbClr val="F900A0">
                  <a:alpha val="60000"/>
                </a:srgbClr>
              </a:gs>
            </a:gsLst>
            <a:lin ang="27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4" name="Rectangle 12">
            <a:extLst>
              <a:ext uri="{FF2B5EF4-FFF2-40B4-BE49-F238E27FC236}">
                <a16:creationId xmlns:a16="http://schemas.microsoft.com/office/drawing/2014/main" id="{BEA43220-53CF-93B5-02D2-5BA757E824B2}"/>
              </a:ext>
            </a:extLst>
          </p:cNvPr>
          <p:cNvSpPr/>
          <p:nvPr/>
        </p:nvSpPr>
        <p:spPr>
          <a:xfrm>
            <a:off x="3054" y="0"/>
            <a:ext cx="12188952" cy="6858000"/>
          </a:xfrm>
          <a:prstGeom prst="rect">
            <a:avLst/>
          </a:prstGeom>
          <a:solidFill>
            <a:srgbClr val="EEEEEE">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5" name="Oval 13">
            <a:extLst>
              <a:ext uri="{FF2B5EF4-FFF2-40B4-BE49-F238E27FC236}">
                <a16:creationId xmlns:a16="http://schemas.microsoft.com/office/drawing/2014/main" id="{69393132-4F4C-555C-B8F4-17F844F75835}"/>
              </a:ext>
            </a:extLst>
          </p:cNvPr>
          <p:cNvSpPr/>
          <p:nvPr/>
        </p:nvSpPr>
        <p:spPr>
          <a:xfrm rot="16200004">
            <a:off x="2746244" y="-668"/>
            <a:ext cx="6858000" cy="6858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FFCBEC">
                  <a:alpha val="40000"/>
                </a:srgbClr>
              </a:gs>
              <a:gs pos="100000">
                <a:srgbClr val="F900A0">
                  <a:alpha val="40000"/>
                </a:srgbClr>
              </a:gs>
            </a:gsLst>
            <a:lin ang="27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6" name="Oval 14">
            <a:extLst>
              <a:ext uri="{FF2B5EF4-FFF2-40B4-BE49-F238E27FC236}">
                <a16:creationId xmlns:a16="http://schemas.microsoft.com/office/drawing/2014/main" id="{50A38357-5ABF-8F94-2936-6EA52B7D1F78}"/>
              </a:ext>
            </a:extLst>
          </p:cNvPr>
          <p:cNvSpPr/>
          <p:nvPr/>
        </p:nvSpPr>
        <p:spPr>
          <a:xfrm rot="16200004">
            <a:off x="77043" y="1193407"/>
            <a:ext cx="5589937" cy="573791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F900A0">
                  <a:alpha val="40000"/>
                </a:srgbClr>
              </a:gs>
              <a:gs pos="100000">
                <a:srgbClr val="7162FE">
                  <a:alpha val="20000"/>
                </a:srgbClr>
              </a:gs>
            </a:gsLst>
            <a:lin ang="27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7" name="Oval 15">
            <a:extLst>
              <a:ext uri="{FF2B5EF4-FFF2-40B4-BE49-F238E27FC236}">
                <a16:creationId xmlns:a16="http://schemas.microsoft.com/office/drawing/2014/main" id="{A207FD33-3B70-803F-4BD8-DA5A4A8D87FA}"/>
              </a:ext>
            </a:extLst>
          </p:cNvPr>
          <p:cNvSpPr/>
          <p:nvPr/>
        </p:nvSpPr>
        <p:spPr>
          <a:xfrm rot="16200004">
            <a:off x="6442666" y="193602"/>
            <a:ext cx="5760747" cy="573791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F900A0">
                  <a:alpha val="20000"/>
                </a:srgbClr>
              </a:gs>
              <a:gs pos="100000">
                <a:srgbClr val="7162FE">
                  <a:alpha val="40000"/>
                </a:srgbClr>
              </a:gs>
            </a:gsLst>
            <a:lin ang="27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pic>
        <p:nvPicPr>
          <p:cNvPr id="8" name="Picture 16" descr="Tag=CustomerPhoto&#10;Crop=1&#10;Align=N/A">
            <a:extLst>
              <a:ext uri="{FF2B5EF4-FFF2-40B4-BE49-F238E27FC236}">
                <a16:creationId xmlns:a16="http://schemas.microsoft.com/office/drawing/2014/main" id="{E1CB792F-42ED-A3F5-69F5-1B9D57CC01A5}"/>
              </a:ext>
            </a:extLst>
          </p:cNvPr>
          <p:cNvPicPr>
            <a:picLocks noChangeAspect="1"/>
          </p:cNvPicPr>
          <p:nvPr/>
        </p:nvPicPr>
        <p:blipFill>
          <a:blip r:embed="rId2">
            <a:alphaModFix amt="20000"/>
          </a:blip>
          <a:stretch>
            <a:fillRect/>
          </a:stretch>
        </p:blipFill>
        <p:spPr>
          <a:xfrm>
            <a:off x="3044" y="-667"/>
            <a:ext cx="12188952" cy="6858000"/>
          </a:xfrm>
          <a:prstGeom prst="rect">
            <a:avLst/>
          </a:prstGeom>
          <a:noFill/>
          <a:ln cap="flat">
            <a:noFill/>
          </a:ln>
        </p:spPr>
      </p:pic>
      <p:sp>
        <p:nvSpPr>
          <p:cNvPr id="9" name="Title 1">
            <a:extLst>
              <a:ext uri="{FF2B5EF4-FFF2-40B4-BE49-F238E27FC236}">
                <a16:creationId xmlns:a16="http://schemas.microsoft.com/office/drawing/2014/main" id="{BAD8497F-522B-E3F7-EDE4-29A24F02A540}"/>
              </a:ext>
            </a:extLst>
          </p:cNvPr>
          <p:cNvSpPr txBox="1">
            <a:spLocks noGrp="1"/>
          </p:cNvSpPr>
          <p:nvPr>
            <p:ph type="title"/>
          </p:nvPr>
        </p:nvSpPr>
        <p:spPr>
          <a:xfrm>
            <a:off x="1527048" y="1121703"/>
            <a:ext cx="9144000" cy="2387598"/>
          </a:xfrm>
        </p:spPr>
        <p:txBody>
          <a:bodyPr anchorCtr="1"/>
          <a:lstStyle>
            <a:lvl1pPr algn="ctr">
              <a:defRPr>
                <a:solidFill>
                  <a:srgbClr val="FFFFFF"/>
                </a:solidFill>
                <a:effectLst>
                  <a:outerShdw dist="38096" dir="2700000">
                    <a:srgbClr val="000000"/>
                  </a:outerShdw>
                </a:effectLst>
                <a:ea typeface="Cambria" pitchFamily="18"/>
                <a:cs typeface="Sabon Next LT" pitchFamily="2"/>
              </a:defRPr>
            </a:lvl1pPr>
          </a:lstStyle>
          <a:p>
            <a:pPr lvl="0"/>
            <a:r>
              <a:rPr lang="en-US"/>
              <a:t>Click to edit Master title style</a:t>
            </a:r>
            <a:endParaRPr lang="en-GB"/>
          </a:p>
        </p:txBody>
      </p:sp>
      <p:sp>
        <p:nvSpPr>
          <p:cNvPr id="10" name="Text Placeholder 12">
            <a:extLst>
              <a:ext uri="{FF2B5EF4-FFF2-40B4-BE49-F238E27FC236}">
                <a16:creationId xmlns:a16="http://schemas.microsoft.com/office/drawing/2014/main" id="{C5E9B66C-3C1F-6295-E9FB-062A681B9EE5}"/>
              </a:ext>
            </a:extLst>
          </p:cNvPr>
          <p:cNvSpPr txBox="1">
            <a:spLocks noGrp="1"/>
          </p:cNvSpPr>
          <p:nvPr>
            <p:ph type="body" idx="4294967295"/>
          </p:nvPr>
        </p:nvSpPr>
        <p:spPr>
          <a:xfrm>
            <a:off x="1527048" y="3600450"/>
            <a:ext cx="9144000" cy="2451104"/>
          </a:xfrm>
        </p:spPr>
        <p:txBody>
          <a:bodyPr anchorCtr="1"/>
          <a:lstStyle>
            <a:lvl1pPr marL="0" indent="0" algn="ctr">
              <a:buNone/>
              <a:defRPr sz="2800">
                <a:solidFill>
                  <a:srgbClr val="FFFFFF"/>
                </a:solidFill>
              </a:defRPr>
            </a:lvl1pPr>
          </a:lstStyle>
          <a:p>
            <a:pPr lvl="0"/>
            <a:r>
              <a:rPr lang="en-US"/>
              <a:t>Click to edit Master text styles</a:t>
            </a:r>
          </a:p>
        </p:txBody>
      </p:sp>
    </p:spTree>
    <p:extLst>
      <p:ext uri="{BB962C8B-B14F-4D97-AF65-F5344CB8AC3E}">
        <p14:creationId xmlns:p14="http://schemas.microsoft.com/office/powerpoint/2010/main" val="3585674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3D01D727-60B2-2C28-8B04-027D432CDC2F}"/>
              </a:ext>
            </a:extLst>
          </p:cNvPr>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3" name="Frame 11">
            <a:extLst>
              <a:ext uri="{FF2B5EF4-FFF2-40B4-BE49-F238E27FC236}">
                <a16:creationId xmlns:a16="http://schemas.microsoft.com/office/drawing/2014/main" id="{449E6AF0-70DD-5726-14F4-F81EEA97225E}"/>
              </a:ext>
            </a:extLst>
          </p:cNvPr>
          <p:cNvSpPr/>
          <p:nvPr/>
        </p:nvSpPr>
        <p:spPr>
          <a:xfrm>
            <a:off x="0" y="0"/>
            <a:ext cx="12188952" cy="6858000"/>
          </a:xfrm>
          <a:custGeom>
            <a:avLst>
              <a:gd name="f5" fmla="val 7164"/>
            </a:avLst>
            <a:gdLst>
              <a:gd name="f1" fmla="val w"/>
              <a:gd name="f2" fmla="val h"/>
              <a:gd name="f3" fmla="val ss"/>
              <a:gd name="f4" fmla="val 0"/>
              <a:gd name="f5" fmla="val 7164"/>
              <a:gd name="f6" fmla="abs f1"/>
              <a:gd name="f7" fmla="abs f2"/>
              <a:gd name="f8" fmla="abs f3"/>
              <a:gd name="f9" fmla="val f4"/>
              <a:gd name="f10" fmla="val f5"/>
              <a:gd name="f11" fmla="?: f6 f1 1"/>
              <a:gd name="f12" fmla="?: f7 f2 1"/>
              <a:gd name="f13" fmla="?: f8 f3 1"/>
              <a:gd name="f14" fmla="*/ f11 1 21600"/>
              <a:gd name="f15" fmla="*/ f12 1 21600"/>
              <a:gd name="f16" fmla="*/ 21600 f11 1"/>
              <a:gd name="f17" fmla="*/ 21600 f12 1"/>
              <a:gd name="f18" fmla="min f15 f14"/>
              <a:gd name="f19" fmla="*/ f16 1 f13"/>
              <a:gd name="f20" fmla="*/ f17 1 f13"/>
              <a:gd name="f21" fmla="val f19"/>
              <a:gd name="f22" fmla="val f20"/>
              <a:gd name="f23" fmla="*/ f9 f18 1"/>
              <a:gd name="f24" fmla="+- f22 0 f9"/>
              <a:gd name="f25" fmla="+- f21 0 f9"/>
              <a:gd name="f26" fmla="*/ f21 f18 1"/>
              <a:gd name="f27" fmla="*/ f22 f18 1"/>
              <a:gd name="f28" fmla="min f25 f24"/>
              <a:gd name="f29" fmla="*/ f28 f10 1"/>
              <a:gd name="f30" fmla="*/ f29 1 100000"/>
              <a:gd name="f31" fmla="+- f21 0 f30"/>
              <a:gd name="f32" fmla="+- f22 0 f30"/>
              <a:gd name="f33" fmla="*/ f30 f18 1"/>
              <a:gd name="f34" fmla="*/ f31 f18 1"/>
              <a:gd name="f35" fmla="*/ f32 f18 1"/>
            </a:gdLst>
            <a:ahLst/>
            <a:cxnLst>
              <a:cxn ang="3cd4">
                <a:pos x="hc" y="t"/>
              </a:cxn>
              <a:cxn ang="0">
                <a:pos x="r" y="vc"/>
              </a:cxn>
              <a:cxn ang="cd4">
                <a:pos x="hc" y="b"/>
              </a:cxn>
              <a:cxn ang="cd2">
                <a:pos x="l" y="vc"/>
              </a:cxn>
            </a:cxnLst>
            <a:rect l="f33" t="f33" r="f34" b="f35"/>
            <a:pathLst>
              <a:path>
                <a:moveTo>
                  <a:pt x="f23" y="f23"/>
                </a:moveTo>
                <a:lnTo>
                  <a:pt x="f26" y="f23"/>
                </a:lnTo>
                <a:lnTo>
                  <a:pt x="f26" y="f27"/>
                </a:lnTo>
                <a:lnTo>
                  <a:pt x="f23" y="f27"/>
                </a:lnTo>
                <a:close/>
                <a:moveTo>
                  <a:pt x="f33" y="f33"/>
                </a:moveTo>
                <a:lnTo>
                  <a:pt x="f33" y="f35"/>
                </a:lnTo>
                <a:lnTo>
                  <a:pt x="f34" y="f35"/>
                </a:lnTo>
                <a:lnTo>
                  <a:pt x="f34" y="f33"/>
                </a:lnTo>
                <a:close/>
              </a:path>
            </a:pathLst>
          </a:custGeom>
          <a:gradFill>
            <a:gsLst>
              <a:gs pos="0">
                <a:srgbClr val="4D4EE6">
                  <a:alpha val="40000"/>
                </a:srgbClr>
              </a:gs>
              <a:gs pos="100000">
                <a:srgbClr val="F900A0">
                  <a:alpha val="40000"/>
                </a:srgbClr>
              </a:gs>
            </a:gsLst>
            <a:lin ang="27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4" name="Title 1">
            <a:extLst>
              <a:ext uri="{FF2B5EF4-FFF2-40B4-BE49-F238E27FC236}">
                <a16:creationId xmlns:a16="http://schemas.microsoft.com/office/drawing/2014/main" id="{9AB46BB8-D29D-8F09-9D00-74AB9E50ED21}"/>
              </a:ext>
            </a:extLst>
          </p:cNvPr>
          <p:cNvSpPr txBox="1">
            <a:spLocks noGrp="1"/>
          </p:cNvSpPr>
          <p:nvPr>
            <p:ph type="title"/>
          </p:nvPr>
        </p:nvSpPr>
        <p:spPr>
          <a:xfrm>
            <a:off x="838203" y="914400"/>
            <a:ext cx="5992547" cy="2827425"/>
          </a:xfrm>
        </p:spPr>
        <p:txBody>
          <a:bodyPr anchor="t"/>
          <a:lstStyle>
            <a:lvl1pPr>
              <a:defRPr sz="4400"/>
            </a:lvl1pPr>
          </a:lstStyle>
          <a:p>
            <a:pPr lvl="0"/>
            <a:r>
              <a:rPr lang="en-US"/>
              <a:t>Click to edit Master title style</a:t>
            </a:r>
            <a:endParaRPr lang="en-GB"/>
          </a:p>
        </p:txBody>
      </p:sp>
      <p:sp>
        <p:nvSpPr>
          <p:cNvPr id="5" name="Content Placeholder 2">
            <a:extLst>
              <a:ext uri="{FF2B5EF4-FFF2-40B4-BE49-F238E27FC236}">
                <a16:creationId xmlns:a16="http://schemas.microsoft.com/office/drawing/2014/main" id="{0F42D0EC-8DE9-1D2B-471C-4D59F636C3FD}"/>
              </a:ext>
            </a:extLst>
          </p:cNvPr>
          <p:cNvSpPr txBox="1">
            <a:spLocks noGrp="1"/>
          </p:cNvSpPr>
          <p:nvPr>
            <p:ph idx="4294967295"/>
          </p:nvPr>
        </p:nvSpPr>
        <p:spPr>
          <a:xfrm>
            <a:off x="6976085" y="914400"/>
            <a:ext cx="4377717" cy="2827425"/>
          </a:xfrm>
        </p:spPr>
        <p:txBody>
          <a:bodyPr/>
          <a:lstStyle>
            <a:lvl1pPr marL="228600">
              <a:buNone/>
              <a:defRPr sz="1800"/>
            </a:lvl1pPr>
          </a:lstStyle>
          <a:p>
            <a:pPr lvl="0"/>
            <a:r>
              <a:rPr lang="en-US"/>
              <a:t>Click to edit Master text styles</a:t>
            </a:r>
          </a:p>
        </p:txBody>
      </p:sp>
      <p:sp>
        <p:nvSpPr>
          <p:cNvPr id="6" name="Picture Placeholder 13">
            <a:extLst>
              <a:ext uri="{FF2B5EF4-FFF2-40B4-BE49-F238E27FC236}">
                <a16:creationId xmlns:a16="http://schemas.microsoft.com/office/drawing/2014/main" id="{DCE44730-456D-3AA5-6BF9-888BAD1447F4}"/>
              </a:ext>
            </a:extLst>
          </p:cNvPr>
          <p:cNvSpPr txBox="1">
            <a:spLocks noGrp="1"/>
          </p:cNvSpPr>
          <p:nvPr>
            <p:ph type="pic" idx="4294967295"/>
          </p:nvPr>
        </p:nvSpPr>
        <p:spPr>
          <a:xfrm>
            <a:off x="490539" y="4059936"/>
            <a:ext cx="2807208" cy="2322576"/>
          </a:xfrm>
          <a:solidFill>
            <a:srgbClr val="1EBE9B"/>
          </a:solidFill>
        </p:spPr>
        <p:txBody>
          <a:bodyPr/>
          <a:lstStyle>
            <a:lvl1pPr>
              <a:defRPr/>
            </a:lvl1pPr>
          </a:lstStyle>
          <a:p>
            <a:pPr lvl="0"/>
            <a:r>
              <a:rPr lang="en-US"/>
              <a:t>Click icon to add picture</a:t>
            </a:r>
            <a:endParaRPr lang="en-GB"/>
          </a:p>
        </p:txBody>
      </p:sp>
      <p:sp>
        <p:nvSpPr>
          <p:cNvPr id="7" name="Picture Placeholder 13">
            <a:extLst>
              <a:ext uri="{FF2B5EF4-FFF2-40B4-BE49-F238E27FC236}">
                <a16:creationId xmlns:a16="http://schemas.microsoft.com/office/drawing/2014/main" id="{BADDD00B-F6BF-1028-0F62-2DBF2CA98FC1}"/>
              </a:ext>
            </a:extLst>
          </p:cNvPr>
          <p:cNvSpPr txBox="1">
            <a:spLocks noGrp="1"/>
          </p:cNvSpPr>
          <p:nvPr>
            <p:ph type="pic" idx="4294967295"/>
          </p:nvPr>
        </p:nvSpPr>
        <p:spPr>
          <a:xfrm>
            <a:off x="3291840" y="4059936"/>
            <a:ext cx="2807208" cy="2322576"/>
          </a:xfrm>
          <a:solidFill>
            <a:srgbClr val="1EBE9B"/>
          </a:solidFill>
        </p:spPr>
        <p:txBody>
          <a:bodyPr/>
          <a:lstStyle>
            <a:lvl1pPr>
              <a:defRPr/>
            </a:lvl1pPr>
          </a:lstStyle>
          <a:p>
            <a:pPr lvl="0"/>
            <a:r>
              <a:rPr lang="en-US"/>
              <a:t>Click icon to add picture</a:t>
            </a:r>
            <a:endParaRPr lang="en-GB"/>
          </a:p>
        </p:txBody>
      </p:sp>
      <p:sp>
        <p:nvSpPr>
          <p:cNvPr id="8" name="Picture Placeholder 13">
            <a:extLst>
              <a:ext uri="{FF2B5EF4-FFF2-40B4-BE49-F238E27FC236}">
                <a16:creationId xmlns:a16="http://schemas.microsoft.com/office/drawing/2014/main" id="{5F7BAAFE-36EF-2807-4B7F-D4034D8BA22D}"/>
              </a:ext>
            </a:extLst>
          </p:cNvPr>
          <p:cNvSpPr txBox="1">
            <a:spLocks noGrp="1"/>
          </p:cNvSpPr>
          <p:nvPr>
            <p:ph type="pic" idx="4294967295"/>
          </p:nvPr>
        </p:nvSpPr>
        <p:spPr>
          <a:xfrm>
            <a:off x="6099048" y="4059936"/>
            <a:ext cx="2807208" cy="2322576"/>
          </a:xfrm>
          <a:solidFill>
            <a:srgbClr val="1EBE9B"/>
          </a:solidFill>
        </p:spPr>
        <p:txBody>
          <a:bodyPr/>
          <a:lstStyle>
            <a:lvl1pPr>
              <a:defRPr/>
            </a:lvl1pPr>
          </a:lstStyle>
          <a:p>
            <a:pPr lvl="0"/>
            <a:r>
              <a:rPr lang="en-US"/>
              <a:t>Click icon to add picture</a:t>
            </a:r>
            <a:endParaRPr lang="en-GB"/>
          </a:p>
        </p:txBody>
      </p:sp>
      <p:sp>
        <p:nvSpPr>
          <p:cNvPr id="9" name="Picture Placeholder 13">
            <a:extLst>
              <a:ext uri="{FF2B5EF4-FFF2-40B4-BE49-F238E27FC236}">
                <a16:creationId xmlns:a16="http://schemas.microsoft.com/office/drawing/2014/main" id="{4D15B834-5B49-6AC1-B3F8-83F20FB1B563}"/>
              </a:ext>
            </a:extLst>
          </p:cNvPr>
          <p:cNvSpPr txBox="1">
            <a:spLocks noGrp="1"/>
          </p:cNvSpPr>
          <p:nvPr>
            <p:ph type="pic" idx="4294967295"/>
          </p:nvPr>
        </p:nvSpPr>
        <p:spPr>
          <a:xfrm>
            <a:off x="8906255" y="4059936"/>
            <a:ext cx="2807208" cy="2322576"/>
          </a:xfrm>
          <a:solidFill>
            <a:srgbClr val="1EBE9B"/>
          </a:solidFill>
        </p:spPr>
        <p:txBody>
          <a:bodyPr/>
          <a:lstStyle>
            <a:lvl1pPr>
              <a:defRPr/>
            </a:lvl1pPr>
          </a:lstStyle>
          <a:p>
            <a:pPr lvl="0"/>
            <a:r>
              <a:rPr lang="en-US"/>
              <a:t>Click icon to add picture</a:t>
            </a:r>
            <a:endParaRPr lang="en-GB"/>
          </a:p>
        </p:txBody>
      </p:sp>
      <p:sp>
        <p:nvSpPr>
          <p:cNvPr id="10" name="Date Placeholder 1">
            <a:extLst>
              <a:ext uri="{FF2B5EF4-FFF2-40B4-BE49-F238E27FC236}">
                <a16:creationId xmlns:a16="http://schemas.microsoft.com/office/drawing/2014/main" id="{C2D812A5-E2EE-A167-3751-3B544B970562}"/>
              </a:ext>
            </a:extLst>
          </p:cNvPr>
          <p:cNvSpPr txBox="1">
            <a:spLocks noGrp="1"/>
          </p:cNvSpPr>
          <p:nvPr>
            <p:ph type="dt" sz="half" idx="7"/>
          </p:nvPr>
        </p:nvSpPr>
        <p:spPr/>
        <p:txBody>
          <a:bodyPr/>
          <a:lstStyle>
            <a:lvl1pPr>
              <a:defRPr/>
            </a:lvl1pPr>
          </a:lstStyle>
          <a:p>
            <a:pPr lvl="0"/>
            <a:r>
              <a:rPr lang="en-GB"/>
              <a:t>3/1/20XX</a:t>
            </a:r>
          </a:p>
        </p:txBody>
      </p:sp>
      <p:sp>
        <p:nvSpPr>
          <p:cNvPr id="11" name="Footer Placeholder 2">
            <a:extLst>
              <a:ext uri="{FF2B5EF4-FFF2-40B4-BE49-F238E27FC236}">
                <a16:creationId xmlns:a16="http://schemas.microsoft.com/office/drawing/2014/main" id="{62C4AE77-A3C5-E537-A274-20DB1FADB73F}"/>
              </a:ext>
            </a:extLst>
          </p:cNvPr>
          <p:cNvSpPr txBox="1">
            <a:spLocks noGrp="1"/>
          </p:cNvSpPr>
          <p:nvPr>
            <p:ph type="ftr" sz="quarter" idx="9"/>
          </p:nvPr>
        </p:nvSpPr>
        <p:spPr/>
        <p:txBody>
          <a:bodyPr/>
          <a:lstStyle>
            <a:lvl1pPr>
              <a:defRPr/>
            </a:lvl1pPr>
          </a:lstStyle>
          <a:p>
            <a:pPr lvl="0"/>
            <a:r>
              <a:rPr lang="en-GB"/>
              <a:t>SAMPLE FOOTER TEXT</a:t>
            </a:r>
          </a:p>
        </p:txBody>
      </p:sp>
      <p:sp>
        <p:nvSpPr>
          <p:cNvPr id="12" name="Slide Number Placeholder 3">
            <a:extLst>
              <a:ext uri="{FF2B5EF4-FFF2-40B4-BE49-F238E27FC236}">
                <a16:creationId xmlns:a16="http://schemas.microsoft.com/office/drawing/2014/main" id="{9952FFEF-249E-99D4-EA77-83FE73180AFC}"/>
              </a:ext>
            </a:extLst>
          </p:cNvPr>
          <p:cNvSpPr txBox="1">
            <a:spLocks noGrp="1"/>
          </p:cNvSpPr>
          <p:nvPr>
            <p:ph type="sldNum" sz="quarter" idx="8"/>
          </p:nvPr>
        </p:nvSpPr>
        <p:spPr/>
        <p:txBody>
          <a:bodyPr/>
          <a:lstStyle>
            <a:lvl1pPr>
              <a:defRPr/>
            </a:lvl1pPr>
          </a:lstStyle>
          <a:p>
            <a:pPr lvl="0"/>
            <a:fld id="{E1B9500D-0D4F-4212-B103-7846D2A7CDBB}" type="slidenum">
              <a:t>‹#›</a:t>
            </a:fld>
            <a:endParaRPr lang="en-GB"/>
          </a:p>
        </p:txBody>
      </p:sp>
    </p:spTree>
    <p:extLst>
      <p:ext uri="{BB962C8B-B14F-4D97-AF65-F5344CB8AC3E}">
        <p14:creationId xmlns:p14="http://schemas.microsoft.com/office/powerpoint/2010/main" val="364038043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9391E-3E3A-F460-9F88-062FD371A590}"/>
              </a:ext>
            </a:extLst>
          </p:cNvPr>
          <p:cNvSpPr txBox="1">
            <a:spLocks noGrp="1"/>
          </p:cNvSpPr>
          <p:nvPr>
            <p:ph type="title"/>
          </p:nvPr>
        </p:nvSpPr>
        <p:spPr>
          <a:xfrm>
            <a:off x="841248" y="857250"/>
            <a:ext cx="5914933" cy="2076446"/>
          </a:xfrm>
        </p:spPr>
        <p:txBody>
          <a:bodyPr anchor="b"/>
          <a:lstStyle>
            <a:lvl1pPr>
              <a:defRPr sz="44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138F4024-C80D-F14C-B3DD-70A374F4A6AE}"/>
              </a:ext>
            </a:extLst>
          </p:cNvPr>
          <p:cNvSpPr txBox="1">
            <a:spLocks noGrp="1"/>
          </p:cNvSpPr>
          <p:nvPr>
            <p:ph idx="4294967295"/>
          </p:nvPr>
        </p:nvSpPr>
        <p:spPr>
          <a:xfrm>
            <a:off x="841248" y="3190871"/>
            <a:ext cx="5914933" cy="2986082"/>
          </a:xfrm>
        </p:spPr>
        <p:txBody>
          <a:bodyPr>
            <a:noAutofit/>
          </a:bodyPr>
          <a:lstStyle>
            <a:lvl1pPr marL="228600">
              <a:lnSpc>
                <a:spcPct val="100000"/>
              </a:lnSpc>
              <a:buNone/>
              <a:defRPr sz="1800"/>
            </a:lvl1pPr>
          </a:lstStyle>
          <a:p>
            <a:pPr lvl="0"/>
            <a:r>
              <a:rPr lang="en-US"/>
              <a:t>Click to edit Master text styles</a:t>
            </a:r>
          </a:p>
        </p:txBody>
      </p:sp>
      <p:sp>
        <p:nvSpPr>
          <p:cNvPr id="4" name="Date Placeholder 1">
            <a:extLst>
              <a:ext uri="{FF2B5EF4-FFF2-40B4-BE49-F238E27FC236}">
                <a16:creationId xmlns:a16="http://schemas.microsoft.com/office/drawing/2014/main" id="{FA2A5D7B-255D-E17E-8141-C8D55F6698B9}"/>
              </a:ext>
            </a:extLst>
          </p:cNvPr>
          <p:cNvSpPr txBox="1">
            <a:spLocks noGrp="1"/>
          </p:cNvSpPr>
          <p:nvPr>
            <p:ph type="dt" sz="half" idx="7"/>
          </p:nvPr>
        </p:nvSpPr>
        <p:spPr/>
        <p:txBody>
          <a:bodyPr/>
          <a:lstStyle>
            <a:lvl1pPr>
              <a:defRPr>
                <a:solidFill>
                  <a:srgbClr val="201449"/>
                </a:solidFill>
              </a:defRPr>
            </a:lvl1pPr>
          </a:lstStyle>
          <a:p>
            <a:pPr lvl="0"/>
            <a:r>
              <a:rPr lang="en-GB"/>
              <a:t>3/1/20XX</a:t>
            </a:r>
          </a:p>
        </p:txBody>
      </p:sp>
      <p:sp>
        <p:nvSpPr>
          <p:cNvPr id="5" name="Picture Placeholder 23">
            <a:extLst>
              <a:ext uri="{FF2B5EF4-FFF2-40B4-BE49-F238E27FC236}">
                <a16:creationId xmlns:a16="http://schemas.microsoft.com/office/drawing/2014/main" id="{DF5A56B1-95F2-A921-41B6-C88DD44494F1}"/>
              </a:ext>
            </a:extLst>
          </p:cNvPr>
          <p:cNvSpPr txBox="1">
            <a:spLocks noGrp="1"/>
          </p:cNvSpPr>
          <p:nvPr>
            <p:ph type="pic" idx="4294967295"/>
          </p:nvPr>
        </p:nvSpPr>
        <p:spPr>
          <a:xfrm>
            <a:off x="7589520" y="0"/>
            <a:ext cx="4599432" cy="2286000"/>
          </a:xfrm>
          <a:solidFill>
            <a:srgbClr val="1EBE9B"/>
          </a:solidFill>
        </p:spPr>
        <p:txBody>
          <a:bodyPr/>
          <a:lstStyle>
            <a:lvl1pPr>
              <a:defRPr/>
            </a:lvl1pPr>
          </a:lstStyle>
          <a:p>
            <a:pPr lvl="0"/>
            <a:r>
              <a:rPr lang="en-US"/>
              <a:t>Click icon to add picture</a:t>
            </a:r>
            <a:endParaRPr lang="en-GB"/>
          </a:p>
        </p:txBody>
      </p:sp>
      <p:sp>
        <p:nvSpPr>
          <p:cNvPr id="6" name="Picture Placeholder 23">
            <a:extLst>
              <a:ext uri="{FF2B5EF4-FFF2-40B4-BE49-F238E27FC236}">
                <a16:creationId xmlns:a16="http://schemas.microsoft.com/office/drawing/2014/main" id="{EA9D7267-D356-DFE5-E626-9B3043F72444}"/>
              </a:ext>
            </a:extLst>
          </p:cNvPr>
          <p:cNvSpPr txBox="1">
            <a:spLocks noGrp="1"/>
          </p:cNvSpPr>
          <p:nvPr>
            <p:ph type="pic" idx="4294967295"/>
          </p:nvPr>
        </p:nvSpPr>
        <p:spPr>
          <a:xfrm>
            <a:off x="7589520" y="2286000"/>
            <a:ext cx="4599432" cy="2286000"/>
          </a:xfrm>
          <a:solidFill>
            <a:srgbClr val="1EBE9B"/>
          </a:solidFill>
        </p:spPr>
        <p:txBody>
          <a:bodyPr/>
          <a:lstStyle>
            <a:lvl1pPr>
              <a:defRPr/>
            </a:lvl1pPr>
          </a:lstStyle>
          <a:p>
            <a:pPr lvl="0"/>
            <a:r>
              <a:rPr lang="en-US"/>
              <a:t>Click icon to add picture</a:t>
            </a:r>
            <a:endParaRPr lang="en-GB"/>
          </a:p>
        </p:txBody>
      </p:sp>
      <p:sp>
        <p:nvSpPr>
          <p:cNvPr id="7" name="Picture Placeholder 23">
            <a:extLst>
              <a:ext uri="{FF2B5EF4-FFF2-40B4-BE49-F238E27FC236}">
                <a16:creationId xmlns:a16="http://schemas.microsoft.com/office/drawing/2014/main" id="{1B8DBA98-6EB8-D0AE-86FB-7FBB7F6B1432}"/>
              </a:ext>
            </a:extLst>
          </p:cNvPr>
          <p:cNvSpPr txBox="1">
            <a:spLocks noGrp="1"/>
          </p:cNvSpPr>
          <p:nvPr>
            <p:ph type="pic" idx="4294967295"/>
          </p:nvPr>
        </p:nvSpPr>
        <p:spPr>
          <a:xfrm>
            <a:off x="7589520" y="4572000"/>
            <a:ext cx="4599432" cy="2286000"/>
          </a:xfrm>
          <a:solidFill>
            <a:srgbClr val="1EBE9B"/>
          </a:solidFill>
        </p:spPr>
        <p:txBody>
          <a:bodyPr/>
          <a:lstStyle>
            <a:lvl1pPr>
              <a:defRPr/>
            </a:lvl1pPr>
          </a:lstStyle>
          <a:p>
            <a:pPr lvl="0"/>
            <a:r>
              <a:rPr lang="en-US"/>
              <a:t>Click icon to add picture</a:t>
            </a:r>
            <a:endParaRPr lang="en-GB"/>
          </a:p>
        </p:txBody>
      </p:sp>
      <p:sp>
        <p:nvSpPr>
          <p:cNvPr id="8" name="Footer Placeholder 2">
            <a:extLst>
              <a:ext uri="{FF2B5EF4-FFF2-40B4-BE49-F238E27FC236}">
                <a16:creationId xmlns:a16="http://schemas.microsoft.com/office/drawing/2014/main" id="{EC1AA9AD-B864-95D4-8976-FB3D91B932E1}"/>
              </a:ext>
            </a:extLst>
          </p:cNvPr>
          <p:cNvSpPr txBox="1">
            <a:spLocks noGrp="1"/>
          </p:cNvSpPr>
          <p:nvPr>
            <p:ph type="ftr" sz="quarter" idx="9"/>
          </p:nvPr>
        </p:nvSpPr>
        <p:spPr/>
        <p:txBody>
          <a:bodyPr anchorCtr="0"/>
          <a:lstStyle>
            <a:lvl1pPr algn="l">
              <a:defRPr>
                <a:solidFill>
                  <a:srgbClr val="201449"/>
                </a:solidFill>
              </a:defRPr>
            </a:lvl1pPr>
          </a:lstStyle>
          <a:p>
            <a:pPr lvl="0"/>
            <a:r>
              <a:rPr lang="en-GB"/>
              <a:t>SAMPLE FOOTER TEXT</a:t>
            </a:r>
          </a:p>
        </p:txBody>
      </p:sp>
      <p:sp>
        <p:nvSpPr>
          <p:cNvPr id="9" name="Slide Number Placeholder 3">
            <a:extLst>
              <a:ext uri="{FF2B5EF4-FFF2-40B4-BE49-F238E27FC236}">
                <a16:creationId xmlns:a16="http://schemas.microsoft.com/office/drawing/2014/main" id="{F27C6E24-F9F1-419D-5A6A-1EFD4B11E013}"/>
              </a:ext>
            </a:extLst>
          </p:cNvPr>
          <p:cNvSpPr txBox="1">
            <a:spLocks noGrp="1"/>
          </p:cNvSpPr>
          <p:nvPr>
            <p:ph type="sldNum" sz="quarter" idx="8"/>
          </p:nvPr>
        </p:nvSpPr>
        <p:spPr/>
        <p:txBody>
          <a:bodyPr/>
          <a:lstStyle>
            <a:lvl1pPr>
              <a:defRPr/>
            </a:lvl1pPr>
          </a:lstStyle>
          <a:p>
            <a:pPr lvl="0"/>
            <a:fld id="{6984BF56-A40F-4CB8-9973-C41483627B89}" type="slidenum">
              <a:t>‹#›</a:t>
            </a:fld>
            <a:endParaRPr lang="en-GB"/>
          </a:p>
        </p:txBody>
      </p:sp>
    </p:spTree>
    <p:extLst>
      <p:ext uri="{BB962C8B-B14F-4D97-AF65-F5344CB8AC3E}">
        <p14:creationId xmlns:p14="http://schemas.microsoft.com/office/powerpoint/2010/main" val="2489966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ction Brea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B80A79EA-0913-BDEA-7CB8-7E701B4477FB}"/>
              </a:ext>
            </a:extLst>
          </p:cNvPr>
          <p:cNvSpPr/>
          <p:nvPr/>
        </p:nvSpPr>
        <p:spPr>
          <a:xfrm>
            <a:off x="9281" y="9281"/>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3" name="Rectangle 5">
            <a:extLst>
              <a:ext uri="{FF2B5EF4-FFF2-40B4-BE49-F238E27FC236}">
                <a16:creationId xmlns:a16="http://schemas.microsoft.com/office/drawing/2014/main" id="{04960F87-EDFE-F3B0-157E-D90375A5B921}"/>
              </a:ext>
            </a:extLst>
          </p:cNvPr>
          <p:cNvSpPr/>
          <p:nvPr/>
        </p:nvSpPr>
        <p:spPr>
          <a:xfrm>
            <a:off x="12326" y="9281"/>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4" name="Rectangle 6">
            <a:extLst>
              <a:ext uri="{FF2B5EF4-FFF2-40B4-BE49-F238E27FC236}">
                <a16:creationId xmlns:a16="http://schemas.microsoft.com/office/drawing/2014/main" id="{3EB7464E-72A0-2CE8-235D-E2379328568B}"/>
              </a:ext>
            </a:extLst>
          </p:cNvPr>
          <p:cNvSpPr/>
          <p:nvPr/>
        </p:nvSpPr>
        <p:spPr>
          <a:xfrm>
            <a:off x="1527" y="0"/>
            <a:ext cx="12188952" cy="6858000"/>
          </a:xfrm>
          <a:prstGeom prst="rect">
            <a:avLst/>
          </a:prstGeom>
          <a:gradFill>
            <a:gsLst>
              <a:gs pos="0">
                <a:srgbClr val="4D4EE6">
                  <a:alpha val="60000"/>
                </a:srgbClr>
              </a:gs>
              <a:gs pos="100000">
                <a:srgbClr val="F900A0">
                  <a:alpha val="60000"/>
                </a:srgbClr>
              </a:gs>
            </a:gsLst>
            <a:lin ang="27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5" name="Freeform: Shape 7">
            <a:extLst>
              <a:ext uri="{FF2B5EF4-FFF2-40B4-BE49-F238E27FC236}">
                <a16:creationId xmlns:a16="http://schemas.microsoft.com/office/drawing/2014/main" id="{5F0A1C23-941A-6FF4-92B5-C46DB3CC2707}"/>
              </a:ext>
            </a:extLst>
          </p:cNvPr>
          <p:cNvSpPr/>
          <p:nvPr/>
        </p:nvSpPr>
        <p:spPr>
          <a:xfrm>
            <a:off x="33183" y="9281"/>
            <a:ext cx="5770019" cy="2411172"/>
          </a:xfrm>
          <a:custGeom>
            <a:avLst/>
            <a:gdLst>
              <a:gd name="f0" fmla="val 10800000"/>
              <a:gd name="f1" fmla="val 5400000"/>
              <a:gd name="f2" fmla="val 180"/>
              <a:gd name="f3" fmla="val w"/>
              <a:gd name="f4" fmla="val h"/>
              <a:gd name="f5" fmla="val 0"/>
              <a:gd name="f6" fmla="val 5770017"/>
              <a:gd name="f7" fmla="val 2411171"/>
              <a:gd name="f8" fmla="val 5715824"/>
              <a:gd name="f9" fmla="val 124746"/>
              <a:gd name="f10" fmla="val 5526044"/>
              <a:gd name="f11" fmla="val 533784"/>
              <a:gd name="f12" fmla="val 5262460"/>
              <a:gd name="f13" fmla="val 917027"/>
              <a:gd name="f14" fmla="val 4925072"/>
              <a:gd name="f15" fmla="val 1254414"/>
              <a:gd name="f16" fmla="val 3623720"/>
              <a:gd name="f17" fmla="val 2555767"/>
              <a:gd name="f18" fmla="val 1640148"/>
              <a:gd name="f19" fmla="val 2759102"/>
              <a:gd name="f20" fmla="val 125602"/>
              <a:gd name="f21" fmla="val 1864423"/>
              <a:gd name="f22" fmla="val 1785927"/>
              <a:gd name="f23" fmla="+- 0 0 -90"/>
              <a:gd name="f24" fmla="*/ f3 1 5770017"/>
              <a:gd name="f25" fmla="*/ f4 1 2411171"/>
              <a:gd name="f26" fmla="val f5"/>
              <a:gd name="f27" fmla="val f6"/>
              <a:gd name="f28" fmla="val f7"/>
              <a:gd name="f29" fmla="*/ f23 f0 1"/>
              <a:gd name="f30" fmla="+- f28 0 f26"/>
              <a:gd name="f31" fmla="+- f27 0 f26"/>
              <a:gd name="f32" fmla="*/ f29 1 f2"/>
              <a:gd name="f33" fmla="*/ f31 1 5770017"/>
              <a:gd name="f34" fmla="*/ f30 1 2411171"/>
              <a:gd name="f35" fmla="*/ 0 f31 1"/>
              <a:gd name="f36" fmla="*/ 0 f30 1"/>
              <a:gd name="f37" fmla="*/ 5770017 f31 1"/>
              <a:gd name="f38" fmla="*/ 5715824 f31 1"/>
              <a:gd name="f39" fmla="*/ 124746 f30 1"/>
              <a:gd name="f40" fmla="*/ 4925072 f31 1"/>
              <a:gd name="f41" fmla="*/ 1254414 f30 1"/>
              <a:gd name="f42" fmla="*/ 125602 f31 1"/>
              <a:gd name="f43" fmla="*/ 1864423 f30 1"/>
              <a:gd name="f44" fmla="*/ 1785927 f30 1"/>
              <a:gd name="f45" fmla="+- f32 0 f1"/>
              <a:gd name="f46" fmla="*/ f35 1 5770017"/>
              <a:gd name="f47" fmla="*/ f36 1 2411171"/>
              <a:gd name="f48" fmla="*/ f37 1 5770017"/>
              <a:gd name="f49" fmla="*/ f38 1 5770017"/>
              <a:gd name="f50" fmla="*/ f39 1 2411171"/>
              <a:gd name="f51" fmla="*/ f40 1 5770017"/>
              <a:gd name="f52" fmla="*/ f41 1 2411171"/>
              <a:gd name="f53" fmla="*/ f42 1 5770017"/>
              <a:gd name="f54" fmla="*/ f43 1 2411171"/>
              <a:gd name="f55" fmla="*/ f44 1 2411171"/>
              <a:gd name="f56" fmla="*/ f26 1 f33"/>
              <a:gd name="f57" fmla="*/ f27 1 f33"/>
              <a:gd name="f58" fmla="*/ f26 1 f34"/>
              <a:gd name="f59" fmla="*/ f28 1 f34"/>
              <a:gd name="f60" fmla="*/ f46 1 f33"/>
              <a:gd name="f61" fmla="*/ f47 1 f34"/>
              <a:gd name="f62" fmla="*/ f48 1 f33"/>
              <a:gd name="f63" fmla="*/ f49 1 f33"/>
              <a:gd name="f64" fmla="*/ f50 1 f34"/>
              <a:gd name="f65" fmla="*/ f51 1 f33"/>
              <a:gd name="f66" fmla="*/ f52 1 f34"/>
              <a:gd name="f67" fmla="*/ f53 1 f33"/>
              <a:gd name="f68" fmla="*/ f54 1 f34"/>
              <a:gd name="f69" fmla="*/ f55 1 f34"/>
              <a:gd name="f70" fmla="*/ f56 f24 1"/>
              <a:gd name="f71" fmla="*/ f57 f24 1"/>
              <a:gd name="f72" fmla="*/ f59 f25 1"/>
              <a:gd name="f73" fmla="*/ f58 f25 1"/>
              <a:gd name="f74" fmla="*/ f60 f24 1"/>
              <a:gd name="f75" fmla="*/ f61 f25 1"/>
              <a:gd name="f76" fmla="*/ f62 f24 1"/>
              <a:gd name="f77" fmla="*/ f63 f24 1"/>
              <a:gd name="f78" fmla="*/ f64 f25 1"/>
              <a:gd name="f79" fmla="*/ f65 f24 1"/>
              <a:gd name="f80" fmla="*/ f66 f25 1"/>
              <a:gd name="f81" fmla="*/ f67 f24 1"/>
              <a:gd name="f82" fmla="*/ f68 f25 1"/>
              <a:gd name="f83" fmla="*/ f69 f25 1"/>
            </a:gdLst>
            <a:ahLst/>
            <a:cxnLst>
              <a:cxn ang="3cd4">
                <a:pos x="hc" y="t"/>
              </a:cxn>
              <a:cxn ang="0">
                <a:pos x="r" y="vc"/>
              </a:cxn>
              <a:cxn ang="cd4">
                <a:pos x="hc" y="b"/>
              </a:cxn>
              <a:cxn ang="cd2">
                <a:pos x="l" y="vc"/>
              </a:cxn>
              <a:cxn ang="f45">
                <a:pos x="f74" y="f75"/>
              </a:cxn>
              <a:cxn ang="f45">
                <a:pos x="f76" y="f75"/>
              </a:cxn>
              <a:cxn ang="f45">
                <a:pos x="f77" y="f78"/>
              </a:cxn>
              <a:cxn ang="f45">
                <a:pos x="f79" y="f80"/>
              </a:cxn>
              <a:cxn ang="f45">
                <a:pos x="f81" y="f82"/>
              </a:cxn>
              <a:cxn ang="f45">
                <a:pos x="f74" y="f83"/>
              </a:cxn>
            </a:cxnLst>
            <a:rect l="f70" t="f73" r="f71" b="f72"/>
            <a:pathLst>
              <a:path w="5770017" h="2411171">
                <a:moveTo>
                  <a:pt x="f5" y="f5"/>
                </a:moveTo>
                <a:lnTo>
                  <a:pt x="f6" y="f5"/>
                </a:lnTo>
                <a:lnTo>
                  <a:pt x="f8" y="f9"/>
                </a:lnTo>
                <a:cubicBezTo>
                  <a:pt x="f10" y="f11"/>
                  <a:pt x="f12" y="f13"/>
                  <a:pt x="f14" y="f15"/>
                </a:cubicBezTo>
                <a:cubicBezTo>
                  <a:pt x="f16" y="f17"/>
                  <a:pt x="f18" y="f19"/>
                  <a:pt x="f20" y="f21"/>
                </a:cubicBezTo>
                <a:lnTo>
                  <a:pt x="f5" y="f22"/>
                </a:lnTo>
                <a:close/>
              </a:path>
            </a:pathLst>
          </a:custGeom>
          <a:gradFill>
            <a:gsLst>
              <a:gs pos="0">
                <a:srgbClr val="4D4EE6">
                  <a:alpha val="20000"/>
                </a:srgbClr>
              </a:gs>
              <a:gs pos="100000">
                <a:srgbClr val="F900A0">
                  <a:alpha val="20000"/>
                </a:srgbClr>
              </a:gs>
            </a:gsLst>
            <a:lin ang="27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6" name="Frame 8">
            <a:extLst>
              <a:ext uri="{FF2B5EF4-FFF2-40B4-BE49-F238E27FC236}">
                <a16:creationId xmlns:a16="http://schemas.microsoft.com/office/drawing/2014/main" id="{339019F0-BED4-51A6-78F5-71CCE2C63224}"/>
              </a:ext>
            </a:extLst>
          </p:cNvPr>
          <p:cNvSpPr/>
          <p:nvPr/>
        </p:nvSpPr>
        <p:spPr>
          <a:xfrm>
            <a:off x="1527" y="0"/>
            <a:ext cx="12188952" cy="6858000"/>
          </a:xfrm>
          <a:custGeom>
            <a:avLst>
              <a:gd name="f5" fmla="val 7164"/>
            </a:avLst>
            <a:gdLst>
              <a:gd name="f1" fmla="val w"/>
              <a:gd name="f2" fmla="val h"/>
              <a:gd name="f3" fmla="val ss"/>
              <a:gd name="f4" fmla="val 0"/>
              <a:gd name="f5" fmla="val 7164"/>
              <a:gd name="f6" fmla="abs f1"/>
              <a:gd name="f7" fmla="abs f2"/>
              <a:gd name="f8" fmla="abs f3"/>
              <a:gd name="f9" fmla="val f4"/>
              <a:gd name="f10" fmla="val f5"/>
              <a:gd name="f11" fmla="?: f6 f1 1"/>
              <a:gd name="f12" fmla="?: f7 f2 1"/>
              <a:gd name="f13" fmla="?: f8 f3 1"/>
              <a:gd name="f14" fmla="*/ f11 1 21600"/>
              <a:gd name="f15" fmla="*/ f12 1 21600"/>
              <a:gd name="f16" fmla="*/ 21600 f11 1"/>
              <a:gd name="f17" fmla="*/ 21600 f12 1"/>
              <a:gd name="f18" fmla="min f15 f14"/>
              <a:gd name="f19" fmla="*/ f16 1 f13"/>
              <a:gd name="f20" fmla="*/ f17 1 f13"/>
              <a:gd name="f21" fmla="val f19"/>
              <a:gd name="f22" fmla="val f20"/>
              <a:gd name="f23" fmla="*/ f9 f18 1"/>
              <a:gd name="f24" fmla="+- f22 0 f9"/>
              <a:gd name="f25" fmla="+- f21 0 f9"/>
              <a:gd name="f26" fmla="*/ f21 f18 1"/>
              <a:gd name="f27" fmla="*/ f22 f18 1"/>
              <a:gd name="f28" fmla="min f25 f24"/>
              <a:gd name="f29" fmla="*/ f28 f10 1"/>
              <a:gd name="f30" fmla="*/ f29 1 100000"/>
              <a:gd name="f31" fmla="+- f21 0 f30"/>
              <a:gd name="f32" fmla="+- f22 0 f30"/>
              <a:gd name="f33" fmla="*/ f30 f18 1"/>
              <a:gd name="f34" fmla="*/ f31 f18 1"/>
              <a:gd name="f35" fmla="*/ f32 f18 1"/>
            </a:gdLst>
            <a:ahLst/>
            <a:cxnLst>
              <a:cxn ang="3cd4">
                <a:pos x="hc" y="t"/>
              </a:cxn>
              <a:cxn ang="0">
                <a:pos x="r" y="vc"/>
              </a:cxn>
              <a:cxn ang="cd4">
                <a:pos x="hc" y="b"/>
              </a:cxn>
              <a:cxn ang="cd2">
                <a:pos x="l" y="vc"/>
              </a:cxn>
            </a:cxnLst>
            <a:rect l="f33" t="f33" r="f34" b="f35"/>
            <a:pathLst>
              <a:path>
                <a:moveTo>
                  <a:pt x="f23" y="f23"/>
                </a:moveTo>
                <a:lnTo>
                  <a:pt x="f26" y="f23"/>
                </a:lnTo>
                <a:lnTo>
                  <a:pt x="f26" y="f27"/>
                </a:lnTo>
                <a:lnTo>
                  <a:pt x="f23" y="f27"/>
                </a:lnTo>
                <a:close/>
                <a:moveTo>
                  <a:pt x="f33" y="f33"/>
                </a:moveTo>
                <a:lnTo>
                  <a:pt x="f33" y="f35"/>
                </a:lnTo>
                <a:lnTo>
                  <a:pt x="f34" y="f35"/>
                </a:lnTo>
                <a:lnTo>
                  <a:pt x="f34" y="f33"/>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venir Next LT Pro"/>
            </a:endParaRPr>
          </a:p>
        </p:txBody>
      </p:sp>
      <p:sp>
        <p:nvSpPr>
          <p:cNvPr id="7" name="Title 1">
            <a:extLst>
              <a:ext uri="{FF2B5EF4-FFF2-40B4-BE49-F238E27FC236}">
                <a16:creationId xmlns:a16="http://schemas.microsoft.com/office/drawing/2014/main" id="{AFF81CC9-E4E8-FB6D-8D90-C495F74E9336}"/>
              </a:ext>
            </a:extLst>
          </p:cNvPr>
          <p:cNvSpPr txBox="1">
            <a:spLocks noGrp="1"/>
          </p:cNvSpPr>
          <p:nvPr>
            <p:ph type="title"/>
          </p:nvPr>
        </p:nvSpPr>
        <p:spPr>
          <a:xfrm>
            <a:off x="847475" y="1131643"/>
            <a:ext cx="5322621" cy="2387598"/>
          </a:xfrm>
        </p:spPr>
        <p:txBody>
          <a:bodyPr/>
          <a:lstStyle>
            <a:lvl1pPr>
              <a:defRPr>
                <a:solidFill>
                  <a:srgbClr val="FFFFFF"/>
                </a:solidFill>
                <a:ea typeface="Cambria" pitchFamily="18"/>
                <a:cs typeface="Sabon Next LT" pitchFamily="2"/>
              </a:defRPr>
            </a:lvl1pPr>
          </a:lstStyle>
          <a:p>
            <a:pPr lvl="0"/>
            <a:r>
              <a:rPr lang="en-US"/>
              <a:t>Click to edit Master title style</a:t>
            </a:r>
            <a:endParaRPr lang="en-GB"/>
          </a:p>
        </p:txBody>
      </p:sp>
      <p:sp>
        <p:nvSpPr>
          <p:cNvPr id="8" name="Picture Placeholder 17">
            <a:extLst>
              <a:ext uri="{FF2B5EF4-FFF2-40B4-BE49-F238E27FC236}">
                <a16:creationId xmlns:a16="http://schemas.microsoft.com/office/drawing/2014/main" id="{6AC2D531-3C5B-6A24-3883-DBBB69DCAAEA}"/>
              </a:ext>
            </a:extLst>
          </p:cNvPr>
          <p:cNvSpPr txBox="1">
            <a:spLocks noGrp="1"/>
          </p:cNvSpPr>
          <p:nvPr>
            <p:ph type="pic" idx="4294967295"/>
          </p:nvPr>
        </p:nvSpPr>
        <p:spPr>
          <a:xfrm>
            <a:off x="6784848" y="905256"/>
            <a:ext cx="4581144" cy="2450592"/>
          </a:xfrm>
          <a:solidFill>
            <a:srgbClr val="1EBE9B"/>
          </a:solidFill>
        </p:spPr>
        <p:txBody>
          <a:bodyPr/>
          <a:lstStyle>
            <a:lvl1pPr>
              <a:defRPr/>
            </a:lvl1pPr>
          </a:lstStyle>
          <a:p>
            <a:pPr lvl="0"/>
            <a:r>
              <a:rPr lang="en-US"/>
              <a:t>Click icon to add picture</a:t>
            </a:r>
            <a:endParaRPr lang="en-GB"/>
          </a:p>
        </p:txBody>
      </p:sp>
      <p:sp>
        <p:nvSpPr>
          <p:cNvPr id="9" name="Picture Placeholder 17">
            <a:extLst>
              <a:ext uri="{FF2B5EF4-FFF2-40B4-BE49-F238E27FC236}">
                <a16:creationId xmlns:a16="http://schemas.microsoft.com/office/drawing/2014/main" id="{F3F65150-862C-9938-04AE-2C9BD511F0FE}"/>
              </a:ext>
            </a:extLst>
          </p:cNvPr>
          <p:cNvSpPr txBox="1">
            <a:spLocks noGrp="1"/>
          </p:cNvSpPr>
          <p:nvPr>
            <p:ph type="pic" idx="4294967295"/>
          </p:nvPr>
        </p:nvSpPr>
        <p:spPr>
          <a:xfrm>
            <a:off x="6784848" y="3520439"/>
            <a:ext cx="4581144" cy="2450592"/>
          </a:xfrm>
          <a:solidFill>
            <a:srgbClr val="1EBE9B"/>
          </a:solidFill>
        </p:spPr>
        <p:txBody>
          <a:bodyPr/>
          <a:lstStyle>
            <a:lvl1pPr>
              <a:defRPr/>
            </a:lvl1pPr>
          </a:lstStyle>
          <a:p>
            <a:pPr lvl="0"/>
            <a:r>
              <a:rPr lang="en-US"/>
              <a:t>Click icon to add picture</a:t>
            </a:r>
            <a:endParaRPr lang="en-GB"/>
          </a:p>
        </p:txBody>
      </p:sp>
      <p:sp>
        <p:nvSpPr>
          <p:cNvPr id="10" name="Text Placeholder 12">
            <a:extLst>
              <a:ext uri="{FF2B5EF4-FFF2-40B4-BE49-F238E27FC236}">
                <a16:creationId xmlns:a16="http://schemas.microsoft.com/office/drawing/2014/main" id="{45521B7F-9B18-A825-598F-FAD2A7BC81DB}"/>
              </a:ext>
            </a:extLst>
          </p:cNvPr>
          <p:cNvSpPr txBox="1">
            <a:spLocks noGrp="1"/>
          </p:cNvSpPr>
          <p:nvPr>
            <p:ph type="body" idx="4294967295"/>
          </p:nvPr>
        </p:nvSpPr>
        <p:spPr>
          <a:xfrm>
            <a:off x="838203" y="3600450"/>
            <a:ext cx="5322886" cy="2451104"/>
          </a:xfrm>
        </p:spPr>
        <p:txBody>
          <a:bodyPr/>
          <a:lstStyle>
            <a:lvl1pPr marL="0" indent="0">
              <a:buNone/>
              <a:defRPr sz="2800">
                <a:solidFill>
                  <a:srgbClr val="FFFFFF"/>
                </a:solidFill>
              </a:defRPr>
            </a:lvl1pPr>
          </a:lstStyle>
          <a:p>
            <a:pPr lvl="0"/>
            <a:r>
              <a:rPr lang="en-US"/>
              <a:t>Click to edit Master text styles</a:t>
            </a:r>
          </a:p>
        </p:txBody>
      </p:sp>
    </p:spTree>
    <p:extLst>
      <p:ext uri="{BB962C8B-B14F-4D97-AF65-F5344CB8AC3E}">
        <p14:creationId xmlns:p14="http://schemas.microsoft.com/office/powerpoint/2010/main" val="1215482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able Chart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F741B-438F-164C-82D1-5E89624C355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D46C5BA8-FA10-40F8-57C6-709BE83A7CD4}"/>
              </a:ext>
            </a:extLst>
          </p:cNvPr>
          <p:cNvSpPr txBox="1">
            <a:spLocks noGrp="1"/>
          </p:cNvSpPr>
          <p:nvPr>
            <p:ph idx="1"/>
          </p:nvPr>
        </p:nvSpPr>
        <p:spPr/>
        <p:txBody>
          <a:bodyPr/>
          <a:lstStyle>
            <a:lvl1pPr>
              <a:defRPr/>
            </a:lvl1pPr>
            <a:lvl2pPr marL="685800">
              <a:defRPr/>
            </a:lvl2pPr>
            <a:lvl3pPr>
              <a:defRPr/>
            </a:lvl3pPr>
            <a:lvl4pPr marL="1600200">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E87BB6-7378-6294-5FE5-204844B8702A}"/>
              </a:ext>
            </a:extLst>
          </p:cNvPr>
          <p:cNvSpPr txBox="1">
            <a:spLocks noGrp="1"/>
          </p:cNvSpPr>
          <p:nvPr>
            <p:ph type="dt" sz="half" idx="7"/>
          </p:nvPr>
        </p:nvSpPr>
        <p:spPr/>
        <p:txBody>
          <a:bodyPr/>
          <a:lstStyle>
            <a:lvl1pPr>
              <a:defRPr/>
            </a:lvl1pPr>
          </a:lstStyle>
          <a:p>
            <a:pPr lvl="0"/>
            <a:r>
              <a:rPr lang="en-GB"/>
              <a:t>3/1/20XX</a:t>
            </a:r>
          </a:p>
        </p:txBody>
      </p:sp>
      <p:sp>
        <p:nvSpPr>
          <p:cNvPr id="5" name="Footer Placeholder 4">
            <a:extLst>
              <a:ext uri="{FF2B5EF4-FFF2-40B4-BE49-F238E27FC236}">
                <a16:creationId xmlns:a16="http://schemas.microsoft.com/office/drawing/2014/main" id="{1A3FE7CB-FF43-1758-9A35-97AC3E27747B}"/>
              </a:ext>
            </a:extLst>
          </p:cNvPr>
          <p:cNvSpPr txBox="1">
            <a:spLocks noGrp="1"/>
          </p:cNvSpPr>
          <p:nvPr>
            <p:ph type="ftr" sz="quarter" idx="9"/>
          </p:nvPr>
        </p:nvSpPr>
        <p:spPr/>
        <p:txBody>
          <a:bodyPr/>
          <a:lstStyle>
            <a:lvl1pPr>
              <a:defRPr/>
            </a:lvl1pPr>
          </a:lstStyle>
          <a:p>
            <a:pPr lvl="0"/>
            <a:r>
              <a:rPr lang="en-GB"/>
              <a:t>SAMPLE FOOTER TEXT</a:t>
            </a:r>
          </a:p>
        </p:txBody>
      </p:sp>
      <p:sp>
        <p:nvSpPr>
          <p:cNvPr id="6" name="Slide Number Placeholder 5">
            <a:extLst>
              <a:ext uri="{FF2B5EF4-FFF2-40B4-BE49-F238E27FC236}">
                <a16:creationId xmlns:a16="http://schemas.microsoft.com/office/drawing/2014/main" id="{C41A3F09-B073-EC0C-DB89-2B2CE1B23B7E}"/>
              </a:ext>
            </a:extLst>
          </p:cNvPr>
          <p:cNvSpPr txBox="1">
            <a:spLocks noGrp="1"/>
          </p:cNvSpPr>
          <p:nvPr>
            <p:ph type="sldNum" sz="quarter" idx="8"/>
          </p:nvPr>
        </p:nvSpPr>
        <p:spPr/>
        <p:txBody>
          <a:bodyPr/>
          <a:lstStyle>
            <a:lvl1pPr>
              <a:defRPr/>
            </a:lvl1pPr>
          </a:lstStyle>
          <a:p>
            <a:pPr lvl="0"/>
            <a:fld id="{DA0919DA-3F04-4B3C-821A-53DA88D0D5BD}" type="slidenum">
              <a:t>‹#›</a:t>
            </a:fld>
            <a:endParaRPr lang="en-GB"/>
          </a:p>
        </p:txBody>
      </p:sp>
    </p:spTree>
    <p:extLst>
      <p:ext uri="{BB962C8B-B14F-4D97-AF65-F5344CB8AC3E}">
        <p14:creationId xmlns:p14="http://schemas.microsoft.com/office/powerpoint/2010/main" val="326967971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14FC03B3-D955-666C-8A61-2DD997BDE030}"/>
              </a:ext>
            </a:extLst>
          </p:cNvPr>
          <p:cNvSpPr/>
          <p:nvPr/>
        </p:nvSpPr>
        <p:spPr>
          <a:xfrm>
            <a:off x="3044"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3" name="Rectangle 12">
            <a:extLst>
              <a:ext uri="{FF2B5EF4-FFF2-40B4-BE49-F238E27FC236}">
                <a16:creationId xmlns:a16="http://schemas.microsoft.com/office/drawing/2014/main" id="{2217EC90-8CD4-BE5D-4680-BC1B4546BFE4}"/>
              </a:ext>
            </a:extLst>
          </p:cNvPr>
          <p:cNvSpPr/>
          <p:nvPr/>
        </p:nvSpPr>
        <p:spPr>
          <a:xfrm>
            <a:off x="-393"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4" name="Frame 13">
            <a:extLst>
              <a:ext uri="{FF2B5EF4-FFF2-40B4-BE49-F238E27FC236}">
                <a16:creationId xmlns:a16="http://schemas.microsoft.com/office/drawing/2014/main" id="{47A2B857-A768-65CC-4E4D-6DC2AD862754}"/>
              </a:ext>
            </a:extLst>
          </p:cNvPr>
          <p:cNvSpPr/>
          <p:nvPr/>
        </p:nvSpPr>
        <p:spPr>
          <a:xfrm>
            <a:off x="-393" y="0"/>
            <a:ext cx="12188952" cy="6858000"/>
          </a:xfrm>
          <a:custGeom>
            <a:avLst>
              <a:gd name="f5" fmla="val 7164"/>
            </a:avLst>
            <a:gdLst>
              <a:gd name="f1" fmla="val w"/>
              <a:gd name="f2" fmla="val h"/>
              <a:gd name="f3" fmla="val ss"/>
              <a:gd name="f4" fmla="val 0"/>
              <a:gd name="f5" fmla="val 7164"/>
              <a:gd name="f6" fmla="abs f1"/>
              <a:gd name="f7" fmla="abs f2"/>
              <a:gd name="f8" fmla="abs f3"/>
              <a:gd name="f9" fmla="val f4"/>
              <a:gd name="f10" fmla="val f5"/>
              <a:gd name="f11" fmla="?: f6 f1 1"/>
              <a:gd name="f12" fmla="?: f7 f2 1"/>
              <a:gd name="f13" fmla="?: f8 f3 1"/>
              <a:gd name="f14" fmla="*/ f11 1 21600"/>
              <a:gd name="f15" fmla="*/ f12 1 21600"/>
              <a:gd name="f16" fmla="*/ 21600 f11 1"/>
              <a:gd name="f17" fmla="*/ 21600 f12 1"/>
              <a:gd name="f18" fmla="min f15 f14"/>
              <a:gd name="f19" fmla="*/ f16 1 f13"/>
              <a:gd name="f20" fmla="*/ f17 1 f13"/>
              <a:gd name="f21" fmla="val f19"/>
              <a:gd name="f22" fmla="val f20"/>
              <a:gd name="f23" fmla="*/ f9 f18 1"/>
              <a:gd name="f24" fmla="+- f22 0 f9"/>
              <a:gd name="f25" fmla="+- f21 0 f9"/>
              <a:gd name="f26" fmla="*/ f21 f18 1"/>
              <a:gd name="f27" fmla="*/ f22 f18 1"/>
              <a:gd name="f28" fmla="min f25 f24"/>
              <a:gd name="f29" fmla="*/ f28 f10 1"/>
              <a:gd name="f30" fmla="*/ f29 1 100000"/>
              <a:gd name="f31" fmla="+- f21 0 f30"/>
              <a:gd name="f32" fmla="+- f22 0 f30"/>
              <a:gd name="f33" fmla="*/ f30 f18 1"/>
              <a:gd name="f34" fmla="*/ f31 f18 1"/>
              <a:gd name="f35" fmla="*/ f32 f18 1"/>
            </a:gdLst>
            <a:ahLst/>
            <a:cxnLst>
              <a:cxn ang="3cd4">
                <a:pos x="hc" y="t"/>
              </a:cxn>
              <a:cxn ang="0">
                <a:pos x="r" y="vc"/>
              </a:cxn>
              <a:cxn ang="cd4">
                <a:pos x="hc" y="b"/>
              </a:cxn>
              <a:cxn ang="cd2">
                <a:pos x="l" y="vc"/>
              </a:cxn>
            </a:cxnLst>
            <a:rect l="f33" t="f33" r="f34" b="f35"/>
            <a:pathLst>
              <a:path>
                <a:moveTo>
                  <a:pt x="f23" y="f23"/>
                </a:moveTo>
                <a:lnTo>
                  <a:pt x="f26" y="f23"/>
                </a:lnTo>
                <a:lnTo>
                  <a:pt x="f26" y="f27"/>
                </a:lnTo>
                <a:lnTo>
                  <a:pt x="f23" y="f27"/>
                </a:lnTo>
                <a:close/>
                <a:moveTo>
                  <a:pt x="f33" y="f33"/>
                </a:moveTo>
                <a:lnTo>
                  <a:pt x="f33" y="f35"/>
                </a:lnTo>
                <a:lnTo>
                  <a:pt x="f34" y="f35"/>
                </a:lnTo>
                <a:lnTo>
                  <a:pt x="f34" y="f33"/>
                </a:lnTo>
                <a:close/>
              </a:path>
            </a:pathLst>
          </a:custGeom>
          <a:gradFill>
            <a:gsLst>
              <a:gs pos="0">
                <a:srgbClr val="4D4EE6">
                  <a:alpha val="40000"/>
                </a:srgbClr>
              </a:gs>
              <a:gs pos="100000">
                <a:srgbClr val="F900A0">
                  <a:alpha val="40000"/>
                </a:srgbClr>
              </a:gs>
            </a:gsLst>
            <a:lin ang="27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5" name="Picture Placeholder 19">
            <a:extLst>
              <a:ext uri="{FF2B5EF4-FFF2-40B4-BE49-F238E27FC236}">
                <a16:creationId xmlns:a16="http://schemas.microsoft.com/office/drawing/2014/main" id="{046D29E5-7859-9329-8A24-3BF404341351}"/>
              </a:ext>
            </a:extLst>
          </p:cNvPr>
          <p:cNvSpPr txBox="1">
            <a:spLocks noGrp="1"/>
          </p:cNvSpPr>
          <p:nvPr>
            <p:ph type="pic" idx="4294967295"/>
          </p:nvPr>
        </p:nvSpPr>
        <p:spPr>
          <a:xfrm>
            <a:off x="6099" y="484632"/>
            <a:ext cx="12179808" cy="5907024"/>
          </a:xfrm>
          <a:solidFill>
            <a:srgbClr val="1EBE9B"/>
          </a:solidFill>
        </p:spPr>
        <p:txBody>
          <a:bodyPr/>
          <a:lstStyle>
            <a:lvl1pPr>
              <a:defRPr/>
            </a:lvl1pPr>
          </a:lstStyle>
          <a:p>
            <a:pPr lvl="0"/>
            <a:r>
              <a:rPr lang="en-US"/>
              <a:t>Click icon to add picture</a:t>
            </a:r>
            <a:endParaRPr lang="en-GB"/>
          </a:p>
        </p:txBody>
      </p:sp>
      <p:sp>
        <p:nvSpPr>
          <p:cNvPr id="6" name="Title 5">
            <a:extLst>
              <a:ext uri="{FF2B5EF4-FFF2-40B4-BE49-F238E27FC236}">
                <a16:creationId xmlns:a16="http://schemas.microsoft.com/office/drawing/2014/main" id="{8AE23D8E-A56B-2240-0F78-F1F70792E0DF}"/>
              </a:ext>
            </a:extLst>
          </p:cNvPr>
          <p:cNvSpPr txBox="1">
            <a:spLocks noGrp="1"/>
          </p:cNvSpPr>
          <p:nvPr>
            <p:ph type="title"/>
          </p:nvPr>
        </p:nvSpPr>
        <p:spPr>
          <a:xfrm>
            <a:off x="838203" y="1271016"/>
            <a:ext cx="4800600" cy="3749039"/>
          </a:xfrm>
        </p:spPr>
        <p:txBody>
          <a:bodyPr anchor="b"/>
          <a:lstStyle>
            <a:lvl1pPr>
              <a:defRPr>
                <a:solidFill>
                  <a:srgbClr val="FFFFFF"/>
                </a:solidFill>
                <a:effectLst>
                  <a:outerShdw dist="38096" dir="2700000">
                    <a:srgbClr val="000000"/>
                  </a:outerShdw>
                </a:effectLst>
              </a:defRPr>
            </a:lvl1pPr>
          </a:lstStyle>
          <a:p>
            <a:pPr lvl="0"/>
            <a:r>
              <a:rPr lang="en-US"/>
              <a:t>Click to edit Master title style</a:t>
            </a:r>
            <a:endParaRPr lang="en-GB"/>
          </a:p>
        </p:txBody>
      </p:sp>
      <p:sp>
        <p:nvSpPr>
          <p:cNvPr id="7" name="Text Placeholder 25">
            <a:extLst>
              <a:ext uri="{FF2B5EF4-FFF2-40B4-BE49-F238E27FC236}">
                <a16:creationId xmlns:a16="http://schemas.microsoft.com/office/drawing/2014/main" id="{23E0C8E5-1560-855D-0706-B237CD7581F3}"/>
              </a:ext>
            </a:extLst>
          </p:cNvPr>
          <p:cNvSpPr txBox="1">
            <a:spLocks noGrp="1"/>
          </p:cNvSpPr>
          <p:nvPr>
            <p:ph type="body" idx="4294967295"/>
          </p:nvPr>
        </p:nvSpPr>
        <p:spPr>
          <a:xfrm>
            <a:off x="838203" y="4835776"/>
            <a:ext cx="4800600" cy="1066803"/>
          </a:xfrm>
        </p:spPr>
        <p:txBody>
          <a:bodyPr/>
          <a:lstStyle>
            <a:lvl1pPr marL="228600" indent="0">
              <a:buNone/>
              <a:defRPr lang="en-GB" sz="2200">
                <a:solidFill>
                  <a:srgbClr val="FFFFFF"/>
                </a:solidFill>
                <a:effectLst>
                  <a:outerShdw dist="38096" dir="2700000">
                    <a:srgbClr val="000000"/>
                  </a:outerShdw>
                </a:effectLst>
              </a:defRPr>
            </a:lvl1pPr>
          </a:lstStyle>
          <a:p>
            <a:pPr lvl="0"/>
            <a:r>
              <a:rPr lang="en-GB"/>
              <a:t>Click to add subtitle</a:t>
            </a:r>
          </a:p>
        </p:txBody>
      </p:sp>
      <p:sp>
        <p:nvSpPr>
          <p:cNvPr id="8" name="Date Placeholder 1">
            <a:extLst>
              <a:ext uri="{FF2B5EF4-FFF2-40B4-BE49-F238E27FC236}">
                <a16:creationId xmlns:a16="http://schemas.microsoft.com/office/drawing/2014/main" id="{742A4A43-9C34-93BF-D8AB-AA02AF922038}"/>
              </a:ext>
            </a:extLst>
          </p:cNvPr>
          <p:cNvSpPr txBox="1">
            <a:spLocks noGrp="1"/>
          </p:cNvSpPr>
          <p:nvPr>
            <p:ph type="dt" sz="half" idx="7"/>
          </p:nvPr>
        </p:nvSpPr>
        <p:spPr/>
        <p:txBody>
          <a:bodyPr/>
          <a:lstStyle>
            <a:lvl1pPr>
              <a:defRPr/>
            </a:lvl1pPr>
          </a:lstStyle>
          <a:p>
            <a:pPr lvl="0"/>
            <a:r>
              <a:rPr lang="en-GB"/>
              <a:t>3/1/20XX</a:t>
            </a:r>
          </a:p>
        </p:txBody>
      </p:sp>
      <p:sp>
        <p:nvSpPr>
          <p:cNvPr id="9" name="Footer Placeholder 2">
            <a:extLst>
              <a:ext uri="{FF2B5EF4-FFF2-40B4-BE49-F238E27FC236}">
                <a16:creationId xmlns:a16="http://schemas.microsoft.com/office/drawing/2014/main" id="{981937D2-BF8A-F8F9-DB1F-67808226C3EA}"/>
              </a:ext>
            </a:extLst>
          </p:cNvPr>
          <p:cNvSpPr txBox="1">
            <a:spLocks noGrp="1"/>
          </p:cNvSpPr>
          <p:nvPr>
            <p:ph type="ftr" sz="quarter" idx="9"/>
          </p:nvPr>
        </p:nvSpPr>
        <p:spPr/>
        <p:txBody>
          <a:bodyPr/>
          <a:lstStyle>
            <a:lvl1pPr>
              <a:defRPr/>
            </a:lvl1pPr>
          </a:lstStyle>
          <a:p>
            <a:pPr lvl="0"/>
            <a:r>
              <a:rPr lang="en-GB"/>
              <a:t>SAMPLE FOOTER TEXT</a:t>
            </a:r>
          </a:p>
        </p:txBody>
      </p:sp>
      <p:sp>
        <p:nvSpPr>
          <p:cNvPr id="10" name="Slide Number Placeholder 3">
            <a:extLst>
              <a:ext uri="{FF2B5EF4-FFF2-40B4-BE49-F238E27FC236}">
                <a16:creationId xmlns:a16="http://schemas.microsoft.com/office/drawing/2014/main" id="{DEFEC1A8-4FEA-2295-DD02-0BAFF07367A9}"/>
              </a:ext>
            </a:extLst>
          </p:cNvPr>
          <p:cNvSpPr txBox="1">
            <a:spLocks noGrp="1"/>
          </p:cNvSpPr>
          <p:nvPr>
            <p:ph type="sldNum" sz="quarter" idx="8"/>
          </p:nvPr>
        </p:nvSpPr>
        <p:spPr/>
        <p:txBody>
          <a:bodyPr/>
          <a:lstStyle>
            <a:lvl1pPr>
              <a:defRPr/>
            </a:lvl1pPr>
          </a:lstStyle>
          <a:p>
            <a:pPr lvl="0"/>
            <a:fld id="{C1DC8F72-E73F-4F8C-8EBA-5A3609063C35}" type="slidenum">
              <a:t>‹#›</a:t>
            </a:fld>
            <a:endParaRPr lang="en-GB"/>
          </a:p>
        </p:txBody>
      </p:sp>
    </p:spTree>
    <p:extLst>
      <p:ext uri="{BB962C8B-B14F-4D97-AF65-F5344CB8AC3E}">
        <p14:creationId xmlns:p14="http://schemas.microsoft.com/office/powerpoint/2010/main" val="531836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F6694-F099-5AC8-710B-130BB9F94EF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Picture Placeholder 14">
            <a:extLst>
              <a:ext uri="{FF2B5EF4-FFF2-40B4-BE49-F238E27FC236}">
                <a16:creationId xmlns:a16="http://schemas.microsoft.com/office/drawing/2014/main" id="{D897364E-FCFE-BCBD-50D3-9117F3512FAF}"/>
              </a:ext>
            </a:extLst>
          </p:cNvPr>
          <p:cNvSpPr txBox="1">
            <a:spLocks noGrp="1"/>
          </p:cNvSpPr>
          <p:nvPr>
            <p:ph type="pic" idx="4294967295"/>
          </p:nvPr>
        </p:nvSpPr>
        <p:spPr>
          <a:xfrm>
            <a:off x="740664" y="2240279"/>
            <a:ext cx="2286000" cy="2322576"/>
          </a:xfrm>
          <a:solidFill>
            <a:srgbClr val="1EBE9B"/>
          </a:solidFill>
        </p:spPr>
        <p:txBody>
          <a:bodyPr/>
          <a:lstStyle>
            <a:lvl1pPr>
              <a:defRPr/>
            </a:lvl1pPr>
          </a:lstStyle>
          <a:p>
            <a:pPr lvl="0"/>
            <a:r>
              <a:rPr lang="en-US"/>
              <a:t>Click icon to add picture</a:t>
            </a:r>
            <a:endParaRPr lang="en-GB"/>
          </a:p>
        </p:txBody>
      </p:sp>
      <p:sp>
        <p:nvSpPr>
          <p:cNvPr id="4" name="Picture Placeholder 14">
            <a:extLst>
              <a:ext uri="{FF2B5EF4-FFF2-40B4-BE49-F238E27FC236}">
                <a16:creationId xmlns:a16="http://schemas.microsoft.com/office/drawing/2014/main" id="{4DA7D6EC-01FE-8CCD-6FBA-F82BE48F0B58}"/>
              </a:ext>
            </a:extLst>
          </p:cNvPr>
          <p:cNvSpPr txBox="1">
            <a:spLocks noGrp="1"/>
          </p:cNvSpPr>
          <p:nvPr>
            <p:ph type="pic" idx="4294967295"/>
          </p:nvPr>
        </p:nvSpPr>
        <p:spPr>
          <a:xfrm>
            <a:off x="3538727" y="2240279"/>
            <a:ext cx="2286000" cy="2322576"/>
          </a:xfrm>
          <a:solidFill>
            <a:srgbClr val="1EBE9B"/>
          </a:solidFill>
        </p:spPr>
        <p:txBody>
          <a:bodyPr/>
          <a:lstStyle>
            <a:lvl1pPr>
              <a:defRPr/>
            </a:lvl1pPr>
          </a:lstStyle>
          <a:p>
            <a:pPr lvl="0"/>
            <a:r>
              <a:rPr lang="en-US"/>
              <a:t>Click icon to add picture</a:t>
            </a:r>
            <a:endParaRPr lang="en-GB"/>
          </a:p>
        </p:txBody>
      </p:sp>
      <p:sp>
        <p:nvSpPr>
          <p:cNvPr id="5" name="Picture Placeholder 14">
            <a:extLst>
              <a:ext uri="{FF2B5EF4-FFF2-40B4-BE49-F238E27FC236}">
                <a16:creationId xmlns:a16="http://schemas.microsoft.com/office/drawing/2014/main" id="{ADB6DAFE-14C9-ECD6-677C-DCE766FF2263}"/>
              </a:ext>
            </a:extLst>
          </p:cNvPr>
          <p:cNvSpPr txBox="1">
            <a:spLocks noGrp="1"/>
          </p:cNvSpPr>
          <p:nvPr>
            <p:ph type="pic" idx="4294967295"/>
          </p:nvPr>
        </p:nvSpPr>
        <p:spPr>
          <a:xfrm>
            <a:off x="6345936" y="2267712"/>
            <a:ext cx="2286000" cy="2322576"/>
          </a:xfrm>
          <a:solidFill>
            <a:srgbClr val="1EBE9B"/>
          </a:solidFill>
        </p:spPr>
        <p:txBody>
          <a:bodyPr/>
          <a:lstStyle>
            <a:lvl1pPr>
              <a:defRPr/>
            </a:lvl1pPr>
          </a:lstStyle>
          <a:p>
            <a:pPr lvl="0"/>
            <a:r>
              <a:rPr lang="en-US"/>
              <a:t>Click icon to add picture</a:t>
            </a:r>
            <a:endParaRPr lang="en-GB"/>
          </a:p>
        </p:txBody>
      </p:sp>
      <p:sp>
        <p:nvSpPr>
          <p:cNvPr id="6" name="Picture Placeholder 14">
            <a:extLst>
              <a:ext uri="{FF2B5EF4-FFF2-40B4-BE49-F238E27FC236}">
                <a16:creationId xmlns:a16="http://schemas.microsoft.com/office/drawing/2014/main" id="{C8801E7E-EE45-639E-B4C7-986C250143AA}"/>
              </a:ext>
            </a:extLst>
          </p:cNvPr>
          <p:cNvSpPr txBox="1">
            <a:spLocks noGrp="1"/>
          </p:cNvSpPr>
          <p:nvPr>
            <p:ph type="pic" idx="4294967295"/>
          </p:nvPr>
        </p:nvSpPr>
        <p:spPr>
          <a:xfrm>
            <a:off x="9153144" y="2267712"/>
            <a:ext cx="2286000" cy="2322576"/>
          </a:xfrm>
          <a:solidFill>
            <a:srgbClr val="1EBE9B"/>
          </a:solidFill>
        </p:spPr>
        <p:txBody>
          <a:bodyPr/>
          <a:lstStyle>
            <a:lvl1pPr>
              <a:defRPr/>
            </a:lvl1pPr>
          </a:lstStyle>
          <a:p>
            <a:pPr lvl="0"/>
            <a:r>
              <a:rPr lang="en-US"/>
              <a:t>Click icon to add picture</a:t>
            </a:r>
            <a:endParaRPr lang="en-GB"/>
          </a:p>
        </p:txBody>
      </p:sp>
      <p:sp>
        <p:nvSpPr>
          <p:cNvPr id="7" name="Text Placeholder 19">
            <a:extLst>
              <a:ext uri="{FF2B5EF4-FFF2-40B4-BE49-F238E27FC236}">
                <a16:creationId xmlns:a16="http://schemas.microsoft.com/office/drawing/2014/main" id="{59D44AA3-29FF-0570-E711-E712B951D202}"/>
              </a:ext>
            </a:extLst>
          </p:cNvPr>
          <p:cNvSpPr txBox="1">
            <a:spLocks noGrp="1"/>
          </p:cNvSpPr>
          <p:nvPr>
            <p:ph type="body" idx="4294967295"/>
          </p:nvPr>
        </p:nvSpPr>
        <p:spPr>
          <a:xfrm>
            <a:off x="741358" y="4733921"/>
            <a:ext cx="2286000" cy="590546"/>
          </a:xfrm>
        </p:spPr>
        <p:txBody>
          <a:bodyPr/>
          <a:lstStyle>
            <a:lvl1pPr marL="0" indent="0" defTabSz="0">
              <a:spcBef>
                <a:spcPts val="0"/>
              </a:spcBef>
              <a:buNone/>
              <a:defRPr lang="en-GB" sz="2000">
                <a:latin typeface="Sabon Next LT"/>
              </a:defRPr>
            </a:lvl1pPr>
          </a:lstStyle>
          <a:p>
            <a:pPr lvl="0"/>
            <a:r>
              <a:rPr lang="en-GB"/>
              <a:t>Name</a:t>
            </a:r>
          </a:p>
        </p:txBody>
      </p:sp>
      <p:sp>
        <p:nvSpPr>
          <p:cNvPr id="8" name="Text Placeholder 19">
            <a:extLst>
              <a:ext uri="{FF2B5EF4-FFF2-40B4-BE49-F238E27FC236}">
                <a16:creationId xmlns:a16="http://schemas.microsoft.com/office/drawing/2014/main" id="{4A48924E-194D-EB47-9258-9201855C9DB6}"/>
              </a:ext>
            </a:extLst>
          </p:cNvPr>
          <p:cNvSpPr txBox="1">
            <a:spLocks noGrp="1"/>
          </p:cNvSpPr>
          <p:nvPr>
            <p:ph type="body" idx="4294967295"/>
          </p:nvPr>
        </p:nvSpPr>
        <p:spPr>
          <a:xfrm>
            <a:off x="740664" y="5343140"/>
            <a:ext cx="2286000" cy="590546"/>
          </a:xfrm>
        </p:spPr>
        <p:txBody>
          <a:bodyPr/>
          <a:lstStyle>
            <a:lvl1pPr marL="0" indent="0" defTabSz="0">
              <a:spcBef>
                <a:spcPts val="0"/>
              </a:spcBef>
              <a:buNone/>
              <a:defRPr lang="en-GB" sz="1600"/>
            </a:lvl1pPr>
          </a:lstStyle>
          <a:p>
            <a:pPr lvl="0"/>
            <a:r>
              <a:rPr lang="en-GB"/>
              <a:t>Title</a:t>
            </a:r>
          </a:p>
        </p:txBody>
      </p:sp>
      <p:sp>
        <p:nvSpPr>
          <p:cNvPr id="9" name="Text Placeholder 19">
            <a:extLst>
              <a:ext uri="{FF2B5EF4-FFF2-40B4-BE49-F238E27FC236}">
                <a16:creationId xmlns:a16="http://schemas.microsoft.com/office/drawing/2014/main" id="{7FACE6F9-C244-F72D-7259-ACFC8673AF9F}"/>
              </a:ext>
            </a:extLst>
          </p:cNvPr>
          <p:cNvSpPr txBox="1">
            <a:spLocks noGrp="1"/>
          </p:cNvSpPr>
          <p:nvPr>
            <p:ph type="body" idx="4294967295"/>
          </p:nvPr>
        </p:nvSpPr>
        <p:spPr>
          <a:xfrm>
            <a:off x="3538727" y="4733921"/>
            <a:ext cx="2286000" cy="590546"/>
          </a:xfrm>
        </p:spPr>
        <p:txBody>
          <a:bodyPr/>
          <a:lstStyle>
            <a:lvl1pPr marL="0" indent="0" defTabSz="0">
              <a:spcBef>
                <a:spcPts val="0"/>
              </a:spcBef>
              <a:buNone/>
              <a:defRPr lang="en-GB" sz="2000">
                <a:latin typeface="Sabon Next LT"/>
              </a:defRPr>
            </a:lvl1pPr>
          </a:lstStyle>
          <a:p>
            <a:pPr lvl="0"/>
            <a:r>
              <a:rPr lang="en-GB"/>
              <a:t>Name</a:t>
            </a:r>
          </a:p>
        </p:txBody>
      </p:sp>
      <p:sp>
        <p:nvSpPr>
          <p:cNvPr id="10" name="Text Placeholder 19">
            <a:extLst>
              <a:ext uri="{FF2B5EF4-FFF2-40B4-BE49-F238E27FC236}">
                <a16:creationId xmlns:a16="http://schemas.microsoft.com/office/drawing/2014/main" id="{561A1157-8E91-C722-8EAF-BB3523FBEC6A}"/>
              </a:ext>
            </a:extLst>
          </p:cNvPr>
          <p:cNvSpPr txBox="1">
            <a:spLocks noGrp="1"/>
          </p:cNvSpPr>
          <p:nvPr>
            <p:ph type="body" idx="4294967295"/>
          </p:nvPr>
        </p:nvSpPr>
        <p:spPr>
          <a:xfrm>
            <a:off x="3538033" y="5343140"/>
            <a:ext cx="2286000" cy="590546"/>
          </a:xfrm>
        </p:spPr>
        <p:txBody>
          <a:bodyPr/>
          <a:lstStyle>
            <a:lvl1pPr marL="0" indent="0" defTabSz="0">
              <a:spcBef>
                <a:spcPts val="0"/>
              </a:spcBef>
              <a:buNone/>
              <a:defRPr lang="en-GB" sz="1600"/>
            </a:lvl1pPr>
          </a:lstStyle>
          <a:p>
            <a:pPr lvl="0"/>
            <a:r>
              <a:rPr lang="en-GB"/>
              <a:t>Title</a:t>
            </a:r>
          </a:p>
        </p:txBody>
      </p:sp>
      <p:sp>
        <p:nvSpPr>
          <p:cNvPr id="11" name="Text Placeholder 19">
            <a:extLst>
              <a:ext uri="{FF2B5EF4-FFF2-40B4-BE49-F238E27FC236}">
                <a16:creationId xmlns:a16="http://schemas.microsoft.com/office/drawing/2014/main" id="{928DB213-7E6D-639B-363A-DAAE923C4446}"/>
              </a:ext>
            </a:extLst>
          </p:cNvPr>
          <p:cNvSpPr txBox="1">
            <a:spLocks noGrp="1"/>
          </p:cNvSpPr>
          <p:nvPr>
            <p:ph type="body" idx="4294967295"/>
          </p:nvPr>
        </p:nvSpPr>
        <p:spPr>
          <a:xfrm>
            <a:off x="6367973" y="4733547"/>
            <a:ext cx="2286000" cy="590546"/>
          </a:xfrm>
        </p:spPr>
        <p:txBody>
          <a:bodyPr/>
          <a:lstStyle>
            <a:lvl1pPr marL="0" indent="0" defTabSz="0">
              <a:spcBef>
                <a:spcPts val="0"/>
              </a:spcBef>
              <a:buNone/>
              <a:defRPr lang="en-GB" sz="2000">
                <a:latin typeface="Sabon Next LT"/>
              </a:defRPr>
            </a:lvl1pPr>
          </a:lstStyle>
          <a:p>
            <a:pPr lvl="0"/>
            <a:r>
              <a:rPr lang="en-GB"/>
              <a:t>Name</a:t>
            </a:r>
          </a:p>
        </p:txBody>
      </p:sp>
      <p:sp>
        <p:nvSpPr>
          <p:cNvPr id="12" name="Text Placeholder 19">
            <a:extLst>
              <a:ext uri="{FF2B5EF4-FFF2-40B4-BE49-F238E27FC236}">
                <a16:creationId xmlns:a16="http://schemas.microsoft.com/office/drawing/2014/main" id="{804676A9-B7A5-36A4-2EEF-98171C519197}"/>
              </a:ext>
            </a:extLst>
          </p:cNvPr>
          <p:cNvSpPr txBox="1">
            <a:spLocks noGrp="1"/>
          </p:cNvSpPr>
          <p:nvPr>
            <p:ph type="body" idx="4294967295"/>
          </p:nvPr>
        </p:nvSpPr>
        <p:spPr>
          <a:xfrm>
            <a:off x="6367278" y="5342766"/>
            <a:ext cx="2286000" cy="590546"/>
          </a:xfrm>
        </p:spPr>
        <p:txBody>
          <a:bodyPr/>
          <a:lstStyle>
            <a:lvl1pPr marL="0" indent="0" defTabSz="0">
              <a:spcBef>
                <a:spcPts val="0"/>
              </a:spcBef>
              <a:buNone/>
              <a:defRPr lang="en-GB" sz="1600"/>
            </a:lvl1pPr>
          </a:lstStyle>
          <a:p>
            <a:pPr lvl="0"/>
            <a:r>
              <a:rPr lang="en-GB"/>
              <a:t>Title</a:t>
            </a:r>
          </a:p>
        </p:txBody>
      </p:sp>
      <p:sp>
        <p:nvSpPr>
          <p:cNvPr id="13" name="Text Placeholder 19">
            <a:extLst>
              <a:ext uri="{FF2B5EF4-FFF2-40B4-BE49-F238E27FC236}">
                <a16:creationId xmlns:a16="http://schemas.microsoft.com/office/drawing/2014/main" id="{61991D91-863E-5D3E-F414-083ECA76564D}"/>
              </a:ext>
            </a:extLst>
          </p:cNvPr>
          <p:cNvSpPr txBox="1">
            <a:spLocks noGrp="1"/>
          </p:cNvSpPr>
          <p:nvPr>
            <p:ph type="body" idx="4294967295"/>
          </p:nvPr>
        </p:nvSpPr>
        <p:spPr>
          <a:xfrm>
            <a:off x="9164638" y="4737104"/>
            <a:ext cx="2286000" cy="590546"/>
          </a:xfrm>
        </p:spPr>
        <p:txBody>
          <a:bodyPr/>
          <a:lstStyle>
            <a:lvl1pPr marL="0" indent="0" defTabSz="0">
              <a:spcBef>
                <a:spcPts val="0"/>
              </a:spcBef>
              <a:buNone/>
              <a:defRPr lang="en-GB" sz="2000">
                <a:latin typeface="Sabon Next LT"/>
              </a:defRPr>
            </a:lvl1pPr>
          </a:lstStyle>
          <a:p>
            <a:pPr lvl="0"/>
            <a:r>
              <a:rPr lang="en-GB"/>
              <a:t>Name</a:t>
            </a:r>
          </a:p>
        </p:txBody>
      </p:sp>
      <p:sp>
        <p:nvSpPr>
          <p:cNvPr id="14" name="Text Placeholder 19">
            <a:extLst>
              <a:ext uri="{FF2B5EF4-FFF2-40B4-BE49-F238E27FC236}">
                <a16:creationId xmlns:a16="http://schemas.microsoft.com/office/drawing/2014/main" id="{B5482A66-C77D-9523-3349-4E07B78E3AF3}"/>
              </a:ext>
            </a:extLst>
          </p:cNvPr>
          <p:cNvSpPr txBox="1">
            <a:spLocks noGrp="1"/>
          </p:cNvSpPr>
          <p:nvPr>
            <p:ph type="body" idx="4294967295"/>
          </p:nvPr>
        </p:nvSpPr>
        <p:spPr>
          <a:xfrm>
            <a:off x="9163943" y="5346323"/>
            <a:ext cx="2286000" cy="590546"/>
          </a:xfrm>
        </p:spPr>
        <p:txBody>
          <a:bodyPr/>
          <a:lstStyle>
            <a:lvl1pPr marL="0" indent="0" defTabSz="0">
              <a:spcBef>
                <a:spcPts val="0"/>
              </a:spcBef>
              <a:buNone/>
              <a:defRPr lang="en-GB" sz="1600"/>
            </a:lvl1pPr>
          </a:lstStyle>
          <a:p>
            <a:pPr lvl="0"/>
            <a:r>
              <a:rPr lang="en-GB"/>
              <a:t>Title</a:t>
            </a:r>
          </a:p>
        </p:txBody>
      </p:sp>
      <p:sp>
        <p:nvSpPr>
          <p:cNvPr id="15" name="Date Placeholder 2">
            <a:extLst>
              <a:ext uri="{FF2B5EF4-FFF2-40B4-BE49-F238E27FC236}">
                <a16:creationId xmlns:a16="http://schemas.microsoft.com/office/drawing/2014/main" id="{D322C0E1-61AB-836B-399C-6B6FB6F71EF2}"/>
              </a:ext>
            </a:extLst>
          </p:cNvPr>
          <p:cNvSpPr txBox="1">
            <a:spLocks noGrp="1"/>
          </p:cNvSpPr>
          <p:nvPr>
            <p:ph type="dt" sz="half" idx="7"/>
          </p:nvPr>
        </p:nvSpPr>
        <p:spPr/>
        <p:txBody>
          <a:bodyPr/>
          <a:lstStyle>
            <a:lvl1pPr>
              <a:defRPr/>
            </a:lvl1pPr>
          </a:lstStyle>
          <a:p>
            <a:pPr lvl="0"/>
            <a:r>
              <a:rPr lang="en-GB"/>
              <a:t>3/1/20XX</a:t>
            </a:r>
          </a:p>
        </p:txBody>
      </p:sp>
      <p:sp>
        <p:nvSpPr>
          <p:cNvPr id="16" name="Footer Placeholder 3">
            <a:extLst>
              <a:ext uri="{FF2B5EF4-FFF2-40B4-BE49-F238E27FC236}">
                <a16:creationId xmlns:a16="http://schemas.microsoft.com/office/drawing/2014/main" id="{029069B4-A9DF-BBAE-E576-53DAC6B8F232}"/>
              </a:ext>
            </a:extLst>
          </p:cNvPr>
          <p:cNvSpPr txBox="1">
            <a:spLocks noGrp="1"/>
          </p:cNvSpPr>
          <p:nvPr>
            <p:ph type="ftr" sz="quarter" idx="9"/>
          </p:nvPr>
        </p:nvSpPr>
        <p:spPr/>
        <p:txBody>
          <a:bodyPr/>
          <a:lstStyle>
            <a:lvl1pPr>
              <a:defRPr/>
            </a:lvl1pPr>
          </a:lstStyle>
          <a:p>
            <a:pPr lvl="0"/>
            <a:r>
              <a:rPr lang="en-GB"/>
              <a:t>SAMPLE FOOTER TEXT</a:t>
            </a:r>
          </a:p>
        </p:txBody>
      </p:sp>
      <p:sp>
        <p:nvSpPr>
          <p:cNvPr id="17" name="Slide Number Placeholder 4">
            <a:extLst>
              <a:ext uri="{FF2B5EF4-FFF2-40B4-BE49-F238E27FC236}">
                <a16:creationId xmlns:a16="http://schemas.microsoft.com/office/drawing/2014/main" id="{B18CEE0D-A50F-3DC1-0280-4FE535B5FA1C}"/>
              </a:ext>
            </a:extLst>
          </p:cNvPr>
          <p:cNvSpPr txBox="1">
            <a:spLocks noGrp="1"/>
          </p:cNvSpPr>
          <p:nvPr>
            <p:ph type="sldNum" sz="quarter" idx="8"/>
          </p:nvPr>
        </p:nvSpPr>
        <p:spPr/>
        <p:txBody>
          <a:bodyPr/>
          <a:lstStyle>
            <a:lvl1pPr>
              <a:defRPr/>
            </a:lvl1pPr>
          </a:lstStyle>
          <a:p>
            <a:pPr lvl="0"/>
            <a:fld id="{8D4FFDDF-46ED-48C6-9AC5-06FD6FB7205D}" type="slidenum">
              <a:t>‹#›</a:t>
            </a:fld>
            <a:endParaRPr lang="en-GB"/>
          </a:p>
        </p:txBody>
      </p:sp>
    </p:spTree>
    <p:extLst>
      <p:ext uri="{BB962C8B-B14F-4D97-AF65-F5344CB8AC3E}">
        <p14:creationId xmlns:p14="http://schemas.microsoft.com/office/powerpoint/2010/main" val="1738737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column (comparison slide)">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EEFA1847-B6E6-2B6D-8BDA-9E836D401124}"/>
              </a:ext>
            </a:extLst>
          </p:cNvPr>
          <p:cNvSpPr txBox="1">
            <a:spLocks noGrp="1"/>
          </p:cNvSpPr>
          <p:nvPr>
            <p:ph idx="4294967295"/>
          </p:nvPr>
        </p:nvSpPr>
        <p:spPr>
          <a:xfrm>
            <a:off x="839784" y="2560320"/>
            <a:ext cx="5157782" cy="3446465"/>
          </a:xfrm>
          <a:solidFill>
            <a:srgbClr val="FFFFFF"/>
          </a:solidFill>
        </p:spPr>
        <p:txBody>
          <a:bodyPr/>
          <a:lstStyle>
            <a:lvl1pPr>
              <a:buClr>
                <a:srgbClr val="765BD2"/>
              </a:buClr>
              <a:defRPr sz="1800"/>
            </a:lvl1pPr>
            <a:lvl2pPr>
              <a:buClr>
                <a:srgbClr val="765BD2"/>
              </a:buClr>
              <a:defRPr sz="1800"/>
            </a:lvl2pPr>
            <a:lvl3pPr>
              <a:buClr>
                <a:srgbClr val="765BD2"/>
              </a:buClr>
              <a:defRPr sz="1800"/>
            </a:lvl3pPr>
            <a:lvl4pPr>
              <a:buClr>
                <a:srgbClr val="765BD2"/>
              </a:buClr>
              <a:defRPr sz="1800"/>
            </a:lvl4pPr>
            <a:lvl5pPr>
              <a:buClr>
                <a:srgbClr val="765BD2"/>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Content Placeholder 5">
            <a:extLst>
              <a:ext uri="{FF2B5EF4-FFF2-40B4-BE49-F238E27FC236}">
                <a16:creationId xmlns:a16="http://schemas.microsoft.com/office/drawing/2014/main" id="{30B3C390-7B8E-89F5-C68C-9DAA95FD3E09}"/>
              </a:ext>
            </a:extLst>
          </p:cNvPr>
          <p:cNvSpPr txBox="1">
            <a:spLocks noGrp="1"/>
          </p:cNvSpPr>
          <p:nvPr>
            <p:ph idx="4294967295"/>
          </p:nvPr>
        </p:nvSpPr>
        <p:spPr>
          <a:xfrm>
            <a:off x="6172200" y="2560320"/>
            <a:ext cx="5183184" cy="3446465"/>
          </a:xfrm>
        </p:spPr>
        <p:txBody>
          <a:bodyPr/>
          <a:lstStyle>
            <a:lvl1pPr>
              <a:buClr>
                <a:srgbClr val="765BD2"/>
              </a:buClr>
              <a:defRPr sz="1800"/>
            </a:lvl1pPr>
            <a:lvl2pPr>
              <a:buClr>
                <a:srgbClr val="765BD2"/>
              </a:buClr>
              <a:defRPr sz="1800"/>
            </a:lvl2pPr>
            <a:lvl3pPr>
              <a:buClr>
                <a:srgbClr val="765BD2"/>
              </a:buClr>
              <a:defRPr sz="1800"/>
            </a:lvl3pPr>
            <a:lvl4pPr>
              <a:buClr>
                <a:srgbClr val="765BD2"/>
              </a:buClr>
              <a:defRPr sz="1800"/>
            </a:lvl4pPr>
            <a:lvl5pPr>
              <a:buClr>
                <a:srgbClr val="765BD2"/>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6">
            <a:extLst>
              <a:ext uri="{FF2B5EF4-FFF2-40B4-BE49-F238E27FC236}">
                <a16:creationId xmlns:a16="http://schemas.microsoft.com/office/drawing/2014/main" id="{980D6D8B-6F11-5CEB-A740-613C674691B4}"/>
              </a:ext>
            </a:extLst>
          </p:cNvPr>
          <p:cNvSpPr txBox="1">
            <a:spLocks noGrp="1"/>
          </p:cNvSpPr>
          <p:nvPr>
            <p:ph type="dt" sz="half" idx="7"/>
          </p:nvPr>
        </p:nvSpPr>
        <p:spPr/>
        <p:txBody>
          <a:bodyPr/>
          <a:lstStyle>
            <a:lvl1pPr>
              <a:defRPr/>
            </a:lvl1pPr>
          </a:lstStyle>
          <a:p>
            <a:pPr lvl="0"/>
            <a:r>
              <a:rPr lang="en-GB"/>
              <a:t>3/1/20XX</a:t>
            </a:r>
          </a:p>
        </p:txBody>
      </p:sp>
      <p:sp>
        <p:nvSpPr>
          <p:cNvPr id="5" name="Footer Placeholder 7">
            <a:extLst>
              <a:ext uri="{FF2B5EF4-FFF2-40B4-BE49-F238E27FC236}">
                <a16:creationId xmlns:a16="http://schemas.microsoft.com/office/drawing/2014/main" id="{03230832-BCD8-D9BA-C5C7-DA9629C5F5D2}"/>
              </a:ext>
            </a:extLst>
          </p:cNvPr>
          <p:cNvSpPr txBox="1">
            <a:spLocks noGrp="1"/>
          </p:cNvSpPr>
          <p:nvPr>
            <p:ph type="ftr" sz="quarter" idx="9"/>
          </p:nvPr>
        </p:nvSpPr>
        <p:spPr/>
        <p:txBody>
          <a:bodyPr/>
          <a:lstStyle>
            <a:lvl1pPr>
              <a:defRPr/>
            </a:lvl1pPr>
          </a:lstStyle>
          <a:p>
            <a:pPr lvl="0"/>
            <a:r>
              <a:rPr lang="en-GB"/>
              <a:t>SAMPLE FOOTER TEXT</a:t>
            </a:r>
          </a:p>
        </p:txBody>
      </p:sp>
      <p:sp>
        <p:nvSpPr>
          <p:cNvPr id="6" name="Slide Number Placeholder 8">
            <a:extLst>
              <a:ext uri="{FF2B5EF4-FFF2-40B4-BE49-F238E27FC236}">
                <a16:creationId xmlns:a16="http://schemas.microsoft.com/office/drawing/2014/main" id="{457E7649-5586-B4EF-B068-CAC365F2B78E}"/>
              </a:ext>
            </a:extLst>
          </p:cNvPr>
          <p:cNvSpPr txBox="1">
            <a:spLocks noGrp="1"/>
          </p:cNvSpPr>
          <p:nvPr>
            <p:ph type="sldNum" sz="quarter" idx="8"/>
          </p:nvPr>
        </p:nvSpPr>
        <p:spPr/>
        <p:txBody>
          <a:bodyPr/>
          <a:lstStyle>
            <a:lvl1pPr>
              <a:defRPr/>
            </a:lvl1pPr>
          </a:lstStyle>
          <a:p>
            <a:pPr lvl="0"/>
            <a:fld id="{65B67653-AE47-44D6-AD25-7FD692ED7477}" type="slidenum">
              <a:t>‹#›</a:t>
            </a:fld>
            <a:endParaRPr lang="en-GB"/>
          </a:p>
        </p:txBody>
      </p:sp>
      <p:sp>
        <p:nvSpPr>
          <p:cNvPr id="7" name="Title 9">
            <a:extLst>
              <a:ext uri="{FF2B5EF4-FFF2-40B4-BE49-F238E27FC236}">
                <a16:creationId xmlns:a16="http://schemas.microsoft.com/office/drawing/2014/main" id="{25531116-6F50-00CA-B94F-35E7A6B0615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8" name="Text Placeholder 2">
            <a:extLst>
              <a:ext uri="{FF2B5EF4-FFF2-40B4-BE49-F238E27FC236}">
                <a16:creationId xmlns:a16="http://schemas.microsoft.com/office/drawing/2014/main" id="{F48EE340-317C-E5A4-5884-8FF73895DA5F}"/>
              </a:ext>
            </a:extLst>
          </p:cNvPr>
          <p:cNvSpPr txBox="1">
            <a:spLocks noGrp="1"/>
          </p:cNvSpPr>
          <p:nvPr>
            <p:ph type="body" idx="4294967295"/>
          </p:nvPr>
        </p:nvSpPr>
        <p:spPr>
          <a:xfrm>
            <a:off x="839784" y="2011680"/>
            <a:ext cx="5157782" cy="530352"/>
          </a:xfrm>
        </p:spPr>
        <p:txBody>
          <a:bodyPr>
            <a:noAutofit/>
          </a:bodyPr>
          <a:lstStyle>
            <a:lvl1pPr marL="0" indent="0">
              <a:buNone/>
              <a:defRPr sz="2400"/>
            </a:lvl1pPr>
          </a:lstStyle>
          <a:p>
            <a:pPr lvl="0"/>
            <a:r>
              <a:rPr lang="en-US"/>
              <a:t>Click to edit Master text styles</a:t>
            </a:r>
          </a:p>
        </p:txBody>
      </p:sp>
      <p:sp>
        <p:nvSpPr>
          <p:cNvPr id="9" name="Text Placeholder 4">
            <a:extLst>
              <a:ext uri="{FF2B5EF4-FFF2-40B4-BE49-F238E27FC236}">
                <a16:creationId xmlns:a16="http://schemas.microsoft.com/office/drawing/2014/main" id="{63B6786E-F970-77E1-AE8D-76870A6DB9D6}"/>
              </a:ext>
            </a:extLst>
          </p:cNvPr>
          <p:cNvSpPr txBox="1">
            <a:spLocks noGrp="1"/>
          </p:cNvSpPr>
          <p:nvPr>
            <p:ph type="body" idx="4294967295"/>
          </p:nvPr>
        </p:nvSpPr>
        <p:spPr>
          <a:xfrm>
            <a:off x="6169027" y="2011680"/>
            <a:ext cx="5183184" cy="530352"/>
          </a:xfrm>
        </p:spPr>
        <p:txBody>
          <a:bodyPr>
            <a:noAutofit/>
          </a:bodyPr>
          <a:lstStyle>
            <a:lvl1pPr marL="0" indent="0">
              <a:buNone/>
              <a:defRPr sz="2400"/>
            </a:lvl1pPr>
          </a:lstStyle>
          <a:p>
            <a:pPr lvl="0"/>
            <a:r>
              <a:rPr lang="en-US"/>
              <a:t>Click to edit Master text styles</a:t>
            </a:r>
          </a:p>
        </p:txBody>
      </p:sp>
    </p:spTree>
    <p:extLst>
      <p:ext uri="{BB962C8B-B14F-4D97-AF65-F5344CB8AC3E}">
        <p14:creationId xmlns:p14="http://schemas.microsoft.com/office/powerpoint/2010/main" val="3569079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17EEC-4DE0-C0BA-12AD-8A4E2862B464}"/>
              </a:ext>
            </a:extLst>
          </p:cNvPr>
          <p:cNvSpPr txBox="1">
            <a:spLocks noGrp="1"/>
          </p:cNvSpPr>
          <p:nvPr>
            <p:ph type="title"/>
          </p:nvPr>
        </p:nvSpPr>
        <p:spPr>
          <a:xfrm>
            <a:off x="839784" y="685800"/>
            <a:ext cx="10515600" cy="1325880"/>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3B726F6D-CB21-A6D5-6236-4706E43D075F}"/>
              </a:ext>
            </a:extLst>
          </p:cNvPr>
          <p:cNvSpPr txBox="1">
            <a:spLocks noGrp="1"/>
          </p:cNvSpPr>
          <p:nvPr>
            <p:ph type="body" idx="4294967295"/>
          </p:nvPr>
        </p:nvSpPr>
        <p:spPr>
          <a:xfrm>
            <a:off x="839784" y="2011680"/>
            <a:ext cx="3383280" cy="530352"/>
          </a:xfrm>
        </p:spPr>
        <p:txBody>
          <a:bodyPr>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BB7B26FF-0B34-29B5-446F-752972C9D154}"/>
              </a:ext>
            </a:extLst>
          </p:cNvPr>
          <p:cNvSpPr txBox="1">
            <a:spLocks noGrp="1"/>
          </p:cNvSpPr>
          <p:nvPr>
            <p:ph idx="4294967295"/>
          </p:nvPr>
        </p:nvSpPr>
        <p:spPr>
          <a:xfrm>
            <a:off x="839784" y="2560320"/>
            <a:ext cx="3383280" cy="3446465"/>
          </a:xfrm>
        </p:spPr>
        <p:txBody>
          <a:bodyPr/>
          <a:lstStyle>
            <a:lvl1pPr>
              <a:buClr>
                <a:srgbClr val="765BD2"/>
              </a:buClr>
              <a:defRPr sz="1400"/>
            </a:lvl1pPr>
            <a:lvl2pPr>
              <a:buClr>
                <a:srgbClr val="765BD2"/>
              </a:buClr>
              <a:defRPr sz="1400"/>
            </a:lvl2pPr>
            <a:lvl3pPr>
              <a:buClr>
                <a:srgbClr val="765BD2"/>
              </a:buClr>
              <a:defRPr sz="1400"/>
            </a:lvl3pPr>
            <a:lvl4pPr>
              <a:buClr>
                <a:srgbClr val="765BD2"/>
              </a:buClr>
              <a:defRPr sz="1400"/>
            </a:lvl4pPr>
            <a:lvl5pPr>
              <a:buClr>
                <a:srgbClr val="765BD2"/>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9D1CA0-6BC5-1709-F732-653673C4D4E2}"/>
              </a:ext>
            </a:extLst>
          </p:cNvPr>
          <p:cNvSpPr txBox="1">
            <a:spLocks noGrp="1"/>
          </p:cNvSpPr>
          <p:nvPr>
            <p:ph type="body" idx="4294967295"/>
          </p:nvPr>
        </p:nvSpPr>
        <p:spPr>
          <a:xfrm>
            <a:off x="4404363" y="2011680"/>
            <a:ext cx="3383280" cy="530352"/>
          </a:xfrm>
        </p:spPr>
        <p:txBody>
          <a:bodyPr>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66EEA2BD-8472-0DAF-FC1A-74A1693F1417}"/>
              </a:ext>
            </a:extLst>
          </p:cNvPr>
          <p:cNvSpPr txBox="1">
            <a:spLocks noGrp="1"/>
          </p:cNvSpPr>
          <p:nvPr>
            <p:ph idx="4294967295"/>
          </p:nvPr>
        </p:nvSpPr>
        <p:spPr>
          <a:xfrm>
            <a:off x="4404363" y="2560320"/>
            <a:ext cx="3383280" cy="3446465"/>
          </a:xfrm>
        </p:spPr>
        <p:txBody>
          <a:bodyPr/>
          <a:lstStyle>
            <a:lvl1pPr>
              <a:buClr>
                <a:srgbClr val="765BD2"/>
              </a:buClr>
              <a:defRPr sz="1400"/>
            </a:lvl1pPr>
            <a:lvl2pPr>
              <a:buClr>
                <a:srgbClr val="765BD2"/>
              </a:buClr>
              <a:defRPr sz="1400"/>
            </a:lvl2pPr>
            <a:lvl3pPr>
              <a:buClr>
                <a:srgbClr val="765BD2"/>
              </a:buClr>
              <a:defRPr sz="1400"/>
            </a:lvl3pPr>
            <a:lvl4pPr>
              <a:buClr>
                <a:srgbClr val="765BD2"/>
              </a:buClr>
              <a:defRPr sz="1400"/>
            </a:lvl4pPr>
            <a:lvl5pPr>
              <a:buClr>
                <a:srgbClr val="765BD2"/>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ext Placeholder 4">
            <a:extLst>
              <a:ext uri="{FF2B5EF4-FFF2-40B4-BE49-F238E27FC236}">
                <a16:creationId xmlns:a16="http://schemas.microsoft.com/office/drawing/2014/main" id="{CFE3F88C-7ABE-16C0-5ED8-E969D00A6FA0}"/>
              </a:ext>
            </a:extLst>
          </p:cNvPr>
          <p:cNvSpPr txBox="1">
            <a:spLocks noGrp="1"/>
          </p:cNvSpPr>
          <p:nvPr>
            <p:ph type="body" idx="4294967295"/>
          </p:nvPr>
        </p:nvSpPr>
        <p:spPr>
          <a:xfrm>
            <a:off x="7968931" y="2011680"/>
            <a:ext cx="3383280" cy="530352"/>
          </a:xfrm>
        </p:spPr>
        <p:txBody>
          <a:bodyPr>
            <a:noAutofit/>
          </a:bodyPr>
          <a:lstStyle>
            <a:lvl1pPr marL="0" indent="0">
              <a:buNone/>
              <a:defRPr sz="2400"/>
            </a:lvl1pPr>
          </a:lstStyle>
          <a:p>
            <a:pPr lvl="0"/>
            <a:r>
              <a:rPr lang="en-US"/>
              <a:t>Click to edit Master text styles</a:t>
            </a:r>
          </a:p>
        </p:txBody>
      </p:sp>
      <p:sp>
        <p:nvSpPr>
          <p:cNvPr id="8" name="Content Placeholder 5">
            <a:extLst>
              <a:ext uri="{FF2B5EF4-FFF2-40B4-BE49-F238E27FC236}">
                <a16:creationId xmlns:a16="http://schemas.microsoft.com/office/drawing/2014/main" id="{D8B3C483-BC88-5E18-F7DD-86DD7852CCEB}"/>
              </a:ext>
            </a:extLst>
          </p:cNvPr>
          <p:cNvSpPr txBox="1">
            <a:spLocks noGrp="1"/>
          </p:cNvSpPr>
          <p:nvPr>
            <p:ph idx="4294967295"/>
          </p:nvPr>
        </p:nvSpPr>
        <p:spPr>
          <a:xfrm>
            <a:off x="7968931" y="2560320"/>
            <a:ext cx="3383280" cy="3446465"/>
          </a:xfrm>
        </p:spPr>
        <p:txBody>
          <a:bodyPr/>
          <a:lstStyle>
            <a:lvl1pPr>
              <a:buClr>
                <a:srgbClr val="765BD2"/>
              </a:buClr>
              <a:defRPr sz="1400"/>
            </a:lvl1pPr>
            <a:lvl2pPr>
              <a:buClr>
                <a:srgbClr val="765BD2"/>
              </a:buClr>
              <a:defRPr sz="1400"/>
            </a:lvl2pPr>
            <a:lvl3pPr>
              <a:buClr>
                <a:srgbClr val="765BD2"/>
              </a:buClr>
              <a:defRPr sz="1400"/>
            </a:lvl3pPr>
            <a:lvl4pPr>
              <a:buClr>
                <a:srgbClr val="765BD2"/>
              </a:buClr>
              <a:defRPr sz="1400"/>
            </a:lvl4pPr>
            <a:lvl5pPr>
              <a:buClr>
                <a:srgbClr val="765BD2"/>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6">
            <a:extLst>
              <a:ext uri="{FF2B5EF4-FFF2-40B4-BE49-F238E27FC236}">
                <a16:creationId xmlns:a16="http://schemas.microsoft.com/office/drawing/2014/main" id="{E63F7F3E-DA07-A18D-CBA9-AF33C48BA7F6}"/>
              </a:ext>
            </a:extLst>
          </p:cNvPr>
          <p:cNvSpPr txBox="1">
            <a:spLocks noGrp="1"/>
          </p:cNvSpPr>
          <p:nvPr>
            <p:ph type="dt" sz="half" idx="7"/>
          </p:nvPr>
        </p:nvSpPr>
        <p:spPr/>
        <p:txBody>
          <a:bodyPr/>
          <a:lstStyle>
            <a:lvl1pPr>
              <a:defRPr/>
            </a:lvl1pPr>
          </a:lstStyle>
          <a:p>
            <a:pPr lvl="0"/>
            <a:r>
              <a:rPr lang="en-GB"/>
              <a:t>3/1/20XX</a:t>
            </a:r>
          </a:p>
        </p:txBody>
      </p:sp>
      <p:sp>
        <p:nvSpPr>
          <p:cNvPr id="10" name="Footer Placeholder 7">
            <a:extLst>
              <a:ext uri="{FF2B5EF4-FFF2-40B4-BE49-F238E27FC236}">
                <a16:creationId xmlns:a16="http://schemas.microsoft.com/office/drawing/2014/main" id="{3FB999B2-2F59-A3AA-A283-3ABB7FF1EB0C}"/>
              </a:ext>
            </a:extLst>
          </p:cNvPr>
          <p:cNvSpPr txBox="1">
            <a:spLocks noGrp="1"/>
          </p:cNvSpPr>
          <p:nvPr>
            <p:ph type="ftr" sz="quarter" idx="9"/>
          </p:nvPr>
        </p:nvSpPr>
        <p:spPr/>
        <p:txBody>
          <a:bodyPr/>
          <a:lstStyle>
            <a:lvl1pPr>
              <a:defRPr/>
            </a:lvl1pPr>
          </a:lstStyle>
          <a:p>
            <a:pPr lvl="0"/>
            <a:r>
              <a:rPr lang="en-GB"/>
              <a:t>SAMPLE FOOTER TEXT</a:t>
            </a:r>
          </a:p>
        </p:txBody>
      </p:sp>
      <p:sp>
        <p:nvSpPr>
          <p:cNvPr id="11" name="Slide Number Placeholder 8">
            <a:extLst>
              <a:ext uri="{FF2B5EF4-FFF2-40B4-BE49-F238E27FC236}">
                <a16:creationId xmlns:a16="http://schemas.microsoft.com/office/drawing/2014/main" id="{2E5DB266-FC80-151A-9651-9B5D758052D4}"/>
              </a:ext>
            </a:extLst>
          </p:cNvPr>
          <p:cNvSpPr txBox="1">
            <a:spLocks noGrp="1"/>
          </p:cNvSpPr>
          <p:nvPr>
            <p:ph type="sldNum" sz="quarter" idx="8"/>
          </p:nvPr>
        </p:nvSpPr>
        <p:spPr/>
        <p:txBody>
          <a:bodyPr/>
          <a:lstStyle>
            <a:lvl1pPr>
              <a:defRPr/>
            </a:lvl1pPr>
          </a:lstStyle>
          <a:p>
            <a:pPr lvl="0"/>
            <a:fld id="{FCFDAF98-2B72-4B31-BA77-A4E5A2030D26}" type="slidenum">
              <a:t>‹#›</a:t>
            </a:fld>
            <a:endParaRPr lang="en-GB"/>
          </a:p>
        </p:txBody>
      </p:sp>
    </p:spTree>
    <p:extLst>
      <p:ext uri="{BB962C8B-B14F-4D97-AF65-F5344CB8AC3E}">
        <p14:creationId xmlns:p14="http://schemas.microsoft.com/office/powerpoint/2010/main" val="3716574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30F676-C2A2-E018-173C-6D9A6369C959}"/>
              </a:ext>
            </a:extLst>
          </p:cNvPr>
          <p:cNvSpPr txBox="1">
            <a:spLocks noGrp="1"/>
          </p:cNvSpPr>
          <p:nvPr>
            <p:ph type="dt" sz="half" idx="7"/>
          </p:nvPr>
        </p:nvSpPr>
        <p:spPr/>
        <p:txBody>
          <a:bodyPr/>
          <a:lstStyle>
            <a:lvl1pPr>
              <a:defRPr/>
            </a:lvl1pPr>
          </a:lstStyle>
          <a:p>
            <a:pPr lvl="0"/>
            <a:r>
              <a:rPr lang="en-GB"/>
              <a:t>3/1/20XX</a:t>
            </a:r>
          </a:p>
        </p:txBody>
      </p:sp>
      <p:sp>
        <p:nvSpPr>
          <p:cNvPr id="3" name="Footer Placeholder 2">
            <a:extLst>
              <a:ext uri="{FF2B5EF4-FFF2-40B4-BE49-F238E27FC236}">
                <a16:creationId xmlns:a16="http://schemas.microsoft.com/office/drawing/2014/main" id="{65B9D7EF-879A-9A17-AB8B-EDC9251D9C8F}"/>
              </a:ext>
            </a:extLst>
          </p:cNvPr>
          <p:cNvSpPr txBox="1">
            <a:spLocks noGrp="1"/>
          </p:cNvSpPr>
          <p:nvPr>
            <p:ph type="ftr" sz="quarter" idx="9"/>
          </p:nvPr>
        </p:nvSpPr>
        <p:spPr/>
        <p:txBody>
          <a:bodyPr/>
          <a:lstStyle>
            <a:lvl1pPr>
              <a:defRPr/>
            </a:lvl1pPr>
          </a:lstStyle>
          <a:p>
            <a:pPr lvl="0"/>
            <a:r>
              <a:rPr lang="en-GB"/>
              <a:t>SAMPLE FOOTER TEXT</a:t>
            </a:r>
          </a:p>
        </p:txBody>
      </p:sp>
      <p:sp>
        <p:nvSpPr>
          <p:cNvPr id="4" name="Slide Number Placeholder 3">
            <a:extLst>
              <a:ext uri="{FF2B5EF4-FFF2-40B4-BE49-F238E27FC236}">
                <a16:creationId xmlns:a16="http://schemas.microsoft.com/office/drawing/2014/main" id="{B9425FC1-9E67-3867-6FA0-5DD3D0F7FC6B}"/>
              </a:ext>
            </a:extLst>
          </p:cNvPr>
          <p:cNvSpPr txBox="1">
            <a:spLocks noGrp="1"/>
          </p:cNvSpPr>
          <p:nvPr>
            <p:ph type="sldNum" sz="quarter" idx="8"/>
          </p:nvPr>
        </p:nvSpPr>
        <p:spPr/>
        <p:txBody>
          <a:bodyPr/>
          <a:lstStyle>
            <a:lvl1pPr>
              <a:defRPr/>
            </a:lvl1pPr>
          </a:lstStyle>
          <a:p>
            <a:pPr lvl="0"/>
            <a:fld id="{71CC4567-5CD1-4E05-9227-50E4F5BDA6E7}" type="slidenum">
              <a:t>‹#›</a:t>
            </a:fld>
            <a:endParaRPr lang="en-GB"/>
          </a:p>
        </p:txBody>
      </p:sp>
      <p:sp>
        <p:nvSpPr>
          <p:cNvPr id="5" name="Title 1">
            <a:extLst>
              <a:ext uri="{FF2B5EF4-FFF2-40B4-BE49-F238E27FC236}">
                <a16:creationId xmlns:a16="http://schemas.microsoft.com/office/drawing/2014/main" id="{BFFCE5B5-EE2F-1D23-20C0-2B314F653B57}"/>
              </a:ext>
            </a:extLst>
          </p:cNvPr>
          <p:cNvSpPr txBox="1">
            <a:spLocks noGrp="1"/>
          </p:cNvSpPr>
          <p:nvPr>
            <p:ph type="title"/>
          </p:nvPr>
        </p:nvSpPr>
        <p:spPr>
          <a:xfrm>
            <a:off x="841248" y="857250"/>
            <a:ext cx="6156051" cy="2076446"/>
          </a:xfrm>
        </p:spPr>
        <p:txBody>
          <a:bodyPr anchor="b"/>
          <a:lstStyle>
            <a:lvl1pPr>
              <a:defRPr sz="4400"/>
            </a:lvl1pPr>
          </a:lstStyle>
          <a:p>
            <a:pPr lvl="0"/>
            <a:r>
              <a:rPr lang="en-US"/>
              <a:t>Click to edit Master title style</a:t>
            </a:r>
            <a:endParaRPr lang="en-GB"/>
          </a:p>
        </p:txBody>
      </p:sp>
      <p:sp>
        <p:nvSpPr>
          <p:cNvPr id="6" name="Content Placeholder 2">
            <a:extLst>
              <a:ext uri="{FF2B5EF4-FFF2-40B4-BE49-F238E27FC236}">
                <a16:creationId xmlns:a16="http://schemas.microsoft.com/office/drawing/2014/main" id="{3FC0C89D-644D-A552-EAC2-72BF417477F2}"/>
              </a:ext>
            </a:extLst>
          </p:cNvPr>
          <p:cNvSpPr txBox="1">
            <a:spLocks noGrp="1"/>
          </p:cNvSpPr>
          <p:nvPr>
            <p:ph idx="4294967295"/>
          </p:nvPr>
        </p:nvSpPr>
        <p:spPr>
          <a:xfrm>
            <a:off x="841248" y="3190871"/>
            <a:ext cx="6156051" cy="2986082"/>
          </a:xfrm>
        </p:spPr>
        <p:txBody>
          <a:bodyPr/>
          <a:lstStyle>
            <a:lvl1pPr marL="228600">
              <a:buNone/>
              <a:defRPr sz="2000"/>
            </a:lvl1pPr>
          </a:lstStyle>
          <a:p>
            <a:pPr lvl="0"/>
            <a:r>
              <a:rPr lang="en-US"/>
              <a:t>Click to edit Master text styles</a:t>
            </a:r>
          </a:p>
        </p:txBody>
      </p:sp>
      <p:sp>
        <p:nvSpPr>
          <p:cNvPr id="7" name="Date Placeholder 3">
            <a:extLst>
              <a:ext uri="{FF2B5EF4-FFF2-40B4-BE49-F238E27FC236}">
                <a16:creationId xmlns:a16="http://schemas.microsoft.com/office/drawing/2014/main" id="{27A813BF-94DB-5648-187A-BC47A8C29E77}"/>
              </a:ext>
            </a:extLst>
          </p:cNvPr>
          <p:cNvSpPr txBox="1"/>
          <p:nvPr/>
        </p:nvSpPr>
        <p:spPr>
          <a:xfrm>
            <a:off x="841248" y="6429375"/>
            <a:ext cx="2646721"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all" spc="150" baseline="0">
                <a:solidFill>
                  <a:srgbClr val="201449"/>
                </a:solidFill>
                <a:uFillTx/>
                <a:latin typeface="Avenir Next LT Pro"/>
              </a:rPr>
              <a:t>3/1/20XX</a:t>
            </a:r>
          </a:p>
        </p:txBody>
      </p:sp>
      <p:sp>
        <p:nvSpPr>
          <p:cNvPr id="8" name="Footer Placeholder 4">
            <a:extLst>
              <a:ext uri="{FF2B5EF4-FFF2-40B4-BE49-F238E27FC236}">
                <a16:creationId xmlns:a16="http://schemas.microsoft.com/office/drawing/2014/main" id="{905664DB-9239-C289-B95F-D542229288FD}"/>
              </a:ext>
            </a:extLst>
          </p:cNvPr>
          <p:cNvSpPr txBox="1"/>
          <p:nvPr/>
        </p:nvSpPr>
        <p:spPr>
          <a:xfrm>
            <a:off x="4044692" y="6429375"/>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all" spc="150" baseline="0">
                <a:solidFill>
                  <a:srgbClr val="201449"/>
                </a:solidFill>
                <a:uFillTx/>
                <a:latin typeface="Avenir Next LT Pro"/>
              </a:rPr>
              <a:t>Sample footer text</a:t>
            </a:r>
          </a:p>
        </p:txBody>
      </p:sp>
      <p:sp>
        <p:nvSpPr>
          <p:cNvPr id="9" name="Slide Number Placeholder 5">
            <a:extLst>
              <a:ext uri="{FF2B5EF4-FFF2-40B4-BE49-F238E27FC236}">
                <a16:creationId xmlns:a16="http://schemas.microsoft.com/office/drawing/2014/main" id="{E989050B-5604-718E-C3F2-29D162F377B7}"/>
              </a:ext>
            </a:extLst>
          </p:cNvPr>
          <p:cNvSpPr txBox="1"/>
          <p:nvPr/>
        </p:nvSpPr>
        <p:spPr>
          <a:xfrm>
            <a:off x="8613648" y="6429375"/>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8374028-ABE7-4076-9084-ED2BF3EA9094}" type="slidenum">
              <a:t>‹#›</a:t>
            </a:fld>
            <a:endParaRPr lang="en-GB" sz="900" b="0" i="0" u="none" strike="noStrike" kern="1200" cap="all" spc="150" baseline="0">
              <a:solidFill>
                <a:srgbClr val="201449"/>
              </a:solidFill>
              <a:uFillTx/>
              <a:latin typeface="Avenir Next LT Pro"/>
            </a:endParaRPr>
          </a:p>
        </p:txBody>
      </p:sp>
      <p:sp>
        <p:nvSpPr>
          <p:cNvPr id="10" name="Picture Placeholder 13">
            <a:extLst>
              <a:ext uri="{FF2B5EF4-FFF2-40B4-BE49-F238E27FC236}">
                <a16:creationId xmlns:a16="http://schemas.microsoft.com/office/drawing/2014/main" id="{CF846F6D-63E8-7281-A31D-5EF3B5A82531}"/>
              </a:ext>
            </a:extLst>
          </p:cNvPr>
          <p:cNvSpPr txBox="1">
            <a:spLocks noGrp="1"/>
          </p:cNvSpPr>
          <p:nvPr>
            <p:ph type="pic" idx="4294967295"/>
          </p:nvPr>
        </p:nvSpPr>
        <p:spPr>
          <a:xfrm>
            <a:off x="7424927" y="484632"/>
            <a:ext cx="4279392" cy="2862072"/>
          </a:xfrm>
          <a:solidFill>
            <a:srgbClr val="1EBE9B"/>
          </a:solidFill>
        </p:spPr>
        <p:txBody>
          <a:bodyPr/>
          <a:lstStyle>
            <a:lvl1pPr>
              <a:defRPr/>
            </a:lvl1pPr>
          </a:lstStyle>
          <a:p>
            <a:pPr lvl="0"/>
            <a:r>
              <a:rPr lang="en-US"/>
              <a:t>Click icon to add picture</a:t>
            </a:r>
            <a:endParaRPr lang="en-GB"/>
          </a:p>
        </p:txBody>
      </p:sp>
      <p:sp>
        <p:nvSpPr>
          <p:cNvPr id="11" name="Picture Placeholder 13">
            <a:extLst>
              <a:ext uri="{FF2B5EF4-FFF2-40B4-BE49-F238E27FC236}">
                <a16:creationId xmlns:a16="http://schemas.microsoft.com/office/drawing/2014/main" id="{F5A94D25-9BCB-29A0-77DC-978C91EDC12F}"/>
              </a:ext>
            </a:extLst>
          </p:cNvPr>
          <p:cNvSpPr txBox="1">
            <a:spLocks noGrp="1"/>
          </p:cNvSpPr>
          <p:nvPr>
            <p:ph type="pic" idx="4294967295"/>
          </p:nvPr>
        </p:nvSpPr>
        <p:spPr>
          <a:xfrm>
            <a:off x="7424927" y="3511296"/>
            <a:ext cx="4279392" cy="2862072"/>
          </a:xfrm>
          <a:solidFill>
            <a:srgbClr val="1EBE9B"/>
          </a:solidFill>
        </p:spPr>
        <p:txBody>
          <a:bodyPr/>
          <a:lstStyle>
            <a:lvl1pPr>
              <a:defRPr/>
            </a:lvl1pPr>
          </a:lstStyle>
          <a:p>
            <a:pPr lvl="0"/>
            <a:r>
              <a:rPr lang="en-US"/>
              <a:t>Click icon to add picture</a:t>
            </a:r>
            <a:endParaRPr lang="en-GB"/>
          </a:p>
        </p:txBody>
      </p:sp>
    </p:spTree>
    <p:extLst>
      <p:ext uri="{BB962C8B-B14F-4D97-AF65-F5344CB8AC3E}">
        <p14:creationId xmlns:p14="http://schemas.microsoft.com/office/powerpoint/2010/main" val="2575617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09176-9026-645E-7171-D442BA2D6DC5}"/>
              </a:ext>
            </a:extLst>
          </p:cNvPr>
          <p:cNvSpPr txBox="1">
            <a:spLocks noGrp="1"/>
          </p:cNvSpPr>
          <p:nvPr>
            <p:ph type="title"/>
          </p:nvPr>
        </p:nvSpPr>
        <p:spPr>
          <a:xfrm>
            <a:off x="841248" y="3893771"/>
            <a:ext cx="5992547" cy="2319302"/>
          </a:xfrm>
        </p:spPr>
        <p:txBody>
          <a:bodyPr anchor="t"/>
          <a:lstStyle>
            <a:lvl1pPr>
              <a:defRPr sz="4400"/>
            </a:lvl1pPr>
          </a:lstStyle>
          <a:p>
            <a:pPr lvl="0"/>
            <a:r>
              <a:rPr lang="en-US"/>
              <a:t>Click to edit Master title style</a:t>
            </a:r>
            <a:endParaRPr lang="en-GB"/>
          </a:p>
        </p:txBody>
      </p:sp>
      <p:sp>
        <p:nvSpPr>
          <p:cNvPr id="3" name="Picture Placeholder 13">
            <a:extLst>
              <a:ext uri="{FF2B5EF4-FFF2-40B4-BE49-F238E27FC236}">
                <a16:creationId xmlns:a16="http://schemas.microsoft.com/office/drawing/2014/main" id="{158B2B5D-F4C2-AC5E-FB36-061A17B014EA}"/>
              </a:ext>
            </a:extLst>
          </p:cNvPr>
          <p:cNvSpPr txBox="1">
            <a:spLocks noGrp="1"/>
          </p:cNvSpPr>
          <p:nvPr>
            <p:ph type="pic" idx="4294967295"/>
          </p:nvPr>
        </p:nvSpPr>
        <p:spPr>
          <a:xfrm>
            <a:off x="493776" y="484632"/>
            <a:ext cx="11210544" cy="3191256"/>
          </a:xfrm>
          <a:solidFill>
            <a:srgbClr val="1EBE9B"/>
          </a:solidFill>
        </p:spPr>
        <p:txBody>
          <a:bodyPr/>
          <a:lstStyle>
            <a:lvl1pPr>
              <a:defRPr/>
            </a:lvl1pPr>
          </a:lstStyle>
          <a:p>
            <a:pPr lvl="0"/>
            <a:r>
              <a:rPr lang="en-US"/>
              <a:t>Click icon to add picture</a:t>
            </a:r>
            <a:endParaRPr lang="en-GB"/>
          </a:p>
        </p:txBody>
      </p:sp>
      <p:sp>
        <p:nvSpPr>
          <p:cNvPr id="4" name="Content Placeholder 2">
            <a:extLst>
              <a:ext uri="{FF2B5EF4-FFF2-40B4-BE49-F238E27FC236}">
                <a16:creationId xmlns:a16="http://schemas.microsoft.com/office/drawing/2014/main" id="{3A0E1256-8C62-5CA2-61A7-A8A2B8DA3328}"/>
              </a:ext>
            </a:extLst>
          </p:cNvPr>
          <p:cNvSpPr txBox="1">
            <a:spLocks noGrp="1"/>
          </p:cNvSpPr>
          <p:nvPr>
            <p:ph idx="4294967295"/>
          </p:nvPr>
        </p:nvSpPr>
        <p:spPr>
          <a:xfrm>
            <a:off x="6979130" y="3893771"/>
            <a:ext cx="4377717" cy="2319302"/>
          </a:xfrm>
        </p:spPr>
        <p:txBody>
          <a:bodyPr/>
          <a:lstStyle>
            <a:lvl1pPr marL="228600">
              <a:buNone/>
              <a:defRPr sz="1800"/>
            </a:lvl1pPr>
          </a:lstStyle>
          <a:p>
            <a:pPr lvl="0"/>
            <a:r>
              <a:rPr lang="en-US"/>
              <a:t>Click to edit Master text styles</a:t>
            </a:r>
          </a:p>
        </p:txBody>
      </p:sp>
      <p:sp>
        <p:nvSpPr>
          <p:cNvPr id="5" name="Date Placeholder 1">
            <a:extLst>
              <a:ext uri="{FF2B5EF4-FFF2-40B4-BE49-F238E27FC236}">
                <a16:creationId xmlns:a16="http://schemas.microsoft.com/office/drawing/2014/main" id="{1C25B41E-76FB-18B5-9719-B04F319EF04C}"/>
              </a:ext>
            </a:extLst>
          </p:cNvPr>
          <p:cNvSpPr txBox="1">
            <a:spLocks noGrp="1"/>
          </p:cNvSpPr>
          <p:nvPr>
            <p:ph type="dt" sz="half" idx="7"/>
          </p:nvPr>
        </p:nvSpPr>
        <p:spPr>
          <a:xfrm>
            <a:off x="838203" y="6418484"/>
            <a:ext cx="2743200" cy="365129"/>
          </a:xfrm>
        </p:spPr>
        <p:txBody>
          <a:bodyPr/>
          <a:lstStyle>
            <a:lvl1pPr>
              <a:defRPr/>
            </a:lvl1pPr>
          </a:lstStyle>
          <a:p>
            <a:pPr lvl="0"/>
            <a:r>
              <a:rPr lang="en-GB"/>
              <a:t>3/1/20XX</a:t>
            </a:r>
          </a:p>
        </p:txBody>
      </p:sp>
      <p:sp>
        <p:nvSpPr>
          <p:cNvPr id="6" name="Footer Placeholder 2">
            <a:extLst>
              <a:ext uri="{FF2B5EF4-FFF2-40B4-BE49-F238E27FC236}">
                <a16:creationId xmlns:a16="http://schemas.microsoft.com/office/drawing/2014/main" id="{9418BC01-DCEA-11B7-262D-3E189E63BA9B}"/>
              </a:ext>
            </a:extLst>
          </p:cNvPr>
          <p:cNvSpPr txBox="1">
            <a:spLocks noGrp="1"/>
          </p:cNvSpPr>
          <p:nvPr>
            <p:ph type="ftr" sz="quarter" idx="9"/>
          </p:nvPr>
        </p:nvSpPr>
        <p:spPr/>
        <p:txBody>
          <a:bodyPr/>
          <a:lstStyle>
            <a:lvl1pPr>
              <a:defRPr/>
            </a:lvl1pPr>
          </a:lstStyle>
          <a:p>
            <a:pPr lvl="0"/>
            <a:r>
              <a:rPr lang="en-GB"/>
              <a:t>SAMPLE FOOTER TEXT</a:t>
            </a:r>
          </a:p>
        </p:txBody>
      </p:sp>
      <p:sp>
        <p:nvSpPr>
          <p:cNvPr id="7" name="Slide Number Placeholder 3">
            <a:extLst>
              <a:ext uri="{FF2B5EF4-FFF2-40B4-BE49-F238E27FC236}">
                <a16:creationId xmlns:a16="http://schemas.microsoft.com/office/drawing/2014/main" id="{5FB59F07-3F15-D676-A769-2F4CF9816C9B}"/>
              </a:ext>
            </a:extLst>
          </p:cNvPr>
          <p:cNvSpPr txBox="1">
            <a:spLocks noGrp="1"/>
          </p:cNvSpPr>
          <p:nvPr>
            <p:ph type="sldNum" sz="quarter" idx="8"/>
          </p:nvPr>
        </p:nvSpPr>
        <p:spPr/>
        <p:txBody>
          <a:bodyPr/>
          <a:lstStyle>
            <a:lvl1pPr>
              <a:defRPr/>
            </a:lvl1pPr>
          </a:lstStyle>
          <a:p>
            <a:pPr lvl="0"/>
            <a:fld id="{769CF388-D256-4EC1-82EE-F52B1966F97F}" type="slidenum">
              <a:t>‹#›</a:t>
            </a:fld>
            <a:endParaRPr lang="en-GB"/>
          </a:p>
        </p:txBody>
      </p:sp>
    </p:spTree>
    <p:extLst>
      <p:ext uri="{BB962C8B-B14F-4D97-AF65-F5344CB8AC3E}">
        <p14:creationId xmlns:p14="http://schemas.microsoft.com/office/powerpoint/2010/main" val="22283773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B59AB3-90DB-FAC7-2427-D6D86F886EFB}"/>
              </a:ext>
            </a:extLst>
          </p:cNvPr>
          <p:cNvSpPr txBox="1">
            <a:spLocks noGrp="1"/>
          </p:cNvSpPr>
          <p:nvPr>
            <p:ph type="dt" sz="half" idx="7"/>
          </p:nvPr>
        </p:nvSpPr>
        <p:spPr/>
        <p:txBody>
          <a:bodyPr/>
          <a:lstStyle>
            <a:lvl1pPr>
              <a:defRPr/>
            </a:lvl1pPr>
          </a:lstStyle>
          <a:p>
            <a:pPr lvl="0"/>
            <a:r>
              <a:rPr lang="en-GB"/>
              <a:t>3/1/20XX</a:t>
            </a:r>
          </a:p>
        </p:txBody>
      </p:sp>
      <p:sp>
        <p:nvSpPr>
          <p:cNvPr id="3" name="Footer Placeholder 2">
            <a:extLst>
              <a:ext uri="{FF2B5EF4-FFF2-40B4-BE49-F238E27FC236}">
                <a16:creationId xmlns:a16="http://schemas.microsoft.com/office/drawing/2014/main" id="{C9ECA061-3753-1DC6-638C-6FBD9DF8F612}"/>
              </a:ext>
            </a:extLst>
          </p:cNvPr>
          <p:cNvSpPr txBox="1">
            <a:spLocks noGrp="1"/>
          </p:cNvSpPr>
          <p:nvPr>
            <p:ph type="ftr" sz="quarter" idx="9"/>
          </p:nvPr>
        </p:nvSpPr>
        <p:spPr/>
        <p:txBody>
          <a:bodyPr/>
          <a:lstStyle>
            <a:lvl1pPr>
              <a:defRPr/>
            </a:lvl1pPr>
          </a:lstStyle>
          <a:p>
            <a:pPr lvl="0"/>
            <a:r>
              <a:rPr lang="en-GB"/>
              <a:t>SAMPLE FOOTER TEXT</a:t>
            </a:r>
          </a:p>
        </p:txBody>
      </p:sp>
      <p:sp>
        <p:nvSpPr>
          <p:cNvPr id="4" name="Slide Number Placeholder 3">
            <a:extLst>
              <a:ext uri="{FF2B5EF4-FFF2-40B4-BE49-F238E27FC236}">
                <a16:creationId xmlns:a16="http://schemas.microsoft.com/office/drawing/2014/main" id="{35B78558-DDD7-0578-15D6-9140DACB865B}"/>
              </a:ext>
            </a:extLst>
          </p:cNvPr>
          <p:cNvSpPr txBox="1">
            <a:spLocks noGrp="1"/>
          </p:cNvSpPr>
          <p:nvPr>
            <p:ph type="sldNum" sz="quarter" idx="8"/>
          </p:nvPr>
        </p:nvSpPr>
        <p:spPr/>
        <p:txBody>
          <a:bodyPr/>
          <a:lstStyle>
            <a:lvl1pPr>
              <a:defRPr/>
            </a:lvl1pPr>
          </a:lstStyle>
          <a:p>
            <a:pPr lvl="0"/>
            <a:fld id="{2905DC5C-8218-4A9C-A87A-E471346088CD}" type="slidenum">
              <a:t>‹#›</a:t>
            </a:fld>
            <a:endParaRPr lang="en-GB"/>
          </a:p>
        </p:txBody>
      </p:sp>
    </p:spTree>
    <p:extLst>
      <p:ext uri="{BB962C8B-B14F-4D97-AF65-F5344CB8AC3E}">
        <p14:creationId xmlns:p14="http://schemas.microsoft.com/office/powerpoint/2010/main" val="203468585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E93FA-6BFB-5772-DBF9-7FC2224C0E16}"/>
              </a:ext>
            </a:extLst>
          </p:cNvPr>
          <p:cNvSpPr txBox="1">
            <a:spLocks noGrp="1"/>
          </p:cNvSpPr>
          <p:nvPr>
            <p:ph type="ctrTitle"/>
          </p:nvPr>
        </p:nvSpPr>
        <p:spPr>
          <a:xfrm>
            <a:off x="1524003" y="1122361"/>
            <a:ext cx="9144000" cy="2387598"/>
          </a:xfrm>
        </p:spPr>
        <p:txBody>
          <a:bodyPr anchor="b" anchorCtr="1"/>
          <a:lstStyle>
            <a:lvl1pPr algn="ctr">
              <a:defRPr sz="54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4C924859-AB94-CC48-DC8C-2EA323CC1198}"/>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A539BBF3-A981-30D9-36EF-F8B55F335FFE}"/>
              </a:ext>
            </a:extLst>
          </p:cNvPr>
          <p:cNvSpPr txBox="1">
            <a:spLocks noGrp="1"/>
          </p:cNvSpPr>
          <p:nvPr>
            <p:ph type="dt" sz="half" idx="7"/>
          </p:nvPr>
        </p:nvSpPr>
        <p:spPr/>
        <p:txBody>
          <a:bodyPr/>
          <a:lstStyle>
            <a:lvl1pPr>
              <a:defRPr/>
            </a:lvl1pPr>
          </a:lstStyle>
          <a:p>
            <a:pPr lvl="0"/>
            <a:r>
              <a:rPr lang="en-GB"/>
              <a:t>3/1/20XX</a:t>
            </a:r>
          </a:p>
        </p:txBody>
      </p:sp>
      <p:sp>
        <p:nvSpPr>
          <p:cNvPr id="5" name="Footer Placeholder 4">
            <a:extLst>
              <a:ext uri="{FF2B5EF4-FFF2-40B4-BE49-F238E27FC236}">
                <a16:creationId xmlns:a16="http://schemas.microsoft.com/office/drawing/2014/main" id="{F9BE0B68-594D-BD11-1DA3-597B03663AB8}"/>
              </a:ext>
            </a:extLst>
          </p:cNvPr>
          <p:cNvSpPr txBox="1">
            <a:spLocks noGrp="1"/>
          </p:cNvSpPr>
          <p:nvPr>
            <p:ph type="ftr" sz="quarter" idx="9"/>
          </p:nvPr>
        </p:nvSpPr>
        <p:spPr/>
        <p:txBody>
          <a:bodyPr/>
          <a:lstStyle>
            <a:lvl1pPr>
              <a:defRPr/>
            </a:lvl1pPr>
          </a:lstStyle>
          <a:p>
            <a:pPr lvl="0"/>
            <a:r>
              <a:rPr lang="en-GB"/>
              <a:t>SAMPLE FOOTER TEXT</a:t>
            </a:r>
          </a:p>
        </p:txBody>
      </p:sp>
      <p:sp>
        <p:nvSpPr>
          <p:cNvPr id="6" name="Slide Number Placeholder 5">
            <a:extLst>
              <a:ext uri="{FF2B5EF4-FFF2-40B4-BE49-F238E27FC236}">
                <a16:creationId xmlns:a16="http://schemas.microsoft.com/office/drawing/2014/main" id="{326CD4AC-9AD2-1F01-E326-A755AE66A7FD}"/>
              </a:ext>
            </a:extLst>
          </p:cNvPr>
          <p:cNvSpPr txBox="1">
            <a:spLocks noGrp="1"/>
          </p:cNvSpPr>
          <p:nvPr>
            <p:ph type="sldNum" sz="quarter" idx="8"/>
          </p:nvPr>
        </p:nvSpPr>
        <p:spPr/>
        <p:txBody>
          <a:bodyPr/>
          <a:lstStyle>
            <a:lvl1pPr>
              <a:defRPr/>
            </a:lvl1pPr>
          </a:lstStyle>
          <a:p>
            <a:pPr lvl="0"/>
            <a:fld id="{208FD47E-7704-4C42-AFAD-FFDB0AF3201C}" type="slidenum">
              <a:t>‹#›</a:t>
            </a:fld>
            <a:endParaRPr lang="en-GB"/>
          </a:p>
        </p:txBody>
      </p:sp>
    </p:spTree>
    <p:extLst>
      <p:ext uri="{BB962C8B-B14F-4D97-AF65-F5344CB8AC3E}">
        <p14:creationId xmlns:p14="http://schemas.microsoft.com/office/powerpoint/2010/main" val="12393827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898F1-AD45-A3BB-EF0C-FAE958B9364F}"/>
              </a:ext>
            </a:extLst>
          </p:cNvPr>
          <p:cNvSpPr txBox="1">
            <a:spLocks noGrp="1"/>
          </p:cNvSpPr>
          <p:nvPr>
            <p:ph type="title"/>
          </p:nvPr>
        </p:nvSpPr>
        <p:spPr>
          <a:xfrm>
            <a:off x="831847" y="1709735"/>
            <a:ext cx="10515600" cy="2852735"/>
          </a:xfrm>
        </p:spPr>
        <p:txBody>
          <a:bodyPr anchor="b"/>
          <a:lstStyle>
            <a:lvl1pPr>
              <a:defRPr sz="54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D5ECBB9-1954-956F-0292-75CC00E1E6F0}"/>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EE80BD1-E8D3-30AC-8686-07553AC65D10}"/>
              </a:ext>
            </a:extLst>
          </p:cNvPr>
          <p:cNvSpPr txBox="1">
            <a:spLocks noGrp="1"/>
          </p:cNvSpPr>
          <p:nvPr>
            <p:ph type="dt" sz="half" idx="7"/>
          </p:nvPr>
        </p:nvSpPr>
        <p:spPr/>
        <p:txBody>
          <a:bodyPr/>
          <a:lstStyle>
            <a:lvl1pPr>
              <a:defRPr/>
            </a:lvl1pPr>
          </a:lstStyle>
          <a:p>
            <a:pPr lvl="0"/>
            <a:r>
              <a:rPr lang="en-GB"/>
              <a:t>3/1/20XX</a:t>
            </a:r>
          </a:p>
        </p:txBody>
      </p:sp>
      <p:sp>
        <p:nvSpPr>
          <p:cNvPr id="5" name="Footer Placeholder 4">
            <a:extLst>
              <a:ext uri="{FF2B5EF4-FFF2-40B4-BE49-F238E27FC236}">
                <a16:creationId xmlns:a16="http://schemas.microsoft.com/office/drawing/2014/main" id="{42FF0DD7-1E96-785B-9268-BAE53A1BB1B2}"/>
              </a:ext>
            </a:extLst>
          </p:cNvPr>
          <p:cNvSpPr txBox="1">
            <a:spLocks noGrp="1"/>
          </p:cNvSpPr>
          <p:nvPr>
            <p:ph type="ftr" sz="quarter" idx="9"/>
          </p:nvPr>
        </p:nvSpPr>
        <p:spPr/>
        <p:txBody>
          <a:bodyPr/>
          <a:lstStyle>
            <a:lvl1pPr>
              <a:defRPr/>
            </a:lvl1pPr>
          </a:lstStyle>
          <a:p>
            <a:pPr lvl="0"/>
            <a:r>
              <a:rPr lang="en-GB"/>
              <a:t>SAMPLE FOOTER TEXT</a:t>
            </a:r>
          </a:p>
        </p:txBody>
      </p:sp>
      <p:sp>
        <p:nvSpPr>
          <p:cNvPr id="6" name="Slide Number Placeholder 5">
            <a:extLst>
              <a:ext uri="{FF2B5EF4-FFF2-40B4-BE49-F238E27FC236}">
                <a16:creationId xmlns:a16="http://schemas.microsoft.com/office/drawing/2014/main" id="{71D5019B-152C-8F54-2CAE-50DFB9F6B797}"/>
              </a:ext>
            </a:extLst>
          </p:cNvPr>
          <p:cNvSpPr txBox="1">
            <a:spLocks noGrp="1"/>
          </p:cNvSpPr>
          <p:nvPr>
            <p:ph type="sldNum" sz="quarter" idx="8"/>
          </p:nvPr>
        </p:nvSpPr>
        <p:spPr/>
        <p:txBody>
          <a:bodyPr/>
          <a:lstStyle>
            <a:lvl1pPr>
              <a:defRPr/>
            </a:lvl1pPr>
          </a:lstStyle>
          <a:p>
            <a:pPr lvl="0"/>
            <a:fld id="{92BECF09-7995-4EDC-BDE4-D0CB972ED1CE}" type="slidenum">
              <a:t>‹#›</a:t>
            </a:fld>
            <a:endParaRPr lang="en-GB"/>
          </a:p>
        </p:txBody>
      </p:sp>
    </p:spTree>
    <p:extLst>
      <p:ext uri="{BB962C8B-B14F-4D97-AF65-F5344CB8AC3E}">
        <p14:creationId xmlns:p14="http://schemas.microsoft.com/office/powerpoint/2010/main" val="14601889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CAA1A-1A57-81C7-2BBD-1F032D836A90}"/>
              </a:ext>
            </a:extLst>
          </p:cNvPr>
          <p:cNvSpPr txBox="1">
            <a:spLocks noGrp="1"/>
          </p:cNvSpPr>
          <p:nvPr>
            <p:ph type="title"/>
          </p:nvPr>
        </p:nvSpPr>
        <p:spPr/>
        <p:txBody>
          <a:bodyPr/>
          <a:lstStyle>
            <a:lvl1pPr>
              <a:defRPr sz="48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F9BF386-07B1-EE79-24D9-855190F005CF}"/>
              </a:ext>
            </a:extLst>
          </p:cNvPr>
          <p:cNvSpPr txBox="1">
            <a:spLocks noGrp="1"/>
          </p:cNvSpPr>
          <p:nvPr>
            <p:ph idx="1"/>
          </p:nvPr>
        </p:nvSpPr>
        <p:spPr>
          <a:xfrm>
            <a:off x="838203" y="2057400"/>
            <a:ext cx="5181603" cy="411956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4A422F-3806-5D92-E582-0ED729A5B2A3}"/>
              </a:ext>
            </a:extLst>
          </p:cNvPr>
          <p:cNvSpPr txBox="1">
            <a:spLocks noGrp="1"/>
          </p:cNvSpPr>
          <p:nvPr>
            <p:ph idx="2"/>
          </p:nvPr>
        </p:nvSpPr>
        <p:spPr>
          <a:xfrm>
            <a:off x="6172200" y="2057400"/>
            <a:ext cx="5181603" cy="411956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723714-1C4D-0B7B-E73C-F1AD55958D7C}"/>
              </a:ext>
            </a:extLst>
          </p:cNvPr>
          <p:cNvSpPr txBox="1">
            <a:spLocks noGrp="1"/>
          </p:cNvSpPr>
          <p:nvPr>
            <p:ph type="dt" sz="half" idx="7"/>
          </p:nvPr>
        </p:nvSpPr>
        <p:spPr/>
        <p:txBody>
          <a:bodyPr/>
          <a:lstStyle>
            <a:lvl1pPr>
              <a:defRPr/>
            </a:lvl1pPr>
          </a:lstStyle>
          <a:p>
            <a:pPr lvl="0"/>
            <a:r>
              <a:rPr lang="en-GB"/>
              <a:t>3/1/20XX</a:t>
            </a:r>
          </a:p>
        </p:txBody>
      </p:sp>
      <p:sp>
        <p:nvSpPr>
          <p:cNvPr id="6" name="Footer Placeholder 5">
            <a:extLst>
              <a:ext uri="{FF2B5EF4-FFF2-40B4-BE49-F238E27FC236}">
                <a16:creationId xmlns:a16="http://schemas.microsoft.com/office/drawing/2014/main" id="{2766DB2A-03EA-A02D-B3E4-F6D25E4FF9CC}"/>
              </a:ext>
            </a:extLst>
          </p:cNvPr>
          <p:cNvSpPr txBox="1">
            <a:spLocks noGrp="1"/>
          </p:cNvSpPr>
          <p:nvPr>
            <p:ph type="ftr" sz="quarter" idx="9"/>
          </p:nvPr>
        </p:nvSpPr>
        <p:spPr/>
        <p:txBody>
          <a:bodyPr/>
          <a:lstStyle>
            <a:lvl1pPr>
              <a:defRPr/>
            </a:lvl1pPr>
          </a:lstStyle>
          <a:p>
            <a:pPr lvl="0"/>
            <a:r>
              <a:rPr lang="en-GB"/>
              <a:t>SAMPLE FOOTER TEXT</a:t>
            </a:r>
          </a:p>
        </p:txBody>
      </p:sp>
      <p:sp>
        <p:nvSpPr>
          <p:cNvPr id="7" name="Slide Number Placeholder 6">
            <a:extLst>
              <a:ext uri="{FF2B5EF4-FFF2-40B4-BE49-F238E27FC236}">
                <a16:creationId xmlns:a16="http://schemas.microsoft.com/office/drawing/2014/main" id="{D28EE30D-E942-4DB8-823E-F27AD8EC5F11}"/>
              </a:ext>
            </a:extLst>
          </p:cNvPr>
          <p:cNvSpPr txBox="1">
            <a:spLocks noGrp="1"/>
          </p:cNvSpPr>
          <p:nvPr>
            <p:ph type="sldNum" sz="quarter" idx="8"/>
          </p:nvPr>
        </p:nvSpPr>
        <p:spPr/>
        <p:txBody>
          <a:bodyPr/>
          <a:lstStyle>
            <a:lvl1pPr>
              <a:defRPr/>
            </a:lvl1pPr>
          </a:lstStyle>
          <a:p>
            <a:pPr lvl="0"/>
            <a:fld id="{F0F5007A-3CC4-41EE-BB68-D51BBABDCB98}" type="slidenum">
              <a:t>‹#›</a:t>
            </a:fld>
            <a:endParaRPr lang="en-GB"/>
          </a:p>
        </p:txBody>
      </p:sp>
    </p:spTree>
    <p:extLst>
      <p:ext uri="{BB962C8B-B14F-4D97-AF65-F5344CB8AC3E}">
        <p14:creationId xmlns:p14="http://schemas.microsoft.com/office/powerpoint/2010/main" val="35270142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644CA-BC1C-3CB5-4BE3-67FC918A440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62012272-9D3D-6ED7-44E8-6E1524E17CA8}"/>
              </a:ext>
            </a:extLst>
          </p:cNvPr>
          <p:cNvSpPr txBox="1">
            <a:spLocks noGrp="1"/>
          </p:cNvSpPr>
          <p:nvPr>
            <p:ph type="dt" sz="half" idx="7"/>
          </p:nvPr>
        </p:nvSpPr>
        <p:spPr/>
        <p:txBody>
          <a:bodyPr/>
          <a:lstStyle>
            <a:lvl1pPr>
              <a:defRPr/>
            </a:lvl1pPr>
          </a:lstStyle>
          <a:p>
            <a:pPr lvl="0"/>
            <a:r>
              <a:rPr lang="en-GB"/>
              <a:t>3/1/20XX</a:t>
            </a:r>
          </a:p>
        </p:txBody>
      </p:sp>
      <p:sp>
        <p:nvSpPr>
          <p:cNvPr id="4" name="Footer Placeholder 3">
            <a:extLst>
              <a:ext uri="{FF2B5EF4-FFF2-40B4-BE49-F238E27FC236}">
                <a16:creationId xmlns:a16="http://schemas.microsoft.com/office/drawing/2014/main" id="{9B7151EB-65EA-354A-85E3-B9F765387FBE}"/>
              </a:ext>
            </a:extLst>
          </p:cNvPr>
          <p:cNvSpPr txBox="1">
            <a:spLocks noGrp="1"/>
          </p:cNvSpPr>
          <p:nvPr>
            <p:ph type="ftr" sz="quarter" idx="9"/>
          </p:nvPr>
        </p:nvSpPr>
        <p:spPr/>
        <p:txBody>
          <a:bodyPr/>
          <a:lstStyle>
            <a:lvl1pPr>
              <a:defRPr/>
            </a:lvl1pPr>
          </a:lstStyle>
          <a:p>
            <a:pPr lvl="0"/>
            <a:r>
              <a:rPr lang="en-GB"/>
              <a:t>SAMPLE FOOTER TEXT</a:t>
            </a:r>
          </a:p>
        </p:txBody>
      </p:sp>
      <p:sp>
        <p:nvSpPr>
          <p:cNvPr id="5" name="Slide Number Placeholder 4">
            <a:extLst>
              <a:ext uri="{FF2B5EF4-FFF2-40B4-BE49-F238E27FC236}">
                <a16:creationId xmlns:a16="http://schemas.microsoft.com/office/drawing/2014/main" id="{5D0DA2F7-9557-8DE7-2EF2-311031EED766}"/>
              </a:ext>
            </a:extLst>
          </p:cNvPr>
          <p:cNvSpPr txBox="1">
            <a:spLocks noGrp="1"/>
          </p:cNvSpPr>
          <p:nvPr>
            <p:ph type="sldNum" sz="quarter" idx="8"/>
          </p:nvPr>
        </p:nvSpPr>
        <p:spPr/>
        <p:txBody>
          <a:bodyPr/>
          <a:lstStyle>
            <a:lvl1pPr>
              <a:defRPr/>
            </a:lvl1pPr>
          </a:lstStyle>
          <a:p>
            <a:pPr lvl="0"/>
            <a:fld id="{012D56FD-0759-4FC7-B1B2-7BC3005DAF64}" type="slidenum">
              <a:t>‹#›</a:t>
            </a:fld>
            <a:endParaRPr lang="en-GB"/>
          </a:p>
        </p:txBody>
      </p:sp>
    </p:spTree>
    <p:extLst>
      <p:ext uri="{BB962C8B-B14F-4D97-AF65-F5344CB8AC3E}">
        <p14:creationId xmlns:p14="http://schemas.microsoft.com/office/powerpoint/2010/main" val="28851222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30FE7-E8C6-9548-0E81-51CF3A670804}"/>
              </a:ext>
            </a:extLst>
          </p:cNvPr>
          <p:cNvSpPr txBox="1">
            <a:spLocks noGrp="1"/>
          </p:cNvSpPr>
          <p:nvPr>
            <p:ph type="title"/>
          </p:nvPr>
        </p:nvSpPr>
        <p:spPr>
          <a:xfrm>
            <a:off x="839784" y="685800"/>
            <a:ext cx="3932240" cy="13716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6A50316-505E-AC99-9BEB-CFF0DCD54312}"/>
              </a:ext>
            </a:extLst>
          </p:cNvPr>
          <p:cNvSpPr txBox="1">
            <a:spLocks noGrp="1"/>
          </p:cNvSpPr>
          <p:nvPr>
            <p:ph idx="1"/>
          </p:nvPr>
        </p:nvSpPr>
        <p:spPr>
          <a:xfrm>
            <a:off x="5183184" y="685800"/>
            <a:ext cx="6172200" cy="517524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4E0989-E911-CE47-78D5-0ACCC7F3BEFC}"/>
              </a:ext>
            </a:extLst>
          </p:cNvPr>
          <p:cNvSpPr txBox="1">
            <a:spLocks noGrp="1"/>
          </p:cNvSpPr>
          <p:nvPr>
            <p:ph type="body" idx="2"/>
          </p:nvPr>
        </p:nvSpPr>
        <p:spPr>
          <a:xfrm>
            <a:off x="839784" y="2209803"/>
            <a:ext cx="3932240" cy="3659191"/>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252F1E8-2EA4-AD4B-7439-CA34127CE3A6}"/>
              </a:ext>
            </a:extLst>
          </p:cNvPr>
          <p:cNvSpPr txBox="1">
            <a:spLocks noGrp="1"/>
          </p:cNvSpPr>
          <p:nvPr>
            <p:ph type="dt" sz="half" idx="7"/>
          </p:nvPr>
        </p:nvSpPr>
        <p:spPr/>
        <p:txBody>
          <a:bodyPr/>
          <a:lstStyle>
            <a:lvl1pPr>
              <a:defRPr/>
            </a:lvl1pPr>
          </a:lstStyle>
          <a:p>
            <a:pPr lvl="0"/>
            <a:r>
              <a:rPr lang="en-GB"/>
              <a:t>3/1/20XX</a:t>
            </a:r>
          </a:p>
        </p:txBody>
      </p:sp>
      <p:sp>
        <p:nvSpPr>
          <p:cNvPr id="6" name="Footer Placeholder 5">
            <a:extLst>
              <a:ext uri="{FF2B5EF4-FFF2-40B4-BE49-F238E27FC236}">
                <a16:creationId xmlns:a16="http://schemas.microsoft.com/office/drawing/2014/main" id="{B96C0B5A-36D0-84E0-1ADE-88081323B025}"/>
              </a:ext>
            </a:extLst>
          </p:cNvPr>
          <p:cNvSpPr txBox="1">
            <a:spLocks noGrp="1"/>
          </p:cNvSpPr>
          <p:nvPr>
            <p:ph type="ftr" sz="quarter" idx="9"/>
          </p:nvPr>
        </p:nvSpPr>
        <p:spPr/>
        <p:txBody>
          <a:bodyPr/>
          <a:lstStyle>
            <a:lvl1pPr>
              <a:defRPr/>
            </a:lvl1pPr>
          </a:lstStyle>
          <a:p>
            <a:pPr lvl="0"/>
            <a:r>
              <a:rPr lang="en-GB"/>
              <a:t>SAMPLE FOOTER TEXT</a:t>
            </a:r>
          </a:p>
        </p:txBody>
      </p:sp>
      <p:sp>
        <p:nvSpPr>
          <p:cNvPr id="7" name="Slide Number Placeholder 6">
            <a:extLst>
              <a:ext uri="{FF2B5EF4-FFF2-40B4-BE49-F238E27FC236}">
                <a16:creationId xmlns:a16="http://schemas.microsoft.com/office/drawing/2014/main" id="{93F9A19F-208C-A9CE-FE38-31348B76DE02}"/>
              </a:ext>
            </a:extLst>
          </p:cNvPr>
          <p:cNvSpPr txBox="1">
            <a:spLocks noGrp="1"/>
          </p:cNvSpPr>
          <p:nvPr>
            <p:ph type="sldNum" sz="quarter" idx="8"/>
          </p:nvPr>
        </p:nvSpPr>
        <p:spPr/>
        <p:txBody>
          <a:bodyPr/>
          <a:lstStyle>
            <a:lvl1pPr>
              <a:defRPr/>
            </a:lvl1pPr>
          </a:lstStyle>
          <a:p>
            <a:pPr lvl="0"/>
            <a:fld id="{B9C18349-D7C3-43A5-BAC0-49BF81DD740E}" type="slidenum">
              <a:t>‹#›</a:t>
            </a:fld>
            <a:endParaRPr lang="en-GB"/>
          </a:p>
        </p:txBody>
      </p:sp>
    </p:spTree>
    <p:extLst>
      <p:ext uri="{BB962C8B-B14F-4D97-AF65-F5344CB8AC3E}">
        <p14:creationId xmlns:p14="http://schemas.microsoft.com/office/powerpoint/2010/main" val="3828686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87887-0543-13F3-41D1-D46994F7AB88}"/>
              </a:ext>
            </a:extLst>
          </p:cNvPr>
          <p:cNvSpPr txBox="1">
            <a:spLocks noGrp="1"/>
          </p:cNvSpPr>
          <p:nvPr>
            <p:ph type="title"/>
          </p:nvPr>
        </p:nvSpPr>
        <p:spPr>
          <a:xfrm>
            <a:off x="839784" y="685800"/>
            <a:ext cx="3932240" cy="13716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020C0E5A-A553-6C33-4E98-E923366D75AD}"/>
              </a:ext>
            </a:extLst>
          </p:cNvPr>
          <p:cNvSpPr txBox="1">
            <a:spLocks noGrp="1"/>
          </p:cNvSpPr>
          <p:nvPr>
            <p:ph type="pic" idx="1"/>
          </p:nvPr>
        </p:nvSpPr>
        <p:spPr>
          <a:xfrm>
            <a:off x="5183184" y="685800"/>
            <a:ext cx="6172200" cy="5175247"/>
          </a:xfrm>
        </p:spPr>
        <p:txBody>
          <a:bodyPr/>
          <a:lstStyle>
            <a:lvl1pPr marL="0" indent="0">
              <a:buNone/>
              <a:defRPr/>
            </a:lvl1pPr>
          </a:lstStyle>
          <a:p>
            <a:pPr lvl="0"/>
            <a:r>
              <a:rPr lang="en-US"/>
              <a:t>Click icon to add picture</a:t>
            </a:r>
            <a:endParaRPr lang="en-GB"/>
          </a:p>
        </p:txBody>
      </p:sp>
      <p:sp>
        <p:nvSpPr>
          <p:cNvPr id="4" name="Text Placeholder 3">
            <a:extLst>
              <a:ext uri="{FF2B5EF4-FFF2-40B4-BE49-F238E27FC236}">
                <a16:creationId xmlns:a16="http://schemas.microsoft.com/office/drawing/2014/main" id="{48B9015D-E24C-7089-7E67-B48F20674A43}"/>
              </a:ext>
            </a:extLst>
          </p:cNvPr>
          <p:cNvSpPr txBox="1">
            <a:spLocks noGrp="1"/>
          </p:cNvSpPr>
          <p:nvPr>
            <p:ph type="body" idx="2"/>
          </p:nvPr>
        </p:nvSpPr>
        <p:spPr>
          <a:xfrm>
            <a:off x="839784" y="2209803"/>
            <a:ext cx="3932240" cy="3659191"/>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B5C8B5D-CC5A-5936-9512-2E80A10F4037}"/>
              </a:ext>
            </a:extLst>
          </p:cNvPr>
          <p:cNvSpPr txBox="1">
            <a:spLocks noGrp="1"/>
          </p:cNvSpPr>
          <p:nvPr>
            <p:ph type="dt" sz="half" idx="7"/>
          </p:nvPr>
        </p:nvSpPr>
        <p:spPr/>
        <p:txBody>
          <a:bodyPr/>
          <a:lstStyle>
            <a:lvl1pPr>
              <a:defRPr/>
            </a:lvl1pPr>
          </a:lstStyle>
          <a:p>
            <a:pPr lvl="0"/>
            <a:r>
              <a:rPr lang="en-GB"/>
              <a:t>3/1/20XX</a:t>
            </a:r>
          </a:p>
        </p:txBody>
      </p:sp>
      <p:sp>
        <p:nvSpPr>
          <p:cNvPr id="6" name="Footer Placeholder 5">
            <a:extLst>
              <a:ext uri="{FF2B5EF4-FFF2-40B4-BE49-F238E27FC236}">
                <a16:creationId xmlns:a16="http://schemas.microsoft.com/office/drawing/2014/main" id="{BCA572F6-E1E4-2EA4-0425-28C1E13BD26C}"/>
              </a:ext>
            </a:extLst>
          </p:cNvPr>
          <p:cNvSpPr txBox="1">
            <a:spLocks noGrp="1"/>
          </p:cNvSpPr>
          <p:nvPr>
            <p:ph type="ftr" sz="quarter" idx="9"/>
          </p:nvPr>
        </p:nvSpPr>
        <p:spPr/>
        <p:txBody>
          <a:bodyPr/>
          <a:lstStyle>
            <a:lvl1pPr>
              <a:defRPr/>
            </a:lvl1pPr>
          </a:lstStyle>
          <a:p>
            <a:pPr lvl="0"/>
            <a:r>
              <a:rPr lang="en-GB"/>
              <a:t>SAMPLE FOOTER TEXT</a:t>
            </a:r>
          </a:p>
        </p:txBody>
      </p:sp>
      <p:sp>
        <p:nvSpPr>
          <p:cNvPr id="7" name="Slide Number Placeholder 6">
            <a:extLst>
              <a:ext uri="{FF2B5EF4-FFF2-40B4-BE49-F238E27FC236}">
                <a16:creationId xmlns:a16="http://schemas.microsoft.com/office/drawing/2014/main" id="{E4BF503C-00EE-DB8E-02FC-DBE292FC7C04}"/>
              </a:ext>
            </a:extLst>
          </p:cNvPr>
          <p:cNvSpPr txBox="1">
            <a:spLocks noGrp="1"/>
          </p:cNvSpPr>
          <p:nvPr>
            <p:ph type="sldNum" sz="quarter" idx="8"/>
          </p:nvPr>
        </p:nvSpPr>
        <p:spPr/>
        <p:txBody>
          <a:bodyPr/>
          <a:lstStyle>
            <a:lvl1pPr>
              <a:defRPr/>
            </a:lvl1pPr>
          </a:lstStyle>
          <a:p>
            <a:pPr lvl="0"/>
            <a:fld id="{9D5A02E1-EB92-4D7F-A130-4ECEE416CC8C}" type="slidenum">
              <a:t>‹#›</a:t>
            </a:fld>
            <a:endParaRPr lang="en-GB"/>
          </a:p>
        </p:txBody>
      </p:sp>
    </p:spTree>
    <p:extLst>
      <p:ext uri="{BB962C8B-B14F-4D97-AF65-F5344CB8AC3E}">
        <p14:creationId xmlns:p14="http://schemas.microsoft.com/office/powerpoint/2010/main" val="306919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Frame 7">
            <a:extLst>
              <a:ext uri="{FF2B5EF4-FFF2-40B4-BE49-F238E27FC236}">
                <a16:creationId xmlns:a16="http://schemas.microsoft.com/office/drawing/2014/main" id="{2EAA06FD-DF58-8DF9-6218-098DE9EAEA0B}"/>
              </a:ext>
            </a:extLst>
          </p:cNvPr>
          <p:cNvSpPr/>
          <p:nvPr/>
        </p:nvSpPr>
        <p:spPr>
          <a:xfrm>
            <a:off x="1527" y="0"/>
            <a:ext cx="12188952" cy="6858000"/>
          </a:xfrm>
          <a:custGeom>
            <a:avLst>
              <a:gd name="f5" fmla="val 7164"/>
            </a:avLst>
            <a:gdLst>
              <a:gd name="f1" fmla="val w"/>
              <a:gd name="f2" fmla="val h"/>
              <a:gd name="f3" fmla="val ss"/>
              <a:gd name="f4" fmla="val 0"/>
              <a:gd name="f5" fmla="val 7164"/>
              <a:gd name="f6" fmla="abs f1"/>
              <a:gd name="f7" fmla="abs f2"/>
              <a:gd name="f8" fmla="abs f3"/>
              <a:gd name="f9" fmla="val f4"/>
              <a:gd name="f10" fmla="val f5"/>
              <a:gd name="f11" fmla="?: f6 f1 1"/>
              <a:gd name="f12" fmla="?: f7 f2 1"/>
              <a:gd name="f13" fmla="?: f8 f3 1"/>
              <a:gd name="f14" fmla="*/ f11 1 21600"/>
              <a:gd name="f15" fmla="*/ f12 1 21600"/>
              <a:gd name="f16" fmla="*/ 21600 f11 1"/>
              <a:gd name="f17" fmla="*/ 21600 f12 1"/>
              <a:gd name="f18" fmla="min f15 f14"/>
              <a:gd name="f19" fmla="*/ f16 1 f13"/>
              <a:gd name="f20" fmla="*/ f17 1 f13"/>
              <a:gd name="f21" fmla="val f19"/>
              <a:gd name="f22" fmla="val f20"/>
              <a:gd name="f23" fmla="*/ f9 f18 1"/>
              <a:gd name="f24" fmla="+- f22 0 f9"/>
              <a:gd name="f25" fmla="+- f21 0 f9"/>
              <a:gd name="f26" fmla="*/ f21 f18 1"/>
              <a:gd name="f27" fmla="*/ f22 f18 1"/>
              <a:gd name="f28" fmla="min f25 f24"/>
              <a:gd name="f29" fmla="*/ f28 f10 1"/>
              <a:gd name="f30" fmla="*/ f29 1 100000"/>
              <a:gd name="f31" fmla="+- f21 0 f30"/>
              <a:gd name="f32" fmla="+- f22 0 f30"/>
              <a:gd name="f33" fmla="*/ f30 f18 1"/>
              <a:gd name="f34" fmla="*/ f31 f18 1"/>
              <a:gd name="f35" fmla="*/ f32 f18 1"/>
            </a:gdLst>
            <a:ahLst/>
            <a:cxnLst>
              <a:cxn ang="3cd4">
                <a:pos x="hc" y="t"/>
              </a:cxn>
              <a:cxn ang="0">
                <a:pos x="r" y="vc"/>
              </a:cxn>
              <a:cxn ang="cd4">
                <a:pos x="hc" y="b"/>
              </a:cxn>
              <a:cxn ang="cd2">
                <a:pos x="l" y="vc"/>
              </a:cxn>
            </a:cxnLst>
            <a:rect l="f33" t="f33" r="f34" b="f35"/>
            <a:pathLst>
              <a:path>
                <a:moveTo>
                  <a:pt x="f23" y="f23"/>
                </a:moveTo>
                <a:lnTo>
                  <a:pt x="f26" y="f23"/>
                </a:lnTo>
                <a:lnTo>
                  <a:pt x="f26" y="f27"/>
                </a:lnTo>
                <a:lnTo>
                  <a:pt x="f23" y="f27"/>
                </a:lnTo>
                <a:close/>
                <a:moveTo>
                  <a:pt x="f33" y="f33"/>
                </a:moveTo>
                <a:lnTo>
                  <a:pt x="f33" y="f35"/>
                </a:lnTo>
                <a:lnTo>
                  <a:pt x="f34" y="f35"/>
                </a:lnTo>
                <a:lnTo>
                  <a:pt x="f34" y="f33"/>
                </a:lnTo>
                <a:close/>
              </a:path>
            </a:pathLst>
          </a:custGeom>
          <a:gradFill>
            <a:gsLst>
              <a:gs pos="0">
                <a:srgbClr val="4D4EE6">
                  <a:alpha val="40000"/>
                </a:srgbClr>
              </a:gs>
              <a:gs pos="100000">
                <a:srgbClr val="F900A0">
                  <a:alpha val="40000"/>
                </a:srgbClr>
              </a:gs>
            </a:gsLst>
            <a:lin ang="27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3" name="Title Placeholder 1">
            <a:extLst>
              <a:ext uri="{FF2B5EF4-FFF2-40B4-BE49-F238E27FC236}">
                <a16:creationId xmlns:a16="http://schemas.microsoft.com/office/drawing/2014/main" id="{DB4BF07D-06D5-3A01-492A-AC6C73C89133}"/>
              </a:ext>
            </a:extLst>
          </p:cNvPr>
          <p:cNvSpPr txBox="1">
            <a:spLocks noGrp="1"/>
          </p:cNvSpPr>
          <p:nvPr>
            <p:ph type="title"/>
          </p:nvPr>
        </p:nvSpPr>
        <p:spPr>
          <a:xfrm>
            <a:off x="838203" y="681035"/>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4" name="Text Placeholder 2">
            <a:extLst>
              <a:ext uri="{FF2B5EF4-FFF2-40B4-BE49-F238E27FC236}">
                <a16:creationId xmlns:a16="http://schemas.microsoft.com/office/drawing/2014/main" id="{6A4F6BF8-E1EF-28C1-4F7F-A4B299CC5EC9}"/>
              </a:ext>
            </a:extLst>
          </p:cNvPr>
          <p:cNvSpPr txBox="1">
            <a:spLocks noGrp="1"/>
          </p:cNvSpPr>
          <p:nvPr>
            <p:ph type="body" idx="1"/>
          </p:nvPr>
        </p:nvSpPr>
        <p:spPr>
          <a:xfrm>
            <a:off x="838203" y="2178658"/>
            <a:ext cx="10515600" cy="3998305"/>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3E6054A-5A6E-D33D-F8C1-592D0627C030}"/>
              </a:ext>
            </a:extLst>
          </p:cNvPr>
          <p:cNvSpPr txBox="1">
            <a:spLocks noGrp="1"/>
          </p:cNvSpPr>
          <p:nvPr>
            <p:ph type="dt" sz="half" idx="2"/>
          </p:nvPr>
        </p:nvSpPr>
        <p:spPr>
          <a:xfrm>
            <a:off x="838203" y="6429375"/>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900" b="0" i="0" u="none" strike="noStrike" kern="1200" cap="all" spc="150" baseline="0">
                <a:solidFill>
                  <a:srgbClr val="FFFFFF"/>
                </a:solidFill>
                <a:uFillTx/>
                <a:latin typeface="Avenir Next LT Pro"/>
              </a:defRPr>
            </a:lvl1pPr>
          </a:lstStyle>
          <a:p>
            <a:pPr lvl="0"/>
            <a:r>
              <a:rPr lang="en-GB"/>
              <a:t>3/1/20XX</a:t>
            </a:r>
          </a:p>
        </p:txBody>
      </p:sp>
      <p:sp>
        <p:nvSpPr>
          <p:cNvPr id="6" name="Footer Placeholder 4">
            <a:extLst>
              <a:ext uri="{FF2B5EF4-FFF2-40B4-BE49-F238E27FC236}">
                <a16:creationId xmlns:a16="http://schemas.microsoft.com/office/drawing/2014/main" id="{E79195A2-BB16-28C0-5361-006DEB6C7D89}"/>
              </a:ext>
            </a:extLst>
          </p:cNvPr>
          <p:cNvSpPr txBox="1">
            <a:spLocks noGrp="1"/>
          </p:cNvSpPr>
          <p:nvPr>
            <p:ph type="ftr" sz="quarter" idx="3"/>
          </p:nvPr>
        </p:nvSpPr>
        <p:spPr>
          <a:xfrm>
            <a:off x="4038603" y="6429375"/>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900" b="0" i="0" u="none" strike="noStrike" kern="1200" cap="all" spc="150" baseline="0">
                <a:solidFill>
                  <a:srgbClr val="FFFFFF"/>
                </a:solidFill>
                <a:uFillTx/>
                <a:latin typeface="Avenir Next LT Pro"/>
              </a:defRPr>
            </a:lvl1pPr>
          </a:lstStyle>
          <a:p>
            <a:pPr lvl="0"/>
            <a:r>
              <a:rPr lang="en-GB"/>
              <a:t>SAMPLE FOOTER TEXT</a:t>
            </a:r>
          </a:p>
        </p:txBody>
      </p:sp>
      <p:sp>
        <p:nvSpPr>
          <p:cNvPr id="7" name="Slide Number Placeholder 5">
            <a:extLst>
              <a:ext uri="{FF2B5EF4-FFF2-40B4-BE49-F238E27FC236}">
                <a16:creationId xmlns:a16="http://schemas.microsoft.com/office/drawing/2014/main" id="{78F33934-D18B-4BB6-CD22-A28ADE17F52B}"/>
              </a:ext>
            </a:extLst>
          </p:cNvPr>
          <p:cNvSpPr txBox="1">
            <a:spLocks noGrp="1"/>
          </p:cNvSpPr>
          <p:nvPr>
            <p:ph type="sldNum" sz="quarter" idx="4"/>
          </p:nvPr>
        </p:nvSpPr>
        <p:spPr>
          <a:xfrm>
            <a:off x="8610603" y="6429375"/>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900" b="0" i="0" u="none" strike="noStrike" kern="1200" cap="all" spc="150" baseline="0">
                <a:solidFill>
                  <a:srgbClr val="FFFFFF"/>
                </a:solidFill>
                <a:uFillTx/>
                <a:latin typeface="Avenir Next LT Pro"/>
              </a:defRPr>
            </a:lvl1pPr>
          </a:lstStyle>
          <a:p>
            <a:pPr lvl="0"/>
            <a:fld id="{8BFF00D5-B15A-4897-94E4-477ED033C7A4}"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marL="0" marR="0" lvl="0" indent="0" algn="l" defTabSz="914400" rtl="0" fontAlgn="auto" hangingPunct="1">
        <a:lnSpc>
          <a:spcPct val="90000"/>
        </a:lnSpc>
        <a:spcBef>
          <a:spcPts val="0"/>
        </a:spcBef>
        <a:spcAft>
          <a:spcPts val="0"/>
        </a:spcAft>
        <a:buNone/>
        <a:tabLst/>
        <a:defRPr lang="en-US" sz="5200" b="0" i="0" u="none" strike="noStrike" kern="1200" cap="none" spc="0" baseline="0">
          <a:solidFill>
            <a:srgbClr val="000000"/>
          </a:solidFill>
          <a:uFillTx/>
          <a:latin typeface="Sabon Next LT"/>
          <a:cs typeface="Angsana New" pitchFamily="18"/>
        </a:defRPr>
      </a:lvl1pPr>
    </p:titleStyle>
    <p:bodyStyle>
      <a:lvl1pPr marL="457200" marR="0" lvl="0" indent="-228600" algn="l" defTabSz="914400" rtl="0" fontAlgn="auto" hangingPunct="1">
        <a:lnSpc>
          <a:spcPct val="110000"/>
        </a:lnSpc>
        <a:spcBef>
          <a:spcPts val="1000"/>
        </a:spcBef>
        <a:spcAft>
          <a:spcPts val="0"/>
        </a:spcAft>
        <a:buClr>
          <a:srgbClr val="E4DEF6"/>
        </a:buClr>
        <a:buSzPct val="80000"/>
        <a:buFont typeface="Wingdings" pitchFamily="2"/>
        <a:buChar char="§"/>
        <a:tabLst/>
        <a:defRPr lang="en-US" sz="3200" b="0" i="0" u="none" strike="noStrike" kern="1200" cap="none" spc="0" baseline="0">
          <a:solidFill>
            <a:srgbClr val="201449"/>
          </a:solidFill>
          <a:uFillTx/>
          <a:latin typeface="Avenir Next LT Pro"/>
        </a:defRPr>
      </a:lvl1pPr>
      <a:lvl2pPr marL="800100" marR="0" lvl="1" indent="-228600" algn="l" defTabSz="914400" rtl="0" fontAlgn="auto" hangingPunct="1">
        <a:lnSpc>
          <a:spcPct val="110000"/>
        </a:lnSpc>
        <a:spcBef>
          <a:spcPts val="500"/>
        </a:spcBef>
        <a:spcAft>
          <a:spcPts val="0"/>
        </a:spcAft>
        <a:buClr>
          <a:srgbClr val="E4DEF6"/>
        </a:buClr>
        <a:buSzPct val="80000"/>
        <a:buFont typeface="Wingdings" pitchFamily="2"/>
        <a:buChar char="§"/>
        <a:tabLst/>
        <a:defRPr lang="en-US" sz="2800" b="0" i="0" u="none" strike="noStrike" kern="1200" cap="none" spc="0" baseline="0">
          <a:solidFill>
            <a:srgbClr val="201449"/>
          </a:solidFill>
          <a:uFillTx/>
          <a:latin typeface="Avenir Next LT Pro"/>
        </a:defRPr>
      </a:lvl2pPr>
      <a:lvl3pPr marL="1257300" marR="0" lvl="2" indent="-228600" algn="l" defTabSz="914400" rtl="0" fontAlgn="auto" hangingPunct="1">
        <a:lnSpc>
          <a:spcPct val="110000"/>
        </a:lnSpc>
        <a:spcBef>
          <a:spcPts val="500"/>
        </a:spcBef>
        <a:spcAft>
          <a:spcPts val="0"/>
        </a:spcAft>
        <a:buClr>
          <a:srgbClr val="E4DEF6"/>
        </a:buClr>
        <a:buSzPct val="80000"/>
        <a:buFont typeface="Wingdings" pitchFamily="2"/>
        <a:buChar char="§"/>
        <a:tabLst/>
        <a:defRPr lang="en-US" sz="2400" b="0" i="0" u="none" strike="noStrike" kern="1200" cap="none" spc="0" baseline="0">
          <a:solidFill>
            <a:srgbClr val="201449"/>
          </a:solidFill>
          <a:uFillTx/>
          <a:latin typeface="Avenir Next LT Pro"/>
        </a:defRPr>
      </a:lvl3pPr>
      <a:lvl4pPr marL="1657350" marR="0" lvl="3" indent="-228600" algn="l" defTabSz="914400" rtl="0" fontAlgn="auto" hangingPunct="1">
        <a:lnSpc>
          <a:spcPct val="110000"/>
        </a:lnSpc>
        <a:spcBef>
          <a:spcPts val="500"/>
        </a:spcBef>
        <a:spcAft>
          <a:spcPts val="0"/>
        </a:spcAft>
        <a:buClr>
          <a:srgbClr val="E4DEF6"/>
        </a:buClr>
        <a:buSzPct val="80000"/>
        <a:buFont typeface="Wingdings" pitchFamily="2"/>
        <a:buChar char="§"/>
        <a:tabLst/>
        <a:defRPr lang="en-US" sz="2000" b="0" i="0" u="none" strike="noStrike" kern="1200" cap="none" spc="0" baseline="0">
          <a:solidFill>
            <a:srgbClr val="201449"/>
          </a:solidFill>
          <a:uFillTx/>
          <a:latin typeface="Avenir Next LT Pro"/>
        </a:defRPr>
      </a:lvl4pPr>
      <a:lvl5pPr marL="2114549" marR="0" lvl="4" indent="-228600" algn="l" defTabSz="914400" rtl="0" fontAlgn="auto" hangingPunct="1">
        <a:lnSpc>
          <a:spcPct val="110000"/>
        </a:lnSpc>
        <a:spcBef>
          <a:spcPts val="500"/>
        </a:spcBef>
        <a:spcAft>
          <a:spcPts val="0"/>
        </a:spcAft>
        <a:buClr>
          <a:srgbClr val="E4DEF6"/>
        </a:buClr>
        <a:buSzPct val="80000"/>
        <a:buFont typeface="Wingdings" pitchFamily="2"/>
        <a:buChar char="§"/>
        <a:tabLst/>
        <a:defRPr lang="en-US" sz="2000" b="0" i="0" u="none" strike="noStrike" kern="1200" cap="none" spc="0" baseline="0">
          <a:solidFill>
            <a:srgbClr val="201449"/>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7D709A5E-8E17-7542-9E7D-E1AC6502EA95}"/>
              </a:ext>
            </a:extLst>
          </p:cNvPr>
          <p:cNvSpPr txBox="1">
            <a:spLocks noGrp="1"/>
          </p:cNvSpPr>
          <p:nvPr>
            <p:ph type="title"/>
          </p:nvPr>
        </p:nvSpPr>
        <p:spPr/>
        <p:txBody>
          <a:bodyPr/>
          <a:lstStyle/>
          <a:p>
            <a:pPr lvl="0"/>
            <a:r>
              <a:rPr lang="en-GB" sz="3300" u="sng"/>
              <a:t>Assessment 1: Individual Academic Poster Presentation</a:t>
            </a:r>
            <a:br>
              <a:rPr lang="en-GB" sz="3300"/>
            </a:br>
            <a:endParaRPr lang="en-GB" sz="3300"/>
          </a:p>
        </p:txBody>
      </p:sp>
      <p:sp>
        <p:nvSpPr>
          <p:cNvPr id="3" name="Date Placeholder 4">
            <a:extLst>
              <a:ext uri="{FF2B5EF4-FFF2-40B4-BE49-F238E27FC236}">
                <a16:creationId xmlns:a16="http://schemas.microsoft.com/office/drawing/2014/main" id="{2C3B715C-0752-39BE-4BC4-BDBA4061E88E}"/>
              </a:ext>
            </a:extLst>
          </p:cNvPr>
          <p:cNvSpPr txBox="1"/>
          <p:nvPr/>
        </p:nvSpPr>
        <p:spPr>
          <a:xfrm>
            <a:off x="838203" y="6429375"/>
            <a:ext cx="2743200" cy="365129"/>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900" b="0" i="0" u="none" strike="noStrike" kern="1200" cap="all" spc="150" baseline="0">
                <a:solidFill>
                  <a:srgbClr val="FFFFFF"/>
                </a:solidFill>
                <a:uFillTx/>
                <a:latin typeface="Avenir Next LT Pro"/>
              </a:rPr>
              <a:t>3/1/20XX</a:t>
            </a:r>
          </a:p>
        </p:txBody>
      </p:sp>
      <p:sp>
        <p:nvSpPr>
          <p:cNvPr id="4" name="Slide Number Placeholder 6">
            <a:extLst>
              <a:ext uri="{FF2B5EF4-FFF2-40B4-BE49-F238E27FC236}">
                <a16:creationId xmlns:a16="http://schemas.microsoft.com/office/drawing/2014/main" id="{53556608-324E-3688-885E-64B17688D74D}"/>
              </a:ext>
            </a:extLst>
          </p:cNvPr>
          <p:cNvSpPr txBox="1"/>
          <p:nvPr/>
        </p:nvSpPr>
        <p:spPr>
          <a:xfrm>
            <a:off x="8610603" y="6429375"/>
            <a:ext cx="2743200" cy="365129"/>
          </a:xfrm>
          <a:prstGeom prst="rect">
            <a:avLst/>
          </a:prstGeom>
          <a:noFill/>
          <a:ln cap="flat">
            <a:noFill/>
          </a:ln>
        </p:spPr>
        <p:txBody>
          <a:bodyPr vert="horz" wrap="square" lIns="91440" tIns="45720" rIns="91440" bIns="45720" anchor="ctr" anchorCtr="0" compatLnSpc="1">
            <a:norm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C8AD6CAD-7D2F-4982-B951-A89FA606951B}" type="slidenum">
              <a:t>1</a:t>
            </a:fld>
            <a:endParaRPr lang="en-GB" sz="900" b="0" i="0" u="none" strike="noStrike" kern="1200" cap="all" spc="150" baseline="0">
              <a:solidFill>
                <a:srgbClr val="FFFFFF"/>
              </a:solidFill>
              <a:uFillTx/>
              <a:latin typeface="Avenir Next LT Pro"/>
            </a:endParaRPr>
          </a:p>
        </p:txBody>
      </p:sp>
      <p:grpSp>
        <p:nvGrpSpPr>
          <p:cNvPr id="5" name="Subtitle 4">
            <a:extLst>
              <a:ext uri="{FF2B5EF4-FFF2-40B4-BE49-F238E27FC236}">
                <a16:creationId xmlns:a16="http://schemas.microsoft.com/office/drawing/2014/main" id="{8FAF5974-B689-C747-9F43-C5808DBDC00D}"/>
              </a:ext>
            </a:extLst>
          </p:cNvPr>
          <p:cNvGrpSpPr/>
          <p:nvPr/>
        </p:nvGrpSpPr>
        <p:grpSpPr>
          <a:xfrm>
            <a:off x="838203" y="2178658"/>
            <a:ext cx="10515600" cy="3998305"/>
            <a:chOff x="838203" y="2178658"/>
            <a:chExt cx="10515600" cy="3998305"/>
          </a:xfrm>
        </p:grpSpPr>
        <p:sp>
          <p:nvSpPr>
            <p:cNvPr id="6" name="Freeform: Shape 5">
              <a:extLst>
                <a:ext uri="{FF2B5EF4-FFF2-40B4-BE49-F238E27FC236}">
                  <a16:creationId xmlns:a16="http://schemas.microsoft.com/office/drawing/2014/main" id="{0B53834B-C33D-0193-0992-355974F1E2AF}"/>
                </a:ext>
              </a:extLst>
            </p:cNvPr>
            <p:cNvSpPr/>
            <p:nvPr/>
          </p:nvSpPr>
          <p:spPr>
            <a:xfrm>
              <a:off x="838203" y="2178658"/>
              <a:ext cx="8097012" cy="719696"/>
            </a:xfrm>
            <a:custGeom>
              <a:avLst/>
              <a:gdLst>
                <a:gd name="f0" fmla="val 10800000"/>
                <a:gd name="f1" fmla="val 5400000"/>
                <a:gd name="f2" fmla="val 180"/>
                <a:gd name="f3" fmla="val w"/>
                <a:gd name="f4" fmla="val h"/>
                <a:gd name="f5" fmla="val 0"/>
                <a:gd name="f6" fmla="val 8097012"/>
                <a:gd name="f7" fmla="val 719695"/>
                <a:gd name="f8" fmla="val 71970"/>
                <a:gd name="f9" fmla="val 32222"/>
                <a:gd name="f10" fmla="val 8025043"/>
                <a:gd name="f11" fmla="val 8064791"/>
                <a:gd name="f12" fmla="val 8097013"/>
                <a:gd name="f13" fmla="val 263889"/>
                <a:gd name="f14" fmla="val 455807"/>
                <a:gd name="f15" fmla="val 647726"/>
                <a:gd name="f16" fmla="val 687474"/>
                <a:gd name="f17" fmla="val 8064790"/>
                <a:gd name="f18" fmla="val 719696"/>
                <a:gd name="f19" fmla="val 8025042"/>
                <a:gd name="f20" fmla="val 687473"/>
                <a:gd name="f21" fmla="val 647725"/>
                <a:gd name="f22" fmla="+- 0 0 -90"/>
                <a:gd name="f23" fmla="*/ f3 1 8097012"/>
                <a:gd name="f24" fmla="*/ f4 1 719695"/>
                <a:gd name="f25" fmla="val f5"/>
                <a:gd name="f26" fmla="val f6"/>
                <a:gd name="f27" fmla="val f7"/>
                <a:gd name="f28" fmla="*/ f22 f0 1"/>
                <a:gd name="f29" fmla="+- f27 0 f25"/>
                <a:gd name="f30" fmla="+- f26 0 f25"/>
                <a:gd name="f31" fmla="*/ f28 1 f2"/>
                <a:gd name="f32" fmla="*/ f30 1 8097012"/>
                <a:gd name="f33" fmla="*/ f29 1 719695"/>
                <a:gd name="f34" fmla="*/ 0 f30 1"/>
                <a:gd name="f35" fmla="*/ 71970 f29 1"/>
                <a:gd name="f36" fmla="*/ 71970 f30 1"/>
                <a:gd name="f37" fmla="*/ 0 f29 1"/>
                <a:gd name="f38" fmla="*/ 8025043 f30 1"/>
                <a:gd name="f39" fmla="*/ 8097013 f30 1"/>
                <a:gd name="f40" fmla="*/ 8097012 f30 1"/>
                <a:gd name="f41" fmla="*/ 647726 f29 1"/>
                <a:gd name="f42" fmla="*/ 8025042 f30 1"/>
                <a:gd name="f43" fmla="*/ 719696 f29 1"/>
                <a:gd name="f44" fmla="*/ 719695 f29 1"/>
                <a:gd name="f45" fmla="*/ 647725 f29 1"/>
                <a:gd name="f46" fmla="+- f31 0 f1"/>
                <a:gd name="f47" fmla="*/ f34 1 8097012"/>
                <a:gd name="f48" fmla="*/ f35 1 719695"/>
                <a:gd name="f49" fmla="*/ f36 1 8097012"/>
                <a:gd name="f50" fmla="*/ f37 1 719695"/>
                <a:gd name="f51" fmla="*/ f38 1 8097012"/>
                <a:gd name="f52" fmla="*/ f39 1 8097012"/>
                <a:gd name="f53" fmla="*/ f40 1 8097012"/>
                <a:gd name="f54" fmla="*/ f41 1 719695"/>
                <a:gd name="f55" fmla="*/ f42 1 8097012"/>
                <a:gd name="f56" fmla="*/ f43 1 719695"/>
                <a:gd name="f57" fmla="*/ f44 1 719695"/>
                <a:gd name="f58" fmla="*/ f45 1 71969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8097012" h="71969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gradFill>
              <a:gsLst>
                <a:gs pos="0">
                  <a:srgbClr val="6768EA"/>
                </a:gs>
                <a:gs pos="100000">
                  <a:srgbClr val="4546EE"/>
                </a:gs>
              </a:gsLst>
              <a:lin ang="5400000"/>
            </a:gradFill>
            <a:ln cap="flat">
              <a:noFill/>
              <a:prstDash val="solid"/>
            </a:ln>
          </p:spPr>
          <p:txBody>
            <a:bodyPr vert="horz" wrap="square" lIns="139189" tIns="139189" rIns="957843" bIns="139189" anchor="ctr" anchorCtr="0" compatLnSpc="1">
              <a:noAutofit/>
            </a:bodyPr>
            <a:lstStyle/>
            <a:p>
              <a:pPr marL="0" marR="0" lvl="0" indent="0" algn="l" defTabSz="1377945"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100" b="0" i="0" u="sng" strike="noStrike" kern="1200" cap="none" spc="0" baseline="0">
                  <a:solidFill>
                    <a:srgbClr val="FFFFFF"/>
                  </a:solidFill>
                  <a:uFillTx/>
                  <a:latin typeface="Avenir Next LT Pro"/>
                </a:rPr>
                <a:t>Student Name: </a:t>
              </a:r>
              <a:r>
                <a:rPr lang="en-GB" sz="3100" b="0" i="0" u="none" strike="noStrike" kern="1200" cap="none" spc="0" baseline="0">
                  <a:solidFill>
                    <a:srgbClr val="FFFFFF"/>
                  </a:solidFill>
                  <a:uFillTx/>
                  <a:latin typeface="Avenir Next LT Pro"/>
                </a:rPr>
                <a:t>Henna Khan </a:t>
              </a:r>
              <a:endParaRPr lang="en-US" sz="3100" b="0" i="0" u="none" strike="noStrike" kern="1200" cap="none" spc="0" baseline="0">
                <a:solidFill>
                  <a:srgbClr val="FFFFFF"/>
                </a:solidFill>
                <a:uFillTx/>
                <a:latin typeface="Avenir Next LT Pro"/>
              </a:endParaRPr>
            </a:p>
          </p:txBody>
        </p:sp>
        <p:sp>
          <p:nvSpPr>
            <p:cNvPr id="7" name="Freeform: Shape 6">
              <a:extLst>
                <a:ext uri="{FF2B5EF4-FFF2-40B4-BE49-F238E27FC236}">
                  <a16:creationId xmlns:a16="http://schemas.microsoft.com/office/drawing/2014/main" id="{245B5F4C-D53E-1470-40F5-FCC74ECDEE52}"/>
                </a:ext>
              </a:extLst>
            </p:cNvPr>
            <p:cNvSpPr/>
            <p:nvPr/>
          </p:nvSpPr>
          <p:spPr>
            <a:xfrm>
              <a:off x="1442850" y="2998308"/>
              <a:ext cx="8097012" cy="719696"/>
            </a:xfrm>
            <a:custGeom>
              <a:avLst/>
              <a:gdLst>
                <a:gd name="f0" fmla="val 10800000"/>
                <a:gd name="f1" fmla="val 5400000"/>
                <a:gd name="f2" fmla="val 180"/>
                <a:gd name="f3" fmla="val w"/>
                <a:gd name="f4" fmla="val h"/>
                <a:gd name="f5" fmla="val 0"/>
                <a:gd name="f6" fmla="val 8097012"/>
                <a:gd name="f7" fmla="val 719695"/>
                <a:gd name="f8" fmla="val 71970"/>
                <a:gd name="f9" fmla="val 32222"/>
                <a:gd name="f10" fmla="val 8025043"/>
                <a:gd name="f11" fmla="val 8064791"/>
                <a:gd name="f12" fmla="val 8097013"/>
                <a:gd name="f13" fmla="val 263889"/>
                <a:gd name="f14" fmla="val 455807"/>
                <a:gd name="f15" fmla="val 647726"/>
                <a:gd name="f16" fmla="val 687474"/>
                <a:gd name="f17" fmla="val 8064790"/>
                <a:gd name="f18" fmla="val 719696"/>
                <a:gd name="f19" fmla="val 8025042"/>
                <a:gd name="f20" fmla="val 687473"/>
                <a:gd name="f21" fmla="val 647725"/>
                <a:gd name="f22" fmla="+- 0 0 -90"/>
                <a:gd name="f23" fmla="*/ f3 1 8097012"/>
                <a:gd name="f24" fmla="*/ f4 1 719695"/>
                <a:gd name="f25" fmla="val f5"/>
                <a:gd name="f26" fmla="val f6"/>
                <a:gd name="f27" fmla="val f7"/>
                <a:gd name="f28" fmla="*/ f22 f0 1"/>
                <a:gd name="f29" fmla="+- f27 0 f25"/>
                <a:gd name="f30" fmla="+- f26 0 f25"/>
                <a:gd name="f31" fmla="*/ f28 1 f2"/>
                <a:gd name="f32" fmla="*/ f30 1 8097012"/>
                <a:gd name="f33" fmla="*/ f29 1 719695"/>
                <a:gd name="f34" fmla="*/ 0 f30 1"/>
                <a:gd name="f35" fmla="*/ 71970 f29 1"/>
                <a:gd name="f36" fmla="*/ 71970 f30 1"/>
                <a:gd name="f37" fmla="*/ 0 f29 1"/>
                <a:gd name="f38" fmla="*/ 8025043 f30 1"/>
                <a:gd name="f39" fmla="*/ 8097013 f30 1"/>
                <a:gd name="f40" fmla="*/ 8097012 f30 1"/>
                <a:gd name="f41" fmla="*/ 647726 f29 1"/>
                <a:gd name="f42" fmla="*/ 8025042 f30 1"/>
                <a:gd name="f43" fmla="*/ 719696 f29 1"/>
                <a:gd name="f44" fmla="*/ 719695 f29 1"/>
                <a:gd name="f45" fmla="*/ 647725 f29 1"/>
                <a:gd name="f46" fmla="+- f31 0 f1"/>
                <a:gd name="f47" fmla="*/ f34 1 8097012"/>
                <a:gd name="f48" fmla="*/ f35 1 719695"/>
                <a:gd name="f49" fmla="*/ f36 1 8097012"/>
                <a:gd name="f50" fmla="*/ f37 1 719695"/>
                <a:gd name="f51" fmla="*/ f38 1 8097012"/>
                <a:gd name="f52" fmla="*/ f39 1 8097012"/>
                <a:gd name="f53" fmla="*/ f40 1 8097012"/>
                <a:gd name="f54" fmla="*/ f41 1 719695"/>
                <a:gd name="f55" fmla="*/ f42 1 8097012"/>
                <a:gd name="f56" fmla="*/ f43 1 719695"/>
                <a:gd name="f57" fmla="*/ f44 1 719695"/>
                <a:gd name="f58" fmla="*/ f45 1 71969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8097012" h="71969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gradFill>
              <a:gsLst>
                <a:gs pos="0">
                  <a:srgbClr val="6768EA"/>
                </a:gs>
                <a:gs pos="100000">
                  <a:srgbClr val="4546EE"/>
                </a:gs>
              </a:gsLst>
              <a:lin ang="5400000"/>
            </a:gradFill>
            <a:ln cap="flat">
              <a:noFill/>
              <a:prstDash val="solid"/>
            </a:ln>
          </p:spPr>
          <p:txBody>
            <a:bodyPr vert="horz" wrap="square" lIns="139189" tIns="139189" rIns="1211634" bIns="139189" anchor="ctr" anchorCtr="0" compatLnSpc="1">
              <a:noAutofit/>
            </a:bodyPr>
            <a:lstStyle/>
            <a:p>
              <a:pPr marL="0" marR="0" lvl="0" indent="0" algn="l" defTabSz="1377945"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100" b="0" i="0" u="sng" strike="noStrike" kern="1200" cap="none" spc="0" baseline="0">
                  <a:solidFill>
                    <a:srgbClr val="FFFFFF"/>
                  </a:solidFill>
                  <a:uFillTx/>
                  <a:latin typeface="Avenir Next LT Pro"/>
                </a:rPr>
                <a:t>Student Number</a:t>
              </a:r>
              <a:r>
                <a:rPr lang="en-GB" sz="3100" b="0" i="0" u="none" strike="noStrike" kern="1200" cap="none" spc="0" baseline="0">
                  <a:solidFill>
                    <a:srgbClr val="FFFFFF"/>
                  </a:solidFill>
                  <a:uFillTx/>
                  <a:latin typeface="Avenir Next LT Pro"/>
                </a:rPr>
                <a:t>: 2022085 </a:t>
              </a:r>
              <a:endParaRPr lang="en-US" sz="3100" b="0" i="0" u="none" strike="noStrike" kern="1200" cap="none" spc="0" baseline="0">
                <a:solidFill>
                  <a:srgbClr val="FFFFFF"/>
                </a:solidFill>
                <a:uFillTx/>
                <a:latin typeface="Avenir Next LT Pro"/>
              </a:endParaRPr>
            </a:p>
          </p:txBody>
        </p:sp>
        <p:sp>
          <p:nvSpPr>
            <p:cNvPr id="8" name="Freeform: Shape 7">
              <a:extLst>
                <a:ext uri="{FF2B5EF4-FFF2-40B4-BE49-F238E27FC236}">
                  <a16:creationId xmlns:a16="http://schemas.microsoft.com/office/drawing/2014/main" id="{FACD8FB6-37A7-06E0-F41A-43E2F6A293EC}"/>
                </a:ext>
              </a:extLst>
            </p:cNvPr>
            <p:cNvSpPr/>
            <p:nvPr/>
          </p:nvSpPr>
          <p:spPr>
            <a:xfrm>
              <a:off x="2047497" y="3817958"/>
              <a:ext cx="8097012" cy="719696"/>
            </a:xfrm>
            <a:custGeom>
              <a:avLst/>
              <a:gdLst>
                <a:gd name="f0" fmla="val 10800000"/>
                <a:gd name="f1" fmla="val 5400000"/>
                <a:gd name="f2" fmla="val 180"/>
                <a:gd name="f3" fmla="val w"/>
                <a:gd name="f4" fmla="val h"/>
                <a:gd name="f5" fmla="val 0"/>
                <a:gd name="f6" fmla="val 8097012"/>
                <a:gd name="f7" fmla="val 719695"/>
                <a:gd name="f8" fmla="val 71970"/>
                <a:gd name="f9" fmla="val 32222"/>
                <a:gd name="f10" fmla="val 8025043"/>
                <a:gd name="f11" fmla="val 8064791"/>
                <a:gd name="f12" fmla="val 8097013"/>
                <a:gd name="f13" fmla="val 263889"/>
                <a:gd name="f14" fmla="val 455807"/>
                <a:gd name="f15" fmla="val 647726"/>
                <a:gd name="f16" fmla="val 687474"/>
                <a:gd name="f17" fmla="val 8064790"/>
                <a:gd name="f18" fmla="val 719696"/>
                <a:gd name="f19" fmla="val 8025042"/>
                <a:gd name="f20" fmla="val 687473"/>
                <a:gd name="f21" fmla="val 647725"/>
                <a:gd name="f22" fmla="+- 0 0 -90"/>
                <a:gd name="f23" fmla="*/ f3 1 8097012"/>
                <a:gd name="f24" fmla="*/ f4 1 719695"/>
                <a:gd name="f25" fmla="val f5"/>
                <a:gd name="f26" fmla="val f6"/>
                <a:gd name="f27" fmla="val f7"/>
                <a:gd name="f28" fmla="*/ f22 f0 1"/>
                <a:gd name="f29" fmla="+- f27 0 f25"/>
                <a:gd name="f30" fmla="+- f26 0 f25"/>
                <a:gd name="f31" fmla="*/ f28 1 f2"/>
                <a:gd name="f32" fmla="*/ f30 1 8097012"/>
                <a:gd name="f33" fmla="*/ f29 1 719695"/>
                <a:gd name="f34" fmla="*/ 0 f30 1"/>
                <a:gd name="f35" fmla="*/ 71970 f29 1"/>
                <a:gd name="f36" fmla="*/ 71970 f30 1"/>
                <a:gd name="f37" fmla="*/ 0 f29 1"/>
                <a:gd name="f38" fmla="*/ 8025043 f30 1"/>
                <a:gd name="f39" fmla="*/ 8097013 f30 1"/>
                <a:gd name="f40" fmla="*/ 8097012 f30 1"/>
                <a:gd name="f41" fmla="*/ 647726 f29 1"/>
                <a:gd name="f42" fmla="*/ 8025042 f30 1"/>
                <a:gd name="f43" fmla="*/ 719696 f29 1"/>
                <a:gd name="f44" fmla="*/ 719695 f29 1"/>
                <a:gd name="f45" fmla="*/ 647725 f29 1"/>
                <a:gd name="f46" fmla="+- f31 0 f1"/>
                <a:gd name="f47" fmla="*/ f34 1 8097012"/>
                <a:gd name="f48" fmla="*/ f35 1 719695"/>
                <a:gd name="f49" fmla="*/ f36 1 8097012"/>
                <a:gd name="f50" fmla="*/ f37 1 719695"/>
                <a:gd name="f51" fmla="*/ f38 1 8097012"/>
                <a:gd name="f52" fmla="*/ f39 1 8097012"/>
                <a:gd name="f53" fmla="*/ f40 1 8097012"/>
                <a:gd name="f54" fmla="*/ f41 1 719695"/>
                <a:gd name="f55" fmla="*/ f42 1 8097012"/>
                <a:gd name="f56" fmla="*/ f43 1 719695"/>
                <a:gd name="f57" fmla="*/ f44 1 719695"/>
                <a:gd name="f58" fmla="*/ f45 1 71969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8097012" h="71969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gradFill>
              <a:gsLst>
                <a:gs pos="0">
                  <a:srgbClr val="6768EA"/>
                </a:gs>
                <a:gs pos="100000">
                  <a:srgbClr val="4546EE"/>
                </a:gs>
              </a:gsLst>
              <a:lin ang="5400000"/>
            </a:gradFill>
            <a:ln cap="flat">
              <a:noFill/>
              <a:prstDash val="solid"/>
            </a:ln>
          </p:spPr>
          <p:txBody>
            <a:bodyPr vert="horz" wrap="square" lIns="139189" tIns="139189" rIns="1211634" bIns="139189" anchor="ctr" anchorCtr="0" compatLnSpc="1">
              <a:noAutofit/>
            </a:bodyPr>
            <a:lstStyle/>
            <a:p>
              <a:pPr marL="0" marR="0" lvl="0" indent="0" algn="l" defTabSz="1377945"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100" b="0" i="0" u="sng" strike="noStrike" kern="1200" cap="none" spc="0" baseline="0">
                  <a:solidFill>
                    <a:srgbClr val="FFFFFF"/>
                  </a:solidFill>
                  <a:uFillTx/>
                  <a:latin typeface="Avenir Next LT Pro"/>
                </a:rPr>
                <a:t>Module</a:t>
              </a:r>
              <a:r>
                <a:rPr lang="en-GB" sz="3100" b="0" i="0" u="none" strike="noStrike" kern="1200" cap="none" spc="0" baseline="0">
                  <a:solidFill>
                    <a:srgbClr val="FFFFFF"/>
                  </a:solidFill>
                  <a:uFillTx/>
                  <a:latin typeface="Avenir Next LT Pro"/>
                </a:rPr>
                <a:t>: Introduction to Physiology </a:t>
              </a:r>
              <a:endParaRPr lang="en-US" sz="3100" b="0" i="0" u="none" strike="noStrike" kern="1200" cap="none" spc="0" baseline="0">
                <a:solidFill>
                  <a:srgbClr val="FFFFFF"/>
                </a:solidFill>
                <a:uFillTx/>
                <a:latin typeface="Avenir Next LT Pro"/>
              </a:endParaRPr>
            </a:p>
          </p:txBody>
        </p:sp>
        <p:sp>
          <p:nvSpPr>
            <p:cNvPr id="9" name="Freeform: Shape 8">
              <a:extLst>
                <a:ext uri="{FF2B5EF4-FFF2-40B4-BE49-F238E27FC236}">
                  <a16:creationId xmlns:a16="http://schemas.microsoft.com/office/drawing/2014/main" id="{3ED196D3-B9A8-6384-E47D-4E023C98AB56}"/>
                </a:ext>
              </a:extLst>
            </p:cNvPr>
            <p:cNvSpPr/>
            <p:nvPr/>
          </p:nvSpPr>
          <p:spPr>
            <a:xfrm>
              <a:off x="2652144" y="4637617"/>
              <a:ext cx="8097012" cy="719696"/>
            </a:xfrm>
            <a:custGeom>
              <a:avLst/>
              <a:gdLst>
                <a:gd name="f0" fmla="val 10800000"/>
                <a:gd name="f1" fmla="val 5400000"/>
                <a:gd name="f2" fmla="val 180"/>
                <a:gd name="f3" fmla="val w"/>
                <a:gd name="f4" fmla="val h"/>
                <a:gd name="f5" fmla="val 0"/>
                <a:gd name="f6" fmla="val 8097012"/>
                <a:gd name="f7" fmla="val 719695"/>
                <a:gd name="f8" fmla="val 71970"/>
                <a:gd name="f9" fmla="val 32222"/>
                <a:gd name="f10" fmla="val 8025043"/>
                <a:gd name="f11" fmla="val 8064791"/>
                <a:gd name="f12" fmla="val 8097013"/>
                <a:gd name="f13" fmla="val 263889"/>
                <a:gd name="f14" fmla="val 455807"/>
                <a:gd name="f15" fmla="val 647726"/>
                <a:gd name="f16" fmla="val 687474"/>
                <a:gd name="f17" fmla="val 8064790"/>
                <a:gd name="f18" fmla="val 719696"/>
                <a:gd name="f19" fmla="val 8025042"/>
                <a:gd name="f20" fmla="val 687473"/>
                <a:gd name="f21" fmla="val 647725"/>
                <a:gd name="f22" fmla="+- 0 0 -90"/>
                <a:gd name="f23" fmla="*/ f3 1 8097012"/>
                <a:gd name="f24" fmla="*/ f4 1 719695"/>
                <a:gd name="f25" fmla="val f5"/>
                <a:gd name="f26" fmla="val f6"/>
                <a:gd name="f27" fmla="val f7"/>
                <a:gd name="f28" fmla="*/ f22 f0 1"/>
                <a:gd name="f29" fmla="+- f27 0 f25"/>
                <a:gd name="f30" fmla="+- f26 0 f25"/>
                <a:gd name="f31" fmla="*/ f28 1 f2"/>
                <a:gd name="f32" fmla="*/ f30 1 8097012"/>
                <a:gd name="f33" fmla="*/ f29 1 719695"/>
                <a:gd name="f34" fmla="*/ 0 f30 1"/>
                <a:gd name="f35" fmla="*/ 71970 f29 1"/>
                <a:gd name="f36" fmla="*/ 71970 f30 1"/>
                <a:gd name="f37" fmla="*/ 0 f29 1"/>
                <a:gd name="f38" fmla="*/ 8025043 f30 1"/>
                <a:gd name="f39" fmla="*/ 8097013 f30 1"/>
                <a:gd name="f40" fmla="*/ 8097012 f30 1"/>
                <a:gd name="f41" fmla="*/ 647726 f29 1"/>
                <a:gd name="f42" fmla="*/ 8025042 f30 1"/>
                <a:gd name="f43" fmla="*/ 719696 f29 1"/>
                <a:gd name="f44" fmla="*/ 719695 f29 1"/>
                <a:gd name="f45" fmla="*/ 647725 f29 1"/>
                <a:gd name="f46" fmla="+- f31 0 f1"/>
                <a:gd name="f47" fmla="*/ f34 1 8097012"/>
                <a:gd name="f48" fmla="*/ f35 1 719695"/>
                <a:gd name="f49" fmla="*/ f36 1 8097012"/>
                <a:gd name="f50" fmla="*/ f37 1 719695"/>
                <a:gd name="f51" fmla="*/ f38 1 8097012"/>
                <a:gd name="f52" fmla="*/ f39 1 8097012"/>
                <a:gd name="f53" fmla="*/ f40 1 8097012"/>
                <a:gd name="f54" fmla="*/ f41 1 719695"/>
                <a:gd name="f55" fmla="*/ f42 1 8097012"/>
                <a:gd name="f56" fmla="*/ f43 1 719695"/>
                <a:gd name="f57" fmla="*/ f44 1 719695"/>
                <a:gd name="f58" fmla="*/ f45 1 71969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8097012" h="71969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gradFill>
              <a:gsLst>
                <a:gs pos="0">
                  <a:srgbClr val="6768EA"/>
                </a:gs>
                <a:gs pos="100000">
                  <a:srgbClr val="4546EE"/>
                </a:gs>
              </a:gsLst>
              <a:lin ang="5400000"/>
            </a:gradFill>
            <a:ln cap="flat">
              <a:noFill/>
              <a:prstDash val="solid"/>
            </a:ln>
          </p:spPr>
          <p:txBody>
            <a:bodyPr vert="horz" wrap="square" lIns="139189" tIns="139189" rIns="1211634" bIns="139189" anchor="ctr" anchorCtr="0" compatLnSpc="1">
              <a:noAutofit/>
            </a:bodyPr>
            <a:lstStyle/>
            <a:p>
              <a:pPr marL="0" marR="0" lvl="0" indent="0" algn="l" defTabSz="1377945"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100" b="0" i="0" u="sng" strike="noStrike" kern="1200" cap="none" spc="0" baseline="0">
                  <a:solidFill>
                    <a:srgbClr val="FFFFFF"/>
                  </a:solidFill>
                  <a:uFillTx/>
                  <a:latin typeface="Avenir Next LT Pro"/>
                </a:rPr>
                <a:t>Module Code: </a:t>
              </a:r>
              <a:r>
                <a:rPr lang="en-GB" sz="3100" b="0" i="0" u="none" strike="noStrike" kern="1200" cap="none" spc="0" baseline="0">
                  <a:solidFill>
                    <a:srgbClr val="FFFFFF"/>
                  </a:solidFill>
                  <a:uFillTx/>
                  <a:latin typeface="Avenir Next LT Pro"/>
                </a:rPr>
                <a:t>BMHP5003</a:t>
              </a:r>
              <a:endParaRPr lang="en-US" sz="3100" b="0" i="0" u="none" strike="noStrike" kern="1200" cap="none" spc="0" baseline="0">
                <a:solidFill>
                  <a:srgbClr val="FFFFFF"/>
                </a:solidFill>
                <a:uFillTx/>
                <a:latin typeface="Avenir Next LT Pro"/>
              </a:endParaRPr>
            </a:p>
          </p:txBody>
        </p:sp>
        <p:sp>
          <p:nvSpPr>
            <p:cNvPr id="10" name="Freeform: Shape 9">
              <a:extLst>
                <a:ext uri="{FF2B5EF4-FFF2-40B4-BE49-F238E27FC236}">
                  <a16:creationId xmlns:a16="http://schemas.microsoft.com/office/drawing/2014/main" id="{8374FB58-E9B1-8166-2E34-97FA5C3B66D4}"/>
                </a:ext>
              </a:extLst>
            </p:cNvPr>
            <p:cNvSpPr/>
            <p:nvPr/>
          </p:nvSpPr>
          <p:spPr>
            <a:xfrm>
              <a:off x="3256791" y="5457267"/>
              <a:ext cx="8097012" cy="719696"/>
            </a:xfrm>
            <a:custGeom>
              <a:avLst/>
              <a:gdLst>
                <a:gd name="f0" fmla="val 10800000"/>
                <a:gd name="f1" fmla="val 5400000"/>
                <a:gd name="f2" fmla="val 180"/>
                <a:gd name="f3" fmla="val w"/>
                <a:gd name="f4" fmla="val h"/>
                <a:gd name="f5" fmla="val 0"/>
                <a:gd name="f6" fmla="val 8097012"/>
                <a:gd name="f7" fmla="val 719695"/>
                <a:gd name="f8" fmla="val 71970"/>
                <a:gd name="f9" fmla="val 32222"/>
                <a:gd name="f10" fmla="val 8025043"/>
                <a:gd name="f11" fmla="val 8064791"/>
                <a:gd name="f12" fmla="val 8097013"/>
                <a:gd name="f13" fmla="val 263889"/>
                <a:gd name="f14" fmla="val 455807"/>
                <a:gd name="f15" fmla="val 647726"/>
                <a:gd name="f16" fmla="val 687474"/>
                <a:gd name="f17" fmla="val 8064790"/>
                <a:gd name="f18" fmla="val 719696"/>
                <a:gd name="f19" fmla="val 8025042"/>
                <a:gd name="f20" fmla="val 687473"/>
                <a:gd name="f21" fmla="val 647725"/>
                <a:gd name="f22" fmla="+- 0 0 -90"/>
                <a:gd name="f23" fmla="*/ f3 1 8097012"/>
                <a:gd name="f24" fmla="*/ f4 1 719695"/>
                <a:gd name="f25" fmla="val f5"/>
                <a:gd name="f26" fmla="val f6"/>
                <a:gd name="f27" fmla="val f7"/>
                <a:gd name="f28" fmla="*/ f22 f0 1"/>
                <a:gd name="f29" fmla="+- f27 0 f25"/>
                <a:gd name="f30" fmla="+- f26 0 f25"/>
                <a:gd name="f31" fmla="*/ f28 1 f2"/>
                <a:gd name="f32" fmla="*/ f30 1 8097012"/>
                <a:gd name="f33" fmla="*/ f29 1 719695"/>
                <a:gd name="f34" fmla="*/ 0 f30 1"/>
                <a:gd name="f35" fmla="*/ 71970 f29 1"/>
                <a:gd name="f36" fmla="*/ 71970 f30 1"/>
                <a:gd name="f37" fmla="*/ 0 f29 1"/>
                <a:gd name="f38" fmla="*/ 8025043 f30 1"/>
                <a:gd name="f39" fmla="*/ 8097013 f30 1"/>
                <a:gd name="f40" fmla="*/ 8097012 f30 1"/>
                <a:gd name="f41" fmla="*/ 647726 f29 1"/>
                <a:gd name="f42" fmla="*/ 8025042 f30 1"/>
                <a:gd name="f43" fmla="*/ 719696 f29 1"/>
                <a:gd name="f44" fmla="*/ 719695 f29 1"/>
                <a:gd name="f45" fmla="*/ 647725 f29 1"/>
                <a:gd name="f46" fmla="+- f31 0 f1"/>
                <a:gd name="f47" fmla="*/ f34 1 8097012"/>
                <a:gd name="f48" fmla="*/ f35 1 719695"/>
                <a:gd name="f49" fmla="*/ f36 1 8097012"/>
                <a:gd name="f50" fmla="*/ f37 1 719695"/>
                <a:gd name="f51" fmla="*/ f38 1 8097012"/>
                <a:gd name="f52" fmla="*/ f39 1 8097012"/>
                <a:gd name="f53" fmla="*/ f40 1 8097012"/>
                <a:gd name="f54" fmla="*/ f41 1 719695"/>
                <a:gd name="f55" fmla="*/ f42 1 8097012"/>
                <a:gd name="f56" fmla="*/ f43 1 719695"/>
                <a:gd name="f57" fmla="*/ f44 1 719695"/>
                <a:gd name="f58" fmla="*/ f45 1 719695"/>
                <a:gd name="f59" fmla="*/ f25 1 f32"/>
                <a:gd name="f60" fmla="*/ f26 1 f32"/>
                <a:gd name="f61" fmla="*/ f25 1 f33"/>
                <a:gd name="f62" fmla="*/ f27 1 f33"/>
                <a:gd name="f63" fmla="*/ f47 1 f32"/>
                <a:gd name="f64" fmla="*/ f48 1 f33"/>
                <a:gd name="f65" fmla="*/ f49 1 f32"/>
                <a:gd name="f66" fmla="*/ f50 1 f33"/>
                <a:gd name="f67" fmla="*/ f51 1 f32"/>
                <a:gd name="f68" fmla="*/ f52 1 f32"/>
                <a:gd name="f69" fmla="*/ f53 1 f32"/>
                <a:gd name="f70" fmla="*/ f54 1 f33"/>
                <a:gd name="f71" fmla="*/ f55 1 f32"/>
                <a:gd name="f72" fmla="*/ f56 1 f33"/>
                <a:gd name="f73" fmla="*/ f57 1 f33"/>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3 1"/>
                <a:gd name="f85" fmla="*/ f69 f23 1"/>
                <a:gd name="f86" fmla="*/ f70 f24 1"/>
                <a:gd name="f87" fmla="*/ f71 f23 1"/>
                <a:gd name="f88" fmla="*/ f72 f24 1"/>
                <a:gd name="f89" fmla="*/ f73 f24 1"/>
                <a:gd name="f90" fmla="*/ f74 f24 1"/>
              </a:gdLst>
              <a:ahLst/>
              <a:cxnLst>
                <a:cxn ang="3cd4">
                  <a:pos x="hc" y="t"/>
                </a:cxn>
                <a:cxn ang="0">
                  <a:pos x="r" y="vc"/>
                </a:cxn>
                <a:cxn ang="cd4">
                  <a:pos x="hc" y="b"/>
                </a:cxn>
                <a:cxn ang="cd2">
                  <a:pos x="l" y="vc"/>
                </a:cxn>
                <a:cxn ang="f46">
                  <a:pos x="f79" y="f80"/>
                </a:cxn>
                <a:cxn ang="f46">
                  <a:pos x="f81" y="f82"/>
                </a:cxn>
                <a:cxn ang="f46">
                  <a:pos x="f83" y="f82"/>
                </a:cxn>
                <a:cxn ang="f46">
                  <a:pos x="f84" y="f80"/>
                </a:cxn>
                <a:cxn ang="f46">
                  <a:pos x="f85" y="f86"/>
                </a:cxn>
                <a:cxn ang="f46">
                  <a:pos x="f87" y="f88"/>
                </a:cxn>
                <a:cxn ang="f46">
                  <a:pos x="f81" y="f89"/>
                </a:cxn>
                <a:cxn ang="f46">
                  <a:pos x="f79" y="f90"/>
                </a:cxn>
                <a:cxn ang="f46">
                  <a:pos x="f79" y="f80"/>
                </a:cxn>
              </a:cxnLst>
              <a:rect l="f75" t="f78" r="f76" b="f77"/>
              <a:pathLst>
                <a:path w="8097012" h="71969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gradFill>
              <a:gsLst>
                <a:gs pos="0">
                  <a:srgbClr val="6768EA"/>
                </a:gs>
                <a:gs pos="100000">
                  <a:srgbClr val="4546EE"/>
                </a:gs>
              </a:gsLst>
              <a:lin ang="5400000"/>
            </a:gradFill>
            <a:ln cap="flat">
              <a:noFill/>
              <a:prstDash val="solid"/>
            </a:ln>
          </p:spPr>
          <p:txBody>
            <a:bodyPr vert="horz" wrap="square" lIns="139189" tIns="139189" rIns="1211634" bIns="139189" anchor="ctr" anchorCtr="0" compatLnSpc="1">
              <a:noAutofit/>
            </a:bodyPr>
            <a:lstStyle/>
            <a:p>
              <a:pPr marL="0" marR="0" lvl="0" indent="0" algn="l" defTabSz="1377945"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100" b="0" i="0" u="sng" strike="noStrike" kern="1200" cap="none" spc="0" baseline="0">
                  <a:solidFill>
                    <a:srgbClr val="FFFFFF"/>
                  </a:solidFill>
                  <a:uFillTx/>
                  <a:latin typeface="Avenir Next LT Pro"/>
                </a:rPr>
                <a:t>Lecturer Name</a:t>
              </a:r>
              <a:r>
                <a:rPr lang="en-GB" sz="3100" b="0" i="0" u="none" strike="noStrike" kern="1200" cap="none" spc="0" baseline="0">
                  <a:solidFill>
                    <a:srgbClr val="FFFFFF"/>
                  </a:solidFill>
                  <a:uFillTx/>
                  <a:latin typeface="Avenir Next LT Pro"/>
                </a:rPr>
                <a:t>: Gillian Weaver</a:t>
              </a:r>
              <a:endParaRPr lang="en-US" sz="3100" b="0" i="0" u="none" strike="noStrike" kern="1200" cap="none" spc="0" baseline="0">
                <a:solidFill>
                  <a:srgbClr val="FFFFFF"/>
                </a:solidFill>
                <a:uFillTx/>
                <a:latin typeface="Avenir Next LT Pro"/>
              </a:endParaRPr>
            </a:p>
          </p:txBody>
        </p:sp>
        <p:sp>
          <p:nvSpPr>
            <p:cNvPr id="11" name="Freeform: Shape 10">
              <a:extLst>
                <a:ext uri="{FF2B5EF4-FFF2-40B4-BE49-F238E27FC236}">
                  <a16:creationId xmlns:a16="http://schemas.microsoft.com/office/drawing/2014/main" id="{D3BEF12A-40AC-2E3C-7A25-EA54ED027BBB}"/>
                </a:ext>
              </a:extLst>
            </p:cNvPr>
            <p:cNvSpPr/>
            <p:nvPr/>
          </p:nvSpPr>
          <p:spPr>
            <a:xfrm>
              <a:off x="8467408" y="2704429"/>
              <a:ext cx="467797" cy="467797"/>
            </a:xfrm>
            <a:custGeom>
              <a:avLst/>
              <a:gdLst>
                <a:gd name="f0" fmla="val 10800000"/>
                <a:gd name="f1" fmla="val 5400000"/>
                <a:gd name="f2" fmla="val 180"/>
                <a:gd name="f3" fmla="val w"/>
                <a:gd name="f4" fmla="val h"/>
                <a:gd name="f5" fmla="val 0"/>
                <a:gd name="f6" fmla="val 467801"/>
                <a:gd name="f7" fmla="val 257291"/>
                <a:gd name="f8" fmla="val 105255"/>
                <a:gd name="f9" fmla="val 362546"/>
                <a:gd name="f10" fmla="val 233901"/>
                <a:gd name="f11" fmla="+- 0 0 -90"/>
                <a:gd name="f12" fmla="*/ f3 1 467801"/>
                <a:gd name="f13" fmla="*/ f4 1 467801"/>
                <a:gd name="f14" fmla="val f5"/>
                <a:gd name="f15" fmla="val f6"/>
                <a:gd name="f16" fmla="*/ f11 f0 1"/>
                <a:gd name="f17" fmla="+- f15 0 f14"/>
                <a:gd name="f18" fmla="*/ f16 1 f2"/>
                <a:gd name="f19" fmla="*/ f17 1 467801"/>
                <a:gd name="f20" fmla="*/ 0 f17 1"/>
                <a:gd name="f21" fmla="*/ 257291 f17 1"/>
                <a:gd name="f22" fmla="*/ 105255 f17 1"/>
                <a:gd name="f23" fmla="*/ 362546 f17 1"/>
                <a:gd name="f24" fmla="*/ 467801 f17 1"/>
                <a:gd name="f25" fmla="*/ 233901 f17 1"/>
                <a:gd name="f26" fmla="+- f18 0 f1"/>
                <a:gd name="f27" fmla="*/ f20 1 467801"/>
                <a:gd name="f28" fmla="*/ f21 1 467801"/>
                <a:gd name="f29" fmla="*/ f22 1 467801"/>
                <a:gd name="f30" fmla="*/ f23 1 467801"/>
                <a:gd name="f31" fmla="*/ f24 1 467801"/>
                <a:gd name="f32" fmla="*/ f25 1 467801"/>
                <a:gd name="f33" fmla="*/ f14 1 f19"/>
                <a:gd name="f34" fmla="*/ f15 1 f19"/>
                <a:gd name="f35" fmla="*/ f27 1 f19"/>
                <a:gd name="f36" fmla="*/ f28 1 f19"/>
                <a:gd name="f37" fmla="*/ f29 1 f19"/>
                <a:gd name="f38" fmla="*/ f30 1 f19"/>
                <a:gd name="f39" fmla="*/ f31 1 f19"/>
                <a:gd name="f40" fmla="*/ f32 1 f19"/>
                <a:gd name="f41" fmla="*/ f33 f12 1"/>
                <a:gd name="f42" fmla="*/ f34 f12 1"/>
                <a:gd name="f43" fmla="*/ f34 f13 1"/>
                <a:gd name="f44" fmla="*/ f33 f13 1"/>
                <a:gd name="f45" fmla="*/ f35 f12 1"/>
                <a:gd name="f46" fmla="*/ f36 f13 1"/>
                <a:gd name="f47" fmla="*/ f37 f12 1"/>
                <a:gd name="f48" fmla="*/ f35 f13 1"/>
                <a:gd name="f49" fmla="*/ f38 f12 1"/>
                <a:gd name="f50" fmla="*/ f39 f12 1"/>
                <a:gd name="f51" fmla="*/ f40 f12 1"/>
                <a:gd name="f52" fmla="*/ f39 f13 1"/>
              </a:gdLst>
              <a:ahLst/>
              <a:cxnLst>
                <a:cxn ang="3cd4">
                  <a:pos x="hc" y="t"/>
                </a:cxn>
                <a:cxn ang="0">
                  <a:pos x="r" y="vc"/>
                </a:cxn>
                <a:cxn ang="cd4">
                  <a:pos x="hc" y="b"/>
                </a:cxn>
                <a:cxn ang="cd2">
                  <a:pos x="l" y="vc"/>
                </a:cxn>
                <a:cxn ang="f26">
                  <a:pos x="f45" y="f46"/>
                </a:cxn>
                <a:cxn ang="f26">
                  <a:pos x="f47" y="f46"/>
                </a:cxn>
                <a:cxn ang="f26">
                  <a:pos x="f47" y="f48"/>
                </a:cxn>
                <a:cxn ang="f26">
                  <a:pos x="f49" y="f48"/>
                </a:cxn>
                <a:cxn ang="f26">
                  <a:pos x="f49" y="f46"/>
                </a:cxn>
                <a:cxn ang="f26">
                  <a:pos x="f50" y="f46"/>
                </a:cxn>
                <a:cxn ang="f26">
                  <a:pos x="f51" y="f52"/>
                </a:cxn>
                <a:cxn ang="f26">
                  <a:pos x="f45" y="f46"/>
                </a:cxn>
              </a:cxnLst>
              <a:rect l="f41" t="f44" r="f42" b="f43"/>
              <a:pathLst>
                <a:path w="467801" h="467801">
                  <a:moveTo>
                    <a:pt x="f5" y="f7"/>
                  </a:moveTo>
                  <a:lnTo>
                    <a:pt x="f8" y="f7"/>
                  </a:lnTo>
                  <a:lnTo>
                    <a:pt x="f8" y="f5"/>
                  </a:lnTo>
                  <a:lnTo>
                    <a:pt x="f9" y="f5"/>
                  </a:lnTo>
                  <a:lnTo>
                    <a:pt x="f9" y="f7"/>
                  </a:lnTo>
                  <a:lnTo>
                    <a:pt x="f6" y="f7"/>
                  </a:lnTo>
                  <a:lnTo>
                    <a:pt x="f10" y="f6"/>
                  </a:lnTo>
                  <a:lnTo>
                    <a:pt x="f5" y="f7"/>
                  </a:lnTo>
                  <a:close/>
                </a:path>
              </a:pathLst>
            </a:custGeom>
            <a:solidFill>
              <a:srgbClr val="D0D0F5">
                <a:alpha val="90000"/>
              </a:srgbClr>
            </a:solidFill>
            <a:ln w="6345" cap="flat">
              <a:solidFill>
                <a:srgbClr val="D0D0F5">
                  <a:alpha val="90000"/>
                </a:srgbClr>
              </a:solidFill>
              <a:prstDash val="solid"/>
              <a:miter/>
            </a:ln>
          </p:spPr>
          <p:txBody>
            <a:bodyPr vert="horz" wrap="square" lIns="131920" tIns="26673" rIns="131920" bIns="142454" anchor="ctr" anchorCtr="1" compatLnSpc="1">
              <a:noAutofit/>
            </a:bodyPr>
            <a:lstStyle/>
            <a:p>
              <a:pPr marL="0" marR="0" lvl="0" indent="0" algn="ctr"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endParaRPr lang="en-US" sz="2100" b="0" i="0" u="none" strike="noStrike" kern="1200" cap="none" spc="0" baseline="0">
                <a:solidFill>
                  <a:srgbClr val="000000"/>
                </a:solidFill>
                <a:uFillTx/>
                <a:latin typeface="Avenir Next LT Pro"/>
              </a:endParaRPr>
            </a:p>
          </p:txBody>
        </p:sp>
        <p:sp>
          <p:nvSpPr>
            <p:cNvPr id="12" name="Freeform: Shape 11">
              <a:extLst>
                <a:ext uri="{FF2B5EF4-FFF2-40B4-BE49-F238E27FC236}">
                  <a16:creationId xmlns:a16="http://schemas.microsoft.com/office/drawing/2014/main" id="{7D476D23-BCF4-4FB9-9F4B-B3BB7EC40BF1}"/>
                </a:ext>
              </a:extLst>
            </p:cNvPr>
            <p:cNvSpPr/>
            <p:nvPr/>
          </p:nvSpPr>
          <p:spPr>
            <a:xfrm>
              <a:off x="9072055" y="3524088"/>
              <a:ext cx="467797" cy="467797"/>
            </a:xfrm>
            <a:custGeom>
              <a:avLst/>
              <a:gdLst>
                <a:gd name="f0" fmla="val 10800000"/>
                <a:gd name="f1" fmla="val 5400000"/>
                <a:gd name="f2" fmla="val 180"/>
                <a:gd name="f3" fmla="val w"/>
                <a:gd name="f4" fmla="val h"/>
                <a:gd name="f5" fmla="val 0"/>
                <a:gd name="f6" fmla="val 467801"/>
                <a:gd name="f7" fmla="val 257291"/>
                <a:gd name="f8" fmla="val 105255"/>
                <a:gd name="f9" fmla="val 362546"/>
                <a:gd name="f10" fmla="val 233901"/>
                <a:gd name="f11" fmla="+- 0 0 -90"/>
                <a:gd name="f12" fmla="*/ f3 1 467801"/>
                <a:gd name="f13" fmla="*/ f4 1 467801"/>
                <a:gd name="f14" fmla="val f5"/>
                <a:gd name="f15" fmla="val f6"/>
                <a:gd name="f16" fmla="*/ f11 f0 1"/>
                <a:gd name="f17" fmla="+- f15 0 f14"/>
                <a:gd name="f18" fmla="*/ f16 1 f2"/>
                <a:gd name="f19" fmla="*/ f17 1 467801"/>
                <a:gd name="f20" fmla="*/ 0 f17 1"/>
                <a:gd name="f21" fmla="*/ 257291 f17 1"/>
                <a:gd name="f22" fmla="*/ 105255 f17 1"/>
                <a:gd name="f23" fmla="*/ 362546 f17 1"/>
                <a:gd name="f24" fmla="*/ 467801 f17 1"/>
                <a:gd name="f25" fmla="*/ 233901 f17 1"/>
                <a:gd name="f26" fmla="+- f18 0 f1"/>
                <a:gd name="f27" fmla="*/ f20 1 467801"/>
                <a:gd name="f28" fmla="*/ f21 1 467801"/>
                <a:gd name="f29" fmla="*/ f22 1 467801"/>
                <a:gd name="f30" fmla="*/ f23 1 467801"/>
                <a:gd name="f31" fmla="*/ f24 1 467801"/>
                <a:gd name="f32" fmla="*/ f25 1 467801"/>
                <a:gd name="f33" fmla="*/ f14 1 f19"/>
                <a:gd name="f34" fmla="*/ f15 1 f19"/>
                <a:gd name="f35" fmla="*/ f27 1 f19"/>
                <a:gd name="f36" fmla="*/ f28 1 f19"/>
                <a:gd name="f37" fmla="*/ f29 1 f19"/>
                <a:gd name="f38" fmla="*/ f30 1 f19"/>
                <a:gd name="f39" fmla="*/ f31 1 f19"/>
                <a:gd name="f40" fmla="*/ f32 1 f19"/>
                <a:gd name="f41" fmla="*/ f33 f12 1"/>
                <a:gd name="f42" fmla="*/ f34 f12 1"/>
                <a:gd name="f43" fmla="*/ f34 f13 1"/>
                <a:gd name="f44" fmla="*/ f33 f13 1"/>
                <a:gd name="f45" fmla="*/ f35 f12 1"/>
                <a:gd name="f46" fmla="*/ f36 f13 1"/>
                <a:gd name="f47" fmla="*/ f37 f12 1"/>
                <a:gd name="f48" fmla="*/ f35 f13 1"/>
                <a:gd name="f49" fmla="*/ f38 f12 1"/>
                <a:gd name="f50" fmla="*/ f39 f12 1"/>
                <a:gd name="f51" fmla="*/ f40 f12 1"/>
                <a:gd name="f52" fmla="*/ f39 f13 1"/>
              </a:gdLst>
              <a:ahLst/>
              <a:cxnLst>
                <a:cxn ang="3cd4">
                  <a:pos x="hc" y="t"/>
                </a:cxn>
                <a:cxn ang="0">
                  <a:pos x="r" y="vc"/>
                </a:cxn>
                <a:cxn ang="cd4">
                  <a:pos x="hc" y="b"/>
                </a:cxn>
                <a:cxn ang="cd2">
                  <a:pos x="l" y="vc"/>
                </a:cxn>
                <a:cxn ang="f26">
                  <a:pos x="f45" y="f46"/>
                </a:cxn>
                <a:cxn ang="f26">
                  <a:pos x="f47" y="f46"/>
                </a:cxn>
                <a:cxn ang="f26">
                  <a:pos x="f47" y="f48"/>
                </a:cxn>
                <a:cxn ang="f26">
                  <a:pos x="f49" y="f48"/>
                </a:cxn>
                <a:cxn ang="f26">
                  <a:pos x="f49" y="f46"/>
                </a:cxn>
                <a:cxn ang="f26">
                  <a:pos x="f50" y="f46"/>
                </a:cxn>
                <a:cxn ang="f26">
                  <a:pos x="f51" y="f52"/>
                </a:cxn>
                <a:cxn ang="f26">
                  <a:pos x="f45" y="f46"/>
                </a:cxn>
              </a:cxnLst>
              <a:rect l="f41" t="f44" r="f42" b="f43"/>
              <a:pathLst>
                <a:path w="467801" h="467801">
                  <a:moveTo>
                    <a:pt x="f5" y="f7"/>
                  </a:moveTo>
                  <a:lnTo>
                    <a:pt x="f8" y="f7"/>
                  </a:lnTo>
                  <a:lnTo>
                    <a:pt x="f8" y="f5"/>
                  </a:lnTo>
                  <a:lnTo>
                    <a:pt x="f9" y="f5"/>
                  </a:lnTo>
                  <a:lnTo>
                    <a:pt x="f9" y="f7"/>
                  </a:lnTo>
                  <a:lnTo>
                    <a:pt x="f6" y="f7"/>
                  </a:lnTo>
                  <a:lnTo>
                    <a:pt x="f10" y="f6"/>
                  </a:lnTo>
                  <a:lnTo>
                    <a:pt x="f5" y="f7"/>
                  </a:lnTo>
                  <a:close/>
                </a:path>
              </a:pathLst>
            </a:custGeom>
            <a:solidFill>
              <a:srgbClr val="D0D0F5">
                <a:alpha val="90000"/>
              </a:srgbClr>
            </a:solidFill>
            <a:ln w="6345" cap="flat">
              <a:solidFill>
                <a:srgbClr val="D0D0F5">
                  <a:alpha val="90000"/>
                </a:srgbClr>
              </a:solidFill>
              <a:prstDash val="solid"/>
              <a:miter/>
            </a:ln>
          </p:spPr>
          <p:txBody>
            <a:bodyPr vert="horz" wrap="square" lIns="131920" tIns="26673" rIns="131920" bIns="142454" anchor="ctr" anchorCtr="1" compatLnSpc="1">
              <a:noAutofit/>
            </a:bodyPr>
            <a:lstStyle/>
            <a:p>
              <a:pPr marL="0" marR="0" lvl="0" indent="0" algn="ctr"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endParaRPr lang="en-US" sz="2100" b="0" i="0" u="none" strike="noStrike" kern="1200" cap="none" spc="0" baseline="0">
                <a:solidFill>
                  <a:srgbClr val="000000"/>
                </a:solidFill>
                <a:uFillTx/>
                <a:latin typeface="Avenir Next LT Pro"/>
              </a:endParaRPr>
            </a:p>
          </p:txBody>
        </p:sp>
        <p:sp>
          <p:nvSpPr>
            <p:cNvPr id="13" name="Freeform: Shape 12">
              <a:extLst>
                <a:ext uri="{FF2B5EF4-FFF2-40B4-BE49-F238E27FC236}">
                  <a16:creationId xmlns:a16="http://schemas.microsoft.com/office/drawing/2014/main" id="{C9B09D14-D122-63D5-890D-7BFFD3EC0A81}"/>
                </a:ext>
              </a:extLst>
            </p:cNvPr>
            <p:cNvSpPr/>
            <p:nvPr/>
          </p:nvSpPr>
          <p:spPr>
            <a:xfrm>
              <a:off x="9676702" y="4331741"/>
              <a:ext cx="467797" cy="467797"/>
            </a:xfrm>
            <a:custGeom>
              <a:avLst/>
              <a:gdLst>
                <a:gd name="f0" fmla="val 10800000"/>
                <a:gd name="f1" fmla="val 5400000"/>
                <a:gd name="f2" fmla="val 180"/>
                <a:gd name="f3" fmla="val w"/>
                <a:gd name="f4" fmla="val h"/>
                <a:gd name="f5" fmla="val 0"/>
                <a:gd name="f6" fmla="val 467801"/>
                <a:gd name="f7" fmla="val 257291"/>
                <a:gd name="f8" fmla="val 105255"/>
                <a:gd name="f9" fmla="val 362546"/>
                <a:gd name="f10" fmla="val 233901"/>
                <a:gd name="f11" fmla="+- 0 0 -90"/>
                <a:gd name="f12" fmla="*/ f3 1 467801"/>
                <a:gd name="f13" fmla="*/ f4 1 467801"/>
                <a:gd name="f14" fmla="val f5"/>
                <a:gd name="f15" fmla="val f6"/>
                <a:gd name="f16" fmla="*/ f11 f0 1"/>
                <a:gd name="f17" fmla="+- f15 0 f14"/>
                <a:gd name="f18" fmla="*/ f16 1 f2"/>
                <a:gd name="f19" fmla="*/ f17 1 467801"/>
                <a:gd name="f20" fmla="*/ 0 f17 1"/>
                <a:gd name="f21" fmla="*/ 257291 f17 1"/>
                <a:gd name="f22" fmla="*/ 105255 f17 1"/>
                <a:gd name="f23" fmla="*/ 362546 f17 1"/>
                <a:gd name="f24" fmla="*/ 467801 f17 1"/>
                <a:gd name="f25" fmla="*/ 233901 f17 1"/>
                <a:gd name="f26" fmla="+- f18 0 f1"/>
                <a:gd name="f27" fmla="*/ f20 1 467801"/>
                <a:gd name="f28" fmla="*/ f21 1 467801"/>
                <a:gd name="f29" fmla="*/ f22 1 467801"/>
                <a:gd name="f30" fmla="*/ f23 1 467801"/>
                <a:gd name="f31" fmla="*/ f24 1 467801"/>
                <a:gd name="f32" fmla="*/ f25 1 467801"/>
                <a:gd name="f33" fmla="*/ f14 1 f19"/>
                <a:gd name="f34" fmla="*/ f15 1 f19"/>
                <a:gd name="f35" fmla="*/ f27 1 f19"/>
                <a:gd name="f36" fmla="*/ f28 1 f19"/>
                <a:gd name="f37" fmla="*/ f29 1 f19"/>
                <a:gd name="f38" fmla="*/ f30 1 f19"/>
                <a:gd name="f39" fmla="*/ f31 1 f19"/>
                <a:gd name="f40" fmla="*/ f32 1 f19"/>
                <a:gd name="f41" fmla="*/ f33 f12 1"/>
                <a:gd name="f42" fmla="*/ f34 f12 1"/>
                <a:gd name="f43" fmla="*/ f34 f13 1"/>
                <a:gd name="f44" fmla="*/ f33 f13 1"/>
                <a:gd name="f45" fmla="*/ f35 f12 1"/>
                <a:gd name="f46" fmla="*/ f36 f13 1"/>
                <a:gd name="f47" fmla="*/ f37 f12 1"/>
                <a:gd name="f48" fmla="*/ f35 f13 1"/>
                <a:gd name="f49" fmla="*/ f38 f12 1"/>
                <a:gd name="f50" fmla="*/ f39 f12 1"/>
                <a:gd name="f51" fmla="*/ f40 f12 1"/>
                <a:gd name="f52" fmla="*/ f39 f13 1"/>
              </a:gdLst>
              <a:ahLst/>
              <a:cxnLst>
                <a:cxn ang="3cd4">
                  <a:pos x="hc" y="t"/>
                </a:cxn>
                <a:cxn ang="0">
                  <a:pos x="r" y="vc"/>
                </a:cxn>
                <a:cxn ang="cd4">
                  <a:pos x="hc" y="b"/>
                </a:cxn>
                <a:cxn ang="cd2">
                  <a:pos x="l" y="vc"/>
                </a:cxn>
                <a:cxn ang="f26">
                  <a:pos x="f45" y="f46"/>
                </a:cxn>
                <a:cxn ang="f26">
                  <a:pos x="f47" y="f46"/>
                </a:cxn>
                <a:cxn ang="f26">
                  <a:pos x="f47" y="f48"/>
                </a:cxn>
                <a:cxn ang="f26">
                  <a:pos x="f49" y="f48"/>
                </a:cxn>
                <a:cxn ang="f26">
                  <a:pos x="f49" y="f46"/>
                </a:cxn>
                <a:cxn ang="f26">
                  <a:pos x="f50" y="f46"/>
                </a:cxn>
                <a:cxn ang="f26">
                  <a:pos x="f51" y="f52"/>
                </a:cxn>
                <a:cxn ang="f26">
                  <a:pos x="f45" y="f46"/>
                </a:cxn>
              </a:cxnLst>
              <a:rect l="f41" t="f44" r="f42" b="f43"/>
              <a:pathLst>
                <a:path w="467801" h="467801">
                  <a:moveTo>
                    <a:pt x="f5" y="f7"/>
                  </a:moveTo>
                  <a:lnTo>
                    <a:pt x="f8" y="f7"/>
                  </a:lnTo>
                  <a:lnTo>
                    <a:pt x="f8" y="f5"/>
                  </a:lnTo>
                  <a:lnTo>
                    <a:pt x="f9" y="f5"/>
                  </a:lnTo>
                  <a:lnTo>
                    <a:pt x="f9" y="f7"/>
                  </a:lnTo>
                  <a:lnTo>
                    <a:pt x="f6" y="f7"/>
                  </a:lnTo>
                  <a:lnTo>
                    <a:pt x="f10" y="f6"/>
                  </a:lnTo>
                  <a:lnTo>
                    <a:pt x="f5" y="f7"/>
                  </a:lnTo>
                  <a:close/>
                </a:path>
              </a:pathLst>
            </a:custGeom>
            <a:solidFill>
              <a:srgbClr val="D0D0F5">
                <a:alpha val="90000"/>
              </a:srgbClr>
            </a:solidFill>
            <a:ln w="6345" cap="flat">
              <a:solidFill>
                <a:srgbClr val="D0D0F5">
                  <a:alpha val="90000"/>
                </a:srgbClr>
              </a:solidFill>
              <a:prstDash val="solid"/>
              <a:miter/>
            </a:ln>
          </p:spPr>
          <p:txBody>
            <a:bodyPr vert="horz" wrap="square" lIns="131920" tIns="26673" rIns="131920" bIns="142454" anchor="ctr" anchorCtr="1" compatLnSpc="1">
              <a:noAutofit/>
            </a:bodyPr>
            <a:lstStyle/>
            <a:p>
              <a:pPr marL="0" marR="0" lvl="0" indent="0" algn="ctr"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endParaRPr lang="en-US" sz="2100" b="0" i="0" u="none" strike="noStrike" kern="1200" cap="none" spc="0" baseline="0">
                <a:solidFill>
                  <a:srgbClr val="000000"/>
                </a:solidFill>
                <a:uFillTx/>
                <a:latin typeface="Avenir Next LT Pro"/>
              </a:endParaRPr>
            </a:p>
          </p:txBody>
        </p:sp>
        <p:sp>
          <p:nvSpPr>
            <p:cNvPr id="14" name="Freeform: Shape 13">
              <a:extLst>
                <a:ext uri="{FF2B5EF4-FFF2-40B4-BE49-F238E27FC236}">
                  <a16:creationId xmlns:a16="http://schemas.microsoft.com/office/drawing/2014/main" id="{34080A84-9D8F-7A5A-8EF5-6152051FFF36}"/>
                </a:ext>
              </a:extLst>
            </p:cNvPr>
            <p:cNvSpPr/>
            <p:nvPr/>
          </p:nvSpPr>
          <p:spPr>
            <a:xfrm>
              <a:off x="10281349" y="5159392"/>
              <a:ext cx="467797" cy="467797"/>
            </a:xfrm>
            <a:custGeom>
              <a:avLst/>
              <a:gdLst>
                <a:gd name="f0" fmla="val 10800000"/>
                <a:gd name="f1" fmla="val 5400000"/>
                <a:gd name="f2" fmla="val 180"/>
                <a:gd name="f3" fmla="val w"/>
                <a:gd name="f4" fmla="val h"/>
                <a:gd name="f5" fmla="val 0"/>
                <a:gd name="f6" fmla="val 467801"/>
                <a:gd name="f7" fmla="val 257291"/>
                <a:gd name="f8" fmla="val 105255"/>
                <a:gd name="f9" fmla="val 362546"/>
                <a:gd name="f10" fmla="val 233901"/>
                <a:gd name="f11" fmla="+- 0 0 -90"/>
                <a:gd name="f12" fmla="*/ f3 1 467801"/>
                <a:gd name="f13" fmla="*/ f4 1 467801"/>
                <a:gd name="f14" fmla="val f5"/>
                <a:gd name="f15" fmla="val f6"/>
                <a:gd name="f16" fmla="*/ f11 f0 1"/>
                <a:gd name="f17" fmla="+- f15 0 f14"/>
                <a:gd name="f18" fmla="*/ f16 1 f2"/>
                <a:gd name="f19" fmla="*/ f17 1 467801"/>
                <a:gd name="f20" fmla="*/ 0 f17 1"/>
                <a:gd name="f21" fmla="*/ 257291 f17 1"/>
                <a:gd name="f22" fmla="*/ 105255 f17 1"/>
                <a:gd name="f23" fmla="*/ 362546 f17 1"/>
                <a:gd name="f24" fmla="*/ 467801 f17 1"/>
                <a:gd name="f25" fmla="*/ 233901 f17 1"/>
                <a:gd name="f26" fmla="+- f18 0 f1"/>
                <a:gd name="f27" fmla="*/ f20 1 467801"/>
                <a:gd name="f28" fmla="*/ f21 1 467801"/>
                <a:gd name="f29" fmla="*/ f22 1 467801"/>
                <a:gd name="f30" fmla="*/ f23 1 467801"/>
                <a:gd name="f31" fmla="*/ f24 1 467801"/>
                <a:gd name="f32" fmla="*/ f25 1 467801"/>
                <a:gd name="f33" fmla="*/ f14 1 f19"/>
                <a:gd name="f34" fmla="*/ f15 1 f19"/>
                <a:gd name="f35" fmla="*/ f27 1 f19"/>
                <a:gd name="f36" fmla="*/ f28 1 f19"/>
                <a:gd name="f37" fmla="*/ f29 1 f19"/>
                <a:gd name="f38" fmla="*/ f30 1 f19"/>
                <a:gd name="f39" fmla="*/ f31 1 f19"/>
                <a:gd name="f40" fmla="*/ f32 1 f19"/>
                <a:gd name="f41" fmla="*/ f33 f12 1"/>
                <a:gd name="f42" fmla="*/ f34 f12 1"/>
                <a:gd name="f43" fmla="*/ f34 f13 1"/>
                <a:gd name="f44" fmla="*/ f33 f13 1"/>
                <a:gd name="f45" fmla="*/ f35 f12 1"/>
                <a:gd name="f46" fmla="*/ f36 f13 1"/>
                <a:gd name="f47" fmla="*/ f37 f12 1"/>
                <a:gd name="f48" fmla="*/ f35 f13 1"/>
                <a:gd name="f49" fmla="*/ f38 f12 1"/>
                <a:gd name="f50" fmla="*/ f39 f12 1"/>
                <a:gd name="f51" fmla="*/ f40 f12 1"/>
                <a:gd name="f52" fmla="*/ f39 f13 1"/>
              </a:gdLst>
              <a:ahLst/>
              <a:cxnLst>
                <a:cxn ang="3cd4">
                  <a:pos x="hc" y="t"/>
                </a:cxn>
                <a:cxn ang="0">
                  <a:pos x="r" y="vc"/>
                </a:cxn>
                <a:cxn ang="cd4">
                  <a:pos x="hc" y="b"/>
                </a:cxn>
                <a:cxn ang="cd2">
                  <a:pos x="l" y="vc"/>
                </a:cxn>
                <a:cxn ang="f26">
                  <a:pos x="f45" y="f46"/>
                </a:cxn>
                <a:cxn ang="f26">
                  <a:pos x="f47" y="f46"/>
                </a:cxn>
                <a:cxn ang="f26">
                  <a:pos x="f47" y="f48"/>
                </a:cxn>
                <a:cxn ang="f26">
                  <a:pos x="f49" y="f48"/>
                </a:cxn>
                <a:cxn ang="f26">
                  <a:pos x="f49" y="f46"/>
                </a:cxn>
                <a:cxn ang="f26">
                  <a:pos x="f50" y="f46"/>
                </a:cxn>
                <a:cxn ang="f26">
                  <a:pos x="f51" y="f52"/>
                </a:cxn>
                <a:cxn ang="f26">
                  <a:pos x="f45" y="f46"/>
                </a:cxn>
              </a:cxnLst>
              <a:rect l="f41" t="f44" r="f42" b="f43"/>
              <a:pathLst>
                <a:path w="467801" h="467801">
                  <a:moveTo>
                    <a:pt x="f5" y="f7"/>
                  </a:moveTo>
                  <a:lnTo>
                    <a:pt x="f8" y="f7"/>
                  </a:lnTo>
                  <a:lnTo>
                    <a:pt x="f8" y="f5"/>
                  </a:lnTo>
                  <a:lnTo>
                    <a:pt x="f9" y="f5"/>
                  </a:lnTo>
                  <a:lnTo>
                    <a:pt x="f9" y="f7"/>
                  </a:lnTo>
                  <a:lnTo>
                    <a:pt x="f6" y="f7"/>
                  </a:lnTo>
                  <a:lnTo>
                    <a:pt x="f10" y="f6"/>
                  </a:lnTo>
                  <a:lnTo>
                    <a:pt x="f5" y="f7"/>
                  </a:lnTo>
                  <a:close/>
                </a:path>
              </a:pathLst>
            </a:custGeom>
            <a:solidFill>
              <a:srgbClr val="D0D0F5">
                <a:alpha val="90000"/>
              </a:srgbClr>
            </a:solidFill>
            <a:ln w="6345" cap="flat">
              <a:solidFill>
                <a:srgbClr val="D0D0F5">
                  <a:alpha val="90000"/>
                </a:srgbClr>
              </a:solidFill>
              <a:prstDash val="solid"/>
              <a:miter/>
            </a:ln>
          </p:spPr>
          <p:txBody>
            <a:bodyPr vert="horz" wrap="square" lIns="131920" tIns="26673" rIns="131920" bIns="142454" anchor="ctr" anchorCtr="1" compatLnSpc="1">
              <a:noAutofit/>
            </a:bodyPr>
            <a:lstStyle/>
            <a:p>
              <a:pPr marL="0" marR="0" lvl="0" indent="0" algn="ctr"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endParaRPr lang="en-US" sz="2100" b="0" i="0" u="none" strike="noStrike" kern="1200" cap="none" spc="0" baseline="0">
                <a:solidFill>
                  <a:srgbClr val="000000"/>
                </a:solidFill>
                <a:uFillTx/>
                <a:latin typeface="Avenir Next LT Pro"/>
              </a:endParaRPr>
            </a:p>
          </p:txBody>
        </p:sp>
      </p:grpSp>
      <p:sp>
        <p:nvSpPr>
          <p:cNvPr id="15" name="Footer Placeholder 1">
            <a:extLst>
              <a:ext uri="{FF2B5EF4-FFF2-40B4-BE49-F238E27FC236}">
                <a16:creationId xmlns:a16="http://schemas.microsoft.com/office/drawing/2014/main" id="{DB349F59-C800-CBF2-8D94-14BA605E3CD1}"/>
              </a:ext>
            </a:extLst>
          </p:cNvPr>
          <p:cNvSpPr txBox="1"/>
          <p:nvPr/>
        </p:nvSpPr>
        <p:spPr>
          <a:xfrm>
            <a:off x="4038603" y="6429375"/>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all" spc="150" baseline="0">
                <a:solidFill>
                  <a:srgbClr val="FFFFFF"/>
                </a:solidFill>
                <a:uFillTx/>
                <a:latin typeface="Avenir Next LT Pro"/>
              </a:rPr>
              <a:t>Title Page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62C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02CF8-BFA5-241C-9BDC-9A02121E135F}"/>
              </a:ext>
            </a:extLst>
          </p:cNvPr>
          <p:cNvSpPr txBox="1">
            <a:spLocks noGrp="1"/>
          </p:cNvSpPr>
          <p:nvPr>
            <p:ph type="title"/>
          </p:nvPr>
        </p:nvSpPr>
        <p:spPr>
          <a:xfrm>
            <a:off x="3406880" y="530937"/>
            <a:ext cx="7161306" cy="398202"/>
          </a:xfrm>
        </p:spPr>
        <p:txBody>
          <a:bodyPr/>
          <a:lstStyle/>
          <a:p>
            <a:pPr lvl="0"/>
            <a:r>
              <a:rPr lang="en-GB" sz="4700"/>
              <a:t>DIGESTIVE SYSTEM</a:t>
            </a:r>
          </a:p>
        </p:txBody>
      </p:sp>
      <p:sp>
        <p:nvSpPr>
          <p:cNvPr id="3" name="Slide Number Placeholder 17">
            <a:extLst>
              <a:ext uri="{FF2B5EF4-FFF2-40B4-BE49-F238E27FC236}">
                <a16:creationId xmlns:a16="http://schemas.microsoft.com/office/drawing/2014/main" id="{44DD187B-880B-6511-FD8D-6811739989DB}"/>
              </a:ext>
            </a:extLst>
          </p:cNvPr>
          <p:cNvSpPr txBox="1"/>
          <p:nvPr/>
        </p:nvSpPr>
        <p:spPr>
          <a:xfrm>
            <a:off x="8610603" y="6429375"/>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045CE50-985B-4A13-8FFD-733AF7B4067D}" type="slidenum">
              <a:t>2</a:t>
            </a:fld>
            <a:endParaRPr lang="en-GB" sz="900" b="0" i="0" u="none" strike="noStrike" kern="1200" cap="all" spc="150" baseline="0">
              <a:solidFill>
                <a:srgbClr val="FFFFFF"/>
              </a:solidFill>
              <a:uFillTx/>
              <a:latin typeface="Avenir Next LT Pro"/>
            </a:endParaRPr>
          </a:p>
        </p:txBody>
      </p:sp>
      <p:pic>
        <p:nvPicPr>
          <p:cNvPr id="4" name="Picture 2">
            <a:extLst>
              <a:ext uri="{FF2B5EF4-FFF2-40B4-BE49-F238E27FC236}">
                <a16:creationId xmlns:a16="http://schemas.microsoft.com/office/drawing/2014/main" id="{8AC5D836-B87A-A440-7645-6D1039CB84E9}"/>
              </a:ext>
            </a:extLst>
          </p:cNvPr>
          <p:cNvPicPr>
            <a:picLocks noGrp="1" noChangeAspect="1"/>
          </p:cNvPicPr>
          <p:nvPr>
            <p:ph type="pic" idx="4294967295"/>
          </p:nvPr>
        </p:nvPicPr>
        <p:blipFill>
          <a:blip r:embed="rId3"/>
          <a:srcRect/>
          <a:stretch>
            <a:fillRect/>
          </a:stretch>
        </p:blipFill>
        <p:spPr>
          <a:xfrm>
            <a:off x="3932697" y="1127418"/>
            <a:ext cx="4387766" cy="4837212"/>
          </a:xfrm>
        </p:spPr>
      </p:pic>
      <p:cxnSp>
        <p:nvCxnSpPr>
          <p:cNvPr id="5" name="Straight Arrow Connector 22">
            <a:extLst>
              <a:ext uri="{FF2B5EF4-FFF2-40B4-BE49-F238E27FC236}">
                <a16:creationId xmlns:a16="http://schemas.microsoft.com/office/drawing/2014/main" id="{B65A235E-8002-FD44-B76F-2B20BF7BB3CD}"/>
              </a:ext>
            </a:extLst>
          </p:cNvPr>
          <p:cNvCxnSpPr/>
          <p:nvPr/>
        </p:nvCxnSpPr>
        <p:spPr>
          <a:xfrm flipH="1">
            <a:off x="7137559" y="2374175"/>
            <a:ext cx="717932" cy="168899"/>
          </a:xfrm>
          <a:prstGeom prst="straightConnector1">
            <a:avLst/>
          </a:prstGeom>
          <a:noFill/>
          <a:ln w="6345" cap="flat">
            <a:solidFill>
              <a:srgbClr val="F900A0"/>
            </a:solidFill>
            <a:prstDash val="solid"/>
            <a:miter/>
            <a:tailEnd type="arrow"/>
          </a:ln>
        </p:spPr>
      </p:cxnSp>
      <p:cxnSp>
        <p:nvCxnSpPr>
          <p:cNvPr id="6" name="Straight Arrow Connector 26">
            <a:extLst>
              <a:ext uri="{FF2B5EF4-FFF2-40B4-BE49-F238E27FC236}">
                <a16:creationId xmlns:a16="http://schemas.microsoft.com/office/drawing/2014/main" id="{0D79039E-10F3-0309-2232-FCB004E63F1C}"/>
              </a:ext>
            </a:extLst>
          </p:cNvPr>
          <p:cNvCxnSpPr/>
          <p:nvPr/>
        </p:nvCxnSpPr>
        <p:spPr>
          <a:xfrm flipV="1">
            <a:off x="3855540" y="2463585"/>
            <a:ext cx="996677" cy="279925"/>
          </a:xfrm>
          <a:prstGeom prst="straightConnector1">
            <a:avLst/>
          </a:prstGeom>
          <a:noFill/>
          <a:ln w="6345" cap="flat">
            <a:solidFill>
              <a:srgbClr val="F900A0"/>
            </a:solidFill>
            <a:prstDash val="solid"/>
            <a:miter/>
            <a:tailEnd type="arrow"/>
          </a:ln>
        </p:spPr>
      </p:cxnSp>
      <p:cxnSp>
        <p:nvCxnSpPr>
          <p:cNvPr id="7" name="Straight Arrow Connector 29">
            <a:extLst>
              <a:ext uri="{FF2B5EF4-FFF2-40B4-BE49-F238E27FC236}">
                <a16:creationId xmlns:a16="http://schemas.microsoft.com/office/drawing/2014/main" id="{4E7FA3FD-EF3A-843B-6FCF-B55840CB79A4}"/>
              </a:ext>
            </a:extLst>
          </p:cNvPr>
          <p:cNvCxnSpPr/>
          <p:nvPr/>
        </p:nvCxnSpPr>
        <p:spPr>
          <a:xfrm flipV="1">
            <a:off x="3932697" y="3052413"/>
            <a:ext cx="1318811" cy="493611"/>
          </a:xfrm>
          <a:prstGeom prst="straightConnector1">
            <a:avLst/>
          </a:prstGeom>
          <a:noFill/>
          <a:ln w="6345" cap="flat">
            <a:solidFill>
              <a:srgbClr val="F900A0"/>
            </a:solidFill>
            <a:prstDash val="solid"/>
            <a:miter/>
            <a:tailEnd type="arrow"/>
          </a:ln>
        </p:spPr>
      </p:cxnSp>
      <p:cxnSp>
        <p:nvCxnSpPr>
          <p:cNvPr id="8" name="Straight Arrow Connector 31">
            <a:extLst>
              <a:ext uri="{FF2B5EF4-FFF2-40B4-BE49-F238E27FC236}">
                <a16:creationId xmlns:a16="http://schemas.microsoft.com/office/drawing/2014/main" id="{F9FA6367-23FC-80B6-44A5-655A23A80FDE}"/>
              </a:ext>
            </a:extLst>
          </p:cNvPr>
          <p:cNvCxnSpPr/>
          <p:nvPr/>
        </p:nvCxnSpPr>
        <p:spPr>
          <a:xfrm flipH="1">
            <a:off x="6348697" y="3181142"/>
            <a:ext cx="1506794" cy="196294"/>
          </a:xfrm>
          <a:prstGeom prst="straightConnector1">
            <a:avLst/>
          </a:prstGeom>
          <a:noFill/>
          <a:ln w="6345" cap="flat">
            <a:solidFill>
              <a:srgbClr val="F900A0"/>
            </a:solidFill>
            <a:prstDash val="solid"/>
            <a:miter/>
            <a:tailEnd type="arrow"/>
          </a:ln>
        </p:spPr>
      </p:cxnSp>
      <p:cxnSp>
        <p:nvCxnSpPr>
          <p:cNvPr id="9" name="Straight Arrow Connector 33">
            <a:extLst>
              <a:ext uri="{FF2B5EF4-FFF2-40B4-BE49-F238E27FC236}">
                <a16:creationId xmlns:a16="http://schemas.microsoft.com/office/drawing/2014/main" id="{FCE7D76F-2585-07F3-AE7A-E2993CF22103}"/>
              </a:ext>
            </a:extLst>
          </p:cNvPr>
          <p:cNvCxnSpPr/>
          <p:nvPr/>
        </p:nvCxnSpPr>
        <p:spPr>
          <a:xfrm flipV="1">
            <a:off x="4095579" y="3968175"/>
            <a:ext cx="929149" cy="442451"/>
          </a:xfrm>
          <a:prstGeom prst="straightConnector1">
            <a:avLst/>
          </a:prstGeom>
          <a:noFill/>
          <a:ln w="6345" cap="flat">
            <a:solidFill>
              <a:srgbClr val="F900A0"/>
            </a:solidFill>
            <a:prstDash val="solid"/>
            <a:miter/>
            <a:tailEnd type="arrow"/>
          </a:ln>
        </p:spPr>
      </p:cxnSp>
      <p:cxnSp>
        <p:nvCxnSpPr>
          <p:cNvPr id="10" name="Straight Arrow Connector 35">
            <a:extLst>
              <a:ext uri="{FF2B5EF4-FFF2-40B4-BE49-F238E27FC236}">
                <a16:creationId xmlns:a16="http://schemas.microsoft.com/office/drawing/2014/main" id="{1823592C-724F-1F15-DAEA-D94CBA5D1383}"/>
              </a:ext>
            </a:extLst>
          </p:cNvPr>
          <p:cNvCxnSpPr/>
          <p:nvPr/>
        </p:nvCxnSpPr>
        <p:spPr>
          <a:xfrm flipH="1" flipV="1">
            <a:off x="6695767" y="4339422"/>
            <a:ext cx="929286" cy="142418"/>
          </a:xfrm>
          <a:prstGeom prst="straightConnector1">
            <a:avLst/>
          </a:prstGeom>
          <a:noFill/>
          <a:ln w="6345" cap="flat">
            <a:solidFill>
              <a:srgbClr val="F900A0"/>
            </a:solidFill>
            <a:prstDash val="solid"/>
            <a:miter/>
            <a:tailEnd type="arrow"/>
          </a:ln>
        </p:spPr>
      </p:cxnSp>
      <p:cxnSp>
        <p:nvCxnSpPr>
          <p:cNvPr id="11" name="Straight Arrow Connector 37">
            <a:extLst>
              <a:ext uri="{FF2B5EF4-FFF2-40B4-BE49-F238E27FC236}">
                <a16:creationId xmlns:a16="http://schemas.microsoft.com/office/drawing/2014/main" id="{CD03064F-71BA-0C34-45CC-1B70F6486851}"/>
              </a:ext>
            </a:extLst>
          </p:cNvPr>
          <p:cNvCxnSpPr/>
          <p:nvPr/>
        </p:nvCxnSpPr>
        <p:spPr>
          <a:xfrm flipV="1">
            <a:off x="4765807" y="4947562"/>
            <a:ext cx="455124" cy="208446"/>
          </a:xfrm>
          <a:prstGeom prst="straightConnector1">
            <a:avLst/>
          </a:prstGeom>
          <a:noFill/>
          <a:ln w="6345" cap="flat">
            <a:solidFill>
              <a:srgbClr val="F900A0"/>
            </a:solidFill>
            <a:prstDash val="solid"/>
            <a:miter/>
            <a:tailEnd type="arrow"/>
          </a:ln>
        </p:spPr>
      </p:cxnSp>
      <p:cxnSp>
        <p:nvCxnSpPr>
          <p:cNvPr id="12" name="Straight Arrow Connector 39">
            <a:extLst>
              <a:ext uri="{FF2B5EF4-FFF2-40B4-BE49-F238E27FC236}">
                <a16:creationId xmlns:a16="http://schemas.microsoft.com/office/drawing/2014/main" id="{16A3C414-736A-98D7-DA83-B4E687E220ED}"/>
              </a:ext>
            </a:extLst>
          </p:cNvPr>
          <p:cNvCxnSpPr/>
          <p:nvPr/>
        </p:nvCxnSpPr>
        <p:spPr>
          <a:xfrm flipH="1" flipV="1">
            <a:off x="6196029" y="5582722"/>
            <a:ext cx="804535" cy="133256"/>
          </a:xfrm>
          <a:prstGeom prst="straightConnector1">
            <a:avLst/>
          </a:prstGeom>
          <a:noFill/>
          <a:ln w="6345" cap="flat">
            <a:solidFill>
              <a:srgbClr val="F900A0"/>
            </a:solidFill>
            <a:prstDash val="solid"/>
            <a:miter/>
            <a:tailEnd type="arrow"/>
          </a:ln>
        </p:spPr>
      </p:cxnSp>
      <p:sp>
        <p:nvSpPr>
          <p:cNvPr id="13" name="TextBox 40">
            <a:extLst>
              <a:ext uri="{FF2B5EF4-FFF2-40B4-BE49-F238E27FC236}">
                <a16:creationId xmlns:a16="http://schemas.microsoft.com/office/drawing/2014/main" id="{8A1B9926-83DB-9405-1274-47DEB2162498}"/>
              </a:ext>
            </a:extLst>
          </p:cNvPr>
          <p:cNvSpPr txBox="1"/>
          <p:nvPr/>
        </p:nvSpPr>
        <p:spPr>
          <a:xfrm>
            <a:off x="7432133" y="2389692"/>
            <a:ext cx="150679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highlight>
                  <a:srgbClr val="FFFF00"/>
                </a:highlight>
                <a:uFillTx/>
                <a:latin typeface="Dreaming Outloud Script Pro" pitchFamily="66"/>
                <a:cs typeface="Dreaming Outloud Script Pro" pitchFamily="66"/>
              </a:rPr>
              <a:t>Stomach  </a:t>
            </a:r>
            <a:r>
              <a:rPr lang="en-GB" sz="1800" b="0" i="0" u="none" strike="noStrike" kern="1200" cap="none" spc="0" baseline="0">
                <a:solidFill>
                  <a:srgbClr val="000000"/>
                </a:solidFill>
                <a:highlight>
                  <a:srgbClr val="FFFF00"/>
                </a:highlight>
                <a:uFillTx/>
                <a:latin typeface="Avenir Next LT Pro"/>
              </a:rPr>
              <a:t> </a:t>
            </a:r>
          </a:p>
        </p:txBody>
      </p:sp>
      <p:sp>
        <p:nvSpPr>
          <p:cNvPr id="14" name="TextBox 41">
            <a:extLst>
              <a:ext uri="{FF2B5EF4-FFF2-40B4-BE49-F238E27FC236}">
                <a16:creationId xmlns:a16="http://schemas.microsoft.com/office/drawing/2014/main" id="{AFD73D2A-5C4B-FF1D-9872-9C470C1EF4DC}"/>
              </a:ext>
            </a:extLst>
          </p:cNvPr>
          <p:cNvSpPr txBox="1"/>
          <p:nvPr/>
        </p:nvSpPr>
        <p:spPr>
          <a:xfrm>
            <a:off x="7373749" y="3296165"/>
            <a:ext cx="183226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highlight>
                  <a:srgbClr val="FFFF00"/>
                </a:highlight>
                <a:uFillTx/>
                <a:latin typeface="Dreaming Outloud Script Pro" pitchFamily="66"/>
                <a:cs typeface="Dreaming Outloud Script Pro" pitchFamily="66"/>
              </a:rPr>
              <a:t>Pancreas </a:t>
            </a:r>
          </a:p>
        </p:txBody>
      </p:sp>
      <p:sp>
        <p:nvSpPr>
          <p:cNvPr id="15" name="TextBox 42">
            <a:extLst>
              <a:ext uri="{FF2B5EF4-FFF2-40B4-BE49-F238E27FC236}">
                <a16:creationId xmlns:a16="http://schemas.microsoft.com/office/drawing/2014/main" id="{675258F1-69B5-467B-1F9A-4C6C5D8BE379}"/>
              </a:ext>
            </a:extLst>
          </p:cNvPr>
          <p:cNvSpPr txBox="1"/>
          <p:nvPr/>
        </p:nvSpPr>
        <p:spPr>
          <a:xfrm>
            <a:off x="7244187" y="4106588"/>
            <a:ext cx="190947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highlight>
                  <a:srgbClr val="FFFF00"/>
                </a:highlight>
                <a:uFillTx/>
                <a:latin typeface="Dreaming Outloud Script Pro" pitchFamily="66"/>
                <a:cs typeface="Dreaming Outloud Script Pro" pitchFamily="66"/>
              </a:rPr>
              <a:t>Small intestine </a:t>
            </a:r>
          </a:p>
        </p:txBody>
      </p:sp>
      <p:sp>
        <p:nvSpPr>
          <p:cNvPr id="16" name="TextBox 43">
            <a:extLst>
              <a:ext uri="{FF2B5EF4-FFF2-40B4-BE49-F238E27FC236}">
                <a16:creationId xmlns:a16="http://schemas.microsoft.com/office/drawing/2014/main" id="{37DECA01-16EB-44FE-70B4-63D8F3F59C0E}"/>
              </a:ext>
            </a:extLst>
          </p:cNvPr>
          <p:cNvSpPr txBox="1"/>
          <p:nvPr/>
        </p:nvSpPr>
        <p:spPr>
          <a:xfrm>
            <a:off x="6382630" y="5296643"/>
            <a:ext cx="104672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highlight>
                  <a:srgbClr val="FFFF00"/>
                </a:highlight>
                <a:uFillTx/>
                <a:latin typeface="Dreaming Outloud Script Pro" pitchFamily="66"/>
                <a:cs typeface="Dreaming Outloud Script Pro" pitchFamily="66"/>
              </a:rPr>
              <a:t>Anus</a:t>
            </a:r>
          </a:p>
        </p:txBody>
      </p:sp>
      <p:sp>
        <p:nvSpPr>
          <p:cNvPr id="17" name="TextBox 44">
            <a:extLst>
              <a:ext uri="{FF2B5EF4-FFF2-40B4-BE49-F238E27FC236}">
                <a16:creationId xmlns:a16="http://schemas.microsoft.com/office/drawing/2014/main" id="{E2E9AF54-1770-AD31-C456-1F9667341A95}"/>
              </a:ext>
            </a:extLst>
          </p:cNvPr>
          <p:cNvSpPr txBox="1"/>
          <p:nvPr/>
        </p:nvSpPr>
        <p:spPr>
          <a:xfrm>
            <a:off x="3722604" y="2772424"/>
            <a:ext cx="87889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highlight>
                  <a:srgbClr val="FFFF00"/>
                </a:highlight>
                <a:uFillTx/>
                <a:latin typeface="Dreaming Outloud Script Pro" pitchFamily="66"/>
                <a:cs typeface="Dreaming Outloud Script Pro" pitchFamily="66"/>
              </a:rPr>
              <a:t>Liver</a:t>
            </a:r>
            <a:r>
              <a:rPr lang="en-GB" sz="1800" b="0" i="0" u="none" strike="noStrike" kern="1200" cap="none" spc="0" baseline="0">
                <a:solidFill>
                  <a:srgbClr val="000000"/>
                </a:solidFill>
                <a:uFillTx/>
                <a:latin typeface="Avenir Next LT Pro"/>
              </a:rPr>
              <a:t> </a:t>
            </a:r>
          </a:p>
        </p:txBody>
      </p:sp>
      <p:sp>
        <p:nvSpPr>
          <p:cNvPr id="18" name="TextBox 45">
            <a:extLst>
              <a:ext uri="{FF2B5EF4-FFF2-40B4-BE49-F238E27FC236}">
                <a16:creationId xmlns:a16="http://schemas.microsoft.com/office/drawing/2014/main" id="{0B527BAB-07BF-5046-3AE8-499DAC962A2D}"/>
              </a:ext>
            </a:extLst>
          </p:cNvPr>
          <p:cNvSpPr txBox="1"/>
          <p:nvPr/>
        </p:nvSpPr>
        <p:spPr>
          <a:xfrm>
            <a:off x="2904692" y="3585353"/>
            <a:ext cx="157955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highlight>
                  <a:srgbClr val="FFFF00"/>
                </a:highlight>
                <a:uFillTx/>
                <a:latin typeface="Dreaming Outloud Script Pro" pitchFamily="66"/>
                <a:cs typeface="Dreaming Outloud Script Pro" pitchFamily="66"/>
              </a:rPr>
              <a:t>Gall bladder</a:t>
            </a:r>
          </a:p>
        </p:txBody>
      </p:sp>
      <p:sp>
        <p:nvSpPr>
          <p:cNvPr id="19" name="TextBox 46">
            <a:extLst>
              <a:ext uri="{FF2B5EF4-FFF2-40B4-BE49-F238E27FC236}">
                <a16:creationId xmlns:a16="http://schemas.microsoft.com/office/drawing/2014/main" id="{2B0C3ACB-3DAA-2CC6-D0FC-31375F0EAD3B}"/>
              </a:ext>
            </a:extLst>
          </p:cNvPr>
          <p:cNvSpPr txBox="1"/>
          <p:nvPr/>
        </p:nvSpPr>
        <p:spPr>
          <a:xfrm>
            <a:off x="2802197" y="4353924"/>
            <a:ext cx="191230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highlight>
                  <a:srgbClr val="FFFF00"/>
                </a:highlight>
                <a:uFillTx/>
                <a:latin typeface="Dreaming Outloud Script Pro" pitchFamily="66"/>
                <a:cs typeface="Dreaming Outloud Script Pro" pitchFamily="66"/>
              </a:rPr>
              <a:t>Large intestine </a:t>
            </a:r>
          </a:p>
        </p:txBody>
      </p:sp>
      <p:sp>
        <p:nvSpPr>
          <p:cNvPr id="20" name="TextBox 47">
            <a:extLst>
              <a:ext uri="{FF2B5EF4-FFF2-40B4-BE49-F238E27FC236}">
                <a16:creationId xmlns:a16="http://schemas.microsoft.com/office/drawing/2014/main" id="{19DE0AB7-7BBA-62FD-3954-CEFDD97CF9FE}"/>
              </a:ext>
            </a:extLst>
          </p:cNvPr>
          <p:cNvSpPr txBox="1"/>
          <p:nvPr/>
        </p:nvSpPr>
        <p:spPr>
          <a:xfrm>
            <a:off x="3855540" y="5103266"/>
            <a:ext cx="209206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highlight>
                  <a:srgbClr val="FFFF00"/>
                </a:highlight>
                <a:uFillTx/>
                <a:latin typeface="Dreaming Outloud Script Pro" pitchFamily="66"/>
                <a:cs typeface="Dreaming Outloud Script Pro" pitchFamily="66"/>
              </a:rPr>
              <a:t>Appendix</a:t>
            </a:r>
          </a:p>
        </p:txBody>
      </p:sp>
      <p:cxnSp>
        <p:nvCxnSpPr>
          <p:cNvPr id="21" name="Straight Arrow Connector 49">
            <a:extLst>
              <a:ext uri="{FF2B5EF4-FFF2-40B4-BE49-F238E27FC236}">
                <a16:creationId xmlns:a16="http://schemas.microsoft.com/office/drawing/2014/main" id="{F1FAA1D8-6714-BDC7-949C-214B9EDABC01}"/>
              </a:ext>
            </a:extLst>
          </p:cNvPr>
          <p:cNvCxnSpPr/>
          <p:nvPr/>
        </p:nvCxnSpPr>
        <p:spPr>
          <a:xfrm flipV="1">
            <a:off x="5244221" y="5214466"/>
            <a:ext cx="650220" cy="293138"/>
          </a:xfrm>
          <a:prstGeom prst="straightConnector1">
            <a:avLst/>
          </a:prstGeom>
          <a:noFill/>
          <a:ln w="9528" cap="flat">
            <a:solidFill>
              <a:srgbClr val="F900A0"/>
            </a:solidFill>
            <a:prstDash val="solid"/>
            <a:miter/>
            <a:tailEnd type="arrow"/>
          </a:ln>
        </p:spPr>
      </p:cxnSp>
      <p:sp>
        <p:nvSpPr>
          <p:cNvPr id="22" name="TextBox 50">
            <a:extLst>
              <a:ext uri="{FF2B5EF4-FFF2-40B4-BE49-F238E27FC236}">
                <a16:creationId xmlns:a16="http://schemas.microsoft.com/office/drawing/2014/main" id="{FE2AA554-BAB1-074C-AB2A-74D9CE00DDFA}"/>
              </a:ext>
            </a:extLst>
          </p:cNvPr>
          <p:cNvSpPr txBox="1"/>
          <p:nvPr/>
        </p:nvSpPr>
        <p:spPr>
          <a:xfrm>
            <a:off x="5100047" y="5464683"/>
            <a:ext cx="115789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highlight>
                  <a:srgbClr val="FFFF00"/>
                </a:highlight>
                <a:uFillTx/>
                <a:latin typeface="Dreaming Outloud Script Pro" pitchFamily="66"/>
                <a:cs typeface="Dreaming Outloud Script Pro" pitchFamily="66"/>
              </a:rPr>
              <a:t>Rectum</a:t>
            </a:r>
          </a:p>
        </p:txBody>
      </p:sp>
      <p:sp>
        <p:nvSpPr>
          <p:cNvPr id="23" name="TextBox 59">
            <a:extLst>
              <a:ext uri="{FF2B5EF4-FFF2-40B4-BE49-F238E27FC236}">
                <a16:creationId xmlns:a16="http://schemas.microsoft.com/office/drawing/2014/main" id="{F8356DF2-616C-FF99-2B41-54194DBFECA2}"/>
              </a:ext>
            </a:extLst>
          </p:cNvPr>
          <p:cNvSpPr txBox="1"/>
          <p:nvPr/>
        </p:nvSpPr>
        <p:spPr>
          <a:xfrm>
            <a:off x="7388736" y="2712759"/>
            <a:ext cx="336164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220BFD"/>
                </a:solidFill>
                <a:uFillTx/>
                <a:latin typeface="Arial" pitchFamily="34"/>
                <a:cs typeface="Arial" pitchFamily="34"/>
              </a:rPr>
              <a:t>Food is churned by gastric juices (hydrochloric acid and pepsin), as well as peristalsis</a:t>
            </a:r>
            <a:r>
              <a:rPr lang="en-GB" sz="900" b="0" i="0" u="none" strike="noStrike" kern="1200" cap="none" spc="0" baseline="0">
                <a:solidFill>
                  <a:srgbClr val="000000"/>
                </a:solidFill>
                <a:uFillTx/>
                <a:latin typeface="Arial" pitchFamily="34"/>
                <a:cs typeface="Arial" pitchFamily="34"/>
              </a:rPr>
              <a:t>.</a:t>
            </a:r>
          </a:p>
        </p:txBody>
      </p:sp>
      <p:sp>
        <p:nvSpPr>
          <p:cNvPr id="24" name="TextBox 60">
            <a:extLst>
              <a:ext uri="{FF2B5EF4-FFF2-40B4-BE49-F238E27FC236}">
                <a16:creationId xmlns:a16="http://schemas.microsoft.com/office/drawing/2014/main" id="{5A8E0073-14DB-D038-826B-FCE8563A70D8}"/>
              </a:ext>
            </a:extLst>
          </p:cNvPr>
          <p:cNvSpPr txBox="1"/>
          <p:nvPr/>
        </p:nvSpPr>
        <p:spPr>
          <a:xfrm>
            <a:off x="7388736" y="3510582"/>
            <a:ext cx="2546101" cy="5770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220BFD"/>
                </a:solidFill>
                <a:uFillTx/>
                <a:latin typeface="Arial" pitchFamily="34"/>
                <a:cs typeface="Arial" pitchFamily="34"/>
              </a:rPr>
              <a:t>The pancreas releases hormones like insulin (which regulates blood sugar) and lipase, which breaks down fat</a:t>
            </a:r>
            <a:r>
              <a:rPr lang="en-GB" sz="1050" b="0" i="0" u="none" strike="noStrike" kern="1200" cap="none" spc="0" baseline="0">
                <a:solidFill>
                  <a:srgbClr val="220BFD"/>
                </a:solidFill>
                <a:uFillTx/>
                <a:latin typeface="Arial" pitchFamily="34"/>
                <a:cs typeface="Arial" pitchFamily="34"/>
              </a:rPr>
              <a:t>.</a:t>
            </a:r>
          </a:p>
        </p:txBody>
      </p:sp>
      <p:sp>
        <p:nvSpPr>
          <p:cNvPr id="25" name="TextBox 61">
            <a:extLst>
              <a:ext uri="{FF2B5EF4-FFF2-40B4-BE49-F238E27FC236}">
                <a16:creationId xmlns:a16="http://schemas.microsoft.com/office/drawing/2014/main" id="{69B9B974-FAD6-9222-4D38-D8774A1718C0}"/>
              </a:ext>
            </a:extLst>
          </p:cNvPr>
          <p:cNvSpPr txBox="1"/>
          <p:nvPr/>
        </p:nvSpPr>
        <p:spPr>
          <a:xfrm>
            <a:off x="3136410" y="3059015"/>
            <a:ext cx="1832265"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a:solidFill>
                  <a:srgbClr val="220BFD"/>
                </a:solidFill>
                <a:uFillTx/>
                <a:latin typeface="Arial" pitchFamily="34"/>
                <a:cs typeface="Arial" pitchFamily="34"/>
              </a:rPr>
              <a:t>A liver's function is to secrete bile and break down fats with lipase</a:t>
            </a:r>
          </a:p>
        </p:txBody>
      </p:sp>
      <p:sp>
        <p:nvSpPr>
          <p:cNvPr id="26" name="TextBox 62">
            <a:extLst>
              <a:ext uri="{FF2B5EF4-FFF2-40B4-BE49-F238E27FC236}">
                <a16:creationId xmlns:a16="http://schemas.microsoft.com/office/drawing/2014/main" id="{EF81211D-F033-9F49-CFFF-4CA6F6CD1D30}"/>
              </a:ext>
            </a:extLst>
          </p:cNvPr>
          <p:cNvSpPr txBox="1"/>
          <p:nvPr/>
        </p:nvSpPr>
        <p:spPr>
          <a:xfrm>
            <a:off x="2789998" y="3897913"/>
            <a:ext cx="3183447"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220BFD"/>
                </a:solidFill>
                <a:uFillTx/>
                <a:latin typeface="Arial" pitchFamily="34"/>
                <a:cs typeface="Arial" pitchFamily="34"/>
              </a:rPr>
              <a:t>Gall bladder stores bile</a:t>
            </a:r>
          </a:p>
        </p:txBody>
      </p:sp>
      <p:sp>
        <p:nvSpPr>
          <p:cNvPr id="27" name="TextBox 1023">
            <a:extLst>
              <a:ext uri="{FF2B5EF4-FFF2-40B4-BE49-F238E27FC236}">
                <a16:creationId xmlns:a16="http://schemas.microsoft.com/office/drawing/2014/main" id="{C3079861-2785-1B38-2D9A-F946015573D5}"/>
              </a:ext>
            </a:extLst>
          </p:cNvPr>
          <p:cNvSpPr txBox="1"/>
          <p:nvPr/>
        </p:nvSpPr>
        <p:spPr>
          <a:xfrm>
            <a:off x="1359036" y="4643478"/>
            <a:ext cx="3714685" cy="7078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220BFD"/>
                </a:solidFill>
                <a:uFillTx/>
                <a:latin typeface="Arial" pitchFamily="34"/>
                <a:cs typeface="Arial" pitchFamily="34"/>
              </a:rPr>
              <a:t>absorbing water from indigestible food. Measuring approximately six feet long, the large intestine is made up of four main parts: the cecum, the colon, the rectum, and the anus. (Bennett, 2022)</a:t>
            </a:r>
          </a:p>
        </p:txBody>
      </p:sp>
      <p:sp>
        <p:nvSpPr>
          <p:cNvPr id="28" name="Footer Placeholder 1024">
            <a:extLst>
              <a:ext uri="{FF2B5EF4-FFF2-40B4-BE49-F238E27FC236}">
                <a16:creationId xmlns:a16="http://schemas.microsoft.com/office/drawing/2014/main" id="{62BEEE18-7D34-961D-C2C6-DADEEA86090F}"/>
              </a:ext>
            </a:extLst>
          </p:cNvPr>
          <p:cNvSpPr txBox="1"/>
          <p:nvPr/>
        </p:nvSpPr>
        <p:spPr>
          <a:xfrm>
            <a:off x="5022543" y="6441755"/>
            <a:ext cx="1916618"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all" spc="150" baseline="0">
                <a:solidFill>
                  <a:srgbClr val="0D0D0D"/>
                </a:solidFill>
                <a:uFillTx/>
                <a:latin typeface="Avenir Next LT Pro"/>
              </a:rPr>
              <a:t>Poster </a:t>
            </a:r>
            <a:endParaRPr lang="en-GB" sz="800" b="0" i="0" u="none" strike="noStrike" kern="1200" cap="all" spc="150" baseline="0">
              <a:solidFill>
                <a:srgbClr val="FFFFFF"/>
              </a:solidFill>
              <a:uFillTx/>
              <a:latin typeface="Avenir Next LT Pro"/>
            </a:endParaRPr>
          </a:p>
        </p:txBody>
      </p:sp>
      <p:sp>
        <p:nvSpPr>
          <p:cNvPr id="29" name="TextBox 1026">
            <a:extLst>
              <a:ext uri="{FF2B5EF4-FFF2-40B4-BE49-F238E27FC236}">
                <a16:creationId xmlns:a16="http://schemas.microsoft.com/office/drawing/2014/main" id="{24EB424A-9708-134D-805F-43423A002B20}"/>
              </a:ext>
            </a:extLst>
          </p:cNvPr>
          <p:cNvSpPr txBox="1"/>
          <p:nvPr/>
        </p:nvSpPr>
        <p:spPr>
          <a:xfrm>
            <a:off x="7279291" y="4424809"/>
            <a:ext cx="3145133" cy="2462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220BFD"/>
                </a:solidFill>
                <a:uFillTx/>
                <a:latin typeface="Arial" pitchFamily="34"/>
                <a:cs typeface="Arial" pitchFamily="34"/>
              </a:rPr>
              <a:t>Food is mixed with digestive enzymes and bile </a:t>
            </a:r>
          </a:p>
        </p:txBody>
      </p:sp>
      <p:sp>
        <p:nvSpPr>
          <p:cNvPr id="30" name="TextBox 1028">
            <a:extLst>
              <a:ext uri="{FF2B5EF4-FFF2-40B4-BE49-F238E27FC236}">
                <a16:creationId xmlns:a16="http://schemas.microsoft.com/office/drawing/2014/main" id="{5BA63352-3302-875A-2E41-E25E5D498E66}"/>
              </a:ext>
            </a:extLst>
          </p:cNvPr>
          <p:cNvSpPr txBox="1"/>
          <p:nvPr/>
        </p:nvSpPr>
        <p:spPr>
          <a:xfrm>
            <a:off x="6286902" y="5722342"/>
            <a:ext cx="17753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220BFD"/>
                </a:solidFill>
                <a:uFillTx/>
                <a:latin typeface="Arial" pitchFamily="34"/>
                <a:cs typeface="Arial" pitchFamily="34"/>
              </a:rPr>
              <a:t>Anus is a external opening for the rectum </a:t>
            </a:r>
          </a:p>
        </p:txBody>
      </p:sp>
      <p:sp>
        <p:nvSpPr>
          <p:cNvPr id="31" name="TextBox 1032">
            <a:extLst>
              <a:ext uri="{FF2B5EF4-FFF2-40B4-BE49-F238E27FC236}">
                <a16:creationId xmlns:a16="http://schemas.microsoft.com/office/drawing/2014/main" id="{BD91A42A-27C3-465F-1F47-79296B39BDDC}"/>
              </a:ext>
            </a:extLst>
          </p:cNvPr>
          <p:cNvSpPr txBox="1"/>
          <p:nvPr/>
        </p:nvSpPr>
        <p:spPr>
          <a:xfrm>
            <a:off x="3307201" y="5911788"/>
            <a:ext cx="3044906" cy="41549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220BFD"/>
                </a:solidFill>
                <a:uFillTx/>
                <a:latin typeface="Arial" pitchFamily="34"/>
                <a:cs typeface="Arial" pitchFamily="34"/>
              </a:rPr>
              <a:t>The last section of the large intestine connecting the colon to the anus is called the rectum.</a:t>
            </a:r>
          </a:p>
        </p:txBody>
      </p:sp>
      <p:sp>
        <p:nvSpPr>
          <p:cNvPr id="32" name="TextBox 1033">
            <a:extLst>
              <a:ext uri="{FF2B5EF4-FFF2-40B4-BE49-F238E27FC236}">
                <a16:creationId xmlns:a16="http://schemas.microsoft.com/office/drawing/2014/main" id="{493753C0-136E-C57B-7344-BD10693364C6}"/>
              </a:ext>
            </a:extLst>
          </p:cNvPr>
          <p:cNvSpPr txBox="1"/>
          <p:nvPr/>
        </p:nvSpPr>
        <p:spPr>
          <a:xfrm>
            <a:off x="1172663" y="5355915"/>
            <a:ext cx="3295625" cy="50783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220BFD"/>
                </a:solidFill>
                <a:uFillTx/>
                <a:latin typeface="Arial" pitchFamily="34"/>
                <a:cs typeface="Arial" pitchFamily="34"/>
              </a:rPr>
              <a:t>The appendix is a thin, roughly four-inch-long tube that’s part of your gastrointestinal (GI) tract (Bennington-Castro et al.2022)</a:t>
            </a:r>
          </a:p>
        </p:txBody>
      </p:sp>
      <p:sp>
        <p:nvSpPr>
          <p:cNvPr id="33" name="TextBox 1034">
            <a:extLst>
              <a:ext uri="{FF2B5EF4-FFF2-40B4-BE49-F238E27FC236}">
                <a16:creationId xmlns:a16="http://schemas.microsoft.com/office/drawing/2014/main" id="{2E8BDA09-20F4-B23D-87EB-9B7969354B47}"/>
              </a:ext>
            </a:extLst>
          </p:cNvPr>
          <p:cNvSpPr txBox="1"/>
          <p:nvPr/>
        </p:nvSpPr>
        <p:spPr>
          <a:xfrm>
            <a:off x="409806" y="794311"/>
            <a:ext cx="2623953" cy="377026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262626"/>
                </a:solidFill>
                <a:highlight>
                  <a:srgbClr val="FF00FF"/>
                </a:highlight>
                <a:uFillTx/>
                <a:latin typeface="Arial" pitchFamily="34"/>
                <a:cs typeface="Arial" pitchFamily="34"/>
              </a:rPr>
              <a:t>What is a Digestive System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262626"/>
              </a:solidFill>
              <a:highlight>
                <a:srgbClr val="FFFF00"/>
              </a:highlight>
              <a:uFillTx/>
              <a:latin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1200" cap="none" spc="0" baseline="0">
              <a:solidFill>
                <a:srgbClr val="262626"/>
              </a:solidFill>
              <a:highlight>
                <a:srgbClr val="FFFF00"/>
              </a:highlight>
              <a:uFillTx/>
              <a:latin typeface="Avenir Next LT Pro"/>
            </a:endParaRPr>
          </a:p>
          <a:p>
            <a:pPr marL="171450" marR="0" lvl="0" indent="-1714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050" b="0" i="0" u="none" strike="noStrike" kern="1200" cap="none" spc="0" baseline="0">
                <a:solidFill>
                  <a:srgbClr val="220BFD"/>
                </a:solidFill>
                <a:highlight>
                  <a:srgbClr val="FFFF00"/>
                </a:highlight>
                <a:uFillTx/>
                <a:latin typeface="Arial" pitchFamily="34"/>
                <a:cs typeface="Arial" pitchFamily="34"/>
              </a:rPr>
              <a:t>The digestive system helps to break down the food for the body to process and use. (Bitesize 2022)</a:t>
            </a:r>
          </a:p>
          <a:p>
            <a:pPr marL="171450" marR="0" lvl="0" indent="-1714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050" b="0" i="0" u="none" strike="noStrike" kern="1200" cap="none" spc="0" baseline="0">
                <a:solidFill>
                  <a:srgbClr val="220BFD"/>
                </a:solidFill>
                <a:highlight>
                  <a:srgbClr val="FFFF00"/>
                </a:highlight>
                <a:uFillTx/>
                <a:latin typeface="Arial" pitchFamily="34"/>
                <a:cs typeface="Arial" pitchFamily="34"/>
              </a:rPr>
              <a:t>Without digestion, the food we eat would simply exit our bodies through our faeces.</a:t>
            </a:r>
          </a:p>
          <a:p>
            <a:pPr marL="171450" marR="0" lvl="0" indent="-1714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050" b="0" i="0" u="none" strike="noStrike" kern="1200" cap="none" spc="0" baseline="0">
              <a:solidFill>
                <a:srgbClr val="220BFD"/>
              </a:solidFill>
              <a:highlight>
                <a:srgbClr val="FFFF00"/>
              </a:highlight>
              <a:uFillTx/>
              <a:latin typeface="Arial" pitchFamily="34"/>
              <a:cs typeface="Arial" pitchFamily="34"/>
            </a:endParaRPr>
          </a:p>
          <a:p>
            <a:pPr marL="171450" marR="0" lvl="0" indent="-1714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050" b="0" i="0" u="none" strike="noStrike" kern="1200" cap="none" spc="0" baseline="0">
                <a:solidFill>
                  <a:srgbClr val="220BFD"/>
                </a:solidFill>
                <a:highlight>
                  <a:srgbClr val="FFFF00"/>
                </a:highlight>
                <a:uFillTx/>
                <a:latin typeface="Arial" pitchFamily="34"/>
                <a:cs typeface="Arial" pitchFamily="34"/>
              </a:rPr>
              <a:t>This is a group of organs that digest food so that it can enter our bloodstream and travel to the various parts of our bodies as needed.</a:t>
            </a:r>
          </a:p>
          <a:p>
            <a:pPr marL="171450" marR="0" lvl="0" indent="-1714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050" b="0" i="0" u="none" strike="noStrike" kern="1200" cap="none" spc="0" baseline="0">
              <a:solidFill>
                <a:srgbClr val="220BFD"/>
              </a:solidFill>
              <a:highlight>
                <a:srgbClr val="FFFF00"/>
              </a:highlight>
              <a:uFillTx/>
              <a:latin typeface="Arial" pitchFamily="34"/>
              <a:cs typeface="Arial" pitchFamily="34"/>
            </a:endParaRPr>
          </a:p>
          <a:p>
            <a:pPr marL="171450" marR="0" lvl="0" indent="-1714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050" b="0" i="0" u="none" strike="noStrike" kern="1200" cap="none" spc="0" baseline="0">
                <a:solidFill>
                  <a:srgbClr val="220BFD"/>
                </a:solidFill>
                <a:highlight>
                  <a:srgbClr val="FFFF00"/>
                </a:highlight>
                <a:uFillTx/>
                <a:latin typeface="Arial" pitchFamily="34"/>
                <a:cs typeface="Arial" pitchFamily="34"/>
              </a:rPr>
              <a:t>The digestive system is sometimes called the gastrointestinal system, but neither name fully describes the system’s functions or components</a:t>
            </a:r>
            <a:r>
              <a:rPr lang="en-GB" sz="1050" b="0" i="0" u="none" strike="noStrike" kern="1200" cap="none" spc="0" baseline="0">
                <a:solidFill>
                  <a:srgbClr val="000000"/>
                </a:solidFill>
                <a:highlight>
                  <a:srgbClr val="FFFF00"/>
                </a:highlight>
                <a:uFillTx/>
                <a:latin typeface="Avenir Next LT Pro"/>
              </a:rPr>
              <a:t>(Bartel, 2023)</a:t>
            </a:r>
            <a:r>
              <a:rPr lang="en-GB" sz="1050" b="0" i="0" u="none" strike="noStrike" kern="1200" cap="none" spc="0" baseline="0">
                <a:solidFill>
                  <a:srgbClr val="220BFD"/>
                </a:solidFill>
                <a:highlight>
                  <a:srgbClr val="FFFF00"/>
                </a:highlight>
                <a:uFillTx/>
                <a:latin typeface="Arial" pitchFamily="34"/>
                <a:cs typeface="Arial" pitchFamily="34"/>
              </a:rPr>
              <a:t> . </a:t>
            </a:r>
          </a:p>
          <a:p>
            <a:pPr marL="171450" marR="0" lvl="0" indent="-1714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200" b="0" i="0" u="none" strike="noStrike" kern="1200" cap="none" spc="0" baseline="0">
              <a:solidFill>
                <a:srgbClr val="231F20"/>
              </a:solidFill>
              <a:uFillTx/>
              <a:latin typeface="ReithSans"/>
            </a:endParaRPr>
          </a:p>
          <a:p>
            <a:pPr marL="171450" marR="0" lvl="0" indent="-1714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200" b="0" i="0" u="none" strike="noStrike" kern="1200" cap="none" spc="0" baseline="0">
              <a:solidFill>
                <a:srgbClr val="231F20"/>
              </a:solidFill>
              <a:uFillTx/>
              <a:latin typeface="ReithSans"/>
            </a:endParaRPr>
          </a:p>
        </p:txBody>
      </p:sp>
      <p:sp>
        <p:nvSpPr>
          <p:cNvPr id="34" name="TextBox 1035">
            <a:extLst>
              <a:ext uri="{FF2B5EF4-FFF2-40B4-BE49-F238E27FC236}">
                <a16:creationId xmlns:a16="http://schemas.microsoft.com/office/drawing/2014/main" id="{6B7C0852-2551-2D66-5EBC-C83F5B49D4FB}"/>
              </a:ext>
            </a:extLst>
          </p:cNvPr>
          <p:cNvSpPr txBox="1"/>
          <p:nvPr/>
        </p:nvSpPr>
        <p:spPr>
          <a:xfrm>
            <a:off x="9206014" y="929149"/>
            <a:ext cx="2147779"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highlight>
                  <a:srgbClr val="FF00FF"/>
                </a:highlight>
                <a:uFillTx/>
                <a:latin typeface="Arial" pitchFamily="34"/>
                <a:cs typeface="Arial" pitchFamily="34"/>
              </a:rPr>
              <a:t>Potential health issue </a:t>
            </a:r>
          </a:p>
        </p:txBody>
      </p:sp>
      <p:sp>
        <p:nvSpPr>
          <p:cNvPr id="35" name="TextBox 1036">
            <a:extLst>
              <a:ext uri="{FF2B5EF4-FFF2-40B4-BE49-F238E27FC236}">
                <a16:creationId xmlns:a16="http://schemas.microsoft.com/office/drawing/2014/main" id="{3BC5AC73-7C68-D444-36D5-FFBEFE9BF558}"/>
              </a:ext>
            </a:extLst>
          </p:cNvPr>
          <p:cNvSpPr txBox="1"/>
          <p:nvPr/>
        </p:nvSpPr>
        <p:spPr>
          <a:xfrm>
            <a:off x="8533491" y="1357637"/>
            <a:ext cx="2897422" cy="10156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220BFD"/>
                </a:solidFill>
                <a:highlight>
                  <a:srgbClr val="FFFF00"/>
                </a:highlight>
                <a:uFillTx/>
                <a:latin typeface="Google Sans"/>
              </a:rPr>
              <a:t>Gastroesophageal reflux disease (GERD) occurs when stomach acid repeatedly flows back into the tube connecting your mouth and stomach (esophagus). This backwash (acid reflux) can irritate the lining of your esophagus. Many people experience acid reflux from time to time.</a:t>
            </a:r>
            <a:r>
              <a:rPr lang="en-GB" sz="1000" b="0" i="0" u="none" strike="noStrike" kern="1200" cap="none" spc="0" baseline="0">
                <a:solidFill>
                  <a:srgbClr val="000000"/>
                </a:solidFill>
                <a:highlight>
                  <a:srgbClr val="FFFF00"/>
                </a:highlight>
                <a:uFillTx/>
                <a:latin typeface="Avenir Next LT Pro"/>
              </a:rPr>
              <a:t> (2023)</a:t>
            </a:r>
            <a:endParaRPr lang="en-GB" sz="1000" b="0" i="0" u="none" strike="noStrike" kern="1200" cap="none" spc="0" baseline="0">
              <a:solidFill>
                <a:srgbClr val="220BFD"/>
              </a:solidFill>
              <a:highlight>
                <a:srgbClr val="FFFF00"/>
              </a:highlight>
              <a:uFillTx/>
              <a:latin typeface="arial" pitchFamily="34"/>
            </a:endParaRPr>
          </a:p>
        </p:txBody>
      </p:sp>
      <p:sp>
        <p:nvSpPr>
          <p:cNvPr id="36" name="TextBox 1037">
            <a:extLst>
              <a:ext uri="{FF2B5EF4-FFF2-40B4-BE49-F238E27FC236}">
                <a16:creationId xmlns:a16="http://schemas.microsoft.com/office/drawing/2014/main" id="{1CC60ECE-2F5F-7BF9-703D-87B8112583A6}"/>
              </a:ext>
            </a:extLst>
          </p:cNvPr>
          <p:cNvSpPr txBox="1"/>
          <p:nvPr/>
        </p:nvSpPr>
        <p:spPr>
          <a:xfrm>
            <a:off x="9206014" y="5236357"/>
            <a:ext cx="2572682" cy="138499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220BFD"/>
                </a:solidFill>
                <a:highlight>
                  <a:srgbClr val="FFFF00"/>
                </a:highlight>
                <a:uFillTx/>
                <a:latin typeface="Arial" pitchFamily="34"/>
                <a:cs typeface="Arial" pitchFamily="34"/>
              </a:rPr>
              <a:t>Less acidic food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220BFD"/>
                </a:solidFill>
                <a:highlight>
                  <a:srgbClr val="FFFF00"/>
                </a:highlight>
                <a:uFillTx/>
                <a:latin typeface="Arial" pitchFamily="34"/>
                <a:cs typeface="Arial" pitchFamily="34"/>
              </a:rPr>
              <a:t>Manage stress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220BFD"/>
                </a:solidFill>
                <a:highlight>
                  <a:srgbClr val="FFFF00"/>
                </a:highlight>
                <a:uFillTx/>
                <a:latin typeface="Arial" pitchFamily="34"/>
                <a:cs typeface="Arial" pitchFamily="34"/>
              </a:rPr>
              <a:t>Limit caffeine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220BFD"/>
                </a:solidFill>
                <a:highlight>
                  <a:srgbClr val="FFFF00"/>
                </a:highlight>
                <a:uFillTx/>
                <a:latin typeface="Arial" pitchFamily="34"/>
                <a:cs typeface="Arial" pitchFamily="34"/>
              </a:rPr>
              <a:t>No Carbonated drink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220BFD"/>
                </a:solidFill>
                <a:highlight>
                  <a:srgbClr val="FFFF00"/>
                </a:highlight>
                <a:uFillTx/>
                <a:latin typeface="Arial" pitchFamily="34"/>
                <a:cs typeface="Arial" pitchFamily="34"/>
              </a:rPr>
              <a:t>Limit spicy greasy food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220BFD"/>
                </a:solidFill>
                <a:highlight>
                  <a:srgbClr val="FFFF00"/>
                </a:highlight>
                <a:uFillTx/>
                <a:latin typeface="Arial" pitchFamily="34"/>
                <a:cs typeface="Arial" pitchFamily="34"/>
              </a:rPr>
              <a:t>No alcoholic no smoking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venir Next LT Pro"/>
            </a:endParaRPr>
          </a:p>
        </p:txBody>
      </p:sp>
      <p:sp>
        <p:nvSpPr>
          <p:cNvPr id="37" name="TextBox 1038">
            <a:extLst>
              <a:ext uri="{FF2B5EF4-FFF2-40B4-BE49-F238E27FC236}">
                <a16:creationId xmlns:a16="http://schemas.microsoft.com/office/drawing/2014/main" id="{44766906-389A-63D4-2BFC-E8684DD7E111}"/>
              </a:ext>
            </a:extLst>
          </p:cNvPr>
          <p:cNvSpPr txBox="1"/>
          <p:nvPr/>
        </p:nvSpPr>
        <p:spPr>
          <a:xfrm>
            <a:off x="8788453" y="4816821"/>
            <a:ext cx="2565340"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highlight>
                  <a:srgbClr val="FF00FF"/>
                </a:highlight>
                <a:uFillTx/>
                <a:latin typeface="Avenir Next LT Pro"/>
              </a:rPr>
              <a:t>How to manage Health issue </a:t>
            </a:r>
          </a:p>
        </p:txBody>
      </p:sp>
      <p:sp>
        <p:nvSpPr>
          <p:cNvPr id="38" name="TextBox 1039">
            <a:extLst>
              <a:ext uri="{FF2B5EF4-FFF2-40B4-BE49-F238E27FC236}">
                <a16:creationId xmlns:a16="http://schemas.microsoft.com/office/drawing/2014/main" id="{58F46042-BA9A-57C3-2925-42338E11BC15}"/>
              </a:ext>
            </a:extLst>
          </p:cNvPr>
          <p:cNvSpPr txBox="1"/>
          <p:nvPr/>
        </p:nvSpPr>
        <p:spPr>
          <a:xfrm>
            <a:off x="4413781" y="1527194"/>
            <a:ext cx="1934916" cy="2462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venir Next LT Pro"/>
              </a:rPr>
              <a:t>Fig : (Pinterest 2016)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76">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3EBFB6-5450-4F88-D108-BF34C424F3F0}"/>
              </a:ext>
            </a:extLst>
          </p:cNvPr>
          <p:cNvSpPr txBox="1"/>
          <p:nvPr/>
        </p:nvSpPr>
        <p:spPr>
          <a:xfrm>
            <a:off x="838203" y="6429375"/>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all" spc="150" baseline="0">
                <a:solidFill>
                  <a:srgbClr val="FFFFFF"/>
                </a:solidFill>
                <a:uFillTx/>
                <a:latin typeface="Avenir Next LT Pro"/>
              </a:rPr>
              <a:t>3/1/20XX</a:t>
            </a:r>
          </a:p>
        </p:txBody>
      </p:sp>
      <p:sp>
        <p:nvSpPr>
          <p:cNvPr id="3" name="Footer Placeholder 2">
            <a:extLst>
              <a:ext uri="{FF2B5EF4-FFF2-40B4-BE49-F238E27FC236}">
                <a16:creationId xmlns:a16="http://schemas.microsoft.com/office/drawing/2014/main" id="{AF0ADF95-C0AE-09B4-495F-C48F60A2320B}"/>
              </a:ext>
            </a:extLst>
          </p:cNvPr>
          <p:cNvSpPr txBox="1"/>
          <p:nvPr/>
        </p:nvSpPr>
        <p:spPr>
          <a:xfrm>
            <a:off x="4038603" y="6429375"/>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all" spc="150" baseline="0">
                <a:solidFill>
                  <a:srgbClr val="FFFFFF"/>
                </a:solidFill>
                <a:uFillTx/>
                <a:latin typeface="Avenir Next LT Pro"/>
              </a:rPr>
              <a:t>References </a:t>
            </a:r>
          </a:p>
        </p:txBody>
      </p:sp>
      <p:sp>
        <p:nvSpPr>
          <p:cNvPr id="4" name="Slide Number Placeholder 3">
            <a:extLst>
              <a:ext uri="{FF2B5EF4-FFF2-40B4-BE49-F238E27FC236}">
                <a16:creationId xmlns:a16="http://schemas.microsoft.com/office/drawing/2014/main" id="{C055A95A-BBF6-6D3F-9A0A-70DD693254D4}"/>
              </a:ext>
            </a:extLst>
          </p:cNvPr>
          <p:cNvSpPr txBox="1"/>
          <p:nvPr/>
        </p:nvSpPr>
        <p:spPr>
          <a:xfrm>
            <a:off x="8610603" y="6429375"/>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3CB2E3F-A3A0-4A9D-92F4-01E5AEBD936A}" type="slidenum">
              <a:t>3</a:t>
            </a:fld>
            <a:endParaRPr lang="en-GB" sz="900" b="0" i="0" u="none" strike="noStrike" kern="1200" cap="all" spc="150" baseline="0">
              <a:solidFill>
                <a:srgbClr val="FFFFFF"/>
              </a:solidFill>
              <a:uFillTx/>
              <a:latin typeface="Avenir Next LT Pro"/>
            </a:endParaRPr>
          </a:p>
        </p:txBody>
      </p:sp>
      <p:sp>
        <p:nvSpPr>
          <p:cNvPr id="5" name="TextBox 4">
            <a:extLst>
              <a:ext uri="{FF2B5EF4-FFF2-40B4-BE49-F238E27FC236}">
                <a16:creationId xmlns:a16="http://schemas.microsoft.com/office/drawing/2014/main" id="{C4C0784D-1F62-F075-A5E0-4BBFC8E32718}"/>
              </a:ext>
            </a:extLst>
          </p:cNvPr>
          <p:cNvSpPr txBox="1"/>
          <p:nvPr/>
        </p:nvSpPr>
        <p:spPr>
          <a:xfrm>
            <a:off x="1075764" y="1116107"/>
            <a:ext cx="10488707" cy="643252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venir Next LT Pro"/>
              </a:rPr>
              <a:t>Bartel, M. (2023) </a:t>
            </a:r>
            <a:r>
              <a:rPr lang="en-GB" sz="1400" b="0" i="1" u="none" strike="noStrike" kern="1200" cap="none" spc="0" baseline="0">
                <a:solidFill>
                  <a:srgbClr val="000000"/>
                </a:solidFill>
                <a:uFillTx/>
                <a:latin typeface="Avenir Next LT Pro"/>
              </a:rPr>
              <a:t>Overview of the digestive system - digestive disorders</a:t>
            </a:r>
            <a:r>
              <a:rPr lang="en-GB" sz="1400" b="0" i="0" u="none" strike="noStrike" kern="1200" cap="none" spc="0" baseline="0">
                <a:solidFill>
                  <a:srgbClr val="000000"/>
                </a:solidFill>
                <a:uFillTx/>
                <a:latin typeface="Avenir Next LT Pro"/>
              </a:rPr>
              <a:t>, </a:t>
            </a:r>
            <a:r>
              <a:rPr lang="en-GB" sz="1400" b="0" i="1" u="none" strike="noStrike" kern="1200" cap="none" spc="0" baseline="0">
                <a:solidFill>
                  <a:srgbClr val="000000"/>
                </a:solidFill>
                <a:uFillTx/>
                <a:latin typeface="Avenir Next LT Pro"/>
              </a:rPr>
              <a:t>MSD Manual Consumer Version</a:t>
            </a:r>
            <a:r>
              <a:rPr lang="en-GB" sz="1400" b="0" i="0" u="none" strike="noStrike" kern="1200" cap="none" spc="0" baseline="0">
                <a:solidFill>
                  <a:srgbClr val="000000"/>
                </a:solidFill>
                <a:uFillTx/>
                <a:latin typeface="Avenir Next LT Pro"/>
              </a:rPr>
              <a:t>. Available at: https://www.msdmanuals.com/home/digestive-disorders/biology-of-the-digestive-system/overview-of-the-digestive-system (Accessed: 16 June 2023).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venir Next LT Pro"/>
              </a:rPr>
              <a:t> Bennett, C. (2022) </a:t>
            </a:r>
            <a:r>
              <a:rPr lang="en-GB" sz="1400" b="0" i="1" u="none" strike="noStrike" kern="1200" cap="none" spc="0" baseline="0">
                <a:solidFill>
                  <a:srgbClr val="000000"/>
                </a:solidFill>
                <a:uFillTx/>
                <a:latin typeface="Avenir Next LT Pro"/>
              </a:rPr>
              <a:t>What does the large intestine do?</a:t>
            </a:r>
            <a:r>
              <a:rPr lang="en-GB" sz="1400" b="0" i="0" u="none" strike="noStrike" kern="1200" cap="none" spc="0" baseline="0">
                <a:solidFill>
                  <a:srgbClr val="000000"/>
                </a:solidFill>
                <a:uFillTx/>
                <a:latin typeface="Avenir Next LT Pro"/>
              </a:rPr>
              <a:t>, </a:t>
            </a:r>
            <a:r>
              <a:rPr lang="en-GB" sz="1400" b="0" i="1" u="none" strike="noStrike" kern="1200" cap="none" spc="0" baseline="0">
                <a:solidFill>
                  <a:srgbClr val="000000"/>
                </a:solidFill>
                <a:uFillTx/>
                <a:latin typeface="Avenir Next LT Pro"/>
              </a:rPr>
              <a:t>News</a:t>
            </a:r>
            <a:r>
              <a:rPr lang="en-GB" sz="1400" b="0" i="0" u="none" strike="noStrike" kern="1200" cap="none" spc="0" baseline="0">
                <a:solidFill>
                  <a:srgbClr val="000000"/>
                </a:solidFill>
                <a:uFillTx/>
                <a:latin typeface="Avenir Next LT Pro"/>
              </a:rPr>
              <a:t>. Available at: https://www.news-medical.net/health/What-Does-the-Large-Intestine-Do.aspx (Accessed: 16 June 2023).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venir Next LT Pro"/>
              </a:rPr>
              <a:t>Bennington-Castro, J., Iliades, C. and Bennington-Castro, J. (2022) </a:t>
            </a:r>
            <a:r>
              <a:rPr lang="en-GB" sz="1400" b="0" i="1" u="none" strike="noStrike" kern="1200" cap="none" spc="0" baseline="0">
                <a:solidFill>
                  <a:srgbClr val="000000"/>
                </a:solidFill>
                <a:uFillTx/>
                <a:latin typeface="Avenir Next LT Pro"/>
              </a:rPr>
              <a:t>What is an appendix, and what does it do?</a:t>
            </a:r>
            <a:r>
              <a:rPr lang="en-GB" sz="1400" b="0" i="0" u="none" strike="noStrike" kern="1200" cap="none" spc="0" baseline="0">
                <a:solidFill>
                  <a:srgbClr val="000000"/>
                </a:solidFill>
                <a:uFillTx/>
                <a:latin typeface="Avenir Next LT Pro"/>
              </a:rPr>
              <a:t>, </a:t>
            </a:r>
            <a:r>
              <a:rPr lang="en-GB" sz="1400" b="0" i="1" u="none" strike="noStrike" kern="1200" cap="none" spc="0" baseline="0">
                <a:solidFill>
                  <a:srgbClr val="000000"/>
                </a:solidFill>
                <a:uFillTx/>
                <a:latin typeface="Avenir Next LT Pro"/>
              </a:rPr>
              <a:t>EverydayHealth.com</a:t>
            </a:r>
            <a:r>
              <a:rPr lang="en-GB" sz="1400" b="0" i="0" u="none" strike="noStrike" kern="1200" cap="none" spc="0" baseline="0">
                <a:solidFill>
                  <a:srgbClr val="000000"/>
                </a:solidFill>
                <a:uFillTx/>
                <a:latin typeface="Avenir Next LT Pro"/>
              </a:rPr>
              <a:t>. Available at: https://www.ev</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venir Next LT Pro"/>
              </a:rPr>
              <a:t>erydayhealth.com/appendicitis/guide/appendix/ (Accessed: 16 June 2023).</a:t>
            </a:r>
            <a:endParaRPr lang="en-US" sz="1400" b="0" i="0" u="none" strike="noStrike" kern="1200" cap="none" spc="0" baseline="0">
              <a:solidFill>
                <a:srgbClr val="000000"/>
              </a:solidFill>
              <a:uFillTx/>
              <a:latin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1" u="none" strike="noStrike" kern="1200" cap="none" spc="0" baseline="0">
              <a:solidFill>
                <a:srgbClr val="000000"/>
              </a:solidFill>
              <a:uFillTx/>
              <a:latin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Avenir Next LT Pro"/>
              </a:rPr>
              <a:t>Gastroesophageal reflux disease (GERD)</a:t>
            </a:r>
            <a:r>
              <a:rPr lang="en-GB" sz="1400" b="0" i="0" u="none" strike="noStrike" kern="1200" cap="none" spc="0" baseline="0">
                <a:solidFill>
                  <a:srgbClr val="000000"/>
                </a:solidFill>
                <a:uFillTx/>
                <a:latin typeface="Avenir Next LT Pro"/>
              </a:rPr>
              <a:t> (2023) </a:t>
            </a:r>
            <a:r>
              <a:rPr lang="en-GB" sz="1400" b="0" i="1" u="none" strike="noStrike" kern="1200" cap="none" spc="0" baseline="0">
                <a:solidFill>
                  <a:srgbClr val="000000"/>
                </a:solidFill>
                <a:uFillTx/>
                <a:latin typeface="Avenir Next LT Pro"/>
              </a:rPr>
              <a:t>Mayo Clinic</a:t>
            </a:r>
            <a:r>
              <a:rPr lang="en-GB" sz="1400" b="0" i="0" u="none" strike="noStrike" kern="1200" cap="none" spc="0" baseline="0">
                <a:solidFill>
                  <a:srgbClr val="000000"/>
                </a:solidFill>
                <a:uFillTx/>
                <a:latin typeface="Avenir Next LT Pro"/>
              </a:rPr>
              <a:t>. Available at: https://www.mayoclinic.org/diseases-conditions/gerd/symptoms-causes/syc-20361940#:~:text=Gastroesophageal%20reflux%20disease%20(GERD)%20occurs,reflux%20from%20time%20to%20time. (Accessed: 16 June 2023).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Avenir Next LT Pro"/>
              </a:rPr>
              <a:t>Pin on digestive system</a:t>
            </a:r>
            <a:r>
              <a:rPr lang="en-GB" sz="1400" b="0" i="0" u="none" strike="noStrike" kern="1200" cap="none" spc="0" baseline="0">
                <a:solidFill>
                  <a:srgbClr val="000000"/>
                </a:solidFill>
                <a:uFillTx/>
                <a:latin typeface="Avenir Next LT Pro"/>
              </a:rPr>
              <a:t> (2016) </a:t>
            </a:r>
            <a:r>
              <a:rPr lang="en-GB" sz="1400" b="0" i="1" u="none" strike="noStrike" kern="1200" cap="none" spc="0" baseline="0">
                <a:solidFill>
                  <a:srgbClr val="000000"/>
                </a:solidFill>
                <a:uFillTx/>
                <a:latin typeface="Avenir Next LT Pro"/>
              </a:rPr>
              <a:t>Pinterest</a:t>
            </a:r>
            <a:r>
              <a:rPr lang="en-GB" sz="1400" b="0" i="0" u="none" strike="noStrike" kern="1200" cap="none" spc="0" baseline="0">
                <a:solidFill>
                  <a:srgbClr val="000000"/>
                </a:solidFill>
                <a:uFillTx/>
                <a:latin typeface="Avenir Next LT Pro"/>
              </a:rPr>
              <a:t>. Available at: https://www.pinterest.co.uk/pin/310748443019998260/ (Accessed: 16 June 2023).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Avenir Next LT Pro"/>
              </a:rPr>
              <a:t>What is the digestive system?</a:t>
            </a:r>
            <a:r>
              <a:rPr lang="en-GB" sz="1400" b="0" i="0" u="none" strike="noStrike" kern="1200" cap="none" spc="0" baseline="0">
                <a:solidFill>
                  <a:srgbClr val="000000"/>
                </a:solidFill>
                <a:uFillTx/>
                <a:latin typeface="Avenir Next LT Pro"/>
              </a:rPr>
              <a:t> (2022) </a:t>
            </a:r>
            <a:r>
              <a:rPr lang="en-GB" sz="1400" b="0" i="1" u="none" strike="noStrike" kern="1200" cap="none" spc="0" baseline="0">
                <a:solidFill>
                  <a:srgbClr val="000000"/>
                </a:solidFill>
                <a:uFillTx/>
                <a:latin typeface="Avenir Next LT Pro"/>
              </a:rPr>
              <a:t>BBC Bitesize</a:t>
            </a:r>
            <a:r>
              <a:rPr lang="en-GB" sz="1400" b="0" i="0" u="none" strike="noStrike" kern="1200" cap="none" spc="0" baseline="0">
                <a:solidFill>
                  <a:srgbClr val="000000"/>
                </a:solidFill>
                <a:uFillTx/>
                <a:latin typeface="Avenir Next LT Pro"/>
              </a:rPr>
              <a:t>. Available at: https://www.bbc.co.uk/bitesize/topics/zcyycdm/articles/z8bntrd (Accessed: 16 June 2023).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venir Next L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Tree>
  </p:cSld>
  <p:clrMapOvr>
    <a:masterClrMapping/>
  </p:clrMapOvr>
</p:sld>
</file>

<file path=ppt/theme/theme1.xml><?xml version="1.0" encoding="utf-8"?>
<a:theme xmlns:a="http://schemas.openxmlformats.org/drawingml/2006/main" name="Luminous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%7bA7F7F41E-9A25-4B00-B64E-FE001FC17806%7dtf00537603_win32</Template>
  <TotalTime>0</TotalTime>
  <Words>668</Words>
  <Application>Microsoft Office PowerPoint</Application>
  <PresentationFormat>Widescreen</PresentationFormat>
  <Paragraphs>71</Paragraphs>
  <Slides>3</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vt:i4>
      </vt:variant>
    </vt:vector>
  </HeadingPairs>
  <TitlesOfParts>
    <vt:vector size="13" baseType="lpstr">
      <vt:lpstr>Arial</vt:lpstr>
      <vt:lpstr>Arial</vt:lpstr>
      <vt:lpstr>Avenir Next LT Pro</vt:lpstr>
      <vt:lpstr>Calibri</vt:lpstr>
      <vt:lpstr>Dreaming Outloud Script Pro</vt:lpstr>
      <vt:lpstr>Google Sans</vt:lpstr>
      <vt:lpstr>ReithSans</vt:lpstr>
      <vt:lpstr>Sabon Next LT</vt:lpstr>
      <vt:lpstr>Wingdings</vt:lpstr>
      <vt:lpstr>LuminousVTI</vt:lpstr>
      <vt:lpstr>Assessment 1: Individual Academic Poster Presentation </vt:lpstr>
      <vt:lpstr>DIGESTIVE SYSTEM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1: Individual Academic Poster Presentation </dc:title>
  <dc:creator>henna khan</dc:creator>
  <cp:lastModifiedBy>henna khan</cp:lastModifiedBy>
  <cp:revision>1</cp:revision>
  <dcterms:created xsi:type="dcterms:W3CDTF">2023-06-15T23:22:23Z</dcterms:created>
  <dcterms:modified xsi:type="dcterms:W3CDTF">2023-06-16T12:10:11Z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