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ink/ink1.xml" ContentType="application/inkml+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77" r:id="rId6"/>
    <p:sldId id="270" r:id="rId7"/>
    <p:sldId id="278" r:id="rId8"/>
    <p:sldId id="271" r:id="rId9"/>
    <p:sldId id="272" r:id="rId10"/>
    <p:sldId id="262" r:id="rId11"/>
    <p:sldId id="263" r:id="rId12"/>
    <p:sldId id="276" r:id="rId13"/>
    <p:sldId id="264" r:id="rId14"/>
    <p:sldId id="266" r:id="rId15"/>
    <p:sldId id="267" r:id="rId16"/>
    <p:sldId id="274"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6C43D4F-1877-5855-194E-76EEE1077FA5}" name="Oritta Kanderera" initials="OK" userId="dd7e013cfa210ada"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B75A8C-73DD-447C-8186-600D1A03CB11}" v="591" dt="2026-03-26T01:38:20.0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60"/>
  </p:normalViewPr>
  <p:slideViewPr>
    <p:cSldViewPr snapToGrid="0">
      <p:cViewPr>
        <p:scale>
          <a:sx n="76" d="100"/>
          <a:sy n="76" d="100"/>
        </p:scale>
        <p:origin x="296"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8/10/relationships/authors" Target="authors.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ritta Kanderera" userId="dd7e013cfa210ada" providerId="LiveId" clId="{7D5E3DA0-73C6-4F6C-BEA1-5A098CD5CEE5}"/>
    <pc:docChg chg="undo redo custSel addSld delSld modSld sldOrd">
      <pc:chgData name="Oritta Kanderera" userId="dd7e013cfa210ada" providerId="LiveId" clId="{7D5E3DA0-73C6-4F6C-BEA1-5A098CD5CEE5}" dt="2026-03-26T01:39:58.668" v="8938" actId="255"/>
      <pc:docMkLst>
        <pc:docMk/>
      </pc:docMkLst>
      <pc:sldChg chg="addSp delSp modSp mod modAnim delDesignElem">
        <pc:chgData name="Oritta Kanderera" userId="dd7e013cfa210ada" providerId="LiveId" clId="{7D5E3DA0-73C6-4F6C-BEA1-5A098CD5CEE5}" dt="2026-03-12T08:03:47.844" v="5854" actId="255"/>
        <pc:sldMkLst>
          <pc:docMk/>
          <pc:sldMk cId="2110815921" sldId="256"/>
        </pc:sldMkLst>
        <pc:spChg chg="mod">
          <ac:chgData name="Oritta Kanderera" userId="dd7e013cfa210ada" providerId="LiveId" clId="{7D5E3DA0-73C6-4F6C-BEA1-5A098CD5CEE5}" dt="2026-03-12T08:03:24.915" v="5851" actId="2711"/>
          <ac:spMkLst>
            <pc:docMk/>
            <pc:sldMk cId="2110815921" sldId="256"/>
            <ac:spMk id="2" creationId="{DD4693AA-44BF-9D73-BFB0-B425D242B945}"/>
          </ac:spMkLst>
        </pc:spChg>
        <pc:spChg chg="mod">
          <ac:chgData name="Oritta Kanderera" userId="dd7e013cfa210ada" providerId="LiveId" clId="{7D5E3DA0-73C6-4F6C-BEA1-5A098CD5CEE5}" dt="2026-03-12T08:03:47.844" v="5854" actId="255"/>
          <ac:spMkLst>
            <pc:docMk/>
            <pc:sldMk cId="2110815921" sldId="256"/>
            <ac:spMk id="3" creationId="{A0ADCEDF-2C6D-6E99-B3B5-66976B444AEB}"/>
          </ac:spMkLst>
        </pc:spChg>
        <pc:spChg chg="add">
          <ac:chgData name="Oritta Kanderera" userId="dd7e013cfa210ada" providerId="LiveId" clId="{7D5E3DA0-73C6-4F6C-BEA1-5A098CD5CEE5}" dt="2026-03-10T16:14:45.258" v="2645" actId="26606"/>
          <ac:spMkLst>
            <pc:docMk/>
            <pc:sldMk cId="2110815921" sldId="256"/>
            <ac:spMk id="17" creationId="{070784CE-9DD4-4C2D-88B9-D219730A470F}"/>
          </ac:spMkLst>
        </pc:spChg>
        <pc:picChg chg="mod">
          <ac:chgData name="Oritta Kanderera" userId="dd7e013cfa210ada" providerId="LiveId" clId="{7D5E3DA0-73C6-4F6C-BEA1-5A098CD5CEE5}" dt="2026-03-10T16:14:45.258" v="2645" actId="26606"/>
          <ac:picMkLst>
            <pc:docMk/>
            <pc:sldMk cId="2110815921" sldId="256"/>
            <ac:picMk id="5" creationId="{D3FDAB38-6719-9EDD-4F40-C3101A31E054}"/>
          </ac:picMkLst>
        </pc:picChg>
        <pc:cxnChg chg="add">
          <ac:chgData name="Oritta Kanderera" userId="dd7e013cfa210ada" providerId="LiveId" clId="{7D5E3DA0-73C6-4F6C-BEA1-5A098CD5CEE5}" dt="2026-03-10T16:14:45.258" v="2645" actId="26606"/>
          <ac:cxnSpMkLst>
            <pc:docMk/>
            <pc:sldMk cId="2110815921" sldId="256"/>
            <ac:cxnSpMk id="19" creationId="{640A410A-1838-4131-95A6-2BE4F8D412F2}"/>
          </ac:cxnSpMkLst>
        </pc:cxnChg>
      </pc:sldChg>
      <pc:sldChg chg="addSp delSp modSp mod setBg setClrOvrMap delDesignElem modCm">
        <pc:chgData name="Oritta Kanderera" userId="dd7e013cfa210ada" providerId="LiveId" clId="{7D5E3DA0-73C6-4F6C-BEA1-5A098CD5CEE5}" dt="2026-03-12T04:00:45.045" v="5681" actId="26606"/>
        <pc:sldMkLst>
          <pc:docMk/>
          <pc:sldMk cId="3396767941" sldId="257"/>
        </pc:sldMkLst>
        <pc:spChg chg="mod">
          <ac:chgData name="Oritta Kanderera" userId="dd7e013cfa210ada" providerId="LiveId" clId="{7D5E3DA0-73C6-4F6C-BEA1-5A098CD5CEE5}" dt="2026-03-12T04:00:45.045" v="5681" actId="26606"/>
          <ac:spMkLst>
            <pc:docMk/>
            <pc:sldMk cId="3396767941" sldId="257"/>
            <ac:spMk id="6" creationId="{C691CB2C-CBA6-7850-DA6B-F563682019D9}"/>
          </ac:spMkLst>
        </pc:spChg>
        <pc:spChg chg="add">
          <ac:chgData name="Oritta Kanderera" userId="dd7e013cfa210ada" providerId="LiveId" clId="{7D5E3DA0-73C6-4F6C-BEA1-5A098CD5CEE5}" dt="2026-03-12T04:00:45.045" v="5681" actId="26606"/>
          <ac:spMkLst>
            <pc:docMk/>
            <pc:sldMk cId="3396767941" sldId="257"/>
            <ac:spMk id="6160" creationId="{4038CB10-1F5C-4D54-9DF7-12586DE5B007}"/>
          </ac:spMkLst>
        </pc:spChg>
        <pc:spChg chg="add">
          <ac:chgData name="Oritta Kanderera" userId="dd7e013cfa210ada" providerId="LiveId" clId="{7D5E3DA0-73C6-4F6C-BEA1-5A098CD5CEE5}" dt="2026-03-12T04:00:45.045" v="5681" actId="26606"/>
          <ac:spMkLst>
            <pc:docMk/>
            <pc:sldMk cId="3396767941" sldId="257"/>
            <ac:spMk id="6161" creationId="{73ED6512-6858-4552-B699-9A97FE9A4EA2}"/>
          </ac:spMkLst>
        </pc:spChg>
        <pc:graphicFrameChg chg="add del mod ord modGraphic">
          <ac:chgData name="Oritta Kanderera" userId="dd7e013cfa210ada" providerId="LiveId" clId="{7D5E3DA0-73C6-4F6C-BEA1-5A098CD5CEE5}" dt="2026-03-12T04:00:45.045" v="5681" actId="26606"/>
          <ac:graphicFrameMkLst>
            <pc:docMk/>
            <pc:sldMk cId="3396767941" sldId="257"/>
            <ac:graphicFrameMk id="9" creationId="{EFF31434-0135-1B3F-6179-DFC34F462258}"/>
          </ac:graphicFrameMkLst>
        </pc:graphicFrameChg>
        <pc:picChg chg="add mod ord">
          <ac:chgData name="Oritta Kanderera" userId="dd7e013cfa210ada" providerId="LiveId" clId="{7D5E3DA0-73C6-4F6C-BEA1-5A098CD5CEE5}" dt="2026-03-12T04:00:45.045" v="5681" actId="26606"/>
          <ac:picMkLst>
            <pc:docMk/>
            <pc:sldMk cId="3396767941" sldId="257"/>
            <ac:picMk id="6146" creationId="{5C547E6E-51FA-B495-BA4F-3EB5AB2D8870}"/>
          </ac:picMkLst>
        </pc:picChg>
        <pc:extLst>
          <p:ext xmlns:p="http://schemas.openxmlformats.org/presentationml/2006/main" uri="{D6D511B9-2390-475A-947B-AFAB55BFBCF1}">
            <pc226:cmChg xmlns:pc226="http://schemas.microsoft.com/office/powerpoint/2022/06/main/command" chg="mod">
              <pc226:chgData name="Oritta Kanderera" userId="dd7e013cfa210ada" providerId="LiveId" clId="{7D5E3DA0-73C6-4F6C-BEA1-5A098CD5CEE5}" dt="2026-03-12T00:32:25.411" v="3891" actId="20577"/>
              <pc2:cmMkLst xmlns:pc2="http://schemas.microsoft.com/office/powerpoint/2019/9/main/command">
                <pc:docMk/>
                <pc:sldMk cId="3396767941" sldId="257"/>
                <pc2:cmMk id="{F56BBE01-0656-46B2-8F7C-8ABB730593B2}"/>
              </pc2:cmMkLst>
            </pc226:cmChg>
          </p:ext>
        </pc:extLst>
      </pc:sldChg>
      <pc:sldChg chg="addSp delSp modSp mod delDesignElem">
        <pc:chgData name="Oritta Kanderera" userId="dd7e013cfa210ada" providerId="LiveId" clId="{7D5E3DA0-73C6-4F6C-BEA1-5A098CD5CEE5}" dt="2026-03-25T22:58:04.635" v="8649" actId="20577"/>
        <pc:sldMkLst>
          <pc:docMk/>
          <pc:sldMk cId="410463972" sldId="258"/>
        </pc:sldMkLst>
        <pc:spChg chg="mod">
          <ac:chgData name="Oritta Kanderera" userId="dd7e013cfa210ada" providerId="LiveId" clId="{7D5E3DA0-73C6-4F6C-BEA1-5A098CD5CEE5}" dt="2026-03-24T17:08:59.050" v="7391" actId="26606"/>
          <ac:spMkLst>
            <pc:docMk/>
            <pc:sldMk cId="410463972" sldId="258"/>
            <ac:spMk id="4" creationId="{40CC961F-32D2-AEF9-A836-755830FFF3B7}"/>
          </ac:spMkLst>
        </pc:spChg>
        <pc:graphicFrameChg chg="mod modGraphic">
          <ac:chgData name="Oritta Kanderera" userId="dd7e013cfa210ada" providerId="LiveId" clId="{7D5E3DA0-73C6-4F6C-BEA1-5A098CD5CEE5}" dt="2026-03-25T22:58:04.635" v="8649" actId="20577"/>
          <ac:graphicFrameMkLst>
            <pc:docMk/>
            <pc:sldMk cId="410463972" sldId="258"/>
            <ac:graphicFrameMk id="9" creationId="{7A16DD2A-7F89-BD54-684E-7D537C06F565}"/>
          </ac:graphicFrameMkLst>
        </pc:graphicFrameChg>
      </pc:sldChg>
      <pc:sldChg chg="addSp delSp modSp mod setClrOvrMap delDesignElem">
        <pc:chgData name="Oritta Kanderera" userId="dd7e013cfa210ada" providerId="LiveId" clId="{7D5E3DA0-73C6-4F6C-BEA1-5A098CD5CEE5}" dt="2026-03-25T21:55:07.648" v="7699" actId="20577"/>
        <pc:sldMkLst>
          <pc:docMk/>
          <pc:sldMk cId="3919199106" sldId="259"/>
        </pc:sldMkLst>
        <pc:spChg chg="mod ord">
          <ac:chgData name="Oritta Kanderera" userId="dd7e013cfa210ada" providerId="LiveId" clId="{7D5E3DA0-73C6-4F6C-BEA1-5A098CD5CEE5}" dt="2026-03-12T04:07:32.674" v="5720" actId="26606"/>
          <ac:spMkLst>
            <pc:docMk/>
            <pc:sldMk cId="3919199106" sldId="259"/>
            <ac:spMk id="2" creationId="{DC541E79-E3B1-71C5-C167-579FE7CA8D66}"/>
          </ac:spMkLst>
        </pc:spChg>
        <pc:graphicFrameChg chg="add del mod ord modGraphic">
          <ac:chgData name="Oritta Kanderera" userId="dd7e013cfa210ada" providerId="LiveId" clId="{7D5E3DA0-73C6-4F6C-BEA1-5A098CD5CEE5}" dt="2026-03-25T21:55:07.648" v="7699" actId="20577"/>
          <ac:graphicFrameMkLst>
            <pc:docMk/>
            <pc:sldMk cId="3919199106" sldId="259"/>
            <ac:graphicFrameMk id="5" creationId="{D74D9B5D-816C-29C5-647E-BCA028C6F93D}"/>
          </ac:graphicFrameMkLst>
        </pc:graphicFrameChg>
        <pc:picChg chg="add mod">
          <ac:chgData name="Oritta Kanderera" userId="dd7e013cfa210ada" providerId="LiveId" clId="{7D5E3DA0-73C6-4F6C-BEA1-5A098CD5CEE5}" dt="2026-03-12T04:03:10.534" v="5691" actId="26606"/>
          <ac:picMkLst>
            <pc:docMk/>
            <pc:sldMk cId="3919199106" sldId="259"/>
            <ac:picMk id="5122" creationId="{206D781E-2694-1AD9-BC7E-EE3CD66C8AA3}"/>
          </ac:picMkLst>
        </pc:picChg>
      </pc:sldChg>
      <pc:sldChg chg="addSp delSp modSp mod setClrOvrMap delDesignElem">
        <pc:chgData name="Oritta Kanderera" userId="dd7e013cfa210ada" providerId="LiveId" clId="{7D5E3DA0-73C6-4F6C-BEA1-5A098CD5CEE5}" dt="2026-03-25T22:09:27.235" v="7841" actId="20577"/>
        <pc:sldMkLst>
          <pc:docMk/>
          <pc:sldMk cId="3661950583" sldId="262"/>
        </pc:sldMkLst>
        <pc:spChg chg="mod">
          <ac:chgData name="Oritta Kanderera" userId="dd7e013cfa210ada" providerId="LiveId" clId="{7D5E3DA0-73C6-4F6C-BEA1-5A098CD5CEE5}" dt="2026-03-10T17:01:22.946" v="3102" actId="207"/>
          <ac:spMkLst>
            <pc:docMk/>
            <pc:sldMk cId="3661950583" sldId="262"/>
            <ac:spMk id="2" creationId="{9AE539D9-C3BE-8587-684B-DB4778DED7CF}"/>
          </ac:spMkLst>
        </pc:spChg>
        <pc:spChg chg="add">
          <ac:chgData name="Oritta Kanderera" userId="dd7e013cfa210ada" providerId="LiveId" clId="{7D5E3DA0-73C6-4F6C-BEA1-5A098CD5CEE5}" dt="2026-03-10T17:01:07.018" v="3101" actId="26606"/>
          <ac:spMkLst>
            <pc:docMk/>
            <pc:sldMk cId="3661950583" sldId="262"/>
            <ac:spMk id="20" creationId="{F7422F06-6017-4361-8872-E0E2CEB20B48}"/>
          </ac:spMkLst>
        </pc:spChg>
        <pc:graphicFrameChg chg="add del mod modGraphic">
          <ac:chgData name="Oritta Kanderera" userId="dd7e013cfa210ada" providerId="LiveId" clId="{7D5E3DA0-73C6-4F6C-BEA1-5A098CD5CEE5}" dt="2026-03-25T22:09:27.235" v="7841" actId="20577"/>
          <ac:graphicFrameMkLst>
            <pc:docMk/>
            <pc:sldMk cId="3661950583" sldId="262"/>
            <ac:graphicFrameMk id="5" creationId="{207BD190-98F3-9C13-C098-AD62195DBF48}"/>
          </ac:graphicFrameMkLst>
        </pc:graphicFrameChg>
      </pc:sldChg>
      <pc:sldChg chg="addSp delSp modSp mod setBg setClrOvrMap delDesignElem">
        <pc:chgData name="Oritta Kanderera" userId="dd7e013cfa210ada" providerId="LiveId" clId="{7D5E3DA0-73C6-4F6C-BEA1-5A098CD5CEE5}" dt="2026-03-24T16:24:44.472" v="7177"/>
        <pc:sldMkLst>
          <pc:docMk/>
          <pc:sldMk cId="1750413539" sldId="263"/>
        </pc:sldMkLst>
        <pc:spChg chg="mod ord">
          <ac:chgData name="Oritta Kanderera" userId="dd7e013cfa210ada" providerId="LiveId" clId="{7D5E3DA0-73C6-4F6C-BEA1-5A098CD5CEE5}" dt="2026-03-12T04:36:14.160" v="5763" actId="26606"/>
          <ac:spMkLst>
            <pc:docMk/>
            <pc:sldMk cId="1750413539" sldId="263"/>
            <ac:spMk id="2" creationId="{0B2BF830-BDED-1436-8194-617EDB101E78}"/>
          </ac:spMkLst>
        </pc:spChg>
        <pc:graphicFrameChg chg="mod ord modGraphic">
          <ac:chgData name="Oritta Kanderera" userId="dd7e013cfa210ada" providerId="LiveId" clId="{7D5E3DA0-73C6-4F6C-BEA1-5A098CD5CEE5}" dt="2026-03-24T16:24:44.472" v="7177"/>
          <ac:graphicFrameMkLst>
            <pc:docMk/>
            <pc:sldMk cId="1750413539" sldId="263"/>
            <ac:graphicFrameMk id="5" creationId="{BE87C60E-8017-F878-24C4-70B6C9D73157}"/>
          </ac:graphicFrameMkLst>
        </pc:graphicFrameChg>
        <pc:picChg chg="add mod ord">
          <ac:chgData name="Oritta Kanderera" userId="dd7e013cfa210ada" providerId="LiveId" clId="{7D5E3DA0-73C6-4F6C-BEA1-5A098CD5CEE5}" dt="2026-03-12T04:36:14.160" v="5763" actId="26606"/>
          <ac:picMkLst>
            <pc:docMk/>
            <pc:sldMk cId="1750413539" sldId="263"/>
            <ac:picMk id="4" creationId="{D895389E-9D35-D770-0915-484D8F809616}"/>
          </ac:picMkLst>
        </pc:picChg>
        <pc:cxnChg chg="add">
          <ac:chgData name="Oritta Kanderera" userId="dd7e013cfa210ada" providerId="LiveId" clId="{7D5E3DA0-73C6-4F6C-BEA1-5A098CD5CEE5}" dt="2026-03-12T04:36:14.160" v="5763" actId="26606"/>
          <ac:cxnSpMkLst>
            <pc:docMk/>
            <pc:sldMk cId="1750413539" sldId="263"/>
            <ac:cxnSpMk id="7" creationId="{3FEFDF7D-B17C-4F16-B8BE-C55FFC7E295E}"/>
          </ac:cxnSpMkLst>
        </pc:cxnChg>
      </pc:sldChg>
      <pc:sldChg chg="addSp delSp modSp mod delDesignElem">
        <pc:chgData name="Oritta Kanderera" userId="dd7e013cfa210ada" providerId="LiveId" clId="{7D5E3DA0-73C6-4F6C-BEA1-5A098CD5CEE5}" dt="2026-03-25T22:49:09.131" v="8618" actId="26606"/>
        <pc:sldMkLst>
          <pc:docMk/>
          <pc:sldMk cId="171916288" sldId="264"/>
        </pc:sldMkLst>
        <pc:spChg chg="mod">
          <ac:chgData name="Oritta Kanderera" userId="dd7e013cfa210ada" providerId="LiveId" clId="{7D5E3DA0-73C6-4F6C-BEA1-5A098CD5CEE5}" dt="2026-03-24T17:03:28.585" v="7382" actId="14100"/>
          <ac:spMkLst>
            <pc:docMk/>
            <pc:sldMk cId="171916288" sldId="264"/>
            <ac:spMk id="2" creationId="{10216313-66FF-E908-830E-452D2A669B4E}"/>
          </ac:spMkLst>
        </pc:spChg>
        <pc:spChg chg="add del mod">
          <ac:chgData name="Oritta Kanderera" userId="dd7e013cfa210ada" providerId="LiveId" clId="{7D5E3DA0-73C6-4F6C-BEA1-5A098CD5CEE5}" dt="2026-03-12T03:41:24.370" v="5621" actId="14100"/>
          <ac:spMkLst>
            <pc:docMk/>
            <pc:sldMk cId="171916288" sldId="264"/>
            <ac:spMk id="6" creationId="{52C9C7F0-49E3-F544-815B-D13BAFFCCEFA}"/>
          </ac:spMkLst>
        </pc:spChg>
        <pc:graphicFrameChg chg="mod modGraphic">
          <ac:chgData name="Oritta Kanderera" userId="dd7e013cfa210ada" providerId="LiveId" clId="{7D5E3DA0-73C6-4F6C-BEA1-5A098CD5CEE5}" dt="2026-03-25T22:49:09.131" v="8618" actId="26606"/>
          <ac:graphicFrameMkLst>
            <pc:docMk/>
            <pc:sldMk cId="171916288" sldId="264"/>
            <ac:graphicFrameMk id="5" creationId="{9D94F627-0C88-D3D6-3A47-449136A8B36E}"/>
          </ac:graphicFrameMkLst>
        </pc:graphicFrameChg>
        <pc:picChg chg="add mod">
          <ac:chgData name="Oritta Kanderera" userId="dd7e013cfa210ada" providerId="LiveId" clId="{7D5E3DA0-73C6-4F6C-BEA1-5A098CD5CEE5}" dt="2026-03-12T03:41:27.184" v="5622" actId="1076"/>
          <ac:picMkLst>
            <pc:docMk/>
            <pc:sldMk cId="171916288" sldId="264"/>
            <ac:picMk id="3076" creationId="{0302CA61-2C28-CF0B-FCC6-A9C0837FF026}"/>
          </ac:picMkLst>
        </pc:picChg>
      </pc:sldChg>
      <pc:sldChg chg="addSp delSp modSp mod delDesignElem">
        <pc:chgData name="Oritta Kanderera" userId="dd7e013cfa210ada" providerId="LiveId" clId="{7D5E3DA0-73C6-4F6C-BEA1-5A098CD5CEE5}" dt="2026-03-25T22:54:22.288" v="8637" actId="11529"/>
        <pc:sldMkLst>
          <pc:docMk/>
          <pc:sldMk cId="3483207119" sldId="266"/>
        </pc:sldMkLst>
        <pc:spChg chg="mod">
          <ac:chgData name="Oritta Kanderera" userId="dd7e013cfa210ada" providerId="LiveId" clId="{7D5E3DA0-73C6-4F6C-BEA1-5A098CD5CEE5}" dt="2026-03-12T08:00:53.374" v="5767" actId="26606"/>
          <ac:spMkLst>
            <pc:docMk/>
            <pc:sldMk cId="3483207119" sldId="266"/>
            <ac:spMk id="2" creationId="{7AB3C854-2F12-9747-A30C-D3E68B19B8BC}"/>
          </ac:spMkLst>
        </pc:spChg>
        <pc:spChg chg="add del">
          <ac:chgData name="Oritta Kanderera" userId="dd7e013cfa210ada" providerId="LiveId" clId="{7D5E3DA0-73C6-4F6C-BEA1-5A098CD5CEE5}" dt="2026-03-25T22:50:36.177" v="8623"/>
          <ac:spMkLst>
            <pc:docMk/>
            <pc:sldMk cId="3483207119" sldId="266"/>
            <ac:spMk id="3" creationId="{4C9074E7-EB0B-C9CF-9C83-1E588B41A200}"/>
          </ac:spMkLst>
        </pc:spChg>
        <pc:spChg chg="add mod">
          <ac:chgData name="Oritta Kanderera" userId="dd7e013cfa210ada" providerId="LiveId" clId="{7D5E3DA0-73C6-4F6C-BEA1-5A098CD5CEE5}" dt="2026-03-25T22:53:49.213" v="8634" actId="11529"/>
          <ac:spMkLst>
            <pc:docMk/>
            <pc:sldMk cId="3483207119" sldId="266"/>
            <ac:spMk id="19" creationId="{F1BF3E58-9C9B-96A9-E66B-302A29890579}"/>
          </ac:spMkLst>
        </pc:spChg>
        <pc:spChg chg="add mod">
          <ac:chgData name="Oritta Kanderera" userId="dd7e013cfa210ada" providerId="LiveId" clId="{7D5E3DA0-73C6-4F6C-BEA1-5A098CD5CEE5}" dt="2026-03-25T22:54:08.278" v="8635" actId="11529"/>
          <ac:spMkLst>
            <pc:docMk/>
            <pc:sldMk cId="3483207119" sldId="266"/>
            <ac:spMk id="20" creationId="{29150857-C994-105F-CF28-BD43DF3382DD}"/>
          </ac:spMkLst>
        </pc:spChg>
        <pc:spChg chg="add">
          <ac:chgData name="Oritta Kanderera" userId="dd7e013cfa210ada" providerId="LiveId" clId="{7D5E3DA0-73C6-4F6C-BEA1-5A098CD5CEE5}" dt="2026-03-25T22:54:22.288" v="8637" actId="11529"/>
          <ac:spMkLst>
            <pc:docMk/>
            <pc:sldMk cId="3483207119" sldId="266"/>
            <ac:spMk id="21" creationId="{D2C4098A-F1A9-D5EE-3279-58ED1EDB228F}"/>
          </ac:spMkLst>
        </pc:spChg>
        <pc:graphicFrameChg chg="mod modGraphic">
          <ac:chgData name="Oritta Kanderera" userId="dd7e013cfa210ada" providerId="LiveId" clId="{7D5E3DA0-73C6-4F6C-BEA1-5A098CD5CEE5}" dt="2026-03-25T22:51:15.542" v="8626"/>
          <ac:graphicFrameMkLst>
            <pc:docMk/>
            <pc:sldMk cId="3483207119" sldId="266"/>
            <ac:graphicFrameMk id="5" creationId="{42FAA6D8-B776-1C02-E9C8-64B9387526F2}"/>
          </ac:graphicFrameMkLst>
        </pc:graphicFrameChg>
        <pc:inkChg chg="add">
          <ac:chgData name="Oritta Kanderera" userId="dd7e013cfa210ada" providerId="LiveId" clId="{7D5E3DA0-73C6-4F6C-BEA1-5A098CD5CEE5}" dt="2026-03-24T21:58:12.166" v="7431" actId="9405"/>
          <ac:inkMkLst>
            <pc:docMk/>
            <pc:sldMk cId="3483207119" sldId="266"/>
            <ac:inkMk id="7" creationId="{232C6A01-50A6-B868-2D88-B6544D9F6226}"/>
          </ac:inkMkLst>
        </pc:inkChg>
        <pc:cxnChg chg="add del mod">
          <ac:chgData name="Oritta Kanderera" userId="dd7e013cfa210ada" providerId="LiveId" clId="{7D5E3DA0-73C6-4F6C-BEA1-5A098CD5CEE5}" dt="2026-03-25T22:54:14.232" v="8636" actId="478"/>
          <ac:cxnSpMkLst>
            <pc:docMk/>
            <pc:sldMk cId="3483207119" sldId="266"/>
            <ac:cxnSpMk id="6" creationId="{A8440F8A-A416-66DC-D183-F7E9B36F2AE4}"/>
          </ac:cxnSpMkLst>
        </pc:cxnChg>
        <pc:cxnChg chg="add mod">
          <ac:chgData name="Oritta Kanderera" userId="dd7e013cfa210ada" providerId="LiveId" clId="{7D5E3DA0-73C6-4F6C-BEA1-5A098CD5CEE5}" dt="2026-03-24T21:59:22.481" v="7434" actId="14100"/>
          <ac:cxnSpMkLst>
            <pc:docMk/>
            <pc:sldMk cId="3483207119" sldId="266"/>
            <ac:cxnSpMk id="9" creationId="{A8820C6D-5418-9A0A-758B-25753174581B}"/>
          </ac:cxnSpMkLst>
        </pc:cxnChg>
        <pc:cxnChg chg="add del">
          <ac:chgData name="Oritta Kanderera" userId="dd7e013cfa210ada" providerId="LiveId" clId="{7D5E3DA0-73C6-4F6C-BEA1-5A098CD5CEE5}" dt="2026-03-25T22:51:08.673" v="8625" actId="11529"/>
          <ac:cxnSpMkLst>
            <pc:docMk/>
            <pc:sldMk cId="3483207119" sldId="266"/>
            <ac:cxnSpMk id="10" creationId="{1893396F-B267-02BE-E876-8B563207FB0C}"/>
          </ac:cxnSpMkLst>
        </pc:cxnChg>
        <pc:cxnChg chg="add del">
          <ac:chgData name="Oritta Kanderera" userId="dd7e013cfa210ada" providerId="LiveId" clId="{7D5E3DA0-73C6-4F6C-BEA1-5A098CD5CEE5}" dt="2026-03-25T22:52:13.093" v="8630" actId="11529"/>
          <ac:cxnSpMkLst>
            <pc:docMk/>
            <pc:sldMk cId="3483207119" sldId="266"/>
            <ac:cxnSpMk id="12" creationId="{F1366EAF-7709-5556-B294-56D2433E3476}"/>
          </ac:cxnSpMkLst>
        </pc:cxnChg>
        <pc:cxnChg chg="add del">
          <ac:chgData name="Oritta Kanderera" userId="dd7e013cfa210ada" providerId="LiveId" clId="{7D5E3DA0-73C6-4F6C-BEA1-5A098CD5CEE5}" dt="2026-03-25T22:52:04.369" v="8629" actId="11529"/>
          <ac:cxnSpMkLst>
            <pc:docMk/>
            <pc:sldMk cId="3483207119" sldId="266"/>
            <ac:cxnSpMk id="14" creationId="{F9557E8B-93B2-FE18-0CB7-33E5BBEBEFE6}"/>
          </ac:cxnSpMkLst>
        </pc:cxnChg>
        <pc:cxnChg chg="add del">
          <ac:chgData name="Oritta Kanderera" userId="dd7e013cfa210ada" providerId="LiveId" clId="{7D5E3DA0-73C6-4F6C-BEA1-5A098CD5CEE5}" dt="2026-03-25T22:52:34.683" v="8632" actId="11529"/>
          <ac:cxnSpMkLst>
            <pc:docMk/>
            <pc:sldMk cId="3483207119" sldId="266"/>
            <ac:cxnSpMk id="16" creationId="{9A212785-B3F1-AD01-F883-8752E752DA8C}"/>
          </ac:cxnSpMkLst>
        </pc:cxnChg>
        <pc:cxnChg chg="add mod">
          <ac:chgData name="Oritta Kanderera" userId="dd7e013cfa210ada" providerId="LiveId" clId="{7D5E3DA0-73C6-4F6C-BEA1-5A098CD5CEE5}" dt="2026-03-25T22:53:05.221" v="8633" actId="11529"/>
          <ac:cxnSpMkLst>
            <pc:docMk/>
            <pc:sldMk cId="3483207119" sldId="266"/>
            <ac:cxnSpMk id="18" creationId="{82F18233-F8BF-7C2B-70DF-F97423E0AB9C}"/>
          </ac:cxnSpMkLst>
        </pc:cxnChg>
      </pc:sldChg>
      <pc:sldChg chg="addSp delSp modSp mod delDesignElem">
        <pc:chgData name="Oritta Kanderera" userId="dd7e013cfa210ada" providerId="LiveId" clId="{7D5E3DA0-73C6-4F6C-BEA1-5A098CD5CEE5}" dt="2026-03-12T03:46:15.018" v="5644" actId="2711"/>
        <pc:sldMkLst>
          <pc:docMk/>
          <pc:sldMk cId="2561124592" sldId="267"/>
        </pc:sldMkLst>
        <pc:spChg chg="mod">
          <ac:chgData name="Oritta Kanderera" userId="dd7e013cfa210ada" providerId="LiveId" clId="{7D5E3DA0-73C6-4F6C-BEA1-5A098CD5CEE5}" dt="2026-03-12T03:46:15.018" v="5644" actId="2711"/>
          <ac:spMkLst>
            <pc:docMk/>
            <pc:sldMk cId="2561124592" sldId="267"/>
            <ac:spMk id="3" creationId="{39B094CB-AD06-E5D4-3772-F613616FB28B}"/>
          </ac:spMkLst>
        </pc:spChg>
        <pc:graphicFrameChg chg="mod modGraphic">
          <ac:chgData name="Oritta Kanderera" userId="dd7e013cfa210ada" providerId="LiveId" clId="{7D5E3DA0-73C6-4F6C-BEA1-5A098CD5CEE5}" dt="2026-03-12T03:46:04.914" v="5643" actId="2711"/>
          <ac:graphicFrameMkLst>
            <pc:docMk/>
            <pc:sldMk cId="2561124592" sldId="267"/>
            <ac:graphicFrameMk id="6" creationId="{C2968BA2-0672-D7E3-D16F-06CA488589F9}"/>
          </ac:graphicFrameMkLst>
        </pc:graphicFrameChg>
      </pc:sldChg>
      <pc:sldChg chg="addSp delSp modSp new add del mod setBg modCm">
        <pc:chgData name="Oritta Kanderera" userId="dd7e013cfa210ada" providerId="LiveId" clId="{7D5E3DA0-73C6-4F6C-BEA1-5A098CD5CEE5}" dt="2026-03-26T01:09:02.465" v="8807" actId="2696"/>
        <pc:sldMkLst>
          <pc:docMk/>
          <pc:sldMk cId="782900629" sldId="270"/>
        </pc:sldMkLst>
        <pc:spChg chg="mod">
          <ac:chgData name="Oritta Kanderera" userId="dd7e013cfa210ada" providerId="LiveId" clId="{7D5E3DA0-73C6-4F6C-BEA1-5A098CD5CEE5}" dt="2026-03-12T03:07:47.001" v="5475" actId="255"/>
          <ac:spMkLst>
            <pc:docMk/>
            <pc:sldMk cId="782900629" sldId="270"/>
            <ac:spMk id="2" creationId="{71170BFD-58AF-559E-AEA3-8EF15EBF17F2}"/>
          </ac:spMkLst>
        </pc:spChg>
        <pc:graphicFrameChg chg="add mod modGraphic">
          <ac:chgData name="Oritta Kanderera" userId="dd7e013cfa210ada" providerId="LiveId" clId="{7D5E3DA0-73C6-4F6C-BEA1-5A098CD5CEE5}" dt="2026-03-12T03:08:37.605" v="5480" actId="255"/>
          <ac:graphicFrameMkLst>
            <pc:docMk/>
            <pc:sldMk cId="782900629" sldId="270"/>
            <ac:graphicFrameMk id="5" creationId="{BEFFB579-4DFE-3E6B-5051-196CCE7D5146}"/>
          </ac:graphicFrameMkLst>
        </pc:graphicFrameChg>
        <pc:extLst>
          <p:ext xmlns:p="http://schemas.openxmlformats.org/presentationml/2006/main" uri="{D6D511B9-2390-475A-947B-AFAB55BFBCF1}">
            <pc226:cmChg xmlns:pc226="http://schemas.microsoft.com/office/powerpoint/2022/06/main/command" chg="mod">
              <pc226:chgData name="Oritta Kanderera" userId="dd7e013cfa210ada" providerId="LiveId" clId="{7D5E3DA0-73C6-4F6C-BEA1-5A098CD5CEE5}" dt="2026-03-12T00:37:39.529" v="4026" actId="20577"/>
              <pc2:cmMkLst xmlns:pc2="http://schemas.microsoft.com/office/powerpoint/2019/9/main/command">
                <pc:docMk/>
                <pc:sldMk cId="782900629" sldId="270"/>
                <pc2:cmMk id="{5C2674E5-0667-463B-8E8F-56E8C9352529}"/>
              </pc2:cmMkLst>
            </pc226:cmChg>
          </p:ext>
        </pc:extLst>
      </pc:sldChg>
      <pc:sldChg chg="addSp delSp modSp new mod setBg modCm">
        <pc:chgData name="Oritta Kanderera" userId="dd7e013cfa210ada" providerId="LiveId" clId="{7D5E3DA0-73C6-4F6C-BEA1-5A098CD5CEE5}" dt="2026-03-24T15:27:59.913" v="6494" actId="113"/>
        <pc:sldMkLst>
          <pc:docMk/>
          <pc:sldMk cId="1082510888" sldId="271"/>
        </pc:sldMkLst>
        <pc:spChg chg="mod">
          <ac:chgData name="Oritta Kanderera" userId="dd7e013cfa210ada" providerId="LiveId" clId="{7D5E3DA0-73C6-4F6C-BEA1-5A098CD5CEE5}" dt="2026-03-12T03:05:28.661" v="5458" actId="2711"/>
          <ac:spMkLst>
            <pc:docMk/>
            <pc:sldMk cId="1082510888" sldId="271"/>
            <ac:spMk id="2" creationId="{1FB6E6C4-6071-21C6-DB96-A583A56DB37B}"/>
          </ac:spMkLst>
        </pc:spChg>
        <pc:graphicFrameChg chg="add mod modGraphic">
          <ac:chgData name="Oritta Kanderera" userId="dd7e013cfa210ada" providerId="LiveId" clId="{7D5E3DA0-73C6-4F6C-BEA1-5A098CD5CEE5}" dt="2026-03-24T15:27:59.913" v="6494" actId="113"/>
          <ac:graphicFrameMkLst>
            <pc:docMk/>
            <pc:sldMk cId="1082510888" sldId="271"/>
            <ac:graphicFrameMk id="5" creationId="{B073A6B4-A66D-96A4-D7A8-EE8BE8DA4B1E}"/>
          </ac:graphicFrameMkLst>
        </pc:graphicFrameChg>
        <pc:extLst>
          <p:ext xmlns:p="http://schemas.openxmlformats.org/presentationml/2006/main" uri="{D6D511B9-2390-475A-947B-AFAB55BFBCF1}">
            <pc226:cmChg xmlns:pc226="http://schemas.microsoft.com/office/powerpoint/2022/06/main/command" chg="mod">
              <pc226:chgData name="Oritta Kanderera" userId="dd7e013cfa210ada" providerId="LiveId" clId="{7D5E3DA0-73C6-4F6C-BEA1-5A098CD5CEE5}" dt="2026-03-12T00:36:40.391" v="4021" actId="20577"/>
              <pc2:cmMkLst xmlns:pc2="http://schemas.microsoft.com/office/powerpoint/2019/9/main/command">
                <pc:docMk/>
                <pc:sldMk cId="1082510888" sldId="271"/>
                <pc2:cmMk id="{401B5EFA-F549-416C-B764-808908161561}"/>
              </pc2:cmMkLst>
            </pc226:cmChg>
          </p:ext>
        </pc:extLst>
      </pc:sldChg>
      <pc:sldChg chg="addSp delSp modSp add mod setBg">
        <pc:chgData name="Oritta Kanderera" userId="dd7e013cfa210ada" providerId="LiveId" clId="{7D5E3DA0-73C6-4F6C-BEA1-5A098CD5CEE5}" dt="2026-03-12T03:06:59.387" v="5471" actId="2711"/>
        <pc:sldMkLst>
          <pc:docMk/>
          <pc:sldMk cId="3479944545" sldId="272"/>
        </pc:sldMkLst>
        <pc:spChg chg="mod">
          <ac:chgData name="Oritta Kanderera" userId="dd7e013cfa210ada" providerId="LiveId" clId="{7D5E3DA0-73C6-4F6C-BEA1-5A098CD5CEE5}" dt="2026-03-12T03:06:04.448" v="5462" actId="255"/>
          <ac:spMkLst>
            <pc:docMk/>
            <pc:sldMk cId="3479944545" sldId="272"/>
            <ac:spMk id="2" creationId="{657A13A6-763C-7A4C-8435-E0F2B3DD0F94}"/>
          </ac:spMkLst>
        </pc:spChg>
        <pc:graphicFrameChg chg="add mod modGraphic">
          <ac:chgData name="Oritta Kanderera" userId="dd7e013cfa210ada" providerId="LiveId" clId="{7D5E3DA0-73C6-4F6C-BEA1-5A098CD5CEE5}" dt="2026-03-12T03:06:59.387" v="5471" actId="2711"/>
          <ac:graphicFrameMkLst>
            <pc:docMk/>
            <pc:sldMk cId="3479944545" sldId="272"/>
            <ac:graphicFrameMk id="5" creationId="{E4A3DA16-2236-7454-C430-9FC468EA97B4}"/>
          </ac:graphicFrameMkLst>
        </pc:graphicFrameChg>
      </pc:sldChg>
      <pc:sldChg chg="addSp delSp modSp new mod">
        <pc:chgData name="Oritta Kanderera" userId="dd7e013cfa210ada" providerId="LiveId" clId="{7D5E3DA0-73C6-4F6C-BEA1-5A098CD5CEE5}" dt="2026-03-26T01:17:47.601" v="8840" actId="255"/>
        <pc:sldMkLst>
          <pc:docMk/>
          <pc:sldMk cId="3201305605" sldId="274"/>
        </pc:sldMkLst>
        <pc:spChg chg="mod">
          <ac:chgData name="Oritta Kanderera" userId="dd7e013cfa210ada" providerId="LiveId" clId="{7D5E3DA0-73C6-4F6C-BEA1-5A098CD5CEE5}" dt="2026-03-26T01:17:30.392" v="8837" actId="14100"/>
          <ac:spMkLst>
            <pc:docMk/>
            <pc:sldMk cId="3201305605" sldId="274"/>
            <ac:spMk id="2" creationId="{A5F3CE73-75BA-96DD-E970-24F60E1AB98B}"/>
          </ac:spMkLst>
        </pc:spChg>
        <pc:spChg chg="mod">
          <ac:chgData name="Oritta Kanderera" userId="dd7e013cfa210ada" providerId="LiveId" clId="{7D5E3DA0-73C6-4F6C-BEA1-5A098CD5CEE5}" dt="2026-03-26T01:17:47.601" v="8840" actId="255"/>
          <ac:spMkLst>
            <pc:docMk/>
            <pc:sldMk cId="3201305605" sldId="274"/>
            <ac:spMk id="3" creationId="{27DF285F-1D88-E865-33A7-467587B551A2}"/>
          </ac:spMkLst>
        </pc:spChg>
        <pc:spChg chg="add mod">
          <ac:chgData name="Oritta Kanderera" userId="dd7e013cfa210ada" providerId="LiveId" clId="{7D5E3DA0-73C6-4F6C-BEA1-5A098CD5CEE5}" dt="2026-03-12T08:02:34.473" v="5849" actId="20577"/>
          <ac:spMkLst>
            <pc:docMk/>
            <pc:sldMk cId="3201305605" sldId="274"/>
            <ac:spMk id="4" creationId="{A05E93C9-9E5B-580C-9FDC-434A67B3BED2}"/>
          </ac:spMkLst>
        </pc:spChg>
        <pc:spChg chg="add mod">
          <ac:chgData name="Oritta Kanderera" userId="dd7e013cfa210ada" providerId="LiveId" clId="{7D5E3DA0-73C6-4F6C-BEA1-5A098CD5CEE5}" dt="2026-03-16T01:40:03.472" v="6153" actId="20577"/>
          <ac:spMkLst>
            <pc:docMk/>
            <pc:sldMk cId="3201305605" sldId="274"/>
            <ac:spMk id="5" creationId="{F0290DB2-BB87-09BF-43E2-E7B717A5C6DF}"/>
          </ac:spMkLst>
        </pc:spChg>
        <pc:spChg chg="add">
          <ac:chgData name="Oritta Kanderera" userId="dd7e013cfa210ada" providerId="LiveId" clId="{7D5E3DA0-73C6-4F6C-BEA1-5A098CD5CEE5}" dt="2026-03-25T22:34:59.107" v="8180"/>
          <ac:spMkLst>
            <pc:docMk/>
            <pc:sldMk cId="3201305605" sldId="274"/>
            <ac:spMk id="6" creationId="{BCECF3AE-B6E7-62E9-38A7-559C32594F0A}"/>
          </ac:spMkLst>
        </pc:spChg>
        <pc:spChg chg="add del mod">
          <ac:chgData name="Oritta Kanderera" userId="dd7e013cfa210ada" providerId="LiveId" clId="{7D5E3DA0-73C6-4F6C-BEA1-5A098CD5CEE5}" dt="2026-03-25T22:35:47.566" v="8432" actId="478"/>
          <ac:spMkLst>
            <pc:docMk/>
            <pc:sldMk cId="3201305605" sldId="274"/>
            <ac:spMk id="7" creationId="{46493F86-A50F-0B48-F52A-C292BCA75B42}"/>
          </ac:spMkLst>
        </pc:spChg>
      </pc:sldChg>
      <pc:sldChg chg="addSp delSp modSp new mod">
        <pc:chgData name="Oritta Kanderera" userId="dd7e013cfa210ada" providerId="LiveId" clId="{7D5E3DA0-73C6-4F6C-BEA1-5A098CD5CEE5}" dt="2026-03-26T01:18:03.860" v="8843" actId="20577"/>
        <pc:sldMkLst>
          <pc:docMk/>
          <pc:sldMk cId="3387092514" sldId="275"/>
        </pc:sldMkLst>
        <pc:spChg chg="mod">
          <ac:chgData name="Oritta Kanderera" userId="dd7e013cfa210ada" providerId="LiveId" clId="{7D5E3DA0-73C6-4F6C-BEA1-5A098CD5CEE5}" dt="2026-03-25T22:42:32.238" v="8603" actId="14100"/>
          <ac:spMkLst>
            <pc:docMk/>
            <pc:sldMk cId="3387092514" sldId="275"/>
            <ac:spMk id="2" creationId="{3AD9B8FE-B5F7-3DBC-8BAE-7F7A310041D9}"/>
          </ac:spMkLst>
        </pc:spChg>
        <pc:spChg chg="mod">
          <ac:chgData name="Oritta Kanderera" userId="dd7e013cfa210ada" providerId="LiveId" clId="{7D5E3DA0-73C6-4F6C-BEA1-5A098CD5CEE5}" dt="2026-03-26T01:18:03.860" v="8843" actId="20577"/>
          <ac:spMkLst>
            <pc:docMk/>
            <pc:sldMk cId="3387092514" sldId="275"/>
            <ac:spMk id="3" creationId="{6CF2DEA4-5E9E-592B-FDA0-DBBC33CD7548}"/>
          </ac:spMkLst>
        </pc:spChg>
        <pc:spChg chg="add del">
          <ac:chgData name="Oritta Kanderera" userId="dd7e013cfa210ada" providerId="LiveId" clId="{7D5E3DA0-73C6-4F6C-BEA1-5A098CD5CEE5}" dt="2026-03-25T22:42:16.079" v="8601" actId="22"/>
          <ac:spMkLst>
            <pc:docMk/>
            <pc:sldMk cId="3387092514" sldId="275"/>
            <ac:spMk id="5" creationId="{33D1B6DE-97A4-AB15-A86F-DEE968EC7331}"/>
          </ac:spMkLst>
        </pc:spChg>
        <pc:spChg chg="add del mod">
          <ac:chgData name="Oritta Kanderera" userId="dd7e013cfa210ada" providerId="LiveId" clId="{7D5E3DA0-73C6-4F6C-BEA1-5A098CD5CEE5}" dt="2026-03-26T01:16:39.221" v="8832"/>
          <ac:spMkLst>
            <pc:docMk/>
            <pc:sldMk cId="3387092514" sldId="275"/>
            <ac:spMk id="6" creationId="{EEE07F6E-B52F-F53C-E878-BABE387D5A09}"/>
          </ac:spMkLst>
        </pc:spChg>
      </pc:sldChg>
      <pc:sldChg chg="addSp delSp modSp new mod ord setBg setClrOvrMap">
        <pc:chgData name="Oritta Kanderera" userId="dd7e013cfa210ada" providerId="LiveId" clId="{7D5E3DA0-73C6-4F6C-BEA1-5A098CD5CEE5}" dt="2026-03-25T22:55:01.560" v="8638" actId="20577"/>
        <pc:sldMkLst>
          <pc:docMk/>
          <pc:sldMk cId="1792630963" sldId="276"/>
        </pc:sldMkLst>
        <pc:spChg chg="mod">
          <ac:chgData name="Oritta Kanderera" userId="dd7e013cfa210ada" providerId="LiveId" clId="{7D5E3DA0-73C6-4F6C-BEA1-5A098CD5CEE5}" dt="2026-03-25T22:55:01.560" v="8638" actId="20577"/>
          <ac:spMkLst>
            <pc:docMk/>
            <pc:sldMk cId="1792630963" sldId="276"/>
            <ac:spMk id="2" creationId="{8846F41C-2846-48DD-C1B6-18A96AE08399}"/>
          </ac:spMkLst>
        </pc:spChg>
        <pc:spChg chg="add">
          <ac:chgData name="Oritta Kanderera" userId="dd7e013cfa210ada" providerId="LiveId" clId="{7D5E3DA0-73C6-4F6C-BEA1-5A098CD5CEE5}" dt="2026-03-25T22:48:16.152" v="8617" actId="26606"/>
          <ac:spMkLst>
            <pc:docMk/>
            <pc:sldMk cId="1792630963" sldId="276"/>
            <ac:spMk id="2055" creationId="{6109556B-EAE9-4435-B409-0519F2CBDB14}"/>
          </ac:spMkLst>
        </pc:spChg>
        <pc:graphicFrameChg chg="add mod ord modGraphic">
          <ac:chgData name="Oritta Kanderera" userId="dd7e013cfa210ada" providerId="LiveId" clId="{7D5E3DA0-73C6-4F6C-BEA1-5A098CD5CEE5}" dt="2026-03-25T22:48:16.152" v="8617" actId="26606"/>
          <ac:graphicFrameMkLst>
            <pc:docMk/>
            <pc:sldMk cId="1792630963" sldId="276"/>
            <ac:graphicFrameMk id="7" creationId="{A5FD301D-EC5B-3748-E982-0BEEE747D98D}"/>
          </ac:graphicFrameMkLst>
        </pc:graphicFrameChg>
        <pc:picChg chg="add mod">
          <ac:chgData name="Oritta Kanderera" userId="dd7e013cfa210ada" providerId="LiveId" clId="{7D5E3DA0-73C6-4F6C-BEA1-5A098CD5CEE5}" dt="2026-03-25T22:48:16.152" v="8617" actId="26606"/>
          <ac:picMkLst>
            <pc:docMk/>
            <pc:sldMk cId="1792630963" sldId="276"/>
            <ac:picMk id="2050" creationId="{022CC6CD-B5FA-69CB-75AD-AA9090EA4DE7}"/>
          </ac:picMkLst>
        </pc:picChg>
        <pc:cxnChg chg="add del">
          <ac:chgData name="Oritta Kanderera" userId="dd7e013cfa210ada" providerId="LiveId" clId="{7D5E3DA0-73C6-4F6C-BEA1-5A098CD5CEE5}" dt="2026-03-25T22:48:16.152" v="8617" actId="26606"/>
          <ac:cxnSpMkLst>
            <pc:docMk/>
            <pc:sldMk cId="1792630963" sldId="276"/>
            <ac:cxnSpMk id="12" creationId="{5ECB1430-5CD1-470D-8F0F-7EDE4C790297}"/>
          </ac:cxnSpMkLst>
        </pc:cxnChg>
        <pc:cxnChg chg="add">
          <ac:chgData name="Oritta Kanderera" userId="dd7e013cfa210ada" providerId="LiveId" clId="{7D5E3DA0-73C6-4F6C-BEA1-5A098CD5CEE5}" dt="2026-03-25T22:48:16.152" v="8617" actId="26606"/>
          <ac:cxnSpMkLst>
            <pc:docMk/>
            <pc:sldMk cId="1792630963" sldId="276"/>
            <ac:cxnSpMk id="2057" creationId="{5814CCBE-423E-41B2-A9F3-82679F490EF4}"/>
          </ac:cxnSpMkLst>
        </pc:cxnChg>
      </pc:sldChg>
      <pc:sldChg chg="addSp delSp modSp new mod setBg">
        <pc:chgData name="Oritta Kanderera" userId="dd7e013cfa210ada" providerId="LiveId" clId="{7D5E3DA0-73C6-4F6C-BEA1-5A098CD5CEE5}" dt="2026-03-24T16:54:27.758" v="7238"/>
        <pc:sldMkLst>
          <pc:docMk/>
          <pc:sldMk cId="380060907" sldId="277"/>
        </pc:sldMkLst>
        <pc:spChg chg="mod">
          <ac:chgData name="Oritta Kanderera" userId="dd7e013cfa210ada" providerId="LiveId" clId="{7D5E3DA0-73C6-4F6C-BEA1-5A098CD5CEE5}" dt="2026-03-24T16:43:06.491" v="7215" actId="26606"/>
          <ac:spMkLst>
            <pc:docMk/>
            <pc:sldMk cId="380060907" sldId="277"/>
            <ac:spMk id="2" creationId="{9BD5C5D5-AF15-C31A-73A1-E42DC284CECD}"/>
          </ac:spMkLst>
        </pc:spChg>
        <pc:graphicFrameChg chg="add mod ord modGraphic">
          <ac:chgData name="Oritta Kanderera" userId="dd7e013cfa210ada" providerId="LiveId" clId="{7D5E3DA0-73C6-4F6C-BEA1-5A098CD5CEE5}" dt="2026-03-24T16:54:27.758" v="7238"/>
          <ac:graphicFrameMkLst>
            <pc:docMk/>
            <pc:sldMk cId="380060907" sldId="277"/>
            <ac:graphicFrameMk id="5" creationId="{6296B726-2029-4AB5-B2FC-0A3239ED49C4}"/>
          </ac:graphicFrameMkLst>
        </pc:graphicFrameChg>
        <pc:picChg chg="add mod ord">
          <ac:chgData name="Oritta Kanderera" userId="dd7e013cfa210ada" providerId="LiveId" clId="{7D5E3DA0-73C6-4F6C-BEA1-5A098CD5CEE5}" dt="2026-03-24T16:43:06.491" v="7215" actId="26606"/>
          <ac:picMkLst>
            <pc:docMk/>
            <pc:sldMk cId="380060907" sldId="277"/>
            <ac:picMk id="2050" creationId="{F67A9A9E-9100-7940-FA9F-10A46808D213}"/>
          </ac:picMkLst>
        </pc:picChg>
        <pc:cxnChg chg="add">
          <ac:chgData name="Oritta Kanderera" userId="dd7e013cfa210ada" providerId="LiveId" clId="{7D5E3DA0-73C6-4F6C-BEA1-5A098CD5CEE5}" dt="2026-03-24T16:43:06.491" v="7215" actId="26606"/>
          <ac:cxnSpMkLst>
            <pc:docMk/>
            <pc:sldMk cId="380060907" sldId="277"/>
            <ac:cxnSpMk id="2059" creationId="{3FEFDF7D-B17C-4F16-B8BE-C55FFC7E295E}"/>
          </ac:cxnSpMkLst>
        </pc:cxnChg>
      </pc:sldChg>
      <pc:sldChg chg="addSp delSp modSp new mod setBg">
        <pc:chgData name="Oritta Kanderera" userId="dd7e013cfa210ada" providerId="LiveId" clId="{7D5E3DA0-73C6-4F6C-BEA1-5A098CD5CEE5}" dt="2026-03-26T01:39:58.668" v="8938" actId="255"/>
        <pc:sldMkLst>
          <pc:docMk/>
          <pc:sldMk cId="2486325501" sldId="278"/>
        </pc:sldMkLst>
        <pc:spChg chg="mod">
          <ac:chgData name="Oritta Kanderera" userId="dd7e013cfa210ada" providerId="LiveId" clId="{7D5E3DA0-73C6-4F6C-BEA1-5A098CD5CEE5}" dt="2026-03-26T01:39:10.419" v="8935" actId="1076"/>
          <ac:spMkLst>
            <pc:docMk/>
            <pc:sldMk cId="2486325501" sldId="278"/>
            <ac:spMk id="2" creationId="{4B6F541C-22EF-CD1D-810C-2F7C02D3C764}"/>
          </ac:spMkLst>
        </pc:spChg>
        <pc:spChg chg="mod">
          <ac:chgData name="Oritta Kanderera" userId="dd7e013cfa210ada" providerId="LiveId" clId="{7D5E3DA0-73C6-4F6C-BEA1-5A098CD5CEE5}" dt="2026-03-26T01:39:58.668" v="8938" actId="255"/>
          <ac:spMkLst>
            <pc:docMk/>
            <pc:sldMk cId="2486325501" sldId="278"/>
            <ac:spMk id="3" creationId="{367B8D2F-978D-40C2-E6E5-A5A1C392DC18}"/>
          </ac:spMkLst>
        </pc:spChg>
        <pc:spChg chg="add del mod">
          <ac:chgData name="Oritta Kanderera" userId="dd7e013cfa210ada" providerId="LiveId" clId="{7D5E3DA0-73C6-4F6C-BEA1-5A098CD5CEE5}" dt="2026-03-26T00:58:00.318" v="8752"/>
          <ac:spMkLst>
            <pc:docMk/>
            <pc:sldMk cId="2486325501" sldId="278"/>
            <ac:spMk id="4" creationId="{2DAE1FDE-5B18-2AA9-A91B-D677A097A0E8}"/>
          </ac:spMkLst>
        </pc:spChg>
        <pc:spChg chg="add del mod">
          <ac:chgData name="Oritta Kanderera" userId="dd7e013cfa210ada" providerId="LiveId" clId="{7D5E3DA0-73C6-4F6C-BEA1-5A098CD5CEE5}" dt="2026-03-26T00:58:00.317" v="8750"/>
          <ac:spMkLst>
            <pc:docMk/>
            <pc:sldMk cId="2486325501" sldId="278"/>
            <ac:spMk id="5" creationId="{E4B0A008-4C34-CDB2-DEB7-66E950B059C0}"/>
          </ac:spMkLst>
        </pc:spChg>
        <pc:spChg chg="add del mod">
          <ac:chgData name="Oritta Kanderera" userId="dd7e013cfa210ada" providerId="LiveId" clId="{7D5E3DA0-73C6-4F6C-BEA1-5A098CD5CEE5}" dt="2026-03-26T00:56:14.457" v="8700"/>
          <ac:spMkLst>
            <pc:docMk/>
            <pc:sldMk cId="2486325501" sldId="278"/>
            <ac:spMk id="6" creationId="{12C23629-F58C-E874-21CC-2CF8782E475E}"/>
          </ac:spMkLst>
        </pc:spChg>
        <pc:spChg chg="add del mod ord">
          <ac:chgData name="Oritta Kanderera" userId="dd7e013cfa210ada" providerId="LiveId" clId="{7D5E3DA0-73C6-4F6C-BEA1-5A098CD5CEE5}" dt="2026-03-26T01:38:20.030" v="8928" actId="478"/>
          <ac:spMkLst>
            <pc:docMk/>
            <pc:sldMk cId="2486325501" sldId="278"/>
            <ac:spMk id="7" creationId="{7D3B454A-B53D-83DB-A31B-EC4DD86A5AD3}"/>
          </ac:spMkLst>
        </pc:spChg>
        <pc:spChg chg="add del">
          <ac:chgData name="Oritta Kanderera" userId="dd7e013cfa210ada" providerId="LiveId" clId="{7D5E3DA0-73C6-4F6C-BEA1-5A098CD5CEE5}" dt="2026-03-26T01:38:00.059" v="8924" actId="26606"/>
          <ac:spMkLst>
            <pc:docMk/>
            <pc:sldMk cId="2486325501" sldId="278"/>
            <ac:spMk id="3080" creationId="{4038CB10-1F5C-4D54-9DF7-12586DE5B007}"/>
          </ac:spMkLst>
        </pc:spChg>
        <pc:spChg chg="add del">
          <ac:chgData name="Oritta Kanderera" userId="dd7e013cfa210ada" providerId="LiveId" clId="{7D5E3DA0-73C6-4F6C-BEA1-5A098CD5CEE5}" dt="2026-03-26T01:38:00.059" v="8924" actId="26606"/>
          <ac:spMkLst>
            <pc:docMk/>
            <pc:sldMk cId="2486325501" sldId="278"/>
            <ac:spMk id="3081" creationId="{73ED6512-6858-4552-B699-9A97FE9A4EA2}"/>
          </ac:spMkLst>
        </pc:spChg>
        <pc:spChg chg="add del">
          <ac:chgData name="Oritta Kanderera" userId="dd7e013cfa210ada" providerId="LiveId" clId="{7D5E3DA0-73C6-4F6C-BEA1-5A098CD5CEE5}" dt="2026-03-26T01:36:16.302" v="8918" actId="26606"/>
          <ac:spMkLst>
            <pc:docMk/>
            <pc:sldMk cId="2486325501" sldId="278"/>
            <ac:spMk id="3083" creationId="{CA4D39DB-AFA4-47BA-A7F2-13A71D210C66}"/>
          </ac:spMkLst>
        </pc:spChg>
        <pc:spChg chg="add del">
          <ac:chgData name="Oritta Kanderera" userId="dd7e013cfa210ada" providerId="LiveId" clId="{7D5E3DA0-73C6-4F6C-BEA1-5A098CD5CEE5}" dt="2026-03-26T01:38:09.793" v="8926" actId="26606"/>
          <ac:spMkLst>
            <pc:docMk/>
            <pc:sldMk cId="2486325501" sldId="278"/>
            <ac:spMk id="3084" creationId="{6109556B-EAE9-4435-B409-0519F2CBDB14}"/>
          </ac:spMkLst>
        </pc:spChg>
        <pc:spChg chg="add del">
          <ac:chgData name="Oritta Kanderera" userId="dd7e013cfa210ada" providerId="LiveId" clId="{7D5E3DA0-73C6-4F6C-BEA1-5A098CD5CEE5}" dt="2026-03-26T01:36:48.579" v="8920" actId="26606"/>
          <ac:spMkLst>
            <pc:docMk/>
            <pc:sldMk cId="2486325501" sldId="278"/>
            <ac:spMk id="3086" creationId="{6109556B-EAE9-4435-B409-0519F2CBDB14}"/>
          </ac:spMkLst>
        </pc:spChg>
        <pc:picChg chg="add mod ord">
          <ac:chgData name="Oritta Kanderera" userId="dd7e013cfa210ada" providerId="LiveId" clId="{7D5E3DA0-73C6-4F6C-BEA1-5A098CD5CEE5}" dt="2026-03-26T01:38:09.802" v="8927" actId="26606"/>
          <ac:picMkLst>
            <pc:docMk/>
            <pc:sldMk cId="2486325501" sldId="278"/>
            <ac:picMk id="3078" creationId="{E66AA527-77FD-13E3-2E99-C693F1896502}"/>
          </ac:picMkLst>
        </pc:picChg>
        <pc:cxnChg chg="add del">
          <ac:chgData name="Oritta Kanderera" userId="dd7e013cfa210ada" providerId="LiveId" clId="{7D5E3DA0-73C6-4F6C-BEA1-5A098CD5CEE5}" dt="2026-03-26T01:36:48.579" v="8920" actId="26606"/>
          <ac:cxnSpMkLst>
            <pc:docMk/>
            <pc:sldMk cId="2486325501" sldId="278"/>
            <ac:cxnSpMk id="3085" creationId="{5814CCBE-423E-41B2-A9F3-82679F490EF4}"/>
          </ac:cxnSpMkLst>
        </pc:cxnChg>
        <pc:cxnChg chg="add del">
          <ac:chgData name="Oritta Kanderera" userId="dd7e013cfa210ada" providerId="LiveId" clId="{7D5E3DA0-73C6-4F6C-BEA1-5A098CD5CEE5}" dt="2026-03-26T01:38:09.793" v="8926" actId="26606"/>
          <ac:cxnSpMkLst>
            <pc:docMk/>
            <pc:sldMk cId="2486325501" sldId="278"/>
            <ac:cxnSpMk id="3087" creationId="{5814CCBE-423E-41B2-A9F3-82679F490EF4}"/>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67BF14-8B37-48CB-9922-24EA95C25F6D}" type="doc">
      <dgm:prSet loTypeId="urn:microsoft.com/office/officeart/2005/8/layout/vList2" loCatId="list" qsTypeId="urn:microsoft.com/office/officeart/2005/8/quickstyle/simple1" qsCatId="simple" csTypeId="urn:microsoft.com/office/officeart/2005/8/colors/accent5_2" csCatId="accent5" phldr="1"/>
      <dgm:spPr/>
      <dgm:t>
        <a:bodyPr/>
        <a:lstStyle/>
        <a:p>
          <a:endParaRPr lang="en-US"/>
        </a:p>
      </dgm:t>
    </dgm:pt>
    <dgm:pt modelId="{2E73A5E7-882C-45D3-9901-F32E3D03F6AC}">
      <dgm:prSet/>
      <dgm:spPr/>
      <dgm:t>
        <a:bodyPr/>
        <a:lstStyle/>
        <a:p>
          <a:r>
            <a:rPr lang="en-GB">
              <a:latin typeface="Arial" panose="020B0604020202020204" pitchFamily="34" charset="0"/>
              <a:cs typeface="Arial" panose="020B0604020202020204" pitchFamily="34" charset="0"/>
            </a:rPr>
            <a:t>The presentation will also discuss the theoretical models, policies, service delivery and challenges in implementing the policies.</a:t>
          </a:r>
          <a:endParaRPr lang="en-US">
            <a:latin typeface="Arial" panose="020B0604020202020204" pitchFamily="34" charset="0"/>
            <a:cs typeface="Arial" panose="020B0604020202020204" pitchFamily="34" charset="0"/>
          </a:endParaRPr>
        </a:p>
      </dgm:t>
    </dgm:pt>
    <dgm:pt modelId="{6DA10D74-43F9-423F-90C3-F5CE17983091}" type="parTrans" cxnId="{2053F6A3-568E-49C5-84C0-9B609284399A}">
      <dgm:prSet/>
      <dgm:spPr/>
      <dgm:t>
        <a:bodyPr/>
        <a:lstStyle/>
        <a:p>
          <a:endParaRPr lang="en-US"/>
        </a:p>
      </dgm:t>
    </dgm:pt>
    <dgm:pt modelId="{DD5AE8D8-605C-47CE-9E25-0EBFF56CF022}" type="sibTrans" cxnId="{2053F6A3-568E-49C5-84C0-9B609284399A}">
      <dgm:prSet/>
      <dgm:spPr/>
      <dgm:t>
        <a:bodyPr/>
        <a:lstStyle/>
        <a:p>
          <a:endParaRPr lang="en-US"/>
        </a:p>
      </dgm:t>
    </dgm:pt>
    <dgm:pt modelId="{B3CDC1BE-9EB1-46A5-B837-042E70FB2BB2}">
      <dgm:prSet/>
      <dgm:spPr/>
      <dgm:t>
        <a:bodyPr/>
        <a:lstStyle/>
        <a:p>
          <a:r>
            <a:rPr lang="en-GB" dirty="0">
              <a:latin typeface="Arial" panose="020B0604020202020204" pitchFamily="34" charset="0"/>
              <a:cs typeface="Arial" panose="020B0604020202020204" pitchFamily="34" charset="0"/>
            </a:rPr>
            <a:t>This presentation examines how health, well-being and sustainable development are increasing in modern healthcare systems.</a:t>
          </a:r>
          <a:endParaRPr lang="en-US" dirty="0">
            <a:latin typeface="Arial" panose="020B0604020202020204" pitchFamily="34" charset="0"/>
            <a:cs typeface="Arial" panose="020B0604020202020204" pitchFamily="34" charset="0"/>
          </a:endParaRPr>
        </a:p>
      </dgm:t>
    </dgm:pt>
    <dgm:pt modelId="{A71E6052-0925-4761-B307-FF1866CDD0CC}" type="sibTrans" cxnId="{22902BC7-3D11-4357-BE0D-07FB82290CFF}">
      <dgm:prSet/>
      <dgm:spPr/>
      <dgm:t>
        <a:bodyPr/>
        <a:lstStyle/>
        <a:p>
          <a:endParaRPr lang="en-US"/>
        </a:p>
      </dgm:t>
    </dgm:pt>
    <dgm:pt modelId="{3E98FB0B-3DDB-41AA-9365-D6D5B70A5331}" type="parTrans" cxnId="{22902BC7-3D11-4357-BE0D-07FB82290CFF}">
      <dgm:prSet/>
      <dgm:spPr/>
      <dgm:t>
        <a:bodyPr/>
        <a:lstStyle/>
        <a:p>
          <a:endParaRPr lang="en-US"/>
        </a:p>
      </dgm:t>
    </dgm:pt>
    <dgm:pt modelId="{92E1784A-F230-4EF2-B654-CCEF196807B1}" type="pres">
      <dgm:prSet presAssocID="{3167BF14-8B37-48CB-9922-24EA95C25F6D}" presName="linear" presStyleCnt="0">
        <dgm:presLayoutVars>
          <dgm:animLvl val="lvl"/>
          <dgm:resizeHandles val="exact"/>
        </dgm:presLayoutVars>
      </dgm:prSet>
      <dgm:spPr/>
    </dgm:pt>
    <dgm:pt modelId="{499CC70F-4B4B-4CB3-98CB-E11B27689025}" type="pres">
      <dgm:prSet presAssocID="{B3CDC1BE-9EB1-46A5-B837-042E70FB2BB2}" presName="parentText" presStyleLbl="node1" presStyleIdx="0" presStyleCnt="2">
        <dgm:presLayoutVars>
          <dgm:chMax val="0"/>
          <dgm:bulletEnabled val="1"/>
        </dgm:presLayoutVars>
      </dgm:prSet>
      <dgm:spPr/>
    </dgm:pt>
    <dgm:pt modelId="{D711DD0F-C96F-49E2-A8A4-0BAF5C686DB1}" type="pres">
      <dgm:prSet presAssocID="{A71E6052-0925-4761-B307-FF1866CDD0CC}" presName="spacer" presStyleCnt="0"/>
      <dgm:spPr/>
    </dgm:pt>
    <dgm:pt modelId="{CDC9C491-C5CA-4124-A80A-A918A7DAF4FB}" type="pres">
      <dgm:prSet presAssocID="{2E73A5E7-882C-45D3-9901-F32E3D03F6AC}" presName="parentText" presStyleLbl="node1" presStyleIdx="1" presStyleCnt="2">
        <dgm:presLayoutVars>
          <dgm:chMax val="0"/>
          <dgm:bulletEnabled val="1"/>
        </dgm:presLayoutVars>
      </dgm:prSet>
      <dgm:spPr/>
    </dgm:pt>
  </dgm:ptLst>
  <dgm:cxnLst>
    <dgm:cxn modelId="{D4CCF608-53C4-4C5E-AB29-AF78B40371ED}" type="presOf" srcId="{B3CDC1BE-9EB1-46A5-B837-042E70FB2BB2}" destId="{499CC70F-4B4B-4CB3-98CB-E11B27689025}" srcOrd="0" destOrd="0" presId="urn:microsoft.com/office/officeart/2005/8/layout/vList2"/>
    <dgm:cxn modelId="{8024E54C-69F0-43F5-B573-EC8EE6454AB8}" type="presOf" srcId="{2E73A5E7-882C-45D3-9901-F32E3D03F6AC}" destId="{CDC9C491-C5CA-4124-A80A-A918A7DAF4FB}" srcOrd="0" destOrd="0" presId="urn:microsoft.com/office/officeart/2005/8/layout/vList2"/>
    <dgm:cxn modelId="{E0872C83-6C72-4A3E-825C-9EA3C1146F40}" type="presOf" srcId="{3167BF14-8B37-48CB-9922-24EA95C25F6D}" destId="{92E1784A-F230-4EF2-B654-CCEF196807B1}" srcOrd="0" destOrd="0" presId="urn:microsoft.com/office/officeart/2005/8/layout/vList2"/>
    <dgm:cxn modelId="{2053F6A3-568E-49C5-84C0-9B609284399A}" srcId="{3167BF14-8B37-48CB-9922-24EA95C25F6D}" destId="{2E73A5E7-882C-45D3-9901-F32E3D03F6AC}" srcOrd="1" destOrd="0" parTransId="{6DA10D74-43F9-423F-90C3-F5CE17983091}" sibTransId="{DD5AE8D8-605C-47CE-9E25-0EBFF56CF022}"/>
    <dgm:cxn modelId="{22902BC7-3D11-4357-BE0D-07FB82290CFF}" srcId="{3167BF14-8B37-48CB-9922-24EA95C25F6D}" destId="{B3CDC1BE-9EB1-46A5-B837-042E70FB2BB2}" srcOrd="0" destOrd="0" parTransId="{3E98FB0B-3DDB-41AA-9365-D6D5B70A5331}" sibTransId="{A71E6052-0925-4761-B307-FF1866CDD0CC}"/>
    <dgm:cxn modelId="{0A3488CF-A7F3-42FA-9975-8D0692014EFB}" type="presParOf" srcId="{92E1784A-F230-4EF2-B654-CCEF196807B1}" destId="{499CC70F-4B4B-4CB3-98CB-E11B27689025}" srcOrd="0" destOrd="0" presId="urn:microsoft.com/office/officeart/2005/8/layout/vList2"/>
    <dgm:cxn modelId="{31552B7A-3A89-4E57-A758-08D87DEB8B16}" type="presParOf" srcId="{92E1784A-F230-4EF2-B654-CCEF196807B1}" destId="{D711DD0F-C96F-49E2-A8A4-0BAF5C686DB1}" srcOrd="1" destOrd="0" presId="urn:microsoft.com/office/officeart/2005/8/layout/vList2"/>
    <dgm:cxn modelId="{07240264-72B4-461D-B0B4-42713F9C32B1}" type="presParOf" srcId="{92E1784A-F230-4EF2-B654-CCEF196807B1}" destId="{CDC9C491-C5CA-4124-A80A-A918A7DAF4F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A8B646-6FD1-44C1-AD0A-AF86363EDF5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8BD967F-8D2F-45EB-A85D-5831D06F2FEF}">
      <dgm:prSet/>
      <dgm:spPr/>
      <dgm:t>
        <a:bodyPr/>
        <a:lstStyle/>
        <a:p>
          <a:pPr>
            <a:lnSpc>
              <a:spcPct val="100000"/>
            </a:lnSpc>
          </a:pPr>
          <a:r>
            <a:rPr lang="en-GB" dirty="0">
              <a:solidFill>
                <a:schemeClr val="tx1"/>
              </a:solidFill>
              <a:latin typeface="Arial" panose="020B0604020202020204" pitchFamily="34" charset="0"/>
              <a:cs typeface="Arial" panose="020B0604020202020204" pitchFamily="34" charset="0"/>
            </a:rPr>
            <a:t>According to the World Health Organisation, health is more than just an absence of sickness; it is a condition of physical, mental, and social well-being.</a:t>
          </a:r>
          <a:endParaRPr lang="en-GB" b="1" dirty="0">
            <a:solidFill>
              <a:schemeClr val="tx1"/>
            </a:solidFill>
            <a:latin typeface="Arial" panose="020B0604020202020204" pitchFamily="34" charset="0"/>
            <a:cs typeface="Arial" panose="020B0604020202020204" pitchFamily="34" charset="0"/>
          </a:endParaRPr>
        </a:p>
        <a:p>
          <a:pPr>
            <a:lnSpc>
              <a:spcPct val="100000"/>
            </a:lnSpc>
          </a:pPr>
          <a:r>
            <a:rPr lang="en-GB" dirty="0">
              <a:solidFill>
                <a:schemeClr val="tx1"/>
              </a:solidFill>
              <a:latin typeface="Arial" panose="020B0604020202020204" pitchFamily="34" charset="0"/>
              <a:cs typeface="Arial" panose="020B0604020202020204" pitchFamily="34" charset="0"/>
            </a:rPr>
            <a:t>(World Health Organisation 1948) </a:t>
          </a:r>
          <a:endParaRPr lang="en-US" dirty="0">
            <a:solidFill>
              <a:schemeClr val="tx1"/>
            </a:solidFill>
            <a:latin typeface="Arial" panose="020B0604020202020204" pitchFamily="34" charset="0"/>
            <a:cs typeface="Arial" panose="020B0604020202020204" pitchFamily="34" charset="0"/>
          </a:endParaRPr>
        </a:p>
      </dgm:t>
    </dgm:pt>
    <dgm:pt modelId="{04D2130F-27DD-482E-A0FA-F4DBCE10B631}" type="parTrans" cxnId="{11A3F8ED-6D54-45FF-ADBC-57AD1EE3D36D}">
      <dgm:prSet/>
      <dgm:spPr/>
      <dgm:t>
        <a:bodyPr/>
        <a:lstStyle/>
        <a:p>
          <a:endParaRPr lang="en-US"/>
        </a:p>
      </dgm:t>
    </dgm:pt>
    <dgm:pt modelId="{38B7888C-783C-45B1-A370-9F280A63E082}" type="sibTrans" cxnId="{11A3F8ED-6D54-45FF-ADBC-57AD1EE3D36D}">
      <dgm:prSet/>
      <dgm:spPr/>
      <dgm:t>
        <a:bodyPr/>
        <a:lstStyle/>
        <a:p>
          <a:endParaRPr lang="en-US"/>
        </a:p>
      </dgm:t>
    </dgm:pt>
    <dgm:pt modelId="{074A805A-C1F4-4A92-8060-A1068E4D62D2}">
      <dgm:prSet custT="1"/>
      <dgm:spPr/>
      <dgm:t>
        <a:bodyPr/>
        <a:lstStyle/>
        <a:p>
          <a:pPr>
            <a:lnSpc>
              <a:spcPct val="100000"/>
            </a:lnSpc>
          </a:pPr>
          <a:r>
            <a:rPr lang="en-GB" sz="1600" b="1" dirty="0">
              <a:solidFill>
                <a:schemeClr val="tx1"/>
              </a:solidFill>
              <a:latin typeface="Arial" panose="020B0604020202020204" pitchFamily="34" charset="0"/>
              <a:cs typeface="Arial" panose="020B0604020202020204" pitchFamily="34" charset="0"/>
            </a:rPr>
            <a:t>Physical, mental and well-being</a:t>
          </a:r>
        </a:p>
        <a:p>
          <a:pPr>
            <a:lnSpc>
              <a:spcPct val="100000"/>
            </a:lnSpc>
          </a:pPr>
          <a:r>
            <a:rPr lang="en-GB" sz="1600" dirty="0">
              <a:solidFill>
                <a:schemeClr val="tx1"/>
              </a:solidFill>
              <a:latin typeface="Arial" panose="020B0604020202020204" pitchFamily="34" charset="0"/>
              <a:cs typeface="Arial" panose="020B0604020202020204" pitchFamily="34" charset="0"/>
            </a:rPr>
            <a:t>Wellbeing extends this further by incorporating emotional resilience, life satisfaction and social connectedness. It recognises that an individual can live with chronic illness.</a:t>
          </a:r>
          <a:endParaRPr lang="en-US" sz="1600" dirty="0">
            <a:solidFill>
              <a:schemeClr val="tx1"/>
            </a:solidFill>
            <a:latin typeface="Arial" panose="020B0604020202020204" pitchFamily="34" charset="0"/>
            <a:cs typeface="Arial" panose="020B0604020202020204" pitchFamily="34" charset="0"/>
          </a:endParaRPr>
        </a:p>
      </dgm:t>
    </dgm:pt>
    <dgm:pt modelId="{78B7A52F-3CD7-462D-8E6D-BF62F0558A10}" type="parTrans" cxnId="{6CEA70C3-467F-4E4B-9905-F37FC9DB2C42}">
      <dgm:prSet/>
      <dgm:spPr/>
      <dgm:t>
        <a:bodyPr/>
        <a:lstStyle/>
        <a:p>
          <a:endParaRPr lang="en-US"/>
        </a:p>
      </dgm:t>
    </dgm:pt>
    <dgm:pt modelId="{9C26322A-5B84-492D-8884-798D1C5E3921}" type="sibTrans" cxnId="{6CEA70C3-467F-4E4B-9905-F37FC9DB2C42}">
      <dgm:prSet/>
      <dgm:spPr/>
      <dgm:t>
        <a:bodyPr/>
        <a:lstStyle/>
        <a:p>
          <a:endParaRPr lang="en-US"/>
        </a:p>
      </dgm:t>
    </dgm:pt>
    <dgm:pt modelId="{6000BC40-DB0A-4B7B-8B27-B599D79EA43B}">
      <dgm:prSet custT="1"/>
      <dgm:spPr/>
      <dgm:t>
        <a:bodyPr/>
        <a:lstStyle/>
        <a:p>
          <a:pPr>
            <a:lnSpc>
              <a:spcPct val="100000"/>
            </a:lnSpc>
          </a:pPr>
          <a:r>
            <a:rPr lang="en-GB" sz="1600" b="1" dirty="0">
              <a:solidFill>
                <a:schemeClr val="tx1"/>
              </a:solidFill>
              <a:latin typeface="Arial" panose="020B0604020202020204" pitchFamily="34" charset="0"/>
              <a:cs typeface="Arial" panose="020B0604020202020204" pitchFamily="34" charset="0"/>
            </a:rPr>
            <a:t>Holistic understanding</a:t>
          </a:r>
        </a:p>
        <a:p>
          <a:pPr>
            <a:lnSpc>
              <a:spcPct val="100000"/>
            </a:lnSpc>
          </a:pPr>
          <a:r>
            <a:rPr lang="en-GB" sz="1600" dirty="0">
              <a:solidFill>
                <a:schemeClr val="tx1"/>
              </a:solidFill>
              <a:latin typeface="Arial" panose="020B0604020202020204" pitchFamily="34" charset="0"/>
              <a:cs typeface="Arial" panose="020B0604020202020204" pitchFamily="34" charset="0"/>
            </a:rPr>
            <a:t>This holistic understanding underpins modern healthcare reforms</a:t>
          </a:r>
          <a:r>
            <a:rPr lang="en-GB" sz="1400" dirty="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dgm:t>
    </dgm:pt>
    <dgm:pt modelId="{AC8BBCD5-834F-4CA2-B53D-6E4FAA446BF4}" type="parTrans" cxnId="{776A110B-CFEA-4C38-BA15-5B10284AE4E9}">
      <dgm:prSet/>
      <dgm:spPr/>
      <dgm:t>
        <a:bodyPr/>
        <a:lstStyle/>
        <a:p>
          <a:endParaRPr lang="en-US"/>
        </a:p>
      </dgm:t>
    </dgm:pt>
    <dgm:pt modelId="{44874478-0EC9-4A7D-B93F-60678DDFDBBB}" type="sibTrans" cxnId="{776A110B-CFEA-4C38-BA15-5B10284AE4E9}">
      <dgm:prSet/>
      <dgm:spPr/>
      <dgm:t>
        <a:bodyPr/>
        <a:lstStyle/>
        <a:p>
          <a:endParaRPr lang="en-US"/>
        </a:p>
      </dgm:t>
    </dgm:pt>
    <dgm:pt modelId="{4DFAD6F6-4F5E-47D0-A2FE-D63017614CD4}" type="pres">
      <dgm:prSet presAssocID="{4DA8B646-6FD1-44C1-AD0A-AF86363EDF51}" presName="root" presStyleCnt="0">
        <dgm:presLayoutVars>
          <dgm:dir/>
          <dgm:resizeHandles val="exact"/>
        </dgm:presLayoutVars>
      </dgm:prSet>
      <dgm:spPr/>
    </dgm:pt>
    <dgm:pt modelId="{3CFBA5B0-5208-4020-B0B1-A982806B94E6}" type="pres">
      <dgm:prSet presAssocID="{78BD967F-8D2F-45EB-A85D-5831D06F2FEF}" presName="compNode" presStyleCnt="0"/>
      <dgm:spPr/>
    </dgm:pt>
    <dgm:pt modelId="{2CF2F49A-2ACD-4B68-A9D7-35CEF8C3B6EF}" type="pres">
      <dgm:prSet presAssocID="{78BD967F-8D2F-45EB-A85D-5831D06F2FEF}" presName="bgRect" presStyleLbl="bgShp" presStyleIdx="0" presStyleCnt="3"/>
      <dgm:spPr/>
    </dgm:pt>
    <dgm:pt modelId="{A66FA8B6-24FA-4ACF-9D61-C2E82C54C706}" type="pres">
      <dgm:prSet presAssocID="{78BD967F-8D2F-45EB-A85D-5831D06F2FE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A9941704-55A1-4563-AB9A-DBEE660B2DDF}" type="pres">
      <dgm:prSet presAssocID="{78BD967F-8D2F-45EB-A85D-5831D06F2FEF}" presName="spaceRect" presStyleCnt="0"/>
      <dgm:spPr/>
    </dgm:pt>
    <dgm:pt modelId="{BE8A2242-4E17-47FA-A419-CB7F2B7FFB35}" type="pres">
      <dgm:prSet presAssocID="{78BD967F-8D2F-45EB-A85D-5831D06F2FEF}" presName="parTx" presStyleLbl="revTx" presStyleIdx="0" presStyleCnt="3">
        <dgm:presLayoutVars>
          <dgm:chMax val="0"/>
          <dgm:chPref val="0"/>
        </dgm:presLayoutVars>
      </dgm:prSet>
      <dgm:spPr/>
    </dgm:pt>
    <dgm:pt modelId="{639A0E10-1D82-4A4C-9226-3C6CE17E3D94}" type="pres">
      <dgm:prSet presAssocID="{38B7888C-783C-45B1-A370-9F280A63E082}" presName="sibTrans" presStyleCnt="0"/>
      <dgm:spPr/>
    </dgm:pt>
    <dgm:pt modelId="{158A5762-6829-4446-A85B-580B923841FC}" type="pres">
      <dgm:prSet presAssocID="{074A805A-C1F4-4A92-8060-A1068E4D62D2}" presName="compNode" presStyleCnt="0"/>
      <dgm:spPr/>
    </dgm:pt>
    <dgm:pt modelId="{DF6CEC93-4859-49C0-8EE2-EF4854E54AFD}" type="pres">
      <dgm:prSet presAssocID="{074A805A-C1F4-4A92-8060-A1068E4D62D2}" presName="bgRect" presStyleLbl="bgShp" presStyleIdx="1" presStyleCnt="3"/>
      <dgm:spPr/>
    </dgm:pt>
    <dgm:pt modelId="{518479AE-6511-4294-91D1-27A36CE31CD8}" type="pres">
      <dgm:prSet presAssocID="{074A805A-C1F4-4A92-8060-A1068E4D62D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D5FD6FE-3DF4-4D7E-BDDE-8BBEF9126375}" type="pres">
      <dgm:prSet presAssocID="{074A805A-C1F4-4A92-8060-A1068E4D62D2}" presName="spaceRect" presStyleCnt="0"/>
      <dgm:spPr/>
    </dgm:pt>
    <dgm:pt modelId="{B4746E43-3C5F-4613-9678-9E46D0B6E9DF}" type="pres">
      <dgm:prSet presAssocID="{074A805A-C1F4-4A92-8060-A1068E4D62D2}" presName="parTx" presStyleLbl="revTx" presStyleIdx="1" presStyleCnt="3">
        <dgm:presLayoutVars>
          <dgm:chMax val="0"/>
          <dgm:chPref val="0"/>
        </dgm:presLayoutVars>
      </dgm:prSet>
      <dgm:spPr/>
    </dgm:pt>
    <dgm:pt modelId="{42C386FE-73AE-4BBE-8A5D-EE8D3EB3C471}" type="pres">
      <dgm:prSet presAssocID="{9C26322A-5B84-492D-8884-798D1C5E3921}" presName="sibTrans" presStyleCnt="0"/>
      <dgm:spPr/>
    </dgm:pt>
    <dgm:pt modelId="{FB3AD16F-3F47-4FE1-8DBE-7EB1D732899F}" type="pres">
      <dgm:prSet presAssocID="{6000BC40-DB0A-4B7B-8B27-B599D79EA43B}" presName="compNode" presStyleCnt="0"/>
      <dgm:spPr/>
    </dgm:pt>
    <dgm:pt modelId="{BA724E09-40B7-46C1-8F90-93846E58DB8A}" type="pres">
      <dgm:prSet presAssocID="{6000BC40-DB0A-4B7B-8B27-B599D79EA43B}" presName="bgRect" presStyleLbl="bgShp" presStyleIdx="2" presStyleCnt="3"/>
      <dgm:spPr/>
    </dgm:pt>
    <dgm:pt modelId="{3D864998-0723-4995-96BB-39C4C795A62E}" type="pres">
      <dgm:prSet presAssocID="{6000BC40-DB0A-4B7B-8B27-B599D79EA43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sia-Australia"/>
        </a:ext>
      </dgm:extLst>
    </dgm:pt>
    <dgm:pt modelId="{F67F0953-D64A-41F9-B443-63B50D6A5381}" type="pres">
      <dgm:prSet presAssocID="{6000BC40-DB0A-4B7B-8B27-B599D79EA43B}" presName="spaceRect" presStyleCnt="0"/>
      <dgm:spPr/>
    </dgm:pt>
    <dgm:pt modelId="{1A3AF59D-9FF8-47CA-BDFE-6C4E193795DA}" type="pres">
      <dgm:prSet presAssocID="{6000BC40-DB0A-4B7B-8B27-B599D79EA43B}" presName="parTx" presStyleLbl="revTx" presStyleIdx="2" presStyleCnt="3">
        <dgm:presLayoutVars>
          <dgm:chMax val="0"/>
          <dgm:chPref val="0"/>
        </dgm:presLayoutVars>
      </dgm:prSet>
      <dgm:spPr/>
    </dgm:pt>
  </dgm:ptLst>
  <dgm:cxnLst>
    <dgm:cxn modelId="{776A110B-CFEA-4C38-BA15-5B10284AE4E9}" srcId="{4DA8B646-6FD1-44C1-AD0A-AF86363EDF51}" destId="{6000BC40-DB0A-4B7B-8B27-B599D79EA43B}" srcOrd="2" destOrd="0" parTransId="{AC8BBCD5-834F-4CA2-B53D-6E4FAA446BF4}" sibTransId="{44874478-0EC9-4A7D-B93F-60678DDFDBBB}"/>
    <dgm:cxn modelId="{ACD34F15-235A-41F5-B92E-1A802CFD426E}" type="presOf" srcId="{78BD967F-8D2F-45EB-A85D-5831D06F2FEF}" destId="{BE8A2242-4E17-47FA-A419-CB7F2B7FFB35}" srcOrd="0" destOrd="0" presId="urn:microsoft.com/office/officeart/2018/2/layout/IconVerticalSolidList"/>
    <dgm:cxn modelId="{1FDEF24A-BBB8-4976-ACF7-EA077C83243A}" type="presOf" srcId="{6000BC40-DB0A-4B7B-8B27-B599D79EA43B}" destId="{1A3AF59D-9FF8-47CA-BDFE-6C4E193795DA}" srcOrd="0" destOrd="0" presId="urn:microsoft.com/office/officeart/2018/2/layout/IconVerticalSolidList"/>
    <dgm:cxn modelId="{8E1F1E9B-F0B1-4CED-B6A5-A5D89B19447D}" type="presOf" srcId="{074A805A-C1F4-4A92-8060-A1068E4D62D2}" destId="{B4746E43-3C5F-4613-9678-9E46D0B6E9DF}" srcOrd="0" destOrd="0" presId="urn:microsoft.com/office/officeart/2018/2/layout/IconVerticalSolidList"/>
    <dgm:cxn modelId="{6CEA70C3-467F-4E4B-9905-F37FC9DB2C42}" srcId="{4DA8B646-6FD1-44C1-AD0A-AF86363EDF51}" destId="{074A805A-C1F4-4A92-8060-A1068E4D62D2}" srcOrd="1" destOrd="0" parTransId="{78B7A52F-3CD7-462D-8E6D-BF62F0558A10}" sibTransId="{9C26322A-5B84-492D-8884-798D1C5E3921}"/>
    <dgm:cxn modelId="{6FC309DA-6B5A-4465-A7FE-5D8F4E07B0F2}" type="presOf" srcId="{4DA8B646-6FD1-44C1-AD0A-AF86363EDF51}" destId="{4DFAD6F6-4F5E-47D0-A2FE-D63017614CD4}" srcOrd="0" destOrd="0" presId="urn:microsoft.com/office/officeart/2018/2/layout/IconVerticalSolidList"/>
    <dgm:cxn modelId="{11A3F8ED-6D54-45FF-ADBC-57AD1EE3D36D}" srcId="{4DA8B646-6FD1-44C1-AD0A-AF86363EDF51}" destId="{78BD967F-8D2F-45EB-A85D-5831D06F2FEF}" srcOrd="0" destOrd="0" parTransId="{04D2130F-27DD-482E-A0FA-F4DBCE10B631}" sibTransId="{38B7888C-783C-45B1-A370-9F280A63E082}"/>
    <dgm:cxn modelId="{06E5A997-8944-4128-8933-3D71EDEF244B}" type="presParOf" srcId="{4DFAD6F6-4F5E-47D0-A2FE-D63017614CD4}" destId="{3CFBA5B0-5208-4020-B0B1-A982806B94E6}" srcOrd="0" destOrd="0" presId="urn:microsoft.com/office/officeart/2018/2/layout/IconVerticalSolidList"/>
    <dgm:cxn modelId="{9A7F0E48-79B9-453E-8DF6-5320032D8013}" type="presParOf" srcId="{3CFBA5B0-5208-4020-B0B1-A982806B94E6}" destId="{2CF2F49A-2ACD-4B68-A9D7-35CEF8C3B6EF}" srcOrd="0" destOrd="0" presId="urn:microsoft.com/office/officeart/2018/2/layout/IconVerticalSolidList"/>
    <dgm:cxn modelId="{768CB963-B1A2-466C-955D-4A33795A2D32}" type="presParOf" srcId="{3CFBA5B0-5208-4020-B0B1-A982806B94E6}" destId="{A66FA8B6-24FA-4ACF-9D61-C2E82C54C706}" srcOrd="1" destOrd="0" presId="urn:microsoft.com/office/officeart/2018/2/layout/IconVerticalSolidList"/>
    <dgm:cxn modelId="{8800200B-4EA8-4EC1-91C0-8EBC446BD6C7}" type="presParOf" srcId="{3CFBA5B0-5208-4020-B0B1-A982806B94E6}" destId="{A9941704-55A1-4563-AB9A-DBEE660B2DDF}" srcOrd="2" destOrd="0" presId="urn:microsoft.com/office/officeart/2018/2/layout/IconVerticalSolidList"/>
    <dgm:cxn modelId="{53EDDAB1-53EA-4D8D-A775-0EACA969F0C3}" type="presParOf" srcId="{3CFBA5B0-5208-4020-B0B1-A982806B94E6}" destId="{BE8A2242-4E17-47FA-A419-CB7F2B7FFB35}" srcOrd="3" destOrd="0" presId="urn:microsoft.com/office/officeart/2018/2/layout/IconVerticalSolidList"/>
    <dgm:cxn modelId="{E29C1F39-0151-4463-8FBC-C327436E0A0E}" type="presParOf" srcId="{4DFAD6F6-4F5E-47D0-A2FE-D63017614CD4}" destId="{639A0E10-1D82-4A4C-9226-3C6CE17E3D94}" srcOrd="1" destOrd="0" presId="urn:microsoft.com/office/officeart/2018/2/layout/IconVerticalSolidList"/>
    <dgm:cxn modelId="{2F1CEAB4-CCE4-4A7E-AB4C-BA29BFF34C8A}" type="presParOf" srcId="{4DFAD6F6-4F5E-47D0-A2FE-D63017614CD4}" destId="{158A5762-6829-4446-A85B-580B923841FC}" srcOrd="2" destOrd="0" presId="urn:microsoft.com/office/officeart/2018/2/layout/IconVerticalSolidList"/>
    <dgm:cxn modelId="{6BC366D7-0A2E-400C-B7F4-548F4C93FB47}" type="presParOf" srcId="{158A5762-6829-4446-A85B-580B923841FC}" destId="{DF6CEC93-4859-49C0-8EE2-EF4854E54AFD}" srcOrd="0" destOrd="0" presId="urn:microsoft.com/office/officeart/2018/2/layout/IconVerticalSolidList"/>
    <dgm:cxn modelId="{536D32FA-CDA4-4911-8669-B8A21018CC2E}" type="presParOf" srcId="{158A5762-6829-4446-A85B-580B923841FC}" destId="{518479AE-6511-4294-91D1-27A36CE31CD8}" srcOrd="1" destOrd="0" presId="urn:microsoft.com/office/officeart/2018/2/layout/IconVerticalSolidList"/>
    <dgm:cxn modelId="{D76B9F38-87DF-4117-9E4C-78DFD0382FE5}" type="presParOf" srcId="{158A5762-6829-4446-A85B-580B923841FC}" destId="{9D5FD6FE-3DF4-4D7E-BDDE-8BBEF9126375}" srcOrd="2" destOrd="0" presId="urn:microsoft.com/office/officeart/2018/2/layout/IconVerticalSolidList"/>
    <dgm:cxn modelId="{D7FCC217-9219-42D3-982B-0C62B4FED6FA}" type="presParOf" srcId="{158A5762-6829-4446-A85B-580B923841FC}" destId="{B4746E43-3C5F-4613-9678-9E46D0B6E9DF}" srcOrd="3" destOrd="0" presId="urn:microsoft.com/office/officeart/2018/2/layout/IconVerticalSolidList"/>
    <dgm:cxn modelId="{4A3A6CF2-77FE-4C77-8A1C-EA91834C97DC}" type="presParOf" srcId="{4DFAD6F6-4F5E-47D0-A2FE-D63017614CD4}" destId="{42C386FE-73AE-4BBE-8A5D-EE8D3EB3C471}" srcOrd="3" destOrd="0" presId="urn:microsoft.com/office/officeart/2018/2/layout/IconVerticalSolidList"/>
    <dgm:cxn modelId="{20414B99-5E5B-4259-8651-B4FAA573DC29}" type="presParOf" srcId="{4DFAD6F6-4F5E-47D0-A2FE-D63017614CD4}" destId="{FB3AD16F-3F47-4FE1-8DBE-7EB1D732899F}" srcOrd="4" destOrd="0" presId="urn:microsoft.com/office/officeart/2018/2/layout/IconVerticalSolidList"/>
    <dgm:cxn modelId="{ED54D22D-968B-4BB3-AC66-1DADF23569C6}" type="presParOf" srcId="{FB3AD16F-3F47-4FE1-8DBE-7EB1D732899F}" destId="{BA724E09-40B7-46C1-8F90-93846E58DB8A}" srcOrd="0" destOrd="0" presId="urn:microsoft.com/office/officeart/2018/2/layout/IconVerticalSolidList"/>
    <dgm:cxn modelId="{60BA4B1F-6D6F-4257-AF79-36C72F164D06}" type="presParOf" srcId="{FB3AD16F-3F47-4FE1-8DBE-7EB1D732899F}" destId="{3D864998-0723-4995-96BB-39C4C795A62E}" srcOrd="1" destOrd="0" presId="urn:microsoft.com/office/officeart/2018/2/layout/IconVerticalSolidList"/>
    <dgm:cxn modelId="{B7D3D705-F2CC-4FE8-9D8F-82D42B6C0A73}" type="presParOf" srcId="{FB3AD16F-3F47-4FE1-8DBE-7EB1D732899F}" destId="{F67F0953-D64A-41F9-B443-63B50D6A5381}" srcOrd="2" destOrd="0" presId="urn:microsoft.com/office/officeart/2018/2/layout/IconVerticalSolidList"/>
    <dgm:cxn modelId="{AE563DB9-059C-4F58-99EB-969C2AFB058F}" type="presParOf" srcId="{FB3AD16F-3F47-4FE1-8DBE-7EB1D732899F}" destId="{1A3AF59D-9FF8-47CA-BDFE-6C4E193795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AEDF70-71E5-4568-916A-5D6F2495E3E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927E3FFF-FDC3-4C84-B73A-4959854A9013}">
      <dgm:prSet/>
      <dgm:spPr/>
      <dgm:t>
        <a:bodyPr/>
        <a:lstStyle/>
        <a:p>
          <a:r>
            <a:rPr lang="en-GB" b="1" dirty="0">
              <a:latin typeface="Arial" panose="020B0604020202020204" pitchFamily="34" charset="0"/>
              <a:cs typeface="Arial" panose="020B0604020202020204" pitchFamily="34" charset="0"/>
            </a:rPr>
            <a:t>Sustainable development definition</a:t>
          </a:r>
        </a:p>
        <a:p>
          <a:r>
            <a:rPr lang="en-GB" dirty="0">
              <a:latin typeface="Arial" panose="020B0604020202020204" pitchFamily="34" charset="0"/>
              <a:cs typeface="Arial" panose="020B0604020202020204" pitchFamily="34" charset="0"/>
            </a:rPr>
            <a:t>The </a:t>
          </a:r>
          <a:r>
            <a:rPr lang="en-GB" u="none" dirty="0">
              <a:latin typeface="Arial" panose="020B0604020202020204" pitchFamily="34" charset="0"/>
              <a:cs typeface="Arial" panose="020B0604020202020204" pitchFamily="34" charset="0"/>
            </a:rPr>
            <a:t>UN</a:t>
          </a:r>
          <a:r>
            <a:rPr lang="en-GB" dirty="0">
              <a:latin typeface="Arial" panose="020B0604020202020204" pitchFamily="34" charset="0"/>
              <a:cs typeface="Arial" panose="020B0604020202020204" pitchFamily="34" charset="0"/>
            </a:rPr>
            <a:t> defined sustainable development as a need for future generations, and globally has adopted the Agenda 2030, which introduced 17 SDGs frameworks.</a:t>
          </a:r>
        </a:p>
        <a:p>
          <a:r>
            <a:rPr lang="en-GB" dirty="0">
              <a:latin typeface="Arial" panose="020B0604020202020204" pitchFamily="34" charset="0"/>
              <a:cs typeface="Arial" panose="020B0604020202020204" pitchFamily="34" charset="0"/>
            </a:rPr>
            <a:t>(UN, 2015) </a:t>
          </a:r>
          <a:endParaRPr lang="en-US" dirty="0">
            <a:latin typeface="Arial" panose="020B0604020202020204" pitchFamily="34" charset="0"/>
            <a:cs typeface="Arial" panose="020B0604020202020204" pitchFamily="34" charset="0"/>
          </a:endParaRPr>
        </a:p>
      </dgm:t>
    </dgm:pt>
    <dgm:pt modelId="{974FEB9B-B899-4050-ACF9-12E538FBF4DA}" type="parTrans" cxnId="{5218D760-FA8F-4F08-81B6-3341189A748C}">
      <dgm:prSet/>
      <dgm:spPr/>
      <dgm:t>
        <a:bodyPr/>
        <a:lstStyle/>
        <a:p>
          <a:endParaRPr lang="en-US"/>
        </a:p>
      </dgm:t>
    </dgm:pt>
    <dgm:pt modelId="{00EF1523-9CE9-4F2E-9861-D172E466EF25}" type="sibTrans" cxnId="{5218D760-FA8F-4F08-81B6-3341189A748C}">
      <dgm:prSet/>
      <dgm:spPr/>
      <dgm:t>
        <a:bodyPr/>
        <a:lstStyle/>
        <a:p>
          <a:endParaRPr lang="en-US"/>
        </a:p>
      </dgm:t>
    </dgm:pt>
    <dgm:pt modelId="{DF9A8FA7-89A6-42B9-8731-823F24A5F335}">
      <dgm:prSet/>
      <dgm:spPr/>
      <dgm:t>
        <a:bodyPr/>
        <a:lstStyle/>
        <a:p>
          <a:r>
            <a:rPr lang="en-GB" b="1" dirty="0">
              <a:latin typeface="Arial" panose="020B0604020202020204" pitchFamily="34" charset="0"/>
              <a:cs typeface="Arial" panose="020B0604020202020204" pitchFamily="34" charset="0"/>
            </a:rPr>
            <a:t>SDG-Goal 3: Good Health and Well-being</a:t>
          </a:r>
        </a:p>
        <a:p>
          <a:r>
            <a:rPr lang="en-GB" dirty="0">
              <a:latin typeface="Arial" panose="020B0604020202020204" pitchFamily="34" charset="0"/>
              <a:cs typeface="Arial" panose="020B0604020202020204" pitchFamily="34" charset="0"/>
            </a:rPr>
            <a:t>SDG 3: Good Health and Well-being, ensure that individuals have the financial viability, environmental responsibility, long-term workforce capacity and equitable access.</a:t>
          </a:r>
        </a:p>
        <a:p>
          <a:r>
            <a:rPr lang="en-US" altLang="en-US" dirty="0">
              <a:latin typeface="Arial" panose="020B0604020202020204" pitchFamily="34" charset="0"/>
              <a:cs typeface="Arial" panose="020B0604020202020204" pitchFamily="34" charset="0"/>
            </a:rPr>
            <a:t>(WHO, 2022). </a:t>
          </a:r>
          <a:endParaRPr lang="en-US" dirty="0">
            <a:latin typeface="Arial" panose="020B0604020202020204" pitchFamily="34" charset="0"/>
            <a:cs typeface="Arial" panose="020B0604020202020204" pitchFamily="34" charset="0"/>
          </a:endParaRPr>
        </a:p>
      </dgm:t>
    </dgm:pt>
    <dgm:pt modelId="{73111150-2E9A-4464-A393-CEB9213FA65C}" type="sibTrans" cxnId="{B485131B-7C1A-4CA9-8FA9-5065636FD6FC}">
      <dgm:prSet/>
      <dgm:spPr/>
      <dgm:t>
        <a:bodyPr/>
        <a:lstStyle/>
        <a:p>
          <a:endParaRPr lang="en-US"/>
        </a:p>
      </dgm:t>
    </dgm:pt>
    <dgm:pt modelId="{2E064B59-CF21-4461-9264-86A417942047}" type="parTrans" cxnId="{B485131B-7C1A-4CA9-8FA9-5065636FD6FC}">
      <dgm:prSet/>
      <dgm:spPr/>
      <dgm:t>
        <a:bodyPr/>
        <a:lstStyle/>
        <a:p>
          <a:endParaRPr lang="en-US"/>
        </a:p>
      </dgm:t>
    </dgm:pt>
    <dgm:pt modelId="{F2958EDA-C039-43D0-986C-FA88B3BD0C42}" type="pres">
      <dgm:prSet presAssocID="{1FAEDF70-71E5-4568-916A-5D6F2495E3EC}" presName="vert0" presStyleCnt="0">
        <dgm:presLayoutVars>
          <dgm:dir/>
          <dgm:animOne val="branch"/>
          <dgm:animLvl val="lvl"/>
        </dgm:presLayoutVars>
      </dgm:prSet>
      <dgm:spPr/>
    </dgm:pt>
    <dgm:pt modelId="{A771CDE9-F833-49F0-8A4E-99689487957A}" type="pres">
      <dgm:prSet presAssocID="{927E3FFF-FDC3-4C84-B73A-4959854A9013}" presName="thickLine" presStyleLbl="alignNode1" presStyleIdx="0" presStyleCnt="2"/>
      <dgm:spPr/>
    </dgm:pt>
    <dgm:pt modelId="{0C1684F1-0E33-4449-B02D-83F5F584DBFE}" type="pres">
      <dgm:prSet presAssocID="{927E3FFF-FDC3-4C84-B73A-4959854A9013}" presName="horz1" presStyleCnt="0"/>
      <dgm:spPr/>
    </dgm:pt>
    <dgm:pt modelId="{52E27E0B-44FA-452B-9DAC-15B5A217C0D0}" type="pres">
      <dgm:prSet presAssocID="{927E3FFF-FDC3-4C84-B73A-4959854A9013}" presName="tx1" presStyleLbl="revTx" presStyleIdx="0" presStyleCnt="2"/>
      <dgm:spPr/>
    </dgm:pt>
    <dgm:pt modelId="{35C7C02B-CC9F-43E0-B855-18AF124B0557}" type="pres">
      <dgm:prSet presAssocID="{927E3FFF-FDC3-4C84-B73A-4959854A9013}" presName="vert1" presStyleCnt="0"/>
      <dgm:spPr/>
    </dgm:pt>
    <dgm:pt modelId="{FF3517C3-685F-4C06-AFB0-8CA689F3AF5F}" type="pres">
      <dgm:prSet presAssocID="{DF9A8FA7-89A6-42B9-8731-823F24A5F335}" presName="thickLine" presStyleLbl="alignNode1" presStyleIdx="1" presStyleCnt="2"/>
      <dgm:spPr/>
    </dgm:pt>
    <dgm:pt modelId="{6E1A798D-2BCF-4FF8-B5CD-B22EF0CE86E5}" type="pres">
      <dgm:prSet presAssocID="{DF9A8FA7-89A6-42B9-8731-823F24A5F335}" presName="horz1" presStyleCnt="0"/>
      <dgm:spPr/>
    </dgm:pt>
    <dgm:pt modelId="{64E2A8C8-08C8-4D06-BB81-DA5B1EC45115}" type="pres">
      <dgm:prSet presAssocID="{DF9A8FA7-89A6-42B9-8731-823F24A5F335}" presName="tx1" presStyleLbl="revTx" presStyleIdx="1" presStyleCnt="2"/>
      <dgm:spPr/>
    </dgm:pt>
    <dgm:pt modelId="{754719AD-2FFB-42AD-845A-133C5A84C61D}" type="pres">
      <dgm:prSet presAssocID="{DF9A8FA7-89A6-42B9-8731-823F24A5F335}" presName="vert1" presStyleCnt="0"/>
      <dgm:spPr/>
    </dgm:pt>
  </dgm:ptLst>
  <dgm:cxnLst>
    <dgm:cxn modelId="{B485131B-7C1A-4CA9-8FA9-5065636FD6FC}" srcId="{1FAEDF70-71E5-4568-916A-5D6F2495E3EC}" destId="{DF9A8FA7-89A6-42B9-8731-823F24A5F335}" srcOrd="1" destOrd="0" parTransId="{2E064B59-CF21-4461-9264-86A417942047}" sibTransId="{73111150-2E9A-4464-A393-CEB9213FA65C}"/>
    <dgm:cxn modelId="{D77EB527-250E-470D-815F-20A97A706656}" type="presOf" srcId="{DF9A8FA7-89A6-42B9-8731-823F24A5F335}" destId="{64E2A8C8-08C8-4D06-BB81-DA5B1EC45115}" srcOrd="0" destOrd="0" presId="urn:microsoft.com/office/officeart/2008/layout/LinedList"/>
    <dgm:cxn modelId="{5218D760-FA8F-4F08-81B6-3341189A748C}" srcId="{1FAEDF70-71E5-4568-916A-5D6F2495E3EC}" destId="{927E3FFF-FDC3-4C84-B73A-4959854A9013}" srcOrd="0" destOrd="0" parTransId="{974FEB9B-B899-4050-ACF9-12E538FBF4DA}" sibTransId="{00EF1523-9CE9-4F2E-9861-D172E466EF25}"/>
    <dgm:cxn modelId="{26F9DD49-3374-42D3-9900-77CCA3782071}" type="presOf" srcId="{1FAEDF70-71E5-4568-916A-5D6F2495E3EC}" destId="{F2958EDA-C039-43D0-986C-FA88B3BD0C42}" srcOrd="0" destOrd="0" presId="urn:microsoft.com/office/officeart/2008/layout/LinedList"/>
    <dgm:cxn modelId="{F8E2A3DE-0305-4AFC-A702-D9DBCDBD8201}" type="presOf" srcId="{927E3FFF-FDC3-4C84-B73A-4959854A9013}" destId="{52E27E0B-44FA-452B-9DAC-15B5A217C0D0}" srcOrd="0" destOrd="0" presId="urn:microsoft.com/office/officeart/2008/layout/LinedList"/>
    <dgm:cxn modelId="{E8F05979-7AAE-439F-9B0A-136CFC6A7D73}" type="presParOf" srcId="{F2958EDA-C039-43D0-986C-FA88B3BD0C42}" destId="{A771CDE9-F833-49F0-8A4E-99689487957A}" srcOrd="0" destOrd="0" presId="urn:microsoft.com/office/officeart/2008/layout/LinedList"/>
    <dgm:cxn modelId="{7AF51660-4373-4CA4-A1C5-321378D41EEC}" type="presParOf" srcId="{F2958EDA-C039-43D0-986C-FA88B3BD0C42}" destId="{0C1684F1-0E33-4449-B02D-83F5F584DBFE}" srcOrd="1" destOrd="0" presId="urn:microsoft.com/office/officeart/2008/layout/LinedList"/>
    <dgm:cxn modelId="{B190805A-311B-4F04-BBD5-C2BC5EBC1469}" type="presParOf" srcId="{0C1684F1-0E33-4449-B02D-83F5F584DBFE}" destId="{52E27E0B-44FA-452B-9DAC-15B5A217C0D0}" srcOrd="0" destOrd="0" presId="urn:microsoft.com/office/officeart/2008/layout/LinedList"/>
    <dgm:cxn modelId="{DC512C40-17F8-4106-9E90-6C0129F5E7D5}" type="presParOf" srcId="{0C1684F1-0E33-4449-B02D-83F5F584DBFE}" destId="{35C7C02B-CC9F-43E0-B855-18AF124B0557}" srcOrd="1" destOrd="0" presId="urn:microsoft.com/office/officeart/2008/layout/LinedList"/>
    <dgm:cxn modelId="{A73F40DB-0FAF-4A84-907F-21C1874F3BE5}" type="presParOf" srcId="{F2958EDA-C039-43D0-986C-FA88B3BD0C42}" destId="{FF3517C3-685F-4C06-AFB0-8CA689F3AF5F}" srcOrd="2" destOrd="0" presId="urn:microsoft.com/office/officeart/2008/layout/LinedList"/>
    <dgm:cxn modelId="{30433427-450C-4D8C-9508-D3A81D5991F3}" type="presParOf" srcId="{F2958EDA-C039-43D0-986C-FA88B3BD0C42}" destId="{6E1A798D-2BCF-4FF8-B5CD-B22EF0CE86E5}" srcOrd="3" destOrd="0" presId="urn:microsoft.com/office/officeart/2008/layout/LinedList"/>
    <dgm:cxn modelId="{BA4F4B13-E910-4849-8FF3-9D54D8AB86C6}" type="presParOf" srcId="{6E1A798D-2BCF-4FF8-B5CD-B22EF0CE86E5}" destId="{64E2A8C8-08C8-4D06-BB81-DA5B1EC45115}" srcOrd="0" destOrd="0" presId="urn:microsoft.com/office/officeart/2008/layout/LinedList"/>
    <dgm:cxn modelId="{9B859DBA-6B70-4B3B-8B0D-9A34F4711477}" type="presParOf" srcId="{6E1A798D-2BCF-4FF8-B5CD-B22EF0CE86E5}" destId="{754719AD-2FFB-42AD-845A-133C5A84C61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CDDD7E-CC3F-4A42-B648-FCB17C7CCB69}" type="doc">
      <dgm:prSet loTypeId="urn:microsoft.com/office/officeart/2016/7/layout/RepeatingBendingProcessNew" loCatId="process" qsTypeId="urn:microsoft.com/office/officeart/2005/8/quickstyle/simple4" qsCatId="simple" csTypeId="urn:microsoft.com/office/officeart/2005/8/colors/accent6_2" csCatId="accent6"/>
      <dgm:spPr/>
      <dgm:t>
        <a:bodyPr/>
        <a:lstStyle/>
        <a:p>
          <a:endParaRPr lang="en-US"/>
        </a:p>
      </dgm:t>
    </dgm:pt>
    <dgm:pt modelId="{E531A3D5-4167-4AFD-A521-EDB91975F0F6}">
      <dgm:prSet/>
      <dgm:spPr/>
      <dgm:t>
        <a:bodyPr/>
        <a:lstStyle/>
        <a:p>
          <a:r>
            <a:rPr lang="en-GB" dirty="0">
              <a:solidFill>
                <a:schemeClr val="tx1"/>
              </a:solidFill>
              <a:latin typeface="Arial" panose="020B0604020202020204" pitchFamily="34" charset="0"/>
              <a:cs typeface="Arial" panose="020B0604020202020204" pitchFamily="34" charset="0"/>
            </a:rPr>
            <a:t>Prevention‑Focused Health Strategy</a:t>
          </a:r>
          <a:endParaRPr lang="en-US" dirty="0">
            <a:solidFill>
              <a:schemeClr val="tx1"/>
            </a:solidFill>
            <a:latin typeface="Arial" panose="020B0604020202020204" pitchFamily="34" charset="0"/>
            <a:cs typeface="Arial" panose="020B0604020202020204" pitchFamily="34" charset="0"/>
          </a:endParaRPr>
        </a:p>
      </dgm:t>
    </dgm:pt>
    <dgm:pt modelId="{B6870427-7BA2-46CC-B021-0A64EB5C266A}" type="parTrans" cxnId="{80138EC2-8C3A-4076-ACC0-88E5BF9A7DEF}">
      <dgm:prSet/>
      <dgm:spPr/>
      <dgm:t>
        <a:bodyPr/>
        <a:lstStyle/>
        <a:p>
          <a:endParaRPr lang="en-US"/>
        </a:p>
      </dgm:t>
    </dgm:pt>
    <dgm:pt modelId="{99C14A90-1312-400B-8D1B-82D320E47B1D}" type="sibTrans" cxnId="{80138EC2-8C3A-4076-ACC0-88E5BF9A7DEF}">
      <dgm:prSet/>
      <dgm:spPr/>
      <dgm:t>
        <a:bodyPr/>
        <a:lstStyle/>
        <a:p>
          <a:endParaRPr lang="en-US"/>
        </a:p>
      </dgm:t>
    </dgm:pt>
    <dgm:pt modelId="{9E820892-2F86-4A4C-B645-39E8E2D2BB35}">
      <dgm:prSet/>
      <dgm:spPr/>
      <dgm:t>
        <a:bodyPr/>
        <a:lstStyle/>
        <a:p>
          <a:r>
            <a:rPr lang="en-GB" dirty="0">
              <a:solidFill>
                <a:schemeClr val="tx1"/>
              </a:solidFill>
              <a:latin typeface="Arial" panose="020B0604020202020204" pitchFamily="34" charset="0"/>
              <a:cs typeface="Arial" panose="020B0604020202020204" pitchFamily="34" charset="0"/>
            </a:rPr>
            <a:t>NHS Long Term Plan prioritises prevention (smoking, obesity, mental health).</a:t>
          </a:r>
          <a:endParaRPr lang="en-US" dirty="0">
            <a:solidFill>
              <a:schemeClr val="tx1"/>
            </a:solidFill>
            <a:latin typeface="Arial" panose="020B0604020202020204" pitchFamily="34" charset="0"/>
            <a:cs typeface="Arial" panose="020B0604020202020204" pitchFamily="34" charset="0"/>
          </a:endParaRPr>
        </a:p>
      </dgm:t>
    </dgm:pt>
    <dgm:pt modelId="{8C881E2E-7EE5-40BA-893E-D6BED30E3B41}" type="parTrans" cxnId="{AA321027-6E46-4C58-A2BD-9F1B91559275}">
      <dgm:prSet/>
      <dgm:spPr/>
      <dgm:t>
        <a:bodyPr/>
        <a:lstStyle/>
        <a:p>
          <a:endParaRPr lang="en-US"/>
        </a:p>
      </dgm:t>
    </dgm:pt>
    <dgm:pt modelId="{5516F81B-8664-4B9D-B27C-B1A0CCA6D020}" type="sibTrans" cxnId="{AA321027-6E46-4C58-A2BD-9F1B91559275}">
      <dgm:prSet/>
      <dgm:spPr/>
      <dgm:t>
        <a:bodyPr/>
        <a:lstStyle/>
        <a:p>
          <a:endParaRPr lang="en-US"/>
        </a:p>
      </dgm:t>
    </dgm:pt>
    <dgm:pt modelId="{3EB6C23A-1887-4485-ACF6-C256FDB5E55E}">
      <dgm:prSet/>
      <dgm:spPr/>
      <dgm:t>
        <a:bodyPr/>
        <a:lstStyle/>
        <a:p>
          <a:r>
            <a:rPr lang="en-GB" dirty="0">
              <a:solidFill>
                <a:schemeClr val="tx1"/>
              </a:solidFill>
              <a:latin typeface="Arial" panose="020B0604020202020204" pitchFamily="34" charset="0"/>
              <a:cs typeface="Arial" panose="020B0604020202020204" pitchFamily="34" charset="0"/>
            </a:rPr>
            <a:t>Reduces long‑term disease burden and supports sustainable healthcare.</a:t>
          </a:r>
          <a:endParaRPr lang="en-US" dirty="0">
            <a:solidFill>
              <a:schemeClr val="tx1"/>
            </a:solidFill>
            <a:latin typeface="Arial" panose="020B0604020202020204" pitchFamily="34" charset="0"/>
            <a:cs typeface="Arial" panose="020B0604020202020204" pitchFamily="34" charset="0"/>
          </a:endParaRPr>
        </a:p>
      </dgm:t>
    </dgm:pt>
    <dgm:pt modelId="{8B4C9951-8A13-4E7D-9E2D-C8865D170C9C}" type="parTrans" cxnId="{FB805653-CEEE-426D-85BB-B3369E1D1A46}">
      <dgm:prSet/>
      <dgm:spPr/>
      <dgm:t>
        <a:bodyPr/>
        <a:lstStyle/>
        <a:p>
          <a:endParaRPr lang="en-US"/>
        </a:p>
      </dgm:t>
    </dgm:pt>
    <dgm:pt modelId="{BF64E054-E103-4F7C-A92C-2FCDC6C66FF5}" type="sibTrans" cxnId="{FB805653-CEEE-426D-85BB-B3369E1D1A46}">
      <dgm:prSet/>
      <dgm:spPr/>
      <dgm:t>
        <a:bodyPr/>
        <a:lstStyle/>
        <a:p>
          <a:endParaRPr lang="en-US"/>
        </a:p>
      </dgm:t>
    </dgm:pt>
    <dgm:pt modelId="{3F11CD4D-E01B-41B4-A055-D9B269829915}">
      <dgm:prSet/>
      <dgm:spPr/>
      <dgm:t>
        <a:bodyPr/>
        <a:lstStyle/>
        <a:p>
          <a:r>
            <a:rPr lang="en-GB" dirty="0">
              <a:solidFill>
                <a:schemeClr val="tx1"/>
              </a:solidFill>
              <a:latin typeface="Arial" panose="020B0604020202020204" pitchFamily="34" charset="0"/>
              <a:cs typeface="Arial" panose="020B0604020202020204" pitchFamily="34" charset="0"/>
            </a:rPr>
            <a:t>Universal Access Through the NHS</a:t>
          </a:r>
          <a:endParaRPr lang="en-US" dirty="0">
            <a:solidFill>
              <a:schemeClr val="tx1"/>
            </a:solidFill>
            <a:latin typeface="Arial" panose="020B0604020202020204" pitchFamily="34" charset="0"/>
            <a:cs typeface="Arial" panose="020B0604020202020204" pitchFamily="34" charset="0"/>
          </a:endParaRPr>
        </a:p>
      </dgm:t>
    </dgm:pt>
    <dgm:pt modelId="{CA7EEFFC-11B0-43AA-9A70-A45BA8E4D1E3}" type="parTrans" cxnId="{0BE07E09-4AAB-4836-B2DA-34C381924C98}">
      <dgm:prSet/>
      <dgm:spPr/>
      <dgm:t>
        <a:bodyPr/>
        <a:lstStyle/>
        <a:p>
          <a:endParaRPr lang="en-US"/>
        </a:p>
      </dgm:t>
    </dgm:pt>
    <dgm:pt modelId="{BFB737BB-3BE2-4E72-AE30-2807F48E1D3F}" type="sibTrans" cxnId="{0BE07E09-4AAB-4836-B2DA-34C381924C98}">
      <dgm:prSet/>
      <dgm:spPr/>
      <dgm:t>
        <a:bodyPr/>
        <a:lstStyle/>
        <a:p>
          <a:endParaRPr lang="en-US"/>
        </a:p>
      </dgm:t>
    </dgm:pt>
    <dgm:pt modelId="{1432B382-89C0-49CE-81C2-E52700C0757E}">
      <dgm:prSet/>
      <dgm:spPr/>
      <dgm:t>
        <a:bodyPr/>
        <a:lstStyle/>
        <a:p>
          <a:r>
            <a:rPr lang="en-GB" dirty="0">
              <a:solidFill>
                <a:schemeClr val="tx1"/>
              </a:solidFill>
              <a:latin typeface="Arial" panose="020B0604020202020204" pitchFamily="34" charset="0"/>
              <a:cs typeface="Arial" panose="020B0604020202020204" pitchFamily="34" charset="0"/>
            </a:rPr>
            <a:t>Free healthcare reduces inequalities and supports long‑term wellbeing.</a:t>
          </a:r>
          <a:endParaRPr lang="en-US" dirty="0">
            <a:solidFill>
              <a:schemeClr val="tx1"/>
            </a:solidFill>
            <a:latin typeface="Arial" panose="020B0604020202020204" pitchFamily="34" charset="0"/>
            <a:cs typeface="Arial" panose="020B0604020202020204" pitchFamily="34" charset="0"/>
          </a:endParaRPr>
        </a:p>
      </dgm:t>
    </dgm:pt>
    <dgm:pt modelId="{3694C6FD-E413-4E99-90EF-889D6B6D0C12}" type="parTrans" cxnId="{789589D8-7508-4801-9D25-385205DF224F}">
      <dgm:prSet/>
      <dgm:spPr/>
      <dgm:t>
        <a:bodyPr/>
        <a:lstStyle/>
        <a:p>
          <a:endParaRPr lang="en-US"/>
        </a:p>
      </dgm:t>
    </dgm:pt>
    <dgm:pt modelId="{67B9D18F-0B52-4415-A80D-652B06CCE487}" type="sibTrans" cxnId="{789589D8-7508-4801-9D25-385205DF224F}">
      <dgm:prSet/>
      <dgm:spPr/>
      <dgm:t>
        <a:bodyPr/>
        <a:lstStyle/>
        <a:p>
          <a:endParaRPr lang="en-US"/>
        </a:p>
      </dgm:t>
    </dgm:pt>
    <dgm:pt modelId="{5BC05BCC-0709-467C-8CE5-F8B5DF4005E8}">
      <dgm:prSet/>
      <dgm:spPr/>
      <dgm:t>
        <a:bodyPr/>
        <a:lstStyle/>
        <a:p>
          <a:r>
            <a:rPr lang="en-GB" dirty="0">
              <a:solidFill>
                <a:schemeClr val="tx1"/>
              </a:solidFill>
              <a:latin typeface="Arial" panose="020B0604020202020204" pitchFamily="34" charset="0"/>
              <a:cs typeface="Arial" panose="020B0604020202020204" pitchFamily="34" charset="0"/>
            </a:rPr>
            <a:t>Promotes early intervention and protects vulnerable groups.</a:t>
          </a:r>
          <a:endParaRPr lang="en-US" dirty="0">
            <a:solidFill>
              <a:schemeClr val="tx1"/>
            </a:solidFill>
            <a:latin typeface="Arial" panose="020B0604020202020204" pitchFamily="34" charset="0"/>
            <a:cs typeface="Arial" panose="020B0604020202020204" pitchFamily="34" charset="0"/>
          </a:endParaRPr>
        </a:p>
      </dgm:t>
    </dgm:pt>
    <dgm:pt modelId="{FD2795B0-0C69-4B85-9B8D-D4CFB3286221}" type="parTrans" cxnId="{49D7AE2A-2A78-42FD-B060-1F7344DF1767}">
      <dgm:prSet/>
      <dgm:spPr/>
      <dgm:t>
        <a:bodyPr/>
        <a:lstStyle/>
        <a:p>
          <a:endParaRPr lang="en-US"/>
        </a:p>
      </dgm:t>
    </dgm:pt>
    <dgm:pt modelId="{E302BD75-9AF0-45FD-8DA2-A02CDBA900EC}" type="sibTrans" cxnId="{49D7AE2A-2A78-42FD-B060-1F7344DF1767}">
      <dgm:prSet/>
      <dgm:spPr/>
      <dgm:t>
        <a:bodyPr/>
        <a:lstStyle/>
        <a:p>
          <a:endParaRPr lang="en-US"/>
        </a:p>
      </dgm:t>
    </dgm:pt>
    <dgm:pt modelId="{19D6C547-6C76-4726-9A9A-5BD47FC1F4C5}" type="pres">
      <dgm:prSet presAssocID="{F1CDDD7E-CC3F-4A42-B648-FCB17C7CCB69}" presName="Name0" presStyleCnt="0">
        <dgm:presLayoutVars>
          <dgm:dir/>
          <dgm:resizeHandles val="exact"/>
        </dgm:presLayoutVars>
      </dgm:prSet>
      <dgm:spPr/>
    </dgm:pt>
    <dgm:pt modelId="{B6A80210-DD78-4489-BA7F-05DBFF65F35B}" type="pres">
      <dgm:prSet presAssocID="{E531A3D5-4167-4AFD-A521-EDB91975F0F6}" presName="node" presStyleLbl="node1" presStyleIdx="0" presStyleCnt="6">
        <dgm:presLayoutVars>
          <dgm:bulletEnabled val="1"/>
        </dgm:presLayoutVars>
      </dgm:prSet>
      <dgm:spPr/>
    </dgm:pt>
    <dgm:pt modelId="{BB99D7DA-93F8-4712-A1EC-E07BF0F6BDAC}" type="pres">
      <dgm:prSet presAssocID="{99C14A90-1312-400B-8D1B-82D320E47B1D}" presName="sibTrans" presStyleLbl="sibTrans1D1" presStyleIdx="0" presStyleCnt="5"/>
      <dgm:spPr/>
    </dgm:pt>
    <dgm:pt modelId="{4C16E010-5166-4764-930A-CCE2118F1A6D}" type="pres">
      <dgm:prSet presAssocID="{99C14A90-1312-400B-8D1B-82D320E47B1D}" presName="connectorText" presStyleLbl="sibTrans1D1" presStyleIdx="0" presStyleCnt="5"/>
      <dgm:spPr/>
    </dgm:pt>
    <dgm:pt modelId="{F96B870E-ED4B-4C1D-A7BA-B6E2E2848538}" type="pres">
      <dgm:prSet presAssocID="{9E820892-2F86-4A4C-B645-39E8E2D2BB35}" presName="node" presStyleLbl="node1" presStyleIdx="1" presStyleCnt="6">
        <dgm:presLayoutVars>
          <dgm:bulletEnabled val="1"/>
        </dgm:presLayoutVars>
      </dgm:prSet>
      <dgm:spPr/>
    </dgm:pt>
    <dgm:pt modelId="{C5EEB671-6B2C-4DE7-B822-3A5950E98FBD}" type="pres">
      <dgm:prSet presAssocID="{5516F81B-8664-4B9D-B27C-B1A0CCA6D020}" presName="sibTrans" presStyleLbl="sibTrans1D1" presStyleIdx="1" presStyleCnt="5"/>
      <dgm:spPr/>
    </dgm:pt>
    <dgm:pt modelId="{035DACD0-27CC-4388-A53E-267AC65A0973}" type="pres">
      <dgm:prSet presAssocID="{5516F81B-8664-4B9D-B27C-B1A0CCA6D020}" presName="connectorText" presStyleLbl="sibTrans1D1" presStyleIdx="1" presStyleCnt="5"/>
      <dgm:spPr/>
    </dgm:pt>
    <dgm:pt modelId="{AAC81E92-EC99-42C2-87A3-6522B7580248}" type="pres">
      <dgm:prSet presAssocID="{3EB6C23A-1887-4485-ACF6-C256FDB5E55E}" presName="node" presStyleLbl="node1" presStyleIdx="2" presStyleCnt="6">
        <dgm:presLayoutVars>
          <dgm:bulletEnabled val="1"/>
        </dgm:presLayoutVars>
      </dgm:prSet>
      <dgm:spPr/>
    </dgm:pt>
    <dgm:pt modelId="{DEA82FEA-7FD1-4366-B1D3-BAEC9655D48C}" type="pres">
      <dgm:prSet presAssocID="{BF64E054-E103-4F7C-A92C-2FCDC6C66FF5}" presName="sibTrans" presStyleLbl="sibTrans1D1" presStyleIdx="2" presStyleCnt="5"/>
      <dgm:spPr/>
    </dgm:pt>
    <dgm:pt modelId="{18FE22F2-06CD-465A-8198-5457924ED119}" type="pres">
      <dgm:prSet presAssocID="{BF64E054-E103-4F7C-A92C-2FCDC6C66FF5}" presName="connectorText" presStyleLbl="sibTrans1D1" presStyleIdx="2" presStyleCnt="5"/>
      <dgm:spPr/>
    </dgm:pt>
    <dgm:pt modelId="{572BCC46-A495-4F7E-ACBA-828BAD8A4550}" type="pres">
      <dgm:prSet presAssocID="{3F11CD4D-E01B-41B4-A055-D9B269829915}" presName="node" presStyleLbl="node1" presStyleIdx="3" presStyleCnt="6" custLinFactNeighborX="-9611" custLinFactNeighborY="-7046">
        <dgm:presLayoutVars>
          <dgm:bulletEnabled val="1"/>
        </dgm:presLayoutVars>
      </dgm:prSet>
      <dgm:spPr/>
    </dgm:pt>
    <dgm:pt modelId="{D77D8BDC-0D07-4C08-9463-2211582069D1}" type="pres">
      <dgm:prSet presAssocID="{BFB737BB-3BE2-4E72-AE30-2807F48E1D3F}" presName="sibTrans" presStyleLbl="sibTrans1D1" presStyleIdx="3" presStyleCnt="5"/>
      <dgm:spPr/>
    </dgm:pt>
    <dgm:pt modelId="{797F9FEF-9244-453F-9E6C-C788073C750F}" type="pres">
      <dgm:prSet presAssocID="{BFB737BB-3BE2-4E72-AE30-2807F48E1D3F}" presName="connectorText" presStyleLbl="sibTrans1D1" presStyleIdx="3" presStyleCnt="5"/>
      <dgm:spPr/>
    </dgm:pt>
    <dgm:pt modelId="{47C8C18D-1C4F-4C38-9C78-CD29C39B5ECC}" type="pres">
      <dgm:prSet presAssocID="{1432B382-89C0-49CE-81C2-E52700C0757E}" presName="node" presStyleLbl="node1" presStyleIdx="4" presStyleCnt="6">
        <dgm:presLayoutVars>
          <dgm:bulletEnabled val="1"/>
        </dgm:presLayoutVars>
      </dgm:prSet>
      <dgm:spPr/>
    </dgm:pt>
    <dgm:pt modelId="{95E9C266-54D7-4CBC-B44A-389136CCF89E}" type="pres">
      <dgm:prSet presAssocID="{67B9D18F-0B52-4415-A80D-652B06CCE487}" presName="sibTrans" presStyleLbl="sibTrans1D1" presStyleIdx="4" presStyleCnt="5"/>
      <dgm:spPr/>
    </dgm:pt>
    <dgm:pt modelId="{5D635494-AD78-414B-807F-8B3246BCBE52}" type="pres">
      <dgm:prSet presAssocID="{67B9D18F-0B52-4415-A80D-652B06CCE487}" presName="connectorText" presStyleLbl="sibTrans1D1" presStyleIdx="4" presStyleCnt="5"/>
      <dgm:spPr/>
    </dgm:pt>
    <dgm:pt modelId="{23749615-2BCC-4D95-80DB-8C14842257F1}" type="pres">
      <dgm:prSet presAssocID="{5BC05BCC-0709-467C-8CE5-F8B5DF4005E8}" presName="node" presStyleLbl="node1" presStyleIdx="5" presStyleCnt="6">
        <dgm:presLayoutVars>
          <dgm:bulletEnabled val="1"/>
        </dgm:presLayoutVars>
      </dgm:prSet>
      <dgm:spPr/>
    </dgm:pt>
  </dgm:ptLst>
  <dgm:cxnLst>
    <dgm:cxn modelId="{0BE07E09-4AAB-4836-B2DA-34C381924C98}" srcId="{F1CDDD7E-CC3F-4A42-B648-FCB17C7CCB69}" destId="{3F11CD4D-E01B-41B4-A055-D9B269829915}" srcOrd="3" destOrd="0" parTransId="{CA7EEFFC-11B0-43AA-9A70-A45BA8E4D1E3}" sibTransId="{BFB737BB-3BE2-4E72-AE30-2807F48E1D3F}"/>
    <dgm:cxn modelId="{C224891B-29DE-47CC-9414-947B201BC6D0}" type="presOf" srcId="{BF64E054-E103-4F7C-A92C-2FCDC6C66FF5}" destId="{DEA82FEA-7FD1-4366-B1D3-BAEC9655D48C}" srcOrd="0" destOrd="0" presId="urn:microsoft.com/office/officeart/2016/7/layout/RepeatingBendingProcessNew"/>
    <dgm:cxn modelId="{AA321027-6E46-4C58-A2BD-9F1B91559275}" srcId="{F1CDDD7E-CC3F-4A42-B648-FCB17C7CCB69}" destId="{9E820892-2F86-4A4C-B645-39E8E2D2BB35}" srcOrd="1" destOrd="0" parTransId="{8C881E2E-7EE5-40BA-893E-D6BED30E3B41}" sibTransId="{5516F81B-8664-4B9D-B27C-B1A0CCA6D020}"/>
    <dgm:cxn modelId="{ECE6FE27-69E7-4F0D-B029-10CDCE9C9AFC}" type="presOf" srcId="{BF64E054-E103-4F7C-A92C-2FCDC6C66FF5}" destId="{18FE22F2-06CD-465A-8198-5457924ED119}" srcOrd="1" destOrd="0" presId="urn:microsoft.com/office/officeart/2016/7/layout/RepeatingBendingProcessNew"/>
    <dgm:cxn modelId="{49D7AE2A-2A78-42FD-B060-1F7344DF1767}" srcId="{F1CDDD7E-CC3F-4A42-B648-FCB17C7CCB69}" destId="{5BC05BCC-0709-467C-8CE5-F8B5DF4005E8}" srcOrd="5" destOrd="0" parTransId="{FD2795B0-0C69-4B85-9B8D-D4CFB3286221}" sibTransId="{E302BD75-9AF0-45FD-8DA2-A02CDBA900EC}"/>
    <dgm:cxn modelId="{C00DCA31-CCB2-4D97-90CD-6C42868BC5EE}" type="presOf" srcId="{3F11CD4D-E01B-41B4-A055-D9B269829915}" destId="{572BCC46-A495-4F7E-ACBA-828BAD8A4550}" srcOrd="0" destOrd="0" presId="urn:microsoft.com/office/officeart/2016/7/layout/RepeatingBendingProcessNew"/>
    <dgm:cxn modelId="{53187836-FC59-4EC7-97F3-85C1E2F601A1}" type="presOf" srcId="{BFB737BB-3BE2-4E72-AE30-2807F48E1D3F}" destId="{D77D8BDC-0D07-4C08-9463-2211582069D1}" srcOrd="0" destOrd="0" presId="urn:microsoft.com/office/officeart/2016/7/layout/RepeatingBendingProcessNew"/>
    <dgm:cxn modelId="{BC850A5F-EF96-4D79-A38B-17316B93D51E}" type="presOf" srcId="{5BC05BCC-0709-467C-8CE5-F8B5DF4005E8}" destId="{23749615-2BCC-4D95-80DB-8C14842257F1}" srcOrd="0" destOrd="0" presId="urn:microsoft.com/office/officeart/2016/7/layout/RepeatingBendingProcessNew"/>
    <dgm:cxn modelId="{1CF1F042-9BB7-4FC7-B815-9F2351900869}" type="presOf" srcId="{5516F81B-8664-4B9D-B27C-B1A0CCA6D020}" destId="{C5EEB671-6B2C-4DE7-B822-3A5950E98FBD}" srcOrd="0" destOrd="0" presId="urn:microsoft.com/office/officeart/2016/7/layout/RepeatingBendingProcessNew"/>
    <dgm:cxn modelId="{7B3D5F47-F451-45AD-85EE-3EB14DE48B3A}" type="presOf" srcId="{67B9D18F-0B52-4415-A80D-652B06CCE487}" destId="{95E9C266-54D7-4CBC-B44A-389136CCF89E}" srcOrd="0" destOrd="0" presId="urn:microsoft.com/office/officeart/2016/7/layout/RepeatingBendingProcessNew"/>
    <dgm:cxn modelId="{065D414F-1110-4660-B5D4-C3E9BCECC23C}" type="presOf" srcId="{F1CDDD7E-CC3F-4A42-B648-FCB17C7CCB69}" destId="{19D6C547-6C76-4726-9A9A-5BD47FC1F4C5}" srcOrd="0" destOrd="0" presId="urn:microsoft.com/office/officeart/2016/7/layout/RepeatingBendingProcessNew"/>
    <dgm:cxn modelId="{FB805653-CEEE-426D-85BB-B3369E1D1A46}" srcId="{F1CDDD7E-CC3F-4A42-B648-FCB17C7CCB69}" destId="{3EB6C23A-1887-4485-ACF6-C256FDB5E55E}" srcOrd="2" destOrd="0" parTransId="{8B4C9951-8A13-4E7D-9E2D-C8865D170C9C}" sibTransId="{BF64E054-E103-4F7C-A92C-2FCDC6C66FF5}"/>
    <dgm:cxn modelId="{ABEA4276-7393-4CC4-9950-3275E55DFF20}" type="presOf" srcId="{99C14A90-1312-400B-8D1B-82D320E47B1D}" destId="{BB99D7DA-93F8-4712-A1EC-E07BF0F6BDAC}" srcOrd="0" destOrd="0" presId="urn:microsoft.com/office/officeart/2016/7/layout/RepeatingBendingProcessNew"/>
    <dgm:cxn modelId="{BEFE8B8E-3581-439E-A666-8037CACD0888}" type="presOf" srcId="{99C14A90-1312-400B-8D1B-82D320E47B1D}" destId="{4C16E010-5166-4764-930A-CCE2118F1A6D}" srcOrd="1" destOrd="0" presId="urn:microsoft.com/office/officeart/2016/7/layout/RepeatingBendingProcessNew"/>
    <dgm:cxn modelId="{5E8A729E-876F-4EFB-B371-9B549A4C5D35}" type="presOf" srcId="{E531A3D5-4167-4AFD-A521-EDB91975F0F6}" destId="{B6A80210-DD78-4489-BA7F-05DBFF65F35B}" srcOrd="0" destOrd="0" presId="urn:microsoft.com/office/officeart/2016/7/layout/RepeatingBendingProcessNew"/>
    <dgm:cxn modelId="{6F3C67A3-A1FD-45CB-83F4-54B969D6B4E0}" type="presOf" srcId="{67B9D18F-0B52-4415-A80D-652B06CCE487}" destId="{5D635494-AD78-414B-807F-8B3246BCBE52}" srcOrd="1" destOrd="0" presId="urn:microsoft.com/office/officeart/2016/7/layout/RepeatingBendingProcessNew"/>
    <dgm:cxn modelId="{943682A4-0AA8-47E5-B7B4-88073C38B961}" type="presOf" srcId="{3EB6C23A-1887-4485-ACF6-C256FDB5E55E}" destId="{AAC81E92-EC99-42C2-87A3-6522B7580248}" srcOrd="0" destOrd="0" presId="urn:microsoft.com/office/officeart/2016/7/layout/RepeatingBendingProcessNew"/>
    <dgm:cxn modelId="{A83DD6A5-C19C-45B5-AA3C-FAE51BEE82D0}" type="presOf" srcId="{5516F81B-8664-4B9D-B27C-B1A0CCA6D020}" destId="{035DACD0-27CC-4388-A53E-267AC65A0973}" srcOrd="1" destOrd="0" presId="urn:microsoft.com/office/officeart/2016/7/layout/RepeatingBendingProcessNew"/>
    <dgm:cxn modelId="{80138EC2-8C3A-4076-ACC0-88E5BF9A7DEF}" srcId="{F1CDDD7E-CC3F-4A42-B648-FCB17C7CCB69}" destId="{E531A3D5-4167-4AFD-A521-EDB91975F0F6}" srcOrd="0" destOrd="0" parTransId="{B6870427-7BA2-46CC-B021-0A64EB5C266A}" sibTransId="{99C14A90-1312-400B-8D1B-82D320E47B1D}"/>
    <dgm:cxn modelId="{A147ACC9-077C-4669-84A8-BA89BDB67CF8}" type="presOf" srcId="{BFB737BB-3BE2-4E72-AE30-2807F48E1D3F}" destId="{797F9FEF-9244-453F-9E6C-C788073C750F}" srcOrd="1" destOrd="0" presId="urn:microsoft.com/office/officeart/2016/7/layout/RepeatingBendingProcessNew"/>
    <dgm:cxn modelId="{6AECF4D1-ADC6-469E-BF7D-0B609225241E}" type="presOf" srcId="{1432B382-89C0-49CE-81C2-E52700C0757E}" destId="{47C8C18D-1C4F-4C38-9C78-CD29C39B5ECC}" srcOrd="0" destOrd="0" presId="urn:microsoft.com/office/officeart/2016/7/layout/RepeatingBendingProcessNew"/>
    <dgm:cxn modelId="{789589D8-7508-4801-9D25-385205DF224F}" srcId="{F1CDDD7E-CC3F-4A42-B648-FCB17C7CCB69}" destId="{1432B382-89C0-49CE-81C2-E52700C0757E}" srcOrd="4" destOrd="0" parTransId="{3694C6FD-E413-4E99-90EF-889D6B6D0C12}" sibTransId="{67B9D18F-0B52-4415-A80D-652B06CCE487}"/>
    <dgm:cxn modelId="{13A815F1-AFB8-405C-B86A-762C1D340BA9}" type="presOf" srcId="{9E820892-2F86-4A4C-B645-39E8E2D2BB35}" destId="{F96B870E-ED4B-4C1D-A7BA-B6E2E2848538}" srcOrd="0" destOrd="0" presId="urn:microsoft.com/office/officeart/2016/7/layout/RepeatingBendingProcessNew"/>
    <dgm:cxn modelId="{EE2BEE5D-F8A5-460C-9D53-877CBA07EBB0}" type="presParOf" srcId="{19D6C547-6C76-4726-9A9A-5BD47FC1F4C5}" destId="{B6A80210-DD78-4489-BA7F-05DBFF65F35B}" srcOrd="0" destOrd="0" presId="urn:microsoft.com/office/officeart/2016/7/layout/RepeatingBendingProcessNew"/>
    <dgm:cxn modelId="{426DC8C1-87F5-40AA-AAB9-3DF8879F264F}" type="presParOf" srcId="{19D6C547-6C76-4726-9A9A-5BD47FC1F4C5}" destId="{BB99D7DA-93F8-4712-A1EC-E07BF0F6BDAC}" srcOrd="1" destOrd="0" presId="urn:microsoft.com/office/officeart/2016/7/layout/RepeatingBendingProcessNew"/>
    <dgm:cxn modelId="{A8054631-F108-4ABF-ADD8-F0CF7117DCF6}" type="presParOf" srcId="{BB99D7DA-93F8-4712-A1EC-E07BF0F6BDAC}" destId="{4C16E010-5166-4764-930A-CCE2118F1A6D}" srcOrd="0" destOrd="0" presId="urn:microsoft.com/office/officeart/2016/7/layout/RepeatingBendingProcessNew"/>
    <dgm:cxn modelId="{A67937D4-5573-4ED5-9B9F-28E110860626}" type="presParOf" srcId="{19D6C547-6C76-4726-9A9A-5BD47FC1F4C5}" destId="{F96B870E-ED4B-4C1D-A7BA-B6E2E2848538}" srcOrd="2" destOrd="0" presId="urn:microsoft.com/office/officeart/2016/7/layout/RepeatingBendingProcessNew"/>
    <dgm:cxn modelId="{5421F97A-8245-43E5-A1BA-EABDE5CA437E}" type="presParOf" srcId="{19D6C547-6C76-4726-9A9A-5BD47FC1F4C5}" destId="{C5EEB671-6B2C-4DE7-B822-3A5950E98FBD}" srcOrd="3" destOrd="0" presId="urn:microsoft.com/office/officeart/2016/7/layout/RepeatingBendingProcessNew"/>
    <dgm:cxn modelId="{9DA98BA2-3B78-43E9-82A1-CA75C26385A8}" type="presParOf" srcId="{C5EEB671-6B2C-4DE7-B822-3A5950E98FBD}" destId="{035DACD0-27CC-4388-A53E-267AC65A0973}" srcOrd="0" destOrd="0" presId="urn:microsoft.com/office/officeart/2016/7/layout/RepeatingBendingProcessNew"/>
    <dgm:cxn modelId="{A15B6652-6518-4581-B991-09C3FD42A915}" type="presParOf" srcId="{19D6C547-6C76-4726-9A9A-5BD47FC1F4C5}" destId="{AAC81E92-EC99-42C2-87A3-6522B7580248}" srcOrd="4" destOrd="0" presId="urn:microsoft.com/office/officeart/2016/7/layout/RepeatingBendingProcessNew"/>
    <dgm:cxn modelId="{DD798D3F-EA24-4EA2-9AD2-EECA9D04957A}" type="presParOf" srcId="{19D6C547-6C76-4726-9A9A-5BD47FC1F4C5}" destId="{DEA82FEA-7FD1-4366-B1D3-BAEC9655D48C}" srcOrd="5" destOrd="0" presId="urn:microsoft.com/office/officeart/2016/7/layout/RepeatingBendingProcessNew"/>
    <dgm:cxn modelId="{489A6779-4301-448D-90D2-B0BEABDBD661}" type="presParOf" srcId="{DEA82FEA-7FD1-4366-B1D3-BAEC9655D48C}" destId="{18FE22F2-06CD-465A-8198-5457924ED119}" srcOrd="0" destOrd="0" presId="urn:microsoft.com/office/officeart/2016/7/layout/RepeatingBendingProcessNew"/>
    <dgm:cxn modelId="{590BF7F7-0C3A-44B0-96DD-B0B2BF051F7B}" type="presParOf" srcId="{19D6C547-6C76-4726-9A9A-5BD47FC1F4C5}" destId="{572BCC46-A495-4F7E-ACBA-828BAD8A4550}" srcOrd="6" destOrd="0" presId="urn:microsoft.com/office/officeart/2016/7/layout/RepeatingBendingProcessNew"/>
    <dgm:cxn modelId="{F656CB8D-E583-41F6-8AEF-3708AE619460}" type="presParOf" srcId="{19D6C547-6C76-4726-9A9A-5BD47FC1F4C5}" destId="{D77D8BDC-0D07-4C08-9463-2211582069D1}" srcOrd="7" destOrd="0" presId="urn:microsoft.com/office/officeart/2016/7/layout/RepeatingBendingProcessNew"/>
    <dgm:cxn modelId="{64F0686D-B679-4971-89D8-23BB74462937}" type="presParOf" srcId="{D77D8BDC-0D07-4C08-9463-2211582069D1}" destId="{797F9FEF-9244-453F-9E6C-C788073C750F}" srcOrd="0" destOrd="0" presId="urn:microsoft.com/office/officeart/2016/7/layout/RepeatingBendingProcessNew"/>
    <dgm:cxn modelId="{244A8DBD-5E08-4F22-8E8C-2E7FF2C41271}" type="presParOf" srcId="{19D6C547-6C76-4726-9A9A-5BD47FC1F4C5}" destId="{47C8C18D-1C4F-4C38-9C78-CD29C39B5ECC}" srcOrd="8" destOrd="0" presId="urn:microsoft.com/office/officeart/2016/7/layout/RepeatingBendingProcessNew"/>
    <dgm:cxn modelId="{B5B83A8C-A14C-42D4-838F-3856502D478C}" type="presParOf" srcId="{19D6C547-6C76-4726-9A9A-5BD47FC1F4C5}" destId="{95E9C266-54D7-4CBC-B44A-389136CCF89E}" srcOrd="9" destOrd="0" presId="urn:microsoft.com/office/officeart/2016/7/layout/RepeatingBendingProcessNew"/>
    <dgm:cxn modelId="{678E7E84-1B9A-4E96-9119-E099A41CA2F5}" type="presParOf" srcId="{95E9C266-54D7-4CBC-B44A-389136CCF89E}" destId="{5D635494-AD78-414B-807F-8B3246BCBE52}" srcOrd="0" destOrd="0" presId="urn:microsoft.com/office/officeart/2016/7/layout/RepeatingBendingProcessNew"/>
    <dgm:cxn modelId="{584A4E3D-3637-4874-8523-03724A233167}" type="presParOf" srcId="{19D6C547-6C76-4726-9A9A-5BD47FC1F4C5}" destId="{23749615-2BCC-4D95-80DB-8C14842257F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FCF1CC-1EF2-4094-B561-EB108FE81CC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35E3FD-1E05-49CE-997E-9E9A705B86BF}">
      <dgm:prSet custT="1"/>
      <dgm:spPr/>
      <dgm:t>
        <a:bodyPr/>
        <a:lstStyle/>
        <a:p>
          <a:pPr>
            <a:lnSpc>
              <a:spcPct val="100000"/>
            </a:lnSpc>
          </a:pPr>
          <a:r>
            <a:rPr lang="en-GB" sz="1600" b="1" dirty="0">
              <a:latin typeface="Arial" panose="020B0604020202020204" pitchFamily="34" charset="0"/>
              <a:cs typeface="Arial" panose="020B0604020202020204" pitchFamily="34" charset="0"/>
            </a:rPr>
            <a:t>Biological factors</a:t>
          </a:r>
          <a:r>
            <a:rPr lang="en-GB" sz="1600" dirty="0">
              <a:latin typeface="Arial" panose="020B0604020202020204" pitchFamily="34" charset="0"/>
              <a:cs typeface="Arial" panose="020B0604020202020204" pitchFamily="34" charset="0"/>
            </a:rPr>
            <a:t>: The biopsychosocial model, proposed by George L. Engel in 1977, challenged the dominance of the biomedical model</a:t>
          </a:r>
          <a:r>
            <a:rPr lang="en-GB" sz="1500" dirty="0">
              <a:latin typeface="Arial" panose="020B0604020202020204" pitchFamily="34" charset="0"/>
              <a:cs typeface="Arial" panose="020B0604020202020204" pitchFamily="34" charset="0"/>
            </a:rPr>
            <a:t>.</a:t>
          </a:r>
          <a:endParaRPr lang="en-US" sz="1500" dirty="0">
            <a:latin typeface="Arial" panose="020B0604020202020204" pitchFamily="34" charset="0"/>
            <a:cs typeface="Arial" panose="020B0604020202020204" pitchFamily="34" charset="0"/>
          </a:endParaRPr>
        </a:p>
      </dgm:t>
    </dgm:pt>
    <dgm:pt modelId="{A173AFE3-3B60-4D28-8225-9958E4C3A375}" type="parTrans" cxnId="{66886F8D-36A4-4C9F-916D-DB929CB6F6F7}">
      <dgm:prSet/>
      <dgm:spPr/>
      <dgm:t>
        <a:bodyPr/>
        <a:lstStyle/>
        <a:p>
          <a:endParaRPr lang="en-US"/>
        </a:p>
      </dgm:t>
    </dgm:pt>
    <dgm:pt modelId="{20C8A9CF-C10E-4D88-A390-156562BE6AD5}" type="sibTrans" cxnId="{66886F8D-36A4-4C9F-916D-DB929CB6F6F7}">
      <dgm:prSet/>
      <dgm:spPr/>
      <dgm:t>
        <a:bodyPr/>
        <a:lstStyle/>
        <a:p>
          <a:endParaRPr lang="en-US"/>
        </a:p>
      </dgm:t>
    </dgm:pt>
    <dgm:pt modelId="{291E7989-A07B-4C22-8766-20013A5E722A}">
      <dgm:prSet custT="1"/>
      <dgm:spPr/>
      <dgm:t>
        <a:bodyPr/>
        <a:lstStyle/>
        <a:p>
          <a:pPr>
            <a:lnSpc>
              <a:spcPct val="100000"/>
            </a:lnSpc>
          </a:pPr>
          <a:r>
            <a:rPr lang="en-GB" sz="1600" dirty="0">
              <a:latin typeface="Arial" panose="020B0604020202020204" pitchFamily="34" charset="0"/>
              <a:cs typeface="Arial" panose="020B0604020202020204" pitchFamily="34" charset="0"/>
            </a:rPr>
            <a:t>However, critics argue that while widely accepted conceptually, it is inconsistently implemented in practice due to institutional and funding constraints</a:t>
          </a:r>
          <a:endParaRPr lang="en-US" sz="1600" dirty="0">
            <a:latin typeface="Arial" panose="020B0604020202020204" pitchFamily="34" charset="0"/>
            <a:cs typeface="Arial" panose="020B0604020202020204" pitchFamily="34" charset="0"/>
          </a:endParaRPr>
        </a:p>
      </dgm:t>
    </dgm:pt>
    <dgm:pt modelId="{AB11469D-5EB9-4F8D-A151-05F974210C01}" type="parTrans" cxnId="{452D3BFA-7989-4D4D-BBAE-E011D58BCDF5}">
      <dgm:prSet/>
      <dgm:spPr/>
      <dgm:t>
        <a:bodyPr/>
        <a:lstStyle/>
        <a:p>
          <a:endParaRPr lang="en-US"/>
        </a:p>
      </dgm:t>
    </dgm:pt>
    <dgm:pt modelId="{BE6D7082-BFE0-4712-A72B-33FD69EB71A1}" type="sibTrans" cxnId="{452D3BFA-7989-4D4D-BBAE-E011D58BCDF5}">
      <dgm:prSet/>
      <dgm:spPr/>
      <dgm:t>
        <a:bodyPr/>
        <a:lstStyle/>
        <a:p>
          <a:endParaRPr lang="en-US"/>
        </a:p>
      </dgm:t>
    </dgm:pt>
    <dgm:pt modelId="{07DEE1E8-F854-429D-8DDC-CDB158201454}">
      <dgm:prSet custT="1"/>
      <dgm:spPr/>
      <dgm:t>
        <a:bodyPr/>
        <a:lstStyle/>
        <a:p>
          <a:pPr>
            <a:lnSpc>
              <a:spcPct val="100000"/>
            </a:lnSpc>
          </a:pPr>
          <a:r>
            <a:rPr lang="en-GB" sz="1600" b="1" dirty="0">
              <a:latin typeface="Arial" panose="020B0604020202020204" pitchFamily="34" charset="0"/>
              <a:cs typeface="Arial" panose="020B0604020202020204" pitchFamily="34" charset="0"/>
            </a:rPr>
            <a:t>Psychological factors: </a:t>
          </a:r>
          <a:r>
            <a:rPr lang="en-GB" sz="1600" dirty="0">
              <a:latin typeface="Arial" panose="020B0604020202020204" pitchFamily="34" charset="0"/>
              <a:cs typeface="Arial" panose="020B0604020202020204" pitchFamily="34" charset="0"/>
            </a:rPr>
            <a:t>Engel argued that illness cannot be fully understood without considering psychological and social influences alongside biological processes. (Engel, 1977)</a:t>
          </a:r>
          <a:endParaRPr lang="en-US" sz="1600" dirty="0">
            <a:latin typeface="Arial" panose="020B0604020202020204" pitchFamily="34" charset="0"/>
            <a:cs typeface="Arial" panose="020B0604020202020204" pitchFamily="34" charset="0"/>
          </a:endParaRPr>
        </a:p>
      </dgm:t>
    </dgm:pt>
    <dgm:pt modelId="{E1CACC79-765E-4E15-A88C-A8BE179B73A1}" type="sibTrans" cxnId="{70172F4F-8745-4C51-BF78-DF447E81B83F}">
      <dgm:prSet/>
      <dgm:spPr/>
      <dgm:t>
        <a:bodyPr/>
        <a:lstStyle/>
        <a:p>
          <a:endParaRPr lang="en-US"/>
        </a:p>
      </dgm:t>
    </dgm:pt>
    <dgm:pt modelId="{AD89D17F-CAC4-494B-A44D-0860811DE8DC}" type="parTrans" cxnId="{70172F4F-8745-4C51-BF78-DF447E81B83F}">
      <dgm:prSet/>
      <dgm:spPr/>
      <dgm:t>
        <a:bodyPr/>
        <a:lstStyle/>
        <a:p>
          <a:endParaRPr lang="en-US"/>
        </a:p>
      </dgm:t>
    </dgm:pt>
    <dgm:pt modelId="{2C210004-24C6-41A0-9708-F9963BEBE8F5}">
      <dgm:prSet custT="1"/>
      <dgm:spPr/>
      <dgm:t>
        <a:bodyPr/>
        <a:lstStyle/>
        <a:p>
          <a:pPr>
            <a:lnSpc>
              <a:spcPct val="100000"/>
            </a:lnSpc>
          </a:pPr>
          <a:r>
            <a:rPr lang="en-GB" sz="1600" dirty="0">
              <a:latin typeface="Arial" panose="020B0604020202020204" pitchFamily="34" charset="0"/>
              <a:cs typeface="Arial" panose="020B0604020202020204" pitchFamily="34" charset="0"/>
            </a:rPr>
            <a:t>The social factors of the biopsychosocial model focus on how relationships, environments, and societal structures influence a person’s health, such as cultural beliefs about health, disability, ageing, or mental illness. (Podgorski, C. 2022)  </a:t>
          </a:r>
        </a:p>
      </dgm:t>
    </dgm:pt>
    <dgm:pt modelId="{2531EBFB-FCEE-4020-8A8C-CF8770A19E4A}" type="parTrans" cxnId="{306D9FC6-6D77-44BA-834F-967FC04F1568}">
      <dgm:prSet/>
      <dgm:spPr/>
      <dgm:t>
        <a:bodyPr/>
        <a:lstStyle/>
        <a:p>
          <a:endParaRPr lang="en-GB"/>
        </a:p>
      </dgm:t>
    </dgm:pt>
    <dgm:pt modelId="{CC31B9D3-1FE2-40A3-B313-984F0776DBCF}" type="sibTrans" cxnId="{306D9FC6-6D77-44BA-834F-967FC04F1568}">
      <dgm:prSet/>
      <dgm:spPr/>
      <dgm:t>
        <a:bodyPr/>
        <a:lstStyle/>
        <a:p>
          <a:endParaRPr lang="en-GB"/>
        </a:p>
      </dgm:t>
    </dgm:pt>
    <dgm:pt modelId="{73F915AE-31D4-4A92-B7D2-404AAFB96864}" type="pres">
      <dgm:prSet presAssocID="{FBFCF1CC-1EF2-4094-B561-EB108FE81CC2}" presName="root" presStyleCnt="0">
        <dgm:presLayoutVars>
          <dgm:dir/>
          <dgm:resizeHandles val="exact"/>
        </dgm:presLayoutVars>
      </dgm:prSet>
      <dgm:spPr/>
    </dgm:pt>
    <dgm:pt modelId="{D811EA2D-56B5-4326-8F40-D8329AE2379A}" type="pres">
      <dgm:prSet presAssocID="{DC35E3FD-1E05-49CE-997E-9E9A705B86BF}" presName="compNode" presStyleCnt="0"/>
      <dgm:spPr/>
    </dgm:pt>
    <dgm:pt modelId="{0B595557-ECCB-4186-8DD6-54A5D619CA5C}" type="pres">
      <dgm:prSet presAssocID="{DC35E3FD-1E05-49CE-997E-9E9A705B86BF}" presName="bgRect" presStyleLbl="bgShp" presStyleIdx="0" presStyleCnt="4"/>
      <dgm:spPr/>
    </dgm:pt>
    <dgm:pt modelId="{56A79224-C5AD-4960-A02A-877B8EE6B5D2}" type="pres">
      <dgm:prSet presAssocID="{DC35E3FD-1E05-49CE-997E-9E9A705B86B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1E79EF71-07C3-4EFB-B17F-C60847010A37}" type="pres">
      <dgm:prSet presAssocID="{DC35E3FD-1E05-49CE-997E-9E9A705B86BF}" presName="spaceRect" presStyleCnt="0"/>
      <dgm:spPr/>
    </dgm:pt>
    <dgm:pt modelId="{2F9A27CC-812C-4BD6-8F96-2F6A60B9D448}" type="pres">
      <dgm:prSet presAssocID="{DC35E3FD-1E05-49CE-997E-9E9A705B86BF}" presName="parTx" presStyleLbl="revTx" presStyleIdx="0" presStyleCnt="4">
        <dgm:presLayoutVars>
          <dgm:chMax val="0"/>
          <dgm:chPref val="0"/>
        </dgm:presLayoutVars>
      </dgm:prSet>
      <dgm:spPr/>
    </dgm:pt>
    <dgm:pt modelId="{1EB6DB09-3070-424E-8B5D-EB0DF06B321E}" type="pres">
      <dgm:prSet presAssocID="{20C8A9CF-C10E-4D88-A390-156562BE6AD5}" presName="sibTrans" presStyleCnt="0"/>
      <dgm:spPr/>
    </dgm:pt>
    <dgm:pt modelId="{2C203B3B-FE6B-4319-9A09-D64A61BD806F}" type="pres">
      <dgm:prSet presAssocID="{07DEE1E8-F854-429D-8DDC-CDB158201454}" presName="compNode" presStyleCnt="0"/>
      <dgm:spPr/>
    </dgm:pt>
    <dgm:pt modelId="{8457F51D-788D-4144-9A09-F1347D678CF0}" type="pres">
      <dgm:prSet presAssocID="{07DEE1E8-F854-429D-8DDC-CDB158201454}" presName="bgRect" presStyleLbl="bgShp" presStyleIdx="1" presStyleCnt="4"/>
      <dgm:spPr/>
    </dgm:pt>
    <dgm:pt modelId="{7BF67892-2357-4A50-B6B0-446C48455B2C}" type="pres">
      <dgm:prSet presAssocID="{07DEE1E8-F854-429D-8DDC-CDB15820145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A0B91C9C-3D82-43F3-B80F-BCF5E8B27D7B}" type="pres">
      <dgm:prSet presAssocID="{07DEE1E8-F854-429D-8DDC-CDB158201454}" presName="spaceRect" presStyleCnt="0"/>
      <dgm:spPr/>
    </dgm:pt>
    <dgm:pt modelId="{BD467867-0D43-4B6F-A055-318F13D86176}" type="pres">
      <dgm:prSet presAssocID="{07DEE1E8-F854-429D-8DDC-CDB158201454}" presName="parTx" presStyleLbl="revTx" presStyleIdx="1" presStyleCnt="4">
        <dgm:presLayoutVars>
          <dgm:chMax val="0"/>
          <dgm:chPref val="0"/>
        </dgm:presLayoutVars>
      </dgm:prSet>
      <dgm:spPr/>
    </dgm:pt>
    <dgm:pt modelId="{AC36C90C-0BD8-4BD5-AC59-F077B0E16F17}" type="pres">
      <dgm:prSet presAssocID="{E1CACC79-765E-4E15-A88C-A8BE179B73A1}" presName="sibTrans" presStyleCnt="0"/>
      <dgm:spPr/>
    </dgm:pt>
    <dgm:pt modelId="{79C6488B-DA9F-46F6-B210-F8EF05D91179}" type="pres">
      <dgm:prSet presAssocID="{2C210004-24C6-41A0-9708-F9963BEBE8F5}" presName="compNode" presStyleCnt="0"/>
      <dgm:spPr/>
    </dgm:pt>
    <dgm:pt modelId="{077FC08B-22D7-4727-B4B9-879B03EE122B}" type="pres">
      <dgm:prSet presAssocID="{2C210004-24C6-41A0-9708-F9963BEBE8F5}" presName="bgRect" presStyleLbl="bgShp" presStyleIdx="2" presStyleCnt="4"/>
      <dgm:spPr/>
    </dgm:pt>
    <dgm:pt modelId="{81EB236C-DC2D-406C-BDD3-D5105521BE16}" type="pres">
      <dgm:prSet presAssocID="{2C210004-24C6-41A0-9708-F9963BEBE8F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2CE299BF-2351-4321-AB7B-ADC4E2D7AF95}" type="pres">
      <dgm:prSet presAssocID="{2C210004-24C6-41A0-9708-F9963BEBE8F5}" presName="spaceRect" presStyleCnt="0"/>
      <dgm:spPr/>
    </dgm:pt>
    <dgm:pt modelId="{C8673E36-9525-4641-9457-A21B7B0725BA}" type="pres">
      <dgm:prSet presAssocID="{2C210004-24C6-41A0-9708-F9963BEBE8F5}" presName="parTx" presStyleLbl="revTx" presStyleIdx="2" presStyleCnt="4">
        <dgm:presLayoutVars>
          <dgm:chMax val="0"/>
          <dgm:chPref val="0"/>
        </dgm:presLayoutVars>
      </dgm:prSet>
      <dgm:spPr/>
    </dgm:pt>
    <dgm:pt modelId="{86924B7D-8A01-4DC4-9558-4FAEF51ED594}" type="pres">
      <dgm:prSet presAssocID="{CC31B9D3-1FE2-40A3-B313-984F0776DBCF}" presName="sibTrans" presStyleCnt="0"/>
      <dgm:spPr/>
    </dgm:pt>
    <dgm:pt modelId="{D8CE801C-4F6A-4BB1-A84A-77BBDB79C200}" type="pres">
      <dgm:prSet presAssocID="{291E7989-A07B-4C22-8766-20013A5E722A}" presName="compNode" presStyleCnt="0"/>
      <dgm:spPr/>
    </dgm:pt>
    <dgm:pt modelId="{EADC18DB-4238-430F-88A0-5E3AA6BF1D79}" type="pres">
      <dgm:prSet presAssocID="{291E7989-A07B-4C22-8766-20013A5E722A}" presName="bgRect" presStyleLbl="bgShp" presStyleIdx="3" presStyleCnt="4"/>
      <dgm:spPr/>
    </dgm:pt>
    <dgm:pt modelId="{BD673999-079A-46FF-8BF0-AFA4B3256646}" type="pres">
      <dgm:prSet presAssocID="{291E7989-A07B-4C22-8766-20013A5E72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4A9F5675-8ED9-4DC2-9F8D-E0B79CACDF28}" type="pres">
      <dgm:prSet presAssocID="{291E7989-A07B-4C22-8766-20013A5E722A}" presName="spaceRect" presStyleCnt="0"/>
      <dgm:spPr/>
    </dgm:pt>
    <dgm:pt modelId="{1E4CAD31-D76A-4108-9060-A5AD8B2BE4CE}" type="pres">
      <dgm:prSet presAssocID="{291E7989-A07B-4C22-8766-20013A5E722A}" presName="parTx" presStyleLbl="revTx" presStyleIdx="3" presStyleCnt="4">
        <dgm:presLayoutVars>
          <dgm:chMax val="0"/>
          <dgm:chPref val="0"/>
        </dgm:presLayoutVars>
      </dgm:prSet>
      <dgm:spPr/>
    </dgm:pt>
  </dgm:ptLst>
  <dgm:cxnLst>
    <dgm:cxn modelId="{5BEF1F21-25CC-40D4-82EE-72FD14EC567D}" type="presOf" srcId="{FBFCF1CC-1EF2-4094-B561-EB108FE81CC2}" destId="{73F915AE-31D4-4A92-B7D2-404AAFB96864}" srcOrd="0" destOrd="0" presId="urn:microsoft.com/office/officeart/2018/2/layout/IconVerticalSolidList"/>
    <dgm:cxn modelId="{70172F4F-8745-4C51-BF78-DF447E81B83F}" srcId="{FBFCF1CC-1EF2-4094-B561-EB108FE81CC2}" destId="{07DEE1E8-F854-429D-8DDC-CDB158201454}" srcOrd="1" destOrd="0" parTransId="{AD89D17F-CAC4-494B-A44D-0860811DE8DC}" sibTransId="{E1CACC79-765E-4E15-A88C-A8BE179B73A1}"/>
    <dgm:cxn modelId="{7617167B-F844-4474-9224-B42B38A504B1}" type="presOf" srcId="{DC35E3FD-1E05-49CE-997E-9E9A705B86BF}" destId="{2F9A27CC-812C-4BD6-8F96-2F6A60B9D448}" srcOrd="0" destOrd="0" presId="urn:microsoft.com/office/officeart/2018/2/layout/IconVerticalSolidList"/>
    <dgm:cxn modelId="{66886F8D-36A4-4C9F-916D-DB929CB6F6F7}" srcId="{FBFCF1CC-1EF2-4094-B561-EB108FE81CC2}" destId="{DC35E3FD-1E05-49CE-997E-9E9A705B86BF}" srcOrd="0" destOrd="0" parTransId="{A173AFE3-3B60-4D28-8225-9958E4C3A375}" sibTransId="{20C8A9CF-C10E-4D88-A390-156562BE6AD5}"/>
    <dgm:cxn modelId="{F35752A4-4C79-4264-A5BC-BC82A9C1A5A8}" type="presOf" srcId="{07DEE1E8-F854-429D-8DDC-CDB158201454}" destId="{BD467867-0D43-4B6F-A055-318F13D86176}" srcOrd="0" destOrd="0" presId="urn:microsoft.com/office/officeart/2018/2/layout/IconVerticalSolidList"/>
    <dgm:cxn modelId="{8869FEA6-F671-41CF-B764-83E4D3F504CB}" type="presOf" srcId="{2C210004-24C6-41A0-9708-F9963BEBE8F5}" destId="{C8673E36-9525-4641-9457-A21B7B0725BA}" srcOrd="0" destOrd="0" presId="urn:microsoft.com/office/officeart/2018/2/layout/IconVerticalSolidList"/>
    <dgm:cxn modelId="{306D9FC6-6D77-44BA-834F-967FC04F1568}" srcId="{FBFCF1CC-1EF2-4094-B561-EB108FE81CC2}" destId="{2C210004-24C6-41A0-9708-F9963BEBE8F5}" srcOrd="2" destOrd="0" parTransId="{2531EBFB-FCEE-4020-8A8C-CF8770A19E4A}" sibTransId="{CC31B9D3-1FE2-40A3-B313-984F0776DBCF}"/>
    <dgm:cxn modelId="{73ADE8F5-668F-41F1-9E71-51EF2D9507A6}" type="presOf" srcId="{291E7989-A07B-4C22-8766-20013A5E722A}" destId="{1E4CAD31-D76A-4108-9060-A5AD8B2BE4CE}" srcOrd="0" destOrd="0" presId="urn:microsoft.com/office/officeart/2018/2/layout/IconVerticalSolidList"/>
    <dgm:cxn modelId="{452D3BFA-7989-4D4D-BBAE-E011D58BCDF5}" srcId="{FBFCF1CC-1EF2-4094-B561-EB108FE81CC2}" destId="{291E7989-A07B-4C22-8766-20013A5E722A}" srcOrd="3" destOrd="0" parTransId="{AB11469D-5EB9-4F8D-A151-05F974210C01}" sibTransId="{BE6D7082-BFE0-4712-A72B-33FD69EB71A1}"/>
    <dgm:cxn modelId="{A1EAFC41-FCE9-45FC-B541-1C3D8BAC7D6F}" type="presParOf" srcId="{73F915AE-31D4-4A92-B7D2-404AAFB96864}" destId="{D811EA2D-56B5-4326-8F40-D8329AE2379A}" srcOrd="0" destOrd="0" presId="urn:microsoft.com/office/officeart/2018/2/layout/IconVerticalSolidList"/>
    <dgm:cxn modelId="{585AC43A-6F49-4553-9670-96F3C293DDB1}" type="presParOf" srcId="{D811EA2D-56B5-4326-8F40-D8329AE2379A}" destId="{0B595557-ECCB-4186-8DD6-54A5D619CA5C}" srcOrd="0" destOrd="0" presId="urn:microsoft.com/office/officeart/2018/2/layout/IconVerticalSolidList"/>
    <dgm:cxn modelId="{E3F77222-F70B-43D1-A9F4-E80EF38A6112}" type="presParOf" srcId="{D811EA2D-56B5-4326-8F40-D8329AE2379A}" destId="{56A79224-C5AD-4960-A02A-877B8EE6B5D2}" srcOrd="1" destOrd="0" presId="urn:microsoft.com/office/officeart/2018/2/layout/IconVerticalSolidList"/>
    <dgm:cxn modelId="{C93D5880-A834-40DA-8D17-AD0C4A4DFA0C}" type="presParOf" srcId="{D811EA2D-56B5-4326-8F40-D8329AE2379A}" destId="{1E79EF71-07C3-4EFB-B17F-C60847010A37}" srcOrd="2" destOrd="0" presId="urn:microsoft.com/office/officeart/2018/2/layout/IconVerticalSolidList"/>
    <dgm:cxn modelId="{238125F2-DE0D-46A9-BF85-A56C8E89AF9B}" type="presParOf" srcId="{D811EA2D-56B5-4326-8F40-D8329AE2379A}" destId="{2F9A27CC-812C-4BD6-8F96-2F6A60B9D448}" srcOrd="3" destOrd="0" presId="urn:microsoft.com/office/officeart/2018/2/layout/IconVerticalSolidList"/>
    <dgm:cxn modelId="{29F74623-7AF0-4A40-83E6-331D97ED247B}" type="presParOf" srcId="{73F915AE-31D4-4A92-B7D2-404AAFB96864}" destId="{1EB6DB09-3070-424E-8B5D-EB0DF06B321E}" srcOrd="1" destOrd="0" presId="urn:microsoft.com/office/officeart/2018/2/layout/IconVerticalSolidList"/>
    <dgm:cxn modelId="{C857FD9E-08CF-46A8-B30D-14C1458D6F23}" type="presParOf" srcId="{73F915AE-31D4-4A92-B7D2-404AAFB96864}" destId="{2C203B3B-FE6B-4319-9A09-D64A61BD806F}" srcOrd="2" destOrd="0" presId="urn:microsoft.com/office/officeart/2018/2/layout/IconVerticalSolidList"/>
    <dgm:cxn modelId="{241A1D44-D61C-4CA6-9E10-A3DF019B44A6}" type="presParOf" srcId="{2C203B3B-FE6B-4319-9A09-D64A61BD806F}" destId="{8457F51D-788D-4144-9A09-F1347D678CF0}" srcOrd="0" destOrd="0" presId="urn:microsoft.com/office/officeart/2018/2/layout/IconVerticalSolidList"/>
    <dgm:cxn modelId="{22921B88-2E59-45AA-827B-75A6AEDE8AF5}" type="presParOf" srcId="{2C203B3B-FE6B-4319-9A09-D64A61BD806F}" destId="{7BF67892-2357-4A50-B6B0-446C48455B2C}" srcOrd="1" destOrd="0" presId="urn:microsoft.com/office/officeart/2018/2/layout/IconVerticalSolidList"/>
    <dgm:cxn modelId="{B406F405-DDC7-4908-B1E6-4886F6F23D2C}" type="presParOf" srcId="{2C203B3B-FE6B-4319-9A09-D64A61BD806F}" destId="{A0B91C9C-3D82-43F3-B80F-BCF5E8B27D7B}" srcOrd="2" destOrd="0" presId="urn:microsoft.com/office/officeart/2018/2/layout/IconVerticalSolidList"/>
    <dgm:cxn modelId="{21D1502E-75E0-42E2-911C-FB651E45EF56}" type="presParOf" srcId="{2C203B3B-FE6B-4319-9A09-D64A61BD806F}" destId="{BD467867-0D43-4B6F-A055-318F13D86176}" srcOrd="3" destOrd="0" presId="urn:microsoft.com/office/officeart/2018/2/layout/IconVerticalSolidList"/>
    <dgm:cxn modelId="{8569E8FA-9BE3-4672-9A31-9A8EAB9283BB}" type="presParOf" srcId="{73F915AE-31D4-4A92-B7D2-404AAFB96864}" destId="{AC36C90C-0BD8-4BD5-AC59-F077B0E16F17}" srcOrd="3" destOrd="0" presId="urn:microsoft.com/office/officeart/2018/2/layout/IconVerticalSolidList"/>
    <dgm:cxn modelId="{2C9976E6-D65A-4726-9FC1-99F7453D877E}" type="presParOf" srcId="{73F915AE-31D4-4A92-B7D2-404AAFB96864}" destId="{79C6488B-DA9F-46F6-B210-F8EF05D91179}" srcOrd="4" destOrd="0" presId="urn:microsoft.com/office/officeart/2018/2/layout/IconVerticalSolidList"/>
    <dgm:cxn modelId="{6A88806B-1711-4882-B540-13FFC0E8C3C4}" type="presParOf" srcId="{79C6488B-DA9F-46F6-B210-F8EF05D91179}" destId="{077FC08B-22D7-4727-B4B9-879B03EE122B}" srcOrd="0" destOrd="0" presId="urn:microsoft.com/office/officeart/2018/2/layout/IconVerticalSolidList"/>
    <dgm:cxn modelId="{617329E1-428A-48E0-98C2-ACCDC3B11C4E}" type="presParOf" srcId="{79C6488B-DA9F-46F6-B210-F8EF05D91179}" destId="{81EB236C-DC2D-406C-BDD3-D5105521BE16}" srcOrd="1" destOrd="0" presId="urn:microsoft.com/office/officeart/2018/2/layout/IconVerticalSolidList"/>
    <dgm:cxn modelId="{7E44AA88-8040-46ED-9257-53AFA4F6F22A}" type="presParOf" srcId="{79C6488B-DA9F-46F6-B210-F8EF05D91179}" destId="{2CE299BF-2351-4321-AB7B-ADC4E2D7AF95}" srcOrd="2" destOrd="0" presId="urn:microsoft.com/office/officeart/2018/2/layout/IconVerticalSolidList"/>
    <dgm:cxn modelId="{55153A5E-9957-4EC9-B871-E417B3BDE749}" type="presParOf" srcId="{79C6488B-DA9F-46F6-B210-F8EF05D91179}" destId="{C8673E36-9525-4641-9457-A21B7B0725BA}" srcOrd="3" destOrd="0" presId="urn:microsoft.com/office/officeart/2018/2/layout/IconVerticalSolidList"/>
    <dgm:cxn modelId="{1ADA6F73-2B6A-4194-A678-7383E3E69D57}" type="presParOf" srcId="{73F915AE-31D4-4A92-B7D2-404AAFB96864}" destId="{86924B7D-8A01-4DC4-9558-4FAEF51ED594}" srcOrd="5" destOrd="0" presId="urn:microsoft.com/office/officeart/2018/2/layout/IconVerticalSolidList"/>
    <dgm:cxn modelId="{338574F0-C5B1-4BEF-8FDB-DD2D74539749}" type="presParOf" srcId="{73F915AE-31D4-4A92-B7D2-404AAFB96864}" destId="{D8CE801C-4F6A-4BB1-A84A-77BBDB79C200}" srcOrd="6" destOrd="0" presId="urn:microsoft.com/office/officeart/2018/2/layout/IconVerticalSolidList"/>
    <dgm:cxn modelId="{D3D017A0-D032-4583-8F8E-901E8E45667A}" type="presParOf" srcId="{D8CE801C-4F6A-4BB1-A84A-77BBDB79C200}" destId="{EADC18DB-4238-430F-88A0-5E3AA6BF1D79}" srcOrd="0" destOrd="0" presId="urn:microsoft.com/office/officeart/2018/2/layout/IconVerticalSolidList"/>
    <dgm:cxn modelId="{4A7B3D9F-FC2B-4192-A25F-1837141017ED}" type="presParOf" srcId="{D8CE801C-4F6A-4BB1-A84A-77BBDB79C200}" destId="{BD673999-079A-46FF-8BF0-AFA4B3256646}" srcOrd="1" destOrd="0" presId="urn:microsoft.com/office/officeart/2018/2/layout/IconVerticalSolidList"/>
    <dgm:cxn modelId="{EDCBDC40-3B8E-4334-A30A-AA7053DF33BA}" type="presParOf" srcId="{D8CE801C-4F6A-4BB1-A84A-77BBDB79C200}" destId="{4A9F5675-8ED9-4DC2-9F8D-E0B79CACDF28}" srcOrd="2" destOrd="0" presId="urn:microsoft.com/office/officeart/2018/2/layout/IconVerticalSolidList"/>
    <dgm:cxn modelId="{ECA68952-85DD-463B-B753-72A70BE7E2A8}" type="presParOf" srcId="{D8CE801C-4F6A-4BB1-A84A-77BBDB79C200}" destId="{1E4CAD31-D76A-4108-9060-A5AD8B2BE4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03DFB2-8E49-4E1F-9DCE-654DA2860B1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A78C58-E19D-4153-BF55-653FD6D608BB}">
      <dgm:prSet/>
      <dgm:spPr/>
      <dgm:t>
        <a:bodyPr/>
        <a:lstStyle/>
        <a:p>
          <a:r>
            <a:rPr lang="en-GB" b="1" dirty="0">
              <a:solidFill>
                <a:schemeClr val="tx1"/>
              </a:solidFill>
              <a:latin typeface="Arial" panose="020B0604020202020204" pitchFamily="34" charset="0"/>
              <a:cs typeface="Arial" panose="020B0604020202020204" pitchFamily="34" charset="0"/>
            </a:rPr>
            <a:t>Health in all policies (HiAP): </a:t>
          </a:r>
          <a:r>
            <a:rPr lang="en-GB" dirty="0">
              <a:solidFill>
                <a:schemeClr val="tx1"/>
              </a:solidFill>
              <a:latin typeface="Arial" panose="020B0604020202020204" pitchFamily="34" charset="0"/>
              <a:cs typeface="Arial" panose="020B0604020202020204" pitchFamily="34" charset="0"/>
            </a:rPr>
            <a:t>This framework integrates health considerations into policymaking across sectors such as transport, housing, education, and employment. (</a:t>
          </a:r>
          <a:r>
            <a:rPr lang="da-DK" dirty="0">
              <a:solidFill>
                <a:schemeClr val="tx1"/>
              </a:solidFill>
              <a:latin typeface="Arial" panose="020B0604020202020204" pitchFamily="34" charset="0"/>
              <a:cs typeface="Arial" panose="020B0604020202020204" pitchFamily="34" charset="0"/>
            </a:rPr>
            <a:t>Tancred </a:t>
          </a:r>
          <a:r>
            <a:rPr lang="da-DK" i="1" dirty="0">
              <a:solidFill>
                <a:schemeClr val="tx1"/>
              </a:solidFill>
              <a:latin typeface="Arial" panose="020B0604020202020204" pitchFamily="34" charset="0"/>
              <a:cs typeface="Arial" panose="020B0604020202020204" pitchFamily="34" charset="0"/>
            </a:rPr>
            <a:t>et al.</a:t>
          </a:r>
          <a:r>
            <a:rPr lang="da-DK" dirty="0">
              <a:solidFill>
                <a:schemeClr val="tx1"/>
              </a:solidFill>
              <a:latin typeface="Arial" panose="020B0604020202020204" pitchFamily="34" charset="0"/>
              <a:cs typeface="Arial" panose="020B0604020202020204" pitchFamily="34" charset="0"/>
            </a:rPr>
            <a:t> 2024)</a:t>
          </a:r>
          <a:endParaRPr lang="en-US" dirty="0">
            <a:solidFill>
              <a:schemeClr val="tx1"/>
            </a:solidFill>
            <a:latin typeface="Arial" panose="020B0604020202020204" pitchFamily="34" charset="0"/>
            <a:cs typeface="Arial" panose="020B0604020202020204" pitchFamily="34" charset="0"/>
          </a:endParaRPr>
        </a:p>
      </dgm:t>
    </dgm:pt>
    <dgm:pt modelId="{4E4FBFEC-AA1F-4EB6-B68B-1A682750BF0D}" type="parTrans" cxnId="{614BA192-7A5C-4862-BCF8-FB3E77AE534E}">
      <dgm:prSet/>
      <dgm:spPr/>
      <dgm:t>
        <a:bodyPr/>
        <a:lstStyle/>
        <a:p>
          <a:endParaRPr lang="en-US"/>
        </a:p>
      </dgm:t>
    </dgm:pt>
    <dgm:pt modelId="{AD265280-8E53-46A1-895E-FE82783356F5}" type="sibTrans" cxnId="{614BA192-7A5C-4862-BCF8-FB3E77AE534E}">
      <dgm:prSet/>
      <dgm:spPr/>
      <dgm:t>
        <a:bodyPr/>
        <a:lstStyle/>
        <a:p>
          <a:endParaRPr lang="en-US"/>
        </a:p>
      </dgm:t>
    </dgm:pt>
    <dgm:pt modelId="{E7835EE2-9B7B-4CD7-9994-FF78870A11E2}">
      <dgm:prSet custT="1"/>
      <dgm:spPr/>
      <dgm:t>
        <a:bodyPr/>
        <a:lstStyle/>
        <a:p>
          <a:pPr>
            <a:buNone/>
          </a:pPr>
          <a:r>
            <a:rPr lang="en-GB" sz="1700" b="1" dirty="0">
              <a:solidFill>
                <a:schemeClr val="tx1"/>
              </a:solidFill>
              <a:latin typeface="Arial" panose="020B0604020202020204" pitchFamily="34" charset="0"/>
              <a:cs typeface="Arial" panose="020B0604020202020204" pitchFamily="34" charset="0"/>
            </a:rPr>
            <a:t>The Health Care Act </a:t>
          </a:r>
          <a:r>
            <a:rPr lang="en-GB" sz="1700" b="0" dirty="0">
              <a:solidFill>
                <a:schemeClr val="tx1"/>
              </a:solidFill>
              <a:latin typeface="Arial" panose="020B0604020202020204" pitchFamily="34" charset="0"/>
              <a:cs typeface="Arial" panose="020B0604020202020204" pitchFamily="34" charset="0"/>
            </a:rPr>
            <a:t>acknowledges that health is not created in hospitals or clinics. Instead, it is deeply influenced by the conditions in which people are born, grow, live, work, and age. These are known as social determinants of health (SDOH). (</a:t>
          </a:r>
          <a:r>
            <a:rPr lang="en-GB" sz="1600" b="0" dirty="0">
              <a:solidFill>
                <a:schemeClr val="tx1"/>
              </a:solidFill>
              <a:latin typeface="Arial" panose="020B0604020202020204" pitchFamily="34" charset="0"/>
              <a:cs typeface="Arial" panose="020B0604020202020204" pitchFamily="34" charset="0"/>
            </a:rPr>
            <a:t>Smith, P.B. 2023) </a:t>
          </a:r>
          <a:endParaRPr lang="en-US" sz="1600" b="0" dirty="0">
            <a:solidFill>
              <a:schemeClr val="tx1"/>
            </a:solidFill>
            <a:latin typeface="Arial" panose="020B0604020202020204" pitchFamily="34" charset="0"/>
            <a:cs typeface="Arial" panose="020B0604020202020204" pitchFamily="34" charset="0"/>
          </a:endParaRPr>
        </a:p>
      </dgm:t>
    </dgm:pt>
    <dgm:pt modelId="{EF4454FA-AF49-4B63-9D34-54A100A555CD}" type="parTrans" cxnId="{594B5C6F-4677-4D04-9B9D-72344C23F2F2}">
      <dgm:prSet/>
      <dgm:spPr/>
      <dgm:t>
        <a:bodyPr/>
        <a:lstStyle/>
        <a:p>
          <a:endParaRPr lang="en-US"/>
        </a:p>
      </dgm:t>
    </dgm:pt>
    <dgm:pt modelId="{2723202E-1934-4C60-9372-A43FB6653E2C}" type="sibTrans" cxnId="{594B5C6F-4677-4D04-9B9D-72344C23F2F2}">
      <dgm:prSet/>
      <dgm:spPr/>
      <dgm:t>
        <a:bodyPr/>
        <a:lstStyle/>
        <a:p>
          <a:endParaRPr lang="en-US"/>
        </a:p>
      </dgm:t>
    </dgm:pt>
    <dgm:pt modelId="{6F43FAD9-4F0F-481A-9645-E9E17B471C7E}">
      <dgm:prSet/>
      <dgm:spPr/>
      <dgm:t>
        <a:bodyPr/>
        <a:lstStyle/>
        <a:p>
          <a:r>
            <a:rPr lang="en-GB" dirty="0">
              <a:solidFill>
                <a:schemeClr val="tx1"/>
              </a:solidFill>
              <a:latin typeface="Arial" panose="020B0604020202020204" pitchFamily="34" charset="0"/>
              <a:cs typeface="Arial" panose="020B0604020202020204" pitchFamily="34" charset="0"/>
            </a:rPr>
            <a:t>Critically, while HiAP is ambitious, implementation often faces political resistance and interdepartmental fragmentation.</a:t>
          </a:r>
          <a:endParaRPr lang="en-US" dirty="0">
            <a:solidFill>
              <a:schemeClr val="tx1"/>
            </a:solidFill>
            <a:latin typeface="Arial" panose="020B0604020202020204" pitchFamily="34" charset="0"/>
            <a:cs typeface="Arial" panose="020B0604020202020204" pitchFamily="34" charset="0"/>
          </a:endParaRPr>
        </a:p>
      </dgm:t>
    </dgm:pt>
    <dgm:pt modelId="{EF079025-F237-4513-A667-39A7E49D6A96}" type="parTrans" cxnId="{63CD808E-0325-4892-A395-CA8397264084}">
      <dgm:prSet/>
      <dgm:spPr/>
      <dgm:t>
        <a:bodyPr/>
        <a:lstStyle/>
        <a:p>
          <a:endParaRPr lang="en-US"/>
        </a:p>
      </dgm:t>
    </dgm:pt>
    <dgm:pt modelId="{DC7BD0C8-17AF-43FB-B945-9365BD5EC463}" type="sibTrans" cxnId="{63CD808E-0325-4892-A395-CA8397264084}">
      <dgm:prSet/>
      <dgm:spPr/>
      <dgm:t>
        <a:bodyPr/>
        <a:lstStyle/>
        <a:p>
          <a:endParaRPr lang="en-US"/>
        </a:p>
      </dgm:t>
    </dgm:pt>
    <dgm:pt modelId="{453B6507-ED63-4034-AD7F-838022E0AE77}" type="pres">
      <dgm:prSet presAssocID="{0703DFB2-8E49-4E1F-9DCE-654DA2860B15}" presName="root" presStyleCnt="0">
        <dgm:presLayoutVars>
          <dgm:dir/>
          <dgm:resizeHandles val="exact"/>
        </dgm:presLayoutVars>
      </dgm:prSet>
      <dgm:spPr/>
    </dgm:pt>
    <dgm:pt modelId="{0653A284-16F1-40C5-97C3-9C35565668CD}" type="pres">
      <dgm:prSet presAssocID="{0EA78C58-E19D-4153-BF55-653FD6D608BB}" presName="compNode" presStyleCnt="0"/>
      <dgm:spPr/>
    </dgm:pt>
    <dgm:pt modelId="{1D029505-F38A-4EE3-8BE4-1504B225F474}" type="pres">
      <dgm:prSet presAssocID="{0EA78C58-E19D-4153-BF55-653FD6D608BB}" presName="bgRect" presStyleLbl="bgShp" presStyleIdx="0" presStyleCnt="3"/>
      <dgm:spPr/>
    </dgm:pt>
    <dgm:pt modelId="{2BE2BEB2-74D3-4158-9555-78A7D998D2B4}" type="pres">
      <dgm:prSet presAssocID="{0EA78C58-E19D-4153-BF55-653FD6D608B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3A17D117-9FC0-4FFD-9D3D-8650181D6A1A}" type="pres">
      <dgm:prSet presAssocID="{0EA78C58-E19D-4153-BF55-653FD6D608BB}" presName="spaceRect" presStyleCnt="0"/>
      <dgm:spPr/>
    </dgm:pt>
    <dgm:pt modelId="{169BE969-8270-4843-A605-9D2276C81C12}" type="pres">
      <dgm:prSet presAssocID="{0EA78C58-E19D-4153-BF55-653FD6D608BB}" presName="parTx" presStyleLbl="revTx" presStyleIdx="0" presStyleCnt="3">
        <dgm:presLayoutVars>
          <dgm:chMax val="0"/>
          <dgm:chPref val="0"/>
        </dgm:presLayoutVars>
      </dgm:prSet>
      <dgm:spPr/>
    </dgm:pt>
    <dgm:pt modelId="{F9CD1BB0-C264-47BD-9A69-07D110325C76}" type="pres">
      <dgm:prSet presAssocID="{AD265280-8E53-46A1-895E-FE82783356F5}" presName="sibTrans" presStyleCnt="0"/>
      <dgm:spPr/>
    </dgm:pt>
    <dgm:pt modelId="{B0D712B3-E5F1-43B3-84E8-2E842655D3E8}" type="pres">
      <dgm:prSet presAssocID="{E7835EE2-9B7B-4CD7-9994-FF78870A11E2}" presName="compNode" presStyleCnt="0"/>
      <dgm:spPr/>
    </dgm:pt>
    <dgm:pt modelId="{B8368A0B-7A91-410D-8CF3-86DA805352D7}" type="pres">
      <dgm:prSet presAssocID="{E7835EE2-9B7B-4CD7-9994-FF78870A11E2}" presName="bgRect" presStyleLbl="bgShp" presStyleIdx="1" presStyleCnt="3"/>
      <dgm:spPr/>
    </dgm:pt>
    <dgm:pt modelId="{1D34E171-F97C-4AA3-9055-43C2BE01F378}" type="pres">
      <dgm:prSet presAssocID="{E7835EE2-9B7B-4CD7-9994-FF78870A11E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A713676F-A712-4C32-AA70-BED9F7F6F872}" type="pres">
      <dgm:prSet presAssocID="{E7835EE2-9B7B-4CD7-9994-FF78870A11E2}" presName="spaceRect" presStyleCnt="0"/>
      <dgm:spPr/>
    </dgm:pt>
    <dgm:pt modelId="{BA68A559-B861-4EE5-86AD-BF225C4911F7}" type="pres">
      <dgm:prSet presAssocID="{E7835EE2-9B7B-4CD7-9994-FF78870A11E2}" presName="parTx" presStyleLbl="revTx" presStyleIdx="1" presStyleCnt="3">
        <dgm:presLayoutVars>
          <dgm:chMax val="0"/>
          <dgm:chPref val="0"/>
        </dgm:presLayoutVars>
      </dgm:prSet>
      <dgm:spPr/>
    </dgm:pt>
    <dgm:pt modelId="{FC188603-1683-43D7-AF05-EECF359E5641}" type="pres">
      <dgm:prSet presAssocID="{2723202E-1934-4C60-9372-A43FB6653E2C}" presName="sibTrans" presStyleCnt="0"/>
      <dgm:spPr/>
    </dgm:pt>
    <dgm:pt modelId="{C4E662B7-833E-4643-8A6A-971006504D78}" type="pres">
      <dgm:prSet presAssocID="{6F43FAD9-4F0F-481A-9645-E9E17B471C7E}" presName="compNode" presStyleCnt="0"/>
      <dgm:spPr/>
    </dgm:pt>
    <dgm:pt modelId="{6B58A5BA-A22F-4EC5-8ADE-E71F278604B4}" type="pres">
      <dgm:prSet presAssocID="{6F43FAD9-4F0F-481A-9645-E9E17B471C7E}" presName="bgRect" presStyleLbl="bgShp" presStyleIdx="2" presStyleCnt="3"/>
      <dgm:spPr/>
    </dgm:pt>
    <dgm:pt modelId="{63957E20-810B-4D72-905B-7E9B2676357B}" type="pres">
      <dgm:prSet presAssocID="{6F43FAD9-4F0F-481A-9645-E9E17B471C7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stle scene"/>
        </a:ext>
      </dgm:extLst>
    </dgm:pt>
    <dgm:pt modelId="{4D5EA60A-0493-4889-B3BB-83CF64ADFC92}" type="pres">
      <dgm:prSet presAssocID="{6F43FAD9-4F0F-481A-9645-E9E17B471C7E}" presName="spaceRect" presStyleCnt="0"/>
      <dgm:spPr/>
    </dgm:pt>
    <dgm:pt modelId="{CCEB95CD-8AE7-4042-9984-D93CC84E3E17}" type="pres">
      <dgm:prSet presAssocID="{6F43FAD9-4F0F-481A-9645-E9E17B471C7E}" presName="parTx" presStyleLbl="revTx" presStyleIdx="2" presStyleCnt="3">
        <dgm:presLayoutVars>
          <dgm:chMax val="0"/>
          <dgm:chPref val="0"/>
        </dgm:presLayoutVars>
      </dgm:prSet>
      <dgm:spPr/>
    </dgm:pt>
  </dgm:ptLst>
  <dgm:cxnLst>
    <dgm:cxn modelId="{915CAE62-C711-4FA6-BC16-95F0A14AA3D9}" type="presOf" srcId="{0703DFB2-8E49-4E1F-9DCE-654DA2860B15}" destId="{453B6507-ED63-4034-AD7F-838022E0AE77}" srcOrd="0" destOrd="0" presId="urn:microsoft.com/office/officeart/2018/2/layout/IconVerticalSolidList"/>
    <dgm:cxn modelId="{594B5C6F-4677-4D04-9B9D-72344C23F2F2}" srcId="{0703DFB2-8E49-4E1F-9DCE-654DA2860B15}" destId="{E7835EE2-9B7B-4CD7-9994-FF78870A11E2}" srcOrd="1" destOrd="0" parTransId="{EF4454FA-AF49-4B63-9D34-54A100A555CD}" sibTransId="{2723202E-1934-4C60-9372-A43FB6653E2C}"/>
    <dgm:cxn modelId="{BBCC887D-E87E-48BD-B7C7-DC272548945F}" type="presOf" srcId="{0EA78C58-E19D-4153-BF55-653FD6D608BB}" destId="{169BE969-8270-4843-A605-9D2276C81C12}" srcOrd="0" destOrd="0" presId="urn:microsoft.com/office/officeart/2018/2/layout/IconVerticalSolidList"/>
    <dgm:cxn modelId="{F9B66681-3A37-4A87-A1D5-03C226C4A4D3}" type="presOf" srcId="{E7835EE2-9B7B-4CD7-9994-FF78870A11E2}" destId="{BA68A559-B861-4EE5-86AD-BF225C4911F7}" srcOrd="0" destOrd="0" presId="urn:microsoft.com/office/officeart/2018/2/layout/IconVerticalSolidList"/>
    <dgm:cxn modelId="{63CD808E-0325-4892-A395-CA8397264084}" srcId="{0703DFB2-8E49-4E1F-9DCE-654DA2860B15}" destId="{6F43FAD9-4F0F-481A-9645-E9E17B471C7E}" srcOrd="2" destOrd="0" parTransId="{EF079025-F237-4513-A667-39A7E49D6A96}" sibTransId="{DC7BD0C8-17AF-43FB-B945-9365BD5EC463}"/>
    <dgm:cxn modelId="{614BA192-7A5C-4862-BCF8-FB3E77AE534E}" srcId="{0703DFB2-8E49-4E1F-9DCE-654DA2860B15}" destId="{0EA78C58-E19D-4153-BF55-653FD6D608BB}" srcOrd="0" destOrd="0" parTransId="{4E4FBFEC-AA1F-4EB6-B68B-1A682750BF0D}" sibTransId="{AD265280-8E53-46A1-895E-FE82783356F5}"/>
    <dgm:cxn modelId="{480EEFB4-DD85-47AE-8BE9-0CBAAC1597E9}" type="presOf" srcId="{6F43FAD9-4F0F-481A-9645-E9E17B471C7E}" destId="{CCEB95CD-8AE7-4042-9984-D93CC84E3E17}" srcOrd="0" destOrd="0" presId="urn:microsoft.com/office/officeart/2018/2/layout/IconVerticalSolidList"/>
    <dgm:cxn modelId="{4F758B73-62FB-46AF-AF08-BA41756B5157}" type="presParOf" srcId="{453B6507-ED63-4034-AD7F-838022E0AE77}" destId="{0653A284-16F1-40C5-97C3-9C35565668CD}" srcOrd="0" destOrd="0" presId="urn:microsoft.com/office/officeart/2018/2/layout/IconVerticalSolidList"/>
    <dgm:cxn modelId="{CE991C82-854F-4FFF-B26A-4176A9190E97}" type="presParOf" srcId="{0653A284-16F1-40C5-97C3-9C35565668CD}" destId="{1D029505-F38A-4EE3-8BE4-1504B225F474}" srcOrd="0" destOrd="0" presId="urn:microsoft.com/office/officeart/2018/2/layout/IconVerticalSolidList"/>
    <dgm:cxn modelId="{458373B6-D381-49CD-9A31-CB3512356001}" type="presParOf" srcId="{0653A284-16F1-40C5-97C3-9C35565668CD}" destId="{2BE2BEB2-74D3-4158-9555-78A7D998D2B4}" srcOrd="1" destOrd="0" presId="urn:microsoft.com/office/officeart/2018/2/layout/IconVerticalSolidList"/>
    <dgm:cxn modelId="{DB452E68-637F-493E-8074-56B50534A04E}" type="presParOf" srcId="{0653A284-16F1-40C5-97C3-9C35565668CD}" destId="{3A17D117-9FC0-4FFD-9D3D-8650181D6A1A}" srcOrd="2" destOrd="0" presId="urn:microsoft.com/office/officeart/2018/2/layout/IconVerticalSolidList"/>
    <dgm:cxn modelId="{9BFE3C43-4987-40E6-A559-76AB1649D1CC}" type="presParOf" srcId="{0653A284-16F1-40C5-97C3-9C35565668CD}" destId="{169BE969-8270-4843-A605-9D2276C81C12}" srcOrd="3" destOrd="0" presId="urn:microsoft.com/office/officeart/2018/2/layout/IconVerticalSolidList"/>
    <dgm:cxn modelId="{88BC27AF-A287-4243-80AC-8F3E2AC0A8A1}" type="presParOf" srcId="{453B6507-ED63-4034-AD7F-838022E0AE77}" destId="{F9CD1BB0-C264-47BD-9A69-07D110325C76}" srcOrd="1" destOrd="0" presId="urn:microsoft.com/office/officeart/2018/2/layout/IconVerticalSolidList"/>
    <dgm:cxn modelId="{8D14E8B3-6329-439A-92D2-32EBB900401A}" type="presParOf" srcId="{453B6507-ED63-4034-AD7F-838022E0AE77}" destId="{B0D712B3-E5F1-43B3-84E8-2E842655D3E8}" srcOrd="2" destOrd="0" presId="urn:microsoft.com/office/officeart/2018/2/layout/IconVerticalSolidList"/>
    <dgm:cxn modelId="{5CC652C6-4E4F-4BEA-8346-21869E5D2F11}" type="presParOf" srcId="{B0D712B3-E5F1-43B3-84E8-2E842655D3E8}" destId="{B8368A0B-7A91-410D-8CF3-86DA805352D7}" srcOrd="0" destOrd="0" presId="urn:microsoft.com/office/officeart/2018/2/layout/IconVerticalSolidList"/>
    <dgm:cxn modelId="{EB4E2170-65F7-4EAC-A0EF-20B3BF5D17FB}" type="presParOf" srcId="{B0D712B3-E5F1-43B3-84E8-2E842655D3E8}" destId="{1D34E171-F97C-4AA3-9055-43C2BE01F378}" srcOrd="1" destOrd="0" presId="urn:microsoft.com/office/officeart/2018/2/layout/IconVerticalSolidList"/>
    <dgm:cxn modelId="{4A8E992C-734E-44A2-8A97-CCEC28524957}" type="presParOf" srcId="{B0D712B3-E5F1-43B3-84E8-2E842655D3E8}" destId="{A713676F-A712-4C32-AA70-BED9F7F6F872}" srcOrd="2" destOrd="0" presId="urn:microsoft.com/office/officeart/2018/2/layout/IconVerticalSolidList"/>
    <dgm:cxn modelId="{1B97E58F-ED9E-4A74-8EC1-A8697590F47B}" type="presParOf" srcId="{B0D712B3-E5F1-43B3-84E8-2E842655D3E8}" destId="{BA68A559-B861-4EE5-86AD-BF225C4911F7}" srcOrd="3" destOrd="0" presId="urn:microsoft.com/office/officeart/2018/2/layout/IconVerticalSolidList"/>
    <dgm:cxn modelId="{A0D51998-1472-4EBD-B0B9-3D427096C104}" type="presParOf" srcId="{453B6507-ED63-4034-AD7F-838022E0AE77}" destId="{FC188603-1683-43D7-AF05-EECF359E5641}" srcOrd="3" destOrd="0" presId="urn:microsoft.com/office/officeart/2018/2/layout/IconVerticalSolidList"/>
    <dgm:cxn modelId="{9DF4F1FA-C3B6-47CF-ADC2-D877752F5CF2}" type="presParOf" srcId="{453B6507-ED63-4034-AD7F-838022E0AE77}" destId="{C4E662B7-833E-4643-8A6A-971006504D78}" srcOrd="4" destOrd="0" presId="urn:microsoft.com/office/officeart/2018/2/layout/IconVerticalSolidList"/>
    <dgm:cxn modelId="{0E2F2949-3ED8-483D-A776-B6982DCCB73C}" type="presParOf" srcId="{C4E662B7-833E-4643-8A6A-971006504D78}" destId="{6B58A5BA-A22F-4EC5-8ADE-E71F278604B4}" srcOrd="0" destOrd="0" presId="urn:microsoft.com/office/officeart/2018/2/layout/IconVerticalSolidList"/>
    <dgm:cxn modelId="{4238ECF6-387C-4780-81D0-30B05A033C46}" type="presParOf" srcId="{C4E662B7-833E-4643-8A6A-971006504D78}" destId="{63957E20-810B-4D72-905B-7E9B2676357B}" srcOrd="1" destOrd="0" presId="urn:microsoft.com/office/officeart/2018/2/layout/IconVerticalSolidList"/>
    <dgm:cxn modelId="{4E5FF4AA-64F6-4DE7-8115-C0D6A8999FB4}" type="presParOf" srcId="{C4E662B7-833E-4643-8A6A-971006504D78}" destId="{4D5EA60A-0493-4889-B3BB-83CF64ADFC92}" srcOrd="2" destOrd="0" presId="urn:microsoft.com/office/officeart/2018/2/layout/IconVerticalSolidList"/>
    <dgm:cxn modelId="{01CF205C-7558-4977-B8A7-5B6DC8262295}" type="presParOf" srcId="{C4E662B7-833E-4643-8A6A-971006504D78}" destId="{CCEB95CD-8AE7-4042-9984-D93CC84E3E1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D414A56-1E42-4CEE-8941-1BD76700DA0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59EDB75-1CA1-49B4-B91E-2D17D35843D2}">
      <dgm:prSet/>
      <dgm:spPr/>
      <dgm:t>
        <a:bodyPr/>
        <a:lstStyle/>
        <a:p>
          <a:r>
            <a:rPr lang="en-GB" dirty="0">
              <a:solidFill>
                <a:schemeClr val="tx1"/>
              </a:solidFill>
              <a:latin typeface="Arial" panose="020B0604020202020204" pitchFamily="34" charset="0"/>
              <a:cs typeface="Arial" panose="020B0604020202020204" pitchFamily="34" charset="0"/>
            </a:rPr>
            <a:t>First, funding structures often prioritise acute treatment over prevention. (Stewart et al</a:t>
          </a:r>
          <a:r>
            <a:rPr lang="en-GB" i="1" dirty="0">
              <a:solidFill>
                <a:schemeClr val="tx1"/>
              </a:solidFill>
              <a:latin typeface="Arial" panose="020B0604020202020204" pitchFamily="34" charset="0"/>
              <a:cs typeface="Arial" panose="020B0604020202020204" pitchFamily="34" charset="0"/>
            </a:rPr>
            <a:t>.</a:t>
          </a:r>
          <a:r>
            <a:rPr lang="en-GB" dirty="0">
              <a:solidFill>
                <a:schemeClr val="tx1"/>
              </a:solidFill>
              <a:latin typeface="Arial" panose="020B0604020202020204" pitchFamily="34" charset="0"/>
              <a:cs typeface="Arial" panose="020B0604020202020204" pitchFamily="34" charset="0"/>
            </a:rPr>
            <a:t> 2019).</a:t>
          </a:r>
          <a:endParaRPr lang="en-US" dirty="0">
            <a:solidFill>
              <a:schemeClr val="tx1"/>
            </a:solidFill>
            <a:latin typeface="Arial" panose="020B0604020202020204" pitchFamily="34" charset="0"/>
            <a:cs typeface="Arial" panose="020B0604020202020204" pitchFamily="34" charset="0"/>
          </a:endParaRPr>
        </a:p>
      </dgm:t>
    </dgm:pt>
    <dgm:pt modelId="{9BCCF3F7-78B9-477E-BD39-DFD73AC087B5}" type="parTrans" cxnId="{529CAF9C-17F3-48A6-BB4A-8DB4097EF174}">
      <dgm:prSet/>
      <dgm:spPr/>
      <dgm:t>
        <a:bodyPr/>
        <a:lstStyle/>
        <a:p>
          <a:endParaRPr lang="en-US"/>
        </a:p>
      </dgm:t>
    </dgm:pt>
    <dgm:pt modelId="{156EE7E0-73D7-40A8-8B0C-4A344E9037A2}" type="sibTrans" cxnId="{529CAF9C-17F3-48A6-BB4A-8DB4097EF174}">
      <dgm:prSet/>
      <dgm:spPr/>
      <dgm:t>
        <a:bodyPr/>
        <a:lstStyle/>
        <a:p>
          <a:endParaRPr lang="en-US"/>
        </a:p>
      </dgm:t>
    </dgm:pt>
    <dgm:pt modelId="{53B781E2-60E7-4CDC-8A24-0F175D156351}">
      <dgm:prSet/>
      <dgm:spPr/>
      <dgm:t>
        <a:bodyPr/>
        <a:lstStyle/>
        <a:p>
          <a:r>
            <a:rPr lang="en-GB" dirty="0">
              <a:solidFill>
                <a:schemeClr val="tx1"/>
              </a:solidFill>
              <a:latin typeface="Arial" panose="020B0604020202020204" pitchFamily="34" charset="0"/>
              <a:cs typeface="Arial" panose="020B0604020202020204" pitchFamily="34" charset="0"/>
            </a:rPr>
            <a:t>Second, workforce shortages limit multidisciplinary collaboration</a:t>
          </a:r>
          <a:r>
            <a:rPr lang="en-GB" dirty="0"/>
            <a:t>.</a:t>
          </a:r>
          <a:endParaRPr lang="en-US" dirty="0"/>
        </a:p>
      </dgm:t>
    </dgm:pt>
    <dgm:pt modelId="{A5513B7F-08F8-4F22-A27D-8CD3D9D4966B}" type="parTrans" cxnId="{F33E1C86-6E09-4C64-A35A-976F7F3BF348}">
      <dgm:prSet/>
      <dgm:spPr/>
      <dgm:t>
        <a:bodyPr/>
        <a:lstStyle/>
        <a:p>
          <a:endParaRPr lang="en-US"/>
        </a:p>
      </dgm:t>
    </dgm:pt>
    <dgm:pt modelId="{A9F447BB-E0B5-4FFC-A209-D0BFA5C4EACD}" type="sibTrans" cxnId="{F33E1C86-6E09-4C64-A35A-976F7F3BF348}">
      <dgm:prSet/>
      <dgm:spPr/>
      <dgm:t>
        <a:bodyPr/>
        <a:lstStyle/>
        <a:p>
          <a:endParaRPr lang="en-US"/>
        </a:p>
      </dgm:t>
    </dgm:pt>
    <dgm:pt modelId="{E6645868-C2BC-47A5-9D75-69D83D9788BD}">
      <dgm:prSet/>
      <dgm:spPr/>
      <dgm:t>
        <a:bodyPr/>
        <a:lstStyle/>
        <a:p>
          <a:r>
            <a:rPr lang="en-GB" dirty="0">
              <a:solidFill>
                <a:schemeClr val="tx1"/>
              </a:solidFill>
              <a:latin typeface="Arial" panose="020B0604020202020204" pitchFamily="34" charset="0"/>
              <a:cs typeface="Arial" panose="020B0604020202020204" pitchFamily="34" charset="0"/>
            </a:rPr>
            <a:t>Third, healthcare systems remain medically dominated, meaning social and psychological care may be undervalued. (Bueter et al 2025) </a:t>
          </a:r>
          <a:endParaRPr lang="en-US" dirty="0">
            <a:solidFill>
              <a:schemeClr val="tx1"/>
            </a:solidFill>
            <a:latin typeface="Arial" panose="020B0604020202020204" pitchFamily="34" charset="0"/>
            <a:cs typeface="Arial" panose="020B0604020202020204" pitchFamily="34" charset="0"/>
          </a:endParaRPr>
        </a:p>
      </dgm:t>
    </dgm:pt>
    <dgm:pt modelId="{315F1225-4FAD-4AAD-806C-DDD05C1F1FE5}" type="parTrans" cxnId="{2E26D8B3-E802-42EF-B3DD-EED38D640926}">
      <dgm:prSet/>
      <dgm:spPr/>
      <dgm:t>
        <a:bodyPr/>
        <a:lstStyle/>
        <a:p>
          <a:endParaRPr lang="en-US"/>
        </a:p>
      </dgm:t>
    </dgm:pt>
    <dgm:pt modelId="{1B848EBB-A0E2-47BE-B49A-C6467250E32A}" type="sibTrans" cxnId="{2E26D8B3-E802-42EF-B3DD-EED38D640926}">
      <dgm:prSet/>
      <dgm:spPr/>
      <dgm:t>
        <a:bodyPr/>
        <a:lstStyle/>
        <a:p>
          <a:endParaRPr lang="en-US"/>
        </a:p>
      </dgm:t>
    </dgm:pt>
    <dgm:pt modelId="{57D32D1F-57C1-474D-9C5D-261D0DEB702E}">
      <dgm:prSet/>
      <dgm:spPr/>
      <dgm:t>
        <a:bodyPr/>
        <a:lstStyle/>
        <a:p>
          <a:r>
            <a:rPr lang="en-GB" dirty="0">
              <a:solidFill>
                <a:schemeClr val="tx1"/>
              </a:solidFill>
              <a:latin typeface="Arial" panose="020B0604020202020204" pitchFamily="34" charset="0"/>
              <a:cs typeface="Arial" panose="020B0604020202020204" pitchFamily="34" charset="0"/>
            </a:rPr>
            <a:t>Finally, policy fragmentation reduces coherence between national strategy and local implementation.</a:t>
          </a:r>
          <a:endParaRPr lang="en-US" dirty="0">
            <a:solidFill>
              <a:schemeClr val="tx1"/>
            </a:solidFill>
            <a:latin typeface="Arial" panose="020B0604020202020204" pitchFamily="34" charset="0"/>
            <a:cs typeface="Arial" panose="020B0604020202020204" pitchFamily="34" charset="0"/>
          </a:endParaRPr>
        </a:p>
      </dgm:t>
    </dgm:pt>
    <dgm:pt modelId="{0691BBA0-3742-4D2B-8FC5-223A8DBF8952}" type="parTrans" cxnId="{EE4605EE-697F-4C8B-9F36-1CAA47BD79FE}">
      <dgm:prSet/>
      <dgm:spPr/>
      <dgm:t>
        <a:bodyPr/>
        <a:lstStyle/>
        <a:p>
          <a:endParaRPr lang="en-US"/>
        </a:p>
      </dgm:t>
    </dgm:pt>
    <dgm:pt modelId="{5BF02CA2-5DBF-4EBF-9ACE-2236352E4262}" type="sibTrans" cxnId="{EE4605EE-697F-4C8B-9F36-1CAA47BD79FE}">
      <dgm:prSet/>
      <dgm:spPr/>
      <dgm:t>
        <a:bodyPr/>
        <a:lstStyle/>
        <a:p>
          <a:endParaRPr lang="en-US"/>
        </a:p>
      </dgm:t>
    </dgm:pt>
    <dgm:pt modelId="{43B397DA-8F3F-460F-9AD6-B87BE2754A01}" type="pres">
      <dgm:prSet presAssocID="{CD414A56-1E42-4CEE-8941-1BD76700DA0F}" presName="outerComposite" presStyleCnt="0">
        <dgm:presLayoutVars>
          <dgm:chMax val="5"/>
          <dgm:dir/>
          <dgm:resizeHandles val="exact"/>
        </dgm:presLayoutVars>
      </dgm:prSet>
      <dgm:spPr/>
    </dgm:pt>
    <dgm:pt modelId="{DCE8D712-3614-4B0F-829E-8302FE0D3038}" type="pres">
      <dgm:prSet presAssocID="{CD414A56-1E42-4CEE-8941-1BD76700DA0F}" presName="dummyMaxCanvas" presStyleCnt="0">
        <dgm:presLayoutVars/>
      </dgm:prSet>
      <dgm:spPr/>
    </dgm:pt>
    <dgm:pt modelId="{550F577E-D40B-44C2-A3B9-F32F9619EEDA}" type="pres">
      <dgm:prSet presAssocID="{CD414A56-1E42-4CEE-8941-1BD76700DA0F}" presName="FourNodes_1" presStyleLbl="node1" presStyleIdx="0" presStyleCnt="4">
        <dgm:presLayoutVars>
          <dgm:bulletEnabled val="1"/>
        </dgm:presLayoutVars>
      </dgm:prSet>
      <dgm:spPr/>
    </dgm:pt>
    <dgm:pt modelId="{1E6B09BE-A58A-4DDB-8C18-9AB14D49E8D6}" type="pres">
      <dgm:prSet presAssocID="{CD414A56-1E42-4CEE-8941-1BD76700DA0F}" presName="FourNodes_2" presStyleLbl="node1" presStyleIdx="1" presStyleCnt="4">
        <dgm:presLayoutVars>
          <dgm:bulletEnabled val="1"/>
        </dgm:presLayoutVars>
      </dgm:prSet>
      <dgm:spPr/>
    </dgm:pt>
    <dgm:pt modelId="{5F896617-1176-4CA2-9883-7122CE71CBFC}" type="pres">
      <dgm:prSet presAssocID="{CD414A56-1E42-4CEE-8941-1BD76700DA0F}" presName="FourNodes_3" presStyleLbl="node1" presStyleIdx="2" presStyleCnt="4">
        <dgm:presLayoutVars>
          <dgm:bulletEnabled val="1"/>
        </dgm:presLayoutVars>
      </dgm:prSet>
      <dgm:spPr/>
    </dgm:pt>
    <dgm:pt modelId="{3CEC2974-F610-4A73-B826-60D4335D7A65}" type="pres">
      <dgm:prSet presAssocID="{CD414A56-1E42-4CEE-8941-1BD76700DA0F}" presName="FourNodes_4" presStyleLbl="node1" presStyleIdx="3" presStyleCnt="4">
        <dgm:presLayoutVars>
          <dgm:bulletEnabled val="1"/>
        </dgm:presLayoutVars>
      </dgm:prSet>
      <dgm:spPr/>
    </dgm:pt>
    <dgm:pt modelId="{6AEF6BC7-3BE7-453F-807C-6EE83DF28A98}" type="pres">
      <dgm:prSet presAssocID="{CD414A56-1E42-4CEE-8941-1BD76700DA0F}" presName="FourConn_1-2" presStyleLbl="fgAccFollowNode1" presStyleIdx="0" presStyleCnt="3">
        <dgm:presLayoutVars>
          <dgm:bulletEnabled val="1"/>
        </dgm:presLayoutVars>
      </dgm:prSet>
      <dgm:spPr/>
    </dgm:pt>
    <dgm:pt modelId="{363D3B6D-C1FE-4976-A8AF-9EBC0870DBEA}" type="pres">
      <dgm:prSet presAssocID="{CD414A56-1E42-4CEE-8941-1BD76700DA0F}" presName="FourConn_2-3" presStyleLbl="fgAccFollowNode1" presStyleIdx="1" presStyleCnt="3">
        <dgm:presLayoutVars>
          <dgm:bulletEnabled val="1"/>
        </dgm:presLayoutVars>
      </dgm:prSet>
      <dgm:spPr/>
    </dgm:pt>
    <dgm:pt modelId="{BE509E96-E2E5-452B-B0A1-DF0FE605022F}" type="pres">
      <dgm:prSet presAssocID="{CD414A56-1E42-4CEE-8941-1BD76700DA0F}" presName="FourConn_3-4" presStyleLbl="fgAccFollowNode1" presStyleIdx="2" presStyleCnt="3">
        <dgm:presLayoutVars>
          <dgm:bulletEnabled val="1"/>
        </dgm:presLayoutVars>
      </dgm:prSet>
      <dgm:spPr/>
    </dgm:pt>
    <dgm:pt modelId="{F00714D3-DDBA-4A7A-9DE8-97B29178FA00}" type="pres">
      <dgm:prSet presAssocID="{CD414A56-1E42-4CEE-8941-1BD76700DA0F}" presName="FourNodes_1_text" presStyleLbl="node1" presStyleIdx="3" presStyleCnt="4">
        <dgm:presLayoutVars>
          <dgm:bulletEnabled val="1"/>
        </dgm:presLayoutVars>
      </dgm:prSet>
      <dgm:spPr/>
    </dgm:pt>
    <dgm:pt modelId="{2A348754-F1B3-4C9D-B113-40C416FA3CCA}" type="pres">
      <dgm:prSet presAssocID="{CD414A56-1E42-4CEE-8941-1BD76700DA0F}" presName="FourNodes_2_text" presStyleLbl="node1" presStyleIdx="3" presStyleCnt="4">
        <dgm:presLayoutVars>
          <dgm:bulletEnabled val="1"/>
        </dgm:presLayoutVars>
      </dgm:prSet>
      <dgm:spPr/>
    </dgm:pt>
    <dgm:pt modelId="{03B18C5E-C65D-46CE-B73C-BBF4CF28954A}" type="pres">
      <dgm:prSet presAssocID="{CD414A56-1E42-4CEE-8941-1BD76700DA0F}" presName="FourNodes_3_text" presStyleLbl="node1" presStyleIdx="3" presStyleCnt="4">
        <dgm:presLayoutVars>
          <dgm:bulletEnabled val="1"/>
        </dgm:presLayoutVars>
      </dgm:prSet>
      <dgm:spPr/>
    </dgm:pt>
    <dgm:pt modelId="{AB799977-323B-49D0-BEB5-9078EEDEA901}" type="pres">
      <dgm:prSet presAssocID="{CD414A56-1E42-4CEE-8941-1BD76700DA0F}" presName="FourNodes_4_text" presStyleLbl="node1" presStyleIdx="3" presStyleCnt="4">
        <dgm:presLayoutVars>
          <dgm:bulletEnabled val="1"/>
        </dgm:presLayoutVars>
      </dgm:prSet>
      <dgm:spPr/>
    </dgm:pt>
  </dgm:ptLst>
  <dgm:cxnLst>
    <dgm:cxn modelId="{F618A616-3684-4355-ABFE-198C44D3B3A9}" type="presOf" srcId="{156EE7E0-73D7-40A8-8B0C-4A344E9037A2}" destId="{6AEF6BC7-3BE7-453F-807C-6EE83DF28A98}" srcOrd="0" destOrd="0" presId="urn:microsoft.com/office/officeart/2005/8/layout/vProcess5"/>
    <dgm:cxn modelId="{948DDC36-8ED2-4C8C-A7C6-CB1A8FF1DFA8}" type="presOf" srcId="{E6645868-C2BC-47A5-9D75-69D83D9788BD}" destId="{03B18C5E-C65D-46CE-B73C-BBF4CF28954A}" srcOrd="1" destOrd="0" presId="urn:microsoft.com/office/officeart/2005/8/layout/vProcess5"/>
    <dgm:cxn modelId="{C0A9D868-F62C-4315-9520-6B35EBF3E7B9}" type="presOf" srcId="{CD414A56-1E42-4CEE-8941-1BD76700DA0F}" destId="{43B397DA-8F3F-460F-9AD6-B87BE2754A01}" srcOrd="0" destOrd="0" presId="urn:microsoft.com/office/officeart/2005/8/layout/vProcess5"/>
    <dgm:cxn modelId="{A7456B52-420D-4DA7-8C4F-F41D260BFBEA}" type="presOf" srcId="{A9F447BB-E0B5-4FFC-A209-D0BFA5C4EACD}" destId="{363D3B6D-C1FE-4976-A8AF-9EBC0870DBEA}" srcOrd="0" destOrd="0" presId="urn:microsoft.com/office/officeart/2005/8/layout/vProcess5"/>
    <dgm:cxn modelId="{C90F587A-662D-4AA6-929E-987EF4B10E24}" type="presOf" srcId="{53B781E2-60E7-4CDC-8A24-0F175D156351}" destId="{1E6B09BE-A58A-4DDB-8C18-9AB14D49E8D6}" srcOrd="0" destOrd="0" presId="urn:microsoft.com/office/officeart/2005/8/layout/vProcess5"/>
    <dgm:cxn modelId="{F33E1C86-6E09-4C64-A35A-976F7F3BF348}" srcId="{CD414A56-1E42-4CEE-8941-1BD76700DA0F}" destId="{53B781E2-60E7-4CDC-8A24-0F175D156351}" srcOrd="1" destOrd="0" parTransId="{A5513B7F-08F8-4F22-A27D-8CD3D9D4966B}" sibTransId="{A9F447BB-E0B5-4FFC-A209-D0BFA5C4EACD}"/>
    <dgm:cxn modelId="{CEA2B78C-8633-4C4A-B2B7-B9E76BEA5E85}" type="presOf" srcId="{57D32D1F-57C1-474D-9C5D-261D0DEB702E}" destId="{3CEC2974-F610-4A73-B826-60D4335D7A65}" srcOrd="0" destOrd="0" presId="urn:microsoft.com/office/officeart/2005/8/layout/vProcess5"/>
    <dgm:cxn modelId="{CEE9869B-A15B-4C1C-9138-840627781ABD}" type="presOf" srcId="{57D32D1F-57C1-474D-9C5D-261D0DEB702E}" destId="{AB799977-323B-49D0-BEB5-9078EEDEA901}" srcOrd="1" destOrd="0" presId="urn:microsoft.com/office/officeart/2005/8/layout/vProcess5"/>
    <dgm:cxn modelId="{529CAF9C-17F3-48A6-BB4A-8DB4097EF174}" srcId="{CD414A56-1E42-4CEE-8941-1BD76700DA0F}" destId="{059EDB75-1CA1-49B4-B91E-2D17D35843D2}" srcOrd="0" destOrd="0" parTransId="{9BCCF3F7-78B9-477E-BD39-DFD73AC087B5}" sibTransId="{156EE7E0-73D7-40A8-8B0C-4A344E9037A2}"/>
    <dgm:cxn modelId="{F14168A6-1F04-4504-820D-7CF016F101FD}" type="presOf" srcId="{1B848EBB-A0E2-47BE-B49A-C6467250E32A}" destId="{BE509E96-E2E5-452B-B0A1-DF0FE605022F}" srcOrd="0" destOrd="0" presId="urn:microsoft.com/office/officeart/2005/8/layout/vProcess5"/>
    <dgm:cxn modelId="{14D337B2-CF6F-4955-A69F-8F4E736D8EF6}" type="presOf" srcId="{53B781E2-60E7-4CDC-8A24-0F175D156351}" destId="{2A348754-F1B3-4C9D-B113-40C416FA3CCA}" srcOrd="1" destOrd="0" presId="urn:microsoft.com/office/officeart/2005/8/layout/vProcess5"/>
    <dgm:cxn modelId="{2E26D8B3-E802-42EF-B3DD-EED38D640926}" srcId="{CD414A56-1E42-4CEE-8941-1BD76700DA0F}" destId="{E6645868-C2BC-47A5-9D75-69D83D9788BD}" srcOrd="2" destOrd="0" parTransId="{315F1225-4FAD-4AAD-806C-DDD05C1F1FE5}" sibTransId="{1B848EBB-A0E2-47BE-B49A-C6467250E32A}"/>
    <dgm:cxn modelId="{5990C4B4-A5CF-4357-AE12-9110CAE895FB}" type="presOf" srcId="{E6645868-C2BC-47A5-9D75-69D83D9788BD}" destId="{5F896617-1176-4CA2-9883-7122CE71CBFC}" srcOrd="0" destOrd="0" presId="urn:microsoft.com/office/officeart/2005/8/layout/vProcess5"/>
    <dgm:cxn modelId="{453B6EBD-2808-4E84-96B1-A15A2AE0AAF2}" type="presOf" srcId="{059EDB75-1CA1-49B4-B91E-2D17D35843D2}" destId="{550F577E-D40B-44C2-A3B9-F32F9619EEDA}" srcOrd="0" destOrd="0" presId="urn:microsoft.com/office/officeart/2005/8/layout/vProcess5"/>
    <dgm:cxn modelId="{EE4605EE-697F-4C8B-9F36-1CAA47BD79FE}" srcId="{CD414A56-1E42-4CEE-8941-1BD76700DA0F}" destId="{57D32D1F-57C1-474D-9C5D-261D0DEB702E}" srcOrd="3" destOrd="0" parTransId="{0691BBA0-3742-4D2B-8FC5-223A8DBF8952}" sibTransId="{5BF02CA2-5DBF-4EBF-9ACE-2236352E4262}"/>
    <dgm:cxn modelId="{551EE2EF-9825-4118-B2C5-8C62FB5DABA8}" type="presOf" srcId="{059EDB75-1CA1-49B4-B91E-2D17D35843D2}" destId="{F00714D3-DDBA-4A7A-9DE8-97B29178FA00}" srcOrd="1" destOrd="0" presId="urn:microsoft.com/office/officeart/2005/8/layout/vProcess5"/>
    <dgm:cxn modelId="{DFB8DF8D-05B6-4008-803A-178A234E4370}" type="presParOf" srcId="{43B397DA-8F3F-460F-9AD6-B87BE2754A01}" destId="{DCE8D712-3614-4B0F-829E-8302FE0D3038}" srcOrd="0" destOrd="0" presId="urn:microsoft.com/office/officeart/2005/8/layout/vProcess5"/>
    <dgm:cxn modelId="{A919AD8B-A33D-4F61-90AC-C35981D97A13}" type="presParOf" srcId="{43B397DA-8F3F-460F-9AD6-B87BE2754A01}" destId="{550F577E-D40B-44C2-A3B9-F32F9619EEDA}" srcOrd="1" destOrd="0" presId="urn:microsoft.com/office/officeart/2005/8/layout/vProcess5"/>
    <dgm:cxn modelId="{FC6E0AB6-6AB0-4CD2-82CB-39986322BE8B}" type="presParOf" srcId="{43B397DA-8F3F-460F-9AD6-B87BE2754A01}" destId="{1E6B09BE-A58A-4DDB-8C18-9AB14D49E8D6}" srcOrd="2" destOrd="0" presId="urn:microsoft.com/office/officeart/2005/8/layout/vProcess5"/>
    <dgm:cxn modelId="{E104A169-893D-4569-A8BF-9C3DFB16A1F6}" type="presParOf" srcId="{43B397DA-8F3F-460F-9AD6-B87BE2754A01}" destId="{5F896617-1176-4CA2-9883-7122CE71CBFC}" srcOrd="3" destOrd="0" presId="urn:microsoft.com/office/officeart/2005/8/layout/vProcess5"/>
    <dgm:cxn modelId="{F4500069-CBC6-48C6-A083-5464763ABD2F}" type="presParOf" srcId="{43B397DA-8F3F-460F-9AD6-B87BE2754A01}" destId="{3CEC2974-F610-4A73-B826-60D4335D7A65}" srcOrd="4" destOrd="0" presId="urn:microsoft.com/office/officeart/2005/8/layout/vProcess5"/>
    <dgm:cxn modelId="{C2B8E53E-337E-4EEA-A1FE-CCDB76CA4E05}" type="presParOf" srcId="{43B397DA-8F3F-460F-9AD6-B87BE2754A01}" destId="{6AEF6BC7-3BE7-453F-807C-6EE83DF28A98}" srcOrd="5" destOrd="0" presId="urn:microsoft.com/office/officeart/2005/8/layout/vProcess5"/>
    <dgm:cxn modelId="{059EA086-F0CC-4443-AC49-416F3228323D}" type="presParOf" srcId="{43B397DA-8F3F-460F-9AD6-B87BE2754A01}" destId="{363D3B6D-C1FE-4976-A8AF-9EBC0870DBEA}" srcOrd="6" destOrd="0" presId="urn:microsoft.com/office/officeart/2005/8/layout/vProcess5"/>
    <dgm:cxn modelId="{E96B6F50-A756-4094-84B2-912C41923D9D}" type="presParOf" srcId="{43B397DA-8F3F-460F-9AD6-B87BE2754A01}" destId="{BE509E96-E2E5-452B-B0A1-DF0FE605022F}" srcOrd="7" destOrd="0" presId="urn:microsoft.com/office/officeart/2005/8/layout/vProcess5"/>
    <dgm:cxn modelId="{CF34AC72-3B67-4B63-8AA7-61F1F08332D2}" type="presParOf" srcId="{43B397DA-8F3F-460F-9AD6-B87BE2754A01}" destId="{F00714D3-DDBA-4A7A-9DE8-97B29178FA00}" srcOrd="8" destOrd="0" presId="urn:microsoft.com/office/officeart/2005/8/layout/vProcess5"/>
    <dgm:cxn modelId="{BE39FFF4-13E8-4561-8D98-05DBEC0AA179}" type="presParOf" srcId="{43B397DA-8F3F-460F-9AD6-B87BE2754A01}" destId="{2A348754-F1B3-4C9D-B113-40C416FA3CCA}" srcOrd="9" destOrd="0" presId="urn:microsoft.com/office/officeart/2005/8/layout/vProcess5"/>
    <dgm:cxn modelId="{4981368E-8A3C-4889-8BB2-29EC8031AB25}" type="presParOf" srcId="{43B397DA-8F3F-460F-9AD6-B87BE2754A01}" destId="{03B18C5E-C65D-46CE-B73C-BBF4CF28954A}" srcOrd="10" destOrd="0" presId="urn:microsoft.com/office/officeart/2005/8/layout/vProcess5"/>
    <dgm:cxn modelId="{E672B04F-6ACA-4889-9661-6584C925919F}" type="presParOf" srcId="{43B397DA-8F3F-460F-9AD6-B87BE2754A01}" destId="{AB799977-323B-49D0-BEB5-9078EEDEA90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DFEFD7F-01FC-4C9B-99E5-76D8320D02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7B0E418-7775-44B3-A7AC-253C4D938876}">
      <dgm:prSet custT="1"/>
      <dgm:spPr/>
      <dgm:t>
        <a:bodyPr/>
        <a:lstStyle/>
        <a:p>
          <a:pPr>
            <a:lnSpc>
              <a:spcPct val="100000"/>
            </a:lnSpc>
          </a:pPr>
          <a:r>
            <a:rPr lang="en-GB" sz="1800" b="0" i="0" dirty="0">
              <a:latin typeface="Arial" panose="020B0604020202020204" pitchFamily="34" charset="0"/>
              <a:cs typeface="Arial" panose="020B0604020202020204" pitchFamily="34" charset="0"/>
            </a:rPr>
            <a:t>The UK delivered integration by restructuring services around people and places rather than organisations, using Integrated Care Systems (ICSs), shared commissioning, multidisciplinary teams, and population‑based delivery models.</a:t>
          </a:r>
        </a:p>
        <a:p>
          <a:pPr>
            <a:lnSpc>
              <a:spcPct val="100000"/>
            </a:lnSpc>
          </a:pPr>
          <a:r>
            <a:rPr lang="en-GB" sz="2000" dirty="0">
              <a:latin typeface="Arial" panose="020B0604020202020204" pitchFamily="34" charset="0"/>
              <a:cs typeface="Arial" panose="020B0604020202020204" pitchFamily="34" charset="0"/>
            </a:rPr>
            <a:t>(Gleghorn, E.E 2022)</a:t>
          </a:r>
          <a:endParaRPr lang="en-US" sz="2000" dirty="0">
            <a:latin typeface="Arial" panose="020B0604020202020204" pitchFamily="34" charset="0"/>
            <a:cs typeface="Arial" panose="020B0604020202020204" pitchFamily="34" charset="0"/>
          </a:endParaRPr>
        </a:p>
      </dgm:t>
    </dgm:pt>
    <dgm:pt modelId="{F4EE0EAB-3BE2-438D-9448-8AF2911D4452}" type="parTrans" cxnId="{9F975405-2CA9-4EC9-8EFD-F2A7849D58AC}">
      <dgm:prSet/>
      <dgm:spPr/>
      <dgm:t>
        <a:bodyPr/>
        <a:lstStyle/>
        <a:p>
          <a:endParaRPr lang="en-US"/>
        </a:p>
      </dgm:t>
    </dgm:pt>
    <dgm:pt modelId="{646B2849-9912-428B-8F7F-9F547C6AB7F4}" type="sibTrans" cxnId="{9F975405-2CA9-4EC9-8EFD-F2A7849D58AC}">
      <dgm:prSet/>
      <dgm:spPr/>
      <dgm:t>
        <a:bodyPr/>
        <a:lstStyle/>
        <a:p>
          <a:endParaRPr lang="en-US"/>
        </a:p>
      </dgm:t>
    </dgm:pt>
    <dgm:pt modelId="{1895CE95-51AC-4108-BC08-A8EBF3C7FBE9}">
      <dgm:prSet custT="1"/>
      <dgm:spPr/>
      <dgm:t>
        <a:bodyPr/>
        <a:lstStyle/>
        <a:p>
          <a:pPr>
            <a:lnSpc>
              <a:spcPct val="100000"/>
            </a:lnSpc>
          </a:pPr>
          <a:r>
            <a:rPr lang="en-GB" sz="1800" dirty="0">
              <a:latin typeface="Arial" panose="020B0604020202020204" pitchFamily="34" charset="0"/>
              <a:cs typeface="Arial" panose="020B0604020202020204" pitchFamily="34" charset="0"/>
            </a:rPr>
            <a:t>Community-based initiatives are embedded across the NHS and widely used in GP practices, Primary Care Networks (PCNs), and community organisations.</a:t>
          </a:r>
        </a:p>
        <a:p>
          <a:pPr>
            <a:lnSpc>
              <a:spcPct val="100000"/>
            </a:lnSpc>
          </a:pPr>
          <a:r>
            <a:rPr lang="en-GB" sz="1800" b="0" dirty="0">
              <a:latin typeface="Arial" panose="020B0604020202020204" pitchFamily="34" charset="0"/>
              <a:cs typeface="Arial" panose="020B0604020202020204" pitchFamily="34" charset="0"/>
            </a:rPr>
            <a:t>Helps people access exercise groups, walking clubs, yoga, dance, and sports sessions. </a:t>
          </a:r>
        </a:p>
        <a:p>
          <a:pPr>
            <a:lnSpc>
              <a:spcPct val="100000"/>
            </a:lnSpc>
          </a:pPr>
          <a:r>
            <a:rPr lang="en-GB" sz="1800" dirty="0">
              <a:latin typeface="Arial" panose="020B0604020202020204" pitchFamily="34" charset="0"/>
              <a:cs typeface="Arial" panose="020B0604020202020204" pitchFamily="34" charset="0"/>
            </a:rPr>
            <a:t>(</a:t>
          </a:r>
          <a:r>
            <a:rPr lang="en-GB" sz="1800" i="0" dirty="0">
              <a:latin typeface="Arial" panose="020B0604020202020204" pitchFamily="34" charset="0"/>
              <a:cs typeface="Arial" panose="020B0604020202020204" pitchFamily="34" charset="0"/>
            </a:rPr>
            <a:t>Browne et al. </a:t>
          </a:r>
          <a:r>
            <a:rPr lang="en-GB" sz="1800" dirty="0">
              <a:latin typeface="Arial" panose="020B0604020202020204" pitchFamily="34" charset="0"/>
              <a:cs typeface="Arial" panose="020B0604020202020204" pitchFamily="34" charset="0"/>
            </a:rPr>
            <a:t>2022) </a:t>
          </a:r>
          <a:endParaRPr lang="en-US" sz="1800" dirty="0">
            <a:latin typeface="Arial" panose="020B0604020202020204" pitchFamily="34" charset="0"/>
            <a:cs typeface="Arial" panose="020B0604020202020204" pitchFamily="34" charset="0"/>
          </a:endParaRPr>
        </a:p>
      </dgm:t>
    </dgm:pt>
    <dgm:pt modelId="{018E814B-39BF-4067-8E10-EC6E601D3BCA}" type="parTrans" cxnId="{6C674F6F-A26D-41ED-9742-8B5E35BD0BC3}">
      <dgm:prSet/>
      <dgm:spPr/>
      <dgm:t>
        <a:bodyPr/>
        <a:lstStyle/>
        <a:p>
          <a:endParaRPr lang="en-US"/>
        </a:p>
      </dgm:t>
    </dgm:pt>
    <dgm:pt modelId="{B17BFCB8-7BE4-487F-8A04-2153BD24B29C}" type="sibTrans" cxnId="{6C674F6F-A26D-41ED-9742-8B5E35BD0BC3}">
      <dgm:prSet/>
      <dgm:spPr/>
      <dgm:t>
        <a:bodyPr/>
        <a:lstStyle/>
        <a:p>
          <a:endParaRPr lang="en-US"/>
        </a:p>
      </dgm:t>
    </dgm:pt>
    <dgm:pt modelId="{C93626C5-6920-48E4-97ED-E8E23098F4C6}" type="pres">
      <dgm:prSet presAssocID="{7DFEFD7F-01FC-4C9B-99E5-76D8320D024D}" presName="root" presStyleCnt="0">
        <dgm:presLayoutVars>
          <dgm:dir/>
          <dgm:resizeHandles val="exact"/>
        </dgm:presLayoutVars>
      </dgm:prSet>
      <dgm:spPr/>
    </dgm:pt>
    <dgm:pt modelId="{F6D5FC0C-F546-479A-9F6E-813B94018E0E}" type="pres">
      <dgm:prSet presAssocID="{47B0E418-7775-44B3-A7AC-253C4D938876}" presName="compNode" presStyleCnt="0"/>
      <dgm:spPr/>
    </dgm:pt>
    <dgm:pt modelId="{429E3E4B-E349-4832-9CAA-874F8B99F61F}" type="pres">
      <dgm:prSet presAssocID="{47B0E418-7775-44B3-A7AC-253C4D938876}" presName="bgRect" presStyleLbl="bgShp" presStyleIdx="0" presStyleCnt="2"/>
      <dgm:spPr/>
    </dgm:pt>
    <dgm:pt modelId="{466FC368-54B2-4BA6-AF2B-A20EDD6F1F03}" type="pres">
      <dgm:prSet presAssocID="{47B0E418-7775-44B3-A7AC-253C4D93887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26F651E1-A1FA-4442-AA42-3291F6FCFB41}" type="pres">
      <dgm:prSet presAssocID="{47B0E418-7775-44B3-A7AC-253C4D938876}" presName="spaceRect" presStyleCnt="0"/>
      <dgm:spPr/>
    </dgm:pt>
    <dgm:pt modelId="{00128E97-D4DD-43F4-8133-7B00975920F7}" type="pres">
      <dgm:prSet presAssocID="{47B0E418-7775-44B3-A7AC-253C4D938876}" presName="parTx" presStyleLbl="revTx" presStyleIdx="0" presStyleCnt="2">
        <dgm:presLayoutVars>
          <dgm:chMax val="0"/>
          <dgm:chPref val="0"/>
        </dgm:presLayoutVars>
      </dgm:prSet>
      <dgm:spPr/>
    </dgm:pt>
    <dgm:pt modelId="{49D9B76E-A1D7-4281-A28F-40E8201D3A0C}" type="pres">
      <dgm:prSet presAssocID="{646B2849-9912-428B-8F7F-9F547C6AB7F4}" presName="sibTrans" presStyleCnt="0"/>
      <dgm:spPr/>
    </dgm:pt>
    <dgm:pt modelId="{D4147333-26AB-4B88-AB02-8FE66C69CC6C}" type="pres">
      <dgm:prSet presAssocID="{1895CE95-51AC-4108-BC08-A8EBF3C7FBE9}" presName="compNode" presStyleCnt="0"/>
      <dgm:spPr/>
    </dgm:pt>
    <dgm:pt modelId="{5866A5A3-3261-4DD7-B9B8-6F723992DFF6}" type="pres">
      <dgm:prSet presAssocID="{1895CE95-51AC-4108-BC08-A8EBF3C7FBE9}" presName="bgRect" presStyleLbl="bgShp" presStyleIdx="1" presStyleCnt="2"/>
      <dgm:spPr/>
    </dgm:pt>
    <dgm:pt modelId="{2944BB4C-CEC1-4224-8729-6BFAF2B9A5C7}" type="pres">
      <dgm:prSet presAssocID="{1895CE95-51AC-4108-BC08-A8EBF3C7FBE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90BAF6FB-0CF1-47B6-A7B8-35566C169813}" type="pres">
      <dgm:prSet presAssocID="{1895CE95-51AC-4108-BC08-A8EBF3C7FBE9}" presName="spaceRect" presStyleCnt="0"/>
      <dgm:spPr/>
    </dgm:pt>
    <dgm:pt modelId="{1DBAE995-2F02-4D77-B7CA-FF6DE9194F4A}" type="pres">
      <dgm:prSet presAssocID="{1895CE95-51AC-4108-BC08-A8EBF3C7FBE9}" presName="parTx" presStyleLbl="revTx" presStyleIdx="1" presStyleCnt="2">
        <dgm:presLayoutVars>
          <dgm:chMax val="0"/>
          <dgm:chPref val="0"/>
        </dgm:presLayoutVars>
      </dgm:prSet>
      <dgm:spPr/>
    </dgm:pt>
  </dgm:ptLst>
  <dgm:cxnLst>
    <dgm:cxn modelId="{9F975405-2CA9-4EC9-8EFD-F2A7849D58AC}" srcId="{7DFEFD7F-01FC-4C9B-99E5-76D8320D024D}" destId="{47B0E418-7775-44B3-A7AC-253C4D938876}" srcOrd="0" destOrd="0" parTransId="{F4EE0EAB-3BE2-438D-9448-8AF2911D4452}" sibTransId="{646B2849-9912-428B-8F7F-9F547C6AB7F4}"/>
    <dgm:cxn modelId="{40A9302F-F85C-4CE6-AAF9-4E6087DB4785}" type="presOf" srcId="{1895CE95-51AC-4108-BC08-A8EBF3C7FBE9}" destId="{1DBAE995-2F02-4D77-B7CA-FF6DE9194F4A}" srcOrd="0" destOrd="0" presId="urn:microsoft.com/office/officeart/2018/2/layout/IconVerticalSolidList"/>
    <dgm:cxn modelId="{6C674F6F-A26D-41ED-9742-8B5E35BD0BC3}" srcId="{7DFEFD7F-01FC-4C9B-99E5-76D8320D024D}" destId="{1895CE95-51AC-4108-BC08-A8EBF3C7FBE9}" srcOrd="1" destOrd="0" parTransId="{018E814B-39BF-4067-8E10-EC6E601D3BCA}" sibTransId="{B17BFCB8-7BE4-487F-8A04-2153BD24B29C}"/>
    <dgm:cxn modelId="{C576FC70-F225-4D75-89B3-94AC47E91635}" type="presOf" srcId="{47B0E418-7775-44B3-A7AC-253C4D938876}" destId="{00128E97-D4DD-43F4-8133-7B00975920F7}" srcOrd="0" destOrd="0" presId="urn:microsoft.com/office/officeart/2018/2/layout/IconVerticalSolidList"/>
    <dgm:cxn modelId="{5B7B7357-2387-4E53-A2A0-C65BECC8CD69}" type="presOf" srcId="{7DFEFD7F-01FC-4C9B-99E5-76D8320D024D}" destId="{C93626C5-6920-48E4-97ED-E8E23098F4C6}" srcOrd="0" destOrd="0" presId="urn:microsoft.com/office/officeart/2018/2/layout/IconVerticalSolidList"/>
    <dgm:cxn modelId="{F28B70E4-9E97-438A-AD2C-BA421295CA58}" type="presParOf" srcId="{C93626C5-6920-48E4-97ED-E8E23098F4C6}" destId="{F6D5FC0C-F546-479A-9F6E-813B94018E0E}" srcOrd="0" destOrd="0" presId="urn:microsoft.com/office/officeart/2018/2/layout/IconVerticalSolidList"/>
    <dgm:cxn modelId="{F8C4B281-1D8F-49E9-8F88-CD400FF688D5}" type="presParOf" srcId="{F6D5FC0C-F546-479A-9F6E-813B94018E0E}" destId="{429E3E4B-E349-4832-9CAA-874F8B99F61F}" srcOrd="0" destOrd="0" presId="urn:microsoft.com/office/officeart/2018/2/layout/IconVerticalSolidList"/>
    <dgm:cxn modelId="{C9D91249-0B0E-45E7-AC34-6EB2291978B3}" type="presParOf" srcId="{F6D5FC0C-F546-479A-9F6E-813B94018E0E}" destId="{466FC368-54B2-4BA6-AF2B-A20EDD6F1F03}" srcOrd="1" destOrd="0" presId="urn:microsoft.com/office/officeart/2018/2/layout/IconVerticalSolidList"/>
    <dgm:cxn modelId="{79A5DF51-C0BB-4820-A665-A6559C0A8603}" type="presParOf" srcId="{F6D5FC0C-F546-479A-9F6E-813B94018E0E}" destId="{26F651E1-A1FA-4442-AA42-3291F6FCFB41}" srcOrd="2" destOrd="0" presId="urn:microsoft.com/office/officeart/2018/2/layout/IconVerticalSolidList"/>
    <dgm:cxn modelId="{ADE07185-886F-440F-8928-9257E54FCE55}" type="presParOf" srcId="{F6D5FC0C-F546-479A-9F6E-813B94018E0E}" destId="{00128E97-D4DD-43F4-8133-7B00975920F7}" srcOrd="3" destOrd="0" presId="urn:microsoft.com/office/officeart/2018/2/layout/IconVerticalSolidList"/>
    <dgm:cxn modelId="{4E97EAAD-24AF-45F0-8DC4-66A28F6F7C18}" type="presParOf" srcId="{C93626C5-6920-48E4-97ED-E8E23098F4C6}" destId="{49D9B76E-A1D7-4281-A28F-40E8201D3A0C}" srcOrd="1" destOrd="0" presId="urn:microsoft.com/office/officeart/2018/2/layout/IconVerticalSolidList"/>
    <dgm:cxn modelId="{7F4AB40A-C4C4-444B-B582-33753D65E71A}" type="presParOf" srcId="{C93626C5-6920-48E4-97ED-E8E23098F4C6}" destId="{D4147333-26AB-4B88-AB02-8FE66C69CC6C}" srcOrd="2" destOrd="0" presId="urn:microsoft.com/office/officeart/2018/2/layout/IconVerticalSolidList"/>
    <dgm:cxn modelId="{EBCF76B2-2DDF-42F3-90E5-1D61B7CF7678}" type="presParOf" srcId="{D4147333-26AB-4B88-AB02-8FE66C69CC6C}" destId="{5866A5A3-3261-4DD7-B9B8-6F723992DFF6}" srcOrd="0" destOrd="0" presId="urn:microsoft.com/office/officeart/2018/2/layout/IconVerticalSolidList"/>
    <dgm:cxn modelId="{CD49AE40-324B-4D94-8F0E-58FA299ACD7B}" type="presParOf" srcId="{D4147333-26AB-4B88-AB02-8FE66C69CC6C}" destId="{2944BB4C-CEC1-4224-8729-6BFAF2B9A5C7}" srcOrd="1" destOrd="0" presId="urn:microsoft.com/office/officeart/2018/2/layout/IconVerticalSolidList"/>
    <dgm:cxn modelId="{8C2434D2-3CBE-4378-91DD-6AA693BEA62F}" type="presParOf" srcId="{D4147333-26AB-4B88-AB02-8FE66C69CC6C}" destId="{90BAF6FB-0CF1-47B6-A7B8-35566C169813}" srcOrd="2" destOrd="0" presId="urn:microsoft.com/office/officeart/2018/2/layout/IconVerticalSolidList"/>
    <dgm:cxn modelId="{66A9F046-A1BF-46F1-8CA3-53CA10D4AEE6}" type="presParOf" srcId="{D4147333-26AB-4B88-AB02-8FE66C69CC6C}" destId="{1DBAE995-2F02-4D77-B7CA-FF6DE9194F4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8E61EA8-F846-4CDB-AD69-8DCD8AB2E98B}"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21E29CE3-767A-4EF1-B9AF-8183A00878E4}">
      <dgm:prSet custT="1"/>
      <dgm:spPr/>
      <dgm:t>
        <a:bodyPr/>
        <a:lstStyle/>
        <a:p>
          <a:r>
            <a:rPr lang="en-GB" sz="1800" b="1" dirty="0">
              <a:latin typeface="Arial" panose="020B0604020202020204" pitchFamily="34" charset="0"/>
              <a:cs typeface="Arial" panose="020B0604020202020204" pitchFamily="34" charset="0"/>
            </a:rPr>
            <a:t>Health promotions:</a:t>
          </a:r>
        </a:p>
        <a:p>
          <a:r>
            <a:rPr lang="en-GB" sz="1800" dirty="0">
              <a:latin typeface="Arial" panose="020B0604020202020204" pitchFamily="34" charset="0"/>
              <a:cs typeface="Arial" panose="020B0604020202020204" pitchFamily="34" charset="0"/>
            </a:rPr>
            <a:t>Campaigns promoting physical activity, healthy eating, smoking cessation, and vaccination demonstrate that prevention is more cost-effective than treatment, for example, an annual UK-wide campaign encouraging smokers to quit, supported by the NHS and public health organisations. (NSMC, 2020</a:t>
          </a:r>
          <a:r>
            <a:rPr lang="en-GB" sz="1800" dirty="0"/>
            <a:t>)</a:t>
          </a:r>
          <a:br>
            <a:rPr lang="en-GB" sz="1200" dirty="0"/>
          </a:br>
          <a:endParaRPr lang="en-US" sz="1200" dirty="0">
            <a:latin typeface="Arial" panose="020B0604020202020204" pitchFamily="34" charset="0"/>
            <a:cs typeface="Arial" panose="020B0604020202020204" pitchFamily="34" charset="0"/>
          </a:endParaRPr>
        </a:p>
      </dgm:t>
    </dgm:pt>
    <dgm:pt modelId="{34324341-68ED-492C-8757-50BAD86CFB5A}" type="parTrans" cxnId="{A69E1EBD-EBCF-4BA0-88A6-9D493F81067E}">
      <dgm:prSet/>
      <dgm:spPr/>
      <dgm:t>
        <a:bodyPr/>
        <a:lstStyle/>
        <a:p>
          <a:endParaRPr lang="en-US"/>
        </a:p>
      </dgm:t>
    </dgm:pt>
    <dgm:pt modelId="{0C0F6F3B-AA9B-431B-88E2-E6845E4A5658}" type="sibTrans" cxnId="{A69E1EBD-EBCF-4BA0-88A6-9D493F81067E}">
      <dgm:prSet/>
      <dgm:spPr/>
      <dgm:t>
        <a:bodyPr/>
        <a:lstStyle/>
        <a:p>
          <a:endParaRPr lang="en-US"/>
        </a:p>
      </dgm:t>
    </dgm:pt>
    <dgm:pt modelId="{9B3AC988-6894-4503-933D-57379A364660}">
      <dgm:prSet custT="1"/>
      <dgm:spPr/>
      <dgm:t>
        <a:bodyPr/>
        <a:lstStyle/>
        <a:p>
          <a:r>
            <a:rPr lang="en-GB" sz="1800" dirty="0">
              <a:latin typeface="Arial" panose="020B0604020202020204" pitchFamily="34" charset="0"/>
              <a:cs typeface="Arial" panose="020B0604020202020204" pitchFamily="34" charset="0"/>
            </a:rPr>
            <a:t>However, behaviour-focused campaigns may overlook structural inequalities, potentially placing responsibility on individuals rather than addressing systemic causes.</a:t>
          </a:r>
          <a:endParaRPr lang="en-US" sz="1800" dirty="0">
            <a:latin typeface="Arial" panose="020B0604020202020204" pitchFamily="34" charset="0"/>
            <a:cs typeface="Arial" panose="020B0604020202020204" pitchFamily="34" charset="0"/>
          </a:endParaRPr>
        </a:p>
      </dgm:t>
    </dgm:pt>
    <dgm:pt modelId="{CA11A432-9F5D-4CA4-A0D9-E30E84FFB80E}" type="parTrans" cxnId="{17817549-0A39-4956-88C6-B6CE3BFBD0FC}">
      <dgm:prSet/>
      <dgm:spPr/>
      <dgm:t>
        <a:bodyPr/>
        <a:lstStyle/>
        <a:p>
          <a:endParaRPr lang="en-US"/>
        </a:p>
      </dgm:t>
    </dgm:pt>
    <dgm:pt modelId="{B2C1AAEF-F914-435F-99DF-62755339B831}" type="sibTrans" cxnId="{17817549-0A39-4956-88C6-B6CE3BFBD0FC}">
      <dgm:prSet/>
      <dgm:spPr/>
      <dgm:t>
        <a:bodyPr/>
        <a:lstStyle/>
        <a:p>
          <a:endParaRPr lang="en-US"/>
        </a:p>
      </dgm:t>
    </dgm:pt>
    <dgm:pt modelId="{C518843B-BC89-4D4F-BAFC-ACB5139C9208}" type="pres">
      <dgm:prSet presAssocID="{E8E61EA8-F846-4CDB-AD69-8DCD8AB2E98B}" presName="vert0" presStyleCnt="0">
        <dgm:presLayoutVars>
          <dgm:dir/>
          <dgm:animOne val="branch"/>
          <dgm:animLvl val="lvl"/>
        </dgm:presLayoutVars>
      </dgm:prSet>
      <dgm:spPr/>
    </dgm:pt>
    <dgm:pt modelId="{01DEDE77-2EC7-4147-802E-224160393751}" type="pres">
      <dgm:prSet presAssocID="{21E29CE3-767A-4EF1-B9AF-8183A00878E4}" presName="thickLine" presStyleLbl="alignNode1" presStyleIdx="0" presStyleCnt="2"/>
      <dgm:spPr/>
    </dgm:pt>
    <dgm:pt modelId="{CD768789-7FF7-4457-9886-A229CC89A628}" type="pres">
      <dgm:prSet presAssocID="{21E29CE3-767A-4EF1-B9AF-8183A00878E4}" presName="horz1" presStyleCnt="0"/>
      <dgm:spPr/>
    </dgm:pt>
    <dgm:pt modelId="{ACA590BF-BD01-4A6A-8DB8-35E45F4F3C46}" type="pres">
      <dgm:prSet presAssocID="{21E29CE3-767A-4EF1-B9AF-8183A00878E4}" presName="tx1" presStyleLbl="revTx" presStyleIdx="0" presStyleCnt="2"/>
      <dgm:spPr/>
    </dgm:pt>
    <dgm:pt modelId="{70F1E903-CCB4-4589-8FE5-000248C51508}" type="pres">
      <dgm:prSet presAssocID="{21E29CE3-767A-4EF1-B9AF-8183A00878E4}" presName="vert1" presStyleCnt="0"/>
      <dgm:spPr/>
    </dgm:pt>
    <dgm:pt modelId="{56DB805E-AE36-44B0-B6B9-B3A6613877FD}" type="pres">
      <dgm:prSet presAssocID="{9B3AC988-6894-4503-933D-57379A364660}" presName="thickLine" presStyleLbl="alignNode1" presStyleIdx="1" presStyleCnt="2"/>
      <dgm:spPr/>
    </dgm:pt>
    <dgm:pt modelId="{C4C443C0-F2F8-4631-9882-2C1EC1C69A18}" type="pres">
      <dgm:prSet presAssocID="{9B3AC988-6894-4503-933D-57379A364660}" presName="horz1" presStyleCnt="0"/>
      <dgm:spPr/>
    </dgm:pt>
    <dgm:pt modelId="{F99440D8-2A18-41B1-AF4F-5314EA7E1A99}" type="pres">
      <dgm:prSet presAssocID="{9B3AC988-6894-4503-933D-57379A364660}" presName="tx1" presStyleLbl="revTx" presStyleIdx="1" presStyleCnt="2"/>
      <dgm:spPr/>
    </dgm:pt>
    <dgm:pt modelId="{E792A1E6-E7BB-49C1-A379-A79E87DFE96C}" type="pres">
      <dgm:prSet presAssocID="{9B3AC988-6894-4503-933D-57379A364660}" presName="vert1" presStyleCnt="0"/>
      <dgm:spPr/>
    </dgm:pt>
  </dgm:ptLst>
  <dgm:cxnLst>
    <dgm:cxn modelId="{407BBC0D-FDDF-4ABB-B6B5-46C934E39D8C}" type="presOf" srcId="{21E29CE3-767A-4EF1-B9AF-8183A00878E4}" destId="{ACA590BF-BD01-4A6A-8DB8-35E45F4F3C46}" srcOrd="0" destOrd="0" presId="urn:microsoft.com/office/officeart/2008/layout/LinedList"/>
    <dgm:cxn modelId="{AFB2171C-5CCA-4339-86E5-FF70BC99502B}" type="presOf" srcId="{E8E61EA8-F846-4CDB-AD69-8DCD8AB2E98B}" destId="{C518843B-BC89-4D4F-BAFC-ACB5139C9208}" srcOrd="0" destOrd="0" presId="urn:microsoft.com/office/officeart/2008/layout/LinedList"/>
    <dgm:cxn modelId="{17817549-0A39-4956-88C6-B6CE3BFBD0FC}" srcId="{E8E61EA8-F846-4CDB-AD69-8DCD8AB2E98B}" destId="{9B3AC988-6894-4503-933D-57379A364660}" srcOrd="1" destOrd="0" parTransId="{CA11A432-9F5D-4CA4-A0D9-E30E84FFB80E}" sibTransId="{B2C1AAEF-F914-435F-99DF-62755339B831}"/>
    <dgm:cxn modelId="{7F54FD52-B1D5-4891-BEE4-00491A41608C}" type="presOf" srcId="{9B3AC988-6894-4503-933D-57379A364660}" destId="{F99440D8-2A18-41B1-AF4F-5314EA7E1A99}" srcOrd="0" destOrd="0" presId="urn:microsoft.com/office/officeart/2008/layout/LinedList"/>
    <dgm:cxn modelId="{A69E1EBD-EBCF-4BA0-88A6-9D493F81067E}" srcId="{E8E61EA8-F846-4CDB-AD69-8DCD8AB2E98B}" destId="{21E29CE3-767A-4EF1-B9AF-8183A00878E4}" srcOrd="0" destOrd="0" parTransId="{34324341-68ED-492C-8757-50BAD86CFB5A}" sibTransId="{0C0F6F3B-AA9B-431B-88E2-E6845E4A5658}"/>
    <dgm:cxn modelId="{C043E202-B858-4843-8737-EB425FE668BA}" type="presParOf" srcId="{C518843B-BC89-4D4F-BAFC-ACB5139C9208}" destId="{01DEDE77-2EC7-4147-802E-224160393751}" srcOrd="0" destOrd="0" presId="urn:microsoft.com/office/officeart/2008/layout/LinedList"/>
    <dgm:cxn modelId="{D4BD495C-2667-4BFA-A3E3-1D6E3563F9A5}" type="presParOf" srcId="{C518843B-BC89-4D4F-BAFC-ACB5139C9208}" destId="{CD768789-7FF7-4457-9886-A229CC89A628}" srcOrd="1" destOrd="0" presId="urn:microsoft.com/office/officeart/2008/layout/LinedList"/>
    <dgm:cxn modelId="{4E077FAE-A9E7-4758-B124-019FD8A33227}" type="presParOf" srcId="{CD768789-7FF7-4457-9886-A229CC89A628}" destId="{ACA590BF-BD01-4A6A-8DB8-35E45F4F3C46}" srcOrd="0" destOrd="0" presId="urn:microsoft.com/office/officeart/2008/layout/LinedList"/>
    <dgm:cxn modelId="{99B3B2FC-4557-4192-BDD3-427388E60CB2}" type="presParOf" srcId="{CD768789-7FF7-4457-9886-A229CC89A628}" destId="{70F1E903-CCB4-4589-8FE5-000248C51508}" srcOrd="1" destOrd="0" presId="urn:microsoft.com/office/officeart/2008/layout/LinedList"/>
    <dgm:cxn modelId="{B49015D6-71F0-4739-9BD3-4CA4ABA7E444}" type="presParOf" srcId="{C518843B-BC89-4D4F-BAFC-ACB5139C9208}" destId="{56DB805E-AE36-44B0-B6B9-B3A6613877FD}" srcOrd="2" destOrd="0" presId="urn:microsoft.com/office/officeart/2008/layout/LinedList"/>
    <dgm:cxn modelId="{2C1B922C-792E-4DCA-8517-C10ED6F39E55}" type="presParOf" srcId="{C518843B-BC89-4D4F-BAFC-ACB5139C9208}" destId="{C4C443C0-F2F8-4631-9882-2C1EC1C69A18}" srcOrd="3" destOrd="0" presId="urn:microsoft.com/office/officeart/2008/layout/LinedList"/>
    <dgm:cxn modelId="{DA7982E0-0E4F-4D61-A3CA-71D9ED6D1E03}" type="presParOf" srcId="{C4C443C0-F2F8-4631-9882-2C1EC1C69A18}" destId="{F99440D8-2A18-41B1-AF4F-5314EA7E1A99}" srcOrd="0" destOrd="0" presId="urn:microsoft.com/office/officeart/2008/layout/LinedList"/>
    <dgm:cxn modelId="{3821DCF6-9528-41B4-9B4E-420A4EFDE3A1}" type="presParOf" srcId="{C4C443C0-F2F8-4631-9882-2C1EC1C69A18}" destId="{E792A1E6-E7BB-49C1-A379-A79E87DFE9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0F68862-83D7-4ACA-B807-8E628C5AD8A0}" type="doc">
      <dgm:prSet loTypeId="urn:microsoft.com/office/officeart/2005/8/layout/hierarchy1" loCatId="hierarchy" qsTypeId="urn:microsoft.com/office/officeart/2005/8/quickstyle/simple5" qsCatId="simple" csTypeId="urn:microsoft.com/office/officeart/2005/8/colors/accent0_3" csCatId="mainScheme" phldr="1"/>
      <dgm:spPr/>
      <dgm:t>
        <a:bodyPr/>
        <a:lstStyle/>
        <a:p>
          <a:endParaRPr lang="en-US"/>
        </a:p>
      </dgm:t>
    </dgm:pt>
    <dgm:pt modelId="{C216729B-B4D4-4C69-9FD9-4D6A36C35A22}">
      <dgm:prSet/>
      <dgm:spPr/>
      <dgm:t>
        <a:bodyPr/>
        <a:lstStyle/>
        <a:p>
          <a:r>
            <a:rPr lang="en-GB" b="1" dirty="0">
              <a:latin typeface="Arial" panose="020B0604020202020204" pitchFamily="34" charset="0"/>
              <a:cs typeface="Arial" panose="020B0604020202020204" pitchFamily="34" charset="0"/>
            </a:rPr>
            <a:t>Local stop tobacco: </a:t>
          </a:r>
          <a:r>
            <a:rPr lang="en-GB" dirty="0">
              <a:latin typeface="Arial" panose="020B0604020202020204" pitchFamily="34" charset="0"/>
              <a:cs typeface="Arial" panose="020B0604020202020204" pitchFamily="34" charset="0"/>
            </a:rPr>
            <a:t>community-based acts as removal of barriers and increasing engagement, behavioural pharmacology reduces cravings and withdrawal, evidence has shown 3 times higher rates of quits per quarter. (Hartmann et al. 2021) </a:t>
          </a:r>
          <a:endParaRPr lang="en-US" dirty="0">
            <a:latin typeface="Arial" panose="020B0604020202020204" pitchFamily="34" charset="0"/>
            <a:cs typeface="Arial" panose="020B0604020202020204" pitchFamily="34" charset="0"/>
          </a:endParaRPr>
        </a:p>
      </dgm:t>
    </dgm:pt>
    <dgm:pt modelId="{333095D0-5A55-4825-BB4E-5814A80F6EF3}" type="sibTrans" cxnId="{E99C29A8-BA37-43FB-A6CB-DB5CF586B443}">
      <dgm:prSet/>
      <dgm:spPr/>
      <dgm:t>
        <a:bodyPr/>
        <a:lstStyle/>
        <a:p>
          <a:endParaRPr lang="en-US"/>
        </a:p>
      </dgm:t>
    </dgm:pt>
    <dgm:pt modelId="{B3F290A8-7CC1-4B4B-A60B-57CCF7ECD0D4}" type="parTrans" cxnId="{E99C29A8-BA37-43FB-A6CB-DB5CF586B443}">
      <dgm:prSet/>
      <dgm:spPr/>
      <dgm:t>
        <a:bodyPr/>
        <a:lstStyle/>
        <a:p>
          <a:endParaRPr lang="en-US"/>
        </a:p>
      </dgm:t>
    </dgm:pt>
    <dgm:pt modelId="{F26547DA-567C-4B95-A948-EACE14AB8B41}" type="pres">
      <dgm:prSet presAssocID="{90F68862-83D7-4ACA-B807-8E628C5AD8A0}" presName="hierChild1" presStyleCnt="0">
        <dgm:presLayoutVars>
          <dgm:chPref val="1"/>
          <dgm:dir/>
          <dgm:animOne val="branch"/>
          <dgm:animLvl val="lvl"/>
          <dgm:resizeHandles/>
        </dgm:presLayoutVars>
      </dgm:prSet>
      <dgm:spPr/>
    </dgm:pt>
    <dgm:pt modelId="{A3CC50B4-5AB5-441F-A957-D04BFB8F1A25}" type="pres">
      <dgm:prSet presAssocID="{C216729B-B4D4-4C69-9FD9-4D6A36C35A22}" presName="hierRoot1" presStyleCnt="0"/>
      <dgm:spPr/>
    </dgm:pt>
    <dgm:pt modelId="{0621B2C3-9B66-47A8-A9AA-5EAB1F7F84B6}" type="pres">
      <dgm:prSet presAssocID="{C216729B-B4D4-4C69-9FD9-4D6A36C35A22}" presName="composite" presStyleCnt="0"/>
      <dgm:spPr/>
    </dgm:pt>
    <dgm:pt modelId="{DA1F9A3E-7A8E-48FD-8541-226041CDD2DD}" type="pres">
      <dgm:prSet presAssocID="{C216729B-B4D4-4C69-9FD9-4D6A36C35A22}" presName="background" presStyleLbl="node0" presStyleIdx="0" presStyleCnt="1"/>
      <dgm:spPr/>
    </dgm:pt>
    <dgm:pt modelId="{1BBAFCD8-E736-4A0B-8CD3-A08FAE4853DA}" type="pres">
      <dgm:prSet presAssocID="{C216729B-B4D4-4C69-9FD9-4D6A36C35A22}" presName="text" presStyleLbl="fgAcc0" presStyleIdx="0" presStyleCnt="1">
        <dgm:presLayoutVars>
          <dgm:chPref val="3"/>
        </dgm:presLayoutVars>
      </dgm:prSet>
      <dgm:spPr/>
    </dgm:pt>
    <dgm:pt modelId="{C206FF5B-4A9A-40F8-BC2C-0E7BA2FAD985}" type="pres">
      <dgm:prSet presAssocID="{C216729B-B4D4-4C69-9FD9-4D6A36C35A22}" presName="hierChild2" presStyleCnt="0"/>
      <dgm:spPr/>
    </dgm:pt>
  </dgm:ptLst>
  <dgm:cxnLst>
    <dgm:cxn modelId="{ADA5DE94-F646-48E2-95D9-25355768D227}" type="presOf" srcId="{C216729B-B4D4-4C69-9FD9-4D6A36C35A22}" destId="{1BBAFCD8-E736-4A0B-8CD3-A08FAE4853DA}" srcOrd="0" destOrd="0" presId="urn:microsoft.com/office/officeart/2005/8/layout/hierarchy1"/>
    <dgm:cxn modelId="{E99C29A8-BA37-43FB-A6CB-DB5CF586B443}" srcId="{90F68862-83D7-4ACA-B807-8E628C5AD8A0}" destId="{C216729B-B4D4-4C69-9FD9-4D6A36C35A22}" srcOrd="0" destOrd="0" parTransId="{B3F290A8-7CC1-4B4B-A60B-57CCF7ECD0D4}" sibTransId="{333095D0-5A55-4825-BB4E-5814A80F6EF3}"/>
    <dgm:cxn modelId="{BB54FED2-9020-4E43-BCBE-AC51EDEF0A20}" type="presOf" srcId="{90F68862-83D7-4ACA-B807-8E628C5AD8A0}" destId="{F26547DA-567C-4B95-A948-EACE14AB8B41}" srcOrd="0" destOrd="0" presId="urn:microsoft.com/office/officeart/2005/8/layout/hierarchy1"/>
    <dgm:cxn modelId="{63068A71-E57B-4855-8D0F-CB2612EBD136}" type="presParOf" srcId="{F26547DA-567C-4B95-A948-EACE14AB8B41}" destId="{A3CC50B4-5AB5-441F-A957-D04BFB8F1A25}" srcOrd="0" destOrd="0" presId="urn:microsoft.com/office/officeart/2005/8/layout/hierarchy1"/>
    <dgm:cxn modelId="{92A52A32-1FA2-4838-BCFA-A8EEDF448450}" type="presParOf" srcId="{A3CC50B4-5AB5-441F-A957-D04BFB8F1A25}" destId="{0621B2C3-9B66-47A8-A9AA-5EAB1F7F84B6}" srcOrd="0" destOrd="0" presId="urn:microsoft.com/office/officeart/2005/8/layout/hierarchy1"/>
    <dgm:cxn modelId="{F1D34856-180F-419C-93C4-4E529284C0C1}" type="presParOf" srcId="{0621B2C3-9B66-47A8-A9AA-5EAB1F7F84B6}" destId="{DA1F9A3E-7A8E-48FD-8541-226041CDD2DD}" srcOrd="0" destOrd="0" presId="urn:microsoft.com/office/officeart/2005/8/layout/hierarchy1"/>
    <dgm:cxn modelId="{5E253D2E-E3AD-407A-89AD-6E1698EB5859}" type="presParOf" srcId="{0621B2C3-9B66-47A8-A9AA-5EAB1F7F84B6}" destId="{1BBAFCD8-E736-4A0B-8CD3-A08FAE4853DA}" srcOrd="1" destOrd="0" presId="urn:microsoft.com/office/officeart/2005/8/layout/hierarchy1"/>
    <dgm:cxn modelId="{00578EB0-80F3-410D-9F1E-F597B4F1FA4D}" type="presParOf" srcId="{A3CC50B4-5AB5-441F-A957-D04BFB8F1A25}" destId="{C206FF5B-4A9A-40F8-BC2C-0E7BA2FAD98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21FA17D-8B69-49E5-83DE-07CE0647F17D}"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8D866E78-6DD2-4DD3-A5B5-B769630AC628}">
      <dgm:prSet custT="1"/>
      <dgm:spPr/>
      <dgm:t>
        <a:bodyPr/>
        <a:lstStyle/>
        <a:p>
          <a:pPr>
            <a:buNone/>
          </a:pPr>
          <a:r>
            <a:rPr lang="en-GB" sz="1800" dirty="0">
              <a:solidFill>
                <a:schemeClr val="tx1"/>
              </a:solidFill>
              <a:latin typeface="Arial" panose="020B0604020202020204" pitchFamily="34" charset="0"/>
              <a:cs typeface="Arial" panose="020B0604020202020204" pitchFamily="34" charset="0"/>
            </a:rPr>
            <a:t>The UK government targets poverty by improving the Employment Rights Bill, which aims to strengthen worker protections, increase national living wages and place-based investment. For example, the Child Poverty Strategy, which provides free breakfast clubs and free school meals.</a:t>
          </a:r>
        </a:p>
        <a:p>
          <a:pPr>
            <a:buNone/>
          </a:pPr>
          <a:r>
            <a:rPr lang="en-US" sz="2000" b="0" dirty="0">
              <a:solidFill>
                <a:schemeClr val="tx1"/>
              </a:solidFill>
              <a:latin typeface="Arial" panose="020B0604020202020204" pitchFamily="34" charset="0"/>
              <a:cs typeface="Arial" panose="020B0604020202020204" pitchFamily="34" charset="0"/>
            </a:rPr>
            <a:t>(Adam et al 2025)</a:t>
          </a:r>
        </a:p>
      </dgm:t>
    </dgm:pt>
    <dgm:pt modelId="{1B1E3C01-AE0E-4F33-96A9-6C667B68356E}" type="parTrans" cxnId="{D2E7D562-1C8C-49AC-8627-A28089B88683}">
      <dgm:prSet/>
      <dgm:spPr/>
      <dgm:t>
        <a:bodyPr/>
        <a:lstStyle/>
        <a:p>
          <a:endParaRPr lang="en-US"/>
        </a:p>
      </dgm:t>
    </dgm:pt>
    <dgm:pt modelId="{FA27BB3B-644E-4574-BBBB-DD194B07F92F}" type="sibTrans" cxnId="{D2E7D562-1C8C-49AC-8627-A28089B88683}">
      <dgm:prSet/>
      <dgm:spPr/>
      <dgm:t>
        <a:bodyPr/>
        <a:lstStyle/>
        <a:p>
          <a:endParaRPr lang="en-US"/>
        </a:p>
      </dgm:t>
    </dgm:pt>
    <dgm:pt modelId="{25EAECC4-F8A7-42C2-880A-B0F3D0C220FD}">
      <dgm:prSet custT="1"/>
      <dgm:spPr/>
      <dgm:t>
        <a:bodyPr/>
        <a:lstStyle/>
        <a:p>
          <a:r>
            <a:rPr lang="en-GB" sz="1800" b="0" i="0" dirty="0">
              <a:solidFill>
                <a:schemeClr val="tx1"/>
              </a:solidFill>
              <a:latin typeface="Arial" panose="020B0604020202020204" pitchFamily="34" charset="0"/>
              <a:cs typeface="Arial" panose="020B0604020202020204" pitchFamily="34" charset="0"/>
            </a:rPr>
            <a:t>Socioeconomic inequalities are systemic disparities in wealth, income,</a:t>
          </a:r>
        </a:p>
        <a:p>
          <a:r>
            <a:rPr lang="en-GB" sz="1800" b="0" i="0" dirty="0">
              <a:solidFill>
                <a:schemeClr val="tx1"/>
              </a:solidFill>
              <a:latin typeface="Arial" panose="020B0604020202020204" pitchFamily="34" charset="0"/>
              <a:cs typeface="Arial" panose="020B0604020202020204" pitchFamily="34" charset="0"/>
            </a:rPr>
            <a:t> education, healthcare, and opportunities that create unequal life outcomes across society.</a:t>
          </a:r>
        </a:p>
        <a:p>
          <a:r>
            <a:rPr lang="en-GB" sz="1800" b="0" i="0" dirty="0">
              <a:solidFill>
                <a:schemeClr val="tx1"/>
              </a:solidFill>
              <a:latin typeface="Arial" panose="020B0604020202020204" pitchFamily="34" charset="0"/>
              <a:cs typeface="Arial" panose="020B0604020202020204" pitchFamily="34" charset="0"/>
            </a:rPr>
            <a:t> For example, 1</a:t>
          </a:r>
          <a:r>
            <a:rPr lang="en-GB" sz="1800" b="0" dirty="0">
              <a:solidFill>
                <a:schemeClr val="tx1"/>
              </a:solidFill>
              <a:latin typeface="Arial" panose="020B0604020202020204" pitchFamily="34" charset="0"/>
              <a:cs typeface="Arial" panose="020B0604020202020204" pitchFamily="34" charset="0"/>
            </a:rPr>
            <a:t>% of rich people own ~45% of global wealth</a:t>
          </a:r>
          <a:endParaRPr lang="en-GB" sz="1800" b="0" i="0" dirty="0">
            <a:solidFill>
              <a:schemeClr val="tx1"/>
            </a:solidFill>
            <a:latin typeface="Arial" panose="020B0604020202020204" pitchFamily="34" charset="0"/>
            <a:cs typeface="Arial" panose="020B0604020202020204" pitchFamily="34" charset="0"/>
          </a:endParaRPr>
        </a:p>
        <a:p>
          <a:r>
            <a:rPr lang="en-GB" sz="1800" b="0" dirty="0">
              <a:solidFill>
                <a:schemeClr val="tx1"/>
              </a:solidFill>
              <a:latin typeface="Arial" panose="020B0604020202020204" pitchFamily="34" charset="0"/>
              <a:cs typeface="Arial" panose="020B0604020202020204" pitchFamily="34" charset="0"/>
            </a:rPr>
            <a:t> </a:t>
          </a:r>
          <a:r>
            <a:rPr lang="en-GB" sz="1800" dirty="0">
              <a:solidFill>
                <a:schemeClr val="tx1"/>
              </a:solidFill>
              <a:latin typeface="Arial" panose="020B0604020202020204" pitchFamily="34" charset="0"/>
              <a:cs typeface="Arial" panose="020B0604020202020204" pitchFamily="34" charset="0"/>
            </a:rPr>
            <a:t>(Cribb et al, 2024).</a:t>
          </a:r>
        </a:p>
      </dgm:t>
    </dgm:pt>
    <dgm:pt modelId="{EF184B55-4C3C-4C88-A525-BF4B5172A9FE}" type="sibTrans" cxnId="{791B7B3D-542C-49EE-94EB-E770FD1FBBF8}">
      <dgm:prSet/>
      <dgm:spPr/>
      <dgm:t>
        <a:bodyPr/>
        <a:lstStyle/>
        <a:p>
          <a:endParaRPr lang="en-US"/>
        </a:p>
      </dgm:t>
    </dgm:pt>
    <dgm:pt modelId="{75469955-7555-43DA-8B5F-D81AACA88F59}" type="parTrans" cxnId="{791B7B3D-542C-49EE-94EB-E770FD1FBBF8}">
      <dgm:prSet/>
      <dgm:spPr/>
      <dgm:t>
        <a:bodyPr/>
        <a:lstStyle/>
        <a:p>
          <a:endParaRPr lang="en-US"/>
        </a:p>
      </dgm:t>
    </dgm:pt>
    <dgm:pt modelId="{6B295C26-2456-4648-8AB3-D26110030DE1}" type="pres">
      <dgm:prSet presAssocID="{621FA17D-8B69-49E5-83DE-07CE0647F17D}" presName="linear" presStyleCnt="0">
        <dgm:presLayoutVars>
          <dgm:animLvl val="lvl"/>
          <dgm:resizeHandles val="exact"/>
        </dgm:presLayoutVars>
      </dgm:prSet>
      <dgm:spPr/>
    </dgm:pt>
    <dgm:pt modelId="{219289C7-FF1C-4F87-8F42-1DA76EE62DF9}" type="pres">
      <dgm:prSet presAssocID="{25EAECC4-F8A7-42C2-880A-B0F3D0C220FD}" presName="parentText" presStyleLbl="node1" presStyleIdx="0" presStyleCnt="2">
        <dgm:presLayoutVars>
          <dgm:chMax val="0"/>
          <dgm:bulletEnabled val="1"/>
        </dgm:presLayoutVars>
      </dgm:prSet>
      <dgm:spPr/>
    </dgm:pt>
    <dgm:pt modelId="{191E1AA3-8862-400F-91E4-32D54CE9EDA2}" type="pres">
      <dgm:prSet presAssocID="{EF184B55-4C3C-4C88-A525-BF4B5172A9FE}" presName="spacer" presStyleCnt="0"/>
      <dgm:spPr/>
    </dgm:pt>
    <dgm:pt modelId="{83535864-C7B1-4892-8E30-9333197E06A7}" type="pres">
      <dgm:prSet presAssocID="{8D866E78-6DD2-4DD3-A5B5-B769630AC628}" presName="parentText" presStyleLbl="node1" presStyleIdx="1" presStyleCnt="2">
        <dgm:presLayoutVars>
          <dgm:chMax val="0"/>
          <dgm:bulletEnabled val="1"/>
        </dgm:presLayoutVars>
      </dgm:prSet>
      <dgm:spPr/>
    </dgm:pt>
  </dgm:ptLst>
  <dgm:cxnLst>
    <dgm:cxn modelId="{B24A2115-9BF3-4004-AE55-7EB8DA7DA774}" type="presOf" srcId="{25EAECC4-F8A7-42C2-880A-B0F3D0C220FD}" destId="{219289C7-FF1C-4F87-8F42-1DA76EE62DF9}" srcOrd="0" destOrd="0" presId="urn:microsoft.com/office/officeart/2005/8/layout/vList2"/>
    <dgm:cxn modelId="{791B7B3D-542C-49EE-94EB-E770FD1FBBF8}" srcId="{621FA17D-8B69-49E5-83DE-07CE0647F17D}" destId="{25EAECC4-F8A7-42C2-880A-B0F3D0C220FD}" srcOrd="0" destOrd="0" parTransId="{75469955-7555-43DA-8B5F-D81AACA88F59}" sibTransId="{EF184B55-4C3C-4C88-A525-BF4B5172A9FE}"/>
    <dgm:cxn modelId="{D2E7D562-1C8C-49AC-8627-A28089B88683}" srcId="{621FA17D-8B69-49E5-83DE-07CE0647F17D}" destId="{8D866E78-6DD2-4DD3-A5B5-B769630AC628}" srcOrd="1" destOrd="0" parTransId="{1B1E3C01-AE0E-4F33-96A9-6C667B68356E}" sibTransId="{FA27BB3B-644E-4574-BBBB-DD194B07F92F}"/>
    <dgm:cxn modelId="{8C983568-E46B-4A1F-8683-9B0E7419C09A}" type="presOf" srcId="{621FA17D-8B69-49E5-83DE-07CE0647F17D}" destId="{6B295C26-2456-4648-8AB3-D26110030DE1}" srcOrd="0" destOrd="0" presId="urn:microsoft.com/office/officeart/2005/8/layout/vList2"/>
    <dgm:cxn modelId="{9125F773-F109-4147-AE54-4E17E271E524}" type="presOf" srcId="{8D866E78-6DD2-4DD3-A5B5-B769630AC628}" destId="{83535864-C7B1-4892-8E30-9333197E06A7}" srcOrd="0" destOrd="0" presId="urn:microsoft.com/office/officeart/2005/8/layout/vList2"/>
    <dgm:cxn modelId="{59D359DF-967A-43FA-9336-A82BF70F0FB9}" type="presParOf" srcId="{6B295C26-2456-4648-8AB3-D26110030DE1}" destId="{219289C7-FF1C-4F87-8F42-1DA76EE62DF9}" srcOrd="0" destOrd="0" presId="urn:microsoft.com/office/officeart/2005/8/layout/vList2"/>
    <dgm:cxn modelId="{9AD83735-9E12-4D0B-9A9A-68318B55D780}" type="presParOf" srcId="{6B295C26-2456-4648-8AB3-D26110030DE1}" destId="{191E1AA3-8862-400F-91E4-32D54CE9EDA2}" srcOrd="1" destOrd="0" presId="urn:microsoft.com/office/officeart/2005/8/layout/vList2"/>
    <dgm:cxn modelId="{D42F794D-DEF5-488E-959B-95CF6D2EB774}" type="presParOf" srcId="{6B295C26-2456-4648-8AB3-D26110030DE1}" destId="{83535864-C7B1-4892-8E30-9333197E06A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00B9953-0CBD-41E9-9880-2D339D59523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C1AC3A3-9330-438C-BFDC-D5A35FBEEF35}">
      <dgm:prSet/>
      <dgm:spPr/>
      <dgm:t>
        <a:bodyPr/>
        <a:lstStyle/>
        <a:p>
          <a:pPr>
            <a:buNone/>
          </a:pPr>
          <a:r>
            <a:rPr lang="en-GB" dirty="0">
              <a:solidFill>
                <a:schemeClr val="tx1"/>
              </a:solidFill>
              <a:latin typeface="Arial" panose="020B0604020202020204" pitchFamily="34" charset="0"/>
              <a:cs typeface="Arial" panose="020B0604020202020204" pitchFamily="34" charset="0"/>
            </a:rPr>
            <a:t>Universal Access Through the NHS</a:t>
          </a:r>
          <a:endParaRPr lang="en-US" dirty="0">
            <a:solidFill>
              <a:schemeClr val="tx1"/>
            </a:solidFill>
            <a:latin typeface="Arial" panose="020B0604020202020204" pitchFamily="34" charset="0"/>
            <a:cs typeface="Arial" panose="020B0604020202020204" pitchFamily="34" charset="0"/>
          </a:endParaRPr>
        </a:p>
      </dgm:t>
    </dgm:pt>
    <dgm:pt modelId="{C75C9B2E-94F7-4D2A-8FAF-FA2A67850651}" type="parTrans" cxnId="{2415BE49-63B1-47AF-BC01-A94A7FCD84BF}">
      <dgm:prSet/>
      <dgm:spPr/>
      <dgm:t>
        <a:bodyPr/>
        <a:lstStyle/>
        <a:p>
          <a:endParaRPr lang="en-US"/>
        </a:p>
      </dgm:t>
    </dgm:pt>
    <dgm:pt modelId="{E925A6F2-A1B3-4167-9B37-05BFAFB00023}" type="sibTrans" cxnId="{2415BE49-63B1-47AF-BC01-A94A7FCD84BF}">
      <dgm:prSet/>
      <dgm:spPr/>
      <dgm:t>
        <a:bodyPr/>
        <a:lstStyle/>
        <a:p>
          <a:endParaRPr lang="en-US"/>
        </a:p>
      </dgm:t>
    </dgm:pt>
    <dgm:pt modelId="{5831B96A-289C-4B32-B06C-FC1D915609B6}">
      <dgm:prSet/>
      <dgm:spPr/>
      <dgm:t>
        <a:bodyPr/>
        <a:lstStyle/>
        <a:p>
          <a:r>
            <a:rPr lang="en-GB" dirty="0">
              <a:solidFill>
                <a:schemeClr val="tx1"/>
              </a:solidFill>
              <a:latin typeface="Arial" panose="020B0604020202020204" pitchFamily="34" charset="0"/>
              <a:cs typeface="Arial" panose="020B0604020202020204" pitchFamily="34" charset="0"/>
            </a:rPr>
            <a:t>Digital health innovation</a:t>
          </a:r>
          <a:endParaRPr lang="en-US" dirty="0">
            <a:solidFill>
              <a:schemeClr val="tx1"/>
            </a:solidFill>
            <a:latin typeface="Arial" panose="020B0604020202020204" pitchFamily="34" charset="0"/>
            <a:cs typeface="Arial" panose="020B0604020202020204" pitchFamily="34" charset="0"/>
          </a:endParaRPr>
        </a:p>
      </dgm:t>
    </dgm:pt>
    <dgm:pt modelId="{C6857B62-C24B-43AC-BE47-9CF81582C22E}" type="parTrans" cxnId="{00D6E1B4-1BFF-45DF-AB59-E40F43A0095A}">
      <dgm:prSet/>
      <dgm:spPr/>
      <dgm:t>
        <a:bodyPr/>
        <a:lstStyle/>
        <a:p>
          <a:endParaRPr lang="en-US"/>
        </a:p>
      </dgm:t>
    </dgm:pt>
    <dgm:pt modelId="{21A7E6FF-DDAE-429C-8088-B941C44ACEAA}" type="sibTrans" cxnId="{00D6E1B4-1BFF-45DF-AB59-E40F43A0095A}">
      <dgm:prSet/>
      <dgm:spPr/>
      <dgm:t>
        <a:bodyPr/>
        <a:lstStyle/>
        <a:p>
          <a:endParaRPr lang="en-US"/>
        </a:p>
      </dgm:t>
    </dgm:pt>
    <dgm:pt modelId="{627E4D13-425A-47BC-AA58-0BA4A75DB09E}">
      <dgm:prSet/>
      <dgm:spPr/>
      <dgm:t>
        <a:bodyPr/>
        <a:lstStyle/>
        <a:p>
          <a:r>
            <a:rPr lang="en-GB" dirty="0">
              <a:solidFill>
                <a:schemeClr val="tx1"/>
              </a:solidFill>
              <a:latin typeface="Arial" panose="020B0604020202020204" pitchFamily="34" charset="0"/>
              <a:cs typeface="Arial" panose="020B0604020202020204" pitchFamily="34" charset="0"/>
            </a:rPr>
            <a:t>Intersectoral collaboration</a:t>
          </a:r>
          <a:endParaRPr lang="en-US" dirty="0">
            <a:solidFill>
              <a:schemeClr val="tx1"/>
            </a:solidFill>
            <a:latin typeface="Arial" panose="020B0604020202020204" pitchFamily="34" charset="0"/>
            <a:cs typeface="Arial" panose="020B0604020202020204" pitchFamily="34" charset="0"/>
          </a:endParaRPr>
        </a:p>
      </dgm:t>
    </dgm:pt>
    <dgm:pt modelId="{989FF27D-ED15-4B5B-ABDC-7CFA7100331A}" type="parTrans" cxnId="{F30FE321-7F8D-4EC5-B49B-19B05A3C52F4}">
      <dgm:prSet/>
      <dgm:spPr/>
      <dgm:t>
        <a:bodyPr/>
        <a:lstStyle/>
        <a:p>
          <a:endParaRPr lang="en-US"/>
        </a:p>
      </dgm:t>
    </dgm:pt>
    <dgm:pt modelId="{FFE64319-1D43-40DB-96AD-CAF8CE21AD00}" type="sibTrans" cxnId="{F30FE321-7F8D-4EC5-B49B-19B05A3C52F4}">
      <dgm:prSet/>
      <dgm:spPr/>
      <dgm:t>
        <a:bodyPr/>
        <a:lstStyle/>
        <a:p>
          <a:endParaRPr lang="en-US"/>
        </a:p>
      </dgm:t>
    </dgm:pt>
    <dgm:pt modelId="{25CCA9EE-969B-456E-A554-E5E685DD5156}">
      <dgm:prSet/>
      <dgm:spPr/>
      <dgm:t>
        <a:bodyPr/>
        <a:lstStyle/>
        <a:p>
          <a:r>
            <a:rPr lang="en-GB" dirty="0">
              <a:solidFill>
                <a:schemeClr val="tx1"/>
              </a:solidFill>
              <a:latin typeface="Arial" panose="020B0604020202020204" pitchFamily="34" charset="0"/>
              <a:cs typeface="Arial" panose="020B0604020202020204" pitchFamily="34" charset="0"/>
            </a:rPr>
            <a:t>Free healthcare reduces inequalities and supports long‑term wellbeing </a:t>
          </a:r>
        </a:p>
        <a:p>
          <a:r>
            <a:rPr lang="en-US" altLang="en-US" dirty="0">
              <a:solidFill>
                <a:schemeClr val="tx1"/>
              </a:solidFill>
              <a:latin typeface="Arial" panose="020B0604020202020204" pitchFamily="34" charset="0"/>
              <a:cs typeface="Arial" panose="020B0604020202020204" pitchFamily="34" charset="0"/>
            </a:rPr>
            <a:t>(NHS England 2019). </a:t>
          </a:r>
          <a:endParaRPr lang="en-US" dirty="0">
            <a:solidFill>
              <a:schemeClr val="tx1"/>
            </a:solidFill>
            <a:latin typeface="Arial" panose="020B0604020202020204" pitchFamily="34" charset="0"/>
            <a:cs typeface="Arial" panose="020B0604020202020204" pitchFamily="34" charset="0"/>
          </a:endParaRPr>
        </a:p>
      </dgm:t>
    </dgm:pt>
    <dgm:pt modelId="{02FCDD79-D774-4659-A9C9-FB54C9B55459}" type="parTrans" cxnId="{71EA3FF8-D947-4004-B3A1-567B4BCCD1DB}">
      <dgm:prSet/>
      <dgm:spPr/>
      <dgm:t>
        <a:bodyPr/>
        <a:lstStyle/>
        <a:p>
          <a:endParaRPr lang="en-US"/>
        </a:p>
      </dgm:t>
    </dgm:pt>
    <dgm:pt modelId="{80751B03-C8FE-45E6-B17E-B9663CE6C512}" type="sibTrans" cxnId="{71EA3FF8-D947-4004-B3A1-567B4BCCD1DB}">
      <dgm:prSet/>
      <dgm:spPr/>
      <dgm:t>
        <a:bodyPr/>
        <a:lstStyle/>
        <a:p>
          <a:endParaRPr lang="en-US"/>
        </a:p>
      </dgm:t>
    </dgm:pt>
    <dgm:pt modelId="{D2A46FED-2AA4-4022-99A1-4BC5BF544975}">
      <dgm:prSet/>
      <dgm:spPr/>
      <dgm:t>
        <a:bodyPr/>
        <a:lstStyle/>
        <a:p>
          <a:r>
            <a:rPr lang="en-GB" dirty="0">
              <a:solidFill>
                <a:schemeClr val="tx1"/>
              </a:solidFill>
              <a:latin typeface="Arial" panose="020B0604020202020204" pitchFamily="34" charset="0"/>
              <a:cs typeface="Arial" panose="020B0604020202020204" pitchFamily="34" charset="0"/>
            </a:rPr>
            <a:t>Digital technologies offer opportunities for personalised care and improved data integration.</a:t>
          </a:r>
        </a:p>
        <a:p>
          <a:r>
            <a:rPr lang="en-GB" dirty="0">
              <a:solidFill>
                <a:schemeClr val="tx1"/>
              </a:solidFill>
              <a:latin typeface="Arial" panose="020B0604020202020204" pitchFamily="34" charset="0"/>
              <a:cs typeface="Arial" panose="020B0604020202020204" pitchFamily="34" charset="0"/>
            </a:rPr>
            <a:t>(Saeed, et al 2025</a:t>
          </a:r>
          <a:r>
            <a:rPr lang="en-GB" dirty="0">
              <a:solidFill>
                <a:schemeClr val="tx1"/>
              </a:solidFill>
            </a:rPr>
            <a:t>)</a:t>
          </a:r>
          <a:endParaRPr lang="en-US" dirty="0">
            <a:solidFill>
              <a:schemeClr val="tx1"/>
            </a:solidFill>
          </a:endParaRPr>
        </a:p>
      </dgm:t>
    </dgm:pt>
    <dgm:pt modelId="{AC58CF16-62AF-4440-85F5-71AC3E3552F2}" type="parTrans" cxnId="{27E2FE75-EF51-4A27-8F59-55B69BDB630D}">
      <dgm:prSet/>
      <dgm:spPr/>
      <dgm:t>
        <a:bodyPr/>
        <a:lstStyle/>
        <a:p>
          <a:endParaRPr lang="en-US"/>
        </a:p>
      </dgm:t>
    </dgm:pt>
    <dgm:pt modelId="{55AD7998-A26E-4E00-B329-4D2C3DBE0E8F}" type="sibTrans" cxnId="{27E2FE75-EF51-4A27-8F59-55B69BDB630D}">
      <dgm:prSet/>
      <dgm:spPr/>
      <dgm:t>
        <a:bodyPr/>
        <a:lstStyle/>
        <a:p>
          <a:endParaRPr lang="en-US"/>
        </a:p>
      </dgm:t>
    </dgm:pt>
    <dgm:pt modelId="{CF36AA1B-C581-4BF5-A381-8125D6D9D094}">
      <dgm:prSet/>
      <dgm:spPr/>
      <dgm:t>
        <a:bodyPr/>
        <a:lstStyle/>
        <a:p>
          <a:r>
            <a:rPr lang="en-GB" dirty="0">
              <a:solidFill>
                <a:schemeClr val="tx1"/>
              </a:solidFill>
              <a:latin typeface="Arial" panose="020B0604020202020204" pitchFamily="34" charset="0"/>
              <a:cs typeface="Arial" panose="020B0604020202020204" pitchFamily="34" charset="0"/>
            </a:rPr>
            <a:t>Greater intersectoral collaboration is essential to address social determinants effectively.</a:t>
          </a:r>
          <a:r>
            <a:rPr lang="en-US" altLang="en-US" dirty="0">
              <a:solidFill>
                <a:schemeClr val="tx1"/>
              </a:solidFill>
              <a:latin typeface="Arial" panose="020B0604020202020204" pitchFamily="34" charset="0"/>
              <a:cs typeface="Arial" panose="020B0604020202020204" pitchFamily="34" charset="0"/>
            </a:rPr>
            <a:t> </a:t>
          </a:r>
          <a:endParaRPr lang="en-US" dirty="0">
            <a:solidFill>
              <a:schemeClr val="tx1"/>
            </a:solidFill>
            <a:latin typeface="Arial" panose="020B0604020202020204" pitchFamily="34" charset="0"/>
            <a:cs typeface="Arial" panose="020B0604020202020204" pitchFamily="34" charset="0"/>
          </a:endParaRPr>
        </a:p>
      </dgm:t>
    </dgm:pt>
    <dgm:pt modelId="{0945BE5B-2862-485F-B7AF-2DD82F33D88E}" type="parTrans" cxnId="{69CDCC83-AEF6-404F-853C-D7A9ED6BCA2E}">
      <dgm:prSet/>
      <dgm:spPr/>
      <dgm:t>
        <a:bodyPr/>
        <a:lstStyle/>
        <a:p>
          <a:endParaRPr lang="en-US"/>
        </a:p>
      </dgm:t>
    </dgm:pt>
    <dgm:pt modelId="{E145BC7E-0F42-4872-A04E-A07C9C665932}" type="sibTrans" cxnId="{69CDCC83-AEF6-404F-853C-D7A9ED6BCA2E}">
      <dgm:prSet/>
      <dgm:spPr/>
      <dgm:t>
        <a:bodyPr/>
        <a:lstStyle/>
        <a:p>
          <a:endParaRPr lang="en-US"/>
        </a:p>
      </dgm:t>
    </dgm:pt>
    <dgm:pt modelId="{0C436C3D-9A84-449D-A00E-946FD2B70C90}" type="pres">
      <dgm:prSet presAssocID="{C00B9953-0CBD-41E9-9880-2D339D595234}" presName="diagram" presStyleCnt="0">
        <dgm:presLayoutVars>
          <dgm:dir/>
          <dgm:resizeHandles val="exact"/>
        </dgm:presLayoutVars>
      </dgm:prSet>
      <dgm:spPr/>
    </dgm:pt>
    <dgm:pt modelId="{034D923F-C854-4B8E-9DFC-6E44C69EE3F8}" type="pres">
      <dgm:prSet presAssocID="{1C1AC3A3-9330-438C-BFDC-D5A35FBEEF35}" presName="node" presStyleLbl="node1" presStyleIdx="0" presStyleCnt="6">
        <dgm:presLayoutVars>
          <dgm:bulletEnabled val="1"/>
        </dgm:presLayoutVars>
      </dgm:prSet>
      <dgm:spPr/>
    </dgm:pt>
    <dgm:pt modelId="{D85D0014-01E8-40E5-AA0B-EC62DCC677C8}" type="pres">
      <dgm:prSet presAssocID="{E925A6F2-A1B3-4167-9B37-05BFAFB00023}" presName="sibTrans" presStyleCnt="0"/>
      <dgm:spPr/>
    </dgm:pt>
    <dgm:pt modelId="{ED858BF3-A95B-4A32-9C03-0FBE4E2276FC}" type="pres">
      <dgm:prSet presAssocID="{5831B96A-289C-4B32-B06C-FC1D915609B6}" presName="node" presStyleLbl="node1" presStyleIdx="1" presStyleCnt="6" custLinFactNeighborY="3627">
        <dgm:presLayoutVars>
          <dgm:bulletEnabled val="1"/>
        </dgm:presLayoutVars>
      </dgm:prSet>
      <dgm:spPr/>
    </dgm:pt>
    <dgm:pt modelId="{1C6F983C-3585-4FD5-AD8A-9698BE2A878B}" type="pres">
      <dgm:prSet presAssocID="{21A7E6FF-DDAE-429C-8088-B941C44ACEAA}" presName="sibTrans" presStyleCnt="0"/>
      <dgm:spPr/>
    </dgm:pt>
    <dgm:pt modelId="{C9F5CDD3-FF42-4DCC-A96F-F3C9BD7B39A4}" type="pres">
      <dgm:prSet presAssocID="{627E4D13-425A-47BC-AA58-0BA4A75DB09E}" presName="node" presStyleLbl="node1" presStyleIdx="2" presStyleCnt="6">
        <dgm:presLayoutVars>
          <dgm:bulletEnabled val="1"/>
        </dgm:presLayoutVars>
      </dgm:prSet>
      <dgm:spPr/>
    </dgm:pt>
    <dgm:pt modelId="{C12C7937-208A-4D64-BDCF-B1FBEA8BCADA}" type="pres">
      <dgm:prSet presAssocID="{FFE64319-1D43-40DB-96AD-CAF8CE21AD00}" presName="sibTrans" presStyleCnt="0"/>
      <dgm:spPr/>
    </dgm:pt>
    <dgm:pt modelId="{B895814C-54F1-4667-A452-175C7F4FB668}" type="pres">
      <dgm:prSet presAssocID="{25CCA9EE-969B-456E-A554-E5E685DD5156}" presName="node" presStyleLbl="node1" presStyleIdx="3" presStyleCnt="6">
        <dgm:presLayoutVars>
          <dgm:bulletEnabled val="1"/>
        </dgm:presLayoutVars>
      </dgm:prSet>
      <dgm:spPr/>
    </dgm:pt>
    <dgm:pt modelId="{44E0BDDF-559E-45EE-93F9-A0423114D117}" type="pres">
      <dgm:prSet presAssocID="{80751B03-C8FE-45E6-B17E-B9663CE6C512}" presName="sibTrans" presStyleCnt="0"/>
      <dgm:spPr/>
    </dgm:pt>
    <dgm:pt modelId="{DDE4C76C-0CC7-4C9C-B096-CFF2F707EC66}" type="pres">
      <dgm:prSet presAssocID="{D2A46FED-2AA4-4022-99A1-4BC5BF544975}" presName="node" presStyleLbl="node1" presStyleIdx="4" presStyleCnt="6">
        <dgm:presLayoutVars>
          <dgm:bulletEnabled val="1"/>
        </dgm:presLayoutVars>
      </dgm:prSet>
      <dgm:spPr/>
    </dgm:pt>
    <dgm:pt modelId="{BB4DF686-98F2-436A-BFE5-1E5F1E155C04}" type="pres">
      <dgm:prSet presAssocID="{55AD7998-A26E-4E00-B329-4D2C3DBE0E8F}" presName="sibTrans" presStyleCnt="0"/>
      <dgm:spPr/>
    </dgm:pt>
    <dgm:pt modelId="{24513F22-7C58-4D6D-A8A2-C6C78F161FBC}" type="pres">
      <dgm:prSet presAssocID="{CF36AA1B-C581-4BF5-A381-8125D6D9D094}" presName="node" presStyleLbl="node1" presStyleIdx="5" presStyleCnt="6">
        <dgm:presLayoutVars>
          <dgm:bulletEnabled val="1"/>
        </dgm:presLayoutVars>
      </dgm:prSet>
      <dgm:spPr/>
    </dgm:pt>
  </dgm:ptLst>
  <dgm:cxnLst>
    <dgm:cxn modelId="{B46B4D14-2E66-4B11-BB51-DE92258BEE07}" type="presOf" srcId="{5831B96A-289C-4B32-B06C-FC1D915609B6}" destId="{ED858BF3-A95B-4A32-9C03-0FBE4E2276FC}" srcOrd="0" destOrd="0" presId="urn:microsoft.com/office/officeart/2005/8/layout/default"/>
    <dgm:cxn modelId="{F30FE321-7F8D-4EC5-B49B-19B05A3C52F4}" srcId="{C00B9953-0CBD-41E9-9880-2D339D595234}" destId="{627E4D13-425A-47BC-AA58-0BA4A75DB09E}" srcOrd="2" destOrd="0" parTransId="{989FF27D-ED15-4B5B-ABDC-7CFA7100331A}" sibTransId="{FFE64319-1D43-40DB-96AD-CAF8CE21AD00}"/>
    <dgm:cxn modelId="{2415BE49-63B1-47AF-BC01-A94A7FCD84BF}" srcId="{C00B9953-0CBD-41E9-9880-2D339D595234}" destId="{1C1AC3A3-9330-438C-BFDC-D5A35FBEEF35}" srcOrd="0" destOrd="0" parTransId="{C75C9B2E-94F7-4D2A-8FAF-FA2A67850651}" sibTransId="{E925A6F2-A1B3-4167-9B37-05BFAFB00023}"/>
    <dgm:cxn modelId="{1B9D7C4C-A95B-4199-BB50-3DB4A6BB3D26}" type="presOf" srcId="{25CCA9EE-969B-456E-A554-E5E685DD5156}" destId="{B895814C-54F1-4667-A452-175C7F4FB668}" srcOrd="0" destOrd="0" presId="urn:microsoft.com/office/officeart/2005/8/layout/default"/>
    <dgm:cxn modelId="{06D4684E-F164-4FF3-AC91-6F39A370F1DA}" type="presOf" srcId="{D2A46FED-2AA4-4022-99A1-4BC5BF544975}" destId="{DDE4C76C-0CC7-4C9C-B096-CFF2F707EC66}" srcOrd="0" destOrd="0" presId="urn:microsoft.com/office/officeart/2005/8/layout/default"/>
    <dgm:cxn modelId="{27E2FE75-EF51-4A27-8F59-55B69BDB630D}" srcId="{C00B9953-0CBD-41E9-9880-2D339D595234}" destId="{D2A46FED-2AA4-4022-99A1-4BC5BF544975}" srcOrd="4" destOrd="0" parTransId="{AC58CF16-62AF-4440-85F5-71AC3E3552F2}" sibTransId="{55AD7998-A26E-4E00-B329-4D2C3DBE0E8F}"/>
    <dgm:cxn modelId="{B734115A-92C3-4443-98A7-9473D7D53E42}" type="presOf" srcId="{CF36AA1B-C581-4BF5-A381-8125D6D9D094}" destId="{24513F22-7C58-4D6D-A8A2-C6C78F161FBC}" srcOrd="0" destOrd="0" presId="urn:microsoft.com/office/officeart/2005/8/layout/default"/>
    <dgm:cxn modelId="{4BAB527C-6294-4C0A-B0AA-A6346F49E55B}" type="presOf" srcId="{1C1AC3A3-9330-438C-BFDC-D5A35FBEEF35}" destId="{034D923F-C854-4B8E-9DFC-6E44C69EE3F8}" srcOrd="0" destOrd="0" presId="urn:microsoft.com/office/officeart/2005/8/layout/default"/>
    <dgm:cxn modelId="{DD3D8680-9AF7-421D-A822-AAEE61358365}" type="presOf" srcId="{C00B9953-0CBD-41E9-9880-2D339D595234}" destId="{0C436C3D-9A84-449D-A00E-946FD2B70C90}" srcOrd="0" destOrd="0" presId="urn:microsoft.com/office/officeart/2005/8/layout/default"/>
    <dgm:cxn modelId="{69CDCC83-AEF6-404F-853C-D7A9ED6BCA2E}" srcId="{C00B9953-0CBD-41E9-9880-2D339D595234}" destId="{CF36AA1B-C581-4BF5-A381-8125D6D9D094}" srcOrd="5" destOrd="0" parTransId="{0945BE5B-2862-485F-B7AF-2DD82F33D88E}" sibTransId="{E145BC7E-0F42-4872-A04E-A07C9C665932}"/>
    <dgm:cxn modelId="{00D6E1B4-1BFF-45DF-AB59-E40F43A0095A}" srcId="{C00B9953-0CBD-41E9-9880-2D339D595234}" destId="{5831B96A-289C-4B32-B06C-FC1D915609B6}" srcOrd="1" destOrd="0" parTransId="{C6857B62-C24B-43AC-BE47-9CF81582C22E}" sibTransId="{21A7E6FF-DDAE-429C-8088-B941C44ACEAA}"/>
    <dgm:cxn modelId="{D481A2DC-33F2-4AA5-A0A2-502C57626BCE}" type="presOf" srcId="{627E4D13-425A-47BC-AA58-0BA4A75DB09E}" destId="{C9F5CDD3-FF42-4DCC-A96F-F3C9BD7B39A4}" srcOrd="0" destOrd="0" presId="urn:microsoft.com/office/officeart/2005/8/layout/default"/>
    <dgm:cxn modelId="{71EA3FF8-D947-4004-B3A1-567B4BCCD1DB}" srcId="{C00B9953-0CBD-41E9-9880-2D339D595234}" destId="{25CCA9EE-969B-456E-A554-E5E685DD5156}" srcOrd="3" destOrd="0" parTransId="{02FCDD79-D774-4659-A9C9-FB54C9B55459}" sibTransId="{80751B03-C8FE-45E6-B17E-B9663CE6C512}"/>
    <dgm:cxn modelId="{2817B221-3EEE-408B-86E8-A3FED8F1F7AD}" type="presParOf" srcId="{0C436C3D-9A84-449D-A00E-946FD2B70C90}" destId="{034D923F-C854-4B8E-9DFC-6E44C69EE3F8}" srcOrd="0" destOrd="0" presId="urn:microsoft.com/office/officeart/2005/8/layout/default"/>
    <dgm:cxn modelId="{A336E3F0-0794-47F1-9570-80E0820501F8}" type="presParOf" srcId="{0C436C3D-9A84-449D-A00E-946FD2B70C90}" destId="{D85D0014-01E8-40E5-AA0B-EC62DCC677C8}" srcOrd="1" destOrd="0" presId="urn:microsoft.com/office/officeart/2005/8/layout/default"/>
    <dgm:cxn modelId="{4D0C6D20-5402-4BA0-ABCA-3ACB42EC9FC6}" type="presParOf" srcId="{0C436C3D-9A84-449D-A00E-946FD2B70C90}" destId="{ED858BF3-A95B-4A32-9C03-0FBE4E2276FC}" srcOrd="2" destOrd="0" presId="urn:microsoft.com/office/officeart/2005/8/layout/default"/>
    <dgm:cxn modelId="{777E8092-2A4F-48C8-B4C7-12F37379FF13}" type="presParOf" srcId="{0C436C3D-9A84-449D-A00E-946FD2B70C90}" destId="{1C6F983C-3585-4FD5-AD8A-9698BE2A878B}" srcOrd="3" destOrd="0" presId="urn:microsoft.com/office/officeart/2005/8/layout/default"/>
    <dgm:cxn modelId="{32A0470C-28B2-47C7-A0FD-DE35EC3D4183}" type="presParOf" srcId="{0C436C3D-9A84-449D-A00E-946FD2B70C90}" destId="{C9F5CDD3-FF42-4DCC-A96F-F3C9BD7B39A4}" srcOrd="4" destOrd="0" presId="urn:microsoft.com/office/officeart/2005/8/layout/default"/>
    <dgm:cxn modelId="{5322C3A5-11FC-43EA-9299-E05C84BA9522}" type="presParOf" srcId="{0C436C3D-9A84-449D-A00E-946FD2B70C90}" destId="{C12C7937-208A-4D64-BDCF-B1FBEA8BCADA}" srcOrd="5" destOrd="0" presId="urn:microsoft.com/office/officeart/2005/8/layout/default"/>
    <dgm:cxn modelId="{AFE7B000-83A5-4729-A8D4-539EA5E2A2FF}" type="presParOf" srcId="{0C436C3D-9A84-449D-A00E-946FD2B70C90}" destId="{B895814C-54F1-4667-A452-175C7F4FB668}" srcOrd="6" destOrd="0" presId="urn:microsoft.com/office/officeart/2005/8/layout/default"/>
    <dgm:cxn modelId="{6BACB8B0-4D0D-431F-B932-90E17D09D2BF}" type="presParOf" srcId="{0C436C3D-9A84-449D-A00E-946FD2B70C90}" destId="{44E0BDDF-559E-45EE-93F9-A0423114D117}" srcOrd="7" destOrd="0" presId="urn:microsoft.com/office/officeart/2005/8/layout/default"/>
    <dgm:cxn modelId="{8AED65BA-0862-4AF0-ABCA-BEF1C57ACA1A}" type="presParOf" srcId="{0C436C3D-9A84-449D-A00E-946FD2B70C90}" destId="{DDE4C76C-0CC7-4C9C-B096-CFF2F707EC66}" srcOrd="8" destOrd="0" presId="urn:microsoft.com/office/officeart/2005/8/layout/default"/>
    <dgm:cxn modelId="{F47E5D54-FC79-40FB-978C-DF827A02603E}" type="presParOf" srcId="{0C436C3D-9A84-449D-A00E-946FD2B70C90}" destId="{BB4DF686-98F2-436A-BFE5-1E5F1E155C04}" srcOrd="9" destOrd="0" presId="urn:microsoft.com/office/officeart/2005/8/layout/default"/>
    <dgm:cxn modelId="{7F3CE209-8046-4310-8CCD-4E0CA7BECD3C}" type="presParOf" srcId="{0C436C3D-9A84-449D-A00E-946FD2B70C90}" destId="{24513F22-7C58-4D6D-A8A2-C6C78F161FB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F82D0B1-DFE1-4CC4-BCF5-3690E9751D5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FDE809DA-D447-4257-9A6B-3686F0AF27DB}">
      <dgm:prSet/>
      <dgm:spPr/>
      <dgm:t>
        <a:bodyPr/>
        <a:lstStyle/>
        <a:p>
          <a:r>
            <a:rPr lang="en-GB" dirty="0">
              <a:solidFill>
                <a:schemeClr val="tx1"/>
              </a:solidFill>
              <a:latin typeface="Arial" panose="020B0604020202020204" pitchFamily="34" charset="0"/>
              <a:cs typeface="Arial" panose="020B0604020202020204" pitchFamily="34" charset="0"/>
            </a:rPr>
            <a:t>In conclusion, modern healthcare is evolving from disease-focused treatment to holistic, integrated, and sustainable systems.</a:t>
          </a:r>
          <a:endParaRPr lang="en-US" dirty="0">
            <a:solidFill>
              <a:schemeClr val="tx1"/>
            </a:solidFill>
            <a:latin typeface="Arial" panose="020B0604020202020204" pitchFamily="34" charset="0"/>
            <a:cs typeface="Arial" panose="020B0604020202020204" pitchFamily="34" charset="0"/>
          </a:endParaRPr>
        </a:p>
      </dgm:t>
    </dgm:pt>
    <dgm:pt modelId="{78EB8CBF-D4D2-43DC-BFAF-5932C265EECF}" type="parTrans" cxnId="{F3BAE369-539A-41D8-B6E6-4A7569D24891}">
      <dgm:prSet/>
      <dgm:spPr/>
      <dgm:t>
        <a:bodyPr/>
        <a:lstStyle/>
        <a:p>
          <a:endParaRPr lang="en-US"/>
        </a:p>
      </dgm:t>
    </dgm:pt>
    <dgm:pt modelId="{6C0F38D2-2ABD-413E-A320-2DBC7A3AEC6D}" type="sibTrans" cxnId="{F3BAE369-539A-41D8-B6E6-4A7569D24891}">
      <dgm:prSet/>
      <dgm:spPr/>
      <dgm:t>
        <a:bodyPr/>
        <a:lstStyle/>
        <a:p>
          <a:endParaRPr lang="en-US"/>
        </a:p>
      </dgm:t>
    </dgm:pt>
    <dgm:pt modelId="{36251164-458D-470B-930D-73FACC3D65C4}">
      <dgm:prSet/>
      <dgm:spPr/>
      <dgm:t>
        <a:bodyPr/>
        <a:lstStyle/>
        <a:p>
          <a:r>
            <a:rPr lang="en-GB" dirty="0">
              <a:solidFill>
                <a:schemeClr val="tx1"/>
              </a:solidFill>
              <a:latin typeface="Arial" panose="020B0604020202020204" pitchFamily="34" charset="0"/>
              <a:cs typeface="Arial" panose="020B0604020202020204" pitchFamily="34" charset="0"/>
            </a:rPr>
            <a:t>Health and well-being are interconnected and influenced by biological, psychological, social, and environmental factors.</a:t>
          </a:r>
          <a:endParaRPr lang="en-US" dirty="0">
            <a:solidFill>
              <a:schemeClr val="tx1"/>
            </a:solidFill>
            <a:latin typeface="Arial" panose="020B0604020202020204" pitchFamily="34" charset="0"/>
            <a:cs typeface="Arial" panose="020B0604020202020204" pitchFamily="34" charset="0"/>
          </a:endParaRPr>
        </a:p>
      </dgm:t>
    </dgm:pt>
    <dgm:pt modelId="{9E5CF9A1-4084-4809-A3BF-87DB6EFB7080}" type="parTrans" cxnId="{3BCF2D1A-A3F4-4869-9319-92DEDF196326}">
      <dgm:prSet/>
      <dgm:spPr/>
      <dgm:t>
        <a:bodyPr/>
        <a:lstStyle/>
        <a:p>
          <a:endParaRPr lang="en-US"/>
        </a:p>
      </dgm:t>
    </dgm:pt>
    <dgm:pt modelId="{C90A1E37-03F9-499C-A7CF-CAAA3F1EBB41}" type="sibTrans" cxnId="{3BCF2D1A-A3F4-4869-9319-92DEDF196326}">
      <dgm:prSet/>
      <dgm:spPr/>
      <dgm:t>
        <a:bodyPr/>
        <a:lstStyle/>
        <a:p>
          <a:endParaRPr lang="en-US"/>
        </a:p>
      </dgm:t>
    </dgm:pt>
    <dgm:pt modelId="{2F7EC81A-C817-4F4C-85A5-665F6914A89D}">
      <dgm:prSet/>
      <dgm:spPr/>
      <dgm:t>
        <a:bodyPr/>
        <a:lstStyle/>
        <a:p>
          <a:r>
            <a:rPr lang="en-GB" dirty="0">
              <a:solidFill>
                <a:schemeClr val="tx1"/>
              </a:solidFill>
              <a:latin typeface="Arial" panose="020B0604020202020204" pitchFamily="34" charset="0"/>
              <a:cs typeface="Arial" panose="020B0604020202020204" pitchFamily="34" charset="0"/>
            </a:rPr>
            <a:t>Achieving sustainable and equitable healthcare requires systemic reform, long-term investment, and cross-sector collaboration.</a:t>
          </a:r>
          <a:endParaRPr lang="en-US" dirty="0">
            <a:solidFill>
              <a:schemeClr val="tx1"/>
            </a:solidFill>
            <a:latin typeface="Arial" panose="020B0604020202020204" pitchFamily="34" charset="0"/>
            <a:cs typeface="Arial" panose="020B0604020202020204" pitchFamily="34" charset="0"/>
          </a:endParaRPr>
        </a:p>
      </dgm:t>
    </dgm:pt>
    <dgm:pt modelId="{568F0907-8816-44C4-8512-F6BFD11EF0CD}" type="parTrans" cxnId="{4EA8DAF4-8DCC-4F32-83A1-5258CEBF1545}">
      <dgm:prSet/>
      <dgm:spPr/>
      <dgm:t>
        <a:bodyPr/>
        <a:lstStyle/>
        <a:p>
          <a:endParaRPr lang="en-US"/>
        </a:p>
      </dgm:t>
    </dgm:pt>
    <dgm:pt modelId="{3FF8386C-C2B6-47B2-BA4A-927E691BB6DA}" type="sibTrans" cxnId="{4EA8DAF4-8DCC-4F32-83A1-5258CEBF1545}">
      <dgm:prSet/>
      <dgm:spPr/>
      <dgm:t>
        <a:bodyPr/>
        <a:lstStyle/>
        <a:p>
          <a:endParaRPr lang="en-US"/>
        </a:p>
      </dgm:t>
    </dgm:pt>
    <dgm:pt modelId="{9C17925D-BE3A-42FB-8CD3-2EF6AF75ED3E}" type="pres">
      <dgm:prSet presAssocID="{9F82D0B1-DFE1-4CC4-BCF5-3690E9751D58}" presName="outerComposite" presStyleCnt="0">
        <dgm:presLayoutVars>
          <dgm:chMax val="5"/>
          <dgm:dir/>
          <dgm:resizeHandles val="exact"/>
        </dgm:presLayoutVars>
      </dgm:prSet>
      <dgm:spPr/>
    </dgm:pt>
    <dgm:pt modelId="{3A584499-43FB-4CA4-AE26-B8C70354F604}" type="pres">
      <dgm:prSet presAssocID="{9F82D0B1-DFE1-4CC4-BCF5-3690E9751D58}" presName="dummyMaxCanvas" presStyleCnt="0">
        <dgm:presLayoutVars/>
      </dgm:prSet>
      <dgm:spPr/>
    </dgm:pt>
    <dgm:pt modelId="{B9BD71D5-790B-41C5-8C58-40645FBEE8B6}" type="pres">
      <dgm:prSet presAssocID="{9F82D0B1-DFE1-4CC4-BCF5-3690E9751D58}" presName="ThreeNodes_1" presStyleLbl="node1" presStyleIdx="0" presStyleCnt="3">
        <dgm:presLayoutVars>
          <dgm:bulletEnabled val="1"/>
        </dgm:presLayoutVars>
      </dgm:prSet>
      <dgm:spPr/>
    </dgm:pt>
    <dgm:pt modelId="{CCD97C73-CE30-48E9-959E-C3D6C7BBCE8F}" type="pres">
      <dgm:prSet presAssocID="{9F82D0B1-DFE1-4CC4-BCF5-3690E9751D58}" presName="ThreeNodes_2" presStyleLbl="node1" presStyleIdx="1" presStyleCnt="3">
        <dgm:presLayoutVars>
          <dgm:bulletEnabled val="1"/>
        </dgm:presLayoutVars>
      </dgm:prSet>
      <dgm:spPr/>
    </dgm:pt>
    <dgm:pt modelId="{79BF9B82-2A01-4CC1-8E00-08B37B6B2495}" type="pres">
      <dgm:prSet presAssocID="{9F82D0B1-DFE1-4CC4-BCF5-3690E9751D58}" presName="ThreeNodes_3" presStyleLbl="node1" presStyleIdx="2" presStyleCnt="3">
        <dgm:presLayoutVars>
          <dgm:bulletEnabled val="1"/>
        </dgm:presLayoutVars>
      </dgm:prSet>
      <dgm:spPr/>
    </dgm:pt>
    <dgm:pt modelId="{46A7DDD8-F285-443B-9765-2A14EB4AEF7E}" type="pres">
      <dgm:prSet presAssocID="{9F82D0B1-DFE1-4CC4-BCF5-3690E9751D58}" presName="ThreeConn_1-2" presStyleLbl="fgAccFollowNode1" presStyleIdx="0" presStyleCnt="2">
        <dgm:presLayoutVars>
          <dgm:bulletEnabled val="1"/>
        </dgm:presLayoutVars>
      </dgm:prSet>
      <dgm:spPr/>
    </dgm:pt>
    <dgm:pt modelId="{A659BB0C-F6F3-4882-8D7A-1C5FCCB7AD13}" type="pres">
      <dgm:prSet presAssocID="{9F82D0B1-DFE1-4CC4-BCF5-3690E9751D58}" presName="ThreeConn_2-3" presStyleLbl="fgAccFollowNode1" presStyleIdx="1" presStyleCnt="2">
        <dgm:presLayoutVars>
          <dgm:bulletEnabled val="1"/>
        </dgm:presLayoutVars>
      </dgm:prSet>
      <dgm:spPr/>
    </dgm:pt>
    <dgm:pt modelId="{4C2EBC79-03F7-4B69-9FE6-AECC4955EE0B}" type="pres">
      <dgm:prSet presAssocID="{9F82D0B1-DFE1-4CC4-BCF5-3690E9751D58}" presName="ThreeNodes_1_text" presStyleLbl="node1" presStyleIdx="2" presStyleCnt="3">
        <dgm:presLayoutVars>
          <dgm:bulletEnabled val="1"/>
        </dgm:presLayoutVars>
      </dgm:prSet>
      <dgm:spPr/>
    </dgm:pt>
    <dgm:pt modelId="{0311BAEE-DFAC-491D-AE9D-4D61C564FD60}" type="pres">
      <dgm:prSet presAssocID="{9F82D0B1-DFE1-4CC4-BCF5-3690E9751D58}" presName="ThreeNodes_2_text" presStyleLbl="node1" presStyleIdx="2" presStyleCnt="3">
        <dgm:presLayoutVars>
          <dgm:bulletEnabled val="1"/>
        </dgm:presLayoutVars>
      </dgm:prSet>
      <dgm:spPr/>
    </dgm:pt>
    <dgm:pt modelId="{21686430-5B11-4DDB-978C-31CAC5BED1C3}" type="pres">
      <dgm:prSet presAssocID="{9F82D0B1-DFE1-4CC4-BCF5-3690E9751D58}" presName="ThreeNodes_3_text" presStyleLbl="node1" presStyleIdx="2" presStyleCnt="3">
        <dgm:presLayoutVars>
          <dgm:bulletEnabled val="1"/>
        </dgm:presLayoutVars>
      </dgm:prSet>
      <dgm:spPr/>
    </dgm:pt>
  </dgm:ptLst>
  <dgm:cxnLst>
    <dgm:cxn modelId="{63598C06-F737-4538-8D57-105A5DF7AAE9}" type="presOf" srcId="{36251164-458D-470B-930D-73FACC3D65C4}" destId="{CCD97C73-CE30-48E9-959E-C3D6C7BBCE8F}" srcOrd="0" destOrd="0" presId="urn:microsoft.com/office/officeart/2005/8/layout/vProcess5"/>
    <dgm:cxn modelId="{F4EE860C-3C0F-420C-B897-27C42CE65FEF}" type="presOf" srcId="{FDE809DA-D447-4257-9A6B-3686F0AF27DB}" destId="{B9BD71D5-790B-41C5-8C58-40645FBEE8B6}" srcOrd="0" destOrd="0" presId="urn:microsoft.com/office/officeart/2005/8/layout/vProcess5"/>
    <dgm:cxn modelId="{3BCF2D1A-A3F4-4869-9319-92DEDF196326}" srcId="{9F82D0B1-DFE1-4CC4-BCF5-3690E9751D58}" destId="{36251164-458D-470B-930D-73FACC3D65C4}" srcOrd="1" destOrd="0" parTransId="{9E5CF9A1-4084-4809-A3BF-87DB6EFB7080}" sibTransId="{C90A1E37-03F9-499C-A7CF-CAAA3F1EBB41}"/>
    <dgm:cxn modelId="{FB70F126-D622-43F4-8A00-224E2FEE65B1}" type="presOf" srcId="{36251164-458D-470B-930D-73FACC3D65C4}" destId="{0311BAEE-DFAC-491D-AE9D-4D61C564FD60}" srcOrd="1" destOrd="0" presId="urn:microsoft.com/office/officeart/2005/8/layout/vProcess5"/>
    <dgm:cxn modelId="{5EE0172E-9D02-414D-96D4-C2121CC9251C}" type="presOf" srcId="{2F7EC81A-C817-4F4C-85A5-665F6914A89D}" destId="{79BF9B82-2A01-4CC1-8E00-08B37B6B2495}" srcOrd="0" destOrd="0" presId="urn:microsoft.com/office/officeart/2005/8/layout/vProcess5"/>
    <dgm:cxn modelId="{68999D5F-FCFB-4325-84D4-95ED51D01530}" type="presOf" srcId="{2F7EC81A-C817-4F4C-85A5-665F6914A89D}" destId="{21686430-5B11-4DDB-978C-31CAC5BED1C3}" srcOrd="1" destOrd="0" presId="urn:microsoft.com/office/officeart/2005/8/layout/vProcess5"/>
    <dgm:cxn modelId="{9882E447-9285-45D1-8C78-6446D9D51D3C}" type="presOf" srcId="{9F82D0B1-DFE1-4CC4-BCF5-3690E9751D58}" destId="{9C17925D-BE3A-42FB-8CD3-2EF6AF75ED3E}" srcOrd="0" destOrd="0" presId="urn:microsoft.com/office/officeart/2005/8/layout/vProcess5"/>
    <dgm:cxn modelId="{F3BAE369-539A-41D8-B6E6-4A7569D24891}" srcId="{9F82D0B1-DFE1-4CC4-BCF5-3690E9751D58}" destId="{FDE809DA-D447-4257-9A6B-3686F0AF27DB}" srcOrd="0" destOrd="0" parTransId="{78EB8CBF-D4D2-43DC-BFAF-5932C265EECF}" sibTransId="{6C0F38D2-2ABD-413E-A320-2DBC7A3AEC6D}"/>
    <dgm:cxn modelId="{39240998-431C-4968-A4B7-FA19ED6630B3}" type="presOf" srcId="{C90A1E37-03F9-499C-A7CF-CAAA3F1EBB41}" destId="{A659BB0C-F6F3-4882-8D7A-1C5FCCB7AD13}" srcOrd="0" destOrd="0" presId="urn:microsoft.com/office/officeart/2005/8/layout/vProcess5"/>
    <dgm:cxn modelId="{D13DF79C-7560-445F-8372-3ABC102B07C0}" type="presOf" srcId="{6C0F38D2-2ABD-413E-A320-2DBC7A3AEC6D}" destId="{46A7DDD8-F285-443B-9765-2A14EB4AEF7E}" srcOrd="0" destOrd="0" presId="urn:microsoft.com/office/officeart/2005/8/layout/vProcess5"/>
    <dgm:cxn modelId="{18A753AF-D731-4685-9FCD-09F640C3EE71}" type="presOf" srcId="{FDE809DA-D447-4257-9A6B-3686F0AF27DB}" destId="{4C2EBC79-03F7-4B69-9FE6-AECC4955EE0B}" srcOrd="1" destOrd="0" presId="urn:microsoft.com/office/officeart/2005/8/layout/vProcess5"/>
    <dgm:cxn modelId="{4EA8DAF4-8DCC-4F32-83A1-5258CEBF1545}" srcId="{9F82D0B1-DFE1-4CC4-BCF5-3690E9751D58}" destId="{2F7EC81A-C817-4F4C-85A5-665F6914A89D}" srcOrd="2" destOrd="0" parTransId="{568F0907-8816-44C4-8512-F6BFD11EF0CD}" sibTransId="{3FF8386C-C2B6-47B2-BA4A-927E691BB6DA}"/>
    <dgm:cxn modelId="{CAE57EB8-E0AC-489E-8F66-DB9929E3B738}" type="presParOf" srcId="{9C17925D-BE3A-42FB-8CD3-2EF6AF75ED3E}" destId="{3A584499-43FB-4CA4-AE26-B8C70354F604}" srcOrd="0" destOrd="0" presId="urn:microsoft.com/office/officeart/2005/8/layout/vProcess5"/>
    <dgm:cxn modelId="{9A29F90F-2244-4C29-825A-6AB4929AE59B}" type="presParOf" srcId="{9C17925D-BE3A-42FB-8CD3-2EF6AF75ED3E}" destId="{B9BD71D5-790B-41C5-8C58-40645FBEE8B6}" srcOrd="1" destOrd="0" presId="urn:microsoft.com/office/officeart/2005/8/layout/vProcess5"/>
    <dgm:cxn modelId="{B2C64B0B-6D72-45A2-A34B-83A08FF63D03}" type="presParOf" srcId="{9C17925D-BE3A-42FB-8CD3-2EF6AF75ED3E}" destId="{CCD97C73-CE30-48E9-959E-C3D6C7BBCE8F}" srcOrd="2" destOrd="0" presId="urn:microsoft.com/office/officeart/2005/8/layout/vProcess5"/>
    <dgm:cxn modelId="{D452F705-3057-461D-81CD-9E2A52E5C679}" type="presParOf" srcId="{9C17925D-BE3A-42FB-8CD3-2EF6AF75ED3E}" destId="{79BF9B82-2A01-4CC1-8E00-08B37B6B2495}" srcOrd="3" destOrd="0" presId="urn:microsoft.com/office/officeart/2005/8/layout/vProcess5"/>
    <dgm:cxn modelId="{C5114A02-9850-418E-A4EF-D906D0A8EEB4}" type="presParOf" srcId="{9C17925D-BE3A-42FB-8CD3-2EF6AF75ED3E}" destId="{46A7DDD8-F285-443B-9765-2A14EB4AEF7E}" srcOrd="4" destOrd="0" presId="urn:microsoft.com/office/officeart/2005/8/layout/vProcess5"/>
    <dgm:cxn modelId="{77D71FE8-A114-42EB-8189-4B2231E356B8}" type="presParOf" srcId="{9C17925D-BE3A-42FB-8CD3-2EF6AF75ED3E}" destId="{A659BB0C-F6F3-4882-8D7A-1C5FCCB7AD13}" srcOrd="5" destOrd="0" presId="urn:microsoft.com/office/officeart/2005/8/layout/vProcess5"/>
    <dgm:cxn modelId="{A2C59232-9D54-42BC-87E9-7C74FA9554E0}" type="presParOf" srcId="{9C17925D-BE3A-42FB-8CD3-2EF6AF75ED3E}" destId="{4C2EBC79-03F7-4B69-9FE6-AECC4955EE0B}" srcOrd="6" destOrd="0" presId="urn:microsoft.com/office/officeart/2005/8/layout/vProcess5"/>
    <dgm:cxn modelId="{5070FC1E-E94D-409A-ABDF-E0131AE0DB9E}" type="presParOf" srcId="{9C17925D-BE3A-42FB-8CD3-2EF6AF75ED3E}" destId="{0311BAEE-DFAC-491D-AE9D-4D61C564FD60}" srcOrd="7" destOrd="0" presId="urn:microsoft.com/office/officeart/2005/8/layout/vProcess5"/>
    <dgm:cxn modelId="{08047B21-AD2B-44D5-A8B6-590AEE8B9B92}" type="presParOf" srcId="{9C17925D-BE3A-42FB-8CD3-2EF6AF75ED3E}" destId="{21686430-5B11-4DDB-978C-31CAC5BED1C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9CC70F-4B4B-4CB3-98CB-E11B27689025}">
      <dsp:nvSpPr>
        <dsp:cNvPr id="0" name=""/>
        <dsp:cNvSpPr/>
      </dsp:nvSpPr>
      <dsp:spPr>
        <a:xfrm>
          <a:off x="0" y="381201"/>
          <a:ext cx="3424739" cy="201474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This presentation examines how health, well-being and sustainable development are increasing in modern healthcare systems.</a:t>
          </a:r>
          <a:endParaRPr lang="en-US" sz="2100" kern="1200" dirty="0">
            <a:latin typeface="Arial" panose="020B0604020202020204" pitchFamily="34" charset="0"/>
            <a:cs typeface="Arial" panose="020B0604020202020204" pitchFamily="34" charset="0"/>
          </a:endParaRPr>
        </a:p>
      </dsp:txBody>
      <dsp:txXfrm>
        <a:off x="98352" y="479553"/>
        <a:ext cx="3228035" cy="1818036"/>
      </dsp:txXfrm>
    </dsp:sp>
    <dsp:sp modelId="{CDC9C491-C5CA-4124-A80A-A918A7DAF4FB}">
      <dsp:nvSpPr>
        <dsp:cNvPr id="0" name=""/>
        <dsp:cNvSpPr/>
      </dsp:nvSpPr>
      <dsp:spPr>
        <a:xfrm>
          <a:off x="0" y="2456421"/>
          <a:ext cx="3424739" cy="201474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Arial" panose="020B0604020202020204" pitchFamily="34" charset="0"/>
              <a:cs typeface="Arial" panose="020B0604020202020204" pitchFamily="34" charset="0"/>
            </a:rPr>
            <a:t>The presentation will also discuss the theoretical models, policies, service delivery and challenges in implementing the policies.</a:t>
          </a:r>
          <a:endParaRPr lang="en-US" sz="2100" kern="1200">
            <a:latin typeface="Arial" panose="020B0604020202020204" pitchFamily="34" charset="0"/>
            <a:cs typeface="Arial" panose="020B0604020202020204" pitchFamily="34" charset="0"/>
          </a:endParaRPr>
        </a:p>
      </dsp:txBody>
      <dsp:txXfrm>
        <a:off x="98352" y="2554773"/>
        <a:ext cx="3228035" cy="18180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2F49A-2ACD-4B68-A9D7-35CEF8C3B6EF}">
      <dsp:nvSpPr>
        <dsp:cNvPr id="0" name=""/>
        <dsp:cNvSpPr/>
      </dsp:nvSpPr>
      <dsp:spPr>
        <a:xfrm>
          <a:off x="0" y="491"/>
          <a:ext cx="9720262" cy="11490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6FA8B6-24FA-4ACF-9D61-C2E82C54C706}">
      <dsp:nvSpPr>
        <dsp:cNvPr id="0" name=""/>
        <dsp:cNvSpPr/>
      </dsp:nvSpPr>
      <dsp:spPr>
        <a:xfrm>
          <a:off x="347593" y="259031"/>
          <a:ext cx="631988" cy="631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8A2242-4E17-47FA-A419-CB7F2B7FFB35}">
      <dsp:nvSpPr>
        <dsp:cNvPr id="0" name=""/>
        <dsp:cNvSpPr/>
      </dsp:nvSpPr>
      <dsp:spPr>
        <a:xfrm>
          <a:off x="1327175" y="491"/>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According to the World Health Organisation, health is more than just an absence of sickness; it is a condition of physical, mental, and social well-being.</a:t>
          </a:r>
          <a:endParaRPr lang="en-GB" sz="1800" b="1" kern="1200" dirty="0">
            <a:solidFill>
              <a:schemeClr val="tx1"/>
            </a:solidFill>
            <a:latin typeface="Arial" panose="020B0604020202020204" pitchFamily="34" charset="0"/>
            <a:cs typeface="Arial" panose="020B0604020202020204" pitchFamily="34" charset="0"/>
          </a:endParaRPr>
        </a:p>
        <a:p>
          <a:pPr marL="0" lvl="0" indent="0" algn="l" defTabSz="800100">
            <a:lnSpc>
              <a:spcPct val="10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(World Health Organisation 1948) </a:t>
          </a:r>
          <a:endParaRPr lang="en-US" sz="1800" kern="1200" dirty="0">
            <a:solidFill>
              <a:schemeClr val="tx1"/>
            </a:solidFill>
            <a:latin typeface="Arial" panose="020B0604020202020204" pitchFamily="34" charset="0"/>
            <a:cs typeface="Arial" panose="020B0604020202020204" pitchFamily="34" charset="0"/>
          </a:endParaRPr>
        </a:p>
      </dsp:txBody>
      <dsp:txXfrm>
        <a:off x="1327175" y="491"/>
        <a:ext cx="8393086" cy="1149069"/>
      </dsp:txXfrm>
    </dsp:sp>
    <dsp:sp modelId="{DF6CEC93-4859-49C0-8EE2-EF4854E54AFD}">
      <dsp:nvSpPr>
        <dsp:cNvPr id="0" name=""/>
        <dsp:cNvSpPr/>
      </dsp:nvSpPr>
      <dsp:spPr>
        <a:xfrm>
          <a:off x="0" y="1436827"/>
          <a:ext cx="9720262" cy="114906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479AE-6511-4294-91D1-27A36CE31CD8}">
      <dsp:nvSpPr>
        <dsp:cNvPr id="0" name=""/>
        <dsp:cNvSpPr/>
      </dsp:nvSpPr>
      <dsp:spPr>
        <a:xfrm>
          <a:off x="347593" y="1695368"/>
          <a:ext cx="631988" cy="631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746E43-3C5F-4613-9678-9E46D0B6E9DF}">
      <dsp:nvSpPr>
        <dsp:cNvPr id="0" name=""/>
        <dsp:cNvSpPr/>
      </dsp:nvSpPr>
      <dsp:spPr>
        <a:xfrm>
          <a:off x="1327175" y="1436827"/>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711200">
            <a:lnSpc>
              <a:spcPct val="10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Physical, mental and well-being</a:t>
          </a:r>
        </a:p>
        <a:p>
          <a:pPr marL="0" lvl="0" indent="0" algn="l" defTabSz="711200">
            <a:lnSpc>
              <a:spcPct val="10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Wellbeing extends this further by incorporating emotional resilience, life satisfaction and social connectedness. It recognises that an individual can live with chronic illness.</a:t>
          </a:r>
          <a:endParaRPr lang="en-US" sz="1600" kern="1200" dirty="0">
            <a:solidFill>
              <a:schemeClr val="tx1"/>
            </a:solidFill>
            <a:latin typeface="Arial" panose="020B0604020202020204" pitchFamily="34" charset="0"/>
            <a:cs typeface="Arial" panose="020B0604020202020204" pitchFamily="34" charset="0"/>
          </a:endParaRPr>
        </a:p>
      </dsp:txBody>
      <dsp:txXfrm>
        <a:off x="1327175" y="1436827"/>
        <a:ext cx="8393086" cy="1149069"/>
      </dsp:txXfrm>
    </dsp:sp>
    <dsp:sp modelId="{BA724E09-40B7-46C1-8F90-93846E58DB8A}">
      <dsp:nvSpPr>
        <dsp:cNvPr id="0" name=""/>
        <dsp:cNvSpPr/>
      </dsp:nvSpPr>
      <dsp:spPr>
        <a:xfrm>
          <a:off x="0" y="2873164"/>
          <a:ext cx="9720262" cy="114906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64998-0723-4995-96BB-39C4C795A62E}">
      <dsp:nvSpPr>
        <dsp:cNvPr id="0" name=""/>
        <dsp:cNvSpPr/>
      </dsp:nvSpPr>
      <dsp:spPr>
        <a:xfrm>
          <a:off x="347593" y="3131705"/>
          <a:ext cx="631988" cy="631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3AF59D-9FF8-47CA-BDFE-6C4E193795DA}">
      <dsp:nvSpPr>
        <dsp:cNvPr id="0" name=""/>
        <dsp:cNvSpPr/>
      </dsp:nvSpPr>
      <dsp:spPr>
        <a:xfrm>
          <a:off x="1327175" y="2873164"/>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711200">
            <a:lnSpc>
              <a:spcPct val="10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Holistic understanding</a:t>
          </a:r>
        </a:p>
        <a:p>
          <a:pPr marL="0" lvl="0" indent="0" algn="l" defTabSz="711200">
            <a:lnSpc>
              <a:spcPct val="10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This holistic understanding underpins modern healthcare reforms</a:t>
          </a:r>
          <a:r>
            <a:rPr lang="en-GB" sz="1400" kern="1200" dirty="0">
              <a:latin typeface="Arial" panose="020B0604020202020204" pitchFamily="34" charset="0"/>
              <a:cs typeface="Arial" panose="020B0604020202020204" pitchFamily="34" charset="0"/>
            </a:rPr>
            <a:t>.</a:t>
          </a:r>
          <a:endParaRPr lang="en-US" sz="1400" kern="1200" dirty="0">
            <a:latin typeface="Arial" panose="020B0604020202020204" pitchFamily="34" charset="0"/>
            <a:cs typeface="Arial" panose="020B0604020202020204" pitchFamily="34" charset="0"/>
          </a:endParaRPr>
        </a:p>
      </dsp:txBody>
      <dsp:txXfrm>
        <a:off x="1327175" y="2873164"/>
        <a:ext cx="8393086" cy="11490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1CDE9-F833-49F0-8A4E-99689487957A}">
      <dsp:nvSpPr>
        <dsp:cNvPr id="0" name=""/>
        <dsp:cNvSpPr/>
      </dsp:nvSpPr>
      <dsp:spPr>
        <a:xfrm>
          <a:off x="0" y="0"/>
          <a:ext cx="475488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E27E0B-44FA-452B-9DAC-15B5A217C0D0}">
      <dsp:nvSpPr>
        <dsp:cNvPr id="0" name=""/>
        <dsp:cNvSpPr/>
      </dsp:nvSpPr>
      <dsp:spPr>
        <a:xfrm>
          <a:off x="0" y="0"/>
          <a:ext cx="4754880" cy="2011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Sustainable development definition</a:t>
          </a:r>
        </a:p>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a:t>
          </a:r>
          <a:r>
            <a:rPr lang="en-GB" sz="1800" u="none" kern="1200" dirty="0">
              <a:latin typeface="Arial" panose="020B0604020202020204" pitchFamily="34" charset="0"/>
              <a:cs typeface="Arial" panose="020B0604020202020204" pitchFamily="34" charset="0"/>
            </a:rPr>
            <a:t>UN</a:t>
          </a:r>
          <a:r>
            <a:rPr lang="en-GB" sz="1800" kern="1200" dirty="0">
              <a:latin typeface="Arial" panose="020B0604020202020204" pitchFamily="34" charset="0"/>
              <a:cs typeface="Arial" panose="020B0604020202020204" pitchFamily="34" charset="0"/>
            </a:rPr>
            <a:t> defined sustainable development as a need for future generations, and globally has adopted the Agenda 2030, which introduced 17 SDGs frameworks.</a:t>
          </a:r>
        </a:p>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(UN, 2015) </a:t>
          </a:r>
          <a:endParaRPr lang="en-US" sz="1800" kern="1200" dirty="0">
            <a:latin typeface="Arial" panose="020B0604020202020204" pitchFamily="34" charset="0"/>
            <a:cs typeface="Arial" panose="020B0604020202020204" pitchFamily="34" charset="0"/>
          </a:endParaRPr>
        </a:p>
      </dsp:txBody>
      <dsp:txXfrm>
        <a:off x="0" y="0"/>
        <a:ext cx="4754880" cy="2011680"/>
      </dsp:txXfrm>
    </dsp:sp>
    <dsp:sp modelId="{FF3517C3-685F-4C06-AFB0-8CA689F3AF5F}">
      <dsp:nvSpPr>
        <dsp:cNvPr id="0" name=""/>
        <dsp:cNvSpPr/>
      </dsp:nvSpPr>
      <dsp:spPr>
        <a:xfrm>
          <a:off x="0" y="2011680"/>
          <a:ext cx="4754880"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E2A8C8-08C8-4D06-BB81-DA5B1EC45115}">
      <dsp:nvSpPr>
        <dsp:cNvPr id="0" name=""/>
        <dsp:cNvSpPr/>
      </dsp:nvSpPr>
      <dsp:spPr>
        <a:xfrm>
          <a:off x="0" y="2011680"/>
          <a:ext cx="4754880" cy="2011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SDG-Goal 3: Good Health and Well-being</a:t>
          </a:r>
        </a:p>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SDG 3: Good Health and Well-being, ensure that individuals have the financial viability, environmental responsibility, long-term workforce capacity and equitable access.</a:t>
          </a:r>
        </a:p>
        <a:p>
          <a:pPr marL="0" lvl="0" indent="0" algn="l" defTabSz="800100">
            <a:lnSpc>
              <a:spcPct val="90000"/>
            </a:lnSpc>
            <a:spcBef>
              <a:spcPct val="0"/>
            </a:spcBef>
            <a:spcAft>
              <a:spcPct val="35000"/>
            </a:spcAft>
            <a:buNone/>
          </a:pPr>
          <a:r>
            <a:rPr lang="en-US" altLang="en-US" sz="1800" kern="1200" dirty="0">
              <a:latin typeface="Arial" panose="020B0604020202020204" pitchFamily="34" charset="0"/>
              <a:cs typeface="Arial" panose="020B0604020202020204" pitchFamily="34" charset="0"/>
            </a:rPr>
            <a:t>(WHO, 2022). </a:t>
          </a:r>
          <a:endParaRPr lang="en-US" sz="1800" kern="1200" dirty="0">
            <a:latin typeface="Arial" panose="020B0604020202020204" pitchFamily="34" charset="0"/>
            <a:cs typeface="Arial" panose="020B0604020202020204" pitchFamily="34" charset="0"/>
          </a:endParaRPr>
        </a:p>
      </dsp:txBody>
      <dsp:txXfrm>
        <a:off x="0" y="2011680"/>
        <a:ext cx="4754880" cy="20116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99D7DA-93F8-4712-A1EC-E07BF0F6BDAC}">
      <dsp:nvSpPr>
        <dsp:cNvPr id="0" name=""/>
        <dsp:cNvSpPr/>
      </dsp:nvSpPr>
      <dsp:spPr>
        <a:xfrm>
          <a:off x="2810613" y="801900"/>
          <a:ext cx="614541" cy="91440"/>
        </a:xfrm>
        <a:custGeom>
          <a:avLst/>
          <a:gdLst/>
          <a:ahLst/>
          <a:cxnLst/>
          <a:rect l="0" t="0" r="0" b="0"/>
          <a:pathLst>
            <a:path>
              <a:moveTo>
                <a:pt x="0" y="45720"/>
              </a:moveTo>
              <a:lnTo>
                <a:pt x="614541"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1756" y="844394"/>
        <a:ext cx="32257" cy="6451"/>
      </dsp:txXfrm>
    </dsp:sp>
    <dsp:sp modelId="{B6A80210-DD78-4489-BA7F-05DBFF65F35B}">
      <dsp:nvSpPr>
        <dsp:cNvPr id="0" name=""/>
        <dsp:cNvSpPr/>
      </dsp:nvSpPr>
      <dsp:spPr>
        <a:xfrm>
          <a:off x="7451" y="6131"/>
          <a:ext cx="2804962" cy="1682977"/>
        </a:xfrm>
        <a:prstGeom prst="rect">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445" tIns="144273" rIns="137445" bIns="144273"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Prevention‑Focused Health Strategy</a:t>
          </a:r>
          <a:endParaRPr lang="en-US" sz="2100" kern="1200" dirty="0">
            <a:solidFill>
              <a:schemeClr val="tx1"/>
            </a:solidFill>
            <a:latin typeface="Arial" panose="020B0604020202020204" pitchFamily="34" charset="0"/>
            <a:cs typeface="Arial" panose="020B0604020202020204" pitchFamily="34" charset="0"/>
          </a:endParaRPr>
        </a:p>
      </dsp:txBody>
      <dsp:txXfrm>
        <a:off x="7451" y="6131"/>
        <a:ext cx="2804962" cy="1682977"/>
      </dsp:txXfrm>
    </dsp:sp>
    <dsp:sp modelId="{C5EEB671-6B2C-4DE7-B822-3A5950E98FBD}">
      <dsp:nvSpPr>
        <dsp:cNvPr id="0" name=""/>
        <dsp:cNvSpPr/>
      </dsp:nvSpPr>
      <dsp:spPr>
        <a:xfrm>
          <a:off x="6260717" y="801900"/>
          <a:ext cx="614541" cy="91440"/>
        </a:xfrm>
        <a:custGeom>
          <a:avLst/>
          <a:gdLst/>
          <a:ahLst/>
          <a:cxnLst/>
          <a:rect l="0" t="0" r="0" b="0"/>
          <a:pathLst>
            <a:path>
              <a:moveTo>
                <a:pt x="0" y="45720"/>
              </a:moveTo>
              <a:lnTo>
                <a:pt x="614541"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51859" y="844394"/>
        <a:ext cx="32257" cy="6451"/>
      </dsp:txXfrm>
    </dsp:sp>
    <dsp:sp modelId="{F96B870E-ED4B-4C1D-A7BA-B6E2E2848538}">
      <dsp:nvSpPr>
        <dsp:cNvPr id="0" name=""/>
        <dsp:cNvSpPr/>
      </dsp:nvSpPr>
      <dsp:spPr>
        <a:xfrm>
          <a:off x="3457555" y="6131"/>
          <a:ext cx="2804962" cy="1682977"/>
        </a:xfrm>
        <a:prstGeom prst="rect">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445" tIns="144273" rIns="137445" bIns="144273"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NHS Long Term Plan prioritises prevention (smoking, obesity, mental health).</a:t>
          </a:r>
          <a:endParaRPr lang="en-US" sz="2100" kern="1200" dirty="0">
            <a:solidFill>
              <a:schemeClr val="tx1"/>
            </a:solidFill>
            <a:latin typeface="Arial" panose="020B0604020202020204" pitchFamily="34" charset="0"/>
            <a:cs typeface="Arial" panose="020B0604020202020204" pitchFamily="34" charset="0"/>
          </a:endParaRPr>
        </a:p>
      </dsp:txBody>
      <dsp:txXfrm>
        <a:off x="3457555" y="6131"/>
        <a:ext cx="2804962" cy="1682977"/>
      </dsp:txXfrm>
    </dsp:sp>
    <dsp:sp modelId="{DEA82FEA-7FD1-4366-B1D3-BAEC9655D48C}">
      <dsp:nvSpPr>
        <dsp:cNvPr id="0" name=""/>
        <dsp:cNvSpPr/>
      </dsp:nvSpPr>
      <dsp:spPr>
        <a:xfrm>
          <a:off x="1402481" y="1687309"/>
          <a:ext cx="6907659" cy="495958"/>
        </a:xfrm>
        <a:custGeom>
          <a:avLst/>
          <a:gdLst/>
          <a:ahLst/>
          <a:cxnLst/>
          <a:rect l="0" t="0" r="0" b="0"/>
          <a:pathLst>
            <a:path>
              <a:moveTo>
                <a:pt x="6907659" y="0"/>
              </a:moveTo>
              <a:lnTo>
                <a:pt x="6907659" y="265079"/>
              </a:lnTo>
              <a:lnTo>
                <a:pt x="0" y="265079"/>
              </a:lnTo>
              <a:lnTo>
                <a:pt x="0" y="495958"/>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83118" y="1932062"/>
        <a:ext cx="346384" cy="6451"/>
      </dsp:txXfrm>
    </dsp:sp>
    <dsp:sp modelId="{AAC81E92-EC99-42C2-87A3-6522B7580248}">
      <dsp:nvSpPr>
        <dsp:cNvPr id="0" name=""/>
        <dsp:cNvSpPr/>
      </dsp:nvSpPr>
      <dsp:spPr>
        <a:xfrm>
          <a:off x="6907659" y="6131"/>
          <a:ext cx="2804962" cy="1682977"/>
        </a:xfrm>
        <a:prstGeom prst="rect">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445" tIns="144273" rIns="137445" bIns="144273"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Reduces long‑term disease burden and supports sustainable healthcare.</a:t>
          </a:r>
          <a:endParaRPr lang="en-US" sz="2100" kern="1200" dirty="0">
            <a:solidFill>
              <a:schemeClr val="tx1"/>
            </a:solidFill>
            <a:latin typeface="Arial" panose="020B0604020202020204" pitchFamily="34" charset="0"/>
            <a:cs typeface="Arial" panose="020B0604020202020204" pitchFamily="34" charset="0"/>
          </a:endParaRPr>
        </a:p>
      </dsp:txBody>
      <dsp:txXfrm>
        <a:off x="6907659" y="6131"/>
        <a:ext cx="2804962" cy="1682977"/>
      </dsp:txXfrm>
    </dsp:sp>
    <dsp:sp modelId="{D77D8BDC-0D07-4C08-9463-2211582069D1}">
      <dsp:nvSpPr>
        <dsp:cNvPr id="0" name=""/>
        <dsp:cNvSpPr/>
      </dsp:nvSpPr>
      <dsp:spPr>
        <a:xfrm>
          <a:off x="2803162" y="3057156"/>
          <a:ext cx="621992" cy="118582"/>
        </a:xfrm>
        <a:custGeom>
          <a:avLst/>
          <a:gdLst/>
          <a:ahLst/>
          <a:cxnLst/>
          <a:rect l="0" t="0" r="0" b="0"/>
          <a:pathLst>
            <a:path>
              <a:moveTo>
                <a:pt x="0" y="0"/>
              </a:moveTo>
              <a:lnTo>
                <a:pt x="328096" y="0"/>
              </a:lnTo>
              <a:lnTo>
                <a:pt x="328096" y="118582"/>
              </a:lnTo>
              <a:lnTo>
                <a:pt x="621992" y="118582"/>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7576" y="3113222"/>
        <a:ext cx="33163" cy="6451"/>
      </dsp:txXfrm>
    </dsp:sp>
    <dsp:sp modelId="{572BCC46-A495-4F7E-ACBA-828BAD8A4550}">
      <dsp:nvSpPr>
        <dsp:cNvPr id="0" name=""/>
        <dsp:cNvSpPr/>
      </dsp:nvSpPr>
      <dsp:spPr>
        <a:xfrm>
          <a:off x="0" y="2215668"/>
          <a:ext cx="2804962" cy="1682977"/>
        </a:xfrm>
        <a:prstGeom prst="rect">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445" tIns="144273" rIns="137445" bIns="144273"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Universal Access Through the NHS</a:t>
          </a:r>
          <a:endParaRPr lang="en-US" sz="2100" kern="1200" dirty="0">
            <a:solidFill>
              <a:schemeClr val="tx1"/>
            </a:solidFill>
            <a:latin typeface="Arial" panose="020B0604020202020204" pitchFamily="34" charset="0"/>
            <a:cs typeface="Arial" panose="020B0604020202020204" pitchFamily="34" charset="0"/>
          </a:endParaRPr>
        </a:p>
      </dsp:txBody>
      <dsp:txXfrm>
        <a:off x="0" y="2215668"/>
        <a:ext cx="2804962" cy="1682977"/>
      </dsp:txXfrm>
    </dsp:sp>
    <dsp:sp modelId="{95E9C266-54D7-4CBC-B44A-389136CCF89E}">
      <dsp:nvSpPr>
        <dsp:cNvPr id="0" name=""/>
        <dsp:cNvSpPr/>
      </dsp:nvSpPr>
      <dsp:spPr>
        <a:xfrm>
          <a:off x="6260717" y="3130019"/>
          <a:ext cx="614541" cy="91440"/>
        </a:xfrm>
        <a:custGeom>
          <a:avLst/>
          <a:gdLst/>
          <a:ahLst/>
          <a:cxnLst/>
          <a:rect l="0" t="0" r="0" b="0"/>
          <a:pathLst>
            <a:path>
              <a:moveTo>
                <a:pt x="0" y="45720"/>
              </a:moveTo>
              <a:lnTo>
                <a:pt x="614541"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51859" y="3172513"/>
        <a:ext cx="32257" cy="6451"/>
      </dsp:txXfrm>
    </dsp:sp>
    <dsp:sp modelId="{47C8C18D-1C4F-4C38-9C78-CD29C39B5ECC}">
      <dsp:nvSpPr>
        <dsp:cNvPr id="0" name=""/>
        <dsp:cNvSpPr/>
      </dsp:nvSpPr>
      <dsp:spPr>
        <a:xfrm>
          <a:off x="3457555" y="2334250"/>
          <a:ext cx="2804962" cy="1682977"/>
        </a:xfrm>
        <a:prstGeom prst="rect">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445" tIns="144273" rIns="137445" bIns="144273"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Free healthcare reduces inequalities and supports long‑term wellbeing.</a:t>
          </a:r>
          <a:endParaRPr lang="en-US" sz="2100" kern="1200" dirty="0">
            <a:solidFill>
              <a:schemeClr val="tx1"/>
            </a:solidFill>
            <a:latin typeface="Arial" panose="020B0604020202020204" pitchFamily="34" charset="0"/>
            <a:cs typeface="Arial" panose="020B0604020202020204" pitchFamily="34" charset="0"/>
          </a:endParaRPr>
        </a:p>
      </dsp:txBody>
      <dsp:txXfrm>
        <a:off x="3457555" y="2334250"/>
        <a:ext cx="2804962" cy="1682977"/>
      </dsp:txXfrm>
    </dsp:sp>
    <dsp:sp modelId="{23749615-2BCC-4D95-80DB-8C14842257F1}">
      <dsp:nvSpPr>
        <dsp:cNvPr id="0" name=""/>
        <dsp:cNvSpPr/>
      </dsp:nvSpPr>
      <dsp:spPr>
        <a:xfrm>
          <a:off x="6907659" y="2334250"/>
          <a:ext cx="2804962" cy="1682977"/>
        </a:xfrm>
        <a:prstGeom prst="rect">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445" tIns="144273" rIns="137445" bIns="144273"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Promotes early intervention and protects vulnerable groups.</a:t>
          </a:r>
          <a:endParaRPr lang="en-US" sz="2100" kern="1200" dirty="0">
            <a:solidFill>
              <a:schemeClr val="tx1"/>
            </a:solidFill>
            <a:latin typeface="Arial" panose="020B0604020202020204" pitchFamily="34" charset="0"/>
            <a:cs typeface="Arial" panose="020B0604020202020204" pitchFamily="34" charset="0"/>
          </a:endParaRPr>
        </a:p>
      </dsp:txBody>
      <dsp:txXfrm>
        <a:off x="6907659" y="2334250"/>
        <a:ext cx="2804962" cy="16829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95557-ECCB-4186-8DD6-54A5D619CA5C}">
      <dsp:nvSpPr>
        <dsp:cNvPr id="0" name=""/>
        <dsp:cNvSpPr/>
      </dsp:nvSpPr>
      <dsp:spPr>
        <a:xfrm>
          <a:off x="0" y="3632"/>
          <a:ext cx="9720262" cy="795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A79224-C5AD-4960-A02A-877B8EE6B5D2}">
      <dsp:nvSpPr>
        <dsp:cNvPr id="0" name=""/>
        <dsp:cNvSpPr/>
      </dsp:nvSpPr>
      <dsp:spPr>
        <a:xfrm>
          <a:off x="240679" y="182649"/>
          <a:ext cx="438025" cy="4375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9A27CC-812C-4BD6-8F96-2F6A60B9D448}">
      <dsp:nvSpPr>
        <dsp:cNvPr id="0" name=""/>
        <dsp:cNvSpPr/>
      </dsp:nvSpPr>
      <dsp:spPr>
        <a:xfrm>
          <a:off x="919383" y="3632"/>
          <a:ext cx="8773030" cy="845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467" tIns="89467" rIns="89467" bIns="89467" numCol="1" spcCol="1270" anchor="ctr" anchorCtr="0">
          <a:noAutofit/>
        </a:bodyPr>
        <a:lstStyle/>
        <a:p>
          <a:pPr marL="0" lvl="0" indent="0" algn="l" defTabSz="711200">
            <a:lnSpc>
              <a:spcPct val="100000"/>
            </a:lnSpc>
            <a:spcBef>
              <a:spcPct val="0"/>
            </a:spcBef>
            <a:spcAft>
              <a:spcPct val="35000"/>
            </a:spcAft>
            <a:buNone/>
          </a:pPr>
          <a:r>
            <a:rPr lang="en-GB" sz="1600" b="1" kern="1200" dirty="0">
              <a:latin typeface="Arial" panose="020B0604020202020204" pitchFamily="34" charset="0"/>
              <a:cs typeface="Arial" panose="020B0604020202020204" pitchFamily="34" charset="0"/>
            </a:rPr>
            <a:t>Biological factors</a:t>
          </a:r>
          <a:r>
            <a:rPr lang="en-GB" sz="1600" kern="1200" dirty="0">
              <a:latin typeface="Arial" panose="020B0604020202020204" pitchFamily="34" charset="0"/>
              <a:cs typeface="Arial" panose="020B0604020202020204" pitchFamily="34" charset="0"/>
            </a:rPr>
            <a:t>: The biopsychosocial model, proposed by George L. Engel in 1977, challenged the dominance of the biomedical model</a:t>
          </a:r>
          <a:r>
            <a:rPr lang="en-GB" sz="1500" kern="1200" dirty="0">
              <a:latin typeface="Arial" panose="020B0604020202020204" pitchFamily="34" charset="0"/>
              <a:cs typeface="Arial" panose="020B0604020202020204" pitchFamily="34" charset="0"/>
            </a:rPr>
            <a:t>.</a:t>
          </a:r>
          <a:endParaRPr lang="en-US" sz="1500" kern="1200" dirty="0">
            <a:latin typeface="Arial" panose="020B0604020202020204" pitchFamily="34" charset="0"/>
            <a:cs typeface="Arial" panose="020B0604020202020204" pitchFamily="34" charset="0"/>
          </a:endParaRPr>
        </a:p>
      </dsp:txBody>
      <dsp:txXfrm>
        <a:off x="919383" y="3632"/>
        <a:ext cx="8773030" cy="845360"/>
      </dsp:txXfrm>
    </dsp:sp>
    <dsp:sp modelId="{8457F51D-788D-4144-9A09-F1347D678CF0}">
      <dsp:nvSpPr>
        <dsp:cNvPr id="0" name=""/>
        <dsp:cNvSpPr/>
      </dsp:nvSpPr>
      <dsp:spPr>
        <a:xfrm>
          <a:off x="0" y="1060332"/>
          <a:ext cx="9720262" cy="795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67892-2357-4A50-B6B0-446C48455B2C}">
      <dsp:nvSpPr>
        <dsp:cNvPr id="0" name=""/>
        <dsp:cNvSpPr/>
      </dsp:nvSpPr>
      <dsp:spPr>
        <a:xfrm>
          <a:off x="240679" y="1239349"/>
          <a:ext cx="438025" cy="4375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467867-0D43-4B6F-A055-318F13D86176}">
      <dsp:nvSpPr>
        <dsp:cNvPr id="0" name=""/>
        <dsp:cNvSpPr/>
      </dsp:nvSpPr>
      <dsp:spPr>
        <a:xfrm>
          <a:off x="919383" y="1060332"/>
          <a:ext cx="8773030" cy="845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467" tIns="89467" rIns="89467" bIns="89467" numCol="1" spcCol="1270" anchor="ctr" anchorCtr="0">
          <a:noAutofit/>
        </a:bodyPr>
        <a:lstStyle/>
        <a:p>
          <a:pPr marL="0" lvl="0" indent="0" algn="l" defTabSz="711200">
            <a:lnSpc>
              <a:spcPct val="100000"/>
            </a:lnSpc>
            <a:spcBef>
              <a:spcPct val="0"/>
            </a:spcBef>
            <a:spcAft>
              <a:spcPct val="35000"/>
            </a:spcAft>
            <a:buNone/>
          </a:pPr>
          <a:r>
            <a:rPr lang="en-GB" sz="1600" b="1" kern="1200" dirty="0">
              <a:latin typeface="Arial" panose="020B0604020202020204" pitchFamily="34" charset="0"/>
              <a:cs typeface="Arial" panose="020B0604020202020204" pitchFamily="34" charset="0"/>
            </a:rPr>
            <a:t>Psychological factors: </a:t>
          </a:r>
          <a:r>
            <a:rPr lang="en-GB" sz="1600" kern="1200" dirty="0">
              <a:latin typeface="Arial" panose="020B0604020202020204" pitchFamily="34" charset="0"/>
              <a:cs typeface="Arial" panose="020B0604020202020204" pitchFamily="34" charset="0"/>
            </a:rPr>
            <a:t>Engel argued that illness cannot be fully understood without considering psychological and social influences alongside biological processes. (Engel, 1977)</a:t>
          </a:r>
          <a:endParaRPr lang="en-US" sz="1600" kern="1200" dirty="0">
            <a:latin typeface="Arial" panose="020B0604020202020204" pitchFamily="34" charset="0"/>
            <a:cs typeface="Arial" panose="020B0604020202020204" pitchFamily="34" charset="0"/>
          </a:endParaRPr>
        </a:p>
      </dsp:txBody>
      <dsp:txXfrm>
        <a:off x="919383" y="1060332"/>
        <a:ext cx="8773030" cy="845360"/>
      </dsp:txXfrm>
    </dsp:sp>
    <dsp:sp modelId="{077FC08B-22D7-4727-B4B9-879B03EE122B}">
      <dsp:nvSpPr>
        <dsp:cNvPr id="0" name=""/>
        <dsp:cNvSpPr/>
      </dsp:nvSpPr>
      <dsp:spPr>
        <a:xfrm>
          <a:off x="0" y="2117032"/>
          <a:ext cx="9720262" cy="795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EB236C-DC2D-406C-BDD3-D5105521BE16}">
      <dsp:nvSpPr>
        <dsp:cNvPr id="0" name=""/>
        <dsp:cNvSpPr/>
      </dsp:nvSpPr>
      <dsp:spPr>
        <a:xfrm>
          <a:off x="240679" y="2296049"/>
          <a:ext cx="438025" cy="4375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673E36-9525-4641-9457-A21B7B0725BA}">
      <dsp:nvSpPr>
        <dsp:cNvPr id="0" name=""/>
        <dsp:cNvSpPr/>
      </dsp:nvSpPr>
      <dsp:spPr>
        <a:xfrm>
          <a:off x="919383" y="2117032"/>
          <a:ext cx="8773030" cy="845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467" tIns="89467" rIns="89467" bIns="89467"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The social factors of the biopsychosocial model focus on how relationships, environments, and societal structures influence a person’s health, such as cultural beliefs about health, disability, ageing, or mental illness. (Podgorski, C. 2022)  </a:t>
          </a:r>
        </a:p>
      </dsp:txBody>
      <dsp:txXfrm>
        <a:off x="919383" y="2117032"/>
        <a:ext cx="8773030" cy="845360"/>
      </dsp:txXfrm>
    </dsp:sp>
    <dsp:sp modelId="{EADC18DB-4238-430F-88A0-5E3AA6BF1D79}">
      <dsp:nvSpPr>
        <dsp:cNvPr id="0" name=""/>
        <dsp:cNvSpPr/>
      </dsp:nvSpPr>
      <dsp:spPr>
        <a:xfrm>
          <a:off x="0" y="3173732"/>
          <a:ext cx="9720262" cy="795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73999-079A-46FF-8BF0-AFA4B3256646}">
      <dsp:nvSpPr>
        <dsp:cNvPr id="0" name=""/>
        <dsp:cNvSpPr/>
      </dsp:nvSpPr>
      <dsp:spPr>
        <a:xfrm>
          <a:off x="240679" y="3352750"/>
          <a:ext cx="438025" cy="4375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4CAD31-D76A-4108-9060-A5AD8B2BE4CE}">
      <dsp:nvSpPr>
        <dsp:cNvPr id="0" name=""/>
        <dsp:cNvSpPr/>
      </dsp:nvSpPr>
      <dsp:spPr>
        <a:xfrm>
          <a:off x="919383" y="3173732"/>
          <a:ext cx="8773030" cy="845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467" tIns="89467" rIns="89467" bIns="89467"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However, critics argue that while widely accepted conceptually, it is inconsistently implemented in practice due to institutional and funding constraints</a:t>
          </a:r>
          <a:endParaRPr lang="en-US" sz="1600" kern="1200" dirty="0">
            <a:latin typeface="Arial" panose="020B0604020202020204" pitchFamily="34" charset="0"/>
            <a:cs typeface="Arial" panose="020B0604020202020204" pitchFamily="34" charset="0"/>
          </a:endParaRPr>
        </a:p>
      </dsp:txBody>
      <dsp:txXfrm>
        <a:off x="919383" y="3173732"/>
        <a:ext cx="8773030" cy="8453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29505-F38A-4EE3-8BE4-1504B225F474}">
      <dsp:nvSpPr>
        <dsp:cNvPr id="0" name=""/>
        <dsp:cNvSpPr/>
      </dsp:nvSpPr>
      <dsp:spPr>
        <a:xfrm>
          <a:off x="0" y="491"/>
          <a:ext cx="9720262" cy="11490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E2BEB2-74D3-4158-9555-78A7D998D2B4}">
      <dsp:nvSpPr>
        <dsp:cNvPr id="0" name=""/>
        <dsp:cNvSpPr/>
      </dsp:nvSpPr>
      <dsp:spPr>
        <a:xfrm>
          <a:off x="347593" y="259031"/>
          <a:ext cx="631988" cy="631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9BE969-8270-4843-A605-9D2276C81C12}">
      <dsp:nvSpPr>
        <dsp:cNvPr id="0" name=""/>
        <dsp:cNvSpPr/>
      </dsp:nvSpPr>
      <dsp:spPr>
        <a:xfrm>
          <a:off x="1327175" y="491"/>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933450">
            <a:lnSpc>
              <a:spcPct val="90000"/>
            </a:lnSpc>
            <a:spcBef>
              <a:spcPct val="0"/>
            </a:spcBef>
            <a:spcAft>
              <a:spcPct val="35000"/>
            </a:spcAft>
            <a:buNone/>
          </a:pPr>
          <a:r>
            <a:rPr lang="en-GB" sz="2100" b="1" kern="1200" dirty="0">
              <a:solidFill>
                <a:schemeClr val="tx1"/>
              </a:solidFill>
              <a:latin typeface="Arial" panose="020B0604020202020204" pitchFamily="34" charset="0"/>
              <a:cs typeface="Arial" panose="020B0604020202020204" pitchFamily="34" charset="0"/>
            </a:rPr>
            <a:t>Health in all policies (HiAP): </a:t>
          </a:r>
          <a:r>
            <a:rPr lang="en-GB" sz="2100" kern="1200" dirty="0">
              <a:solidFill>
                <a:schemeClr val="tx1"/>
              </a:solidFill>
              <a:latin typeface="Arial" panose="020B0604020202020204" pitchFamily="34" charset="0"/>
              <a:cs typeface="Arial" panose="020B0604020202020204" pitchFamily="34" charset="0"/>
            </a:rPr>
            <a:t>This framework integrates health considerations into policymaking across sectors such as transport, housing, education, and employment. (</a:t>
          </a:r>
          <a:r>
            <a:rPr lang="da-DK" sz="2100" kern="1200" dirty="0">
              <a:solidFill>
                <a:schemeClr val="tx1"/>
              </a:solidFill>
              <a:latin typeface="Arial" panose="020B0604020202020204" pitchFamily="34" charset="0"/>
              <a:cs typeface="Arial" panose="020B0604020202020204" pitchFamily="34" charset="0"/>
            </a:rPr>
            <a:t>Tancred </a:t>
          </a:r>
          <a:r>
            <a:rPr lang="da-DK" sz="2100" i="1" kern="1200" dirty="0">
              <a:solidFill>
                <a:schemeClr val="tx1"/>
              </a:solidFill>
              <a:latin typeface="Arial" panose="020B0604020202020204" pitchFamily="34" charset="0"/>
              <a:cs typeface="Arial" panose="020B0604020202020204" pitchFamily="34" charset="0"/>
            </a:rPr>
            <a:t>et al.</a:t>
          </a:r>
          <a:r>
            <a:rPr lang="da-DK" sz="2100" kern="1200" dirty="0">
              <a:solidFill>
                <a:schemeClr val="tx1"/>
              </a:solidFill>
              <a:latin typeface="Arial" panose="020B0604020202020204" pitchFamily="34" charset="0"/>
              <a:cs typeface="Arial" panose="020B0604020202020204" pitchFamily="34" charset="0"/>
            </a:rPr>
            <a:t> 2024)</a:t>
          </a:r>
          <a:endParaRPr lang="en-US" sz="2100" kern="1200" dirty="0">
            <a:solidFill>
              <a:schemeClr val="tx1"/>
            </a:solidFill>
            <a:latin typeface="Arial" panose="020B0604020202020204" pitchFamily="34" charset="0"/>
            <a:cs typeface="Arial" panose="020B0604020202020204" pitchFamily="34" charset="0"/>
          </a:endParaRPr>
        </a:p>
      </dsp:txBody>
      <dsp:txXfrm>
        <a:off x="1327175" y="491"/>
        <a:ext cx="8393086" cy="1149069"/>
      </dsp:txXfrm>
    </dsp:sp>
    <dsp:sp modelId="{B8368A0B-7A91-410D-8CF3-86DA805352D7}">
      <dsp:nvSpPr>
        <dsp:cNvPr id="0" name=""/>
        <dsp:cNvSpPr/>
      </dsp:nvSpPr>
      <dsp:spPr>
        <a:xfrm>
          <a:off x="0" y="1436827"/>
          <a:ext cx="9720262" cy="114906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4E171-F97C-4AA3-9055-43C2BE01F378}">
      <dsp:nvSpPr>
        <dsp:cNvPr id="0" name=""/>
        <dsp:cNvSpPr/>
      </dsp:nvSpPr>
      <dsp:spPr>
        <a:xfrm>
          <a:off x="347593" y="1695368"/>
          <a:ext cx="631988" cy="631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68A559-B861-4EE5-86AD-BF225C4911F7}">
      <dsp:nvSpPr>
        <dsp:cNvPr id="0" name=""/>
        <dsp:cNvSpPr/>
      </dsp:nvSpPr>
      <dsp:spPr>
        <a:xfrm>
          <a:off x="1327175" y="1436827"/>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latin typeface="Arial" panose="020B0604020202020204" pitchFamily="34" charset="0"/>
              <a:cs typeface="Arial" panose="020B0604020202020204" pitchFamily="34" charset="0"/>
            </a:rPr>
            <a:t>The Health Care Act </a:t>
          </a:r>
          <a:r>
            <a:rPr lang="en-GB" sz="1700" b="0" kern="1200" dirty="0">
              <a:solidFill>
                <a:schemeClr val="tx1"/>
              </a:solidFill>
              <a:latin typeface="Arial" panose="020B0604020202020204" pitchFamily="34" charset="0"/>
              <a:cs typeface="Arial" panose="020B0604020202020204" pitchFamily="34" charset="0"/>
            </a:rPr>
            <a:t>acknowledges that health is not created in hospitals or clinics. Instead, it is deeply influenced by the conditions in which people are born, grow, live, work, and age. These are known as social determinants of health (SDOH). (</a:t>
          </a:r>
          <a:r>
            <a:rPr lang="en-GB" sz="1600" b="0" kern="1200" dirty="0">
              <a:solidFill>
                <a:schemeClr val="tx1"/>
              </a:solidFill>
              <a:latin typeface="Arial" panose="020B0604020202020204" pitchFamily="34" charset="0"/>
              <a:cs typeface="Arial" panose="020B0604020202020204" pitchFamily="34" charset="0"/>
            </a:rPr>
            <a:t>Smith, P.B. 2023) </a:t>
          </a:r>
          <a:endParaRPr lang="en-US" sz="1600" b="0" kern="1200" dirty="0">
            <a:solidFill>
              <a:schemeClr val="tx1"/>
            </a:solidFill>
            <a:latin typeface="Arial" panose="020B0604020202020204" pitchFamily="34" charset="0"/>
            <a:cs typeface="Arial" panose="020B0604020202020204" pitchFamily="34" charset="0"/>
          </a:endParaRPr>
        </a:p>
      </dsp:txBody>
      <dsp:txXfrm>
        <a:off x="1327175" y="1436827"/>
        <a:ext cx="8393086" cy="1149069"/>
      </dsp:txXfrm>
    </dsp:sp>
    <dsp:sp modelId="{6B58A5BA-A22F-4EC5-8ADE-E71F278604B4}">
      <dsp:nvSpPr>
        <dsp:cNvPr id="0" name=""/>
        <dsp:cNvSpPr/>
      </dsp:nvSpPr>
      <dsp:spPr>
        <a:xfrm>
          <a:off x="0" y="2873164"/>
          <a:ext cx="9720262" cy="114906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957E20-810B-4D72-905B-7E9B2676357B}">
      <dsp:nvSpPr>
        <dsp:cNvPr id="0" name=""/>
        <dsp:cNvSpPr/>
      </dsp:nvSpPr>
      <dsp:spPr>
        <a:xfrm>
          <a:off x="347593" y="3131705"/>
          <a:ext cx="631988" cy="631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EB95CD-8AE7-4042-9984-D93CC84E3E17}">
      <dsp:nvSpPr>
        <dsp:cNvPr id="0" name=""/>
        <dsp:cNvSpPr/>
      </dsp:nvSpPr>
      <dsp:spPr>
        <a:xfrm>
          <a:off x="1327175" y="2873164"/>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Critically, while HiAP is ambitious, implementation often faces political resistance and interdepartmental fragmentation.</a:t>
          </a:r>
          <a:endParaRPr lang="en-US" sz="2100" kern="1200" dirty="0">
            <a:solidFill>
              <a:schemeClr val="tx1"/>
            </a:solidFill>
            <a:latin typeface="Arial" panose="020B0604020202020204" pitchFamily="34" charset="0"/>
            <a:cs typeface="Arial" panose="020B0604020202020204" pitchFamily="34" charset="0"/>
          </a:endParaRPr>
        </a:p>
      </dsp:txBody>
      <dsp:txXfrm>
        <a:off x="1327175" y="2873164"/>
        <a:ext cx="8393086" cy="11490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F577E-D40B-44C2-A3B9-F32F9619EEDA}">
      <dsp:nvSpPr>
        <dsp:cNvPr id="0" name=""/>
        <dsp:cNvSpPr/>
      </dsp:nvSpPr>
      <dsp:spPr>
        <a:xfrm>
          <a:off x="0" y="0"/>
          <a:ext cx="7776209" cy="884999"/>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latin typeface="Arial" panose="020B0604020202020204" pitchFamily="34" charset="0"/>
              <a:cs typeface="Arial" panose="020B0604020202020204" pitchFamily="34" charset="0"/>
            </a:rPr>
            <a:t>First, funding structures often prioritise acute treatment over prevention. (Stewart et al</a:t>
          </a:r>
          <a:r>
            <a:rPr lang="en-GB" sz="1700" i="1" kern="1200" dirty="0">
              <a:solidFill>
                <a:schemeClr val="tx1"/>
              </a:solidFill>
              <a:latin typeface="Arial" panose="020B0604020202020204" pitchFamily="34" charset="0"/>
              <a:cs typeface="Arial" panose="020B0604020202020204" pitchFamily="34" charset="0"/>
            </a:rPr>
            <a:t>.</a:t>
          </a:r>
          <a:r>
            <a:rPr lang="en-GB" sz="1700" kern="1200" dirty="0">
              <a:solidFill>
                <a:schemeClr val="tx1"/>
              </a:solidFill>
              <a:latin typeface="Arial" panose="020B0604020202020204" pitchFamily="34" charset="0"/>
              <a:cs typeface="Arial" panose="020B0604020202020204" pitchFamily="34" charset="0"/>
            </a:rPr>
            <a:t> 2019).</a:t>
          </a:r>
          <a:endParaRPr lang="en-US" sz="1700" kern="1200" dirty="0">
            <a:solidFill>
              <a:schemeClr val="tx1"/>
            </a:solidFill>
            <a:latin typeface="Arial" panose="020B0604020202020204" pitchFamily="34" charset="0"/>
            <a:cs typeface="Arial" panose="020B0604020202020204" pitchFamily="34" charset="0"/>
          </a:endParaRPr>
        </a:p>
      </dsp:txBody>
      <dsp:txXfrm>
        <a:off x="25921" y="25921"/>
        <a:ext cx="6746443" cy="833157"/>
      </dsp:txXfrm>
    </dsp:sp>
    <dsp:sp modelId="{1E6B09BE-A58A-4DDB-8C18-9AB14D49E8D6}">
      <dsp:nvSpPr>
        <dsp:cNvPr id="0" name=""/>
        <dsp:cNvSpPr/>
      </dsp:nvSpPr>
      <dsp:spPr>
        <a:xfrm>
          <a:off x="651257" y="1045908"/>
          <a:ext cx="7776209" cy="884999"/>
        </a:xfrm>
        <a:prstGeom prst="roundRect">
          <a:avLst>
            <a:gd name="adj" fmla="val 10000"/>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latin typeface="Arial" panose="020B0604020202020204" pitchFamily="34" charset="0"/>
              <a:cs typeface="Arial" panose="020B0604020202020204" pitchFamily="34" charset="0"/>
            </a:rPr>
            <a:t>Second, workforce shortages limit multidisciplinary collaboration</a:t>
          </a:r>
          <a:r>
            <a:rPr lang="en-GB" sz="1700" kern="1200" dirty="0"/>
            <a:t>.</a:t>
          </a:r>
          <a:endParaRPr lang="en-US" sz="1700" kern="1200" dirty="0"/>
        </a:p>
      </dsp:txBody>
      <dsp:txXfrm>
        <a:off x="677178" y="1071829"/>
        <a:ext cx="6497860" cy="833157"/>
      </dsp:txXfrm>
    </dsp:sp>
    <dsp:sp modelId="{5F896617-1176-4CA2-9883-7122CE71CBFC}">
      <dsp:nvSpPr>
        <dsp:cNvPr id="0" name=""/>
        <dsp:cNvSpPr/>
      </dsp:nvSpPr>
      <dsp:spPr>
        <a:xfrm>
          <a:off x="1292794" y="2091817"/>
          <a:ext cx="7776209" cy="884999"/>
        </a:xfrm>
        <a:prstGeom prst="roundRect">
          <a:avLst>
            <a:gd name="adj" fmla="val 10000"/>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latin typeface="Arial" panose="020B0604020202020204" pitchFamily="34" charset="0"/>
              <a:cs typeface="Arial" panose="020B0604020202020204" pitchFamily="34" charset="0"/>
            </a:rPr>
            <a:t>Third, healthcare systems remain medically dominated, meaning social and psychological care may be undervalued. (Bueter et al 2025) </a:t>
          </a:r>
          <a:endParaRPr lang="en-US" sz="1700" kern="1200" dirty="0">
            <a:solidFill>
              <a:schemeClr val="tx1"/>
            </a:solidFill>
            <a:latin typeface="Arial" panose="020B0604020202020204" pitchFamily="34" charset="0"/>
            <a:cs typeface="Arial" panose="020B0604020202020204" pitchFamily="34" charset="0"/>
          </a:endParaRPr>
        </a:p>
      </dsp:txBody>
      <dsp:txXfrm>
        <a:off x="1318715" y="2117738"/>
        <a:ext cx="6507580" cy="833157"/>
      </dsp:txXfrm>
    </dsp:sp>
    <dsp:sp modelId="{3CEC2974-F610-4A73-B826-60D4335D7A65}">
      <dsp:nvSpPr>
        <dsp:cNvPr id="0" name=""/>
        <dsp:cNvSpPr/>
      </dsp:nvSpPr>
      <dsp:spPr>
        <a:xfrm>
          <a:off x="1944052" y="3137725"/>
          <a:ext cx="7776209" cy="884999"/>
        </a:xfrm>
        <a:prstGeom prst="roundRect">
          <a:avLst>
            <a:gd name="adj" fmla="val 10000"/>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latin typeface="Arial" panose="020B0604020202020204" pitchFamily="34" charset="0"/>
              <a:cs typeface="Arial" panose="020B0604020202020204" pitchFamily="34" charset="0"/>
            </a:rPr>
            <a:t>Finally, policy fragmentation reduces coherence between national strategy and local implementation.</a:t>
          </a:r>
          <a:endParaRPr lang="en-US" sz="1700" kern="1200" dirty="0">
            <a:solidFill>
              <a:schemeClr val="tx1"/>
            </a:solidFill>
            <a:latin typeface="Arial" panose="020B0604020202020204" pitchFamily="34" charset="0"/>
            <a:cs typeface="Arial" panose="020B0604020202020204" pitchFamily="34" charset="0"/>
          </a:endParaRPr>
        </a:p>
      </dsp:txBody>
      <dsp:txXfrm>
        <a:off x="1969973" y="3163646"/>
        <a:ext cx="6497860" cy="833157"/>
      </dsp:txXfrm>
    </dsp:sp>
    <dsp:sp modelId="{6AEF6BC7-3BE7-453F-807C-6EE83DF28A98}">
      <dsp:nvSpPr>
        <dsp:cNvPr id="0" name=""/>
        <dsp:cNvSpPr/>
      </dsp:nvSpPr>
      <dsp:spPr>
        <a:xfrm>
          <a:off x="7200959" y="677829"/>
          <a:ext cx="575249" cy="57524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330390" y="677829"/>
        <a:ext cx="316387" cy="432875"/>
      </dsp:txXfrm>
    </dsp:sp>
    <dsp:sp modelId="{363D3B6D-C1FE-4976-A8AF-9EBC0870DBEA}">
      <dsp:nvSpPr>
        <dsp:cNvPr id="0" name=""/>
        <dsp:cNvSpPr/>
      </dsp:nvSpPr>
      <dsp:spPr>
        <a:xfrm>
          <a:off x="7852217" y="1723737"/>
          <a:ext cx="575249" cy="575249"/>
        </a:xfrm>
        <a:prstGeom prst="downArrow">
          <a:avLst>
            <a:gd name="adj1" fmla="val 55000"/>
            <a:gd name="adj2" fmla="val 45000"/>
          </a:avLst>
        </a:prstGeom>
        <a:solidFill>
          <a:schemeClr val="accent2">
            <a:tint val="40000"/>
            <a:alpha val="90000"/>
            <a:hueOff val="-920933"/>
            <a:satOff val="6135"/>
            <a:lumOff val="561"/>
            <a:alphaOff val="0"/>
          </a:schemeClr>
        </a:solidFill>
        <a:ln w="15875" cap="flat" cmpd="sng" algn="ctr">
          <a:solidFill>
            <a:schemeClr val="accent2">
              <a:tint val="40000"/>
              <a:alpha val="90000"/>
              <a:hueOff val="-920933"/>
              <a:satOff val="6135"/>
              <a:lumOff val="56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81648" y="1723737"/>
        <a:ext cx="316387" cy="432875"/>
      </dsp:txXfrm>
    </dsp:sp>
    <dsp:sp modelId="{BE509E96-E2E5-452B-B0A1-DF0FE605022F}">
      <dsp:nvSpPr>
        <dsp:cNvPr id="0" name=""/>
        <dsp:cNvSpPr/>
      </dsp:nvSpPr>
      <dsp:spPr>
        <a:xfrm>
          <a:off x="8493754" y="2769646"/>
          <a:ext cx="575249" cy="575249"/>
        </a:xfrm>
        <a:prstGeom prst="downArrow">
          <a:avLst>
            <a:gd name="adj1" fmla="val 55000"/>
            <a:gd name="adj2" fmla="val 45000"/>
          </a:avLst>
        </a:prstGeom>
        <a:solidFill>
          <a:schemeClr val="accent2">
            <a:tint val="40000"/>
            <a:alpha val="90000"/>
            <a:hueOff val="-1841865"/>
            <a:satOff val="12270"/>
            <a:lumOff val="1122"/>
            <a:alphaOff val="0"/>
          </a:schemeClr>
        </a:solidFill>
        <a:ln w="15875"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23185" y="2769646"/>
        <a:ext cx="316387" cy="4328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E3E4B-E349-4832-9CAA-874F8B99F61F}">
      <dsp:nvSpPr>
        <dsp:cNvPr id="0" name=""/>
        <dsp:cNvSpPr/>
      </dsp:nvSpPr>
      <dsp:spPr>
        <a:xfrm>
          <a:off x="0" y="4803"/>
          <a:ext cx="5641974" cy="1085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6FC368-54B2-4BA6-AF2B-A20EDD6F1F03}">
      <dsp:nvSpPr>
        <dsp:cNvPr id="0" name=""/>
        <dsp:cNvSpPr/>
      </dsp:nvSpPr>
      <dsp:spPr>
        <a:xfrm>
          <a:off x="32825" y="29218"/>
          <a:ext cx="59740" cy="596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128E97-D4DD-43F4-8133-7B00975920F7}">
      <dsp:nvSpPr>
        <dsp:cNvPr id="0" name=""/>
        <dsp:cNvSpPr/>
      </dsp:nvSpPr>
      <dsp:spPr>
        <a:xfrm>
          <a:off x="125390" y="4803"/>
          <a:ext cx="5136340" cy="2333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6912" tIns="246912" rIns="246912" bIns="246912" numCol="1" spcCol="1270" anchor="ctr" anchorCtr="0">
          <a:noAutofit/>
        </a:bodyPr>
        <a:lstStyle/>
        <a:p>
          <a:pPr marL="0" lvl="0" indent="0" algn="l" defTabSz="800100">
            <a:lnSpc>
              <a:spcPct val="100000"/>
            </a:lnSpc>
            <a:spcBef>
              <a:spcPct val="0"/>
            </a:spcBef>
            <a:spcAft>
              <a:spcPct val="35000"/>
            </a:spcAft>
            <a:buNone/>
          </a:pPr>
          <a:r>
            <a:rPr lang="en-GB" sz="1800" b="0" i="0" kern="1200" dirty="0">
              <a:latin typeface="Arial" panose="020B0604020202020204" pitchFamily="34" charset="0"/>
              <a:cs typeface="Arial" panose="020B0604020202020204" pitchFamily="34" charset="0"/>
            </a:rPr>
            <a:t>The UK delivered integration by restructuring services around people and places rather than organisations, using Integrated Care Systems (ICSs), shared commissioning, multidisciplinary teams, and population‑based delivery models.</a:t>
          </a:r>
        </a:p>
        <a:p>
          <a:pPr marL="0" lvl="0" indent="0" algn="l" defTabSz="8001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(Gleghorn, E.E 2022)</a:t>
          </a:r>
          <a:endParaRPr lang="en-US" sz="2000" kern="1200" dirty="0">
            <a:latin typeface="Arial" panose="020B0604020202020204" pitchFamily="34" charset="0"/>
            <a:cs typeface="Arial" panose="020B0604020202020204" pitchFamily="34" charset="0"/>
          </a:endParaRPr>
        </a:p>
      </dsp:txBody>
      <dsp:txXfrm>
        <a:off x="125390" y="4803"/>
        <a:ext cx="5136340" cy="2333030"/>
      </dsp:txXfrm>
    </dsp:sp>
    <dsp:sp modelId="{5866A5A3-3261-4DD7-B9B8-6F723992DFF6}">
      <dsp:nvSpPr>
        <dsp:cNvPr id="0" name=""/>
        <dsp:cNvSpPr/>
      </dsp:nvSpPr>
      <dsp:spPr>
        <a:xfrm>
          <a:off x="0" y="2583416"/>
          <a:ext cx="5641974" cy="1085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44BB4C-CEC1-4224-8729-6BFAF2B9A5C7}">
      <dsp:nvSpPr>
        <dsp:cNvPr id="0" name=""/>
        <dsp:cNvSpPr/>
      </dsp:nvSpPr>
      <dsp:spPr>
        <a:xfrm>
          <a:off x="32825" y="2607831"/>
          <a:ext cx="59740" cy="596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BAE995-2F02-4D77-B7CA-FF6DE9194F4A}">
      <dsp:nvSpPr>
        <dsp:cNvPr id="0" name=""/>
        <dsp:cNvSpPr/>
      </dsp:nvSpPr>
      <dsp:spPr>
        <a:xfrm>
          <a:off x="125390" y="2583416"/>
          <a:ext cx="5136340" cy="2333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6912" tIns="246912" rIns="246912" bIns="246912"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Community-based initiatives are embedded across the NHS and widely used in GP practices, Primary Care Networks (PCNs), and community organisations.</a:t>
          </a:r>
        </a:p>
        <a:p>
          <a:pPr marL="0" lvl="0" indent="0" algn="l" defTabSz="800100">
            <a:lnSpc>
              <a:spcPct val="100000"/>
            </a:lnSpc>
            <a:spcBef>
              <a:spcPct val="0"/>
            </a:spcBef>
            <a:spcAft>
              <a:spcPct val="35000"/>
            </a:spcAft>
            <a:buNone/>
          </a:pPr>
          <a:r>
            <a:rPr lang="en-GB" sz="1800" b="0" kern="1200" dirty="0">
              <a:latin typeface="Arial" panose="020B0604020202020204" pitchFamily="34" charset="0"/>
              <a:cs typeface="Arial" panose="020B0604020202020204" pitchFamily="34" charset="0"/>
            </a:rPr>
            <a:t>Helps people access exercise groups, walking clubs, yoga, dance, and sports sessions. </a:t>
          </a:r>
        </a:p>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a:t>
          </a:r>
          <a:r>
            <a:rPr lang="en-GB" sz="1800" i="0" kern="1200" dirty="0">
              <a:latin typeface="Arial" panose="020B0604020202020204" pitchFamily="34" charset="0"/>
              <a:cs typeface="Arial" panose="020B0604020202020204" pitchFamily="34" charset="0"/>
            </a:rPr>
            <a:t>Browne et al. </a:t>
          </a:r>
          <a:r>
            <a:rPr lang="en-GB" sz="1800" kern="1200" dirty="0">
              <a:latin typeface="Arial" panose="020B0604020202020204" pitchFamily="34" charset="0"/>
              <a:cs typeface="Arial" panose="020B0604020202020204" pitchFamily="34" charset="0"/>
            </a:rPr>
            <a:t>2022) </a:t>
          </a:r>
          <a:endParaRPr lang="en-US" sz="1800" kern="1200" dirty="0">
            <a:latin typeface="Arial" panose="020B0604020202020204" pitchFamily="34" charset="0"/>
            <a:cs typeface="Arial" panose="020B0604020202020204" pitchFamily="34" charset="0"/>
          </a:endParaRPr>
        </a:p>
      </dsp:txBody>
      <dsp:txXfrm>
        <a:off x="125390" y="2583416"/>
        <a:ext cx="5136340" cy="23330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DEDE77-2EC7-4147-802E-224160393751}">
      <dsp:nvSpPr>
        <dsp:cNvPr id="0" name=""/>
        <dsp:cNvSpPr/>
      </dsp:nvSpPr>
      <dsp:spPr>
        <a:xfrm>
          <a:off x="0" y="0"/>
          <a:ext cx="9720072"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CA590BF-BD01-4A6A-8DB8-35E45F4F3C46}">
      <dsp:nvSpPr>
        <dsp:cNvPr id="0" name=""/>
        <dsp:cNvSpPr/>
      </dsp:nvSpPr>
      <dsp:spPr>
        <a:xfrm>
          <a:off x="0" y="0"/>
          <a:ext cx="9720072" cy="2011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Health promotions:</a:t>
          </a:r>
        </a:p>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Campaigns promoting physical activity, healthy eating, smoking cessation, and vaccination demonstrate that prevention is more cost-effective than treatment, for example, an annual UK-wide campaign encouraging smokers to quit, supported by the NHS and public health organisations. (NSMC, 2020</a:t>
          </a:r>
          <a:r>
            <a:rPr lang="en-GB" sz="1800" kern="1200" dirty="0"/>
            <a:t>)</a:t>
          </a:r>
          <a:br>
            <a:rPr lang="en-GB" sz="1200" kern="1200" dirty="0"/>
          </a:br>
          <a:endParaRPr lang="en-US" sz="1200" kern="1200" dirty="0">
            <a:latin typeface="Arial" panose="020B0604020202020204" pitchFamily="34" charset="0"/>
            <a:cs typeface="Arial" panose="020B0604020202020204" pitchFamily="34" charset="0"/>
          </a:endParaRPr>
        </a:p>
      </dsp:txBody>
      <dsp:txXfrm>
        <a:off x="0" y="0"/>
        <a:ext cx="9720072" cy="2011680"/>
      </dsp:txXfrm>
    </dsp:sp>
    <dsp:sp modelId="{56DB805E-AE36-44B0-B6B9-B3A6613877FD}">
      <dsp:nvSpPr>
        <dsp:cNvPr id="0" name=""/>
        <dsp:cNvSpPr/>
      </dsp:nvSpPr>
      <dsp:spPr>
        <a:xfrm>
          <a:off x="0" y="2011680"/>
          <a:ext cx="9720072"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99440D8-2A18-41B1-AF4F-5314EA7E1A99}">
      <dsp:nvSpPr>
        <dsp:cNvPr id="0" name=""/>
        <dsp:cNvSpPr/>
      </dsp:nvSpPr>
      <dsp:spPr>
        <a:xfrm>
          <a:off x="0" y="2011680"/>
          <a:ext cx="9720072" cy="2011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However, behaviour-focused campaigns may overlook structural inequalities, potentially placing responsibility on individuals rather than addressing systemic causes.</a:t>
          </a:r>
          <a:endParaRPr lang="en-US" sz="1800" kern="1200" dirty="0">
            <a:latin typeface="Arial" panose="020B0604020202020204" pitchFamily="34" charset="0"/>
            <a:cs typeface="Arial" panose="020B0604020202020204" pitchFamily="34" charset="0"/>
          </a:endParaRPr>
        </a:p>
      </dsp:txBody>
      <dsp:txXfrm>
        <a:off x="0" y="2011680"/>
        <a:ext cx="9720072" cy="20116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F9A3E-7A8E-48FD-8541-226041CDD2DD}">
      <dsp:nvSpPr>
        <dsp:cNvPr id="0" name=""/>
        <dsp:cNvSpPr/>
      </dsp:nvSpPr>
      <dsp:spPr>
        <a:xfrm>
          <a:off x="0" y="9838"/>
          <a:ext cx="5406324" cy="3433015"/>
        </a:xfrm>
        <a:prstGeom prst="roundRect">
          <a:avLst>
            <a:gd name="adj" fmla="val 10000"/>
          </a:avLst>
        </a:prstGeom>
        <a:gradFill rotWithShape="0">
          <a:gsLst>
            <a:gs pos="0">
              <a:schemeClr val="dk2">
                <a:hueOff val="0"/>
                <a:satOff val="0"/>
                <a:lumOff val="0"/>
                <a:alphaOff val="0"/>
                <a:tint val="100000"/>
                <a:shade val="85000"/>
                <a:satMod val="100000"/>
                <a:lumMod val="100000"/>
              </a:schemeClr>
            </a:gs>
            <a:gs pos="100000">
              <a:schemeClr val="dk2">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dk2">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sp>
    <dsp:sp modelId="{1BBAFCD8-E736-4A0B-8CD3-A08FAE4853DA}">
      <dsp:nvSpPr>
        <dsp:cNvPr id="0" name=""/>
        <dsp:cNvSpPr/>
      </dsp:nvSpPr>
      <dsp:spPr>
        <a:xfrm>
          <a:off x="600702" y="580505"/>
          <a:ext cx="5406324" cy="3433015"/>
        </a:xfrm>
        <a:prstGeom prst="roundRect">
          <a:avLst>
            <a:gd name="adj" fmla="val 1000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latin typeface="Arial" panose="020B0604020202020204" pitchFamily="34" charset="0"/>
              <a:cs typeface="Arial" panose="020B0604020202020204" pitchFamily="34" charset="0"/>
            </a:rPr>
            <a:t>Local stop tobacco: </a:t>
          </a:r>
          <a:r>
            <a:rPr lang="en-GB" sz="2600" kern="1200" dirty="0">
              <a:latin typeface="Arial" panose="020B0604020202020204" pitchFamily="34" charset="0"/>
              <a:cs typeface="Arial" panose="020B0604020202020204" pitchFamily="34" charset="0"/>
            </a:rPr>
            <a:t>community-based acts as removal of barriers and increasing engagement, behavioural pharmacology reduces cravings and withdrawal, evidence has shown 3 times higher rates of quits per quarter. (Hartmann et al. 2021) </a:t>
          </a:r>
          <a:endParaRPr lang="en-US" sz="2600" kern="1200" dirty="0">
            <a:latin typeface="Arial" panose="020B0604020202020204" pitchFamily="34" charset="0"/>
            <a:cs typeface="Arial" panose="020B0604020202020204" pitchFamily="34" charset="0"/>
          </a:endParaRPr>
        </a:p>
      </dsp:txBody>
      <dsp:txXfrm>
        <a:off x="701252" y="681055"/>
        <a:ext cx="5205224" cy="32319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9289C7-FF1C-4F87-8F42-1DA76EE62DF9}">
      <dsp:nvSpPr>
        <dsp:cNvPr id="0" name=""/>
        <dsp:cNvSpPr/>
      </dsp:nvSpPr>
      <dsp:spPr>
        <a:xfrm>
          <a:off x="0" y="178741"/>
          <a:ext cx="6717792" cy="18720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solidFill>
                <a:schemeClr val="tx1"/>
              </a:solidFill>
              <a:latin typeface="Arial" panose="020B0604020202020204" pitchFamily="34" charset="0"/>
              <a:cs typeface="Arial" panose="020B0604020202020204" pitchFamily="34" charset="0"/>
            </a:rPr>
            <a:t>Socioeconomic inequalities are systemic disparities in wealth, income,</a:t>
          </a:r>
        </a:p>
        <a:p>
          <a:pPr marL="0" lvl="0" indent="0" algn="l" defTabSz="800100">
            <a:lnSpc>
              <a:spcPct val="90000"/>
            </a:lnSpc>
            <a:spcBef>
              <a:spcPct val="0"/>
            </a:spcBef>
            <a:spcAft>
              <a:spcPct val="35000"/>
            </a:spcAft>
            <a:buNone/>
          </a:pPr>
          <a:r>
            <a:rPr lang="en-GB" sz="1800" b="0" i="0" kern="1200" dirty="0">
              <a:solidFill>
                <a:schemeClr val="tx1"/>
              </a:solidFill>
              <a:latin typeface="Arial" panose="020B0604020202020204" pitchFamily="34" charset="0"/>
              <a:cs typeface="Arial" panose="020B0604020202020204" pitchFamily="34" charset="0"/>
            </a:rPr>
            <a:t> education, healthcare, and opportunities that create unequal life outcomes across society.</a:t>
          </a:r>
        </a:p>
        <a:p>
          <a:pPr marL="0" lvl="0" indent="0" algn="l" defTabSz="800100">
            <a:lnSpc>
              <a:spcPct val="90000"/>
            </a:lnSpc>
            <a:spcBef>
              <a:spcPct val="0"/>
            </a:spcBef>
            <a:spcAft>
              <a:spcPct val="35000"/>
            </a:spcAft>
            <a:buNone/>
          </a:pPr>
          <a:r>
            <a:rPr lang="en-GB" sz="1800" b="0" i="0" kern="1200" dirty="0">
              <a:solidFill>
                <a:schemeClr val="tx1"/>
              </a:solidFill>
              <a:latin typeface="Arial" panose="020B0604020202020204" pitchFamily="34" charset="0"/>
              <a:cs typeface="Arial" panose="020B0604020202020204" pitchFamily="34" charset="0"/>
            </a:rPr>
            <a:t> For example, 1</a:t>
          </a:r>
          <a:r>
            <a:rPr lang="en-GB" sz="1800" b="0" kern="1200" dirty="0">
              <a:solidFill>
                <a:schemeClr val="tx1"/>
              </a:solidFill>
              <a:latin typeface="Arial" panose="020B0604020202020204" pitchFamily="34" charset="0"/>
              <a:cs typeface="Arial" panose="020B0604020202020204" pitchFamily="34" charset="0"/>
            </a:rPr>
            <a:t>% of rich people own ~45% of global wealth</a:t>
          </a:r>
          <a:endParaRPr lang="en-GB" sz="1800" b="0" i="0" kern="1200" dirty="0">
            <a:solidFill>
              <a:schemeClr val="tx1"/>
            </a:solidFill>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b="0" kern="1200" dirty="0">
              <a:solidFill>
                <a:schemeClr val="tx1"/>
              </a:solidFill>
              <a:latin typeface="Arial" panose="020B0604020202020204" pitchFamily="34" charset="0"/>
              <a:cs typeface="Arial" panose="020B0604020202020204" pitchFamily="34" charset="0"/>
            </a:rPr>
            <a:t> </a:t>
          </a:r>
          <a:r>
            <a:rPr lang="en-GB" sz="1800" kern="1200" dirty="0">
              <a:solidFill>
                <a:schemeClr val="tx1"/>
              </a:solidFill>
              <a:latin typeface="Arial" panose="020B0604020202020204" pitchFamily="34" charset="0"/>
              <a:cs typeface="Arial" panose="020B0604020202020204" pitchFamily="34" charset="0"/>
            </a:rPr>
            <a:t>(Cribb et al, 2024).</a:t>
          </a:r>
        </a:p>
      </dsp:txBody>
      <dsp:txXfrm>
        <a:off x="91384" y="270125"/>
        <a:ext cx="6535024" cy="1689232"/>
      </dsp:txXfrm>
    </dsp:sp>
    <dsp:sp modelId="{83535864-C7B1-4892-8E30-9333197E06A7}">
      <dsp:nvSpPr>
        <dsp:cNvPr id="0" name=""/>
        <dsp:cNvSpPr/>
      </dsp:nvSpPr>
      <dsp:spPr>
        <a:xfrm>
          <a:off x="0" y="2235062"/>
          <a:ext cx="6717792" cy="18720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The UK government targets poverty by improving the Employment Rights Bill, which aims to strengthen worker protections, increase national living wages and place-based investment. For example, the Child Poverty Strategy, which provides free breakfast clubs and free school meals.</a:t>
          </a:r>
        </a:p>
        <a:p>
          <a:pPr marL="0" lvl="0" indent="0" algn="l" defTabSz="800100">
            <a:lnSpc>
              <a:spcPct val="90000"/>
            </a:lnSpc>
            <a:spcBef>
              <a:spcPct val="0"/>
            </a:spcBef>
            <a:spcAft>
              <a:spcPct val="35000"/>
            </a:spcAft>
            <a:buNone/>
          </a:pPr>
          <a:r>
            <a:rPr lang="en-US" sz="2000" b="0" kern="1200" dirty="0">
              <a:solidFill>
                <a:schemeClr val="tx1"/>
              </a:solidFill>
              <a:latin typeface="Arial" panose="020B0604020202020204" pitchFamily="34" charset="0"/>
              <a:cs typeface="Arial" panose="020B0604020202020204" pitchFamily="34" charset="0"/>
            </a:rPr>
            <a:t>(Adam et al 2025)</a:t>
          </a:r>
        </a:p>
      </dsp:txBody>
      <dsp:txXfrm>
        <a:off x="91384" y="2326446"/>
        <a:ext cx="6535024" cy="168923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4D923F-C854-4B8E-9DFC-6E44C69EE3F8}">
      <dsp:nvSpPr>
        <dsp:cNvPr id="0" name=""/>
        <dsp:cNvSpPr/>
      </dsp:nvSpPr>
      <dsp:spPr>
        <a:xfrm>
          <a:off x="0" y="36934"/>
          <a:ext cx="3037581" cy="182254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latin typeface="Arial" panose="020B0604020202020204" pitchFamily="34" charset="0"/>
              <a:cs typeface="Arial" panose="020B0604020202020204" pitchFamily="34" charset="0"/>
            </a:rPr>
            <a:t>Universal Access Through the NHS</a:t>
          </a:r>
          <a:endParaRPr lang="en-US" sz="1900" kern="1200" dirty="0">
            <a:solidFill>
              <a:schemeClr val="tx1"/>
            </a:solidFill>
            <a:latin typeface="Arial" panose="020B0604020202020204" pitchFamily="34" charset="0"/>
            <a:cs typeface="Arial" panose="020B0604020202020204" pitchFamily="34" charset="0"/>
          </a:endParaRPr>
        </a:p>
      </dsp:txBody>
      <dsp:txXfrm>
        <a:off x="0" y="36934"/>
        <a:ext cx="3037581" cy="1822549"/>
      </dsp:txXfrm>
    </dsp:sp>
    <dsp:sp modelId="{ED858BF3-A95B-4A32-9C03-0FBE4E2276FC}">
      <dsp:nvSpPr>
        <dsp:cNvPr id="0" name=""/>
        <dsp:cNvSpPr/>
      </dsp:nvSpPr>
      <dsp:spPr>
        <a:xfrm>
          <a:off x="3341340" y="103038"/>
          <a:ext cx="3037581" cy="182254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latin typeface="Arial" panose="020B0604020202020204" pitchFamily="34" charset="0"/>
              <a:cs typeface="Arial" panose="020B0604020202020204" pitchFamily="34" charset="0"/>
            </a:rPr>
            <a:t>Digital health innovation</a:t>
          </a:r>
          <a:endParaRPr lang="en-US" sz="1900" kern="1200" dirty="0">
            <a:solidFill>
              <a:schemeClr val="tx1"/>
            </a:solidFill>
            <a:latin typeface="Arial" panose="020B0604020202020204" pitchFamily="34" charset="0"/>
            <a:cs typeface="Arial" panose="020B0604020202020204" pitchFamily="34" charset="0"/>
          </a:endParaRPr>
        </a:p>
      </dsp:txBody>
      <dsp:txXfrm>
        <a:off x="3341340" y="103038"/>
        <a:ext cx="3037581" cy="1822549"/>
      </dsp:txXfrm>
    </dsp:sp>
    <dsp:sp modelId="{C9F5CDD3-FF42-4DCC-A96F-F3C9BD7B39A4}">
      <dsp:nvSpPr>
        <dsp:cNvPr id="0" name=""/>
        <dsp:cNvSpPr/>
      </dsp:nvSpPr>
      <dsp:spPr>
        <a:xfrm>
          <a:off x="6682680" y="36934"/>
          <a:ext cx="3037581" cy="1822549"/>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latin typeface="Arial" panose="020B0604020202020204" pitchFamily="34" charset="0"/>
              <a:cs typeface="Arial" panose="020B0604020202020204" pitchFamily="34" charset="0"/>
            </a:rPr>
            <a:t>Intersectoral collaboration</a:t>
          </a:r>
          <a:endParaRPr lang="en-US" sz="1900" kern="1200" dirty="0">
            <a:solidFill>
              <a:schemeClr val="tx1"/>
            </a:solidFill>
            <a:latin typeface="Arial" panose="020B0604020202020204" pitchFamily="34" charset="0"/>
            <a:cs typeface="Arial" panose="020B0604020202020204" pitchFamily="34" charset="0"/>
          </a:endParaRPr>
        </a:p>
      </dsp:txBody>
      <dsp:txXfrm>
        <a:off x="6682680" y="36934"/>
        <a:ext cx="3037581" cy="1822549"/>
      </dsp:txXfrm>
    </dsp:sp>
    <dsp:sp modelId="{B895814C-54F1-4667-A452-175C7F4FB668}">
      <dsp:nvSpPr>
        <dsp:cNvPr id="0" name=""/>
        <dsp:cNvSpPr/>
      </dsp:nvSpPr>
      <dsp:spPr>
        <a:xfrm>
          <a:off x="0" y="2163241"/>
          <a:ext cx="3037581" cy="182254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latin typeface="Arial" panose="020B0604020202020204" pitchFamily="34" charset="0"/>
              <a:cs typeface="Arial" panose="020B0604020202020204" pitchFamily="34" charset="0"/>
            </a:rPr>
            <a:t>Free healthcare reduces inequalities and supports long‑term wellbeing </a:t>
          </a:r>
        </a:p>
        <a:p>
          <a:pPr marL="0" lvl="0" indent="0" algn="ctr" defTabSz="844550">
            <a:lnSpc>
              <a:spcPct val="90000"/>
            </a:lnSpc>
            <a:spcBef>
              <a:spcPct val="0"/>
            </a:spcBef>
            <a:spcAft>
              <a:spcPct val="35000"/>
            </a:spcAft>
            <a:buNone/>
          </a:pPr>
          <a:r>
            <a:rPr lang="en-US" altLang="en-US" sz="1900" kern="1200" dirty="0">
              <a:solidFill>
                <a:schemeClr val="tx1"/>
              </a:solidFill>
              <a:latin typeface="Arial" panose="020B0604020202020204" pitchFamily="34" charset="0"/>
              <a:cs typeface="Arial" panose="020B0604020202020204" pitchFamily="34" charset="0"/>
            </a:rPr>
            <a:t>(NHS England 2019). </a:t>
          </a:r>
          <a:endParaRPr lang="en-US" sz="1900" kern="1200" dirty="0">
            <a:solidFill>
              <a:schemeClr val="tx1"/>
            </a:solidFill>
            <a:latin typeface="Arial" panose="020B0604020202020204" pitchFamily="34" charset="0"/>
            <a:cs typeface="Arial" panose="020B0604020202020204" pitchFamily="34" charset="0"/>
          </a:endParaRPr>
        </a:p>
      </dsp:txBody>
      <dsp:txXfrm>
        <a:off x="0" y="2163241"/>
        <a:ext cx="3037581" cy="1822549"/>
      </dsp:txXfrm>
    </dsp:sp>
    <dsp:sp modelId="{DDE4C76C-0CC7-4C9C-B096-CFF2F707EC66}">
      <dsp:nvSpPr>
        <dsp:cNvPr id="0" name=""/>
        <dsp:cNvSpPr/>
      </dsp:nvSpPr>
      <dsp:spPr>
        <a:xfrm>
          <a:off x="3341340" y="2163241"/>
          <a:ext cx="3037581" cy="1822549"/>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latin typeface="Arial" panose="020B0604020202020204" pitchFamily="34" charset="0"/>
              <a:cs typeface="Arial" panose="020B0604020202020204" pitchFamily="34" charset="0"/>
            </a:rPr>
            <a:t>Digital technologies offer opportunities for personalised care and improved data integration.</a:t>
          </a:r>
        </a:p>
        <a:p>
          <a:pPr marL="0" lvl="0" indent="0" algn="ctr" defTabSz="844550">
            <a:lnSpc>
              <a:spcPct val="90000"/>
            </a:lnSpc>
            <a:spcBef>
              <a:spcPct val="0"/>
            </a:spcBef>
            <a:spcAft>
              <a:spcPct val="35000"/>
            </a:spcAft>
            <a:buNone/>
          </a:pPr>
          <a:r>
            <a:rPr lang="en-GB" sz="1900" kern="1200" dirty="0">
              <a:solidFill>
                <a:schemeClr val="tx1"/>
              </a:solidFill>
              <a:latin typeface="Arial" panose="020B0604020202020204" pitchFamily="34" charset="0"/>
              <a:cs typeface="Arial" panose="020B0604020202020204" pitchFamily="34" charset="0"/>
            </a:rPr>
            <a:t>(Saeed, et al 2025</a:t>
          </a:r>
          <a:r>
            <a:rPr lang="en-GB" sz="1900" kern="1200" dirty="0">
              <a:solidFill>
                <a:schemeClr val="tx1"/>
              </a:solidFill>
            </a:rPr>
            <a:t>)</a:t>
          </a:r>
          <a:endParaRPr lang="en-US" sz="1900" kern="1200" dirty="0">
            <a:solidFill>
              <a:schemeClr val="tx1"/>
            </a:solidFill>
          </a:endParaRPr>
        </a:p>
      </dsp:txBody>
      <dsp:txXfrm>
        <a:off x="3341340" y="2163241"/>
        <a:ext cx="3037581" cy="1822549"/>
      </dsp:txXfrm>
    </dsp:sp>
    <dsp:sp modelId="{24513F22-7C58-4D6D-A8A2-C6C78F161FBC}">
      <dsp:nvSpPr>
        <dsp:cNvPr id="0" name=""/>
        <dsp:cNvSpPr/>
      </dsp:nvSpPr>
      <dsp:spPr>
        <a:xfrm>
          <a:off x="6682680" y="2163241"/>
          <a:ext cx="3037581" cy="182254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latin typeface="Arial" panose="020B0604020202020204" pitchFamily="34" charset="0"/>
              <a:cs typeface="Arial" panose="020B0604020202020204" pitchFamily="34" charset="0"/>
            </a:rPr>
            <a:t>Greater intersectoral collaboration is essential to address social determinants effectively.</a:t>
          </a:r>
          <a:r>
            <a:rPr lang="en-US" altLang="en-US" sz="1900" kern="1200" dirty="0">
              <a:solidFill>
                <a:schemeClr val="tx1"/>
              </a:solidFill>
              <a:latin typeface="Arial" panose="020B0604020202020204" pitchFamily="34" charset="0"/>
              <a:cs typeface="Arial" panose="020B0604020202020204" pitchFamily="34" charset="0"/>
            </a:rPr>
            <a:t> </a:t>
          </a:r>
          <a:endParaRPr lang="en-US" sz="1900" kern="1200" dirty="0">
            <a:solidFill>
              <a:schemeClr val="tx1"/>
            </a:solidFill>
            <a:latin typeface="Arial" panose="020B0604020202020204" pitchFamily="34" charset="0"/>
            <a:cs typeface="Arial" panose="020B0604020202020204" pitchFamily="34" charset="0"/>
          </a:endParaRPr>
        </a:p>
      </dsp:txBody>
      <dsp:txXfrm>
        <a:off x="6682680" y="2163241"/>
        <a:ext cx="3037581" cy="182254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BD71D5-790B-41C5-8C58-40645FBEE8B6}">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latin typeface="Arial" panose="020B0604020202020204" pitchFamily="34" charset="0"/>
              <a:cs typeface="Arial" panose="020B0604020202020204" pitchFamily="34" charset="0"/>
            </a:rPr>
            <a:t>In conclusion, modern healthcare is evolving from disease-focused treatment to holistic, integrated, and sustainable systems.</a:t>
          </a:r>
          <a:endParaRPr lang="en-US" sz="2200" kern="1200" dirty="0">
            <a:solidFill>
              <a:schemeClr val="tx1"/>
            </a:solidFill>
            <a:latin typeface="Arial" panose="020B0604020202020204" pitchFamily="34" charset="0"/>
            <a:cs typeface="Arial" panose="020B0604020202020204" pitchFamily="34" charset="0"/>
          </a:endParaRPr>
        </a:p>
      </dsp:txBody>
      <dsp:txXfrm>
        <a:off x="32808" y="32808"/>
        <a:ext cx="7988621" cy="1054523"/>
      </dsp:txXfrm>
    </dsp:sp>
    <dsp:sp modelId="{CCD97C73-CE30-48E9-959E-C3D6C7BBCE8F}">
      <dsp:nvSpPr>
        <dsp:cNvPr id="0" name=""/>
        <dsp:cNvSpPr/>
      </dsp:nvSpPr>
      <dsp:spPr>
        <a:xfrm>
          <a:off x="811529" y="1306829"/>
          <a:ext cx="9197340" cy="1120139"/>
        </a:xfrm>
        <a:prstGeom prst="roundRect">
          <a:avLst>
            <a:gd name="adj" fmla="val 10000"/>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latin typeface="Arial" panose="020B0604020202020204" pitchFamily="34" charset="0"/>
              <a:cs typeface="Arial" panose="020B0604020202020204" pitchFamily="34" charset="0"/>
            </a:rPr>
            <a:t>Health and well-being are interconnected and influenced by biological, psychological, social, and environmental factors.</a:t>
          </a:r>
          <a:endParaRPr lang="en-US" sz="2200" kern="1200" dirty="0">
            <a:solidFill>
              <a:schemeClr val="tx1"/>
            </a:solidFill>
            <a:latin typeface="Arial" panose="020B0604020202020204" pitchFamily="34" charset="0"/>
            <a:cs typeface="Arial" panose="020B0604020202020204" pitchFamily="34" charset="0"/>
          </a:endParaRPr>
        </a:p>
      </dsp:txBody>
      <dsp:txXfrm>
        <a:off x="844337" y="1339637"/>
        <a:ext cx="7592103" cy="1054523"/>
      </dsp:txXfrm>
    </dsp:sp>
    <dsp:sp modelId="{79BF9B82-2A01-4CC1-8E00-08B37B6B2495}">
      <dsp:nvSpPr>
        <dsp:cNvPr id="0" name=""/>
        <dsp:cNvSpPr/>
      </dsp:nvSpPr>
      <dsp:spPr>
        <a:xfrm>
          <a:off x="1623059" y="2613659"/>
          <a:ext cx="9197340" cy="1120139"/>
        </a:xfrm>
        <a:prstGeom prst="roundRect">
          <a:avLst>
            <a:gd name="adj" fmla="val 10000"/>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latin typeface="Arial" panose="020B0604020202020204" pitchFamily="34" charset="0"/>
              <a:cs typeface="Arial" panose="020B0604020202020204" pitchFamily="34" charset="0"/>
            </a:rPr>
            <a:t>Achieving sustainable and equitable healthcare requires systemic reform, long-term investment, and cross-sector collaboration.</a:t>
          </a:r>
          <a:endParaRPr lang="en-US" sz="2200" kern="1200" dirty="0">
            <a:solidFill>
              <a:schemeClr val="tx1"/>
            </a:solidFill>
            <a:latin typeface="Arial" panose="020B0604020202020204" pitchFamily="34" charset="0"/>
            <a:cs typeface="Arial" panose="020B0604020202020204" pitchFamily="34" charset="0"/>
          </a:endParaRPr>
        </a:p>
      </dsp:txBody>
      <dsp:txXfrm>
        <a:off x="1655867" y="2646467"/>
        <a:ext cx="7592103" cy="1054523"/>
      </dsp:txXfrm>
    </dsp:sp>
    <dsp:sp modelId="{46A7DDD8-F285-443B-9765-2A14EB4AEF7E}">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33069" y="849439"/>
        <a:ext cx="400450" cy="547888"/>
      </dsp:txXfrm>
    </dsp:sp>
    <dsp:sp modelId="{A659BB0C-F6F3-4882-8D7A-1C5FCCB7AD13}">
      <dsp:nvSpPr>
        <dsp:cNvPr id="0" name=""/>
        <dsp:cNvSpPr/>
      </dsp:nvSpPr>
      <dsp:spPr>
        <a:xfrm>
          <a:off x="9280779" y="2148801"/>
          <a:ext cx="728090" cy="728090"/>
        </a:xfrm>
        <a:prstGeom prst="downArrow">
          <a:avLst>
            <a:gd name="adj1" fmla="val 55000"/>
            <a:gd name="adj2" fmla="val 45000"/>
          </a:avLst>
        </a:prstGeom>
        <a:solidFill>
          <a:schemeClr val="accent2">
            <a:tint val="40000"/>
            <a:alpha val="90000"/>
            <a:hueOff val="-1841865"/>
            <a:satOff val="12270"/>
            <a:lumOff val="1122"/>
            <a:alphaOff val="0"/>
          </a:schemeClr>
        </a:solidFill>
        <a:ln w="15875"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44599" y="2148801"/>
        <a:ext cx="400450" cy="5478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4T21:58:12.164"/>
    </inkml:context>
    <inkml:brush xml:id="br0">
      <inkml:brushProperty name="width" value="0.05" units="cm"/>
      <inkml:brushProperty name="height" value="0.05" units="cm"/>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BF9150-4F5C-4322-97EC-780E4465308E}" type="datetimeFigureOut">
              <a:rPr lang="en-GB" smtClean="0"/>
              <a:t>25/03/2026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1BF64D-5964-4BE1-8864-F62C1B685050}" type="slidenum">
              <a:rPr lang="en-GB" smtClean="0"/>
              <a:t>‹#›</a:t>
            </a:fld>
            <a:endParaRPr lang="en-GB"/>
          </a:p>
        </p:txBody>
      </p:sp>
    </p:spTree>
    <p:extLst>
      <p:ext uri="{BB962C8B-B14F-4D97-AF65-F5344CB8AC3E}">
        <p14:creationId xmlns:p14="http://schemas.microsoft.com/office/powerpoint/2010/main" val="4190139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1BF64D-5964-4BE1-8864-F62C1B685050}" type="slidenum">
              <a:rPr lang="en-GB" smtClean="0"/>
              <a:t>13</a:t>
            </a:fld>
            <a:endParaRPr lang="en-GB"/>
          </a:p>
        </p:txBody>
      </p:sp>
    </p:spTree>
    <p:extLst>
      <p:ext uri="{BB962C8B-B14F-4D97-AF65-F5344CB8AC3E}">
        <p14:creationId xmlns:p14="http://schemas.microsoft.com/office/powerpoint/2010/main" val="3894434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1DFC7BD-4806-4AED-A62D-68B562F881AB}"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A6E38-F27F-4488-85B3-35D5DD43E99D}"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4476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1DFC7BD-4806-4AED-A62D-68B562F881AB}"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A6E38-F27F-4488-85B3-35D5DD43E99D}" type="slidenum">
              <a:rPr lang="en-GB" smtClean="0"/>
              <a:t>‹#›</a:t>
            </a:fld>
            <a:endParaRPr lang="en-GB"/>
          </a:p>
        </p:txBody>
      </p:sp>
    </p:spTree>
    <p:extLst>
      <p:ext uri="{BB962C8B-B14F-4D97-AF65-F5344CB8AC3E}">
        <p14:creationId xmlns:p14="http://schemas.microsoft.com/office/powerpoint/2010/main" val="2733754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1DFC7BD-4806-4AED-A62D-68B562F881AB}"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A6E38-F27F-4488-85B3-35D5DD43E99D}"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1913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1DFC7BD-4806-4AED-A62D-68B562F881AB}"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6A6E38-F27F-4488-85B3-35D5DD43E99D}" type="slidenum">
              <a:rPr lang="en-GB" smtClean="0"/>
              <a:t>‹#›</a:t>
            </a:fld>
            <a:endParaRPr lang="en-GB"/>
          </a:p>
        </p:txBody>
      </p:sp>
    </p:spTree>
    <p:extLst>
      <p:ext uri="{BB962C8B-B14F-4D97-AF65-F5344CB8AC3E}">
        <p14:creationId xmlns:p14="http://schemas.microsoft.com/office/powerpoint/2010/main" val="4103357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1DFC7BD-4806-4AED-A62D-68B562F881AB}" type="datetimeFigureOut">
              <a:rPr lang="en-GB" smtClean="0"/>
              <a:t>25/03/2026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6A6E38-F27F-4488-85B3-35D5DD43E99D}" type="slidenum">
              <a:rPr lang="en-GB" smtClean="0"/>
              <a:t>‹#›</a:t>
            </a:fld>
            <a:endParaRPr lang="en-GB"/>
          </a:p>
        </p:txBody>
      </p:sp>
    </p:spTree>
    <p:extLst>
      <p:ext uri="{BB962C8B-B14F-4D97-AF65-F5344CB8AC3E}">
        <p14:creationId xmlns:p14="http://schemas.microsoft.com/office/powerpoint/2010/main" val="3012038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DFC7BD-4806-4AED-A62D-68B562F881AB}" type="datetimeFigureOut">
              <a:rPr lang="en-GB" smtClean="0"/>
              <a:t>25/03/2026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6A6E38-F27F-4488-85B3-35D5DD43E99D}" type="slidenum">
              <a:rPr lang="en-GB" smtClean="0"/>
              <a:t>‹#›</a:t>
            </a:fld>
            <a:endParaRPr lang="en-GB"/>
          </a:p>
        </p:txBody>
      </p:sp>
    </p:spTree>
    <p:extLst>
      <p:ext uri="{BB962C8B-B14F-4D97-AF65-F5344CB8AC3E}">
        <p14:creationId xmlns:p14="http://schemas.microsoft.com/office/powerpoint/2010/main" val="3334796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DFC7BD-4806-4AED-A62D-68B562F881AB}" type="datetimeFigureOut">
              <a:rPr lang="en-GB" smtClean="0"/>
              <a:t>25/03/2026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6A6E38-F27F-4488-85B3-35D5DD43E99D}" type="slidenum">
              <a:rPr lang="en-GB" smtClean="0"/>
              <a:t>‹#›</a:t>
            </a:fld>
            <a:endParaRPr lang="en-GB"/>
          </a:p>
        </p:txBody>
      </p:sp>
    </p:spTree>
    <p:extLst>
      <p:ext uri="{BB962C8B-B14F-4D97-AF65-F5344CB8AC3E}">
        <p14:creationId xmlns:p14="http://schemas.microsoft.com/office/powerpoint/2010/main" val="1488331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1DFC7BD-4806-4AED-A62D-68B562F881AB}"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6A6E38-F27F-4488-85B3-35D5DD43E99D}" type="slidenum">
              <a:rPr lang="en-GB" smtClean="0"/>
              <a:t>‹#›</a:t>
            </a:fld>
            <a:endParaRPr lang="en-GB"/>
          </a:p>
        </p:txBody>
      </p:sp>
    </p:spTree>
    <p:extLst>
      <p:ext uri="{BB962C8B-B14F-4D97-AF65-F5344CB8AC3E}">
        <p14:creationId xmlns:p14="http://schemas.microsoft.com/office/powerpoint/2010/main" val="1026267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1DFC7BD-4806-4AED-A62D-68B562F881AB}"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6A6E38-F27F-4488-85B3-35D5DD43E99D}"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8677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1DFC7BD-4806-4AED-A62D-68B562F881AB}"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A6E38-F27F-4488-85B3-35D5DD43E99D}" type="slidenum">
              <a:rPr lang="en-GB" smtClean="0"/>
              <a:t>‹#›</a:t>
            </a:fld>
            <a:endParaRPr lang="en-GB"/>
          </a:p>
        </p:txBody>
      </p:sp>
    </p:spTree>
    <p:extLst>
      <p:ext uri="{BB962C8B-B14F-4D97-AF65-F5344CB8AC3E}">
        <p14:creationId xmlns:p14="http://schemas.microsoft.com/office/powerpoint/2010/main" val="188360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1DFC7BD-4806-4AED-A62D-68B562F881AB}"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A6E38-F27F-4488-85B3-35D5DD43E99D}"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1069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1DFC7BD-4806-4AED-A62D-68B562F881AB}" type="datetimeFigureOut">
              <a:rPr lang="en-GB" smtClean="0"/>
              <a:t>25/03/2026</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46A6E38-F27F-4488-85B3-35D5DD43E99D}"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40905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Layout" Target="../diagrams/layout12.xml"/><Relationship Id="rId7" Type="http://schemas.openxmlformats.org/officeDocument/2006/relationships/customXml" Target="../ink/ink1.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07/s11019-025-10252-z" TargetMode="External"/><Relationship Id="rId2" Type="http://schemas.openxmlformats.org/officeDocument/2006/relationships/hyperlink" Target="https://doi.org/10.1080/13561820.2021.1967896" TargetMode="External"/><Relationship Id="rId1" Type="http://schemas.openxmlformats.org/officeDocument/2006/relationships/slideLayout" Target="../slideLayouts/slideLayout2.xml"/><Relationship Id="rId4" Type="http://schemas.openxmlformats.org/officeDocument/2006/relationships/hyperlink" Target="https://doi.org/10.1097/MPG.000000000000339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93/heapol/czae046" TargetMode="External"/><Relationship Id="rId2" Type="http://schemas.openxmlformats.org/officeDocument/2006/relationships/hyperlink" Target="https://doi.org/10.2471/BLT.18.21307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70784CE-9DD4-4C2D-88B9-D219730A4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4693AA-44BF-9D73-BFB0-B425D242B945}"/>
              </a:ext>
            </a:extLst>
          </p:cNvPr>
          <p:cNvSpPr>
            <a:spLocks noGrp="1"/>
          </p:cNvSpPr>
          <p:nvPr>
            <p:ph type="ctrTitle"/>
          </p:nvPr>
        </p:nvSpPr>
        <p:spPr>
          <a:xfrm>
            <a:off x="5258134" y="640080"/>
            <a:ext cx="6293689" cy="3652405"/>
          </a:xfrm>
        </p:spPr>
        <p:txBody>
          <a:bodyPr anchor="b">
            <a:normAutofit/>
          </a:bodyPr>
          <a:lstStyle/>
          <a:p>
            <a:pPr algn="l"/>
            <a:r>
              <a:rPr lang="en-GB" sz="4000" dirty="0">
                <a:solidFill>
                  <a:schemeClr val="tx1">
                    <a:lumMod val="85000"/>
                    <a:lumOff val="15000"/>
                  </a:schemeClr>
                </a:solidFill>
                <a:latin typeface="Arial" panose="020B0604020202020204" pitchFamily="34" charset="0"/>
                <a:cs typeface="Arial" panose="020B0604020202020204" pitchFamily="34" charset="0"/>
              </a:rPr>
              <a:t>Integrating Health, Wellbeing and Sustainable Development in Modern Healthcare</a:t>
            </a:r>
          </a:p>
        </p:txBody>
      </p:sp>
      <p:sp>
        <p:nvSpPr>
          <p:cNvPr id="3" name="Subtitle 2">
            <a:extLst>
              <a:ext uri="{FF2B5EF4-FFF2-40B4-BE49-F238E27FC236}">
                <a16:creationId xmlns:a16="http://schemas.microsoft.com/office/drawing/2014/main" id="{A0ADCEDF-2C6D-6E99-B3B5-66976B444AEB}"/>
              </a:ext>
            </a:extLst>
          </p:cNvPr>
          <p:cNvSpPr>
            <a:spLocks noGrp="1"/>
          </p:cNvSpPr>
          <p:nvPr>
            <p:ph type="subTitle" idx="1"/>
          </p:nvPr>
        </p:nvSpPr>
        <p:spPr>
          <a:xfrm>
            <a:off x="5271524" y="4460708"/>
            <a:ext cx="6280299" cy="1753175"/>
          </a:xfrm>
        </p:spPr>
        <p:txBody>
          <a:bodyPr anchor="t">
            <a:normAutofit/>
          </a:bodyPr>
          <a:lstStyle/>
          <a:p>
            <a:r>
              <a:rPr lang="en-GB" sz="2000" b="1" dirty="0">
                <a:solidFill>
                  <a:schemeClr val="tx1">
                    <a:lumMod val="85000"/>
                    <a:lumOff val="15000"/>
                  </a:schemeClr>
                </a:solidFill>
                <a:latin typeface="Arial" panose="020B0604020202020204" pitchFamily="34" charset="0"/>
                <a:cs typeface="Arial" panose="020B0604020202020204" pitchFamily="34" charset="0"/>
              </a:rPr>
              <a:t>Name: Nyarai O Kanderera</a:t>
            </a:r>
          </a:p>
          <a:p>
            <a:r>
              <a:rPr lang="en-GB" sz="2000" b="1" dirty="0">
                <a:solidFill>
                  <a:schemeClr val="tx1">
                    <a:lumMod val="85000"/>
                    <a:lumOff val="15000"/>
                  </a:schemeClr>
                </a:solidFill>
                <a:latin typeface="Arial" panose="020B0604020202020204" pitchFamily="34" charset="0"/>
                <a:cs typeface="Arial" panose="020B0604020202020204" pitchFamily="34" charset="0"/>
              </a:rPr>
              <a:t>Student no: 2243459</a:t>
            </a:r>
          </a:p>
          <a:p>
            <a:r>
              <a:rPr lang="en-GB" sz="2000" b="1" dirty="0">
                <a:solidFill>
                  <a:schemeClr val="tx1">
                    <a:lumMod val="85000"/>
                    <a:lumOff val="15000"/>
                  </a:schemeClr>
                </a:solidFill>
                <a:latin typeface="Arial" panose="020B0604020202020204" pitchFamily="34" charset="0"/>
                <a:cs typeface="Arial" panose="020B0604020202020204" pitchFamily="34" charset="0"/>
              </a:rPr>
              <a:t>Module: BMHP6030-Health, Wellbeing and Sustainable</a:t>
            </a:r>
          </a:p>
          <a:p>
            <a:r>
              <a:rPr lang="en-GB" sz="2000" b="1" dirty="0">
                <a:solidFill>
                  <a:schemeClr val="tx1">
                    <a:lumMod val="85000"/>
                    <a:lumOff val="15000"/>
                  </a:schemeClr>
                </a:solidFill>
                <a:latin typeface="Arial" panose="020B0604020202020204" pitchFamily="34" charset="0"/>
                <a:cs typeface="Arial" panose="020B0604020202020204" pitchFamily="34" charset="0"/>
              </a:rPr>
              <a:t>Lecturer: Dr </a:t>
            </a:r>
            <a:r>
              <a:rPr lang="en-GB" sz="2000" b="1" dirty="0" err="1">
                <a:solidFill>
                  <a:schemeClr val="tx1">
                    <a:lumMod val="85000"/>
                    <a:lumOff val="15000"/>
                  </a:schemeClr>
                </a:solidFill>
                <a:latin typeface="Arial" panose="020B0604020202020204" pitchFamily="34" charset="0"/>
                <a:cs typeface="Arial" panose="020B0604020202020204" pitchFamily="34" charset="0"/>
              </a:rPr>
              <a:t>Itse</a:t>
            </a:r>
            <a:r>
              <a:rPr lang="en-GB" sz="2000" b="1" dirty="0">
                <a:solidFill>
                  <a:schemeClr val="tx1">
                    <a:lumMod val="85000"/>
                    <a:lumOff val="15000"/>
                  </a:schemeClr>
                </a:solidFill>
                <a:latin typeface="Arial" panose="020B0604020202020204" pitchFamily="34" charset="0"/>
                <a:cs typeface="Arial" panose="020B0604020202020204" pitchFamily="34" charset="0"/>
              </a:rPr>
              <a:t> Olaoye</a:t>
            </a:r>
            <a:endParaRPr lang="en-GB" sz="2000" dirty="0">
              <a:solidFill>
                <a:schemeClr val="tx1">
                  <a:lumMod val="85000"/>
                  <a:lumOff val="15000"/>
                </a:schemeClr>
              </a:solidFill>
              <a:latin typeface="Arial" panose="020B0604020202020204" pitchFamily="34" charset="0"/>
              <a:cs typeface="Arial" panose="020B0604020202020204" pitchFamily="34" charset="0"/>
            </a:endParaRPr>
          </a:p>
        </p:txBody>
      </p:sp>
      <p:pic>
        <p:nvPicPr>
          <p:cNvPr id="5" name="Picture 4" descr="A hand touching a small plant">
            <a:extLst>
              <a:ext uri="{FF2B5EF4-FFF2-40B4-BE49-F238E27FC236}">
                <a16:creationId xmlns:a16="http://schemas.microsoft.com/office/drawing/2014/main" id="{D3FDAB38-6719-9EDD-4F40-C3101A31E054}"/>
              </a:ext>
            </a:extLst>
          </p:cNvPr>
          <p:cNvPicPr>
            <a:picLocks noChangeAspect="1"/>
          </p:cNvPicPr>
          <p:nvPr/>
        </p:nvPicPr>
        <p:blipFill>
          <a:blip r:embed="rId2"/>
          <a:srcRect l="51403" r="-1" b="-1"/>
          <a:stretch>
            <a:fillRect/>
          </a:stretch>
        </p:blipFill>
        <p:spPr>
          <a:xfrm>
            <a:off x="633999" y="676694"/>
            <a:ext cx="3993942" cy="5485785"/>
          </a:xfrm>
          <a:prstGeom prst="rect">
            <a:avLst/>
          </a:prstGeom>
        </p:spPr>
      </p:pic>
      <p:cxnSp>
        <p:nvCxnSpPr>
          <p:cNvPr id="19" name="Straight Connector 18">
            <a:extLst>
              <a:ext uri="{FF2B5EF4-FFF2-40B4-BE49-F238E27FC236}">
                <a16:creationId xmlns:a16="http://schemas.microsoft.com/office/drawing/2014/main" id="{640A410A-1838-4131-95A6-2BE4F8D412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09640" y="4388141"/>
            <a:ext cx="58521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0815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60" name="Rectangle 615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45F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691CB2C-CBA6-7850-DA6B-F563682019D9}"/>
              </a:ext>
            </a:extLst>
          </p:cNvPr>
          <p:cNvSpPr>
            <a:spLocks noGrp="1"/>
          </p:cNvSpPr>
          <p:nvPr>
            <p:ph type="title"/>
          </p:nvPr>
        </p:nvSpPr>
        <p:spPr>
          <a:xfrm>
            <a:off x="524256" y="4767072"/>
            <a:ext cx="6594189" cy="1625210"/>
          </a:xfrm>
        </p:spPr>
        <p:txBody>
          <a:bodyPr>
            <a:normAutofit/>
          </a:bodyPr>
          <a:lstStyle/>
          <a:p>
            <a:pPr algn="r"/>
            <a:r>
              <a:rPr lang="en-GB" sz="4600">
                <a:solidFill>
                  <a:srgbClr val="FFFFFF"/>
                </a:solidFill>
              </a:rPr>
              <a:t>                             Introduction</a:t>
            </a:r>
            <a:br>
              <a:rPr lang="en-GB" sz="4600">
                <a:solidFill>
                  <a:srgbClr val="FFFFFF"/>
                </a:solidFill>
              </a:rPr>
            </a:br>
            <a:endParaRPr lang="en-GB" sz="4600">
              <a:solidFill>
                <a:srgbClr val="FFFFFF"/>
              </a:solidFill>
            </a:endParaRPr>
          </a:p>
        </p:txBody>
      </p:sp>
      <p:pic>
        <p:nvPicPr>
          <p:cNvPr id="6146" name="Picture 2">
            <a:extLst>
              <a:ext uri="{FF2B5EF4-FFF2-40B4-BE49-F238E27FC236}">
                <a16:creationId xmlns:a16="http://schemas.microsoft.com/office/drawing/2014/main" id="{5C547E6E-51FA-B495-BA4F-3EB5AB2D88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493" r="1" b="1"/>
          <a:stretch>
            <a:fillRect/>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6161" name="Rectangle 616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Content Placeholder 6">
            <a:extLst>
              <a:ext uri="{FF2B5EF4-FFF2-40B4-BE49-F238E27FC236}">
                <a16:creationId xmlns:a16="http://schemas.microsoft.com/office/drawing/2014/main" id="{EFF31434-0135-1B3F-6179-DFC34F462258}"/>
              </a:ext>
            </a:extLst>
          </p:cNvPr>
          <p:cNvGraphicFramePr>
            <a:graphicFrameLocks noGrp="1"/>
          </p:cNvGraphicFramePr>
          <p:nvPr>
            <p:ph idx="1"/>
            <p:extLst>
              <p:ext uri="{D42A27DB-BD31-4B8C-83A1-F6EECF244321}">
                <p14:modId xmlns:p14="http://schemas.microsoft.com/office/powerpoint/2010/main" val="3683377169"/>
              </p:ext>
            </p:extLst>
          </p:nvPr>
        </p:nvGraphicFramePr>
        <p:xfrm>
          <a:off x="8029319" y="917725"/>
          <a:ext cx="3424739" cy="4852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6767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CC961F-32D2-AEF9-A836-755830FFF3B7}"/>
              </a:ext>
            </a:extLst>
          </p:cNvPr>
          <p:cNvSpPr>
            <a:spLocks noGrp="1"/>
          </p:cNvSpPr>
          <p:nvPr>
            <p:ph type="title"/>
          </p:nvPr>
        </p:nvSpPr>
        <p:spPr>
          <a:xfrm>
            <a:off x="1024128" y="585216"/>
            <a:ext cx="9720072" cy="1499616"/>
          </a:xfrm>
        </p:spPr>
        <p:txBody>
          <a:bodyPr>
            <a:normAutofit/>
          </a:bodyPr>
          <a:lstStyle/>
          <a:p>
            <a:r>
              <a:rPr lang="en-GB" b="1"/>
              <a:t>                </a:t>
            </a:r>
            <a:r>
              <a:rPr lang="en-GB" b="1">
                <a:latin typeface="Arial" panose="020B0604020202020204" pitchFamily="34" charset="0"/>
                <a:cs typeface="Arial" panose="020B0604020202020204" pitchFamily="34" charset="0"/>
              </a:rPr>
              <a:t>Defining Health and Well-being</a:t>
            </a:r>
          </a:p>
        </p:txBody>
      </p:sp>
      <p:graphicFrame>
        <p:nvGraphicFramePr>
          <p:cNvPr id="9" name="Content Placeholder 6">
            <a:extLst>
              <a:ext uri="{FF2B5EF4-FFF2-40B4-BE49-F238E27FC236}">
                <a16:creationId xmlns:a16="http://schemas.microsoft.com/office/drawing/2014/main" id="{7A16DD2A-7F89-BD54-684E-7D537C06F565}"/>
              </a:ext>
            </a:extLst>
          </p:cNvPr>
          <p:cNvGraphicFramePr>
            <a:graphicFrameLocks noGrp="1"/>
          </p:cNvGraphicFramePr>
          <p:nvPr>
            <p:ph idx="1"/>
            <p:extLst>
              <p:ext uri="{D42A27DB-BD31-4B8C-83A1-F6EECF244321}">
                <p14:modId xmlns:p14="http://schemas.microsoft.com/office/powerpoint/2010/main" val="1672620541"/>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463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41E79-E3B1-71C5-C167-579FE7CA8D66}"/>
              </a:ext>
            </a:extLst>
          </p:cNvPr>
          <p:cNvSpPr>
            <a:spLocks noGrp="1"/>
          </p:cNvSpPr>
          <p:nvPr>
            <p:ph type="title"/>
          </p:nvPr>
        </p:nvSpPr>
        <p:spPr>
          <a:xfrm>
            <a:off x="1024128" y="585216"/>
            <a:ext cx="9720072" cy="1499616"/>
          </a:xfrm>
        </p:spPr>
        <p:txBody>
          <a:bodyPr>
            <a:normAutofit/>
          </a:bodyPr>
          <a:lstStyle/>
          <a:p>
            <a:r>
              <a:rPr lang="en-GB" dirty="0"/>
              <a:t>           </a:t>
            </a:r>
            <a:r>
              <a:rPr lang="en-GB" b="1" dirty="0">
                <a:latin typeface="Arial" panose="020B0604020202020204" pitchFamily="34" charset="0"/>
                <a:cs typeface="Arial" panose="020B0604020202020204" pitchFamily="34" charset="0"/>
              </a:rPr>
              <a:t>Sustainable Development and Health</a:t>
            </a:r>
          </a:p>
        </p:txBody>
      </p:sp>
      <p:pic>
        <p:nvPicPr>
          <p:cNvPr id="5122" name="Picture 2">
            <a:extLst>
              <a:ext uri="{FF2B5EF4-FFF2-40B4-BE49-F238E27FC236}">
                <a16:creationId xmlns:a16="http://schemas.microsoft.com/office/drawing/2014/main" id="{206D781E-2694-1AD9-BC7E-EE3CD66C8A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8364"/>
          <a:stretch>
            <a:fillRect/>
          </a:stretch>
        </p:blipFill>
        <p:spPr bwMode="auto">
          <a:xfrm>
            <a:off x="6217922" y="2286000"/>
            <a:ext cx="4526278" cy="402336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D74D9B5D-816C-29C5-647E-BCA028C6F93D}"/>
              </a:ext>
            </a:extLst>
          </p:cNvPr>
          <p:cNvGraphicFramePr>
            <a:graphicFrameLocks noGrp="1"/>
          </p:cNvGraphicFramePr>
          <p:nvPr>
            <p:ph idx="1"/>
            <p:extLst>
              <p:ext uri="{D42A27DB-BD31-4B8C-83A1-F6EECF244321}">
                <p14:modId xmlns:p14="http://schemas.microsoft.com/office/powerpoint/2010/main" val="1120184420"/>
              </p:ext>
            </p:extLst>
          </p:nvPr>
        </p:nvGraphicFramePr>
        <p:xfrm>
          <a:off x="1024128" y="2286000"/>
          <a:ext cx="475488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9199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F67A9A9E-9100-7940-FA9F-10A46808D213}"/>
              </a:ext>
            </a:extLst>
          </p:cNvPr>
          <p:cNvPicPr>
            <a:picLocks noChangeAspect="1" noChangeArrowheads="1"/>
          </p:cNvPicPr>
          <p:nvPr/>
        </p:nvPicPr>
        <p:blipFill>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t="17582"/>
          <a:stretch>
            <a:fillRect/>
          </a:stretch>
        </p:blipFill>
        <p:spPr bwMode="auto">
          <a:xfrm>
            <a:off x="20" y="10"/>
            <a:ext cx="12191980" cy="68579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BD5C5D5-AF15-C31A-73A1-E42DC284CECD}"/>
              </a:ext>
            </a:extLst>
          </p:cNvPr>
          <p:cNvSpPr>
            <a:spLocks noGrp="1"/>
          </p:cNvSpPr>
          <p:nvPr>
            <p:ph type="title"/>
          </p:nvPr>
        </p:nvSpPr>
        <p:spPr>
          <a:xfrm>
            <a:off x="1024128" y="585216"/>
            <a:ext cx="9720072" cy="1499616"/>
          </a:xfrm>
        </p:spPr>
        <p:txBody>
          <a:bodyPr>
            <a:normAutofit/>
          </a:bodyPr>
          <a:lstStyle/>
          <a:p>
            <a:r>
              <a:rPr lang="en-GB" sz="4600"/>
              <a:t> </a:t>
            </a:r>
            <a:r>
              <a:rPr lang="en-GB" sz="4600" b="1">
                <a:latin typeface="Arial" panose="020B0604020202020204" pitchFamily="34" charset="0"/>
                <a:cs typeface="Arial" panose="020B0604020202020204" pitchFamily="34" charset="0"/>
              </a:rPr>
              <a:t>Sustainable Development and Health in the UK</a:t>
            </a:r>
            <a:endParaRPr lang="en-GB" sz="4600"/>
          </a:p>
        </p:txBody>
      </p:sp>
      <p:cxnSp>
        <p:nvCxnSpPr>
          <p:cNvPr id="2059" name="Straight Connector 2058">
            <a:extLst>
              <a:ext uri="{FF2B5EF4-FFF2-40B4-BE49-F238E27FC236}">
                <a16:creationId xmlns:a16="http://schemas.microsoft.com/office/drawing/2014/main" id="{3FEFDF7D-B17C-4F16-B8BE-C55FFC7E29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296B726-2029-4AB5-B2FC-0A3239ED49C4}"/>
              </a:ext>
            </a:extLst>
          </p:cNvPr>
          <p:cNvGraphicFramePr>
            <a:graphicFrameLocks noGrp="1"/>
          </p:cNvGraphicFramePr>
          <p:nvPr>
            <p:ph idx="1"/>
            <p:extLst>
              <p:ext uri="{D42A27DB-BD31-4B8C-83A1-F6EECF244321}">
                <p14:modId xmlns:p14="http://schemas.microsoft.com/office/powerpoint/2010/main" val="1137724231"/>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060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70BFD-58AF-559E-AEA3-8EF15EBF17F2}"/>
              </a:ext>
            </a:extLst>
          </p:cNvPr>
          <p:cNvSpPr>
            <a:spLocks noGrp="1"/>
          </p:cNvSpPr>
          <p:nvPr>
            <p:ph type="title"/>
          </p:nvPr>
        </p:nvSpPr>
        <p:spPr>
          <a:xfrm>
            <a:off x="1024128" y="585216"/>
            <a:ext cx="9720072" cy="1499616"/>
          </a:xfrm>
        </p:spPr>
        <p:txBody>
          <a:bodyPr>
            <a:normAutofit/>
          </a:bodyPr>
          <a:lstStyle/>
          <a:p>
            <a:r>
              <a:rPr lang="en-GB" sz="4000" dirty="0">
                <a:latin typeface="Arial" panose="020B0604020202020204" pitchFamily="34" charset="0"/>
                <a:cs typeface="Arial" panose="020B0604020202020204" pitchFamily="34" charset="0"/>
              </a:rPr>
              <a:t>Theoretical</a:t>
            </a:r>
            <a:r>
              <a:rPr lang="en-GB" dirty="0">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perspectives</a:t>
            </a:r>
            <a:r>
              <a:rPr lang="en-GB" dirty="0"/>
              <a:t> </a:t>
            </a:r>
          </a:p>
        </p:txBody>
      </p:sp>
      <p:graphicFrame>
        <p:nvGraphicFramePr>
          <p:cNvPr id="5" name="Content Placeholder 2">
            <a:extLst>
              <a:ext uri="{FF2B5EF4-FFF2-40B4-BE49-F238E27FC236}">
                <a16:creationId xmlns:a16="http://schemas.microsoft.com/office/drawing/2014/main" id="{BEFFB579-4DFE-3E6B-5051-196CCE7D5146}"/>
              </a:ext>
            </a:extLst>
          </p:cNvPr>
          <p:cNvGraphicFramePr>
            <a:graphicFrameLocks noGrp="1"/>
          </p:cNvGraphicFramePr>
          <p:nvPr>
            <p:ph idx="1"/>
            <p:extLst>
              <p:ext uri="{D42A27DB-BD31-4B8C-83A1-F6EECF244321}">
                <p14:modId xmlns:p14="http://schemas.microsoft.com/office/powerpoint/2010/main" val="308342297"/>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2900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F541C-22EF-CD1D-810C-2F7C02D3C764}"/>
              </a:ext>
            </a:extLst>
          </p:cNvPr>
          <p:cNvSpPr>
            <a:spLocks noGrp="1"/>
          </p:cNvSpPr>
          <p:nvPr>
            <p:ph type="title"/>
          </p:nvPr>
        </p:nvSpPr>
        <p:spPr>
          <a:xfrm>
            <a:off x="1024128" y="350325"/>
            <a:ext cx="6066818" cy="1008692"/>
          </a:xfrm>
        </p:spPr>
        <p:txBody>
          <a:bodyPr>
            <a:normAutofit/>
          </a:bodyPr>
          <a:lstStyle/>
          <a:p>
            <a:r>
              <a:rPr lang="en-GB" sz="3600" dirty="0">
                <a:latin typeface="Arial" panose="020B0604020202020204" pitchFamily="34" charset="0"/>
                <a:cs typeface="Arial" panose="020B0604020202020204" pitchFamily="34" charset="0"/>
              </a:rPr>
              <a:t>Theoretical perspectives</a:t>
            </a:r>
            <a:r>
              <a:rPr lang="en-GB" sz="3600" dirty="0"/>
              <a:t> </a:t>
            </a:r>
          </a:p>
        </p:txBody>
      </p:sp>
      <p:sp>
        <p:nvSpPr>
          <p:cNvPr id="3" name="Content Placeholder 2">
            <a:extLst>
              <a:ext uri="{FF2B5EF4-FFF2-40B4-BE49-F238E27FC236}">
                <a16:creationId xmlns:a16="http://schemas.microsoft.com/office/drawing/2014/main" id="{367B8D2F-978D-40C2-E6E5-A5A1C392DC18}"/>
              </a:ext>
            </a:extLst>
          </p:cNvPr>
          <p:cNvSpPr>
            <a:spLocks noGrp="1"/>
          </p:cNvSpPr>
          <p:nvPr>
            <p:ph idx="1"/>
          </p:nvPr>
        </p:nvSpPr>
        <p:spPr>
          <a:xfrm>
            <a:off x="1024128" y="1484851"/>
            <a:ext cx="6066818" cy="4824509"/>
          </a:xfrm>
        </p:spPr>
        <p:txBody>
          <a:bodyPr>
            <a:normAutofit fontScale="85000" lnSpcReduction="20000"/>
          </a:bodyPr>
          <a:lstStyle/>
          <a:p>
            <a:r>
              <a:rPr lang="en-GB" sz="1800" b="1" dirty="0">
                <a:latin typeface="Arial" panose="020B0604020202020204" pitchFamily="34" charset="0"/>
                <a:cs typeface="Arial" panose="020B0604020202020204" pitchFamily="34" charset="0"/>
              </a:rPr>
              <a:t>The Social Gradient Theory: </a:t>
            </a:r>
            <a:r>
              <a:rPr lang="en-GB" sz="1800" dirty="0">
                <a:latin typeface="Arial" panose="020B0604020202020204" pitchFamily="34" charset="0"/>
                <a:cs typeface="Arial" panose="020B0604020202020204" pitchFamily="34" charset="0"/>
              </a:rPr>
              <a:t>Sir Michael Marmot’s work underpins almost all UK health inequality policy.</a:t>
            </a:r>
          </a:p>
          <a:p>
            <a:r>
              <a:rPr lang="en-GB" sz="1800" dirty="0">
                <a:latin typeface="Arial" panose="020B0604020202020204" pitchFamily="34" charset="0"/>
                <a:cs typeface="Arial" panose="020B0604020202020204" pitchFamily="34" charset="0"/>
              </a:rPr>
              <a:t>Core idea: Health improves at every step up the socioeconomic ladder and worsens at every step down.</a:t>
            </a:r>
            <a:br>
              <a:rPr lang="en-GB" sz="1800" dirty="0">
                <a:latin typeface="Arial" panose="020B0604020202020204" pitchFamily="34" charset="0"/>
                <a:cs typeface="Arial" panose="020B0604020202020204" pitchFamily="34" charset="0"/>
              </a:rPr>
            </a:br>
            <a:r>
              <a:rPr lang="en-US" altLang="en-US" sz="1800" dirty="0">
                <a:latin typeface="Arial" panose="020B0604020202020204" pitchFamily="34" charset="0"/>
                <a:cs typeface="Arial" panose="020B0604020202020204" pitchFamily="34" charset="0"/>
              </a:rPr>
              <a:t>People in the highest socioeconomic groups have </a:t>
            </a:r>
            <a:r>
              <a:rPr lang="en-GB" altLang="en-US" sz="1800" dirty="0">
                <a:latin typeface="Arial" panose="020B0604020202020204" pitchFamily="34" charset="0"/>
                <a:cs typeface="Arial" panose="020B0604020202020204" pitchFamily="34" charset="0"/>
              </a:rPr>
              <a:t>better health outcomes than those in the lowest groups</a:t>
            </a:r>
            <a:r>
              <a:rPr lang="en-US" altLang="en-US"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For example, life expectancy: People in the most deprived areas live 7–10 years less than those in the most affluent, and healthy life expectancy differs by 18–20 years</a:t>
            </a:r>
          </a:p>
          <a:p>
            <a:r>
              <a:rPr lang="en-GB" sz="1800" b="1" dirty="0">
                <a:latin typeface="Arial" panose="020B0604020202020204" pitchFamily="34" charset="0"/>
                <a:cs typeface="Arial" panose="020B0604020202020204" pitchFamily="34" charset="0"/>
              </a:rPr>
              <a:t>Material pathway</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Access to safe housing, nutritious food, green space, and transport directly affects health</a:t>
            </a:r>
          </a:p>
          <a:p>
            <a:r>
              <a:rPr lang="en-GB" sz="1800" dirty="0"/>
              <a:t> </a:t>
            </a:r>
            <a:r>
              <a:rPr lang="en-GB" sz="1800" b="1" dirty="0">
                <a:latin typeface="Arial" panose="020B0604020202020204" pitchFamily="34" charset="0"/>
                <a:cs typeface="Arial" panose="020B0604020202020204" pitchFamily="34" charset="0"/>
              </a:rPr>
              <a:t>Structural pathway</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Policies determine income distribution, welfare support, employment rights, and housing quality.</a:t>
            </a:r>
          </a:p>
          <a:p>
            <a:endParaRPr lang="en-US" altLang="en-US" sz="1000" dirty="0">
              <a:latin typeface="Arial" panose="020B0604020202020204" pitchFamily="34" charset="0"/>
            </a:endParaRPr>
          </a:p>
          <a:p>
            <a:endParaRPr lang="en-US" altLang="en-US" sz="1000" dirty="0">
              <a:latin typeface="Arial" panose="020B0604020202020204" pitchFamily="34" charset="0"/>
            </a:endParaRPr>
          </a:p>
          <a:p>
            <a:endParaRPr lang="en-US" altLang="en-US" sz="1000" dirty="0">
              <a:latin typeface="Arial" panose="020B0604020202020204" pitchFamily="34" charset="0"/>
            </a:endParaRPr>
          </a:p>
          <a:p>
            <a:r>
              <a:rPr lang="en-US" altLang="en-US" sz="1400" dirty="0">
                <a:latin typeface="Arial" panose="020B0604020202020204" pitchFamily="34" charset="0"/>
              </a:rPr>
              <a:t>                                     (Taws et al 2025)</a:t>
            </a:r>
          </a:p>
        </p:txBody>
      </p:sp>
      <p:pic>
        <p:nvPicPr>
          <p:cNvPr id="3078" name="Picture 6">
            <a:extLst>
              <a:ext uri="{FF2B5EF4-FFF2-40B4-BE49-F238E27FC236}">
                <a16:creationId xmlns:a16="http://schemas.microsoft.com/office/drawing/2014/main" id="{E66AA527-77FD-13E3-2E99-C693F18965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2921" r="31919" b="-1"/>
          <a:stretch>
            <a:fillRect/>
          </a:stretch>
        </p:blipFill>
        <p:spPr bwMode="auto">
          <a:xfrm>
            <a:off x="7552266" y="10"/>
            <a:ext cx="463973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6325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6E6C4-6071-21C6-DB96-A583A56DB37B}"/>
              </a:ext>
            </a:extLst>
          </p:cNvPr>
          <p:cNvSpPr>
            <a:spLocks noGrp="1"/>
          </p:cNvSpPr>
          <p:nvPr>
            <p:ph type="title"/>
          </p:nvPr>
        </p:nvSpPr>
        <p:spPr>
          <a:xfrm>
            <a:off x="1024128" y="585216"/>
            <a:ext cx="9720072" cy="1499616"/>
          </a:xfrm>
        </p:spPr>
        <p:txBody>
          <a:bodyPr>
            <a:normAutofit/>
          </a:bodyPr>
          <a:lstStyle/>
          <a:p>
            <a:r>
              <a:rPr lang="en-GB" dirty="0"/>
              <a:t>             </a:t>
            </a:r>
            <a:r>
              <a:rPr lang="en-GB" sz="4000" dirty="0">
                <a:latin typeface="Arial" panose="020B0604020202020204" pitchFamily="34" charset="0"/>
                <a:cs typeface="Arial" panose="020B0604020202020204" pitchFamily="34" charset="0"/>
              </a:rPr>
              <a:t>Policies and governance </a:t>
            </a:r>
          </a:p>
        </p:txBody>
      </p:sp>
      <p:graphicFrame>
        <p:nvGraphicFramePr>
          <p:cNvPr id="5" name="Content Placeholder 2">
            <a:extLst>
              <a:ext uri="{FF2B5EF4-FFF2-40B4-BE49-F238E27FC236}">
                <a16:creationId xmlns:a16="http://schemas.microsoft.com/office/drawing/2014/main" id="{B073A6B4-A66D-96A4-D7A8-EE8BE8DA4B1E}"/>
              </a:ext>
            </a:extLst>
          </p:cNvPr>
          <p:cNvGraphicFramePr>
            <a:graphicFrameLocks noGrp="1"/>
          </p:cNvGraphicFramePr>
          <p:nvPr>
            <p:ph idx="1"/>
            <p:extLst>
              <p:ext uri="{D42A27DB-BD31-4B8C-83A1-F6EECF244321}">
                <p14:modId xmlns:p14="http://schemas.microsoft.com/office/powerpoint/2010/main" val="2863541612"/>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2510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A13A6-763C-7A4C-8435-E0F2B3DD0F94}"/>
              </a:ext>
            </a:extLst>
          </p:cNvPr>
          <p:cNvSpPr>
            <a:spLocks noGrp="1"/>
          </p:cNvSpPr>
          <p:nvPr>
            <p:ph type="title"/>
          </p:nvPr>
        </p:nvSpPr>
        <p:spPr>
          <a:xfrm>
            <a:off x="1024128" y="585216"/>
            <a:ext cx="9720072" cy="1499616"/>
          </a:xfrm>
        </p:spPr>
        <p:txBody>
          <a:bodyPr>
            <a:normAutofit/>
          </a:bodyPr>
          <a:lstStyle/>
          <a:p>
            <a:r>
              <a:rPr lang="en-GB" sz="4000" dirty="0">
                <a:latin typeface="Arial" panose="020B0604020202020204" pitchFamily="34" charset="0"/>
                <a:cs typeface="Arial" panose="020B0604020202020204" pitchFamily="34" charset="0"/>
              </a:rPr>
              <a:t>Critical analysis challenges to POLICY IMPLEMENTATION</a:t>
            </a:r>
          </a:p>
        </p:txBody>
      </p:sp>
      <p:graphicFrame>
        <p:nvGraphicFramePr>
          <p:cNvPr id="5" name="Content Placeholder 2">
            <a:extLst>
              <a:ext uri="{FF2B5EF4-FFF2-40B4-BE49-F238E27FC236}">
                <a16:creationId xmlns:a16="http://schemas.microsoft.com/office/drawing/2014/main" id="{E4A3DA16-2236-7454-C430-9FC468EA97B4}"/>
              </a:ext>
            </a:extLst>
          </p:cNvPr>
          <p:cNvGraphicFramePr>
            <a:graphicFrameLocks noGrp="1"/>
          </p:cNvGraphicFramePr>
          <p:nvPr>
            <p:ph idx="1"/>
            <p:extLst>
              <p:ext uri="{D42A27DB-BD31-4B8C-83A1-F6EECF244321}">
                <p14:modId xmlns:p14="http://schemas.microsoft.com/office/powerpoint/2010/main" val="663669558"/>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9944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539D9-C3BE-8587-684B-DB4778DED7CF}"/>
              </a:ext>
            </a:extLst>
          </p:cNvPr>
          <p:cNvSpPr>
            <a:spLocks noGrp="1"/>
          </p:cNvSpPr>
          <p:nvPr>
            <p:ph type="title"/>
          </p:nvPr>
        </p:nvSpPr>
        <p:spPr>
          <a:xfrm>
            <a:off x="643468" y="643467"/>
            <a:ext cx="3415612" cy="5571066"/>
          </a:xfrm>
        </p:spPr>
        <p:txBody>
          <a:bodyPr>
            <a:normAutofit/>
          </a:bodyPr>
          <a:lstStyle/>
          <a:p>
            <a:r>
              <a:rPr lang="en-GB" dirty="0">
                <a:solidFill>
                  <a:schemeClr val="tx1"/>
                </a:solidFill>
              </a:rPr>
              <a:t>    Service Delivery: Integration in Practice</a:t>
            </a:r>
          </a:p>
        </p:txBody>
      </p:sp>
      <p:graphicFrame>
        <p:nvGraphicFramePr>
          <p:cNvPr id="5" name="Content Placeholder 2">
            <a:extLst>
              <a:ext uri="{FF2B5EF4-FFF2-40B4-BE49-F238E27FC236}">
                <a16:creationId xmlns:a16="http://schemas.microsoft.com/office/drawing/2014/main" id="{207BD190-98F3-9C13-C098-AD62195DBF48}"/>
              </a:ext>
            </a:extLst>
          </p:cNvPr>
          <p:cNvGraphicFramePr>
            <a:graphicFrameLocks noGrp="1"/>
          </p:cNvGraphicFramePr>
          <p:nvPr>
            <p:ph idx="1"/>
            <p:extLst>
              <p:ext uri="{D42A27DB-BD31-4B8C-83A1-F6EECF244321}">
                <p14:modId xmlns:p14="http://schemas.microsoft.com/office/powerpoint/2010/main" val="3768505223"/>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1950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895389E-9D35-D770-0915-484D8F809616}"/>
              </a:ext>
            </a:extLst>
          </p:cNvPr>
          <p:cNvPicPr>
            <a:picLocks noChangeAspect="1"/>
          </p:cNvPicPr>
          <p:nvPr/>
        </p:nvPicPr>
        <p:blipFill>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t="15340" b="28410"/>
          <a:stretch>
            <a:fillRect/>
          </a:stretch>
        </p:blipFill>
        <p:spPr>
          <a:xfrm>
            <a:off x="20" y="10"/>
            <a:ext cx="12191980" cy="6857989"/>
          </a:xfrm>
          <a:prstGeom prst="rect">
            <a:avLst/>
          </a:prstGeom>
        </p:spPr>
      </p:pic>
      <p:sp>
        <p:nvSpPr>
          <p:cNvPr id="2" name="Title 1">
            <a:extLst>
              <a:ext uri="{FF2B5EF4-FFF2-40B4-BE49-F238E27FC236}">
                <a16:creationId xmlns:a16="http://schemas.microsoft.com/office/drawing/2014/main" id="{0B2BF830-BDED-1436-8194-617EDB101E78}"/>
              </a:ext>
            </a:extLst>
          </p:cNvPr>
          <p:cNvSpPr>
            <a:spLocks noGrp="1"/>
          </p:cNvSpPr>
          <p:nvPr>
            <p:ph type="title"/>
          </p:nvPr>
        </p:nvSpPr>
        <p:spPr>
          <a:xfrm>
            <a:off x="1024128" y="585216"/>
            <a:ext cx="9720072" cy="1499616"/>
          </a:xfrm>
        </p:spPr>
        <p:txBody>
          <a:bodyPr>
            <a:normAutofit/>
          </a:bodyPr>
          <a:lstStyle/>
          <a:p>
            <a:br>
              <a:rPr lang="en-GB" dirty="0"/>
            </a:br>
            <a:r>
              <a:rPr lang="en-GB" dirty="0"/>
              <a:t>            Public Health and Prevention</a:t>
            </a:r>
          </a:p>
        </p:txBody>
      </p:sp>
      <p:cxnSp>
        <p:nvCxnSpPr>
          <p:cNvPr id="7" name="Straight Connector 6">
            <a:extLst>
              <a:ext uri="{FF2B5EF4-FFF2-40B4-BE49-F238E27FC236}">
                <a16:creationId xmlns:a16="http://schemas.microsoft.com/office/drawing/2014/main" id="{3FEFDF7D-B17C-4F16-B8BE-C55FFC7E29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E87C60E-8017-F878-24C4-70B6C9D73157}"/>
              </a:ext>
            </a:extLst>
          </p:cNvPr>
          <p:cNvGraphicFramePr>
            <a:graphicFrameLocks noGrp="1"/>
          </p:cNvGraphicFramePr>
          <p:nvPr>
            <p:ph idx="1"/>
            <p:extLst>
              <p:ext uri="{D42A27DB-BD31-4B8C-83A1-F6EECF244321}">
                <p14:modId xmlns:p14="http://schemas.microsoft.com/office/powerpoint/2010/main" val="1513701631"/>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0413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B50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46F41C-2846-48DD-C1B6-18A96AE08399}"/>
              </a:ext>
            </a:extLst>
          </p:cNvPr>
          <p:cNvSpPr>
            <a:spLocks noGrp="1"/>
          </p:cNvSpPr>
          <p:nvPr>
            <p:ph type="title"/>
          </p:nvPr>
        </p:nvSpPr>
        <p:spPr>
          <a:xfrm>
            <a:off x="1024128" y="585216"/>
            <a:ext cx="6007027" cy="1499616"/>
          </a:xfrm>
        </p:spPr>
        <p:txBody>
          <a:bodyPr>
            <a:normAutofit/>
          </a:bodyPr>
          <a:lstStyle/>
          <a:p>
            <a:r>
              <a:rPr lang="en-GB" sz="3500" dirty="0">
                <a:solidFill>
                  <a:srgbClr val="FFFFFF"/>
                </a:solidFill>
                <a:latin typeface="Arial" panose="020B0604020202020204" pitchFamily="34" charset="0"/>
                <a:cs typeface="Arial" panose="020B0604020202020204" pitchFamily="34" charset="0"/>
              </a:rPr>
              <a:t>Example of successful initiatives</a:t>
            </a:r>
          </a:p>
        </p:txBody>
      </p:sp>
      <p:cxnSp>
        <p:nvCxnSpPr>
          <p:cNvPr id="2057" name="Straight Connector 2056">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2050" name="Picture 2" descr="Woman lights a cigarette">
            <a:extLst>
              <a:ext uri="{FF2B5EF4-FFF2-40B4-BE49-F238E27FC236}">
                <a16:creationId xmlns:a16="http://schemas.microsoft.com/office/drawing/2014/main" id="{022CC6CD-B5FA-69CB-75AD-AA9090EA4D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9490" r="25350" b="-1"/>
          <a:stretch>
            <a:fillRect/>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A5FD301D-EC5B-3748-E982-0BEEE747D98D}"/>
              </a:ext>
            </a:extLst>
          </p:cNvPr>
          <p:cNvGraphicFramePr>
            <a:graphicFrameLocks noGrp="1"/>
          </p:cNvGraphicFramePr>
          <p:nvPr>
            <p:ph idx="1"/>
            <p:extLst>
              <p:ext uri="{D42A27DB-BD31-4B8C-83A1-F6EECF244321}">
                <p14:modId xmlns:p14="http://schemas.microsoft.com/office/powerpoint/2010/main" val="1770848068"/>
              </p:ext>
            </p:extLst>
          </p:nvPr>
        </p:nvGraphicFramePr>
        <p:xfrm>
          <a:off x="1024128" y="2286000"/>
          <a:ext cx="6007027"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2630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16313-66FF-E908-830E-452D2A669B4E}"/>
              </a:ext>
            </a:extLst>
          </p:cNvPr>
          <p:cNvSpPr>
            <a:spLocks noGrp="1"/>
          </p:cNvSpPr>
          <p:nvPr>
            <p:ph type="title"/>
          </p:nvPr>
        </p:nvSpPr>
        <p:spPr>
          <a:xfrm>
            <a:off x="841248" y="343430"/>
            <a:ext cx="10512552" cy="749788"/>
          </a:xfrm>
        </p:spPr>
        <p:txBody>
          <a:bodyPr>
            <a:normAutofit/>
          </a:bodyPr>
          <a:lstStyle/>
          <a:p>
            <a:r>
              <a:rPr lang="en-GB" sz="4000" dirty="0"/>
              <a:t>                        Equity and Access</a:t>
            </a:r>
          </a:p>
        </p:txBody>
      </p:sp>
      <p:graphicFrame>
        <p:nvGraphicFramePr>
          <p:cNvPr id="5" name="Content Placeholder 2">
            <a:extLst>
              <a:ext uri="{FF2B5EF4-FFF2-40B4-BE49-F238E27FC236}">
                <a16:creationId xmlns:a16="http://schemas.microsoft.com/office/drawing/2014/main" id="{9D94F627-0C88-D3D6-3A47-449136A8B36E}"/>
              </a:ext>
            </a:extLst>
          </p:cNvPr>
          <p:cNvGraphicFramePr>
            <a:graphicFrameLocks noGrp="1"/>
          </p:cNvGraphicFramePr>
          <p:nvPr>
            <p:ph idx="1"/>
            <p:extLst>
              <p:ext uri="{D42A27DB-BD31-4B8C-83A1-F6EECF244321}">
                <p14:modId xmlns:p14="http://schemas.microsoft.com/office/powerpoint/2010/main" val="2434488760"/>
              </p:ext>
            </p:extLst>
          </p:nvPr>
        </p:nvGraphicFramePr>
        <p:xfrm>
          <a:off x="4636008" y="1843283"/>
          <a:ext cx="6717792" cy="4285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6" name="Picture 4">
            <a:extLst>
              <a:ext uri="{FF2B5EF4-FFF2-40B4-BE49-F238E27FC236}">
                <a16:creationId xmlns:a16="http://schemas.microsoft.com/office/drawing/2014/main" id="{0302CA61-2C28-CF0B-FCC6-A9C0837FF0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004" y="1368520"/>
            <a:ext cx="3667432" cy="439626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52C9C7F0-49E3-F544-815B-D13BAFFCCEFA}"/>
              </a:ext>
            </a:extLst>
          </p:cNvPr>
          <p:cNvSpPr/>
          <p:nvPr/>
        </p:nvSpPr>
        <p:spPr>
          <a:xfrm>
            <a:off x="794004" y="5742039"/>
            <a:ext cx="2487562" cy="8781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en-US" dirty="0">
                <a:solidFill>
                  <a:schemeClr val="tx1"/>
                </a:solidFill>
                <a:latin typeface="Arial" panose="020B0604020202020204" pitchFamily="34" charset="0"/>
                <a:cs typeface="Arial" panose="020B0604020202020204" pitchFamily="34" charset="0"/>
              </a:rPr>
              <a:t>Higginson, T. W (2026)</a:t>
            </a:r>
            <a:endParaRPr lang="en-GB" dirty="0"/>
          </a:p>
        </p:txBody>
      </p:sp>
    </p:spTree>
    <p:extLst>
      <p:ext uri="{BB962C8B-B14F-4D97-AF65-F5344CB8AC3E}">
        <p14:creationId xmlns:p14="http://schemas.microsoft.com/office/powerpoint/2010/main" val="171916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3C854-2F12-9747-A30C-D3E68B19B8BC}"/>
              </a:ext>
            </a:extLst>
          </p:cNvPr>
          <p:cNvSpPr>
            <a:spLocks noGrp="1"/>
          </p:cNvSpPr>
          <p:nvPr>
            <p:ph type="title"/>
          </p:nvPr>
        </p:nvSpPr>
        <p:spPr>
          <a:xfrm>
            <a:off x="1024128" y="585216"/>
            <a:ext cx="9720072" cy="1499616"/>
          </a:xfrm>
        </p:spPr>
        <p:txBody>
          <a:bodyPr>
            <a:normAutofit/>
          </a:bodyPr>
          <a:lstStyle/>
          <a:p>
            <a:r>
              <a:rPr lang="en-GB"/>
              <a:t>        Future Directions</a:t>
            </a:r>
          </a:p>
        </p:txBody>
      </p:sp>
      <p:graphicFrame>
        <p:nvGraphicFramePr>
          <p:cNvPr id="5" name="Content Placeholder 2">
            <a:extLst>
              <a:ext uri="{FF2B5EF4-FFF2-40B4-BE49-F238E27FC236}">
                <a16:creationId xmlns:a16="http://schemas.microsoft.com/office/drawing/2014/main" id="{42FAA6D8-B776-1C02-E9C8-64B9387526F2}"/>
              </a:ext>
            </a:extLst>
          </p:cNvPr>
          <p:cNvGraphicFramePr>
            <a:graphicFrameLocks noGrp="1"/>
          </p:cNvGraphicFramePr>
          <p:nvPr>
            <p:ph idx="1"/>
            <p:extLst>
              <p:ext uri="{D42A27DB-BD31-4B8C-83A1-F6EECF244321}">
                <p14:modId xmlns:p14="http://schemas.microsoft.com/office/powerpoint/2010/main" val="3573131586"/>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232C6A01-50A6-B868-2D88-B6544D9F6226}"/>
                  </a:ext>
                </a:extLst>
              </p14:cNvPr>
              <p14:cNvContentPartPr/>
              <p14:nvPr/>
            </p14:nvContentPartPr>
            <p14:xfrm>
              <a:off x="12471194" y="572673"/>
              <a:ext cx="360" cy="360"/>
            </p14:xfrm>
          </p:contentPart>
        </mc:Choice>
        <mc:Fallback xmlns="">
          <p:pic>
            <p:nvPicPr>
              <p:cNvPr id="7" name="Ink 6">
                <a:extLst>
                  <a:ext uri="{FF2B5EF4-FFF2-40B4-BE49-F238E27FC236}">
                    <a16:creationId xmlns:a16="http://schemas.microsoft.com/office/drawing/2014/main" id="{232C6A01-50A6-B868-2D88-B6544D9F6226}"/>
                  </a:ext>
                </a:extLst>
              </p:cNvPr>
              <p:cNvPicPr/>
              <p:nvPr/>
            </p:nvPicPr>
            <p:blipFill>
              <a:blip r:embed="rId8"/>
              <a:stretch>
                <a:fillRect/>
              </a:stretch>
            </p:blipFill>
            <p:spPr>
              <a:xfrm>
                <a:off x="12462194" y="564033"/>
                <a:ext cx="18000" cy="18000"/>
              </a:xfrm>
              <a:prstGeom prst="rect">
                <a:avLst/>
              </a:prstGeom>
            </p:spPr>
          </p:pic>
        </mc:Fallback>
      </mc:AlternateContent>
      <p:cxnSp>
        <p:nvCxnSpPr>
          <p:cNvPr id="9" name="Straight Arrow Connector 8">
            <a:extLst>
              <a:ext uri="{FF2B5EF4-FFF2-40B4-BE49-F238E27FC236}">
                <a16:creationId xmlns:a16="http://schemas.microsoft.com/office/drawing/2014/main" id="{A8820C6D-5418-9A0A-758B-25753174581B}"/>
              </a:ext>
            </a:extLst>
          </p:cNvPr>
          <p:cNvCxnSpPr>
            <a:cxnSpLocks/>
          </p:cNvCxnSpPr>
          <p:nvPr/>
        </p:nvCxnSpPr>
        <p:spPr>
          <a:xfrm>
            <a:off x="2357610" y="4186410"/>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Arrow: Down 18">
            <a:extLst>
              <a:ext uri="{FF2B5EF4-FFF2-40B4-BE49-F238E27FC236}">
                <a16:creationId xmlns:a16="http://schemas.microsoft.com/office/drawing/2014/main" id="{F1BF3E58-9C9B-96A9-E66B-302A29890579}"/>
              </a:ext>
            </a:extLst>
          </p:cNvPr>
          <p:cNvSpPr/>
          <p:nvPr/>
        </p:nvSpPr>
        <p:spPr>
          <a:xfrm>
            <a:off x="5656812" y="4224969"/>
            <a:ext cx="45719" cy="12669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Down 19">
            <a:extLst>
              <a:ext uri="{FF2B5EF4-FFF2-40B4-BE49-F238E27FC236}">
                <a16:creationId xmlns:a16="http://schemas.microsoft.com/office/drawing/2014/main" id="{29150857-C994-105F-CF28-BD43DF3382DD}"/>
              </a:ext>
            </a:extLst>
          </p:cNvPr>
          <p:cNvSpPr/>
          <p:nvPr/>
        </p:nvSpPr>
        <p:spPr>
          <a:xfrm>
            <a:off x="9048405" y="4224969"/>
            <a:ext cx="45719" cy="457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Down 20">
            <a:extLst>
              <a:ext uri="{FF2B5EF4-FFF2-40B4-BE49-F238E27FC236}">
                <a16:creationId xmlns:a16="http://schemas.microsoft.com/office/drawing/2014/main" id="{D2C4098A-F1A9-D5EE-3279-58ED1EDB228F}"/>
              </a:ext>
            </a:extLst>
          </p:cNvPr>
          <p:cNvSpPr/>
          <p:nvPr/>
        </p:nvSpPr>
        <p:spPr>
          <a:xfrm>
            <a:off x="2377440" y="4224969"/>
            <a:ext cx="45719" cy="457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3207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9B094CB-AD06-E5D4-3772-F613616FB28B}"/>
              </a:ext>
            </a:extLst>
          </p:cNvPr>
          <p:cNvSpPr>
            <a:spLocks noGrp="1"/>
          </p:cNvSpPr>
          <p:nvPr>
            <p:ph type="title"/>
          </p:nvPr>
        </p:nvSpPr>
        <p:spPr>
          <a:xfrm>
            <a:off x="1143000" y="990599"/>
            <a:ext cx="9906000" cy="685800"/>
          </a:xfrm>
        </p:spPr>
        <p:txBody>
          <a:bodyPr anchor="t">
            <a:normAutofit/>
          </a:bodyPr>
          <a:lstStyle/>
          <a:p>
            <a:r>
              <a:rPr lang="en-GB" sz="4000" dirty="0"/>
              <a:t>                                   </a:t>
            </a:r>
            <a:r>
              <a:rPr lang="en-GB" sz="4000" dirty="0">
                <a:latin typeface="Arial" panose="020B0604020202020204" pitchFamily="34" charset="0"/>
                <a:cs typeface="Arial" panose="020B0604020202020204" pitchFamily="34" charset="0"/>
              </a:rPr>
              <a:t>conclusion</a:t>
            </a:r>
          </a:p>
        </p:txBody>
      </p:sp>
      <p:graphicFrame>
        <p:nvGraphicFramePr>
          <p:cNvPr id="6" name="Content Placeholder 3">
            <a:extLst>
              <a:ext uri="{FF2B5EF4-FFF2-40B4-BE49-F238E27FC236}">
                <a16:creationId xmlns:a16="http://schemas.microsoft.com/office/drawing/2014/main" id="{C2968BA2-0672-D7E3-D16F-06CA488589F9}"/>
              </a:ext>
            </a:extLst>
          </p:cNvPr>
          <p:cNvGraphicFramePr>
            <a:graphicFrameLocks noGrp="1"/>
          </p:cNvGraphicFramePr>
          <p:nvPr>
            <p:ph idx="1"/>
            <p:extLst>
              <p:ext uri="{D42A27DB-BD31-4B8C-83A1-F6EECF244321}">
                <p14:modId xmlns:p14="http://schemas.microsoft.com/office/powerpoint/2010/main" val="38816399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1124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3CE73-75BA-96DD-E970-24F60E1AB98B}"/>
              </a:ext>
            </a:extLst>
          </p:cNvPr>
          <p:cNvSpPr>
            <a:spLocks noGrp="1"/>
          </p:cNvSpPr>
          <p:nvPr>
            <p:ph type="title"/>
          </p:nvPr>
        </p:nvSpPr>
        <p:spPr>
          <a:xfrm>
            <a:off x="1024128" y="585216"/>
            <a:ext cx="9720072" cy="773801"/>
          </a:xfrm>
        </p:spPr>
        <p:txBody>
          <a:bodyPr/>
          <a:lstStyle/>
          <a:p>
            <a:r>
              <a:rPr lang="en-GB" dirty="0"/>
              <a:t>                      </a:t>
            </a:r>
            <a:r>
              <a:rPr lang="en-GB" sz="36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7DF285F-1D88-E865-33A7-467587B551A2}"/>
              </a:ext>
            </a:extLst>
          </p:cNvPr>
          <p:cNvSpPr>
            <a:spLocks noGrp="1"/>
          </p:cNvSpPr>
          <p:nvPr>
            <p:ph idx="1"/>
          </p:nvPr>
        </p:nvSpPr>
        <p:spPr>
          <a:xfrm>
            <a:off x="1024128" y="1149293"/>
            <a:ext cx="9720073" cy="5160068"/>
          </a:xfrm>
        </p:spPr>
        <p:txBody>
          <a:bodyPr>
            <a:normAutofit fontScale="25000" lnSpcReduction="20000"/>
          </a:bodyPr>
          <a:lstStyle/>
          <a:p>
            <a:pPr marL="0" indent="0">
              <a:buNone/>
            </a:pPr>
            <a:r>
              <a:rPr lang="en-US" altLang="en-US" sz="6000" dirty="0">
                <a:latin typeface="Arial" panose="020B0604020202020204" pitchFamily="34" charset="0"/>
                <a:cs typeface="Arial" panose="020B0604020202020204" pitchFamily="34" charset="0"/>
              </a:rPr>
              <a:t>Adam, Christopher, and İrem </a:t>
            </a:r>
            <a:r>
              <a:rPr lang="en-US" altLang="en-US" sz="6000" dirty="0" err="1">
                <a:latin typeface="Arial" panose="020B0604020202020204" pitchFamily="34" charset="0"/>
                <a:cs typeface="Arial" panose="020B0604020202020204" pitchFamily="34" charset="0"/>
              </a:rPr>
              <a:t>Güçeri</a:t>
            </a:r>
            <a:r>
              <a:rPr lang="en-US" altLang="en-US" sz="6000" dirty="0">
                <a:latin typeface="Arial" panose="020B0604020202020204" pitchFamily="34" charset="0"/>
                <a:cs typeface="Arial" panose="020B0604020202020204" pitchFamily="34" charset="0"/>
              </a:rPr>
              <a:t>. “The State of Welfare and the Future of the Welfare State in Britain.” Oxford Review of Economic Policy, vol. 41, no. 1, 1 Jan. 2025, pp. 2–11, academic.oup.com/</a:t>
            </a:r>
            <a:r>
              <a:rPr lang="en-US" altLang="en-US" sz="6000" dirty="0" err="1">
                <a:latin typeface="Arial" panose="020B0604020202020204" pitchFamily="34" charset="0"/>
                <a:cs typeface="Arial" panose="020B0604020202020204" pitchFamily="34" charset="0"/>
              </a:rPr>
              <a:t>oxrep</a:t>
            </a:r>
            <a:r>
              <a:rPr lang="en-US" altLang="en-US" sz="6000" dirty="0">
                <a:latin typeface="Arial" panose="020B0604020202020204" pitchFamily="34" charset="0"/>
                <a:cs typeface="Arial" panose="020B0604020202020204" pitchFamily="34" charset="0"/>
              </a:rPr>
              <a:t>/article/41/1/2/8157935, https://doi.org/10.1093</a:t>
            </a:r>
            <a:endParaRPr lang="en-GB"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Alessi, C. and </a:t>
            </a:r>
            <a:r>
              <a:rPr lang="en-GB" sz="5600" dirty="0" err="1">
                <a:latin typeface="Arial" panose="020B0604020202020204" pitchFamily="34" charset="0"/>
                <a:cs typeface="Arial" panose="020B0604020202020204" pitchFamily="34" charset="0"/>
              </a:rPr>
              <a:t>Rashbrook</a:t>
            </a:r>
            <a:r>
              <a:rPr lang="en-GB" sz="5600" dirty="0">
                <a:latin typeface="Arial" panose="020B0604020202020204" pitchFamily="34" charset="0"/>
                <a:cs typeface="Arial" panose="020B0604020202020204" pitchFamily="34" charset="0"/>
              </a:rPr>
              <a:t>, E. (2016) “Public health and prevention: acting to make longer lives healthier,” Working with older people (Brighton, England), 20(2), pp. 110–120. Available at: https://doi.org/10.1108/WWOP-03-2016-0008.</a:t>
            </a:r>
            <a:endParaRPr lang="en-US"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Browne, T. et al. (2022) “An academic-community interprofessional telehealth online training partnership: Impact on students and providers,” Journal of interprofessional care, 36(5), pp. 643–650. Available at: </a:t>
            </a:r>
            <a:r>
              <a:rPr lang="en-GB" sz="5600" dirty="0">
                <a:latin typeface="Arial" panose="020B0604020202020204" pitchFamily="34" charset="0"/>
                <a:cs typeface="Arial" panose="020B0604020202020204" pitchFamily="34" charset="0"/>
                <a:hlinkClick r:id="rId2"/>
              </a:rPr>
              <a:t>https://doi.org/10.1080/13561820.2021.1967896</a:t>
            </a:r>
            <a:r>
              <a:rPr lang="en-GB" sz="5600" dirty="0">
                <a:latin typeface="Arial" panose="020B0604020202020204" pitchFamily="34" charset="0"/>
                <a:cs typeface="Arial" panose="020B0604020202020204" pitchFamily="34" charset="0"/>
              </a:rPr>
              <a:t>.</a:t>
            </a:r>
          </a:p>
          <a:p>
            <a:pPr marL="0" indent="0">
              <a:buNone/>
            </a:pPr>
            <a:r>
              <a:rPr lang="en-GB" sz="5600" dirty="0">
                <a:latin typeface="Arial" panose="020B0604020202020204" pitchFamily="34" charset="0"/>
                <a:cs typeface="Arial" panose="020B0604020202020204" pitchFamily="34" charset="0"/>
              </a:rPr>
              <a:t>Bueter, A. and </a:t>
            </a:r>
            <a:r>
              <a:rPr lang="en-GB" sz="5600" dirty="0" err="1">
                <a:latin typeface="Arial" panose="020B0604020202020204" pitchFamily="34" charset="0"/>
                <a:cs typeface="Arial" panose="020B0604020202020204" pitchFamily="34" charset="0"/>
              </a:rPr>
              <a:t>Jukola</a:t>
            </a:r>
            <a:r>
              <a:rPr lang="en-GB" sz="5600" dirty="0">
                <a:latin typeface="Arial" panose="020B0604020202020204" pitchFamily="34" charset="0"/>
                <a:cs typeface="Arial" panose="020B0604020202020204" pitchFamily="34" charset="0"/>
              </a:rPr>
              <a:t>, S. (2025) “Multi-professional healthcare teams, medical dominance, and institutional epistemic injustice,” Medicine, health care, and philosophy, 28(2), pp. 219–232. Available at: </a:t>
            </a:r>
            <a:r>
              <a:rPr lang="en-GB" sz="5600" dirty="0">
                <a:latin typeface="Arial" panose="020B0604020202020204" pitchFamily="34" charset="0"/>
                <a:cs typeface="Arial" panose="020B0604020202020204" pitchFamily="34" charset="0"/>
                <a:hlinkClick r:id="rId3"/>
              </a:rPr>
              <a:t>https://doi.org/10.1007/s11019-025-10252-z</a:t>
            </a:r>
            <a:r>
              <a:rPr lang="en-GB" sz="5600" dirty="0">
                <a:latin typeface="Arial" panose="020B0604020202020204" pitchFamily="34" charset="0"/>
                <a:cs typeface="Arial" panose="020B0604020202020204" pitchFamily="34" charset="0"/>
              </a:rPr>
              <a:t>.</a:t>
            </a:r>
          </a:p>
          <a:p>
            <a:pPr marL="0" indent="0">
              <a:buNone/>
            </a:pPr>
            <a:r>
              <a:rPr lang="en-US" altLang="en-US" sz="5600" dirty="0">
                <a:latin typeface="Arial" panose="020B0604020202020204" pitchFamily="34" charset="0"/>
                <a:cs typeface="Arial" panose="020B0604020202020204" pitchFamily="34" charset="0"/>
              </a:rPr>
              <a:t>Cribb, Jonathan, et al. Institute for Fiscal Studies, </a:t>
            </a:r>
            <a:r>
              <a:rPr lang="en-US" altLang="en-US" sz="5600" dirty="0" err="1">
                <a:latin typeface="Arial" panose="020B0604020202020204" pitchFamily="34" charset="0"/>
                <a:cs typeface="Arial" panose="020B0604020202020204" pitchFamily="34" charset="0"/>
              </a:rPr>
              <a:t>Abrdn</a:t>
            </a:r>
            <a:r>
              <a:rPr lang="en-US" altLang="en-US" sz="5600" dirty="0">
                <a:latin typeface="Arial" panose="020B0604020202020204" pitchFamily="34" charset="0"/>
                <a:cs typeface="Arial" panose="020B0604020202020204" pitchFamily="34" charset="0"/>
              </a:rPr>
              <a:t> ~ Financial Fairness Trust, Nuffield Foundation, Economic and Social Research Council IFS Report R329. July 2024.</a:t>
            </a:r>
          </a:p>
          <a:p>
            <a:pPr marL="0" indent="0">
              <a:buNone/>
            </a:pPr>
            <a:r>
              <a:rPr lang="en-GB" sz="5600" dirty="0">
                <a:latin typeface="Arial" panose="020B0604020202020204" pitchFamily="34" charset="0"/>
                <a:cs typeface="Arial" panose="020B0604020202020204" pitchFamily="34" charset="0"/>
              </a:rPr>
              <a:t>Gleghorn, E.E., Hilk, S.S. and Rothbaum, R. (2022) “Incorporation of Telehealth Into Multidisciplinary Clinics: Visits Via Video Offer Advantages for Team and Families,” Journal of </a:t>
            </a:r>
            <a:r>
              <a:rPr lang="en-GB" sz="5600" dirty="0" err="1">
                <a:latin typeface="Arial" panose="020B0604020202020204" pitchFamily="34" charset="0"/>
                <a:cs typeface="Arial" panose="020B0604020202020204" pitchFamily="34" charset="0"/>
              </a:rPr>
              <a:t>Pediatric</a:t>
            </a:r>
            <a:r>
              <a:rPr lang="en-GB" sz="5600" dirty="0">
                <a:latin typeface="Arial" panose="020B0604020202020204" pitchFamily="34" charset="0"/>
                <a:cs typeface="Arial" panose="020B0604020202020204" pitchFamily="34" charset="0"/>
              </a:rPr>
              <a:t> Gastroenterology and Nutrition, 74(4), pp. 460–462. Available at: </a:t>
            </a:r>
            <a:r>
              <a:rPr lang="en-GB" sz="5600" dirty="0">
                <a:latin typeface="Arial" panose="020B0604020202020204" pitchFamily="34" charset="0"/>
                <a:cs typeface="Arial" panose="020B0604020202020204" pitchFamily="34" charset="0"/>
                <a:hlinkClick r:id="rId4"/>
              </a:rPr>
              <a:t>https://doi.org/10.1097/MPG.0000000000003392</a:t>
            </a:r>
            <a:endParaRPr lang="en-GB" sz="5600" dirty="0">
              <a:latin typeface="Arial" panose="020B0604020202020204" pitchFamily="34" charset="0"/>
              <a:cs typeface="Arial" panose="020B0604020202020204" pitchFamily="34" charset="0"/>
            </a:endParaRPr>
          </a:p>
          <a:p>
            <a:pPr marL="0" indent="0">
              <a:buNone/>
            </a:pPr>
            <a:r>
              <a:rPr lang="en-US" altLang="en-US" sz="5600" dirty="0">
                <a:latin typeface="Arial" panose="020B0604020202020204" pitchFamily="34" charset="0"/>
                <a:cs typeface="Arial" panose="020B0604020202020204" pitchFamily="34" charset="0"/>
              </a:rPr>
              <a:t>Higginson, Thomas W. English Statesmen. 2026. </a:t>
            </a:r>
            <a:r>
              <a:rPr lang="en-US" altLang="en-US" sz="5600" dirty="0" err="1">
                <a:latin typeface="Arial" panose="020B0604020202020204" pitchFamily="34" charset="0"/>
                <a:cs typeface="Arial" panose="020B0604020202020204" pitchFamily="34" charset="0"/>
              </a:rPr>
              <a:t>Elibron</a:t>
            </a:r>
            <a:r>
              <a:rPr lang="en-US" altLang="en-US" sz="5600" dirty="0">
                <a:latin typeface="Arial" panose="020B0604020202020204" pitchFamily="34" charset="0"/>
                <a:cs typeface="Arial" panose="020B0604020202020204" pitchFamily="34" charset="0"/>
              </a:rPr>
              <a:t> Classics, 1 Jan. 2004</a:t>
            </a:r>
          </a:p>
          <a:p>
            <a:pPr marL="0" indent="0">
              <a:buNone/>
            </a:pPr>
            <a:r>
              <a:rPr lang="en-GB" sz="5600" dirty="0">
                <a:latin typeface="Arial" panose="020B0604020202020204" pitchFamily="34" charset="0"/>
                <a:cs typeface="Arial" panose="020B0604020202020204" pitchFamily="34" charset="0"/>
              </a:rPr>
              <a:t>Hartmann-Boyce, J. et al. (2021) “Behavioural interventions for smoking cessation: an overview and network meta‐analysis,” Cochrane database of systematic reviews, 2021(1), p. CD013229. Available at: https://doi.org/10.1002/14651858.CD013229.pub2.</a:t>
            </a:r>
            <a:endParaRPr lang="en-US" altLang="en-US" sz="5600" dirty="0">
              <a:latin typeface="Arial" panose="020B0604020202020204" pitchFamily="34" charset="0"/>
              <a:cs typeface="Arial" panose="020B0604020202020204" pitchFamily="34" charset="0"/>
            </a:endParaRPr>
          </a:p>
          <a:p>
            <a:pPr marL="0" indent="0">
              <a:buNone/>
            </a:pPr>
            <a:r>
              <a:rPr lang="en-US" altLang="en-US" sz="5600" dirty="0">
                <a:latin typeface="Arial" panose="020B0604020202020204" pitchFamily="34" charset="0"/>
                <a:cs typeface="Arial" panose="020B0604020202020204" pitchFamily="34" charset="0"/>
              </a:rPr>
              <a:t>NHS England. (2019). The NHS Long Term Plan. </a:t>
            </a:r>
          </a:p>
          <a:p>
            <a:pPr marL="0" indent="0">
              <a:buNone/>
            </a:pPr>
            <a:r>
              <a:rPr lang="en-US" altLang="en-US" sz="5600" dirty="0">
                <a:latin typeface="Arial" panose="020B0604020202020204" pitchFamily="34" charset="0"/>
                <a:cs typeface="Arial" panose="020B0604020202020204" pitchFamily="34" charset="0"/>
              </a:rPr>
              <a:t>NSMC. “Change4Life .” NSMC, 2020, www.thensmc.com/resources/showcase/change4life. Accessed 12 Mar. 2026.</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dirty="0"/>
          </a:p>
          <a:p>
            <a:endParaRPr lang="en-GB" dirty="0"/>
          </a:p>
        </p:txBody>
      </p:sp>
      <p:sp>
        <p:nvSpPr>
          <p:cNvPr id="4" name="Rectangle 1">
            <a:extLst>
              <a:ext uri="{FF2B5EF4-FFF2-40B4-BE49-F238E27FC236}">
                <a16:creationId xmlns:a16="http://schemas.microsoft.com/office/drawing/2014/main" id="{A05E93C9-9E5B-580C-9FDC-434A67B3BED2}"/>
              </a:ext>
            </a:extLst>
          </p:cNvPr>
          <p:cNvSpPr>
            <a:spLocks noChangeArrowheads="1"/>
          </p:cNvSpPr>
          <p:nvPr/>
        </p:nvSpPr>
        <p:spPr bwMode="auto">
          <a:xfrm>
            <a:off x="0" y="136267"/>
            <a:ext cx="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1">
            <a:extLst>
              <a:ext uri="{FF2B5EF4-FFF2-40B4-BE49-F238E27FC236}">
                <a16:creationId xmlns:a16="http://schemas.microsoft.com/office/drawing/2014/main" id="{F0290DB2-BB87-09BF-43E2-E7B717A5C6DF}"/>
              </a:ext>
            </a:extLst>
          </p:cNvPr>
          <p:cNvSpPr>
            <a:spLocks noChangeArrowheads="1"/>
          </p:cNvSpPr>
          <p:nvPr/>
        </p:nvSpPr>
        <p:spPr bwMode="auto">
          <a:xfrm>
            <a:off x="-1905918" y="364867"/>
            <a:ext cx="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01305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9B8FE-B5F7-3DBC-8BAE-7F7A310041D9}"/>
              </a:ext>
            </a:extLst>
          </p:cNvPr>
          <p:cNvSpPr>
            <a:spLocks noGrp="1"/>
          </p:cNvSpPr>
          <p:nvPr>
            <p:ph type="title"/>
          </p:nvPr>
        </p:nvSpPr>
        <p:spPr>
          <a:xfrm>
            <a:off x="1024128" y="585217"/>
            <a:ext cx="9720072" cy="637656"/>
          </a:xfrm>
        </p:spPr>
        <p:txBody>
          <a:bodyPr>
            <a:normAutofit/>
          </a:bodyPr>
          <a:lstStyle/>
          <a:p>
            <a:r>
              <a:rPr lang="en-GB" sz="40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CF2DEA4-5E9E-592B-FDA0-DBBC33CD7548}"/>
              </a:ext>
            </a:extLst>
          </p:cNvPr>
          <p:cNvSpPr>
            <a:spLocks noGrp="1"/>
          </p:cNvSpPr>
          <p:nvPr>
            <p:ph idx="1"/>
          </p:nvPr>
        </p:nvSpPr>
        <p:spPr>
          <a:xfrm>
            <a:off x="1410043" y="1406013"/>
            <a:ext cx="9720073" cy="5090160"/>
          </a:xfrm>
        </p:spPr>
        <p:txBody>
          <a:bodyPr>
            <a:noAutofit/>
          </a:bodyPr>
          <a:lstStyle/>
          <a:p>
            <a:pPr marL="0" indent="0">
              <a:buNone/>
            </a:pPr>
            <a:r>
              <a:rPr lang="en-GB" sz="1400" dirty="0">
                <a:latin typeface="Arial" panose="020B0604020202020204" pitchFamily="34" charset="0"/>
                <a:cs typeface="Arial" panose="020B0604020202020204" pitchFamily="34" charset="0"/>
              </a:rPr>
              <a:t>Podgorski, C. (2022) “A BIOPSYCHOSOCIAL-ECOLOGICAL, FAMILY-FRAMED APPROACH TO DEMENTIA CARE,” Innovation in aging, 6(Supplement_1), pp. 401–402. Available at: https://doi.org/10.1093/geroni/igac059.1579.</a:t>
            </a:r>
          </a:p>
          <a:p>
            <a:pPr marL="0" indent="0" eaLnBrk="0" fontAlgn="base" hangingPunct="0">
              <a:spcBef>
                <a:spcPct val="0"/>
              </a:spcBef>
              <a:spcAft>
                <a:spcPct val="0"/>
              </a:spcAft>
              <a:buNone/>
            </a:pPr>
            <a:endParaRPr lang="en-GB" sz="1400" dirty="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r>
              <a:rPr lang="en-GB" sz="1400" dirty="0">
                <a:latin typeface="Arial" panose="020B0604020202020204" pitchFamily="34" charset="0"/>
                <a:cs typeface="Arial" panose="020B0604020202020204" pitchFamily="34" charset="0"/>
              </a:rPr>
              <a:t>Saeed, D.K. and Nashwan, A.J. (2025) “Harnessing Artificial Intelligence in Lifestyle Medicine: Opportunities, Challenges, and Future Directions,” Curēus (Palo Alto, CA), 17(6), p. e85580. Available at: https://doi.org/10.7759/cureus.85580.</a:t>
            </a:r>
            <a:endParaRPr lang="en-US" sz="1400" dirty="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endParaRPr lang="en-GB" sz="1400" dirty="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r>
              <a:rPr lang="en-GB" sz="1400" dirty="0">
                <a:latin typeface="Arial" panose="020B0604020202020204" pitchFamily="34" charset="0"/>
                <a:cs typeface="Arial" panose="020B0604020202020204" pitchFamily="34" charset="0"/>
              </a:rPr>
              <a:t>Smith, P.B. (2023) “Social determinants of health and their relationships to reproductive outcomes,” Bulletin of the Menninger Clinic, 87(2), pp. 189–208. Available at: https://doi.org/10.1521/bumc.2023.87.2.189.</a:t>
            </a:r>
          </a:p>
          <a:p>
            <a:pPr marL="0" indent="0" eaLnBrk="0" fontAlgn="base" hangingPunct="0">
              <a:spcBef>
                <a:spcPct val="0"/>
              </a:spcBef>
              <a:spcAft>
                <a:spcPct val="0"/>
              </a:spcAft>
              <a:buNone/>
            </a:pPr>
            <a:endParaRPr lang="en-GB" sz="1400" dirty="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r>
              <a:rPr lang="en-GB" sz="1400" dirty="0">
                <a:latin typeface="Arial" panose="020B0604020202020204" pitchFamily="34" charset="0"/>
                <a:cs typeface="Arial" panose="020B0604020202020204" pitchFamily="34" charset="0"/>
              </a:rPr>
              <a:t>Stewart, B. et al. (2019) “Trauma care and development assistance: opportunities to reduce the burden of injury and strengthen health systems,” Bulletin of the World Health Organisation, 97(5), pp. 371–373. Available at: </a:t>
            </a:r>
            <a:r>
              <a:rPr lang="en-GB" sz="1400" dirty="0">
                <a:latin typeface="Arial" panose="020B0604020202020204" pitchFamily="34" charset="0"/>
                <a:cs typeface="Arial" panose="020B0604020202020204" pitchFamily="34" charset="0"/>
                <a:hlinkClick r:id="rId2"/>
              </a:rPr>
              <a:t>https://doi.org/10.2471/BLT.18.213074</a:t>
            </a:r>
            <a:r>
              <a:rPr lang="en-GB" sz="1400" dirty="0">
                <a:latin typeface="Arial" panose="020B0604020202020204" pitchFamily="34" charset="0"/>
                <a:cs typeface="Arial" panose="020B0604020202020204" pitchFamily="34" charset="0"/>
              </a:rPr>
              <a:t>.</a:t>
            </a:r>
          </a:p>
          <a:p>
            <a:pPr marL="0" indent="0" eaLnBrk="0" fontAlgn="base" hangingPunct="0">
              <a:spcBef>
                <a:spcPct val="0"/>
              </a:spcBef>
              <a:spcAft>
                <a:spcPct val="0"/>
              </a:spcAft>
              <a:buNone/>
            </a:pPr>
            <a:endParaRPr lang="en-US" altLang="en-US" sz="1400" dirty="0">
              <a:latin typeface="Times New Roman" panose="02020603050405020304" pitchFamily="18" charset="0"/>
              <a:cs typeface="Times New Roman" panose="02020603050405020304" pitchFamily="18" charset="0"/>
            </a:endParaRPr>
          </a:p>
          <a:p>
            <a:pPr marL="0" indent="0" eaLnBrk="0" fontAlgn="base" hangingPunct="0">
              <a:spcBef>
                <a:spcPct val="0"/>
              </a:spcBef>
              <a:spcAft>
                <a:spcPct val="0"/>
              </a:spcAft>
              <a:buNone/>
            </a:pPr>
            <a:r>
              <a:rPr lang="en-US" altLang="en-US" sz="1400" dirty="0">
                <a:latin typeface="Times New Roman" panose="02020603050405020304" pitchFamily="18" charset="0"/>
                <a:cs typeface="Times New Roman" panose="02020603050405020304" pitchFamily="18" charset="0"/>
              </a:rPr>
              <a:t>TAWS, and TAWS. “Sir Michael Marmot’s Social Determinants of Health - the Active Wellbeing Society.” The Active Wellbeing Society, 14 Mar. 2025, theaws.co.uk/sir-</a:t>
            </a:r>
            <a:r>
              <a:rPr lang="en-US" altLang="en-US" sz="1400" dirty="0" err="1">
                <a:latin typeface="Times New Roman" panose="02020603050405020304" pitchFamily="18" charset="0"/>
                <a:cs typeface="Times New Roman" panose="02020603050405020304" pitchFamily="18" charset="0"/>
              </a:rPr>
              <a:t>michael</a:t>
            </a:r>
            <a:r>
              <a:rPr lang="en-US" altLang="en-US" sz="1400" dirty="0">
                <a:latin typeface="Times New Roman" panose="02020603050405020304" pitchFamily="18" charset="0"/>
                <a:cs typeface="Times New Roman" panose="02020603050405020304" pitchFamily="18" charset="0"/>
              </a:rPr>
              <a:t>-marmots-social-determinants-of-health/. Accessed 26 Mar. 2026.</a:t>
            </a:r>
            <a:endParaRPr lang="en-US" altLang="en-US" sz="2000" dirty="0">
              <a:latin typeface="Arial" panose="020B0604020202020204" pitchFamily="34" charset="0"/>
            </a:endParaRPr>
          </a:p>
          <a:p>
            <a:pPr marL="0" indent="0" eaLnBrk="0" fontAlgn="base" hangingPunct="0">
              <a:spcBef>
                <a:spcPct val="0"/>
              </a:spcBef>
              <a:spcAft>
                <a:spcPct val="0"/>
              </a:spcAft>
              <a:buNone/>
            </a:pPr>
            <a:endParaRPr lang="en-GB" sz="1400" dirty="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r>
              <a:rPr lang="en-GB" sz="1400" dirty="0">
                <a:latin typeface="Arial" panose="020B0604020202020204" pitchFamily="34" charset="0"/>
                <a:cs typeface="Arial" panose="020B0604020202020204" pitchFamily="34" charset="0"/>
              </a:rPr>
              <a:t>Tancred, T. et al. (2024) “The pathway to health in all policies through intersectoral collaboration on the health workforce: a scoping review,” Health policy and planning,39(Supplement_2), pp. i54–i74. Available at: </a:t>
            </a:r>
            <a:r>
              <a:rPr lang="en-GB" sz="1400" dirty="0">
                <a:latin typeface="Arial" panose="020B0604020202020204" pitchFamily="34" charset="0"/>
                <a:cs typeface="Arial" panose="020B0604020202020204" pitchFamily="34" charset="0"/>
                <a:hlinkClick r:id="rId3"/>
              </a:rPr>
              <a:t>https://doi.org/10.1093/heapol/czae046</a:t>
            </a:r>
            <a:r>
              <a:rPr lang="en-GB" sz="1400" dirty="0">
                <a:latin typeface="Arial" panose="020B0604020202020204" pitchFamily="34" charset="0"/>
                <a:cs typeface="Arial" panose="020B0604020202020204" pitchFamily="34" charset="0"/>
              </a:rPr>
              <a:t>. </a:t>
            </a:r>
          </a:p>
          <a:p>
            <a:pPr marL="0" indent="0" eaLnBrk="0" fontAlgn="base" hangingPunct="0">
              <a:spcBef>
                <a:spcPct val="0"/>
              </a:spcBef>
              <a:spcAft>
                <a:spcPct val="0"/>
              </a:spcAft>
              <a:buNone/>
            </a:pPr>
            <a:endParaRPr lang="en-GB" sz="1400" dirty="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r>
              <a:rPr lang="en-GB" sz="1400" dirty="0">
                <a:latin typeface="Arial" panose="020B0604020202020204" pitchFamily="34" charset="0"/>
                <a:cs typeface="Arial" panose="020B0604020202020204" pitchFamily="34" charset="0"/>
              </a:rPr>
              <a:t>United Nations (2015). Transforming our world: The 2030 agenda for sustainable development. New York: United Nations.</a:t>
            </a:r>
          </a:p>
          <a:p>
            <a:pPr marL="0" indent="0">
              <a:buNone/>
            </a:pPr>
            <a:r>
              <a:rPr lang="en-GB" sz="1400" dirty="0">
                <a:latin typeface="Arial" panose="020B0604020202020204" pitchFamily="34" charset="0"/>
                <a:cs typeface="Arial" panose="020B0604020202020204" pitchFamily="34" charset="0"/>
              </a:rPr>
              <a:t>World Health Organisation (1948) Constitution of the World Health Organisation. Geneva: WHO</a:t>
            </a:r>
            <a:endParaRPr lang="en-US" altLang="en-US" sz="1400" dirty="0">
              <a:latin typeface="Arial" panose="020B0604020202020204" pitchFamily="34" charset="0"/>
              <a:cs typeface="Arial" panose="020B0604020202020204" pitchFamily="34" charset="0"/>
            </a:endParaRPr>
          </a:p>
          <a:p>
            <a:pPr marL="0" lvl="0" indent="0" eaLnBrk="0" fontAlgn="base" hangingPunct="0">
              <a:spcBef>
                <a:spcPct val="0"/>
              </a:spcBef>
              <a:spcAft>
                <a:spcPct val="0"/>
              </a:spcAft>
              <a:buNone/>
            </a:pPr>
            <a:endParaRPr lang="en-US" altLang="en-US" sz="1400" dirty="0">
              <a:latin typeface="Arial" panose="020B0604020202020204" pitchFamily="34" charset="0"/>
              <a:cs typeface="Arial" panose="020B0604020202020204" pitchFamily="34" charset="0"/>
            </a:endParaRPr>
          </a:p>
          <a:p>
            <a:pPr marL="0" lvl="0" indent="0" eaLnBrk="0" fontAlgn="base" hangingPunct="0">
              <a:spcBef>
                <a:spcPct val="0"/>
              </a:spcBef>
              <a:spcAft>
                <a:spcPct val="0"/>
              </a:spcAft>
              <a:buNone/>
            </a:pPr>
            <a:r>
              <a:rPr lang="en-US" altLang="en-US" sz="1400" dirty="0">
                <a:latin typeface="Arial" panose="020B0604020202020204" pitchFamily="34" charset="0"/>
                <a:cs typeface="Arial" panose="020B0604020202020204" pitchFamily="34" charset="0"/>
              </a:rPr>
              <a:t>World Health </a:t>
            </a:r>
            <a:r>
              <a:rPr lang="en-US" altLang="en-US" sz="1400" dirty="0" err="1">
                <a:latin typeface="Arial" panose="020B0604020202020204" pitchFamily="34" charset="0"/>
                <a:cs typeface="Arial" panose="020B0604020202020204" pitchFamily="34" charset="0"/>
              </a:rPr>
              <a:t>Organisation</a:t>
            </a:r>
            <a:r>
              <a:rPr lang="en-US" altLang="en-US" sz="1400" dirty="0">
                <a:latin typeface="Arial" panose="020B0604020202020204" pitchFamily="34" charset="0"/>
                <a:cs typeface="Arial" panose="020B0604020202020204" pitchFamily="34" charset="0"/>
              </a:rPr>
              <a:t>. (2022). Sustainable Development Goals: SDG 3 – Good Health and Well-being. </a:t>
            </a:r>
          </a:p>
          <a:p>
            <a:pPr marL="0" lvl="0" indent="0" eaLnBrk="0" fontAlgn="base" hangingPunct="0">
              <a:spcBef>
                <a:spcPct val="0"/>
              </a:spcBef>
              <a:spcAft>
                <a:spcPct val="0"/>
              </a:spcAft>
              <a:buNone/>
            </a:pPr>
            <a:endParaRPr lang="en-US" altLang="en-US" sz="1400" dirty="0">
              <a:latin typeface="Arial" panose="020B0604020202020204" pitchFamily="34" charset="0"/>
              <a:cs typeface="Arial" panose="020B0604020202020204" pitchFamily="34" charset="0"/>
            </a:endParaRPr>
          </a:p>
          <a:p>
            <a:pPr marL="0" lvl="0" indent="0" eaLnBrk="0" fontAlgn="base" hangingPunct="0">
              <a:spcBef>
                <a:spcPct val="0"/>
              </a:spcBef>
              <a:spcAft>
                <a:spcPct val="0"/>
              </a:spcAft>
              <a:buNone/>
            </a:pPr>
            <a:r>
              <a:rPr lang="en-US" altLang="en-US" sz="1400" dirty="0">
                <a:latin typeface="Arial" panose="020B0604020202020204" pitchFamily="34" charset="0"/>
                <a:cs typeface="Arial" panose="020B0604020202020204" pitchFamily="34" charset="0"/>
              </a:rPr>
              <a:t>United Nations. (2015). Transforming Our World: The 2030 Agenda for Sustainable Development. </a:t>
            </a:r>
          </a:p>
          <a:p>
            <a:pPr marL="0" lvl="0" indent="0" eaLnBrk="0" fontAlgn="base" hangingPunct="0">
              <a:spcBef>
                <a:spcPct val="0"/>
              </a:spcBef>
              <a:spcAft>
                <a:spcPct val="0"/>
              </a:spcAft>
              <a:buNone/>
            </a:pPr>
            <a:endParaRPr lang="en-US" altLang="en-US" sz="1400" dirty="0">
              <a:latin typeface="Arial" panose="020B0604020202020204" pitchFamily="34" charset="0"/>
              <a:cs typeface="Arial" panose="020B0604020202020204" pitchFamily="34" charset="0"/>
            </a:endParaRPr>
          </a:p>
          <a:p>
            <a:pPr marL="0" lvl="0" indent="0" eaLnBrk="0" fontAlgn="base" hangingPunct="0">
              <a:spcBef>
                <a:spcPct val="0"/>
              </a:spcBef>
              <a:spcAft>
                <a:spcPct val="0"/>
              </a:spcAft>
              <a:buNone/>
            </a:pPr>
            <a:r>
              <a:rPr lang="en-US" altLang="en-US" sz="1400" dirty="0">
                <a:latin typeface="Arial" panose="020B0604020202020204" pitchFamily="34" charset="0"/>
                <a:cs typeface="Arial" panose="020B0604020202020204" pitchFamily="34" charset="0"/>
              </a:rPr>
              <a:t>. </a:t>
            </a:r>
          </a:p>
          <a:p>
            <a:pPr marL="0" indent="0" eaLnBrk="0" fontAlgn="base" hangingPunct="0">
              <a:spcBef>
                <a:spcPct val="0"/>
              </a:spcBef>
              <a:spcAft>
                <a:spcPct val="0"/>
              </a:spcAft>
              <a:buNone/>
            </a:pPr>
            <a:endParaRPr lang="en-GB" sz="1400" dirty="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endParaRPr lang="en-GB" sz="1400" dirty="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endParaRPr lang="en-GB" sz="1400" dirty="0">
              <a:latin typeface="Arial" panose="020B0604020202020204" pitchFamily="34" charset="0"/>
              <a:cs typeface="Arial" panose="020B0604020202020204" pitchFamily="34" charset="0"/>
            </a:endParaRPr>
          </a:p>
          <a:p>
            <a:pPr marL="0" indent="0" eaLnBrk="0" fontAlgn="base" hangingPunct="0">
              <a:spcBef>
                <a:spcPct val="0"/>
              </a:spcBef>
              <a:spcAft>
                <a:spcPct val="0"/>
              </a:spcAft>
              <a:buNone/>
            </a:pPr>
            <a:endParaRPr lang="en-GB"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endParaRPr lang="en-GB" sz="1400" dirty="0"/>
          </a:p>
          <a:p>
            <a:endParaRPr lang="en-GB" sz="1400" dirty="0"/>
          </a:p>
        </p:txBody>
      </p:sp>
    </p:spTree>
    <p:extLst>
      <p:ext uri="{BB962C8B-B14F-4D97-AF65-F5344CB8AC3E}">
        <p14:creationId xmlns:p14="http://schemas.microsoft.com/office/powerpoint/2010/main" val="33870925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1207C5F9-54EC-457E-97AB-0F02B457286B}">
  <we:reference id="wa200005669" version="2.0.0.0" store="en-GB" storeType="OMEX"/>
  <we:alternateReferences>
    <we:reference id="WA200005669" version="2.0.0.0" store=""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Integral</Template>
  <TotalTime>1017</TotalTime>
  <Words>1987</Words>
  <Application>Microsoft Office PowerPoint</Application>
  <PresentationFormat>Widescreen</PresentationFormat>
  <Paragraphs>132</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Arial</vt:lpstr>
      <vt:lpstr>Times New Roman</vt:lpstr>
      <vt:lpstr>Tw Cen MT</vt:lpstr>
      <vt:lpstr>Tw Cen MT Condensed</vt:lpstr>
      <vt:lpstr>Wingdings 3</vt:lpstr>
      <vt:lpstr>Integral</vt:lpstr>
      <vt:lpstr>Integrating Health, Wellbeing and Sustainable Development in Modern Healthcare</vt:lpstr>
      <vt:lpstr>                             Introduction </vt:lpstr>
      <vt:lpstr>                Defining Health and Well-being</vt:lpstr>
      <vt:lpstr>           Sustainable Development and Health</vt:lpstr>
      <vt:lpstr> Sustainable Development and Health in the UK</vt:lpstr>
      <vt:lpstr>Theoretical perspectives </vt:lpstr>
      <vt:lpstr>Theoretical perspectives </vt:lpstr>
      <vt:lpstr>             Policies and governance </vt:lpstr>
      <vt:lpstr>Critical analysis challenges to POLICY IMPLEMENTATION</vt:lpstr>
      <vt:lpstr>    Service Delivery: Integration in Practice</vt:lpstr>
      <vt:lpstr>             Public Health and Prevention</vt:lpstr>
      <vt:lpstr>Example of successful initiatives</vt:lpstr>
      <vt:lpstr>                        Equity and Access</vt:lpstr>
      <vt:lpstr>        Future Directions</vt:lpstr>
      <vt:lpstr>                                   conclusion</vt:lpstr>
      <vt:lpstr>                      references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Oritta Kanderera</dc:creator>
  <cp:lastModifiedBy>Oritta Kanderera</cp:lastModifiedBy>
  <cp:revision>2</cp:revision>
  <dcterms:created xsi:type="dcterms:W3CDTF">2026-03-04T01:47:46Z</dcterms:created>
  <dcterms:modified xsi:type="dcterms:W3CDTF">2026-03-26T01:40:07Z</dcterms:modified>
</cp:coreProperties>
</file>