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3" r:id="rId18"/>
    <p:sldId id="271"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DC952C-AFC3-909C-63E4-56ECBA8BBECE}" v="5141" dt="2024-04-29T14:55:33.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kar Kazimierski (2212605)" userId="S::2212605@student.uwtsd.ac.uk::99e0f0c8-39e7-4252-8567-79563ad7f338" providerId="AD" clId="Web-{C1DC952C-AFC3-909C-63E4-56ECBA8BBECE}"/>
    <pc:docChg chg="addSld delSld modSld sldOrd addMainMaster delMainMaster">
      <pc:chgData name="Oskar Kazimierski (2212605)" userId="S::2212605@student.uwtsd.ac.uk::99e0f0c8-39e7-4252-8567-79563ad7f338" providerId="AD" clId="Web-{C1DC952C-AFC3-909C-63E4-56ECBA8BBECE}" dt="2024-04-29T14:55:33.277" v="3964"/>
      <pc:docMkLst>
        <pc:docMk/>
      </pc:docMkLst>
      <pc:sldChg chg="addSp delSp modSp mod setBg modClrScheme chgLayout">
        <pc:chgData name="Oskar Kazimierski (2212605)" userId="S::2212605@student.uwtsd.ac.uk::99e0f0c8-39e7-4252-8567-79563ad7f338" providerId="AD" clId="Web-{C1DC952C-AFC3-909C-63E4-56ECBA8BBECE}" dt="2024-04-29T11:08:25.747" v="71" actId="1076"/>
        <pc:sldMkLst>
          <pc:docMk/>
          <pc:sldMk cId="109857222" sldId="256"/>
        </pc:sldMkLst>
        <pc:spChg chg="mod ord">
          <ac:chgData name="Oskar Kazimierski (2212605)" userId="S::2212605@student.uwtsd.ac.uk::99e0f0c8-39e7-4252-8567-79563ad7f338" providerId="AD" clId="Web-{C1DC952C-AFC3-909C-63E4-56ECBA8BBECE}" dt="2024-04-29T11:08:25.747" v="71" actId="1076"/>
          <ac:spMkLst>
            <pc:docMk/>
            <pc:sldMk cId="109857222" sldId="256"/>
            <ac:spMk id="2" creationId="{00000000-0000-0000-0000-000000000000}"/>
          </ac:spMkLst>
        </pc:spChg>
        <pc:spChg chg="del">
          <ac:chgData name="Oskar Kazimierski (2212605)" userId="S::2212605@student.uwtsd.ac.uk::99e0f0c8-39e7-4252-8567-79563ad7f338" providerId="AD" clId="Web-{C1DC952C-AFC3-909C-63E4-56ECBA8BBECE}" dt="2024-04-29T11:06:50.760" v="44"/>
          <ac:spMkLst>
            <pc:docMk/>
            <pc:sldMk cId="109857222" sldId="256"/>
            <ac:spMk id="3" creationId="{00000000-0000-0000-0000-000000000000}"/>
          </ac:spMkLst>
        </pc:spChg>
        <pc:spChg chg="add del">
          <ac:chgData name="Oskar Kazimierski (2212605)" userId="S::2212605@student.uwtsd.ac.uk::99e0f0c8-39e7-4252-8567-79563ad7f338" providerId="AD" clId="Web-{C1DC952C-AFC3-909C-63E4-56ECBA8BBECE}" dt="2024-04-29T11:07:19.854" v="49"/>
          <ac:spMkLst>
            <pc:docMk/>
            <pc:sldMk cId="109857222" sldId="256"/>
            <ac:spMk id="9" creationId="{A7E26772-EAFC-10BB-4659-99BF2A8A1546}"/>
          </ac:spMkLst>
        </pc:spChg>
        <pc:spChg chg="add del">
          <ac:chgData name="Oskar Kazimierski (2212605)" userId="S::2212605@student.uwtsd.ac.uk::99e0f0c8-39e7-4252-8567-79563ad7f338" providerId="AD" clId="Web-{C1DC952C-AFC3-909C-63E4-56ECBA8BBECE}" dt="2024-04-29T11:07:19.854" v="49"/>
          <ac:spMkLst>
            <pc:docMk/>
            <pc:sldMk cId="109857222" sldId="256"/>
            <ac:spMk id="11" creationId="{E4AEFA6A-E623-CF1A-3DDF-C38D3A7E2CE2}"/>
          </ac:spMkLst>
        </pc:spChg>
        <pc:spChg chg="add del">
          <ac:chgData name="Oskar Kazimierski (2212605)" userId="S::2212605@student.uwtsd.ac.uk::99e0f0c8-39e7-4252-8567-79563ad7f338" providerId="AD" clId="Web-{C1DC952C-AFC3-909C-63E4-56ECBA8BBECE}" dt="2024-04-29T11:07:24.214" v="51"/>
          <ac:spMkLst>
            <pc:docMk/>
            <pc:sldMk cId="109857222" sldId="256"/>
            <ac:spMk id="14" creationId="{35F60170-91B4-45F0-B88B-9C07AEC4642C}"/>
          </ac:spMkLst>
        </pc:spChg>
        <pc:spChg chg="add del">
          <ac:chgData name="Oskar Kazimierski (2212605)" userId="S::2212605@student.uwtsd.ac.uk::99e0f0c8-39e7-4252-8567-79563ad7f338" providerId="AD" clId="Web-{C1DC952C-AFC3-909C-63E4-56ECBA8BBECE}" dt="2024-04-29T11:07:28.870" v="53"/>
          <ac:spMkLst>
            <pc:docMk/>
            <pc:sldMk cId="109857222" sldId="256"/>
            <ac:spMk id="17" creationId="{BE229233-9672-4675-99B7-6CBCEF1CD415}"/>
          </ac:spMkLst>
        </pc:spChg>
        <pc:spChg chg="add del">
          <ac:chgData name="Oskar Kazimierski (2212605)" userId="S::2212605@student.uwtsd.ac.uk::99e0f0c8-39e7-4252-8567-79563ad7f338" providerId="AD" clId="Web-{C1DC952C-AFC3-909C-63E4-56ECBA8BBECE}" dt="2024-04-29T11:07:28.870" v="53"/>
          <ac:spMkLst>
            <pc:docMk/>
            <pc:sldMk cId="109857222" sldId="256"/>
            <ac:spMk id="18" creationId="{EC5FF010-B53C-46BE-BEEF-AF926A00F67F}"/>
          </ac:spMkLst>
        </pc:spChg>
        <pc:spChg chg="add del">
          <ac:chgData name="Oskar Kazimierski (2212605)" userId="S::2212605@student.uwtsd.ac.uk::99e0f0c8-39e7-4252-8567-79563ad7f338" providerId="AD" clId="Web-{C1DC952C-AFC3-909C-63E4-56ECBA8BBECE}" dt="2024-04-29T11:07:28.870" v="53"/>
          <ac:spMkLst>
            <pc:docMk/>
            <pc:sldMk cId="109857222" sldId="256"/>
            <ac:spMk id="19" creationId="{8509AD9C-1F43-4138-A72B-8CA988EDD475}"/>
          </ac:spMkLst>
        </pc:spChg>
        <pc:spChg chg="add">
          <ac:chgData name="Oskar Kazimierski (2212605)" userId="S::2212605@student.uwtsd.ac.uk::99e0f0c8-39e7-4252-8567-79563ad7f338" providerId="AD" clId="Web-{C1DC952C-AFC3-909C-63E4-56ECBA8BBECE}" dt="2024-04-29T11:07:28.933" v="54"/>
          <ac:spMkLst>
            <pc:docMk/>
            <pc:sldMk cId="109857222" sldId="256"/>
            <ac:spMk id="47" creationId="{BA6285CA-6AFA-4F27-AFB5-1B32CDE09B1A}"/>
          </ac:spMkLst>
        </pc:spChg>
        <pc:spChg chg="add">
          <ac:chgData name="Oskar Kazimierski (2212605)" userId="S::2212605@student.uwtsd.ac.uk::99e0f0c8-39e7-4252-8567-79563ad7f338" providerId="AD" clId="Web-{C1DC952C-AFC3-909C-63E4-56ECBA8BBECE}" dt="2024-04-29T11:07:28.933" v="54"/>
          <ac:spMkLst>
            <pc:docMk/>
            <pc:sldMk cId="109857222" sldId="256"/>
            <ac:spMk id="48" creationId="{AF152BFE-7BA8-4007-AD9C-F4DC95E437EE}"/>
          </ac:spMkLst>
        </pc:spChg>
        <pc:spChg chg="add">
          <ac:chgData name="Oskar Kazimierski (2212605)" userId="S::2212605@student.uwtsd.ac.uk::99e0f0c8-39e7-4252-8567-79563ad7f338" providerId="AD" clId="Web-{C1DC952C-AFC3-909C-63E4-56ECBA8BBECE}" dt="2024-04-29T11:07:28.933" v="54"/>
          <ac:spMkLst>
            <pc:docMk/>
            <pc:sldMk cId="109857222" sldId="256"/>
            <ac:spMk id="49" creationId="{7BCC6446-8462-4A63-9B6F-8F57EC40F648}"/>
          </ac:spMkLst>
        </pc:spChg>
        <pc:spChg chg="add">
          <ac:chgData name="Oskar Kazimierski (2212605)" userId="S::2212605@student.uwtsd.ac.uk::99e0f0c8-39e7-4252-8567-79563ad7f338" providerId="AD" clId="Web-{C1DC952C-AFC3-909C-63E4-56ECBA8BBECE}" dt="2024-04-29T11:07:28.933" v="54"/>
          <ac:spMkLst>
            <pc:docMk/>
            <pc:sldMk cId="109857222" sldId="256"/>
            <ac:spMk id="50" creationId="{B6DE7CCF-F894-44DD-9FA3-8BD0D5CE25AD}"/>
          </ac:spMkLst>
        </pc:spChg>
        <pc:grpChg chg="add">
          <ac:chgData name="Oskar Kazimierski (2212605)" userId="S::2212605@student.uwtsd.ac.uk::99e0f0c8-39e7-4252-8567-79563ad7f338" providerId="AD" clId="Web-{C1DC952C-AFC3-909C-63E4-56ECBA8BBECE}" dt="2024-04-29T11:07:28.933" v="54"/>
          <ac:grpSpMkLst>
            <pc:docMk/>
            <pc:sldMk cId="109857222" sldId="256"/>
            <ac:grpSpMk id="51" creationId="{8118ECEF-CA6A-4CB6-BCA5-59B2DB40C4AB}"/>
          </ac:grpSpMkLst>
        </pc:grpChg>
        <pc:picChg chg="add mod">
          <ac:chgData name="Oskar Kazimierski (2212605)" userId="S::2212605@student.uwtsd.ac.uk::99e0f0c8-39e7-4252-8567-79563ad7f338" providerId="AD" clId="Web-{C1DC952C-AFC3-909C-63E4-56ECBA8BBECE}" dt="2024-04-29T11:07:50.934" v="58" actId="1076"/>
          <ac:picMkLst>
            <pc:docMk/>
            <pc:sldMk cId="109857222" sldId="256"/>
            <ac:picMk id="4" creationId="{5DFAA0E1-8D56-B919-7DE4-DFF29144F3CC}"/>
          </ac:picMkLst>
        </pc:picChg>
        <pc:cxnChg chg="add del">
          <ac:chgData name="Oskar Kazimierski (2212605)" userId="S::2212605@student.uwtsd.ac.uk::99e0f0c8-39e7-4252-8567-79563ad7f338" providerId="AD" clId="Web-{C1DC952C-AFC3-909C-63E4-56ECBA8BBECE}" dt="2024-04-29T11:07:24.214" v="51"/>
          <ac:cxnSpMkLst>
            <pc:docMk/>
            <pc:sldMk cId="109857222" sldId="256"/>
            <ac:cxnSpMk id="13" creationId="{97970E3C-BEF9-4097-A8D1-F453686992C1}"/>
          </ac:cxnSpMkLst>
        </pc:cxnChg>
        <pc:cxnChg chg="add del">
          <ac:chgData name="Oskar Kazimierski (2212605)" userId="S::2212605@student.uwtsd.ac.uk::99e0f0c8-39e7-4252-8567-79563ad7f338" providerId="AD" clId="Web-{C1DC952C-AFC3-909C-63E4-56ECBA8BBECE}" dt="2024-04-29T11:07:24.214" v="51"/>
          <ac:cxnSpMkLst>
            <pc:docMk/>
            <pc:sldMk cId="109857222" sldId="256"/>
            <ac:cxnSpMk id="15" creationId="{9430F693-CD1C-4A41-9E80-FBEF9D128D0D}"/>
          </ac:cxnSpMkLst>
        </pc:cxnChg>
      </pc:sldChg>
      <pc:sldChg chg="addSp modSp new">
        <pc:chgData name="Oskar Kazimierski (2212605)" userId="S::2212605@student.uwtsd.ac.uk::99e0f0c8-39e7-4252-8567-79563ad7f338" providerId="AD" clId="Web-{C1DC952C-AFC3-909C-63E4-56ECBA8BBECE}" dt="2024-04-29T11:27:03.598" v="264" actId="1076"/>
        <pc:sldMkLst>
          <pc:docMk/>
          <pc:sldMk cId="3197190800" sldId="257"/>
        </pc:sldMkLst>
        <pc:spChg chg="mod">
          <ac:chgData name="Oskar Kazimierski (2212605)" userId="S::2212605@student.uwtsd.ac.uk::99e0f0c8-39e7-4252-8567-79563ad7f338" providerId="AD" clId="Web-{C1DC952C-AFC3-909C-63E4-56ECBA8BBECE}" dt="2024-04-29T11:19:14.488" v="110" actId="20577"/>
          <ac:spMkLst>
            <pc:docMk/>
            <pc:sldMk cId="3197190800" sldId="257"/>
            <ac:spMk id="2" creationId="{A46B0D45-1F54-3CE0-41E9-094284BA2293}"/>
          </ac:spMkLst>
        </pc:spChg>
        <pc:spChg chg="mod">
          <ac:chgData name="Oskar Kazimierski (2212605)" userId="S::2212605@student.uwtsd.ac.uk::99e0f0c8-39e7-4252-8567-79563ad7f338" providerId="AD" clId="Web-{C1DC952C-AFC3-909C-63E4-56ECBA8BBECE}" dt="2024-04-29T11:21:48.322" v="195" actId="1076"/>
          <ac:spMkLst>
            <pc:docMk/>
            <pc:sldMk cId="3197190800" sldId="257"/>
            <ac:spMk id="3" creationId="{313F3B54-CA0F-8E07-AFC8-64097EABEA00}"/>
          </ac:spMkLst>
        </pc:spChg>
        <pc:spChg chg="add mod">
          <ac:chgData name="Oskar Kazimierski (2212605)" userId="S::2212605@student.uwtsd.ac.uk::99e0f0c8-39e7-4252-8567-79563ad7f338" providerId="AD" clId="Web-{C1DC952C-AFC3-909C-63E4-56ECBA8BBECE}" dt="2024-04-29T11:24:30.233" v="260" actId="20577"/>
          <ac:spMkLst>
            <pc:docMk/>
            <pc:sldMk cId="3197190800" sldId="257"/>
            <ac:spMk id="4" creationId="{1C63FAAC-18E1-C1A3-9278-3DD75099A109}"/>
          </ac:spMkLst>
        </pc:spChg>
        <pc:picChg chg="add mod">
          <ac:chgData name="Oskar Kazimierski (2212605)" userId="S::2212605@student.uwtsd.ac.uk::99e0f0c8-39e7-4252-8567-79563ad7f338" providerId="AD" clId="Web-{C1DC952C-AFC3-909C-63E4-56ECBA8BBECE}" dt="2024-04-29T11:27:03.598" v="264" actId="1076"/>
          <ac:picMkLst>
            <pc:docMk/>
            <pc:sldMk cId="3197190800" sldId="257"/>
            <ac:picMk id="5" creationId="{93156D0A-0B3F-C0AB-5F11-22B1EFBF56A8}"/>
          </ac:picMkLst>
        </pc:picChg>
      </pc:sldChg>
      <pc:sldChg chg="modSp new">
        <pc:chgData name="Oskar Kazimierski (2212605)" userId="S::2212605@student.uwtsd.ac.uk::99e0f0c8-39e7-4252-8567-79563ad7f338" providerId="AD" clId="Web-{C1DC952C-AFC3-909C-63E4-56ECBA8BBECE}" dt="2024-04-29T14:52:49.444" v="3947" actId="20577"/>
        <pc:sldMkLst>
          <pc:docMk/>
          <pc:sldMk cId="112041114" sldId="258"/>
        </pc:sldMkLst>
        <pc:spChg chg="mod">
          <ac:chgData name="Oskar Kazimierski (2212605)" userId="S::2212605@student.uwtsd.ac.uk::99e0f0c8-39e7-4252-8567-79563ad7f338" providerId="AD" clId="Web-{C1DC952C-AFC3-909C-63E4-56ECBA8BBECE}" dt="2024-04-29T11:30:29.402" v="281" actId="1076"/>
          <ac:spMkLst>
            <pc:docMk/>
            <pc:sldMk cId="112041114" sldId="258"/>
            <ac:spMk id="2" creationId="{60735129-4D52-080E-F1F3-8197CF35686D}"/>
          </ac:spMkLst>
        </pc:spChg>
        <pc:spChg chg="mod">
          <ac:chgData name="Oskar Kazimierski (2212605)" userId="S::2212605@student.uwtsd.ac.uk::99e0f0c8-39e7-4252-8567-79563ad7f338" providerId="AD" clId="Web-{C1DC952C-AFC3-909C-63E4-56ECBA8BBECE}" dt="2024-04-29T14:52:49.444" v="3947" actId="20577"/>
          <ac:spMkLst>
            <pc:docMk/>
            <pc:sldMk cId="112041114" sldId="258"/>
            <ac:spMk id="3" creationId="{27DBD90D-9975-607D-373E-2E445F4C69A2}"/>
          </ac:spMkLst>
        </pc:spChg>
      </pc:sldChg>
      <pc:sldChg chg="modSp add replId">
        <pc:chgData name="Oskar Kazimierski (2212605)" userId="S::2212605@student.uwtsd.ac.uk::99e0f0c8-39e7-4252-8567-79563ad7f338" providerId="AD" clId="Web-{C1DC952C-AFC3-909C-63E4-56ECBA8BBECE}" dt="2024-04-29T14:54:23.134" v="3963" actId="20577"/>
        <pc:sldMkLst>
          <pc:docMk/>
          <pc:sldMk cId="25033738" sldId="259"/>
        </pc:sldMkLst>
        <pc:spChg chg="mod">
          <ac:chgData name="Oskar Kazimierski (2212605)" userId="S::2212605@student.uwtsd.ac.uk::99e0f0c8-39e7-4252-8567-79563ad7f338" providerId="AD" clId="Web-{C1DC952C-AFC3-909C-63E4-56ECBA8BBECE}" dt="2024-04-29T14:54:23.134" v="3963" actId="20577"/>
          <ac:spMkLst>
            <pc:docMk/>
            <pc:sldMk cId="25033738" sldId="259"/>
            <ac:spMk id="3" creationId="{27DBD90D-9975-607D-373E-2E445F4C69A2}"/>
          </ac:spMkLst>
        </pc:spChg>
      </pc:sldChg>
      <pc:sldChg chg="modSp add replId">
        <pc:chgData name="Oskar Kazimierski (2212605)" userId="S::2212605@student.uwtsd.ac.uk::99e0f0c8-39e7-4252-8567-79563ad7f338" providerId="AD" clId="Web-{C1DC952C-AFC3-909C-63E4-56ECBA8BBECE}" dt="2024-04-29T12:03:46.063" v="1408" actId="20577"/>
        <pc:sldMkLst>
          <pc:docMk/>
          <pc:sldMk cId="1058446169" sldId="260"/>
        </pc:sldMkLst>
        <pc:spChg chg="mod">
          <ac:chgData name="Oskar Kazimierski (2212605)" userId="S::2212605@student.uwtsd.ac.uk::99e0f0c8-39e7-4252-8567-79563ad7f338" providerId="AD" clId="Web-{C1DC952C-AFC3-909C-63E4-56ECBA8BBECE}" dt="2024-04-29T12:03:46.063" v="1408" actId="20577"/>
          <ac:spMkLst>
            <pc:docMk/>
            <pc:sldMk cId="1058446169" sldId="260"/>
            <ac:spMk id="3" creationId="{27DBD90D-9975-607D-373E-2E445F4C69A2}"/>
          </ac:spMkLst>
        </pc:spChg>
      </pc:sldChg>
      <pc:sldChg chg="addSp modSp new">
        <pc:chgData name="Oskar Kazimierski (2212605)" userId="S::2212605@student.uwtsd.ac.uk::99e0f0c8-39e7-4252-8567-79563ad7f338" providerId="AD" clId="Web-{C1DC952C-AFC3-909C-63E4-56ECBA8BBECE}" dt="2024-04-29T12:25:17.138" v="2107" actId="20577"/>
        <pc:sldMkLst>
          <pc:docMk/>
          <pc:sldMk cId="1100662087" sldId="261"/>
        </pc:sldMkLst>
        <pc:spChg chg="mod">
          <ac:chgData name="Oskar Kazimierski (2212605)" userId="S::2212605@student.uwtsd.ac.uk::99e0f0c8-39e7-4252-8567-79563ad7f338" providerId="AD" clId="Web-{C1DC952C-AFC3-909C-63E4-56ECBA8BBECE}" dt="2024-04-29T12:09:17.965" v="1420" actId="1076"/>
          <ac:spMkLst>
            <pc:docMk/>
            <pc:sldMk cId="1100662087" sldId="261"/>
            <ac:spMk id="2" creationId="{FD537DA9-6AC2-8973-DD4C-0D93FFAFF732}"/>
          </ac:spMkLst>
        </pc:spChg>
        <pc:spChg chg="mod">
          <ac:chgData name="Oskar Kazimierski (2212605)" userId="S::2212605@student.uwtsd.ac.uk::99e0f0c8-39e7-4252-8567-79563ad7f338" providerId="AD" clId="Web-{C1DC952C-AFC3-909C-63E4-56ECBA8BBECE}" dt="2024-04-29T12:20:22.300" v="1831" actId="1076"/>
          <ac:spMkLst>
            <pc:docMk/>
            <pc:sldMk cId="1100662087" sldId="261"/>
            <ac:spMk id="3" creationId="{CCA1F9B3-7E4F-0C2F-E256-8F5F794A31E7}"/>
          </ac:spMkLst>
        </pc:spChg>
        <pc:spChg chg="add mod">
          <ac:chgData name="Oskar Kazimierski (2212605)" userId="S::2212605@student.uwtsd.ac.uk::99e0f0c8-39e7-4252-8567-79563ad7f338" providerId="AD" clId="Web-{C1DC952C-AFC3-909C-63E4-56ECBA8BBECE}" dt="2024-04-29T12:25:17.138" v="2107" actId="20577"/>
          <ac:spMkLst>
            <pc:docMk/>
            <pc:sldMk cId="1100662087" sldId="261"/>
            <ac:spMk id="4" creationId="{B066344C-6F28-A877-D586-6092E5FDD7EF}"/>
          </ac:spMkLst>
        </pc:spChg>
      </pc:sldChg>
      <pc:sldChg chg="modSp add replId">
        <pc:chgData name="Oskar Kazimierski (2212605)" userId="S::2212605@student.uwtsd.ac.uk::99e0f0c8-39e7-4252-8567-79563ad7f338" providerId="AD" clId="Web-{C1DC952C-AFC3-909C-63E4-56ECBA8BBECE}" dt="2024-04-29T12:49:09.124" v="2877" actId="1076"/>
        <pc:sldMkLst>
          <pc:docMk/>
          <pc:sldMk cId="3432732169" sldId="262"/>
        </pc:sldMkLst>
        <pc:spChg chg="mod">
          <ac:chgData name="Oskar Kazimierski (2212605)" userId="S::2212605@student.uwtsd.ac.uk::99e0f0c8-39e7-4252-8567-79563ad7f338" providerId="AD" clId="Web-{C1DC952C-AFC3-909C-63E4-56ECBA8BBECE}" dt="2024-04-29T12:49:03.280" v="2876" actId="20577"/>
          <ac:spMkLst>
            <pc:docMk/>
            <pc:sldMk cId="3432732169" sldId="262"/>
            <ac:spMk id="3" creationId="{CCA1F9B3-7E4F-0C2F-E256-8F5F794A31E7}"/>
          </ac:spMkLst>
        </pc:spChg>
        <pc:spChg chg="mod">
          <ac:chgData name="Oskar Kazimierski (2212605)" userId="S::2212605@student.uwtsd.ac.uk::99e0f0c8-39e7-4252-8567-79563ad7f338" providerId="AD" clId="Web-{C1DC952C-AFC3-909C-63E4-56ECBA8BBECE}" dt="2024-04-29T12:49:09.124" v="2877" actId="1076"/>
          <ac:spMkLst>
            <pc:docMk/>
            <pc:sldMk cId="3432732169" sldId="262"/>
            <ac:spMk id="4" creationId="{B066344C-6F28-A877-D586-6092E5FDD7EF}"/>
          </ac:spMkLst>
        </pc:spChg>
      </pc:sldChg>
      <pc:sldChg chg="new del">
        <pc:chgData name="Oskar Kazimierski (2212605)" userId="S::2212605@student.uwtsd.ac.uk::99e0f0c8-39e7-4252-8567-79563ad7f338" providerId="AD" clId="Web-{C1DC952C-AFC3-909C-63E4-56ECBA8BBECE}" dt="2024-04-29T12:48:49.717" v="2874"/>
        <pc:sldMkLst>
          <pc:docMk/>
          <pc:sldMk cId="3543443264" sldId="263"/>
        </pc:sldMkLst>
      </pc:sldChg>
      <pc:sldChg chg="addSp delSp modSp new">
        <pc:chgData name="Oskar Kazimierski (2212605)" userId="S::2212605@student.uwtsd.ac.uk::99e0f0c8-39e7-4252-8567-79563ad7f338" providerId="AD" clId="Web-{C1DC952C-AFC3-909C-63E4-56ECBA8BBECE}" dt="2024-04-29T13:03:06.200" v="3049" actId="1076"/>
        <pc:sldMkLst>
          <pc:docMk/>
          <pc:sldMk cId="3747805752" sldId="263"/>
        </pc:sldMkLst>
        <pc:spChg chg="mod">
          <ac:chgData name="Oskar Kazimierski (2212605)" userId="S::2212605@student.uwtsd.ac.uk::99e0f0c8-39e7-4252-8567-79563ad7f338" providerId="AD" clId="Web-{C1DC952C-AFC3-909C-63E4-56ECBA8BBECE}" dt="2024-04-29T12:53:24.836" v="2909" actId="20577"/>
          <ac:spMkLst>
            <pc:docMk/>
            <pc:sldMk cId="3747805752" sldId="263"/>
            <ac:spMk id="2" creationId="{60318C73-2F68-E4DD-C1F4-26437ECDF5AF}"/>
          </ac:spMkLst>
        </pc:spChg>
        <pc:spChg chg="mod">
          <ac:chgData name="Oskar Kazimierski (2212605)" userId="S::2212605@student.uwtsd.ac.uk::99e0f0c8-39e7-4252-8567-79563ad7f338" providerId="AD" clId="Web-{C1DC952C-AFC3-909C-63E4-56ECBA8BBECE}" dt="2024-04-29T13:03:06.200" v="3049" actId="1076"/>
          <ac:spMkLst>
            <pc:docMk/>
            <pc:sldMk cId="3747805752" sldId="263"/>
            <ac:spMk id="3" creationId="{D298A7AD-0964-D522-07B0-9BC0E2B0BC74}"/>
          </ac:spMkLst>
        </pc:spChg>
        <pc:picChg chg="add del mod">
          <ac:chgData name="Oskar Kazimierski (2212605)" userId="S::2212605@student.uwtsd.ac.uk::99e0f0c8-39e7-4252-8567-79563ad7f338" providerId="AD" clId="Web-{C1DC952C-AFC3-909C-63E4-56ECBA8BBECE}" dt="2024-04-29T12:59:38.880" v="3037"/>
          <ac:picMkLst>
            <pc:docMk/>
            <pc:sldMk cId="3747805752" sldId="263"/>
            <ac:picMk id="4" creationId="{3FA784F3-B814-85A6-4D24-EDFA6B6FBE46}"/>
          </ac:picMkLst>
        </pc:picChg>
        <pc:picChg chg="add del mod">
          <ac:chgData name="Oskar Kazimierski (2212605)" userId="S::2212605@student.uwtsd.ac.uk::99e0f0c8-39e7-4252-8567-79563ad7f338" providerId="AD" clId="Web-{C1DC952C-AFC3-909C-63E4-56ECBA8BBECE}" dt="2024-04-29T13:02:37.714" v="3041"/>
          <ac:picMkLst>
            <pc:docMk/>
            <pc:sldMk cId="3747805752" sldId="263"/>
            <ac:picMk id="5" creationId="{E67A9F7D-53AC-1488-1618-E3893B30373C}"/>
          </ac:picMkLst>
        </pc:picChg>
        <pc:picChg chg="add mod">
          <ac:chgData name="Oskar Kazimierski (2212605)" userId="S::2212605@student.uwtsd.ac.uk::99e0f0c8-39e7-4252-8567-79563ad7f338" providerId="AD" clId="Web-{C1DC952C-AFC3-909C-63E4-56ECBA8BBECE}" dt="2024-04-29T13:03:00.934" v="3047" actId="1076"/>
          <ac:picMkLst>
            <pc:docMk/>
            <pc:sldMk cId="3747805752" sldId="263"/>
            <ac:picMk id="6" creationId="{78987DD2-4104-384A-6006-4CE6FBB905EF}"/>
          </ac:picMkLst>
        </pc:picChg>
      </pc:sldChg>
      <pc:sldChg chg="addSp delSp modSp add replId">
        <pc:chgData name="Oskar Kazimierski (2212605)" userId="S::2212605@student.uwtsd.ac.uk::99e0f0c8-39e7-4252-8567-79563ad7f338" providerId="AD" clId="Web-{C1DC952C-AFC3-909C-63E4-56ECBA8BBECE}" dt="2024-04-29T13:29:46.098" v="3672" actId="20577"/>
        <pc:sldMkLst>
          <pc:docMk/>
          <pc:sldMk cId="359213403" sldId="264"/>
        </pc:sldMkLst>
        <pc:spChg chg="mod">
          <ac:chgData name="Oskar Kazimierski (2212605)" userId="S::2212605@student.uwtsd.ac.uk::99e0f0c8-39e7-4252-8567-79563ad7f338" providerId="AD" clId="Web-{C1DC952C-AFC3-909C-63E4-56ECBA8BBECE}" dt="2024-04-29T13:29:46.098" v="3672" actId="20577"/>
          <ac:spMkLst>
            <pc:docMk/>
            <pc:sldMk cId="359213403" sldId="264"/>
            <ac:spMk id="3" creationId="{D298A7AD-0964-D522-07B0-9BC0E2B0BC74}"/>
          </ac:spMkLst>
        </pc:spChg>
        <pc:picChg chg="del">
          <ac:chgData name="Oskar Kazimierski (2212605)" userId="S::2212605@student.uwtsd.ac.uk::99e0f0c8-39e7-4252-8567-79563ad7f338" providerId="AD" clId="Web-{C1DC952C-AFC3-909C-63E4-56ECBA8BBECE}" dt="2024-04-29T12:58:31.518" v="3033"/>
          <ac:picMkLst>
            <pc:docMk/>
            <pc:sldMk cId="359213403" sldId="264"/>
            <ac:picMk id="4" creationId="{3FA784F3-B814-85A6-4D24-EDFA6B6FBE46}"/>
          </ac:picMkLst>
        </pc:picChg>
        <pc:picChg chg="add mod">
          <ac:chgData name="Oskar Kazimierski (2212605)" userId="S::2212605@student.uwtsd.ac.uk::99e0f0c8-39e7-4252-8567-79563ad7f338" providerId="AD" clId="Web-{C1DC952C-AFC3-909C-63E4-56ECBA8BBECE}" dt="2024-04-29T13:04:10.280" v="3056" actId="1076"/>
          <ac:picMkLst>
            <pc:docMk/>
            <pc:sldMk cId="359213403" sldId="264"/>
            <ac:picMk id="5" creationId="{B69048B8-E5C3-998F-DDF5-3D60CBA31F99}"/>
          </ac:picMkLst>
        </pc:picChg>
      </pc:sldChg>
      <pc:sldChg chg="new del">
        <pc:chgData name="Oskar Kazimierski (2212605)" userId="S::2212605@student.uwtsd.ac.uk::99e0f0c8-39e7-4252-8567-79563ad7f338" providerId="AD" clId="Web-{C1DC952C-AFC3-909C-63E4-56ECBA8BBECE}" dt="2024-04-29T12:57:37.188" v="3010"/>
        <pc:sldMkLst>
          <pc:docMk/>
          <pc:sldMk cId="3391488774" sldId="264"/>
        </pc:sldMkLst>
      </pc:sldChg>
      <pc:sldChg chg="addSp delSp modSp add replId">
        <pc:chgData name="Oskar Kazimierski (2212605)" userId="S::2212605@student.uwtsd.ac.uk::99e0f0c8-39e7-4252-8567-79563ad7f338" providerId="AD" clId="Web-{C1DC952C-AFC3-909C-63E4-56ECBA8BBECE}" dt="2024-04-29T14:18:49.495" v="3697" actId="20577"/>
        <pc:sldMkLst>
          <pc:docMk/>
          <pc:sldMk cId="150489029" sldId="265"/>
        </pc:sldMkLst>
        <pc:spChg chg="mod">
          <ac:chgData name="Oskar Kazimierski (2212605)" userId="S::2212605@student.uwtsd.ac.uk::99e0f0c8-39e7-4252-8567-79563ad7f338" providerId="AD" clId="Web-{C1DC952C-AFC3-909C-63E4-56ECBA8BBECE}" dt="2024-04-29T13:09:21.947" v="3142" actId="1076"/>
          <ac:spMkLst>
            <pc:docMk/>
            <pc:sldMk cId="150489029" sldId="265"/>
            <ac:spMk id="2" creationId="{60318C73-2F68-E4DD-C1F4-26437ECDF5AF}"/>
          </ac:spMkLst>
        </pc:spChg>
        <pc:spChg chg="mod">
          <ac:chgData name="Oskar Kazimierski (2212605)" userId="S::2212605@student.uwtsd.ac.uk::99e0f0c8-39e7-4252-8567-79563ad7f338" providerId="AD" clId="Web-{C1DC952C-AFC3-909C-63E4-56ECBA8BBECE}" dt="2024-04-29T13:09:25.822" v="3145" actId="20577"/>
          <ac:spMkLst>
            <pc:docMk/>
            <pc:sldMk cId="150489029" sldId="265"/>
            <ac:spMk id="3" creationId="{D298A7AD-0964-D522-07B0-9BC0E2B0BC74}"/>
          </ac:spMkLst>
        </pc:spChg>
        <pc:spChg chg="add del mod">
          <ac:chgData name="Oskar Kazimierski (2212605)" userId="S::2212605@student.uwtsd.ac.uk::99e0f0c8-39e7-4252-8567-79563ad7f338" providerId="AD" clId="Web-{C1DC952C-AFC3-909C-63E4-56ECBA8BBECE}" dt="2024-04-29T13:09:39.557" v="3150"/>
          <ac:spMkLst>
            <pc:docMk/>
            <pc:sldMk cId="150489029" sldId="265"/>
            <ac:spMk id="4" creationId="{DFD5F614-1D0A-EF15-FE9C-5CDF266B6A20}"/>
          </ac:spMkLst>
        </pc:spChg>
        <pc:spChg chg="add mod">
          <ac:chgData name="Oskar Kazimierski (2212605)" userId="S::2212605@student.uwtsd.ac.uk::99e0f0c8-39e7-4252-8567-79563ad7f338" providerId="AD" clId="Web-{C1DC952C-AFC3-909C-63E4-56ECBA8BBECE}" dt="2024-04-29T14:18:49.495" v="3697" actId="20577"/>
          <ac:spMkLst>
            <pc:docMk/>
            <pc:sldMk cId="150489029" sldId="265"/>
            <ac:spMk id="6" creationId="{DB49F1D1-0E22-4D64-AACF-93D4D5511BBD}"/>
          </ac:spMkLst>
        </pc:spChg>
        <pc:picChg chg="del mod">
          <ac:chgData name="Oskar Kazimierski (2212605)" userId="S::2212605@student.uwtsd.ac.uk::99e0f0c8-39e7-4252-8567-79563ad7f338" providerId="AD" clId="Web-{C1DC952C-AFC3-909C-63E4-56ECBA8BBECE}" dt="2024-04-29T13:09:23.416" v="3144"/>
          <ac:picMkLst>
            <pc:docMk/>
            <pc:sldMk cId="150489029" sldId="265"/>
            <ac:picMk id="5" creationId="{B69048B8-E5C3-998F-DDF5-3D60CBA31F99}"/>
          </ac:picMkLst>
        </pc:picChg>
        <pc:picChg chg="add mod">
          <ac:chgData name="Oskar Kazimierski (2212605)" userId="S::2212605@student.uwtsd.ac.uk::99e0f0c8-39e7-4252-8567-79563ad7f338" providerId="AD" clId="Web-{C1DC952C-AFC3-909C-63E4-56ECBA8BBECE}" dt="2024-04-29T13:17:19.229" v="3386" actId="1076"/>
          <ac:picMkLst>
            <pc:docMk/>
            <pc:sldMk cId="150489029" sldId="265"/>
            <ac:picMk id="7" creationId="{63F1C873-83F9-FEC5-F5CA-82E3F7627C00}"/>
          </ac:picMkLst>
        </pc:picChg>
      </pc:sldChg>
      <pc:sldChg chg="addSp delSp modSp add replId">
        <pc:chgData name="Oskar Kazimierski (2212605)" userId="S::2212605@student.uwtsd.ac.uk::99e0f0c8-39e7-4252-8567-79563ad7f338" providerId="AD" clId="Web-{C1DC952C-AFC3-909C-63E4-56ECBA8BBECE}" dt="2024-04-29T13:19:38.389" v="3447" actId="14100"/>
        <pc:sldMkLst>
          <pc:docMk/>
          <pc:sldMk cId="2025619504" sldId="266"/>
        </pc:sldMkLst>
        <pc:spChg chg="mod">
          <ac:chgData name="Oskar Kazimierski (2212605)" userId="S::2212605@student.uwtsd.ac.uk::99e0f0c8-39e7-4252-8567-79563ad7f338" providerId="AD" clId="Web-{C1DC952C-AFC3-909C-63E4-56ECBA8BBECE}" dt="2024-04-29T13:19:32.624" v="3445" actId="20577"/>
          <ac:spMkLst>
            <pc:docMk/>
            <pc:sldMk cId="2025619504" sldId="266"/>
            <ac:spMk id="2" creationId="{60318C73-2F68-E4DD-C1F4-26437ECDF5AF}"/>
          </ac:spMkLst>
        </pc:spChg>
        <pc:spChg chg="del">
          <ac:chgData name="Oskar Kazimierski (2212605)" userId="S::2212605@student.uwtsd.ac.uk::99e0f0c8-39e7-4252-8567-79563ad7f338" providerId="AD" clId="Web-{C1DC952C-AFC3-909C-63E4-56ECBA8BBECE}" dt="2024-04-29T13:18:04.699" v="3391"/>
          <ac:spMkLst>
            <pc:docMk/>
            <pc:sldMk cId="2025619504" sldId="266"/>
            <ac:spMk id="6" creationId="{DB49F1D1-0E22-4D64-AACF-93D4D5511BBD}"/>
          </ac:spMkLst>
        </pc:spChg>
        <pc:picChg chg="add mod">
          <ac:chgData name="Oskar Kazimierski (2212605)" userId="S::2212605@student.uwtsd.ac.uk::99e0f0c8-39e7-4252-8567-79563ad7f338" providerId="AD" clId="Web-{C1DC952C-AFC3-909C-63E4-56ECBA8BBECE}" dt="2024-04-29T13:19:38.389" v="3447" actId="14100"/>
          <ac:picMkLst>
            <pc:docMk/>
            <pc:sldMk cId="2025619504" sldId="266"/>
            <ac:picMk id="4" creationId="{BF919C04-33D4-4A94-EFD2-682C88C032DA}"/>
          </ac:picMkLst>
        </pc:picChg>
        <pc:picChg chg="add mod">
          <ac:chgData name="Oskar Kazimierski (2212605)" userId="S::2212605@student.uwtsd.ac.uk::99e0f0c8-39e7-4252-8567-79563ad7f338" providerId="AD" clId="Web-{C1DC952C-AFC3-909C-63E4-56ECBA8BBECE}" dt="2024-04-29T13:19:35.030" v="3446" actId="1076"/>
          <ac:picMkLst>
            <pc:docMk/>
            <pc:sldMk cId="2025619504" sldId="266"/>
            <ac:picMk id="5" creationId="{17DD3401-6E3F-B360-2971-F9EAB2AB240B}"/>
          </ac:picMkLst>
        </pc:picChg>
        <pc:picChg chg="del">
          <ac:chgData name="Oskar Kazimierski (2212605)" userId="S::2212605@student.uwtsd.ac.uk::99e0f0c8-39e7-4252-8567-79563ad7f338" providerId="AD" clId="Web-{C1DC952C-AFC3-909C-63E4-56ECBA8BBECE}" dt="2024-04-29T13:18:03.699" v="3390"/>
          <ac:picMkLst>
            <pc:docMk/>
            <pc:sldMk cId="2025619504" sldId="266"/>
            <ac:picMk id="7" creationId="{63F1C873-83F9-FEC5-F5CA-82E3F7627C00}"/>
          </ac:picMkLst>
        </pc:picChg>
      </pc:sldChg>
      <pc:sldChg chg="addSp delSp modSp add replId">
        <pc:chgData name="Oskar Kazimierski (2212605)" userId="S::2212605@student.uwtsd.ac.uk::99e0f0c8-39e7-4252-8567-79563ad7f338" providerId="AD" clId="Web-{C1DC952C-AFC3-909C-63E4-56ECBA8BBECE}" dt="2024-04-29T13:20:46.236" v="3459" actId="1076"/>
        <pc:sldMkLst>
          <pc:docMk/>
          <pc:sldMk cId="3111918796" sldId="267"/>
        </pc:sldMkLst>
        <pc:picChg chg="del">
          <ac:chgData name="Oskar Kazimierski (2212605)" userId="S::2212605@student.uwtsd.ac.uk::99e0f0c8-39e7-4252-8567-79563ad7f338" providerId="AD" clId="Web-{C1DC952C-AFC3-909C-63E4-56ECBA8BBECE}" dt="2024-04-29T13:20:01.265" v="3449"/>
          <ac:picMkLst>
            <pc:docMk/>
            <pc:sldMk cId="3111918796" sldId="267"/>
            <ac:picMk id="4" creationId="{BF919C04-33D4-4A94-EFD2-682C88C032DA}"/>
          </ac:picMkLst>
        </pc:picChg>
        <pc:picChg chg="del">
          <ac:chgData name="Oskar Kazimierski (2212605)" userId="S::2212605@student.uwtsd.ac.uk::99e0f0c8-39e7-4252-8567-79563ad7f338" providerId="AD" clId="Web-{C1DC952C-AFC3-909C-63E4-56ECBA8BBECE}" dt="2024-04-29T13:20:08.250" v="3454"/>
          <ac:picMkLst>
            <pc:docMk/>
            <pc:sldMk cId="3111918796" sldId="267"/>
            <ac:picMk id="5" creationId="{17DD3401-6E3F-B360-2971-F9EAB2AB240B}"/>
          </ac:picMkLst>
        </pc:picChg>
        <pc:picChg chg="add mod">
          <ac:chgData name="Oskar Kazimierski (2212605)" userId="S::2212605@student.uwtsd.ac.uk::99e0f0c8-39e7-4252-8567-79563ad7f338" providerId="AD" clId="Web-{C1DC952C-AFC3-909C-63E4-56ECBA8BBECE}" dt="2024-04-29T13:20:45.110" v="3458" actId="14100"/>
          <ac:picMkLst>
            <pc:docMk/>
            <pc:sldMk cId="3111918796" sldId="267"/>
            <ac:picMk id="6" creationId="{EFEF2CC2-8B36-36C4-0608-18732C3FF32A}"/>
          </ac:picMkLst>
        </pc:picChg>
        <pc:picChg chg="add mod">
          <ac:chgData name="Oskar Kazimierski (2212605)" userId="S::2212605@student.uwtsd.ac.uk::99e0f0c8-39e7-4252-8567-79563ad7f338" providerId="AD" clId="Web-{C1DC952C-AFC3-909C-63E4-56ECBA8BBECE}" dt="2024-04-29T13:20:46.236" v="3459" actId="1076"/>
          <ac:picMkLst>
            <pc:docMk/>
            <pc:sldMk cId="3111918796" sldId="267"/>
            <ac:picMk id="7" creationId="{6B0CBBA8-8747-7D39-1A43-AD47FA5FF002}"/>
          </ac:picMkLst>
        </pc:picChg>
      </pc:sldChg>
      <pc:sldChg chg="addSp delSp modSp add replId addAnim">
        <pc:chgData name="Oskar Kazimierski (2212605)" userId="S::2212605@student.uwtsd.ac.uk::99e0f0c8-39e7-4252-8567-79563ad7f338" providerId="AD" clId="Web-{C1DC952C-AFC3-909C-63E4-56ECBA8BBECE}" dt="2024-04-29T14:29:35.264" v="3700" actId="1076"/>
        <pc:sldMkLst>
          <pc:docMk/>
          <pc:sldMk cId="1000694091" sldId="268"/>
        </pc:sldMkLst>
        <pc:spChg chg="mod">
          <ac:chgData name="Oskar Kazimierski (2212605)" userId="S::2212605@student.uwtsd.ac.uk::99e0f0c8-39e7-4252-8567-79563ad7f338" providerId="AD" clId="Web-{C1DC952C-AFC3-909C-63E4-56ECBA8BBECE}" dt="2024-04-29T13:22:21.317" v="3473" actId="20577"/>
          <ac:spMkLst>
            <pc:docMk/>
            <pc:sldMk cId="1000694091" sldId="268"/>
            <ac:spMk id="2" creationId="{60318C73-2F68-E4DD-C1F4-26437ECDF5AF}"/>
          </ac:spMkLst>
        </pc:spChg>
        <pc:picChg chg="add mod">
          <ac:chgData name="Oskar Kazimierski (2212605)" userId="S::2212605@student.uwtsd.ac.uk::99e0f0c8-39e7-4252-8567-79563ad7f338" providerId="AD" clId="Web-{C1DC952C-AFC3-909C-63E4-56ECBA8BBECE}" dt="2024-04-29T14:29:35.264" v="3700" actId="1076"/>
          <ac:picMkLst>
            <pc:docMk/>
            <pc:sldMk cId="1000694091" sldId="268"/>
            <ac:picMk id="4" creationId="{51B1DA8B-5A59-CC8C-DADA-5326173B5360}"/>
          </ac:picMkLst>
        </pc:picChg>
        <pc:picChg chg="del">
          <ac:chgData name="Oskar Kazimierski (2212605)" userId="S::2212605@student.uwtsd.ac.uk::99e0f0c8-39e7-4252-8567-79563ad7f338" providerId="AD" clId="Web-{C1DC952C-AFC3-909C-63E4-56ECBA8BBECE}" dt="2024-04-29T13:22:23.973" v="3475"/>
          <ac:picMkLst>
            <pc:docMk/>
            <pc:sldMk cId="1000694091" sldId="268"/>
            <ac:picMk id="6" creationId="{EFEF2CC2-8B36-36C4-0608-18732C3FF32A}"/>
          </ac:picMkLst>
        </pc:picChg>
        <pc:picChg chg="del">
          <ac:chgData name="Oskar Kazimierski (2212605)" userId="S::2212605@student.uwtsd.ac.uk::99e0f0c8-39e7-4252-8567-79563ad7f338" providerId="AD" clId="Web-{C1DC952C-AFC3-909C-63E4-56ECBA8BBECE}" dt="2024-04-29T13:22:22.489" v="3474"/>
          <ac:picMkLst>
            <pc:docMk/>
            <pc:sldMk cId="1000694091" sldId="268"/>
            <ac:picMk id="7" creationId="{6B0CBBA8-8747-7D39-1A43-AD47FA5FF002}"/>
          </ac:picMkLst>
        </pc:picChg>
      </pc:sldChg>
      <pc:sldChg chg="addSp delSp modSp add ord replId">
        <pc:chgData name="Oskar Kazimierski (2212605)" userId="S::2212605@student.uwtsd.ac.uk::99e0f0c8-39e7-4252-8567-79563ad7f338" providerId="AD" clId="Web-{C1DC952C-AFC3-909C-63E4-56ECBA8BBECE}" dt="2024-04-29T14:18:53.777" v="3698" actId="20577"/>
        <pc:sldMkLst>
          <pc:docMk/>
          <pc:sldMk cId="887349454" sldId="269"/>
        </pc:sldMkLst>
        <pc:spChg chg="mod">
          <ac:chgData name="Oskar Kazimierski (2212605)" userId="S::2212605@student.uwtsd.ac.uk::99e0f0c8-39e7-4252-8567-79563ad7f338" providerId="AD" clId="Web-{C1DC952C-AFC3-909C-63E4-56ECBA8BBECE}" dt="2024-04-29T14:18:53.777" v="3698" actId="20577"/>
          <ac:spMkLst>
            <pc:docMk/>
            <pc:sldMk cId="887349454" sldId="269"/>
            <ac:spMk id="6" creationId="{DB49F1D1-0E22-4D64-AACF-93D4D5511BBD}"/>
          </ac:spMkLst>
        </pc:spChg>
        <pc:picChg chg="add mod">
          <ac:chgData name="Oskar Kazimierski (2212605)" userId="S::2212605@student.uwtsd.ac.uk::99e0f0c8-39e7-4252-8567-79563ad7f338" providerId="AD" clId="Web-{C1DC952C-AFC3-909C-63E4-56ECBA8BBECE}" dt="2024-04-29T13:25:34.292" v="3636" actId="1076"/>
          <ac:picMkLst>
            <pc:docMk/>
            <pc:sldMk cId="887349454" sldId="269"/>
            <ac:picMk id="4" creationId="{4A5DB426-2B61-661A-8F88-0631663799DA}"/>
          </ac:picMkLst>
        </pc:picChg>
        <pc:picChg chg="del">
          <ac:chgData name="Oskar Kazimierski (2212605)" userId="S::2212605@student.uwtsd.ac.uk::99e0f0c8-39e7-4252-8567-79563ad7f338" providerId="AD" clId="Web-{C1DC952C-AFC3-909C-63E4-56ECBA8BBECE}" dt="2024-04-29T13:25:21.714" v="3633"/>
          <ac:picMkLst>
            <pc:docMk/>
            <pc:sldMk cId="887349454" sldId="269"/>
            <ac:picMk id="7" creationId="{63F1C873-83F9-FEC5-F5CA-82E3F7627C00}"/>
          </ac:picMkLst>
        </pc:picChg>
      </pc:sldChg>
      <pc:sldChg chg="addSp delSp modSp add ord replId">
        <pc:chgData name="Oskar Kazimierski (2212605)" userId="S::2212605@student.uwtsd.ac.uk::99e0f0c8-39e7-4252-8567-79563ad7f338" providerId="AD" clId="Web-{C1DC952C-AFC3-909C-63E4-56ECBA8BBECE}" dt="2024-04-29T13:26:34.622" v="3661" actId="14100"/>
        <pc:sldMkLst>
          <pc:docMk/>
          <pc:sldMk cId="775520759" sldId="270"/>
        </pc:sldMkLst>
        <pc:spChg chg="mod">
          <ac:chgData name="Oskar Kazimierski (2212605)" userId="S::2212605@student.uwtsd.ac.uk::99e0f0c8-39e7-4252-8567-79563ad7f338" providerId="AD" clId="Web-{C1DC952C-AFC3-909C-63E4-56ECBA8BBECE}" dt="2024-04-29T13:25:49.136" v="3647" actId="20577"/>
          <ac:spMkLst>
            <pc:docMk/>
            <pc:sldMk cId="775520759" sldId="270"/>
            <ac:spMk id="2" creationId="{60318C73-2F68-E4DD-C1F4-26437ECDF5AF}"/>
          </ac:spMkLst>
        </pc:spChg>
        <pc:picChg chg="add mod">
          <ac:chgData name="Oskar Kazimierski (2212605)" userId="S::2212605@student.uwtsd.ac.uk::99e0f0c8-39e7-4252-8567-79563ad7f338" providerId="AD" clId="Web-{C1DC952C-AFC3-909C-63E4-56ECBA8BBECE}" dt="2024-04-29T13:26:29.810" v="3659" actId="1076"/>
          <ac:picMkLst>
            <pc:docMk/>
            <pc:sldMk cId="775520759" sldId="270"/>
            <ac:picMk id="4" creationId="{BA4CE652-4542-2D3A-F788-6286C3ED8068}"/>
          </ac:picMkLst>
        </pc:picChg>
        <pc:picChg chg="add mod">
          <ac:chgData name="Oskar Kazimierski (2212605)" userId="S::2212605@student.uwtsd.ac.uk::99e0f0c8-39e7-4252-8567-79563ad7f338" providerId="AD" clId="Web-{C1DC952C-AFC3-909C-63E4-56ECBA8BBECE}" dt="2024-04-29T13:26:34.622" v="3661" actId="14100"/>
          <ac:picMkLst>
            <pc:docMk/>
            <pc:sldMk cId="775520759" sldId="270"/>
            <ac:picMk id="5" creationId="{BEA842F5-4DE2-99CA-4F66-22263A24F9BE}"/>
          </ac:picMkLst>
        </pc:picChg>
        <pc:picChg chg="del">
          <ac:chgData name="Oskar Kazimierski (2212605)" userId="S::2212605@student.uwtsd.ac.uk::99e0f0c8-39e7-4252-8567-79563ad7f338" providerId="AD" clId="Web-{C1DC952C-AFC3-909C-63E4-56ECBA8BBECE}" dt="2024-04-29T13:25:50.386" v="3648"/>
          <ac:picMkLst>
            <pc:docMk/>
            <pc:sldMk cId="775520759" sldId="270"/>
            <ac:picMk id="6" creationId="{EFEF2CC2-8B36-36C4-0608-18732C3FF32A}"/>
          </ac:picMkLst>
        </pc:picChg>
        <pc:picChg chg="del mod">
          <ac:chgData name="Oskar Kazimierski (2212605)" userId="S::2212605@student.uwtsd.ac.uk::99e0f0c8-39e7-4252-8567-79563ad7f338" providerId="AD" clId="Web-{C1DC952C-AFC3-909C-63E4-56ECBA8BBECE}" dt="2024-04-29T13:25:50.808" v="3650"/>
          <ac:picMkLst>
            <pc:docMk/>
            <pc:sldMk cId="775520759" sldId="270"/>
            <ac:picMk id="7" creationId="{6B0CBBA8-8747-7D39-1A43-AD47FA5FF002}"/>
          </ac:picMkLst>
        </pc:picChg>
      </pc:sldChg>
      <pc:sldChg chg="addSp modSp add ord replId">
        <pc:chgData name="Oskar Kazimierski (2212605)" userId="S::2212605@student.uwtsd.ac.uk::99e0f0c8-39e7-4252-8567-79563ad7f338" providerId="AD" clId="Web-{C1DC952C-AFC3-909C-63E4-56ECBA8BBECE}" dt="2024-04-29T14:47:45.951" v="3919" actId="1076"/>
        <pc:sldMkLst>
          <pc:docMk/>
          <pc:sldMk cId="3919731901" sldId="271"/>
        </pc:sldMkLst>
        <pc:spChg chg="mod">
          <ac:chgData name="Oskar Kazimierski (2212605)" userId="S::2212605@student.uwtsd.ac.uk::99e0f0c8-39e7-4252-8567-79563ad7f338" providerId="AD" clId="Web-{C1DC952C-AFC3-909C-63E4-56ECBA8BBECE}" dt="2024-04-29T13:30:53.287" v="3690" actId="20577"/>
          <ac:spMkLst>
            <pc:docMk/>
            <pc:sldMk cId="3919731901" sldId="271"/>
            <ac:spMk id="2" creationId="{60318C73-2F68-E4DD-C1F4-26437ECDF5AF}"/>
          </ac:spMkLst>
        </pc:spChg>
        <pc:spChg chg="add mod">
          <ac:chgData name="Oskar Kazimierski (2212605)" userId="S::2212605@student.uwtsd.ac.uk::99e0f0c8-39e7-4252-8567-79563ad7f338" providerId="AD" clId="Web-{C1DC952C-AFC3-909C-63E4-56ECBA8BBECE}" dt="2024-04-29T14:47:45.951" v="3919" actId="1076"/>
          <ac:spMkLst>
            <pc:docMk/>
            <pc:sldMk cId="3919731901" sldId="271"/>
            <ac:spMk id="4" creationId="{8458FA05-A8C3-6079-ECF5-5241C2AA1D41}"/>
          </ac:spMkLst>
        </pc:spChg>
        <pc:picChg chg="add mod">
          <ac:chgData name="Oskar Kazimierski (2212605)" userId="S::2212605@student.uwtsd.ac.uk::99e0f0c8-39e7-4252-8567-79563ad7f338" providerId="AD" clId="Web-{C1DC952C-AFC3-909C-63E4-56ECBA8BBECE}" dt="2024-04-29T14:40:17.298" v="3907" actId="1076"/>
          <ac:picMkLst>
            <pc:docMk/>
            <pc:sldMk cId="3919731901" sldId="271"/>
            <ac:picMk id="5" creationId="{7DFAF443-8AA7-036F-10AB-34816CD460DB}"/>
          </ac:picMkLst>
        </pc:picChg>
      </pc:sldChg>
      <pc:sldChg chg="addSp modSp add ord replId addAnim">
        <pc:chgData name="Oskar Kazimierski (2212605)" userId="S::2212605@student.uwtsd.ac.uk::99e0f0c8-39e7-4252-8567-79563ad7f338" providerId="AD" clId="Web-{C1DC952C-AFC3-909C-63E4-56ECBA8BBECE}" dt="2024-04-29T14:32:24.347" v="3706" actId="1076"/>
        <pc:sldMkLst>
          <pc:docMk/>
          <pc:sldMk cId="2744403952" sldId="272"/>
        </pc:sldMkLst>
        <pc:spChg chg="mod">
          <ac:chgData name="Oskar Kazimierski (2212605)" userId="S::2212605@student.uwtsd.ac.uk::99e0f0c8-39e7-4252-8567-79563ad7f338" providerId="AD" clId="Web-{C1DC952C-AFC3-909C-63E4-56ECBA8BBECE}" dt="2024-04-29T13:32:16.040" v="3695" actId="20577"/>
          <ac:spMkLst>
            <pc:docMk/>
            <pc:sldMk cId="2744403952" sldId="272"/>
            <ac:spMk id="2" creationId="{60318C73-2F68-E4DD-C1F4-26437ECDF5AF}"/>
          </ac:spMkLst>
        </pc:spChg>
        <pc:picChg chg="add mod">
          <ac:chgData name="Oskar Kazimierski (2212605)" userId="S::2212605@student.uwtsd.ac.uk::99e0f0c8-39e7-4252-8567-79563ad7f338" providerId="AD" clId="Web-{C1DC952C-AFC3-909C-63E4-56ECBA8BBECE}" dt="2024-04-29T14:32:24.347" v="3706" actId="1076"/>
          <ac:picMkLst>
            <pc:docMk/>
            <pc:sldMk cId="2744403952" sldId="272"/>
            <ac:picMk id="4" creationId="{D9DAD004-5877-308F-B4AF-5F62A37C95F1}"/>
          </ac:picMkLst>
        </pc:picChg>
      </pc:sldChg>
      <pc:sldChg chg="new del">
        <pc:chgData name="Oskar Kazimierski (2212605)" userId="S::2212605@student.uwtsd.ac.uk::99e0f0c8-39e7-4252-8567-79563ad7f338" providerId="AD" clId="Web-{C1DC952C-AFC3-909C-63E4-56ECBA8BBECE}" dt="2024-04-29T13:30:45.740" v="3686"/>
        <pc:sldMkLst>
          <pc:docMk/>
          <pc:sldMk cId="3254562796" sldId="272"/>
        </pc:sldMkLst>
      </pc:sldChg>
      <pc:sldChg chg="addSp modSp add replId addAnim">
        <pc:chgData name="Oskar Kazimierski (2212605)" userId="S::2212605@student.uwtsd.ac.uk::99e0f0c8-39e7-4252-8567-79563ad7f338" providerId="AD" clId="Web-{C1DC952C-AFC3-909C-63E4-56ECBA8BBECE}" dt="2024-04-29T14:31:29.861" v="3703" actId="1076"/>
        <pc:sldMkLst>
          <pc:docMk/>
          <pc:sldMk cId="3097503571" sldId="273"/>
        </pc:sldMkLst>
        <pc:picChg chg="add mod">
          <ac:chgData name="Oskar Kazimierski (2212605)" userId="S::2212605@student.uwtsd.ac.uk::99e0f0c8-39e7-4252-8567-79563ad7f338" providerId="AD" clId="Web-{C1DC952C-AFC3-909C-63E4-56ECBA8BBECE}" dt="2024-04-29T14:31:29.861" v="3703" actId="1076"/>
          <ac:picMkLst>
            <pc:docMk/>
            <pc:sldMk cId="3097503571" sldId="273"/>
            <ac:picMk id="4" creationId="{4115A4F1-9DEB-8E04-A568-3187255D13DC}"/>
          </ac:picMkLst>
        </pc:picChg>
      </pc:sldChg>
      <pc:sldChg chg="modSp new del">
        <pc:chgData name="Oskar Kazimierski (2212605)" userId="S::2212605@student.uwtsd.ac.uk::99e0f0c8-39e7-4252-8567-79563ad7f338" providerId="AD" clId="Web-{C1DC952C-AFC3-909C-63E4-56ECBA8BBECE}" dt="2024-04-29T14:55:33.277" v="3964"/>
        <pc:sldMkLst>
          <pc:docMk/>
          <pc:sldMk cId="130082661" sldId="274"/>
        </pc:sldMkLst>
        <pc:spChg chg="mod">
          <ac:chgData name="Oskar Kazimierski (2212605)" userId="S::2212605@student.uwtsd.ac.uk::99e0f0c8-39e7-4252-8567-79563ad7f338" providerId="AD" clId="Web-{C1DC952C-AFC3-909C-63E4-56ECBA8BBECE}" dt="2024-04-29T14:51:21.145" v="3927" actId="1076"/>
          <ac:spMkLst>
            <pc:docMk/>
            <pc:sldMk cId="130082661" sldId="274"/>
            <ac:spMk id="2" creationId="{14A45EB0-B2E9-6364-464A-14B217C36420}"/>
          </ac:spMkLst>
        </pc:spChg>
      </pc:sldChg>
      <pc:sldMasterChg chg="add del addSldLayout delSldLayout">
        <pc:chgData name="Oskar Kazimierski (2212605)" userId="S::2212605@student.uwtsd.ac.uk::99e0f0c8-39e7-4252-8567-79563ad7f338" providerId="AD" clId="Web-{C1DC952C-AFC3-909C-63E4-56ECBA8BBECE}" dt="2024-04-29T11:07:28.933" v="54"/>
        <pc:sldMasterMkLst>
          <pc:docMk/>
          <pc:sldMasterMk cId="2460954070" sldId="2147483660"/>
        </pc:sldMasterMkLst>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2385387890" sldId="2147483661"/>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949138452" sldId="2147483662"/>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2591524520" sldId="2147483663"/>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1203092039" sldId="2147483664"/>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3733172339" sldId="2147483665"/>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3210312558" sldId="2147483666"/>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3146388984" sldId="2147483667"/>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3171841454" sldId="2147483668"/>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1718958274" sldId="2147483669"/>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2202905451" sldId="2147483670"/>
          </pc:sldLayoutMkLst>
        </pc:sldLayoutChg>
        <pc:sldLayoutChg chg="add del">
          <pc:chgData name="Oskar Kazimierski (2212605)" userId="S::2212605@student.uwtsd.ac.uk::99e0f0c8-39e7-4252-8567-79563ad7f338" providerId="AD" clId="Web-{C1DC952C-AFC3-909C-63E4-56ECBA8BBECE}" dt="2024-04-29T11:07:28.933" v="54"/>
          <pc:sldLayoutMkLst>
            <pc:docMk/>
            <pc:sldMasterMk cId="2460954070" sldId="2147483660"/>
            <pc:sldLayoutMk cId="3479445657" sldId="2147483671"/>
          </pc:sldLayoutMkLst>
        </pc:sldLayoutChg>
      </pc:sldMasterChg>
      <pc:sldMasterChg chg="add replId addSldLayout">
        <pc:chgData name="Oskar Kazimierski (2212605)" userId="S::2212605@student.uwtsd.ac.uk::99e0f0c8-39e7-4252-8567-79563ad7f338" providerId="AD" clId="Web-{C1DC952C-AFC3-909C-63E4-56ECBA8BBECE}" dt="2024-04-29T11:07:28.933" v="54"/>
        <pc:sldMasterMkLst>
          <pc:docMk/>
          <pc:sldMasterMk cId="1521960519" sldId="2147483672"/>
        </pc:sldMasterMkLst>
        <pc:sldLayoutChg chg="add">
          <pc:chgData name="Oskar Kazimierski (2212605)" userId="S::2212605@student.uwtsd.ac.uk::99e0f0c8-39e7-4252-8567-79563ad7f338" providerId="AD" clId="Web-{C1DC952C-AFC3-909C-63E4-56ECBA8BBECE}" dt="2024-04-29T11:07:28.933" v="54"/>
          <pc:sldLayoutMkLst>
            <pc:docMk/>
            <pc:sldMasterMk cId="1521960519" sldId="2147483672"/>
            <pc:sldLayoutMk cId="2910664860" sldId="2147483673"/>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2548472691" sldId="2147483674"/>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1442408922" sldId="2147483675"/>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3528538696" sldId="2147483676"/>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3729784893" sldId="2147483677"/>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2795218321" sldId="2147483678"/>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1744066099" sldId="2147483679"/>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742919752" sldId="2147483680"/>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201052938" sldId="2147483681"/>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1191335375" sldId="2147483682"/>
          </pc:sldLayoutMkLst>
        </pc:sldLayoutChg>
        <pc:sldLayoutChg chg="add replId">
          <pc:chgData name="Oskar Kazimierski (2212605)" userId="S::2212605@student.uwtsd.ac.uk::99e0f0c8-39e7-4252-8567-79563ad7f338" providerId="AD" clId="Web-{C1DC952C-AFC3-909C-63E4-56ECBA8BBECE}" dt="2024-04-29T11:07:28.933" v="54"/>
          <pc:sldLayoutMkLst>
            <pc:docMk/>
            <pc:sldMasterMk cId="1521960519" sldId="2147483672"/>
            <pc:sldLayoutMk cId="3423511401" sldId="2147483683"/>
          </pc:sldLayoutMkLst>
        </pc:sldLayoutChg>
      </pc:sldMasterChg>
      <pc:sldMasterChg chg="add del addSldLayout delSldLayout">
        <pc:chgData name="Oskar Kazimierski (2212605)" userId="S::2212605@student.uwtsd.ac.uk::99e0f0c8-39e7-4252-8567-79563ad7f338" providerId="AD" clId="Web-{C1DC952C-AFC3-909C-63E4-56ECBA8BBECE}" dt="2024-04-29T11:07:28.870" v="53"/>
        <pc:sldMasterMkLst>
          <pc:docMk/>
          <pc:sldMasterMk cId="3109876221" sldId="2147483685"/>
        </pc:sldMasterMkLst>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1542579402" sldId="2147483674"/>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2278995839" sldId="2147483675"/>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2876524354" sldId="2147483676"/>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4071616105" sldId="2147483677"/>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2002847398" sldId="2147483678"/>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1501415565" sldId="2147483679"/>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843199648" sldId="2147483680"/>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4167772958" sldId="2147483681"/>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2796667652" sldId="2147483682"/>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2214357817" sldId="2147483683"/>
          </pc:sldLayoutMkLst>
        </pc:sldLayoutChg>
        <pc:sldLayoutChg chg="add del">
          <pc:chgData name="Oskar Kazimierski (2212605)" userId="S::2212605@student.uwtsd.ac.uk::99e0f0c8-39e7-4252-8567-79563ad7f338" providerId="AD" clId="Web-{C1DC952C-AFC3-909C-63E4-56ECBA8BBECE}" dt="2024-04-29T11:07:28.870" v="53"/>
          <pc:sldLayoutMkLst>
            <pc:docMk/>
            <pc:sldMasterMk cId="3109876221" sldId="2147483685"/>
            <pc:sldLayoutMk cId="2342930506" sldId="2147483684"/>
          </pc:sldLayoutMkLst>
        </pc:sldLayoutChg>
      </pc:sldMasterChg>
      <pc:sldMasterChg chg="add del addSldLayout delSldLayout">
        <pc:chgData name="Oskar Kazimierski (2212605)" userId="S::2212605@student.uwtsd.ac.uk::99e0f0c8-39e7-4252-8567-79563ad7f338" providerId="AD" clId="Web-{C1DC952C-AFC3-909C-63E4-56ECBA8BBECE}" dt="2024-04-29T11:07:24.214" v="51"/>
        <pc:sldMasterMkLst>
          <pc:docMk/>
          <pc:sldMasterMk cId="483221172" sldId="2147483698"/>
        </pc:sldMasterMkLst>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1504639486" sldId="2147483687"/>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3118357628" sldId="2147483688"/>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2157883692" sldId="2147483689"/>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343483393" sldId="2147483690"/>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1560107569" sldId="2147483691"/>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713746577" sldId="2147483692"/>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3360346920" sldId="2147483693"/>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1176318261" sldId="2147483694"/>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499531635" sldId="2147483695"/>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1523608599" sldId="2147483696"/>
          </pc:sldLayoutMkLst>
        </pc:sldLayoutChg>
        <pc:sldLayoutChg chg="add del">
          <pc:chgData name="Oskar Kazimierski (2212605)" userId="S::2212605@student.uwtsd.ac.uk::99e0f0c8-39e7-4252-8567-79563ad7f338" providerId="AD" clId="Web-{C1DC952C-AFC3-909C-63E4-56ECBA8BBECE}" dt="2024-04-29T11:07:24.214" v="51"/>
          <pc:sldLayoutMkLst>
            <pc:docMk/>
            <pc:sldMasterMk cId="483221172" sldId="2147483698"/>
            <pc:sldLayoutMk cId="773217089" sldId="2147483697"/>
          </pc:sldLayoutMkLst>
        </pc:sldLayoutChg>
      </pc:sldMasterChg>
      <pc:sldMasterChg chg="add del addSldLayout delSldLayout">
        <pc:chgData name="Oskar Kazimierski (2212605)" userId="S::2212605@student.uwtsd.ac.uk::99e0f0c8-39e7-4252-8567-79563ad7f338" providerId="AD" clId="Web-{C1DC952C-AFC3-909C-63E4-56ECBA8BBECE}" dt="2024-04-29T11:07:19.854" v="49"/>
        <pc:sldMasterMkLst>
          <pc:docMk/>
          <pc:sldMasterMk cId="717820437" sldId="2147483711"/>
        </pc:sldMasterMkLst>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3603242183" sldId="2147483700"/>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2299032597" sldId="2147483701"/>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506634140" sldId="2147483702"/>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2618879974" sldId="2147483703"/>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101892550" sldId="2147483704"/>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2693087201" sldId="2147483705"/>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525251336" sldId="2147483706"/>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3329876049" sldId="2147483707"/>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2290527623" sldId="2147483708"/>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4245531692" sldId="2147483709"/>
          </pc:sldLayoutMkLst>
        </pc:sldLayoutChg>
        <pc:sldLayoutChg chg="add del">
          <pc:chgData name="Oskar Kazimierski (2212605)" userId="S::2212605@student.uwtsd.ac.uk::99e0f0c8-39e7-4252-8567-79563ad7f338" providerId="AD" clId="Web-{C1DC952C-AFC3-909C-63E4-56ECBA8BBECE}" dt="2024-04-29T11:07:19.854" v="49"/>
          <pc:sldLayoutMkLst>
            <pc:docMk/>
            <pc:sldMasterMk cId="717820437" sldId="2147483711"/>
            <pc:sldLayoutMk cId="4198585985" sldId="214748371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073D55F9-11A3-4523-8F38-6BA37933791A}" type="datetime1">
              <a:rPr lang="en-US" smtClean="0"/>
              <a:t>4/29/2024</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23511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marL="228600" indent="-228600">
              <a:buFont typeface="Arial" panose="020B0604020202020204" pitchFamily="34" charset="0"/>
              <a:buChar char="•"/>
              <a:defRPr/>
            </a:lvl1pPr>
            <a:lvl2pPr marL="228600" indent="-228600">
              <a:buFont typeface="Arial" panose="020B0604020202020204" pitchFamily="34" charset="0"/>
              <a:buChar char="•"/>
              <a:defRPr/>
            </a:lvl2pPr>
            <a:lvl3pPr marL="228600" indent="-228600">
              <a:buFont typeface="Arial" panose="020B0604020202020204" pitchFamily="34" charset="0"/>
              <a:buChar char="•"/>
              <a:defRPr/>
            </a:lvl3pPr>
            <a:lvl4pPr marL="228600" indent="-228600">
              <a:buFont typeface="Arial" panose="020B0604020202020204" pitchFamily="34" charset="0"/>
              <a:buChar char="•"/>
              <a:defRPr/>
            </a:lvl4pPr>
            <a:lvl5pPr marL="228600" indent="-228600">
              <a:buFont typeface="Arial" panose="020B0604020202020204" pitchFamily="34" charset="0"/>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1CB9D56B-6EBE-4E5F-99D9-2A3DBDF37D0A}" type="datetime1">
              <a:rPr lang="en-US" smtClean="0"/>
              <a:t>4/29/2024</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191335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457200" y="1709738"/>
            <a:ext cx="1089025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457200" y="4589463"/>
            <a:ext cx="10890250" cy="1500187"/>
          </a:xfrm>
        </p:spPr>
        <p:txBody>
          <a:bodyPr/>
          <a:lstStyle>
            <a:lvl1pPr marL="0" indent="0">
              <a:buNone/>
              <a:defRPr sz="2400">
                <a:solidFill>
                  <a:srgbClr val="FFFFFF"/>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8C33F3CA-C7E3-432D-9282-18F13836509A}" type="datetime1">
              <a:rPr lang="en-US" smtClean="0"/>
              <a:t>4/29/2024</a:t>
            </a:fld>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010529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457200" y="1825625"/>
            <a:ext cx="5562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75BE9C62-1337-40B8-BA50-E9F4861DB4BC}" type="datetime1">
              <a:rPr lang="en-US" smtClean="0"/>
              <a:t>4/29/2024</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42919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820863"/>
            <a:ext cx="5157787"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3101975"/>
            <a:ext cx="5157787"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820863"/>
            <a:ext cx="5183188" cy="1150937"/>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3101975"/>
            <a:ext cx="5183188" cy="3087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47C195EB-2DA3-4B24-8725-19BC22A7BE50}" type="datetime1">
              <a:rPr lang="en-US" smtClean="0"/>
              <a:t>4/29/2024</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7440660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F4E237E6-0076-4915-A5A8-B7C11FA4F374}" type="datetime1">
              <a:rPr lang="en-US" smtClean="0"/>
              <a:t>4/29/2024</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79521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3505F58F-C0B5-422A-8E5A-6B99E5D80F0A}" type="datetime1">
              <a:rPr lang="en-US" smtClean="0"/>
              <a:t>4/29/2024</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29784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981200"/>
          </a:xfrm>
        </p:spPr>
        <p:txBody>
          <a:bodyPr anchor="b"/>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7565E655-9687-48DF-A33F-F8824CCCB5D1}" type="datetime1">
              <a:rPr lang="en-US" smtClean="0"/>
              <a:t>4/29/2024</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528538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2209799"/>
          </a:xfrm>
        </p:spPr>
        <p:txBody>
          <a:bodyPr anchor="b"/>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971800"/>
            <a:ext cx="3932237" cy="2897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B97FD56A-AAB8-4544-A495-D0645413C9E3}" type="datetime1">
              <a:rPr lang="en-US" smtClean="0"/>
              <a:t>4/29/2024</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44240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0B4E757A-3EC2-4683-9080-1A460C37C843}" type="datetime1">
              <a:rPr lang="en-US" smtClean="0"/>
              <a:t>4/29/2024</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54847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a:xfrm>
            <a:off x="523539" y="6324600"/>
            <a:ext cx="2560220" cy="365125"/>
          </a:xfrm>
        </p:spPr>
        <p:txBody>
          <a:bodyPr/>
          <a:lstStyle/>
          <a:p>
            <a:fld id="{5CC8096C-64ED-4153-A483-5C02E44AD5C3}" type="datetime1">
              <a:rPr lang="en-US" smtClean="0"/>
              <a:t>4/29/2024</a:t>
            </a:fld>
            <a:endParaRPr lang="en-US" dirty="0"/>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a:xfrm>
            <a:off x="4267200" y="6319838"/>
            <a:ext cx="3982781"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910664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5" name="Rectangle 114">
            <a:extLst>
              <a:ext uri="{FF2B5EF4-FFF2-40B4-BE49-F238E27FC236}">
                <a16:creationId xmlns:a16="http://schemas.microsoft.com/office/drawing/2014/main" id="{A4798C7F-C8CA-4799-BF37-3AB4642CDB66}"/>
              </a:ext>
            </a:extLst>
          </p:cNvPr>
          <p:cNvSpPr/>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grpSp>
        <p:nvGrpSpPr>
          <p:cNvPr id="80" name="Group 79">
            <a:extLst>
              <a:ext uri="{FF2B5EF4-FFF2-40B4-BE49-F238E27FC236}">
                <a16:creationId xmlns:a16="http://schemas.microsoft.com/office/drawing/2014/main" id="{87F0794B-55D3-4D2D-BDE7-4688ED321E42}"/>
              </a:ext>
            </a:extLst>
          </p:cNvPr>
          <p:cNvGrpSpPr/>
          <p:nvPr/>
        </p:nvGrpSpPr>
        <p:grpSpPr>
          <a:xfrm>
            <a:off x="-11413" y="0"/>
            <a:ext cx="12214827" cy="6858000"/>
            <a:chOff x="-6214" y="-1"/>
            <a:chExt cx="12214827" cy="6858000"/>
          </a:xfrm>
        </p:grpSpPr>
        <p:cxnSp>
          <p:nvCxnSpPr>
            <p:cNvPr id="81" name="Straight Connector 80">
              <a:extLst>
                <a:ext uri="{FF2B5EF4-FFF2-40B4-BE49-F238E27FC236}">
                  <a16:creationId xmlns:a16="http://schemas.microsoft.com/office/drawing/2014/main" id="{BE4C795B-1813-4CC6-B03F-8DD130BEAABD}"/>
                </a:ext>
              </a:extLst>
            </p:cNvPr>
            <p:cNvCxnSpPr>
              <a:cxnSpLocks/>
            </p:cNvCxnSpPr>
            <p:nvPr/>
          </p:nvCxnSpPr>
          <p:spPr>
            <a:xfrm>
              <a:off x="-6214" y="6686283"/>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E0F4C04D-5CD8-446B-BE3D-257172E6E4CB}"/>
                </a:ext>
              </a:extLst>
            </p:cNvPr>
            <p:cNvCxnSpPr>
              <a:cxnSpLocks/>
            </p:cNvCxnSpPr>
            <p:nvPr/>
          </p:nvCxnSpPr>
          <p:spPr>
            <a:xfrm>
              <a:off x="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DDC802E-606F-4F39-84B6-90DF0FE54461}"/>
                </a:ext>
              </a:extLst>
            </p:cNvPr>
            <p:cNvCxnSpPr>
              <a:cxnSpLocks/>
            </p:cNvCxnSpPr>
            <p:nvPr/>
          </p:nvCxnSpPr>
          <p:spPr>
            <a:xfrm>
              <a:off x="1199325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2C5B0C75-0136-4A39-9AB6-0F02C4527810}"/>
                </a:ext>
              </a:extLst>
            </p:cNvPr>
            <p:cNvCxnSpPr>
              <a:cxnSpLocks/>
            </p:cNvCxnSpPr>
            <p:nvPr/>
          </p:nvCxnSpPr>
          <p:spPr>
            <a:xfrm>
              <a:off x="19252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C5ED2B52-3D40-46DE-8B54-99A4071578D8}"/>
                </a:ext>
              </a:extLst>
            </p:cNvPr>
            <p:cNvCxnSpPr>
              <a:cxnSpLocks/>
            </p:cNvCxnSpPr>
            <p:nvPr/>
          </p:nvCxnSpPr>
          <p:spPr>
            <a:xfrm>
              <a:off x="119196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18BCEC75-1B6B-45B2-8041-8D933FCF60F5}"/>
                </a:ext>
              </a:extLst>
            </p:cNvPr>
            <p:cNvCxnSpPr>
              <a:cxnSpLocks/>
            </p:cNvCxnSpPr>
            <p:nvPr/>
          </p:nvCxnSpPr>
          <p:spPr>
            <a:xfrm>
              <a:off x="219140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6A2FC789-056A-43CC-807E-4262CDC3E0F5}"/>
                </a:ext>
              </a:extLst>
            </p:cNvPr>
            <p:cNvCxnSpPr>
              <a:cxnSpLocks/>
            </p:cNvCxnSpPr>
            <p:nvPr/>
          </p:nvCxnSpPr>
          <p:spPr>
            <a:xfrm>
              <a:off x="319084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48C32FD3-76B0-40E7-89F2-E9C523210AF4}"/>
                </a:ext>
              </a:extLst>
            </p:cNvPr>
            <p:cNvCxnSpPr>
              <a:cxnSpLocks/>
            </p:cNvCxnSpPr>
            <p:nvPr/>
          </p:nvCxnSpPr>
          <p:spPr>
            <a:xfrm>
              <a:off x="419028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82E9447-8362-426C-840A-B6F2231F7BCC}"/>
                </a:ext>
              </a:extLst>
            </p:cNvPr>
            <p:cNvCxnSpPr>
              <a:cxnSpLocks/>
            </p:cNvCxnSpPr>
            <p:nvPr/>
          </p:nvCxnSpPr>
          <p:spPr>
            <a:xfrm>
              <a:off x="518971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F141DC8-83CE-4C21-A5BA-E2FFF3D866EF}"/>
                </a:ext>
              </a:extLst>
            </p:cNvPr>
            <p:cNvCxnSpPr>
              <a:cxnSpLocks/>
            </p:cNvCxnSpPr>
            <p:nvPr/>
          </p:nvCxnSpPr>
          <p:spPr>
            <a:xfrm>
              <a:off x="618915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12A697C-ECBC-40A9-AC69-BF96A34B91AF}"/>
                </a:ext>
              </a:extLst>
            </p:cNvPr>
            <p:cNvCxnSpPr>
              <a:cxnSpLocks/>
            </p:cNvCxnSpPr>
            <p:nvPr/>
          </p:nvCxnSpPr>
          <p:spPr>
            <a:xfrm>
              <a:off x="7188594"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D2E988AF-5EFB-43D3-B93F-6E4F41A2C90B}"/>
                </a:ext>
              </a:extLst>
            </p:cNvPr>
            <p:cNvCxnSpPr>
              <a:cxnSpLocks/>
            </p:cNvCxnSpPr>
            <p:nvPr/>
          </p:nvCxnSpPr>
          <p:spPr>
            <a:xfrm>
              <a:off x="8188032"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6B312C1B-AAE2-4A6D-ACC7-ABAA75D42854}"/>
                </a:ext>
              </a:extLst>
            </p:cNvPr>
            <p:cNvCxnSpPr>
              <a:cxnSpLocks/>
            </p:cNvCxnSpPr>
            <p:nvPr/>
          </p:nvCxnSpPr>
          <p:spPr>
            <a:xfrm>
              <a:off x="9187470"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57B96146-61DA-44D6-A9DF-6DB41FCF2D80}"/>
                </a:ext>
              </a:extLst>
            </p:cNvPr>
            <p:cNvCxnSpPr>
              <a:cxnSpLocks/>
            </p:cNvCxnSpPr>
            <p:nvPr/>
          </p:nvCxnSpPr>
          <p:spPr>
            <a:xfrm>
              <a:off x="10186908"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6B33F93D-4439-46EE-97C4-9CECAAFDCF60}"/>
                </a:ext>
              </a:extLst>
            </p:cNvPr>
            <p:cNvCxnSpPr>
              <a:cxnSpLocks/>
            </p:cNvCxnSpPr>
            <p:nvPr/>
          </p:nvCxnSpPr>
          <p:spPr>
            <a:xfrm>
              <a:off x="1118634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5914B275-A3D7-4BA4-B8CB-E7657100F3AD}"/>
                </a:ext>
              </a:extLst>
            </p:cNvPr>
            <p:cNvCxnSpPr>
              <a:cxnSpLocks/>
            </p:cNvCxnSpPr>
            <p:nvPr/>
          </p:nvCxnSpPr>
          <p:spPr>
            <a:xfrm>
              <a:off x="12185786" y="-1"/>
              <a:ext cx="0" cy="685800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D26EF3B-FBE7-4D57-8E01-553F50734A68}"/>
                </a:ext>
              </a:extLst>
            </p:cNvPr>
            <p:cNvCxnSpPr>
              <a:cxnSpLocks/>
            </p:cNvCxnSpPr>
            <p:nvPr/>
          </p:nvCxnSpPr>
          <p:spPr>
            <a:xfrm>
              <a:off x="0" y="1717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6CC1E671-BA54-4B31-9A2E-8F50BC57A260}"/>
                </a:ext>
              </a:extLst>
            </p:cNvPr>
            <p:cNvCxnSpPr>
              <a:cxnSpLocks/>
            </p:cNvCxnSpPr>
            <p:nvPr/>
          </p:nvCxnSpPr>
          <p:spPr>
            <a:xfrm>
              <a:off x="0" y="72890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836A704-3624-4ABF-9A67-0F52C2F3EFBF}"/>
                </a:ext>
              </a:extLst>
            </p:cNvPr>
            <p:cNvCxnSpPr>
              <a:cxnSpLocks/>
            </p:cNvCxnSpPr>
            <p:nvPr/>
          </p:nvCxnSpPr>
          <p:spPr>
            <a:xfrm>
              <a:off x="0" y="128609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FDC385D-BA34-481F-A991-A776E0B19301}"/>
                </a:ext>
              </a:extLst>
            </p:cNvPr>
            <p:cNvCxnSpPr>
              <a:cxnSpLocks/>
            </p:cNvCxnSpPr>
            <p:nvPr/>
          </p:nvCxnSpPr>
          <p:spPr>
            <a:xfrm>
              <a:off x="0" y="184328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F1EF033A-D8FB-416B-AE51-4E098A27D68C}"/>
                </a:ext>
              </a:extLst>
            </p:cNvPr>
            <p:cNvCxnSpPr>
              <a:cxnSpLocks/>
            </p:cNvCxnSpPr>
            <p:nvPr/>
          </p:nvCxnSpPr>
          <p:spPr>
            <a:xfrm>
              <a:off x="0" y="240047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17C17B48-F458-4E9B-9331-56FCDC5B6AB2}"/>
                </a:ext>
              </a:extLst>
            </p:cNvPr>
            <p:cNvCxnSpPr>
              <a:cxnSpLocks/>
            </p:cNvCxnSpPr>
            <p:nvPr/>
          </p:nvCxnSpPr>
          <p:spPr>
            <a:xfrm>
              <a:off x="0" y="295766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07E44A4B-D453-46F0-A83D-AF0B33D5C59F}"/>
                </a:ext>
              </a:extLst>
            </p:cNvPr>
            <p:cNvCxnSpPr>
              <a:cxnSpLocks/>
            </p:cNvCxnSpPr>
            <p:nvPr/>
          </p:nvCxnSpPr>
          <p:spPr>
            <a:xfrm>
              <a:off x="0" y="351485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346BEA9F-314B-440D-AE8D-21E1252EC5A0}"/>
                </a:ext>
              </a:extLst>
            </p:cNvPr>
            <p:cNvCxnSpPr>
              <a:cxnSpLocks/>
            </p:cNvCxnSpPr>
            <p:nvPr/>
          </p:nvCxnSpPr>
          <p:spPr>
            <a:xfrm>
              <a:off x="0" y="407204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F15EAFD0-4869-4612-ACDE-ABC703104E88}"/>
                </a:ext>
              </a:extLst>
            </p:cNvPr>
            <p:cNvCxnSpPr>
              <a:cxnSpLocks/>
            </p:cNvCxnSpPr>
            <p:nvPr/>
          </p:nvCxnSpPr>
          <p:spPr>
            <a:xfrm>
              <a:off x="0" y="462923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A0F26706-7F23-4FF0-9CAF-F3C4F47C119D}"/>
                </a:ext>
              </a:extLst>
            </p:cNvPr>
            <p:cNvCxnSpPr>
              <a:cxnSpLocks/>
            </p:cNvCxnSpPr>
            <p:nvPr/>
          </p:nvCxnSpPr>
          <p:spPr>
            <a:xfrm>
              <a:off x="0" y="518642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0195A72-345A-4E88-8D71-14DB3D1B607D}"/>
                </a:ext>
              </a:extLst>
            </p:cNvPr>
            <p:cNvCxnSpPr>
              <a:cxnSpLocks/>
            </p:cNvCxnSpPr>
            <p:nvPr/>
          </p:nvCxnSpPr>
          <p:spPr>
            <a:xfrm>
              <a:off x="0" y="5743616"/>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DBF51A6-A3BC-49FE-BB01-E8992811774E}"/>
                </a:ext>
              </a:extLst>
            </p:cNvPr>
            <p:cNvCxnSpPr>
              <a:cxnSpLocks/>
            </p:cNvCxnSpPr>
            <p:nvPr/>
          </p:nvCxnSpPr>
          <p:spPr>
            <a:xfrm>
              <a:off x="0" y="6857999"/>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A78DF911-744C-419B-83DC-39F270BBF41F}"/>
                </a:ext>
              </a:extLst>
            </p:cNvPr>
            <p:cNvCxnSpPr>
              <a:cxnSpLocks/>
            </p:cNvCxnSpPr>
            <p:nvPr/>
          </p:nvCxnSpPr>
          <p:spPr>
            <a:xfrm>
              <a:off x="16613" y="6248400"/>
              <a:ext cx="12192000" cy="0"/>
            </a:xfrm>
            <a:prstGeom prst="line">
              <a:avLst/>
            </a:prstGeom>
            <a:ln w="19050">
              <a:solidFill>
                <a:schemeClr val="accent2">
                  <a:alpha val="2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149" name="Freeform: Shape 148">
            <a:extLst>
              <a:ext uri="{FF2B5EF4-FFF2-40B4-BE49-F238E27FC236}">
                <a16:creationId xmlns:a16="http://schemas.microsoft.com/office/drawing/2014/main" id="{216BB147-20D5-4D93-BDA5-1BC614D6A4B2}"/>
              </a:ext>
            </a:extLst>
          </p:cNvPr>
          <p:cNvSpPr/>
          <p:nvPr/>
        </p:nvSpPr>
        <p:spPr>
          <a:xfrm>
            <a:off x="-6214" y="5014716"/>
            <a:ext cx="2800124" cy="1843284"/>
          </a:xfrm>
          <a:custGeom>
            <a:avLst/>
            <a:gdLst>
              <a:gd name="connsiteX0" fmla="*/ 375358 w 2800124"/>
              <a:gd name="connsiteY0" fmla="*/ 0 h 1843284"/>
              <a:gd name="connsiteX1" fmla="*/ 2781298 w 2800124"/>
              <a:gd name="connsiteY1" fmla="*/ 1770066 h 1843284"/>
              <a:gd name="connsiteX2" fmla="*/ 2800124 w 2800124"/>
              <a:gd name="connsiteY2" fmla="*/ 1843284 h 1843284"/>
              <a:gd name="connsiteX3" fmla="*/ 1987869 w 2800124"/>
              <a:gd name="connsiteY3" fmla="*/ 1843284 h 1843284"/>
              <a:gd name="connsiteX4" fmla="*/ 1986195 w 2800124"/>
              <a:gd name="connsiteY4" fmla="*/ 1838711 h 1843284"/>
              <a:gd name="connsiteX5" fmla="*/ 375357 w 2800124"/>
              <a:gd name="connsiteY5" fmla="*/ 770976 h 1843284"/>
              <a:gd name="connsiteX6" fmla="*/ 23030 w 2800124"/>
              <a:gd name="connsiteY6" fmla="*/ 806494 h 1843284"/>
              <a:gd name="connsiteX7" fmla="*/ 0 w 2800124"/>
              <a:gd name="connsiteY7" fmla="*/ 812415 h 1843284"/>
              <a:gd name="connsiteX8" fmla="*/ 0 w 2800124"/>
              <a:gd name="connsiteY8" fmla="*/ 30983 h 1843284"/>
              <a:gd name="connsiteX9" fmla="*/ 117785 w 2800124"/>
              <a:gd name="connsiteY9" fmla="*/ 13007 h 1843284"/>
              <a:gd name="connsiteX10" fmla="*/ 375358 w 2800124"/>
              <a:gd name="connsiteY10" fmla="*/ 0 h 184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00124" h="1843284">
                <a:moveTo>
                  <a:pt x="375358" y="0"/>
                </a:moveTo>
                <a:cubicBezTo>
                  <a:pt x="1505802" y="0"/>
                  <a:pt x="2462339" y="744579"/>
                  <a:pt x="2781298" y="1770066"/>
                </a:cubicBezTo>
                <a:lnTo>
                  <a:pt x="2800124" y="1843284"/>
                </a:lnTo>
                <a:lnTo>
                  <a:pt x="1987869" y="1843284"/>
                </a:lnTo>
                <a:lnTo>
                  <a:pt x="1986195" y="1838711"/>
                </a:lnTo>
                <a:cubicBezTo>
                  <a:pt x="1720801" y="1211248"/>
                  <a:pt x="1099494" y="770976"/>
                  <a:pt x="375357" y="770976"/>
                </a:cubicBezTo>
                <a:cubicBezTo>
                  <a:pt x="254668" y="770976"/>
                  <a:pt x="136835" y="783206"/>
                  <a:pt x="23030" y="806494"/>
                </a:cubicBezTo>
                <a:lnTo>
                  <a:pt x="0" y="812415"/>
                </a:lnTo>
                <a:lnTo>
                  <a:pt x="0" y="30983"/>
                </a:lnTo>
                <a:lnTo>
                  <a:pt x="117785" y="13007"/>
                </a:lnTo>
                <a:cubicBezTo>
                  <a:pt x="202473" y="4406"/>
                  <a:pt x="288401" y="0"/>
                  <a:pt x="375358" y="0"/>
                </a:cubicBezTo>
                <a:close/>
              </a:path>
            </a:pathLst>
          </a:custGeom>
          <a:solidFill>
            <a:schemeClr val="accent5">
              <a:lumMod val="7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457200" y="365125"/>
            <a:ext cx="1072293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457200" y="1825625"/>
            <a:ext cx="10722932"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457200" y="6324600"/>
            <a:ext cx="256022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193BAB95-8DA7-460B-B00A-7037C8394FB0}" type="datetime1">
              <a:rPr lang="en-US" smtClean="0"/>
              <a:pPr/>
              <a:t>4/29/2024</a:t>
            </a:fld>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200861" y="6319838"/>
            <a:ext cx="3982781" cy="365125"/>
          </a:xfrm>
          <a:prstGeom prst="rect">
            <a:avLst/>
          </a:prstGeom>
        </p:spPr>
        <p:txBody>
          <a:bodyPr vert="horz" lIns="91440" tIns="45720" rIns="91440" bIns="45720" rtlCol="0" anchor="ctr"/>
          <a:lstStyle>
            <a:lvl1pPr algn="ctr">
              <a:defRPr sz="900" cap="all" spc="150" baseline="0">
                <a:solidFill>
                  <a:srgbClr val="FFFFFF"/>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11190806" y="6324600"/>
            <a:ext cx="799078" cy="365125"/>
          </a:xfrm>
          <a:prstGeom prst="rect">
            <a:avLst/>
          </a:prstGeom>
        </p:spPr>
        <p:txBody>
          <a:bodyPr vert="horz" lIns="91440" tIns="45720" rIns="91440" bIns="45720" rtlCol="0" anchor="ctr"/>
          <a:lstStyle>
            <a:lvl1pPr algn="ctr">
              <a:defRPr sz="900" cap="all" spc="150" baseline="0">
                <a:solidFill>
                  <a:srgbClr val="FFFFFF"/>
                </a:solidFill>
              </a:defRPr>
            </a:lvl1pPr>
          </a:lstStyle>
          <a:p>
            <a:fld id="{11A71338-8BA2-4C79-A6C5-5A8E30081D0C}" type="slidenum">
              <a:rPr lang="en-US" smtClean="0"/>
              <a:pPr/>
              <a:t>‹#›</a:t>
            </a:fld>
            <a:endParaRPr lang="en-US" dirty="0"/>
          </a:p>
        </p:txBody>
      </p:sp>
      <p:sp>
        <p:nvSpPr>
          <p:cNvPr id="77" name="Freeform: Shape 76">
            <a:extLst>
              <a:ext uri="{FF2B5EF4-FFF2-40B4-BE49-F238E27FC236}">
                <a16:creationId xmlns:a16="http://schemas.microsoft.com/office/drawing/2014/main" id="{0A253F60-DE40-4508-A37A-61331DF1DD5D}"/>
              </a:ext>
            </a:extLst>
          </p:cNvPr>
          <p:cNvSpPr/>
          <p:nvPr/>
        </p:nvSpPr>
        <p:spPr>
          <a:xfrm>
            <a:off x="7979728" y="0"/>
            <a:ext cx="4209224" cy="1650549"/>
          </a:xfrm>
          <a:custGeom>
            <a:avLst/>
            <a:gdLst>
              <a:gd name="connsiteX0" fmla="*/ 0 w 4209224"/>
              <a:gd name="connsiteY0" fmla="*/ 0 h 1650549"/>
              <a:gd name="connsiteX1" fmla="*/ 846445 w 4209224"/>
              <a:gd name="connsiteY1" fmla="*/ 0 h 1650549"/>
              <a:gd name="connsiteX2" fmla="*/ 912542 w 4209224"/>
              <a:gd name="connsiteY2" fmla="*/ 108799 h 1650549"/>
              <a:gd name="connsiteX3" fmla="*/ 2362195 w 4209224"/>
              <a:gd name="connsiteY3" fmla="*/ 879573 h 1650549"/>
              <a:gd name="connsiteX4" fmla="*/ 3811848 w 4209224"/>
              <a:gd name="connsiteY4" fmla="*/ 108799 h 1650549"/>
              <a:gd name="connsiteX5" fmla="*/ 3877945 w 4209224"/>
              <a:gd name="connsiteY5" fmla="*/ 0 h 1650549"/>
              <a:gd name="connsiteX6" fmla="*/ 4209224 w 4209224"/>
              <a:gd name="connsiteY6" fmla="*/ 0 h 1650549"/>
              <a:gd name="connsiteX7" fmla="*/ 4209224 w 4209224"/>
              <a:gd name="connsiteY7" fmla="*/ 840421 h 1650549"/>
              <a:gd name="connsiteX8" fmla="*/ 4143538 w 4209224"/>
              <a:gd name="connsiteY8" fmla="*/ 912693 h 1650549"/>
              <a:gd name="connsiteX9" fmla="*/ 2362196 w 4209224"/>
              <a:gd name="connsiteY9" fmla="*/ 1650549 h 1650549"/>
              <a:gd name="connsiteX10" fmla="*/ 40969 w 4209224"/>
              <a:gd name="connsiteY10" fmla="*/ 111937 h 1650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9224" h="1650549">
                <a:moveTo>
                  <a:pt x="0" y="0"/>
                </a:moveTo>
                <a:lnTo>
                  <a:pt x="846445" y="0"/>
                </a:lnTo>
                <a:lnTo>
                  <a:pt x="912542" y="108799"/>
                </a:lnTo>
                <a:cubicBezTo>
                  <a:pt x="1226710" y="573829"/>
                  <a:pt x="1758748" y="879573"/>
                  <a:pt x="2362195" y="879573"/>
                </a:cubicBezTo>
                <a:cubicBezTo>
                  <a:pt x="2965642" y="879573"/>
                  <a:pt x="3497680" y="573829"/>
                  <a:pt x="3811848" y="108799"/>
                </a:cubicBezTo>
                <a:lnTo>
                  <a:pt x="3877945" y="0"/>
                </a:lnTo>
                <a:lnTo>
                  <a:pt x="4209224" y="0"/>
                </a:lnTo>
                <a:lnTo>
                  <a:pt x="4209224" y="840421"/>
                </a:lnTo>
                <a:lnTo>
                  <a:pt x="4143538" y="912693"/>
                </a:lnTo>
                <a:cubicBezTo>
                  <a:pt x="3687653" y="1368578"/>
                  <a:pt x="3057854" y="1650549"/>
                  <a:pt x="2362196" y="1650549"/>
                </a:cubicBezTo>
                <a:cubicBezTo>
                  <a:pt x="1318710" y="1650549"/>
                  <a:pt x="423404" y="1016115"/>
                  <a:pt x="40969" y="111937"/>
                </a:cubicBezTo>
                <a:close/>
              </a:path>
            </a:pathLst>
          </a:custGeom>
          <a:solidFill>
            <a:schemeClr val="accent5">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solidFill>
                <a:schemeClr val="tx1"/>
              </a:solidFill>
            </a:endParaRPr>
          </a:p>
        </p:txBody>
      </p:sp>
    </p:spTree>
    <p:extLst>
      <p:ext uri="{BB962C8B-B14F-4D97-AF65-F5344CB8AC3E}">
        <p14:creationId xmlns:p14="http://schemas.microsoft.com/office/powerpoint/2010/main" val="152196051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4400" kern="1200">
          <a:solidFill>
            <a:srgbClr val="FFFFFF"/>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bg1"/>
        </a:buClr>
        <a:buSzPct val="75000"/>
        <a:buFont typeface="Arial" panose="020B0604020202020204" pitchFamily="34" charset="0"/>
        <a:buChar char="•"/>
        <a:defRPr sz="2800" kern="1200">
          <a:solidFill>
            <a:srgbClr val="FFFFFF"/>
          </a:solidFill>
          <a:latin typeface="+mn-lt"/>
          <a:ea typeface="+mn-ea"/>
          <a:cs typeface="+mn-cs"/>
        </a:defRPr>
      </a:lvl1pPr>
      <a:lvl2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400" kern="1200">
          <a:solidFill>
            <a:srgbClr val="FFFFFF"/>
          </a:solidFill>
          <a:latin typeface="+mn-lt"/>
          <a:ea typeface="+mn-ea"/>
          <a:cs typeface="+mn-cs"/>
        </a:defRPr>
      </a:lvl2pPr>
      <a:lvl3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2000" kern="1200">
          <a:solidFill>
            <a:srgbClr val="FFFFFF"/>
          </a:solidFill>
          <a:latin typeface="+mn-lt"/>
          <a:ea typeface="+mn-ea"/>
          <a:cs typeface="+mn-cs"/>
        </a:defRPr>
      </a:lvl3pPr>
      <a:lvl4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4pPr>
      <a:lvl5pPr marL="228600" indent="-228600" algn="l" defTabSz="914400" rtl="0" eaLnBrk="1" latinLnBrk="0" hangingPunct="1">
        <a:lnSpc>
          <a:spcPct val="110000"/>
        </a:lnSpc>
        <a:spcBef>
          <a:spcPts val="500"/>
        </a:spcBef>
        <a:buClr>
          <a:schemeClr val="bg1"/>
        </a:buClr>
        <a:buSzPct val="75000"/>
        <a:buFont typeface="Arial" panose="020B0604020202020204" pitchFamily="34" charset="0"/>
        <a:buChar char="•"/>
        <a:defRPr sz="1800" kern="1200">
          <a:solidFill>
            <a:srgbClr val="FFFFFF"/>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14.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15.png"/></Relationships>
</file>

<file path=ppt/slides/_rels/slide1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BA6285CA-6AFA-4F27-AFB5-1B32CDE09B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8" name="Rectangle 47">
            <a:extLst>
              <a:ext uri="{FF2B5EF4-FFF2-40B4-BE49-F238E27FC236}">
                <a16:creationId xmlns:a16="http://schemas.microsoft.com/office/drawing/2014/main" id="{AF152BFE-7BA8-4007-AD9C-F4DC95E43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9" name="Right Triangle 48">
            <a:extLst>
              <a:ext uri="{FF2B5EF4-FFF2-40B4-BE49-F238E27FC236}">
                <a16:creationId xmlns:a16="http://schemas.microsoft.com/office/drawing/2014/main" id="{7BCC6446-8462-4A63-9B6F-8F57EC4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65271" y="2673521"/>
            <a:ext cx="568289" cy="568289"/>
          </a:xfrm>
          <a:prstGeom prst="rtTriangle">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Flowchart: Document 49">
            <a:extLst>
              <a:ext uri="{FF2B5EF4-FFF2-40B4-BE49-F238E27FC236}">
                <a16:creationId xmlns:a16="http://schemas.microsoft.com/office/drawing/2014/main" id="{B6DE7CCF-F894-44DD-9FA3-8BD0D5CE2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819901" y="1485903"/>
            <a:ext cx="6858000" cy="3886199"/>
          </a:xfrm>
          <a:prstGeom prst="flowChartDocument">
            <a:avLst/>
          </a:prstGeom>
          <a:solidFill>
            <a:schemeClr val="accent1">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bg1"/>
              </a:solidFill>
            </a:endParaRPr>
          </a:p>
        </p:txBody>
      </p:sp>
      <p:grpSp>
        <p:nvGrpSpPr>
          <p:cNvPr id="51" name="Group 50">
            <a:extLst>
              <a:ext uri="{FF2B5EF4-FFF2-40B4-BE49-F238E27FC236}">
                <a16:creationId xmlns:a16="http://schemas.microsoft.com/office/drawing/2014/main" id="{8118ECEF-CA6A-4CB6-BCA5-59B2DB40C4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CDC2A251-C28C-4A72-BAFF-511640FB2E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DDB2429-3E01-4CD5-998D-8F5716A0987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1E26953B-4BE7-4AD0-B471-088DBB23D7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9D9ED6D-9817-4272-9FEF-E674FBCCCC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718C0DE-4596-4A70-AA4F-E678AC7FBC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96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B48095-74C2-4053-872D-D3F70910C3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9140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6224D0B6-A4CB-4D98-A1DC-2770B95F9EA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9084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B39DE9C-23C1-4ABA-BD0D-B76BDC9630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9028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19DDAAE0-966C-4350-8819-857CF524F3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8971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EE6C021-FBD3-42F3-9A9C-69C4E71989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18915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02961B9-65E1-4B12-AD98-9845BC3F43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188594"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22ABFE0-D700-4FD9-9CC8-D138B29ABF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188032"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6FFF1A3-B8BF-470C-9436-D5B7818535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187470"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98B6551-FF5D-49F5-8D3E-757AEC357AF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86908"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F3BFE5-573C-42C0-94D5-E5513CCC57D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18634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57931AB-4B07-4E0E-B3E4-84E2452E0A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CC4789DB-7083-4597-9FC7-6336EA0BE3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E0B4F1D-D11A-4023-BE6B-6679ABB2B4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2890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8633D7A-F6FC-418F-AD87-0EE148C1A0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8609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0FC8FCC-6F69-4802-995C-903AE44162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4328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6ABFCE7-4796-4186-8EDC-DB6CE87BC7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40047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1935BF2-A804-46BA-940A-DDAD7888F3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95766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ED012DA9-8D67-483A-8071-2903F2E3B2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51485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09163DC-956E-44BE-B55A-E6C2C851DD2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07204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CDE9FD-1880-483F-A039-BEB3AB0D37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62923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8DDB23B-71E7-42A3-B055-5740EE14C5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18642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37245B63-D771-461D-A625-4B49966D24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743616"/>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CF1DF9FF-1F61-4B4F-8993-6897DE09C9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4092F139-6734-46F3-B176-11741F1F732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248400"/>
              <a:ext cx="12192000" cy="0"/>
            </a:xfrm>
            <a:prstGeom prst="line">
              <a:avLst/>
            </a:prstGeom>
            <a:ln w="19050">
              <a:solidFill>
                <a:schemeClr val="accent2">
                  <a:alpha val="15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93487" y="1574552"/>
            <a:ext cx="6706023" cy="2762725"/>
          </a:xfrm>
        </p:spPr>
        <p:txBody>
          <a:bodyPr vert="horz" lIns="91440" tIns="45720" rIns="91440" bIns="45720" rtlCol="0">
            <a:normAutofit/>
          </a:bodyPr>
          <a:lstStyle/>
          <a:p>
            <a:pPr algn="l"/>
            <a:r>
              <a:rPr lang="en-GB" sz="3800" dirty="0">
                <a:solidFill>
                  <a:schemeClr val="tx2"/>
                </a:solidFill>
              </a:rPr>
              <a:t>Course: Computer Forensics</a:t>
            </a:r>
            <a:br>
              <a:rPr lang="en-GB" sz="3800" dirty="0">
                <a:solidFill>
                  <a:schemeClr val="tx2"/>
                </a:solidFill>
                <a:cs typeface="Posterama"/>
              </a:rPr>
            </a:br>
            <a:br>
              <a:rPr lang="en-GB" sz="3800" dirty="0"/>
            </a:br>
            <a:r>
              <a:rPr lang="en-GB" sz="3800" dirty="0">
                <a:solidFill>
                  <a:schemeClr val="tx2"/>
                </a:solidFill>
              </a:rPr>
              <a:t>Student Name: Oskar </a:t>
            </a:r>
            <a:r>
              <a:rPr lang="en-GB" sz="3800" dirty="0" err="1">
                <a:solidFill>
                  <a:schemeClr val="tx2"/>
                </a:solidFill>
              </a:rPr>
              <a:t>kazimierski</a:t>
            </a:r>
            <a:br>
              <a:rPr lang="en-GB" sz="3800" dirty="0"/>
            </a:br>
            <a:r>
              <a:rPr lang="en-GB" sz="3800" dirty="0">
                <a:solidFill>
                  <a:schemeClr val="tx2"/>
                </a:solidFill>
              </a:rPr>
              <a:t>Student ID: 2212605</a:t>
            </a:r>
          </a:p>
        </p:txBody>
      </p:sp>
      <p:pic>
        <p:nvPicPr>
          <p:cNvPr id="4" name="Picture 3" descr="An Introduction to Computer Forensics | Infosec">
            <a:extLst>
              <a:ext uri="{FF2B5EF4-FFF2-40B4-BE49-F238E27FC236}">
                <a16:creationId xmlns:a16="http://schemas.microsoft.com/office/drawing/2014/main" id="{5DFAA0E1-8D56-B919-7DE4-DFF29144F3CC}"/>
              </a:ext>
            </a:extLst>
          </p:cNvPr>
          <p:cNvPicPr>
            <a:picLocks noChangeAspect="1"/>
          </p:cNvPicPr>
          <p:nvPr/>
        </p:nvPicPr>
        <p:blipFill>
          <a:blip r:embed="rId2"/>
          <a:stretch>
            <a:fillRect/>
          </a:stretch>
        </p:blipFill>
        <p:spPr>
          <a:xfrm>
            <a:off x="6864072" y="1532678"/>
            <a:ext cx="4656103" cy="365451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B0D45-1F54-3CE0-41E9-094284BA2293}"/>
              </a:ext>
            </a:extLst>
          </p:cNvPr>
          <p:cNvSpPr>
            <a:spLocks noGrp="1"/>
          </p:cNvSpPr>
          <p:nvPr>
            <p:ph type="title"/>
          </p:nvPr>
        </p:nvSpPr>
        <p:spPr>
          <a:xfrm>
            <a:off x="2895600" y="2268"/>
            <a:ext cx="7515274" cy="1347334"/>
          </a:xfrm>
        </p:spPr>
        <p:txBody>
          <a:bodyPr/>
          <a:lstStyle/>
          <a:p>
            <a:pPr algn="ctr"/>
            <a:r>
              <a:rPr lang="en-GB" u="sng" dirty="0">
                <a:cs typeface="Posterama"/>
              </a:rPr>
              <a:t>What can tools be used for in computer forensics?</a:t>
            </a:r>
            <a:endParaRPr lang="en-GB" b="1" u="sng" dirty="0">
              <a:cs typeface="Posterama"/>
            </a:endParaRPr>
          </a:p>
        </p:txBody>
      </p:sp>
      <p:sp>
        <p:nvSpPr>
          <p:cNvPr id="3" name="Content Placeholder 2">
            <a:extLst>
              <a:ext uri="{FF2B5EF4-FFF2-40B4-BE49-F238E27FC236}">
                <a16:creationId xmlns:a16="http://schemas.microsoft.com/office/drawing/2014/main" id="{313F3B54-CA0F-8E07-AFC8-64097EABEA00}"/>
              </a:ext>
            </a:extLst>
          </p:cNvPr>
          <p:cNvSpPr>
            <a:spLocks noGrp="1"/>
          </p:cNvSpPr>
          <p:nvPr>
            <p:ph idx="1"/>
          </p:nvPr>
        </p:nvSpPr>
        <p:spPr>
          <a:xfrm>
            <a:off x="420914" y="1716768"/>
            <a:ext cx="5258304" cy="4351338"/>
          </a:xfrm>
        </p:spPr>
        <p:txBody>
          <a:bodyPr vert="horz" lIns="91440" tIns="45720" rIns="91440" bIns="45720" rtlCol="0" anchor="t">
            <a:normAutofit fontScale="92500" lnSpcReduction="20000"/>
          </a:bodyPr>
          <a:lstStyle/>
          <a:p>
            <a:pPr marL="514350" indent="-514350">
              <a:buAutoNum type="arabicPeriod"/>
            </a:pPr>
            <a:r>
              <a:rPr lang="en-GB"/>
              <a:t>Imaging tools</a:t>
            </a:r>
            <a:endParaRPr lang="en-GB" dirty="0"/>
          </a:p>
          <a:p>
            <a:pPr marL="514350" indent="-514350">
              <a:buClr>
                <a:srgbClr val="FFFFFF"/>
              </a:buClr>
              <a:buAutoNum type="arabicPeriod"/>
            </a:pPr>
            <a:r>
              <a:rPr lang="en-GB"/>
              <a:t>File recovery tools</a:t>
            </a:r>
            <a:endParaRPr lang="en-GB" dirty="0"/>
          </a:p>
          <a:p>
            <a:pPr marL="514350" indent="-514350">
              <a:buClr>
                <a:srgbClr val="FFFFFF"/>
              </a:buClr>
              <a:buAutoNum type="arabicPeriod"/>
            </a:pPr>
            <a:r>
              <a:rPr lang="en-GB" dirty="0"/>
              <a:t>Analysis tools</a:t>
            </a:r>
          </a:p>
          <a:p>
            <a:pPr marL="514350" indent="-514350">
              <a:buClr>
                <a:srgbClr val="FFFFFF"/>
              </a:buClr>
              <a:buAutoNum type="arabicPeriod"/>
            </a:pPr>
            <a:r>
              <a:rPr lang="en-GB"/>
              <a:t>Memory analysis tools</a:t>
            </a:r>
            <a:endParaRPr lang="en-GB" dirty="0"/>
          </a:p>
          <a:p>
            <a:pPr marL="514350" indent="-514350">
              <a:buClr>
                <a:srgbClr val="FFFFFF"/>
              </a:buClr>
              <a:buAutoNum type="arabicPeriod"/>
            </a:pPr>
            <a:r>
              <a:rPr lang="en-GB"/>
              <a:t>Network forensic tools</a:t>
            </a:r>
            <a:endParaRPr lang="en-GB" dirty="0"/>
          </a:p>
          <a:p>
            <a:pPr marL="514350" indent="-514350">
              <a:buClr>
                <a:srgbClr val="FFFFFF"/>
              </a:buClr>
              <a:buAutoNum type="arabicPeriod"/>
            </a:pPr>
            <a:r>
              <a:rPr lang="en-GB"/>
              <a:t>Mobile forensic tools</a:t>
            </a:r>
            <a:endParaRPr lang="en-GB" dirty="0"/>
          </a:p>
          <a:p>
            <a:pPr marL="514350" indent="-514350">
              <a:buClr>
                <a:srgbClr val="FFFFFF"/>
              </a:buClr>
              <a:buAutoNum type="arabicPeriod"/>
            </a:pPr>
            <a:r>
              <a:rPr lang="en-GB"/>
              <a:t>Data recovery hardware</a:t>
            </a:r>
          </a:p>
          <a:p>
            <a:pPr marL="514350" indent="-514350">
              <a:buClr>
                <a:srgbClr val="FFFFFF"/>
              </a:buClr>
              <a:buAutoNum type="arabicPeriod"/>
            </a:pPr>
            <a:r>
              <a:rPr lang="en-GB" dirty="0"/>
              <a:t>Hashing tools</a:t>
            </a:r>
          </a:p>
          <a:p>
            <a:pPr marL="514350" indent="-514350">
              <a:buClr>
                <a:srgbClr val="FFFFFF"/>
              </a:buClr>
              <a:buAutoNum type="arabicPeriod"/>
            </a:pPr>
            <a:r>
              <a:rPr lang="en-GB" dirty="0"/>
              <a:t>Encryption tools</a:t>
            </a:r>
          </a:p>
        </p:txBody>
      </p:sp>
      <p:sp>
        <p:nvSpPr>
          <p:cNvPr id="4" name="TextBox 3">
            <a:extLst>
              <a:ext uri="{FF2B5EF4-FFF2-40B4-BE49-F238E27FC236}">
                <a16:creationId xmlns:a16="http://schemas.microsoft.com/office/drawing/2014/main" id="{1C63FAAC-18E1-C1A3-9278-3DD75099A109}"/>
              </a:ext>
            </a:extLst>
          </p:cNvPr>
          <p:cNvSpPr txBox="1"/>
          <p:nvPr/>
        </p:nvSpPr>
        <p:spPr>
          <a:xfrm>
            <a:off x="6654800" y="1799771"/>
            <a:ext cx="4477656"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t>Each tool that is used in computer forensics differs from one another. Some of these tools contain multiple features but they will always vary from one another.</a:t>
            </a:r>
            <a:endParaRPr lang="en-US"/>
          </a:p>
        </p:txBody>
      </p:sp>
      <p:pic>
        <p:nvPicPr>
          <p:cNvPr id="5" name="Picture 4" descr="10 Best Tools for Computer Forensics in 2021 - Cyber Security Magazine">
            <a:extLst>
              <a:ext uri="{FF2B5EF4-FFF2-40B4-BE49-F238E27FC236}">
                <a16:creationId xmlns:a16="http://schemas.microsoft.com/office/drawing/2014/main" id="{93156D0A-0B3F-C0AB-5F11-22B1EFBF56A8}"/>
              </a:ext>
            </a:extLst>
          </p:cNvPr>
          <p:cNvPicPr>
            <a:picLocks noChangeAspect="1"/>
          </p:cNvPicPr>
          <p:nvPr/>
        </p:nvPicPr>
        <p:blipFill>
          <a:blip r:embed="rId2"/>
          <a:stretch>
            <a:fillRect/>
          </a:stretch>
        </p:blipFill>
        <p:spPr>
          <a:xfrm>
            <a:off x="6654800" y="3549429"/>
            <a:ext cx="4477657" cy="3061141"/>
          </a:xfrm>
          <a:prstGeom prst="rect">
            <a:avLst/>
          </a:prstGeom>
        </p:spPr>
      </p:pic>
    </p:spTree>
    <p:extLst>
      <p:ext uri="{BB962C8B-B14F-4D97-AF65-F5344CB8AC3E}">
        <p14:creationId xmlns:p14="http://schemas.microsoft.com/office/powerpoint/2010/main" val="3197190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5129-4D52-080E-F1F3-8197CF35686D}"/>
              </a:ext>
            </a:extLst>
          </p:cNvPr>
          <p:cNvSpPr>
            <a:spLocks noGrp="1"/>
          </p:cNvSpPr>
          <p:nvPr>
            <p:ph type="title"/>
          </p:nvPr>
        </p:nvSpPr>
        <p:spPr>
          <a:xfrm>
            <a:off x="2300514" y="74839"/>
            <a:ext cx="8008761" cy="1347334"/>
          </a:xfrm>
        </p:spPr>
        <p:txBody>
          <a:bodyPr/>
          <a:lstStyle/>
          <a:p>
            <a:pPr algn="ctr"/>
            <a:r>
              <a:rPr lang="en-GB" dirty="0">
                <a:cs typeface="Posterama"/>
              </a:rPr>
              <a:t>What tools can be used for a forensics investigation?</a:t>
            </a:r>
          </a:p>
        </p:txBody>
      </p:sp>
      <p:sp>
        <p:nvSpPr>
          <p:cNvPr id="3" name="Content Placeholder 2">
            <a:extLst>
              <a:ext uri="{FF2B5EF4-FFF2-40B4-BE49-F238E27FC236}">
                <a16:creationId xmlns:a16="http://schemas.microsoft.com/office/drawing/2014/main" id="{27DBD90D-9975-607D-373E-2E445F4C69A2}"/>
              </a:ext>
            </a:extLst>
          </p:cNvPr>
          <p:cNvSpPr>
            <a:spLocks noGrp="1"/>
          </p:cNvSpPr>
          <p:nvPr>
            <p:ph idx="1"/>
          </p:nvPr>
        </p:nvSpPr>
        <p:spPr>
          <a:xfrm>
            <a:off x="457200" y="1825625"/>
            <a:ext cx="11230932" cy="4351338"/>
          </a:xfrm>
        </p:spPr>
        <p:txBody>
          <a:bodyPr vert="horz" lIns="91440" tIns="45720" rIns="91440" bIns="45720" rtlCol="0" anchor="t">
            <a:normAutofit fontScale="85000" lnSpcReduction="10000"/>
          </a:bodyPr>
          <a:lstStyle/>
          <a:p>
            <a:r>
              <a:rPr lang="en-GB" sz="2400" b="1" dirty="0"/>
              <a:t>FTK imager</a:t>
            </a:r>
            <a:r>
              <a:rPr lang="en-GB" sz="2400" dirty="0"/>
              <a:t> – Purpose: This tool is used for both disk imaging and data recovery. This tool will create forensic images of storage devices, and this will allow you to view files and folders. [1] </a:t>
            </a:r>
            <a:r>
              <a:rPr lang="en-GB" sz="2400" dirty="0">
                <a:solidFill>
                  <a:schemeClr val="bg1"/>
                </a:solidFill>
                <a:ea typeface="+mn-lt"/>
                <a:cs typeface="+mn-lt"/>
              </a:rPr>
              <a:t>"</a:t>
            </a:r>
            <a:r>
              <a:rPr lang="en-GB" sz="2300" dirty="0">
                <a:solidFill>
                  <a:schemeClr val="bg1"/>
                </a:solidFill>
                <a:ea typeface="+mn-lt"/>
                <a:cs typeface="+mn-lt"/>
              </a:rPr>
              <a:t>FTK Imager allows forensic investigators to create forensic images of hard drives, partitions, and logical files. This process involves capturing a bit-for-bit copy of the data."</a:t>
            </a:r>
            <a:endParaRPr lang="en-GB" sz="2300" dirty="0">
              <a:solidFill>
                <a:schemeClr val="bg1"/>
              </a:solidFill>
            </a:endParaRPr>
          </a:p>
          <a:p>
            <a:pPr>
              <a:buClr>
                <a:srgbClr val="FFFFFF"/>
              </a:buClr>
            </a:pPr>
            <a:endParaRPr lang="en-GB" sz="2400" dirty="0">
              <a:ea typeface="+mn-lt"/>
              <a:cs typeface="+mn-lt"/>
            </a:endParaRPr>
          </a:p>
          <a:p>
            <a:pPr>
              <a:buClr>
                <a:srgbClr val="FFFFFF"/>
              </a:buClr>
            </a:pPr>
            <a:r>
              <a:rPr lang="en-GB" sz="2400" b="1" dirty="0">
                <a:ea typeface="+mn-lt"/>
                <a:cs typeface="+mn-lt"/>
              </a:rPr>
              <a:t>Autopsy</a:t>
            </a:r>
            <a:r>
              <a:rPr lang="en-GB" sz="2400" dirty="0">
                <a:ea typeface="+mn-lt"/>
                <a:cs typeface="+mn-lt"/>
              </a:rPr>
              <a:t> – Purpose: This tool is open source and it's used for analysing disc images (similar to FTX imager) and it has other features such as timeline analysis, keyword searches, data carving and artifact analysis.</a:t>
            </a:r>
            <a:endParaRPr lang="en-GB" sz="2400" dirty="0"/>
          </a:p>
          <a:p>
            <a:pPr>
              <a:buClr>
                <a:srgbClr val="FFFFFF"/>
              </a:buClr>
            </a:pPr>
            <a:endParaRPr lang="en-GB" sz="2400" dirty="0"/>
          </a:p>
          <a:p>
            <a:pPr>
              <a:buClr>
                <a:srgbClr val="FFFFFF"/>
              </a:buClr>
            </a:pPr>
            <a:r>
              <a:rPr lang="en-GB" sz="2400" b="1" dirty="0"/>
              <a:t>EnCase</a:t>
            </a:r>
            <a:r>
              <a:rPr lang="en-GB" sz="2400" dirty="0"/>
              <a:t> – Purpose: This tool is for disk imaging, data acquisition, evidence preservation and analysis. This tool also supports multiple file systems, and it supports extensive searching techniques along with reporting capabilities.</a:t>
            </a:r>
          </a:p>
          <a:p>
            <a:pPr marL="0" indent="0">
              <a:buClr>
                <a:srgbClr val="FFFFFF"/>
              </a:buClr>
              <a:buNone/>
            </a:pPr>
            <a:endParaRPr lang="en-GB" dirty="0"/>
          </a:p>
        </p:txBody>
      </p:sp>
    </p:spTree>
    <p:extLst>
      <p:ext uri="{BB962C8B-B14F-4D97-AF65-F5344CB8AC3E}">
        <p14:creationId xmlns:p14="http://schemas.microsoft.com/office/powerpoint/2010/main" val="112041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5129-4D52-080E-F1F3-8197CF35686D}"/>
              </a:ext>
            </a:extLst>
          </p:cNvPr>
          <p:cNvSpPr>
            <a:spLocks noGrp="1"/>
          </p:cNvSpPr>
          <p:nvPr>
            <p:ph type="title"/>
          </p:nvPr>
        </p:nvSpPr>
        <p:spPr>
          <a:xfrm>
            <a:off x="2300514" y="74839"/>
            <a:ext cx="8008761" cy="1347334"/>
          </a:xfrm>
        </p:spPr>
        <p:txBody>
          <a:bodyPr/>
          <a:lstStyle/>
          <a:p>
            <a:pPr algn="ctr"/>
            <a:r>
              <a:rPr lang="en-GB" dirty="0">
                <a:cs typeface="Posterama"/>
              </a:rPr>
              <a:t>What tools can be used for a forensics investigation?</a:t>
            </a:r>
          </a:p>
        </p:txBody>
      </p:sp>
      <p:sp>
        <p:nvSpPr>
          <p:cNvPr id="3" name="Content Placeholder 2">
            <a:extLst>
              <a:ext uri="{FF2B5EF4-FFF2-40B4-BE49-F238E27FC236}">
                <a16:creationId xmlns:a16="http://schemas.microsoft.com/office/drawing/2014/main" id="{27DBD90D-9975-607D-373E-2E445F4C69A2}"/>
              </a:ext>
            </a:extLst>
          </p:cNvPr>
          <p:cNvSpPr>
            <a:spLocks noGrp="1"/>
          </p:cNvSpPr>
          <p:nvPr>
            <p:ph idx="1"/>
          </p:nvPr>
        </p:nvSpPr>
        <p:spPr>
          <a:xfrm>
            <a:off x="457200" y="1825625"/>
            <a:ext cx="11230932" cy="4351338"/>
          </a:xfrm>
        </p:spPr>
        <p:txBody>
          <a:bodyPr vert="horz" lIns="91440" tIns="45720" rIns="91440" bIns="45720" rtlCol="0" anchor="t">
            <a:normAutofit fontScale="85000" lnSpcReduction="20000"/>
          </a:bodyPr>
          <a:lstStyle/>
          <a:p>
            <a:r>
              <a:rPr lang="en-GB" sz="2400" b="1" dirty="0"/>
              <a:t>Volatility Framework</a:t>
            </a:r>
            <a:r>
              <a:rPr lang="en-GB" sz="2400" dirty="0"/>
              <a:t> – Purpose: This is a powerful tool to extract and analyse volatile memory (RAM). It also helps with investigation on malware infections, analysing process which are running and to identify hidden process.</a:t>
            </a:r>
          </a:p>
          <a:p>
            <a:pPr>
              <a:buClr>
                <a:srgbClr val="FFFFFF"/>
              </a:buClr>
            </a:pPr>
            <a:endParaRPr lang="en-GB" sz="2400" dirty="0"/>
          </a:p>
          <a:p>
            <a:pPr>
              <a:buClr>
                <a:srgbClr val="FFFFFF"/>
              </a:buClr>
            </a:pPr>
            <a:r>
              <a:rPr lang="en-GB" sz="2400" b="1" dirty="0"/>
              <a:t>Wireshark</a:t>
            </a:r>
            <a:r>
              <a:rPr lang="en-GB" sz="2400" dirty="0"/>
              <a:t> – Purpose: This specific tool is used for networking purposes, and it captures analyses the network traffic in real-time. This will allow the investigator to examine the data packets, network intrusions and configure the network communications. [2] "</a:t>
            </a:r>
            <a:r>
              <a:rPr lang="en-GB" sz="2400" dirty="0">
                <a:solidFill>
                  <a:schemeClr val="bg1"/>
                </a:solidFill>
                <a:ea typeface="+mn-lt"/>
                <a:cs typeface="+mn-lt"/>
              </a:rPr>
              <a:t>Wireshark is a packet sniffer and analysis tool. It captures network traffic from ethernet."</a:t>
            </a:r>
          </a:p>
          <a:p>
            <a:pPr>
              <a:buClr>
                <a:srgbClr val="FFFFFF"/>
              </a:buClr>
            </a:pPr>
            <a:endParaRPr lang="en-GB" sz="2400" dirty="0"/>
          </a:p>
          <a:p>
            <a:pPr>
              <a:buClr>
                <a:srgbClr val="FFFFFF"/>
              </a:buClr>
            </a:pPr>
            <a:r>
              <a:rPr lang="en-GB" sz="2400" b="1" dirty="0" err="1"/>
              <a:t>HashCalc</a:t>
            </a:r>
            <a:r>
              <a:rPr lang="en-GB" sz="2400" dirty="0"/>
              <a:t> – Purpose: This tool is used for hashing, and it will calculate hash values of files. This tool is used to ensure data integrity when the evidence is being presented. If the hash value differs from the original value, then the evidence wouldn’t hold its integrity to be shown in court.</a:t>
            </a:r>
          </a:p>
          <a:p>
            <a:pPr>
              <a:buClr>
                <a:srgbClr val="FFFFFF"/>
              </a:buClr>
            </a:pPr>
            <a:endParaRPr lang="en-GB" sz="2400" dirty="0"/>
          </a:p>
        </p:txBody>
      </p:sp>
    </p:spTree>
    <p:extLst>
      <p:ext uri="{BB962C8B-B14F-4D97-AF65-F5344CB8AC3E}">
        <p14:creationId xmlns:p14="http://schemas.microsoft.com/office/powerpoint/2010/main" val="250337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5129-4D52-080E-F1F3-8197CF35686D}"/>
              </a:ext>
            </a:extLst>
          </p:cNvPr>
          <p:cNvSpPr>
            <a:spLocks noGrp="1"/>
          </p:cNvSpPr>
          <p:nvPr>
            <p:ph type="title"/>
          </p:nvPr>
        </p:nvSpPr>
        <p:spPr>
          <a:xfrm>
            <a:off x="2300514" y="74839"/>
            <a:ext cx="8008761" cy="1347334"/>
          </a:xfrm>
        </p:spPr>
        <p:txBody>
          <a:bodyPr/>
          <a:lstStyle/>
          <a:p>
            <a:pPr algn="ctr"/>
            <a:r>
              <a:rPr lang="en-GB" dirty="0">
                <a:cs typeface="Posterama"/>
              </a:rPr>
              <a:t>What tools can be used for a forensics investigation?</a:t>
            </a:r>
          </a:p>
        </p:txBody>
      </p:sp>
      <p:sp>
        <p:nvSpPr>
          <p:cNvPr id="3" name="Content Placeholder 2">
            <a:extLst>
              <a:ext uri="{FF2B5EF4-FFF2-40B4-BE49-F238E27FC236}">
                <a16:creationId xmlns:a16="http://schemas.microsoft.com/office/drawing/2014/main" id="{27DBD90D-9975-607D-373E-2E445F4C69A2}"/>
              </a:ext>
            </a:extLst>
          </p:cNvPr>
          <p:cNvSpPr>
            <a:spLocks noGrp="1"/>
          </p:cNvSpPr>
          <p:nvPr>
            <p:ph idx="1"/>
          </p:nvPr>
        </p:nvSpPr>
        <p:spPr>
          <a:xfrm>
            <a:off x="457200" y="1825625"/>
            <a:ext cx="11230932" cy="4351338"/>
          </a:xfrm>
        </p:spPr>
        <p:txBody>
          <a:bodyPr vert="horz" lIns="91440" tIns="45720" rIns="91440" bIns="45720" rtlCol="0" anchor="t">
            <a:normAutofit/>
          </a:bodyPr>
          <a:lstStyle/>
          <a:p>
            <a:r>
              <a:rPr lang="en-GB" sz="2400" b="1" dirty="0" err="1"/>
              <a:t>Recuva</a:t>
            </a:r>
            <a:r>
              <a:rPr lang="en-GB" sz="2400" dirty="0"/>
              <a:t> – Purpose: This is a file recovery tool that is used to recover things such as deleted files and folders from a device. This tool can recover things from Memory cards, USB drives and hard drives. </a:t>
            </a:r>
            <a:r>
              <a:rPr lang="en-GB" sz="2400" dirty="0" err="1"/>
              <a:t>Recuva</a:t>
            </a:r>
            <a:r>
              <a:rPr lang="en-GB" sz="2400" dirty="0"/>
              <a:t> is essential if the investigator wants to recover deleted or lost files.</a:t>
            </a:r>
          </a:p>
          <a:p>
            <a:pPr>
              <a:buClr>
                <a:srgbClr val="FFFFFF"/>
              </a:buClr>
            </a:pPr>
            <a:endParaRPr lang="en-GB" sz="2400" dirty="0"/>
          </a:p>
          <a:p>
            <a:pPr>
              <a:buClr>
                <a:srgbClr val="FFFFFF"/>
              </a:buClr>
            </a:pPr>
            <a:r>
              <a:rPr lang="en-GB" sz="2400" b="1" dirty="0"/>
              <a:t>X-ways Forensics</a:t>
            </a:r>
            <a:r>
              <a:rPr lang="en-GB" sz="2400" dirty="0"/>
              <a:t> – Purpose: This tool is used for many different things such as data recovery, disk imaging and analysis. This tool also has the capabilities of keyword searching and even metadata analysis which makes it a great tool for a forensics investigation.</a:t>
            </a:r>
          </a:p>
        </p:txBody>
      </p:sp>
    </p:spTree>
    <p:extLst>
      <p:ext uri="{BB962C8B-B14F-4D97-AF65-F5344CB8AC3E}">
        <p14:creationId xmlns:p14="http://schemas.microsoft.com/office/powerpoint/2010/main" val="10584461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7DA9-6AC2-8973-DD4C-0D93FFAFF732}"/>
              </a:ext>
            </a:extLst>
          </p:cNvPr>
          <p:cNvSpPr>
            <a:spLocks noGrp="1"/>
          </p:cNvSpPr>
          <p:nvPr>
            <p:ph type="title"/>
          </p:nvPr>
        </p:nvSpPr>
        <p:spPr>
          <a:xfrm>
            <a:off x="3585029" y="2268"/>
            <a:ext cx="5359904" cy="1347334"/>
          </a:xfrm>
        </p:spPr>
        <p:txBody>
          <a:bodyPr/>
          <a:lstStyle/>
          <a:p>
            <a:r>
              <a:rPr lang="en-GB" dirty="0">
                <a:cs typeface="Posterama"/>
              </a:rPr>
              <a:t>Categorised tools</a:t>
            </a:r>
            <a:endParaRPr lang="en-GB" dirty="0"/>
          </a:p>
        </p:txBody>
      </p:sp>
      <p:sp>
        <p:nvSpPr>
          <p:cNvPr id="3" name="Content Placeholder 2">
            <a:extLst>
              <a:ext uri="{FF2B5EF4-FFF2-40B4-BE49-F238E27FC236}">
                <a16:creationId xmlns:a16="http://schemas.microsoft.com/office/drawing/2014/main" id="{CCA1F9B3-7E4F-0C2F-E256-8F5F794A31E7}"/>
              </a:ext>
            </a:extLst>
          </p:cNvPr>
          <p:cNvSpPr>
            <a:spLocks noGrp="1"/>
          </p:cNvSpPr>
          <p:nvPr>
            <p:ph idx="1"/>
          </p:nvPr>
        </p:nvSpPr>
        <p:spPr>
          <a:xfrm>
            <a:off x="442686" y="1665968"/>
            <a:ext cx="5548591" cy="4351338"/>
          </a:xfrm>
        </p:spPr>
        <p:txBody>
          <a:bodyPr vert="horz" lIns="91440" tIns="45720" rIns="91440" bIns="45720" rtlCol="0" anchor="t">
            <a:normAutofit/>
          </a:bodyPr>
          <a:lstStyle/>
          <a:p>
            <a:pPr marL="0" indent="0">
              <a:buNone/>
            </a:pPr>
            <a:r>
              <a:rPr lang="en-GB" sz="1800" b="1" dirty="0"/>
              <a:t>Disk Imaging and Analysis</a:t>
            </a:r>
            <a:endParaRPr lang="en-US" sz="1800" b="1"/>
          </a:p>
          <a:p>
            <a:pPr marL="514350" indent="-514350">
              <a:buAutoNum type="arabicPeriod"/>
            </a:pPr>
            <a:r>
              <a:rPr lang="en-GB" sz="1800" dirty="0"/>
              <a:t>FTK imager</a:t>
            </a:r>
          </a:p>
          <a:p>
            <a:pPr marL="514350" indent="-514350">
              <a:buClr>
                <a:srgbClr val="FFFFFF"/>
              </a:buClr>
              <a:buAutoNum type="arabicPeriod"/>
            </a:pPr>
            <a:r>
              <a:rPr lang="en-GB" sz="1800" dirty="0"/>
              <a:t>EnCase</a:t>
            </a:r>
          </a:p>
          <a:p>
            <a:pPr marL="514350" indent="-514350">
              <a:buClr>
                <a:srgbClr val="FFFFFF"/>
              </a:buClr>
              <a:buAutoNum type="arabicPeriod"/>
            </a:pPr>
            <a:r>
              <a:rPr lang="en-GB" sz="1800" dirty="0"/>
              <a:t>Autopsy</a:t>
            </a:r>
          </a:p>
          <a:p>
            <a:pPr marL="514350" indent="-514350">
              <a:buClr>
                <a:srgbClr val="FFFFFF"/>
              </a:buClr>
              <a:buAutoNum type="arabicPeriod"/>
            </a:pPr>
            <a:r>
              <a:rPr lang="en-GB" sz="1800" dirty="0"/>
              <a:t>X-Ways Forensics</a:t>
            </a:r>
          </a:p>
          <a:p>
            <a:pPr marL="514350" indent="-514350">
              <a:buClr>
                <a:srgbClr val="FFFFFF"/>
              </a:buClr>
              <a:buAutoNum type="arabicPeriod"/>
            </a:pPr>
            <a:endParaRPr lang="en-GB" sz="1800" dirty="0"/>
          </a:p>
          <a:p>
            <a:pPr marL="0" indent="0">
              <a:buClr>
                <a:srgbClr val="FFFFFF"/>
              </a:buClr>
              <a:buNone/>
            </a:pPr>
            <a:r>
              <a:rPr lang="en-GB" sz="1800" dirty="0"/>
              <a:t>Each of the tools listed above, have the capability of performing disk imaging on files, folders and physical devices. They are all effective and are all used in forensic investigation cases.</a:t>
            </a:r>
          </a:p>
          <a:p>
            <a:pPr marL="0" indent="0">
              <a:buClr>
                <a:srgbClr val="FFFFFF"/>
              </a:buClr>
              <a:buNone/>
            </a:pPr>
            <a:endParaRPr lang="en-GB" dirty="0"/>
          </a:p>
        </p:txBody>
      </p:sp>
      <p:sp>
        <p:nvSpPr>
          <p:cNvPr id="4" name="TextBox 3">
            <a:extLst>
              <a:ext uri="{FF2B5EF4-FFF2-40B4-BE49-F238E27FC236}">
                <a16:creationId xmlns:a16="http://schemas.microsoft.com/office/drawing/2014/main" id="{B066344C-6F28-A877-D586-6092E5FDD7EF}"/>
              </a:ext>
            </a:extLst>
          </p:cNvPr>
          <p:cNvSpPr txBox="1"/>
          <p:nvPr/>
        </p:nvSpPr>
        <p:spPr>
          <a:xfrm>
            <a:off x="6066972" y="1669143"/>
            <a:ext cx="576217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FF"/>
                </a:solidFill>
                <a:cs typeface="Segoe UI"/>
              </a:rPr>
              <a:t>Memory Forensic</a:t>
            </a:r>
          </a:p>
          <a:p>
            <a:endParaRPr lang="en-GB" b="1" dirty="0">
              <a:solidFill>
                <a:srgbClr val="FFFFFF"/>
              </a:solidFill>
              <a:cs typeface="Segoe UI"/>
            </a:endParaRPr>
          </a:p>
          <a:p>
            <a:pPr marL="342900" indent="-342900">
              <a:buAutoNum type="arabicPeriod"/>
            </a:pPr>
            <a:r>
              <a:rPr lang="en-GB" dirty="0">
                <a:solidFill>
                  <a:srgbClr val="FFFFFF"/>
                </a:solidFill>
                <a:cs typeface="Segoe UI"/>
              </a:rPr>
              <a:t>Volatility Framework</a:t>
            </a:r>
          </a:p>
          <a:p>
            <a:pPr marL="342900" indent="-342900">
              <a:buAutoNum type="arabicPeriod"/>
            </a:pPr>
            <a:endParaRPr lang="en-US" dirty="0">
              <a:solidFill>
                <a:srgbClr val="000000"/>
              </a:solidFill>
              <a:cs typeface="Arial"/>
            </a:endParaRPr>
          </a:p>
          <a:p>
            <a:pPr marL="342900" indent="-342900">
              <a:buAutoNum type="arabicPeriod"/>
            </a:pPr>
            <a:endParaRPr lang="en-US" dirty="0">
              <a:solidFill>
                <a:srgbClr val="000000"/>
              </a:solidFill>
              <a:cs typeface="Arial"/>
            </a:endParaRPr>
          </a:p>
          <a:p>
            <a:pPr marL="342900" indent="-342900">
              <a:buAutoNum type="arabicPeriod"/>
            </a:pPr>
            <a:endParaRPr lang="en-US" dirty="0">
              <a:solidFill>
                <a:srgbClr val="000000"/>
              </a:solidFill>
              <a:cs typeface="Arial"/>
            </a:endParaRPr>
          </a:p>
          <a:p>
            <a:pPr marL="342900" indent="-342900">
              <a:buAutoNum type="arabicPeriod"/>
            </a:pPr>
            <a:endParaRPr lang="en-US" dirty="0">
              <a:solidFill>
                <a:srgbClr val="000000"/>
              </a:solidFill>
              <a:cs typeface="Arial"/>
            </a:endParaRPr>
          </a:p>
          <a:p>
            <a:pPr marL="342900" indent="-342900">
              <a:buAutoNum type="arabicPeriod"/>
            </a:pPr>
            <a:endParaRPr lang="en-US" dirty="0">
              <a:solidFill>
                <a:srgbClr val="000000"/>
              </a:solidFill>
              <a:cs typeface="Arial"/>
            </a:endParaRPr>
          </a:p>
          <a:p>
            <a:pPr marL="342900" indent="-342900">
              <a:buAutoNum type="arabicPeriod"/>
            </a:pPr>
            <a:endParaRPr lang="en-US" dirty="0">
              <a:solidFill>
                <a:srgbClr val="000000"/>
              </a:solidFill>
              <a:cs typeface="Arial"/>
            </a:endParaRPr>
          </a:p>
          <a:p>
            <a:r>
              <a:rPr lang="en-GB" dirty="0">
                <a:solidFill>
                  <a:srgbClr val="FFFFFF"/>
                </a:solidFill>
              </a:rPr>
              <a:t>Out of all the tools which I researched, volatility framework is the only one which supports memory forensic and analysis. This ranks it at the top of this category. Identifying volatile data in an investigation can be a crucial part</a:t>
            </a:r>
          </a:p>
          <a:p>
            <a:endParaRPr lang="en-GB" dirty="0">
              <a:cs typeface="Arial"/>
            </a:endParaRPr>
          </a:p>
        </p:txBody>
      </p:sp>
    </p:spTree>
    <p:extLst>
      <p:ext uri="{BB962C8B-B14F-4D97-AF65-F5344CB8AC3E}">
        <p14:creationId xmlns:p14="http://schemas.microsoft.com/office/powerpoint/2010/main" val="1100662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37DA9-6AC2-8973-DD4C-0D93FFAFF732}"/>
              </a:ext>
            </a:extLst>
          </p:cNvPr>
          <p:cNvSpPr>
            <a:spLocks noGrp="1"/>
          </p:cNvSpPr>
          <p:nvPr>
            <p:ph type="title"/>
          </p:nvPr>
        </p:nvSpPr>
        <p:spPr>
          <a:xfrm>
            <a:off x="3585029" y="2268"/>
            <a:ext cx="5359904" cy="1347334"/>
          </a:xfrm>
        </p:spPr>
        <p:txBody>
          <a:bodyPr/>
          <a:lstStyle/>
          <a:p>
            <a:r>
              <a:rPr lang="en-GB" dirty="0">
                <a:cs typeface="Posterama"/>
              </a:rPr>
              <a:t>Categorised tools</a:t>
            </a:r>
            <a:endParaRPr lang="en-GB" dirty="0"/>
          </a:p>
        </p:txBody>
      </p:sp>
      <p:sp>
        <p:nvSpPr>
          <p:cNvPr id="3" name="Content Placeholder 2">
            <a:extLst>
              <a:ext uri="{FF2B5EF4-FFF2-40B4-BE49-F238E27FC236}">
                <a16:creationId xmlns:a16="http://schemas.microsoft.com/office/drawing/2014/main" id="{CCA1F9B3-7E4F-0C2F-E256-8F5F794A31E7}"/>
              </a:ext>
            </a:extLst>
          </p:cNvPr>
          <p:cNvSpPr>
            <a:spLocks noGrp="1"/>
          </p:cNvSpPr>
          <p:nvPr>
            <p:ph idx="1"/>
          </p:nvPr>
        </p:nvSpPr>
        <p:spPr>
          <a:xfrm>
            <a:off x="457200" y="1622425"/>
            <a:ext cx="5548591" cy="4939166"/>
          </a:xfrm>
        </p:spPr>
        <p:txBody>
          <a:bodyPr vert="horz" lIns="91440" tIns="45720" rIns="91440" bIns="45720" rtlCol="0" anchor="t">
            <a:normAutofit fontScale="92500"/>
          </a:bodyPr>
          <a:lstStyle/>
          <a:p>
            <a:pPr marL="0" indent="0">
              <a:buNone/>
            </a:pPr>
            <a:r>
              <a:rPr lang="en-GB" sz="1800" b="1" dirty="0"/>
              <a:t>Network Forensics</a:t>
            </a:r>
          </a:p>
          <a:p>
            <a:pPr marL="514350" indent="-514350">
              <a:buAutoNum type="arabicPeriod"/>
            </a:pPr>
            <a:r>
              <a:rPr lang="en-GB" sz="1800" dirty="0"/>
              <a:t>Wireshark</a:t>
            </a:r>
          </a:p>
          <a:p>
            <a:pPr marL="0" indent="0">
              <a:buClr>
                <a:srgbClr val="FFFFFF"/>
              </a:buClr>
              <a:buNone/>
            </a:pPr>
            <a:r>
              <a:rPr lang="en-GB" sz="1800" dirty="0"/>
              <a:t>From the tools which I researched; Wireshark is the only tool that comes under this category. This is the only tool that is related to networking and this tool is used to monitor a network thoroughly. </a:t>
            </a:r>
          </a:p>
          <a:p>
            <a:pPr marL="0" indent="0">
              <a:buNone/>
            </a:pPr>
            <a:endParaRPr lang="en-GB" sz="1800" dirty="0"/>
          </a:p>
          <a:p>
            <a:pPr marL="0" indent="0">
              <a:buNone/>
            </a:pPr>
            <a:r>
              <a:rPr lang="en-GB" sz="1800" b="1" dirty="0"/>
              <a:t>Hashing Tools</a:t>
            </a:r>
          </a:p>
          <a:p>
            <a:pPr marL="342900" indent="-342900">
              <a:buAutoNum type="arabicPeriod"/>
            </a:pPr>
            <a:r>
              <a:rPr lang="en-GB" sz="1800" dirty="0" err="1"/>
              <a:t>HashCalc</a:t>
            </a:r>
            <a:endParaRPr lang="en-GB" sz="1800"/>
          </a:p>
          <a:p>
            <a:pPr marL="0" indent="0">
              <a:buClr>
                <a:srgbClr val="FFFFFF"/>
              </a:buClr>
              <a:buNone/>
            </a:pPr>
            <a:r>
              <a:rPr lang="en-GB" sz="1800" dirty="0"/>
              <a:t>The </a:t>
            </a:r>
            <a:r>
              <a:rPr lang="en-GB" sz="1800" err="1"/>
              <a:t>HashCalc</a:t>
            </a:r>
            <a:r>
              <a:rPr lang="en-GB" sz="1800" dirty="0"/>
              <a:t> tool is the only tool which I found to perform hashing on files and folders. By using this tool, it will generate hash values from files and folders such as md5sum and sha256sum. These values will be used to ensure the integrity of the evidence.</a:t>
            </a:r>
          </a:p>
          <a:p>
            <a:pPr marL="0" indent="0">
              <a:buClr>
                <a:srgbClr val="FFFFFF"/>
              </a:buClr>
              <a:buNone/>
            </a:pPr>
            <a:endParaRPr lang="en-GB" dirty="0"/>
          </a:p>
        </p:txBody>
      </p:sp>
      <p:sp>
        <p:nvSpPr>
          <p:cNvPr id="4" name="TextBox 3">
            <a:extLst>
              <a:ext uri="{FF2B5EF4-FFF2-40B4-BE49-F238E27FC236}">
                <a16:creationId xmlns:a16="http://schemas.microsoft.com/office/drawing/2014/main" id="{B066344C-6F28-A877-D586-6092E5FDD7EF}"/>
              </a:ext>
            </a:extLst>
          </p:cNvPr>
          <p:cNvSpPr txBox="1"/>
          <p:nvPr/>
        </p:nvSpPr>
        <p:spPr>
          <a:xfrm>
            <a:off x="6096001" y="2104572"/>
            <a:ext cx="576217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FFFF"/>
                </a:solidFill>
                <a:cs typeface="Segoe UI"/>
              </a:rPr>
              <a:t>File recovery </a:t>
            </a:r>
          </a:p>
          <a:p>
            <a:endParaRPr lang="en-GB" b="1" dirty="0">
              <a:solidFill>
                <a:srgbClr val="FFFFFF"/>
              </a:solidFill>
              <a:cs typeface="Segoe UI"/>
            </a:endParaRPr>
          </a:p>
          <a:p>
            <a:pPr marL="342900" indent="-342900">
              <a:buAutoNum type="arabicPeriod"/>
            </a:pPr>
            <a:r>
              <a:rPr lang="en-GB" dirty="0" err="1">
                <a:solidFill>
                  <a:srgbClr val="FFFFFF"/>
                </a:solidFill>
                <a:cs typeface="Segoe UI"/>
              </a:rPr>
              <a:t>Recuva</a:t>
            </a:r>
          </a:p>
          <a:p>
            <a:endParaRPr lang="en-GB" dirty="0">
              <a:solidFill>
                <a:srgbClr val="FFFFFF"/>
              </a:solidFill>
              <a:cs typeface="Segoe UI"/>
            </a:endParaRPr>
          </a:p>
          <a:p>
            <a:r>
              <a:rPr lang="en-GB" dirty="0">
                <a:solidFill>
                  <a:srgbClr val="FFFFFF"/>
                </a:solidFill>
                <a:cs typeface="Segoe UI"/>
              </a:rPr>
              <a:t>2.   FTK imager</a:t>
            </a:r>
          </a:p>
          <a:p>
            <a:pPr marL="342900" indent="-342900">
              <a:buAutoNum type="arabicPeriod"/>
            </a:pPr>
            <a:endParaRPr lang="en-US" dirty="0">
              <a:solidFill>
                <a:srgbClr val="000000"/>
              </a:solidFill>
              <a:cs typeface="Arial"/>
            </a:endParaRPr>
          </a:p>
          <a:p>
            <a:r>
              <a:rPr lang="en-GB" dirty="0">
                <a:solidFill>
                  <a:srgbClr val="FFFFFF"/>
                </a:solidFill>
                <a:cs typeface="Arial"/>
              </a:rPr>
              <a:t>From the tools that I researched, there are 2 tools which fall under the file recovery category. The primary tool for this category is </a:t>
            </a:r>
            <a:r>
              <a:rPr lang="en-GB" dirty="0" err="1">
                <a:solidFill>
                  <a:srgbClr val="FFFFFF"/>
                </a:solidFill>
                <a:cs typeface="Arial"/>
              </a:rPr>
              <a:t>Recuva</a:t>
            </a:r>
            <a:r>
              <a:rPr lang="en-GB" dirty="0">
                <a:solidFill>
                  <a:srgbClr val="FFFFFF"/>
                </a:solidFill>
                <a:cs typeface="Arial"/>
              </a:rPr>
              <a:t> as that is the tools main purpose. However, FTK imager also provides the ability to recover files even though its not its primary use case.</a:t>
            </a:r>
          </a:p>
          <a:p>
            <a:endParaRPr lang="en-US" dirty="0">
              <a:solidFill>
                <a:srgbClr val="000000"/>
              </a:solidFill>
              <a:cs typeface="Arial"/>
            </a:endParaRPr>
          </a:p>
          <a:p>
            <a:endParaRPr lang="en-GB" dirty="0">
              <a:solidFill>
                <a:srgbClr val="000000"/>
              </a:solidFill>
              <a:cs typeface="Arial"/>
            </a:endParaRPr>
          </a:p>
        </p:txBody>
      </p:sp>
    </p:spTree>
    <p:extLst>
      <p:ext uri="{BB962C8B-B14F-4D97-AF65-F5344CB8AC3E}">
        <p14:creationId xmlns:p14="http://schemas.microsoft.com/office/powerpoint/2010/main" val="34327321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2268"/>
            <a:ext cx="10722932" cy="1325563"/>
          </a:xfrm>
        </p:spPr>
        <p:txBody>
          <a:bodyPr/>
          <a:lstStyle/>
          <a:p>
            <a:r>
              <a:rPr lang="en-GB" u="sng" dirty="0">
                <a:cs typeface="Posterama"/>
              </a:rPr>
              <a:t>My cyberbullying investigation findings</a:t>
            </a:r>
            <a:endParaRPr lang="en-GB" u="sng" dirty="0"/>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5174342" y="1165225"/>
            <a:ext cx="6680704" cy="4351338"/>
          </a:xfrm>
        </p:spPr>
        <p:txBody>
          <a:bodyPr vert="horz" lIns="91440" tIns="45720" rIns="91440" bIns="45720" rtlCol="0" anchor="t">
            <a:normAutofit/>
          </a:bodyPr>
          <a:lstStyle/>
          <a:p>
            <a:pPr marL="0" indent="0" algn="ctr">
              <a:buNone/>
            </a:pPr>
            <a:r>
              <a:rPr lang="en-GB" dirty="0"/>
              <a:t>Here is my chain of custody for my investigation:</a:t>
            </a:r>
            <a:endParaRPr lang="en-US"/>
          </a:p>
          <a:p>
            <a:pPr marL="0" indent="0">
              <a:buNone/>
            </a:pPr>
            <a:endParaRPr lang="en-GB" dirty="0"/>
          </a:p>
          <a:p>
            <a:pPr marL="0" indent="0">
              <a:buNone/>
            </a:pPr>
            <a:r>
              <a:rPr lang="en-GB" dirty="0"/>
              <a:t>Date and Time</a:t>
            </a:r>
          </a:p>
          <a:p>
            <a:pPr marL="0" indent="0">
              <a:buNone/>
            </a:pPr>
            <a:r>
              <a:rPr lang="en-GB" dirty="0"/>
              <a:t>Evidence Description</a:t>
            </a:r>
          </a:p>
          <a:p>
            <a:pPr marL="0" indent="0">
              <a:buNone/>
            </a:pPr>
            <a:r>
              <a:rPr lang="en-GB" dirty="0"/>
              <a:t>Chain of Custody </a:t>
            </a:r>
          </a:p>
          <a:p>
            <a:pPr marL="0" indent="0">
              <a:buNone/>
            </a:pPr>
            <a:r>
              <a:rPr lang="en-GB" dirty="0"/>
              <a:t>Ensuring integrity and security</a:t>
            </a:r>
          </a:p>
        </p:txBody>
      </p:sp>
      <p:pic>
        <p:nvPicPr>
          <p:cNvPr id="6" name="Picture 5" descr="A screenshot of a document&#10;&#10;Description automatically generated">
            <a:extLst>
              <a:ext uri="{FF2B5EF4-FFF2-40B4-BE49-F238E27FC236}">
                <a16:creationId xmlns:a16="http://schemas.microsoft.com/office/drawing/2014/main" id="{78987DD2-4104-384A-6006-4CE6FBB905EF}"/>
              </a:ext>
            </a:extLst>
          </p:cNvPr>
          <p:cNvPicPr>
            <a:picLocks noChangeAspect="1"/>
          </p:cNvPicPr>
          <p:nvPr/>
        </p:nvPicPr>
        <p:blipFill>
          <a:blip r:embed="rId2"/>
          <a:stretch>
            <a:fillRect/>
          </a:stretch>
        </p:blipFill>
        <p:spPr>
          <a:xfrm>
            <a:off x="734568" y="1168400"/>
            <a:ext cx="4300292" cy="5312229"/>
          </a:xfrm>
          <a:prstGeom prst="rect">
            <a:avLst/>
          </a:prstGeom>
        </p:spPr>
      </p:pic>
    </p:spTree>
    <p:extLst>
      <p:ext uri="{BB962C8B-B14F-4D97-AF65-F5344CB8AC3E}">
        <p14:creationId xmlns:p14="http://schemas.microsoft.com/office/powerpoint/2010/main" val="3747805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2268"/>
            <a:ext cx="10722932" cy="1325563"/>
          </a:xfrm>
        </p:spPr>
        <p:txBody>
          <a:bodyPr/>
          <a:lstStyle/>
          <a:p>
            <a:r>
              <a:rPr lang="en-GB" u="sng" dirty="0">
                <a:cs typeface="Posterama"/>
              </a:rPr>
              <a:t>My cyberbullying investigation findings</a:t>
            </a:r>
            <a:endParaRPr lang="en-GB" u="sng" dirty="0"/>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buNone/>
            </a:pPr>
            <a:r>
              <a:rPr lang="en-GB" dirty="0"/>
              <a:t>Investigation methodology:</a:t>
            </a:r>
            <a:endParaRPr lang="en-US"/>
          </a:p>
          <a:p>
            <a:pPr marL="0" indent="0" algn="ctr">
              <a:buNone/>
            </a:pPr>
            <a:endParaRPr lang="en-GB" dirty="0"/>
          </a:p>
          <a:p>
            <a:pPr marL="0" indent="0">
              <a:buNone/>
            </a:pPr>
            <a:r>
              <a:rPr lang="en-GB" dirty="0"/>
              <a:t>What evidence I got presented</a:t>
            </a:r>
          </a:p>
          <a:p>
            <a:pPr marL="0" indent="0">
              <a:buNone/>
            </a:pPr>
            <a:r>
              <a:rPr lang="en-GB" dirty="0"/>
              <a:t>What tools I used</a:t>
            </a:r>
          </a:p>
          <a:p>
            <a:pPr marL="0" indent="0">
              <a:buNone/>
            </a:pPr>
            <a:r>
              <a:rPr lang="en-GB" dirty="0"/>
              <a:t>What I found</a:t>
            </a:r>
          </a:p>
          <a:p>
            <a:pPr marL="0" indent="0">
              <a:buNone/>
            </a:pPr>
            <a:endParaRPr lang="en-GB" dirty="0"/>
          </a:p>
          <a:p>
            <a:pPr marL="0" indent="0">
              <a:buNone/>
            </a:pPr>
            <a:endParaRPr lang="en-GB" dirty="0"/>
          </a:p>
        </p:txBody>
      </p:sp>
      <p:pic>
        <p:nvPicPr>
          <p:cNvPr id="5" name="Picture 4" descr="A screenshot of a computer&#10;&#10;Description automatically generated">
            <a:extLst>
              <a:ext uri="{FF2B5EF4-FFF2-40B4-BE49-F238E27FC236}">
                <a16:creationId xmlns:a16="http://schemas.microsoft.com/office/drawing/2014/main" id="{B69048B8-E5C3-998F-DDF5-3D60CBA31F99}"/>
              </a:ext>
            </a:extLst>
          </p:cNvPr>
          <p:cNvPicPr>
            <a:picLocks noChangeAspect="1"/>
          </p:cNvPicPr>
          <p:nvPr/>
        </p:nvPicPr>
        <p:blipFill>
          <a:blip r:embed="rId2"/>
          <a:stretch>
            <a:fillRect/>
          </a:stretch>
        </p:blipFill>
        <p:spPr>
          <a:xfrm>
            <a:off x="5755594" y="1824038"/>
            <a:ext cx="5876925" cy="3209925"/>
          </a:xfrm>
          <a:prstGeom prst="rect">
            <a:avLst/>
          </a:prstGeom>
        </p:spPr>
      </p:pic>
    </p:spTree>
    <p:extLst>
      <p:ext uri="{BB962C8B-B14F-4D97-AF65-F5344CB8AC3E}">
        <p14:creationId xmlns:p14="http://schemas.microsoft.com/office/powerpoint/2010/main" val="359213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What tools I used to carry out my investigation</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DB49F1D1-0E22-4D64-AACF-93D4D5511BBD}"/>
              </a:ext>
            </a:extLst>
          </p:cNvPr>
          <p:cNvSpPr txBox="1"/>
          <p:nvPr/>
        </p:nvSpPr>
        <p:spPr>
          <a:xfrm>
            <a:off x="312056" y="1792514"/>
            <a:ext cx="5225143" cy="38472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solidFill>
                  <a:schemeClr val="bg1"/>
                </a:solidFill>
              </a:rPr>
              <a:t>FTK Imager</a:t>
            </a:r>
            <a:endParaRPr lang="en-US">
              <a:solidFill>
                <a:schemeClr val="bg1"/>
              </a:solidFill>
            </a:endParaRPr>
          </a:p>
          <a:p>
            <a:endParaRPr lang="en-GB" sz="3600" b="1" dirty="0">
              <a:solidFill>
                <a:schemeClr val="bg1"/>
              </a:solidFill>
            </a:endParaRPr>
          </a:p>
          <a:p>
            <a:pPr algn="ctr"/>
            <a:r>
              <a:rPr lang="en-GB" sz="2000" b="1" dirty="0">
                <a:solidFill>
                  <a:schemeClr val="bg1"/>
                </a:solidFill>
              </a:rPr>
              <a:t>To carry out my investigation, I used 2 different tools to gather any evidence for the cyberbullying case. The first tool that I used was FTX imager and from here I performed disk imaging which helped me uncover evidence.</a:t>
            </a:r>
          </a:p>
          <a:p>
            <a:pPr algn="ctr"/>
            <a:endParaRPr lang="en-GB" sz="2000" b="1" dirty="0">
              <a:solidFill>
                <a:schemeClr val="bg1"/>
              </a:solidFill>
            </a:endParaRPr>
          </a:p>
          <a:p>
            <a:pPr algn="ctr"/>
            <a:r>
              <a:rPr lang="en-GB" sz="2000" b="1" dirty="0">
                <a:solidFill>
                  <a:schemeClr val="bg1"/>
                </a:solidFill>
              </a:rPr>
              <a:t>Here is a screenshot of everything that the FTX imager tool uncovered.</a:t>
            </a:r>
          </a:p>
        </p:txBody>
      </p:sp>
      <p:pic>
        <p:nvPicPr>
          <p:cNvPr id="7" name="Picture 6" descr="A computer screen shot of a computer&#10;&#10;Description automatically generated">
            <a:extLst>
              <a:ext uri="{FF2B5EF4-FFF2-40B4-BE49-F238E27FC236}">
                <a16:creationId xmlns:a16="http://schemas.microsoft.com/office/drawing/2014/main" id="{63F1C873-83F9-FEC5-F5CA-82E3F7627C00}"/>
              </a:ext>
            </a:extLst>
          </p:cNvPr>
          <p:cNvPicPr>
            <a:picLocks noChangeAspect="1"/>
          </p:cNvPicPr>
          <p:nvPr/>
        </p:nvPicPr>
        <p:blipFill>
          <a:blip r:embed="rId2"/>
          <a:stretch>
            <a:fillRect/>
          </a:stretch>
        </p:blipFill>
        <p:spPr>
          <a:xfrm>
            <a:off x="5762974" y="1603828"/>
            <a:ext cx="5579138" cy="4347029"/>
          </a:xfrm>
          <a:prstGeom prst="rect">
            <a:avLst/>
          </a:prstGeom>
        </p:spPr>
      </p:pic>
    </p:spTree>
    <p:extLst>
      <p:ext uri="{BB962C8B-B14F-4D97-AF65-F5344CB8AC3E}">
        <p14:creationId xmlns:p14="http://schemas.microsoft.com/office/powerpoint/2010/main" val="150489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Screenshots of my findings from FTK imager</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pic>
        <p:nvPicPr>
          <p:cNvPr id="4" name="Picture 3" descr="A screenshot of a computer&#10;&#10;Description automatically generated">
            <a:extLst>
              <a:ext uri="{FF2B5EF4-FFF2-40B4-BE49-F238E27FC236}">
                <a16:creationId xmlns:a16="http://schemas.microsoft.com/office/drawing/2014/main" id="{BF919C04-33D4-4A94-EFD2-682C88C032DA}"/>
              </a:ext>
            </a:extLst>
          </p:cNvPr>
          <p:cNvPicPr>
            <a:picLocks noChangeAspect="1"/>
          </p:cNvPicPr>
          <p:nvPr/>
        </p:nvPicPr>
        <p:blipFill>
          <a:blip r:embed="rId2"/>
          <a:stretch>
            <a:fillRect/>
          </a:stretch>
        </p:blipFill>
        <p:spPr>
          <a:xfrm>
            <a:off x="201710" y="1545771"/>
            <a:ext cx="5445838" cy="4419600"/>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17DD3401-6E3F-B360-2971-F9EAB2AB240B}"/>
              </a:ext>
            </a:extLst>
          </p:cNvPr>
          <p:cNvPicPr>
            <a:picLocks noChangeAspect="1"/>
          </p:cNvPicPr>
          <p:nvPr/>
        </p:nvPicPr>
        <p:blipFill>
          <a:blip r:embed="rId3"/>
          <a:stretch>
            <a:fillRect/>
          </a:stretch>
        </p:blipFill>
        <p:spPr>
          <a:xfrm>
            <a:off x="6148286" y="1545771"/>
            <a:ext cx="5846284" cy="4419600"/>
          </a:xfrm>
          <a:prstGeom prst="rect">
            <a:avLst/>
          </a:prstGeom>
        </p:spPr>
      </p:pic>
    </p:spTree>
    <p:extLst>
      <p:ext uri="{BB962C8B-B14F-4D97-AF65-F5344CB8AC3E}">
        <p14:creationId xmlns:p14="http://schemas.microsoft.com/office/powerpoint/2010/main" val="20256195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Screenshots of my findings from FTK imager</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pic>
        <p:nvPicPr>
          <p:cNvPr id="6" name="Picture 5" descr="A screenshot of a computer&#10;&#10;Description automatically generated">
            <a:extLst>
              <a:ext uri="{FF2B5EF4-FFF2-40B4-BE49-F238E27FC236}">
                <a16:creationId xmlns:a16="http://schemas.microsoft.com/office/drawing/2014/main" id="{EFEF2CC2-8B36-36C4-0608-18732C3FF32A}"/>
              </a:ext>
            </a:extLst>
          </p:cNvPr>
          <p:cNvPicPr>
            <a:picLocks noChangeAspect="1"/>
          </p:cNvPicPr>
          <p:nvPr/>
        </p:nvPicPr>
        <p:blipFill>
          <a:blip r:embed="rId2"/>
          <a:stretch>
            <a:fillRect/>
          </a:stretch>
        </p:blipFill>
        <p:spPr>
          <a:xfrm>
            <a:off x="69587" y="1516743"/>
            <a:ext cx="5717342" cy="4477658"/>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6B0CBBA8-8747-7D39-1A43-AD47FA5FF002}"/>
              </a:ext>
            </a:extLst>
          </p:cNvPr>
          <p:cNvPicPr>
            <a:picLocks noChangeAspect="1"/>
          </p:cNvPicPr>
          <p:nvPr/>
        </p:nvPicPr>
        <p:blipFill>
          <a:blip r:embed="rId3"/>
          <a:stretch>
            <a:fillRect/>
          </a:stretch>
        </p:blipFill>
        <p:spPr>
          <a:xfrm>
            <a:off x="6094100" y="1582057"/>
            <a:ext cx="5816771" cy="4347029"/>
          </a:xfrm>
          <a:prstGeom prst="rect">
            <a:avLst/>
          </a:prstGeom>
        </p:spPr>
      </p:pic>
    </p:spTree>
    <p:extLst>
      <p:ext uri="{BB962C8B-B14F-4D97-AF65-F5344CB8AC3E}">
        <p14:creationId xmlns:p14="http://schemas.microsoft.com/office/powerpoint/2010/main" val="31119187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Demonstration of FTX imager</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pic>
        <p:nvPicPr>
          <p:cNvPr id="4" name="new_recording_-_4_29_2024,_2_36_48_pm (720p)">
            <a:hlinkClick r:id="" action="ppaction://media"/>
            <a:extLst>
              <a:ext uri="{FF2B5EF4-FFF2-40B4-BE49-F238E27FC236}">
                <a16:creationId xmlns:a16="http://schemas.microsoft.com/office/drawing/2014/main" id="{51B1DA8B-5A59-CC8C-DADA-5326173B536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1215571"/>
            <a:ext cx="9753600" cy="5486400"/>
          </a:xfrm>
          <a:prstGeom prst="rect">
            <a:avLst/>
          </a:prstGeom>
        </p:spPr>
      </p:pic>
    </p:spTree>
    <p:extLst>
      <p:ext uri="{BB962C8B-B14F-4D97-AF65-F5344CB8AC3E}">
        <p14:creationId xmlns:p14="http://schemas.microsoft.com/office/powerpoint/2010/main" val="100069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What tools I used to carry out my investigation</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sp>
        <p:nvSpPr>
          <p:cNvPr id="6" name="TextBox 5">
            <a:extLst>
              <a:ext uri="{FF2B5EF4-FFF2-40B4-BE49-F238E27FC236}">
                <a16:creationId xmlns:a16="http://schemas.microsoft.com/office/drawing/2014/main" id="{DB49F1D1-0E22-4D64-AACF-93D4D5511BBD}"/>
              </a:ext>
            </a:extLst>
          </p:cNvPr>
          <p:cNvSpPr txBox="1"/>
          <p:nvPr/>
        </p:nvSpPr>
        <p:spPr>
          <a:xfrm>
            <a:off x="348342" y="1843314"/>
            <a:ext cx="522514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b="1" dirty="0">
                <a:solidFill>
                  <a:schemeClr val="bg1"/>
                </a:solidFill>
              </a:rPr>
              <a:t>Autopsy</a:t>
            </a:r>
          </a:p>
          <a:p>
            <a:endParaRPr lang="en-GB" sz="3600" b="1" dirty="0">
              <a:solidFill>
                <a:schemeClr val="bg1"/>
              </a:solidFill>
            </a:endParaRPr>
          </a:p>
          <a:p>
            <a:pPr algn="ctr"/>
            <a:r>
              <a:rPr lang="en-GB" sz="2000" b="1" dirty="0">
                <a:solidFill>
                  <a:schemeClr val="bg1"/>
                </a:solidFill>
              </a:rPr>
              <a:t>Along with FTK imager, I also used a tool called autopsy. This tool helped me reveal that there were no deleted files found and I also performed disk imaging which unveiled more evidence</a:t>
            </a:r>
          </a:p>
          <a:p>
            <a:pPr algn="ctr"/>
            <a:endParaRPr lang="en-GB" sz="2000" b="1" dirty="0">
              <a:solidFill>
                <a:schemeClr val="bg1"/>
              </a:solidFill>
            </a:endParaRPr>
          </a:p>
          <a:p>
            <a:pPr algn="ctr"/>
            <a:r>
              <a:rPr lang="en-GB" sz="2000" b="1" dirty="0">
                <a:solidFill>
                  <a:schemeClr val="bg1"/>
                </a:solidFill>
              </a:rPr>
              <a:t>Here is a screenshot of everything that the Autopsy tool uncovered.</a:t>
            </a:r>
          </a:p>
        </p:txBody>
      </p:sp>
      <p:pic>
        <p:nvPicPr>
          <p:cNvPr id="4" name="Picture 3" descr="A computer screen shot of a computer&#10;&#10;Description automatically generated">
            <a:extLst>
              <a:ext uri="{FF2B5EF4-FFF2-40B4-BE49-F238E27FC236}">
                <a16:creationId xmlns:a16="http://schemas.microsoft.com/office/drawing/2014/main" id="{4A5DB426-2B61-661A-8F88-0631663799DA}"/>
              </a:ext>
            </a:extLst>
          </p:cNvPr>
          <p:cNvPicPr>
            <a:picLocks noChangeAspect="1"/>
          </p:cNvPicPr>
          <p:nvPr/>
        </p:nvPicPr>
        <p:blipFill>
          <a:blip r:embed="rId2"/>
          <a:stretch>
            <a:fillRect/>
          </a:stretch>
        </p:blipFill>
        <p:spPr>
          <a:xfrm>
            <a:off x="5733608" y="1712686"/>
            <a:ext cx="5957183" cy="4492172"/>
          </a:xfrm>
          <a:prstGeom prst="rect">
            <a:avLst/>
          </a:prstGeom>
        </p:spPr>
      </p:pic>
    </p:spTree>
    <p:extLst>
      <p:ext uri="{BB962C8B-B14F-4D97-AF65-F5344CB8AC3E}">
        <p14:creationId xmlns:p14="http://schemas.microsoft.com/office/powerpoint/2010/main" val="887349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Screenshots of my findings from Autopsy</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pic>
        <p:nvPicPr>
          <p:cNvPr id="4" name="Picture 3" descr="A screenshot of a computer&#10;&#10;Description automatically generated">
            <a:extLst>
              <a:ext uri="{FF2B5EF4-FFF2-40B4-BE49-F238E27FC236}">
                <a16:creationId xmlns:a16="http://schemas.microsoft.com/office/drawing/2014/main" id="{BA4CE652-4542-2D3A-F788-6286C3ED8068}"/>
              </a:ext>
            </a:extLst>
          </p:cNvPr>
          <p:cNvPicPr>
            <a:picLocks noChangeAspect="1"/>
          </p:cNvPicPr>
          <p:nvPr/>
        </p:nvPicPr>
        <p:blipFill>
          <a:blip r:embed="rId2"/>
          <a:stretch>
            <a:fillRect/>
          </a:stretch>
        </p:blipFill>
        <p:spPr>
          <a:xfrm>
            <a:off x="272216" y="1545771"/>
            <a:ext cx="5457227" cy="4448629"/>
          </a:xfrm>
          <a:prstGeom prst="rect">
            <a:avLst/>
          </a:prstGeom>
        </p:spPr>
      </p:pic>
      <p:pic>
        <p:nvPicPr>
          <p:cNvPr id="5" name="Picture 4" descr="A screenshot of a computer&#10;&#10;Description automatically generated">
            <a:extLst>
              <a:ext uri="{FF2B5EF4-FFF2-40B4-BE49-F238E27FC236}">
                <a16:creationId xmlns:a16="http://schemas.microsoft.com/office/drawing/2014/main" id="{BEA842F5-4DE2-99CA-4F66-22263A24F9BE}"/>
              </a:ext>
            </a:extLst>
          </p:cNvPr>
          <p:cNvPicPr>
            <a:picLocks noChangeAspect="1"/>
          </p:cNvPicPr>
          <p:nvPr/>
        </p:nvPicPr>
        <p:blipFill>
          <a:blip r:embed="rId3"/>
          <a:stretch>
            <a:fillRect/>
          </a:stretch>
        </p:blipFill>
        <p:spPr>
          <a:xfrm>
            <a:off x="6098981" y="1545771"/>
            <a:ext cx="5756211" cy="4448629"/>
          </a:xfrm>
          <a:prstGeom prst="rect">
            <a:avLst/>
          </a:prstGeom>
        </p:spPr>
      </p:pic>
    </p:spTree>
    <p:extLst>
      <p:ext uri="{BB962C8B-B14F-4D97-AF65-F5344CB8AC3E}">
        <p14:creationId xmlns:p14="http://schemas.microsoft.com/office/powerpoint/2010/main" val="7755207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Demonstration of Autopsy</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pic>
        <p:nvPicPr>
          <p:cNvPr id="4" name="2024,_2_43_26_pm_(copy) (720p)">
            <a:hlinkClick r:id="" action="ppaction://media"/>
            <a:extLst>
              <a:ext uri="{FF2B5EF4-FFF2-40B4-BE49-F238E27FC236}">
                <a16:creationId xmlns:a16="http://schemas.microsoft.com/office/drawing/2014/main" id="{D9DAD004-5877-308F-B4AF-5F62A37C95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99029" y="1172028"/>
            <a:ext cx="9753600" cy="5486400"/>
          </a:xfrm>
          <a:prstGeom prst="rect">
            <a:avLst/>
          </a:prstGeom>
        </p:spPr>
      </p:pic>
    </p:spTree>
    <p:extLst>
      <p:ext uri="{BB962C8B-B14F-4D97-AF65-F5344CB8AC3E}">
        <p14:creationId xmlns:p14="http://schemas.microsoft.com/office/powerpoint/2010/main" val="2744403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Demonstration of Autopsy</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pic>
        <p:nvPicPr>
          <p:cNvPr id="4" name="new_recording_-_4_29_2024,_3_23_00_pm (720p)">
            <a:hlinkClick r:id="" action="ppaction://media"/>
            <a:extLst>
              <a:ext uri="{FF2B5EF4-FFF2-40B4-BE49-F238E27FC236}">
                <a16:creationId xmlns:a16="http://schemas.microsoft.com/office/drawing/2014/main" id="{4115A4F1-9DEB-8E04-A568-3187255D13DC}"/>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1135743"/>
            <a:ext cx="9753600" cy="5486400"/>
          </a:xfrm>
          <a:prstGeom prst="rect">
            <a:avLst/>
          </a:prstGeom>
        </p:spPr>
      </p:pic>
    </p:spTree>
    <p:extLst>
      <p:ext uri="{BB962C8B-B14F-4D97-AF65-F5344CB8AC3E}">
        <p14:creationId xmlns:p14="http://schemas.microsoft.com/office/powerpoint/2010/main" val="309750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8C73-2F68-E4DD-C1F4-26437ECDF5AF}"/>
              </a:ext>
            </a:extLst>
          </p:cNvPr>
          <p:cNvSpPr>
            <a:spLocks noGrp="1"/>
          </p:cNvSpPr>
          <p:nvPr>
            <p:ph type="title"/>
          </p:nvPr>
        </p:nvSpPr>
        <p:spPr>
          <a:xfrm>
            <a:off x="732971" y="111125"/>
            <a:ext cx="10722932" cy="1325563"/>
          </a:xfrm>
        </p:spPr>
        <p:txBody>
          <a:bodyPr/>
          <a:lstStyle/>
          <a:p>
            <a:pPr algn="ctr"/>
            <a:r>
              <a:rPr lang="en-GB" u="sng" dirty="0">
                <a:cs typeface="Posterama"/>
              </a:rPr>
              <a:t>Conclusion</a:t>
            </a:r>
          </a:p>
        </p:txBody>
      </p:sp>
      <p:sp>
        <p:nvSpPr>
          <p:cNvPr id="3" name="Content Placeholder 2">
            <a:extLst>
              <a:ext uri="{FF2B5EF4-FFF2-40B4-BE49-F238E27FC236}">
                <a16:creationId xmlns:a16="http://schemas.microsoft.com/office/drawing/2014/main" id="{D298A7AD-0964-D522-07B0-9BC0E2B0BC74}"/>
              </a:ext>
            </a:extLst>
          </p:cNvPr>
          <p:cNvSpPr>
            <a:spLocks noGrp="1"/>
          </p:cNvSpPr>
          <p:nvPr>
            <p:ph idx="1"/>
          </p:nvPr>
        </p:nvSpPr>
        <p:spPr>
          <a:xfrm>
            <a:off x="275772" y="1440997"/>
            <a:ext cx="5294589" cy="4351338"/>
          </a:xfrm>
        </p:spPr>
        <p:txBody>
          <a:bodyPr vert="horz" lIns="91440" tIns="45720" rIns="91440" bIns="45720" rtlCol="0" anchor="t">
            <a:normAutofit/>
          </a:bodyPr>
          <a:lstStyle/>
          <a:p>
            <a:pPr marL="0" indent="0" algn="ctr">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8458FA05-A8C3-6079-ECF5-5241C2AA1D41}"/>
              </a:ext>
            </a:extLst>
          </p:cNvPr>
          <p:cNvSpPr txBox="1"/>
          <p:nvPr/>
        </p:nvSpPr>
        <p:spPr>
          <a:xfrm>
            <a:off x="348343" y="1502228"/>
            <a:ext cx="721360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sz="2800" b="1" dirty="0">
                <a:solidFill>
                  <a:schemeClr val="bg1"/>
                </a:solidFill>
              </a:rPr>
              <a:t> Hash values matched up to ensure integrity</a:t>
            </a:r>
          </a:p>
          <a:p>
            <a:pPr marL="342900" indent="-342900">
              <a:buAutoNum type="arabicPeriod"/>
            </a:pPr>
            <a:endParaRPr lang="en-GB" sz="2800" b="1" dirty="0">
              <a:solidFill>
                <a:schemeClr val="bg1"/>
              </a:solidFill>
            </a:endParaRPr>
          </a:p>
          <a:p>
            <a:pPr marL="342900" indent="-342900">
              <a:buAutoNum type="arabicPeriod"/>
            </a:pPr>
            <a:r>
              <a:rPr lang="en-GB" sz="2800" b="1" dirty="0">
                <a:solidFill>
                  <a:schemeClr val="bg1"/>
                </a:solidFill>
              </a:rPr>
              <a:t> I found hash values, meta data, call log, Emails, email addresses, phone numbers, Text messages, deleted files and deleted files</a:t>
            </a:r>
          </a:p>
          <a:p>
            <a:pPr marL="342900" indent="-342900">
              <a:buAutoNum type="arabicPeriod"/>
            </a:pPr>
            <a:endParaRPr lang="en-GB" sz="2800" b="1" dirty="0">
              <a:solidFill>
                <a:schemeClr val="bg1"/>
              </a:solidFill>
            </a:endParaRPr>
          </a:p>
          <a:p>
            <a:pPr marL="342900" indent="-342900">
              <a:buAutoNum type="arabicPeriod"/>
            </a:pPr>
            <a:r>
              <a:rPr lang="en-GB" sz="2800" b="1" dirty="0">
                <a:solidFill>
                  <a:schemeClr val="bg1"/>
                </a:solidFill>
              </a:rPr>
              <a:t> I don’t believe that I managed to find enough evidence apart from the messages with "Lee"</a:t>
            </a:r>
          </a:p>
        </p:txBody>
      </p:sp>
      <p:pic>
        <p:nvPicPr>
          <p:cNvPr id="5" name="Picture 4" descr="How to write an excellent thesis conclusion [with examples] - Paperpile">
            <a:extLst>
              <a:ext uri="{FF2B5EF4-FFF2-40B4-BE49-F238E27FC236}">
                <a16:creationId xmlns:a16="http://schemas.microsoft.com/office/drawing/2014/main" id="{7DFAF443-8AA7-036F-10AB-34816CD460DB}"/>
              </a:ext>
            </a:extLst>
          </p:cNvPr>
          <p:cNvPicPr>
            <a:picLocks noChangeAspect="1"/>
          </p:cNvPicPr>
          <p:nvPr/>
        </p:nvPicPr>
        <p:blipFill>
          <a:blip r:embed="rId2"/>
          <a:stretch>
            <a:fillRect/>
          </a:stretch>
        </p:blipFill>
        <p:spPr>
          <a:xfrm>
            <a:off x="7634514" y="1825171"/>
            <a:ext cx="3889828" cy="3875314"/>
          </a:xfrm>
          <a:prstGeom prst="rect">
            <a:avLst/>
          </a:prstGeom>
        </p:spPr>
      </p:pic>
    </p:spTree>
    <p:extLst>
      <p:ext uri="{BB962C8B-B14F-4D97-AF65-F5344CB8AC3E}">
        <p14:creationId xmlns:p14="http://schemas.microsoft.com/office/powerpoint/2010/main" val="3919731901"/>
      </p:ext>
    </p:extLst>
  </p:cSld>
  <p:clrMapOvr>
    <a:masterClrMapping/>
  </p:clrMapOvr>
</p:sld>
</file>

<file path=ppt/theme/theme1.xml><?xml version="1.0" encoding="utf-8"?>
<a:theme xmlns:a="http://schemas.openxmlformats.org/drawingml/2006/main" name="SineVTI">
  <a:themeElements>
    <a:clrScheme name="Custom 51">
      <a:dk1>
        <a:sysClr val="windowText" lastClr="000000"/>
      </a:dk1>
      <a:lt1>
        <a:sysClr val="window" lastClr="FFFFFF"/>
      </a:lt1>
      <a:dk2>
        <a:srgbClr val="12154E"/>
      </a:dk2>
      <a:lt2>
        <a:srgbClr val="EEEEEE"/>
      </a:lt2>
      <a:accent1>
        <a:srgbClr val="FD8686"/>
      </a:accent1>
      <a:accent2>
        <a:srgbClr val="B495C2"/>
      </a:accent2>
      <a:accent3>
        <a:srgbClr val="8F99BB"/>
      </a:accent3>
      <a:accent4>
        <a:srgbClr val="A3A3C1"/>
      </a:accent4>
      <a:accent5>
        <a:srgbClr val="7162FE"/>
      </a:accent5>
      <a:accent6>
        <a:srgbClr val="1EBE9B"/>
      </a:accent6>
      <a:hlink>
        <a:srgbClr val="EF08F7"/>
      </a:hlink>
      <a:folHlink>
        <a:srgbClr val="8477FE"/>
      </a:folHlink>
    </a:clrScheme>
    <a:fontScheme name="Custom 49">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eVTI" id="{8435B2A2-1BD5-4C05-93E5-3C5388B709E3}" vid="{0D704B13-63FE-4848-A298-6B7359B9565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SineVTI</vt:lpstr>
      <vt:lpstr>Course: Computer Forensics  Student Name: Oskar kazimierski Student ID: 2212605</vt:lpstr>
      <vt:lpstr>What can tools be used for in computer forensics?</vt:lpstr>
      <vt:lpstr>What tools can be used for a forensics investigation?</vt:lpstr>
      <vt:lpstr>What tools can be used for a forensics investigation?</vt:lpstr>
      <vt:lpstr>What tools can be used for a forensics investigation?</vt:lpstr>
      <vt:lpstr>Categorised tools</vt:lpstr>
      <vt:lpstr>Categorised tools</vt:lpstr>
      <vt:lpstr>My cyberbullying investigation findings</vt:lpstr>
      <vt:lpstr>My cyberbullying investigation findings</vt:lpstr>
      <vt:lpstr>What tools I used to carry out my investigation</vt:lpstr>
      <vt:lpstr>Screenshots of my findings from FTK imager</vt:lpstr>
      <vt:lpstr>Screenshots of my findings from FTK imager</vt:lpstr>
      <vt:lpstr>Demonstration of FTX imager</vt:lpstr>
      <vt:lpstr>What tools I used to carry out my investigation</vt:lpstr>
      <vt:lpstr>Screenshots of my findings from Autopsy</vt:lpstr>
      <vt:lpstr>Demonstration of Autopsy</vt:lpstr>
      <vt:lpstr>Demonstration of Autopsy</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643</cp:revision>
  <dcterms:created xsi:type="dcterms:W3CDTF">2024-04-29T11:05:14Z</dcterms:created>
  <dcterms:modified xsi:type="dcterms:W3CDTF">2024-04-29T14:55:33Z</dcterms:modified>
</cp:coreProperties>
</file>