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sldIdLst>
    <p:sldId id="256" r:id="rId5"/>
    <p:sldId id="352" r:id="rId6"/>
    <p:sldId id="314" r:id="rId7"/>
    <p:sldId id="315" r:id="rId8"/>
    <p:sldId id="257" r:id="rId9"/>
    <p:sldId id="264" r:id="rId10"/>
    <p:sldId id="311" r:id="rId11"/>
    <p:sldId id="312" r:id="rId12"/>
    <p:sldId id="313" r:id="rId13"/>
    <p:sldId id="323" r:id="rId14"/>
    <p:sldId id="324" r:id="rId15"/>
    <p:sldId id="329" r:id="rId16"/>
    <p:sldId id="341" r:id="rId17"/>
    <p:sldId id="258" r:id="rId18"/>
    <p:sldId id="259" r:id="rId19"/>
    <p:sldId id="353" r:id="rId20"/>
    <p:sldId id="316" r:id="rId21"/>
    <p:sldId id="317" r:id="rId22"/>
    <p:sldId id="318" r:id="rId23"/>
    <p:sldId id="260" r:id="rId24"/>
    <p:sldId id="330" r:id="rId25"/>
    <p:sldId id="261" r:id="rId26"/>
    <p:sldId id="342" r:id="rId27"/>
    <p:sldId id="343" r:id="rId28"/>
    <p:sldId id="344" r:id="rId29"/>
    <p:sldId id="345" r:id="rId30"/>
    <p:sldId id="346" r:id="rId31"/>
    <p:sldId id="347" r:id="rId32"/>
    <p:sldId id="348" r:id="rId33"/>
    <p:sldId id="349" r:id="rId34"/>
    <p:sldId id="350" r:id="rId35"/>
    <p:sldId id="319" r:id="rId36"/>
    <p:sldId id="351" r:id="rId37"/>
  </p:sldIdLst>
  <p:sldSz cx="12192000" cy="6858000"/>
  <p:notesSz cx="6858000" cy="9144000"/>
  <p:embeddedFontLst>
    <p:embeddedFont>
      <p:font typeface="Source Sans Pro" panose="020B0503030403020204" pitchFamily="34" charset="0"/>
      <p:regular r:id="rId38"/>
      <p:bold r:id="rId39"/>
      <p:italic r:id="rId40"/>
      <p:boldItalic r:id="rId41"/>
    </p:embeddedFont>
    <p:embeddedFont>
      <p:font typeface="Tw Cen MT" panose="020B0602020104020603" pitchFamily="3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CC"/>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770EC-3EE3-42A9-8430-B5488F8942ED}" v="19" dt="2025-09-26T14:32:00.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378" autoAdjust="0"/>
    <p:restoredTop sz="94660"/>
  </p:normalViewPr>
  <p:slideViewPr>
    <p:cSldViewPr snapToGrid="0">
      <p:cViewPr varScale="1">
        <p:scale>
          <a:sx n="90" d="100"/>
          <a:sy n="90" d="100"/>
        </p:scale>
        <p:origin x="120"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2.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5.fntdata"/><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font" Target="fonts/font3.fntdata"/><Relationship Id="rId45"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7.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6.fntdata"/><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1.fntdata"/><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s>
</file>

<file path=ppt/diagrams/_rels/data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svg"/></Relationships>
</file>

<file path=ppt/diagrams/_rels/data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5" Type="http://schemas.openxmlformats.org/officeDocument/2006/relationships/image" Target="../media/image24.sv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80B429-5380-4D31-861A-FEA44FCF6D3A}" type="doc">
      <dgm:prSet loTypeId="urn:microsoft.com/office/officeart/2005/8/layout/hierarchy1" loCatId="hierarchy" qsTypeId="urn:microsoft.com/office/officeart/2005/8/quickstyle/simple1#21" qsCatId="simple" csTypeId="urn:microsoft.com/office/officeart/2005/8/colors/accent1_2#5" csCatId="accent1" phldr="1"/>
      <dgm:spPr/>
      <dgm:t>
        <a:bodyPr/>
        <a:lstStyle/>
        <a:p>
          <a:endParaRPr lang="en-US"/>
        </a:p>
      </dgm:t>
    </dgm:pt>
    <dgm:pt modelId="{FF9A5164-0C90-43CB-ADD0-C65A34017E90}">
      <dgm:prSet/>
      <dgm:spPr/>
      <dgm:t>
        <a:bodyPr/>
        <a:lstStyle/>
        <a:p>
          <a:r>
            <a:rPr lang="en-GB"/>
            <a:t>When we talk about ‘experience’ in IPA research: </a:t>
          </a:r>
          <a:endParaRPr lang="en-US"/>
        </a:p>
      </dgm:t>
    </dgm:pt>
    <dgm:pt modelId="{2B02D3A7-1CFF-4E1F-A011-7709D44109CF}" type="parTrans" cxnId="{A53A2964-EDBC-47E0-BC8B-F2A69CD7837C}">
      <dgm:prSet/>
      <dgm:spPr/>
      <dgm:t>
        <a:bodyPr/>
        <a:lstStyle/>
        <a:p>
          <a:endParaRPr lang="en-US"/>
        </a:p>
      </dgm:t>
    </dgm:pt>
    <dgm:pt modelId="{72838861-3C8A-4933-80AB-81403F646CBE}" type="sibTrans" cxnId="{A53A2964-EDBC-47E0-BC8B-F2A69CD7837C}">
      <dgm:prSet/>
      <dgm:spPr/>
      <dgm:t>
        <a:bodyPr/>
        <a:lstStyle/>
        <a:p>
          <a:endParaRPr lang="en-US"/>
        </a:p>
      </dgm:t>
    </dgm:pt>
    <dgm:pt modelId="{935CB79A-366A-4BA0-9DF1-0080BAEBD52A}">
      <dgm:prSet/>
      <dgm:spPr/>
      <dgm:t>
        <a:bodyPr/>
        <a:lstStyle/>
        <a:p>
          <a:r>
            <a:rPr lang="en-GB"/>
            <a:t>Something that has meaning to a person</a:t>
          </a:r>
          <a:endParaRPr lang="en-US"/>
        </a:p>
      </dgm:t>
    </dgm:pt>
    <dgm:pt modelId="{C765DB74-0E02-4C89-9DBA-7F695CDB7F40}" type="parTrans" cxnId="{5D9C5D61-18E6-477E-810E-93DDAFF902CA}">
      <dgm:prSet/>
      <dgm:spPr/>
      <dgm:t>
        <a:bodyPr/>
        <a:lstStyle/>
        <a:p>
          <a:endParaRPr lang="en-US"/>
        </a:p>
      </dgm:t>
    </dgm:pt>
    <dgm:pt modelId="{745B612E-81D9-4C8E-B094-D54565078BA9}" type="sibTrans" cxnId="{5D9C5D61-18E6-477E-810E-93DDAFF902CA}">
      <dgm:prSet/>
      <dgm:spPr/>
      <dgm:t>
        <a:bodyPr/>
        <a:lstStyle/>
        <a:p>
          <a:endParaRPr lang="en-US"/>
        </a:p>
      </dgm:t>
    </dgm:pt>
    <dgm:pt modelId="{2B7C7002-9105-40D9-8B5B-6122B617D4BE}">
      <dgm:prSet/>
      <dgm:spPr/>
      <dgm:t>
        <a:bodyPr/>
        <a:lstStyle/>
        <a:p>
          <a:r>
            <a:rPr lang="en-GB"/>
            <a:t>That they have come to understand</a:t>
          </a:r>
          <a:endParaRPr lang="en-US"/>
        </a:p>
      </dgm:t>
    </dgm:pt>
    <dgm:pt modelId="{97853927-9104-4FDF-9744-3A3A2B3B9988}" type="parTrans" cxnId="{1EB1CECD-87BB-42D5-BB07-43030FCC6E39}">
      <dgm:prSet/>
      <dgm:spPr/>
      <dgm:t>
        <a:bodyPr/>
        <a:lstStyle/>
        <a:p>
          <a:endParaRPr lang="en-US"/>
        </a:p>
      </dgm:t>
    </dgm:pt>
    <dgm:pt modelId="{0EDBC513-A3D7-440B-A50A-B47328F7CA4E}" type="sibTrans" cxnId="{1EB1CECD-87BB-42D5-BB07-43030FCC6E39}">
      <dgm:prSet/>
      <dgm:spPr/>
      <dgm:t>
        <a:bodyPr/>
        <a:lstStyle/>
        <a:p>
          <a:endParaRPr lang="en-US"/>
        </a:p>
      </dgm:t>
    </dgm:pt>
    <dgm:pt modelId="{8779B314-4D39-47F3-9C73-D351B5D5E258}">
      <dgm:prSet/>
      <dgm:spPr/>
      <dgm:t>
        <a:bodyPr/>
        <a:lstStyle/>
        <a:p>
          <a:r>
            <a:rPr lang="en-GB" dirty="0"/>
            <a:t>We seek to ‘understand’ their perspective of a lived event or period of time</a:t>
          </a:r>
          <a:endParaRPr lang="en-US" dirty="0"/>
        </a:p>
      </dgm:t>
    </dgm:pt>
    <dgm:pt modelId="{33196048-EE37-4BF0-A4C2-980072AA1C20}" type="parTrans" cxnId="{A3225EE6-BFE4-4459-BD44-54CD126DBCD3}">
      <dgm:prSet/>
      <dgm:spPr/>
      <dgm:t>
        <a:bodyPr/>
        <a:lstStyle/>
        <a:p>
          <a:endParaRPr lang="en-US"/>
        </a:p>
      </dgm:t>
    </dgm:pt>
    <dgm:pt modelId="{7EA051B0-E09B-41C3-97B5-D842335F3A38}" type="sibTrans" cxnId="{A3225EE6-BFE4-4459-BD44-54CD126DBCD3}">
      <dgm:prSet/>
      <dgm:spPr/>
      <dgm:t>
        <a:bodyPr/>
        <a:lstStyle/>
        <a:p>
          <a:endParaRPr lang="en-US"/>
        </a:p>
      </dgm:t>
    </dgm:pt>
    <dgm:pt modelId="{753EE40C-48F2-48BB-85A4-AA24E4044047}">
      <dgm:prSet/>
      <dgm:spPr/>
      <dgm:t>
        <a:bodyPr/>
        <a:lstStyle/>
        <a:p>
          <a:r>
            <a:rPr lang="en-GB"/>
            <a:t>What happened? (from their perspective)</a:t>
          </a:r>
          <a:endParaRPr lang="en-US"/>
        </a:p>
      </dgm:t>
    </dgm:pt>
    <dgm:pt modelId="{B8AC8519-DCF5-484C-B5B4-C1D60624AFEF}" type="parTrans" cxnId="{A52FE7AB-D1BD-4559-A579-54FA6619C39F}">
      <dgm:prSet/>
      <dgm:spPr/>
      <dgm:t>
        <a:bodyPr/>
        <a:lstStyle/>
        <a:p>
          <a:endParaRPr lang="en-US"/>
        </a:p>
      </dgm:t>
    </dgm:pt>
    <dgm:pt modelId="{AA544DEC-43E7-4B19-BB3F-DC9FE1EF070F}" type="sibTrans" cxnId="{A52FE7AB-D1BD-4559-A579-54FA6619C39F}">
      <dgm:prSet/>
      <dgm:spPr/>
      <dgm:t>
        <a:bodyPr/>
        <a:lstStyle/>
        <a:p>
          <a:endParaRPr lang="en-US"/>
        </a:p>
      </dgm:t>
    </dgm:pt>
    <dgm:pt modelId="{15CB5AC4-C29B-4DDE-BE23-AD1FFA48FDC8}">
      <dgm:prSet/>
      <dgm:spPr/>
      <dgm:t>
        <a:bodyPr/>
        <a:lstStyle/>
        <a:p>
          <a:r>
            <a:rPr lang="en-GB"/>
            <a:t>How did they feel? (beforehand? during? afterwards?)</a:t>
          </a:r>
          <a:endParaRPr lang="en-US"/>
        </a:p>
      </dgm:t>
    </dgm:pt>
    <dgm:pt modelId="{88FC286F-DA45-4F3E-B2F3-95613FC932ED}" type="parTrans" cxnId="{79004685-BA78-4AB0-A357-8265CF367311}">
      <dgm:prSet/>
      <dgm:spPr/>
      <dgm:t>
        <a:bodyPr/>
        <a:lstStyle/>
        <a:p>
          <a:endParaRPr lang="en-US"/>
        </a:p>
      </dgm:t>
    </dgm:pt>
    <dgm:pt modelId="{9BC6330F-EEE5-481D-AEB7-3E41628251EA}" type="sibTrans" cxnId="{79004685-BA78-4AB0-A357-8265CF367311}">
      <dgm:prSet/>
      <dgm:spPr/>
      <dgm:t>
        <a:bodyPr/>
        <a:lstStyle/>
        <a:p>
          <a:endParaRPr lang="en-US"/>
        </a:p>
      </dgm:t>
    </dgm:pt>
    <dgm:pt modelId="{511068F2-16DB-47E1-B4C0-8D8C9E751564}">
      <dgm:prSet/>
      <dgm:spPr/>
      <dgm:t>
        <a:bodyPr/>
        <a:lstStyle/>
        <a:p>
          <a:r>
            <a:rPr lang="en-GB"/>
            <a:t>How did this affect them immediately and how did they deal with this afterwards</a:t>
          </a:r>
          <a:endParaRPr lang="en-US"/>
        </a:p>
      </dgm:t>
    </dgm:pt>
    <dgm:pt modelId="{6D720DC0-AC98-4C21-920C-E23CEEE4FEAD}" type="parTrans" cxnId="{F27D114E-5DDF-4FF5-A555-C2A7A30A8E0E}">
      <dgm:prSet/>
      <dgm:spPr/>
      <dgm:t>
        <a:bodyPr/>
        <a:lstStyle/>
        <a:p>
          <a:endParaRPr lang="en-US"/>
        </a:p>
      </dgm:t>
    </dgm:pt>
    <dgm:pt modelId="{9BC8AFBA-B295-472F-9BA4-B79DA8D3DB26}" type="sibTrans" cxnId="{F27D114E-5DDF-4FF5-A555-C2A7A30A8E0E}">
      <dgm:prSet/>
      <dgm:spPr/>
      <dgm:t>
        <a:bodyPr/>
        <a:lstStyle/>
        <a:p>
          <a:endParaRPr lang="en-US"/>
        </a:p>
      </dgm:t>
    </dgm:pt>
    <dgm:pt modelId="{E0C06DEE-F5BE-422B-B7EF-580FBC40A6ED}" type="pres">
      <dgm:prSet presAssocID="{5780B429-5380-4D31-861A-FEA44FCF6D3A}" presName="hierChild1" presStyleCnt="0">
        <dgm:presLayoutVars>
          <dgm:chPref val="1"/>
          <dgm:dir/>
          <dgm:animOne val="branch"/>
          <dgm:animLvl val="lvl"/>
          <dgm:resizeHandles/>
        </dgm:presLayoutVars>
      </dgm:prSet>
      <dgm:spPr/>
    </dgm:pt>
    <dgm:pt modelId="{C502B063-D3A2-429E-BD1F-85FF73A7B60D}" type="pres">
      <dgm:prSet presAssocID="{FF9A5164-0C90-43CB-ADD0-C65A34017E90}" presName="hierRoot1" presStyleCnt="0"/>
      <dgm:spPr/>
    </dgm:pt>
    <dgm:pt modelId="{40669002-D850-4A1E-925E-9531FF4D874E}" type="pres">
      <dgm:prSet presAssocID="{FF9A5164-0C90-43CB-ADD0-C65A34017E90}" presName="composite" presStyleCnt="0"/>
      <dgm:spPr/>
    </dgm:pt>
    <dgm:pt modelId="{D5770A87-FB45-4E06-AFA3-C877DEB4E260}" type="pres">
      <dgm:prSet presAssocID="{FF9A5164-0C90-43CB-ADD0-C65A34017E90}" presName="background" presStyleLbl="node0" presStyleIdx="0" presStyleCnt="2"/>
      <dgm:spPr/>
    </dgm:pt>
    <dgm:pt modelId="{662AE15B-157B-4A14-8BCA-4BB7297E9EEB}" type="pres">
      <dgm:prSet presAssocID="{FF9A5164-0C90-43CB-ADD0-C65A34017E90}" presName="text" presStyleLbl="fgAcc0" presStyleIdx="0" presStyleCnt="2">
        <dgm:presLayoutVars>
          <dgm:chPref val="3"/>
        </dgm:presLayoutVars>
      </dgm:prSet>
      <dgm:spPr/>
    </dgm:pt>
    <dgm:pt modelId="{D71DA5FC-E633-48E3-A599-C34D7870229F}" type="pres">
      <dgm:prSet presAssocID="{FF9A5164-0C90-43CB-ADD0-C65A34017E90}" presName="hierChild2" presStyleCnt="0"/>
      <dgm:spPr/>
    </dgm:pt>
    <dgm:pt modelId="{A3D8F0EE-70E9-4272-BFAB-FBC84BDD48FE}" type="pres">
      <dgm:prSet presAssocID="{C765DB74-0E02-4C89-9DBA-7F695CDB7F40}" presName="Name10" presStyleLbl="parChTrans1D2" presStyleIdx="0" presStyleCnt="5"/>
      <dgm:spPr/>
    </dgm:pt>
    <dgm:pt modelId="{E1224ADB-E16F-4069-91DE-5BAFDDB26861}" type="pres">
      <dgm:prSet presAssocID="{935CB79A-366A-4BA0-9DF1-0080BAEBD52A}" presName="hierRoot2" presStyleCnt="0"/>
      <dgm:spPr/>
    </dgm:pt>
    <dgm:pt modelId="{41688097-FF81-4F6A-AFA9-FA03081760C5}" type="pres">
      <dgm:prSet presAssocID="{935CB79A-366A-4BA0-9DF1-0080BAEBD52A}" presName="composite2" presStyleCnt="0"/>
      <dgm:spPr/>
    </dgm:pt>
    <dgm:pt modelId="{5EADE59E-D8DC-472A-B98A-9DA76A556BA2}" type="pres">
      <dgm:prSet presAssocID="{935CB79A-366A-4BA0-9DF1-0080BAEBD52A}" presName="background2" presStyleLbl="node2" presStyleIdx="0" presStyleCnt="5"/>
      <dgm:spPr/>
    </dgm:pt>
    <dgm:pt modelId="{81835655-867C-4192-BA97-FB50A5B77D33}" type="pres">
      <dgm:prSet presAssocID="{935CB79A-366A-4BA0-9DF1-0080BAEBD52A}" presName="text2" presStyleLbl="fgAcc2" presStyleIdx="0" presStyleCnt="5">
        <dgm:presLayoutVars>
          <dgm:chPref val="3"/>
        </dgm:presLayoutVars>
      </dgm:prSet>
      <dgm:spPr/>
    </dgm:pt>
    <dgm:pt modelId="{A754FEFB-C000-4BF4-9DF8-33E9BFA09637}" type="pres">
      <dgm:prSet presAssocID="{935CB79A-366A-4BA0-9DF1-0080BAEBD52A}" presName="hierChild3" presStyleCnt="0"/>
      <dgm:spPr/>
    </dgm:pt>
    <dgm:pt modelId="{701FF089-2354-4C5B-AD26-7682336817AD}" type="pres">
      <dgm:prSet presAssocID="{97853927-9104-4FDF-9744-3A3A2B3B9988}" presName="Name10" presStyleLbl="parChTrans1D2" presStyleIdx="1" presStyleCnt="5"/>
      <dgm:spPr/>
    </dgm:pt>
    <dgm:pt modelId="{382C9899-F31B-4835-8E5D-E677ECEBA40A}" type="pres">
      <dgm:prSet presAssocID="{2B7C7002-9105-40D9-8B5B-6122B617D4BE}" presName="hierRoot2" presStyleCnt="0"/>
      <dgm:spPr/>
    </dgm:pt>
    <dgm:pt modelId="{16A45FFE-CDD7-43AE-B07D-B16F999C7752}" type="pres">
      <dgm:prSet presAssocID="{2B7C7002-9105-40D9-8B5B-6122B617D4BE}" presName="composite2" presStyleCnt="0"/>
      <dgm:spPr/>
    </dgm:pt>
    <dgm:pt modelId="{54D0CE97-A841-468D-9ECF-84C08677B24E}" type="pres">
      <dgm:prSet presAssocID="{2B7C7002-9105-40D9-8B5B-6122B617D4BE}" presName="background2" presStyleLbl="node2" presStyleIdx="1" presStyleCnt="5"/>
      <dgm:spPr/>
    </dgm:pt>
    <dgm:pt modelId="{9219BE72-C1B8-46D3-AEAD-5E39BC0D3E07}" type="pres">
      <dgm:prSet presAssocID="{2B7C7002-9105-40D9-8B5B-6122B617D4BE}" presName="text2" presStyleLbl="fgAcc2" presStyleIdx="1" presStyleCnt="5">
        <dgm:presLayoutVars>
          <dgm:chPref val="3"/>
        </dgm:presLayoutVars>
      </dgm:prSet>
      <dgm:spPr/>
    </dgm:pt>
    <dgm:pt modelId="{53D6A2F5-03E6-4582-BD5F-3D9F4C377F51}" type="pres">
      <dgm:prSet presAssocID="{2B7C7002-9105-40D9-8B5B-6122B617D4BE}" presName="hierChild3" presStyleCnt="0"/>
      <dgm:spPr/>
    </dgm:pt>
    <dgm:pt modelId="{C1BC186E-06F8-476A-909D-3B42C6374093}" type="pres">
      <dgm:prSet presAssocID="{8779B314-4D39-47F3-9C73-D351B5D5E258}" presName="hierRoot1" presStyleCnt="0"/>
      <dgm:spPr/>
    </dgm:pt>
    <dgm:pt modelId="{1EEB3822-75FB-4864-A3D2-ED3A6B4D6E72}" type="pres">
      <dgm:prSet presAssocID="{8779B314-4D39-47F3-9C73-D351B5D5E258}" presName="composite" presStyleCnt="0"/>
      <dgm:spPr/>
    </dgm:pt>
    <dgm:pt modelId="{4A71A652-9C51-41A4-93A9-1001A0A69B9A}" type="pres">
      <dgm:prSet presAssocID="{8779B314-4D39-47F3-9C73-D351B5D5E258}" presName="background" presStyleLbl="node0" presStyleIdx="1" presStyleCnt="2"/>
      <dgm:spPr/>
    </dgm:pt>
    <dgm:pt modelId="{55122FAE-8361-4150-8EB3-F0427D7928A3}" type="pres">
      <dgm:prSet presAssocID="{8779B314-4D39-47F3-9C73-D351B5D5E258}" presName="text" presStyleLbl="fgAcc0" presStyleIdx="1" presStyleCnt="2">
        <dgm:presLayoutVars>
          <dgm:chPref val="3"/>
        </dgm:presLayoutVars>
      </dgm:prSet>
      <dgm:spPr/>
    </dgm:pt>
    <dgm:pt modelId="{DFF5B3B7-5207-4973-9FBC-26E048575334}" type="pres">
      <dgm:prSet presAssocID="{8779B314-4D39-47F3-9C73-D351B5D5E258}" presName="hierChild2" presStyleCnt="0"/>
      <dgm:spPr/>
    </dgm:pt>
    <dgm:pt modelId="{9CBECEEA-96CB-4E48-865A-19A9047F89BE}" type="pres">
      <dgm:prSet presAssocID="{B8AC8519-DCF5-484C-B5B4-C1D60624AFEF}" presName="Name10" presStyleLbl="parChTrans1D2" presStyleIdx="2" presStyleCnt="5"/>
      <dgm:spPr/>
    </dgm:pt>
    <dgm:pt modelId="{EC756477-7850-4C13-8407-A15C32EBBF36}" type="pres">
      <dgm:prSet presAssocID="{753EE40C-48F2-48BB-85A4-AA24E4044047}" presName="hierRoot2" presStyleCnt="0"/>
      <dgm:spPr/>
    </dgm:pt>
    <dgm:pt modelId="{2C4B177F-4219-482A-BBBE-CFDF3EF8BA9A}" type="pres">
      <dgm:prSet presAssocID="{753EE40C-48F2-48BB-85A4-AA24E4044047}" presName="composite2" presStyleCnt="0"/>
      <dgm:spPr/>
    </dgm:pt>
    <dgm:pt modelId="{DDF18515-3645-479E-9DE5-7E960E73D0D7}" type="pres">
      <dgm:prSet presAssocID="{753EE40C-48F2-48BB-85A4-AA24E4044047}" presName="background2" presStyleLbl="node2" presStyleIdx="2" presStyleCnt="5"/>
      <dgm:spPr/>
    </dgm:pt>
    <dgm:pt modelId="{41222054-2DC8-4D64-B460-6CF502F71403}" type="pres">
      <dgm:prSet presAssocID="{753EE40C-48F2-48BB-85A4-AA24E4044047}" presName="text2" presStyleLbl="fgAcc2" presStyleIdx="2" presStyleCnt="5">
        <dgm:presLayoutVars>
          <dgm:chPref val="3"/>
        </dgm:presLayoutVars>
      </dgm:prSet>
      <dgm:spPr/>
    </dgm:pt>
    <dgm:pt modelId="{4FB4ABD6-ABA2-4260-BB0C-BB941BD10BAA}" type="pres">
      <dgm:prSet presAssocID="{753EE40C-48F2-48BB-85A4-AA24E4044047}" presName="hierChild3" presStyleCnt="0"/>
      <dgm:spPr/>
    </dgm:pt>
    <dgm:pt modelId="{50B68778-FA67-4A23-B851-D43CDBC10F70}" type="pres">
      <dgm:prSet presAssocID="{88FC286F-DA45-4F3E-B2F3-95613FC932ED}" presName="Name10" presStyleLbl="parChTrans1D2" presStyleIdx="3" presStyleCnt="5"/>
      <dgm:spPr/>
    </dgm:pt>
    <dgm:pt modelId="{B0957907-14B9-4B41-8EFC-19F3AA7AD219}" type="pres">
      <dgm:prSet presAssocID="{15CB5AC4-C29B-4DDE-BE23-AD1FFA48FDC8}" presName="hierRoot2" presStyleCnt="0"/>
      <dgm:spPr/>
    </dgm:pt>
    <dgm:pt modelId="{7CECCF6D-2DDC-423F-9EE4-4FC9AF88DC95}" type="pres">
      <dgm:prSet presAssocID="{15CB5AC4-C29B-4DDE-BE23-AD1FFA48FDC8}" presName="composite2" presStyleCnt="0"/>
      <dgm:spPr/>
    </dgm:pt>
    <dgm:pt modelId="{DA700A42-499C-49E8-838B-0DD30BDA7B21}" type="pres">
      <dgm:prSet presAssocID="{15CB5AC4-C29B-4DDE-BE23-AD1FFA48FDC8}" presName="background2" presStyleLbl="node2" presStyleIdx="3" presStyleCnt="5"/>
      <dgm:spPr/>
    </dgm:pt>
    <dgm:pt modelId="{BB0575E9-FB6F-4A5F-8BB3-EF7ED3E67D69}" type="pres">
      <dgm:prSet presAssocID="{15CB5AC4-C29B-4DDE-BE23-AD1FFA48FDC8}" presName="text2" presStyleLbl="fgAcc2" presStyleIdx="3" presStyleCnt="5">
        <dgm:presLayoutVars>
          <dgm:chPref val="3"/>
        </dgm:presLayoutVars>
      </dgm:prSet>
      <dgm:spPr/>
    </dgm:pt>
    <dgm:pt modelId="{8378115A-C83C-4769-9C6F-58EF1E56A507}" type="pres">
      <dgm:prSet presAssocID="{15CB5AC4-C29B-4DDE-BE23-AD1FFA48FDC8}" presName="hierChild3" presStyleCnt="0"/>
      <dgm:spPr/>
    </dgm:pt>
    <dgm:pt modelId="{534EE61F-710F-41F6-9CBC-E73255F330E5}" type="pres">
      <dgm:prSet presAssocID="{6D720DC0-AC98-4C21-920C-E23CEEE4FEAD}" presName="Name10" presStyleLbl="parChTrans1D2" presStyleIdx="4" presStyleCnt="5"/>
      <dgm:spPr/>
    </dgm:pt>
    <dgm:pt modelId="{5957401D-0E19-4AF6-A6BB-2B2C4D6FD0A1}" type="pres">
      <dgm:prSet presAssocID="{511068F2-16DB-47E1-B4C0-8D8C9E751564}" presName="hierRoot2" presStyleCnt="0"/>
      <dgm:spPr/>
    </dgm:pt>
    <dgm:pt modelId="{1B03589C-C384-414A-938E-0A7D022ECB27}" type="pres">
      <dgm:prSet presAssocID="{511068F2-16DB-47E1-B4C0-8D8C9E751564}" presName="composite2" presStyleCnt="0"/>
      <dgm:spPr/>
    </dgm:pt>
    <dgm:pt modelId="{4160779F-7330-4DFA-AC7F-FF2C942A94E3}" type="pres">
      <dgm:prSet presAssocID="{511068F2-16DB-47E1-B4C0-8D8C9E751564}" presName="background2" presStyleLbl="node2" presStyleIdx="4" presStyleCnt="5"/>
      <dgm:spPr/>
    </dgm:pt>
    <dgm:pt modelId="{9E765EC6-696D-4D70-8F9E-83A1814AED17}" type="pres">
      <dgm:prSet presAssocID="{511068F2-16DB-47E1-B4C0-8D8C9E751564}" presName="text2" presStyleLbl="fgAcc2" presStyleIdx="4" presStyleCnt="5">
        <dgm:presLayoutVars>
          <dgm:chPref val="3"/>
        </dgm:presLayoutVars>
      </dgm:prSet>
      <dgm:spPr/>
    </dgm:pt>
    <dgm:pt modelId="{E2A1E7A7-9E3F-4C0C-88A7-B7C9CCB4049C}" type="pres">
      <dgm:prSet presAssocID="{511068F2-16DB-47E1-B4C0-8D8C9E751564}" presName="hierChild3" presStyleCnt="0"/>
      <dgm:spPr/>
    </dgm:pt>
  </dgm:ptLst>
  <dgm:cxnLst>
    <dgm:cxn modelId="{15A8AB13-02EC-4D27-99DD-BF4CD4EE0125}" type="presOf" srcId="{C765DB74-0E02-4C89-9DBA-7F695CDB7F40}" destId="{A3D8F0EE-70E9-4272-BFAB-FBC84BDD48FE}" srcOrd="0" destOrd="0" presId="urn:microsoft.com/office/officeart/2005/8/layout/hierarchy1"/>
    <dgm:cxn modelId="{B964582B-581D-4182-88B6-CEC44A3151CA}" type="presOf" srcId="{935CB79A-366A-4BA0-9DF1-0080BAEBD52A}" destId="{81835655-867C-4192-BA97-FB50A5B77D33}" srcOrd="0" destOrd="0" presId="urn:microsoft.com/office/officeart/2005/8/layout/hierarchy1"/>
    <dgm:cxn modelId="{5D9C5D61-18E6-477E-810E-93DDAFF902CA}" srcId="{FF9A5164-0C90-43CB-ADD0-C65A34017E90}" destId="{935CB79A-366A-4BA0-9DF1-0080BAEBD52A}" srcOrd="0" destOrd="0" parTransId="{C765DB74-0E02-4C89-9DBA-7F695CDB7F40}" sibTransId="{745B612E-81D9-4C8E-B094-D54565078BA9}"/>
    <dgm:cxn modelId="{46CDE762-CE99-4506-BC29-C2CDFBC1440C}" type="presOf" srcId="{8779B314-4D39-47F3-9C73-D351B5D5E258}" destId="{55122FAE-8361-4150-8EB3-F0427D7928A3}" srcOrd="0" destOrd="0" presId="urn:microsoft.com/office/officeart/2005/8/layout/hierarchy1"/>
    <dgm:cxn modelId="{6CACE543-03BA-45B5-AA62-9B43E1DEB991}" type="presOf" srcId="{753EE40C-48F2-48BB-85A4-AA24E4044047}" destId="{41222054-2DC8-4D64-B460-6CF502F71403}" srcOrd="0" destOrd="0" presId="urn:microsoft.com/office/officeart/2005/8/layout/hierarchy1"/>
    <dgm:cxn modelId="{A53A2964-EDBC-47E0-BC8B-F2A69CD7837C}" srcId="{5780B429-5380-4D31-861A-FEA44FCF6D3A}" destId="{FF9A5164-0C90-43CB-ADD0-C65A34017E90}" srcOrd="0" destOrd="0" parTransId="{2B02D3A7-1CFF-4E1F-A011-7709D44109CF}" sibTransId="{72838861-3C8A-4933-80AB-81403F646CBE}"/>
    <dgm:cxn modelId="{7A5EC547-A274-40DC-AADA-78117ED95933}" type="presOf" srcId="{FF9A5164-0C90-43CB-ADD0-C65A34017E90}" destId="{662AE15B-157B-4A14-8BCA-4BB7297E9EEB}" srcOrd="0" destOrd="0" presId="urn:microsoft.com/office/officeart/2005/8/layout/hierarchy1"/>
    <dgm:cxn modelId="{F27D114E-5DDF-4FF5-A555-C2A7A30A8E0E}" srcId="{8779B314-4D39-47F3-9C73-D351B5D5E258}" destId="{511068F2-16DB-47E1-B4C0-8D8C9E751564}" srcOrd="2" destOrd="0" parTransId="{6D720DC0-AC98-4C21-920C-E23CEEE4FEAD}" sibTransId="{9BC8AFBA-B295-472F-9BA4-B79DA8D3DB26}"/>
    <dgm:cxn modelId="{6D94E953-E4DB-490A-8C00-F03AAABCB73F}" type="presOf" srcId="{6D720DC0-AC98-4C21-920C-E23CEEE4FEAD}" destId="{534EE61F-710F-41F6-9CBC-E73255F330E5}" srcOrd="0" destOrd="0" presId="urn:microsoft.com/office/officeart/2005/8/layout/hierarchy1"/>
    <dgm:cxn modelId="{C1D8B359-DC63-4E49-8606-B085B2EEE4A4}" type="presOf" srcId="{97853927-9104-4FDF-9744-3A3A2B3B9988}" destId="{701FF089-2354-4C5B-AD26-7682336817AD}" srcOrd="0" destOrd="0" presId="urn:microsoft.com/office/officeart/2005/8/layout/hierarchy1"/>
    <dgm:cxn modelId="{79004685-BA78-4AB0-A357-8265CF367311}" srcId="{8779B314-4D39-47F3-9C73-D351B5D5E258}" destId="{15CB5AC4-C29B-4DDE-BE23-AD1FFA48FDC8}" srcOrd="1" destOrd="0" parTransId="{88FC286F-DA45-4F3E-B2F3-95613FC932ED}" sibTransId="{9BC6330F-EEE5-481D-AEB7-3E41628251EA}"/>
    <dgm:cxn modelId="{ECA785A2-0EF6-401C-B77C-34FC64518D2E}" type="presOf" srcId="{88FC286F-DA45-4F3E-B2F3-95613FC932ED}" destId="{50B68778-FA67-4A23-B851-D43CDBC10F70}" srcOrd="0" destOrd="0" presId="urn:microsoft.com/office/officeart/2005/8/layout/hierarchy1"/>
    <dgm:cxn modelId="{A52FE7AB-D1BD-4559-A579-54FA6619C39F}" srcId="{8779B314-4D39-47F3-9C73-D351B5D5E258}" destId="{753EE40C-48F2-48BB-85A4-AA24E4044047}" srcOrd="0" destOrd="0" parTransId="{B8AC8519-DCF5-484C-B5B4-C1D60624AFEF}" sibTransId="{AA544DEC-43E7-4B19-BB3F-DC9FE1EF070F}"/>
    <dgm:cxn modelId="{1EB1CECD-87BB-42D5-BB07-43030FCC6E39}" srcId="{FF9A5164-0C90-43CB-ADD0-C65A34017E90}" destId="{2B7C7002-9105-40D9-8B5B-6122B617D4BE}" srcOrd="1" destOrd="0" parTransId="{97853927-9104-4FDF-9744-3A3A2B3B9988}" sibTransId="{0EDBC513-A3D7-440B-A50A-B47328F7CA4E}"/>
    <dgm:cxn modelId="{2BC52DD5-9F35-4074-8E35-444E4CEA7959}" type="presOf" srcId="{511068F2-16DB-47E1-B4C0-8D8C9E751564}" destId="{9E765EC6-696D-4D70-8F9E-83A1814AED17}" srcOrd="0" destOrd="0" presId="urn:microsoft.com/office/officeart/2005/8/layout/hierarchy1"/>
    <dgm:cxn modelId="{AF2B07D9-7D32-4543-828A-F0DC56FA9FCD}" type="presOf" srcId="{5780B429-5380-4D31-861A-FEA44FCF6D3A}" destId="{E0C06DEE-F5BE-422B-B7EF-580FBC40A6ED}" srcOrd="0" destOrd="0" presId="urn:microsoft.com/office/officeart/2005/8/layout/hierarchy1"/>
    <dgm:cxn modelId="{A3225EE6-BFE4-4459-BD44-54CD126DBCD3}" srcId="{5780B429-5380-4D31-861A-FEA44FCF6D3A}" destId="{8779B314-4D39-47F3-9C73-D351B5D5E258}" srcOrd="1" destOrd="0" parTransId="{33196048-EE37-4BF0-A4C2-980072AA1C20}" sibTransId="{7EA051B0-E09B-41C3-97B5-D842335F3A38}"/>
    <dgm:cxn modelId="{F83318F1-1629-4F09-8DDD-A577BA28FCD3}" type="presOf" srcId="{2B7C7002-9105-40D9-8B5B-6122B617D4BE}" destId="{9219BE72-C1B8-46D3-AEAD-5E39BC0D3E07}" srcOrd="0" destOrd="0" presId="urn:microsoft.com/office/officeart/2005/8/layout/hierarchy1"/>
    <dgm:cxn modelId="{4F3E7FF1-C176-41E8-8FE5-92689A63AF8C}" type="presOf" srcId="{B8AC8519-DCF5-484C-B5B4-C1D60624AFEF}" destId="{9CBECEEA-96CB-4E48-865A-19A9047F89BE}" srcOrd="0" destOrd="0" presId="urn:microsoft.com/office/officeart/2005/8/layout/hierarchy1"/>
    <dgm:cxn modelId="{54B78BF2-2BEB-4FDA-B2AA-26C66BEA4623}" type="presOf" srcId="{15CB5AC4-C29B-4DDE-BE23-AD1FFA48FDC8}" destId="{BB0575E9-FB6F-4A5F-8BB3-EF7ED3E67D69}" srcOrd="0" destOrd="0" presId="urn:microsoft.com/office/officeart/2005/8/layout/hierarchy1"/>
    <dgm:cxn modelId="{3543AED4-5ED6-4A2F-82A6-97CBD35B4800}" type="presParOf" srcId="{E0C06DEE-F5BE-422B-B7EF-580FBC40A6ED}" destId="{C502B063-D3A2-429E-BD1F-85FF73A7B60D}" srcOrd="0" destOrd="0" presId="urn:microsoft.com/office/officeart/2005/8/layout/hierarchy1"/>
    <dgm:cxn modelId="{CE376AFA-95B9-4547-9A03-6BF8B121A1C7}" type="presParOf" srcId="{C502B063-D3A2-429E-BD1F-85FF73A7B60D}" destId="{40669002-D850-4A1E-925E-9531FF4D874E}" srcOrd="0" destOrd="0" presId="urn:microsoft.com/office/officeart/2005/8/layout/hierarchy1"/>
    <dgm:cxn modelId="{63D6EBE5-9A8D-46F0-9746-4BFA2E4840E3}" type="presParOf" srcId="{40669002-D850-4A1E-925E-9531FF4D874E}" destId="{D5770A87-FB45-4E06-AFA3-C877DEB4E260}" srcOrd="0" destOrd="0" presId="urn:microsoft.com/office/officeart/2005/8/layout/hierarchy1"/>
    <dgm:cxn modelId="{D4B17EC8-02C7-4D94-AFBE-A3D3DB856016}" type="presParOf" srcId="{40669002-D850-4A1E-925E-9531FF4D874E}" destId="{662AE15B-157B-4A14-8BCA-4BB7297E9EEB}" srcOrd="1" destOrd="0" presId="urn:microsoft.com/office/officeart/2005/8/layout/hierarchy1"/>
    <dgm:cxn modelId="{68CE38AD-A640-4B0B-946D-09AFA4B4EFBA}" type="presParOf" srcId="{C502B063-D3A2-429E-BD1F-85FF73A7B60D}" destId="{D71DA5FC-E633-48E3-A599-C34D7870229F}" srcOrd="1" destOrd="0" presId="urn:microsoft.com/office/officeart/2005/8/layout/hierarchy1"/>
    <dgm:cxn modelId="{507A8691-BB76-4FD4-8090-1EE92D52B898}" type="presParOf" srcId="{D71DA5FC-E633-48E3-A599-C34D7870229F}" destId="{A3D8F0EE-70E9-4272-BFAB-FBC84BDD48FE}" srcOrd="0" destOrd="0" presId="urn:microsoft.com/office/officeart/2005/8/layout/hierarchy1"/>
    <dgm:cxn modelId="{90AD3AA0-E6FF-4E8F-A9DA-AE8A20478F61}" type="presParOf" srcId="{D71DA5FC-E633-48E3-A599-C34D7870229F}" destId="{E1224ADB-E16F-4069-91DE-5BAFDDB26861}" srcOrd="1" destOrd="0" presId="urn:microsoft.com/office/officeart/2005/8/layout/hierarchy1"/>
    <dgm:cxn modelId="{E0A271DA-AFAF-4255-9CF7-45226758E04C}" type="presParOf" srcId="{E1224ADB-E16F-4069-91DE-5BAFDDB26861}" destId="{41688097-FF81-4F6A-AFA9-FA03081760C5}" srcOrd="0" destOrd="0" presId="urn:microsoft.com/office/officeart/2005/8/layout/hierarchy1"/>
    <dgm:cxn modelId="{82011249-E3A7-4B46-BD88-FC26E344E8DC}" type="presParOf" srcId="{41688097-FF81-4F6A-AFA9-FA03081760C5}" destId="{5EADE59E-D8DC-472A-B98A-9DA76A556BA2}" srcOrd="0" destOrd="0" presId="urn:microsoft.com/office/officeart/2005/8/layout/hierarchy1"/>
    <dgm:cxn modelId="{8B789223-B59A-4B9D-839E-3D97118A20AE}" type="presParOf" srcId="{41688097-FF81-4F6A-AFA9-FA03081760C5}" destId="{81835655-867C-4192-BA97-FB50A5B77D33}" srcOrd="1" destOrd="0" presId="urn:microsoft.com/office/officeart/2005/8/layout/hierarchy1"/>
    <dgm:cxn modelId="{68B1B993-ACE3-4187-8F92-CFEA63333465}" type="presParOf" srcId="{E1224ADB-E16F-4069-91DE-5BAFDDB26861}" destId="{A754FEFB-C000-4BF4-9DF8-33E9BFA09637}" srcOrd="1" destOrd="0" presId="urn:microsoft.com/office/officeart/2005/8/layout/hierarchy1"/>
    <dgm:cxn modelId="{E40B5F29-2685-400D-93B4-61DE04ACF91C}" type="presParOf" srcId="{D71DA5FC-E633-48E3-A599-C34D7870229F}" destId="{701FF089-2354-4C5B-AD26-7682336817AD}" srcOrd="2" destOrd="0" presId="urn:microsoft.com/office/officeart/2005/8/layout/hierarchy1"/>
    <dgm:cxn modelId="{A1D9B2D7-B694-487E-98AB-1E8C36E71A71}" type="presParOf" srcId="{D71DA5FC-E633-48E3-A599-C34D7870229F}" destId="{382C9899-F31B-4835-8E5D-E677ECEBA40A}" srcOrd="3" destOrd="0" presId="urn:microsoft.com/office/officeart/2005/8/layout/hierarchy1"/>
    <dgm:cxn modelId="{28DE425E-3274-40E6-AAEA-9D05D2B30995}" type="presParOf" srcId="{382C9899-F31B-4835-8E5D-E677ECEBA40A}" destId="{16A45FFE-CDD7-43AE-B07D-B16F999C7752}" srcOrd="0" destOrd="0" presId="urn:microsoft.com/office/officeart/2005/8/layout/hierarchy1"/>
    <dgm:cxn modelId="{C21204DA-6291-46B9-9FD1-1E710EDD8066}" type="presParOf" srcId="{16A45FFE-CDD7-43AE-B07D-B16F999C7752}" destId="{54D0CE97-A841-468D-9ECF-84C08677B24E}" srcOrd="0" destOrd="0" presId="urn:microsoft.com/office/officeart/2005/8/layout/hierarchy1"/>
    <dgm:cxn modelId="{D60D68FC-935F-435A-BB06-68E7136893AD}" type="presParOf" srcId="{16A45FFE-CDD7-43AE-B07D-B16F999C7752}" destId="{9219BE72-C1B8-46D3-AEAD-5E39BC0D3E07}" srcOrd="1" destOrd="0" presId="urn:microsoft.com/office/officeart/2005/8/layout/hierarchy1"/>
    <dgm:cxn modelId="{C8B3A31A-806B-40CF-8B64-2781CA6D0DDE}" type="presParOf" srcId="{382C9899-F31B-4835-8E5D-E677ECEBA40A}" destId="{53D6A2F5-03E6-4582-BD5F-3D9F4C377F51}" srcOrd="1" destOrd="0" presId="urn:microsoft.com/office/officeart/2005/8/layout/hierarchy1"/>
    <dgm:cxn modelId="{DA3E6BAB-EAF1-42CD-A8B0-EF4E217643EB}" type="presParOf" srcId="{E0C06DEE-F5BE-422B-B7EF-580FBC40A6ED}" destId="{C1BC186E-06F8-476A-909D-3B42C6374093}" srcOrd="1" destOrd="0" presId="urn:microsoft.com/office/officeart/2005/8/layout/hierarchy1"/>
    <dgm:cxn modelId="{AE8571BD-FA57-4C8F-AF4D-FC4F158799D4}" type="presParOf" srcId="{C1BC186E-06F8-476A-909D-3B42C6374093}" destId="{1EEB3822-75FB-4864-A3D2-ED3A6B4D6E72}" srcOrd="0" destOrd="0" presId="urn:microsoft.com/office/officeart/2005/8/layout/hierarchy1"/>
    <dgm:cxn modelId="{93A3829A-AB63-49C4-8C53-6D02F0F16B69}" type="presParOf" srcId="{1EEB3822-75FB-4864-A3D2-ED3A6B4D6E72}" destId="{4A71A652-9C51-41A4-93A9-1001A0A69B9A}" srcOrd="0" destOrd="0" presId="urn:microsoft.com/office/officeart/2005/8/layout/hierarchy1"/>
    <dgm:cxn modelId="{47A9C0FC-2BE4-49BD-9655-0F02CA15BF55}" type="presParOf" srcId="{1EEB3822-75FB-4864-A3D2-ED3A6B4D6E72}" destId="{55122FAE-8361-4150-8EB3-F0427D7928A3}" srcOrd="1" destOrd="0" presId="urn:microsoft.com/office/officeart/2005/8/layout/hierarchy1"/>
    <dgm:cxn modelId="{14F2F916-F0E7-4936-B6BC-FB8312763C15}" type="presParOf" srcId="{C1BC186E-06F8-476A-909D-3B42C6374093}" destId="{DFF5B3B7-5207-4973-9FBC-26E048575334}" srcOrd="1" destOrd="0" presId="urn:microsoft.com/office/officeart/2005/8/layout/hierarchy1"/>
    <dgm:cxn modelId="{7299B3B2-98B0-4ED0-9198-2208F62DE43C}" type="presParOf" srcId="{DFF5B3B7-5207-4973-9FBC-26E048575334}" destId="{9CBECEEA-96CB-4E48-865A-19A9047F89BE}" srcOrd="0" destOrd="0" presId="urn:microsoft.com/office/officeart/2005/8/layout/hierarchy1"/>
    <dgm:cxn modelId="{0A563DE2-3D59-4CBB-8D28-4F8464EAA82B}" type="presParOf" srcId="{DFF5B3B7-5207-4973-9FBC-26E048575334}" destId="{EC756477-7850-4C13-8407-A15C32EBBF36}" srcOrd="1" destOrd="0" presId="urn:microsoft.com/office/officeart/2005/8/layout/hierarchy1"/>
    <dgm:cxn modelId="{29483460-FE10-4411-8547-70E3D39BA1E1}" type="presParOf" srcId="{EC756477-7850-4C13-8407-A15C32EBBF36}" destId="{2C4B177F-4219-482A-BBBE-CFDF3EF8BA9A}" srcOrd="0" destOrd="0" presId="urn:microsoft.com/office/officeart/2005/8/layout/hierarchy1"/>
    <dgm:cxn modelId="{B519A955-428E-45E6-ABFC-67EA1D5769F5}" type="presParOf" srcId="{2C4B177F-4219-482A-BBBE-CFDF3EF8BA9A}" destId="{DDF18515-3645-479E-9DE5-7E960E73D0D7}" srcOrd="0" destOrd="0" presId="urn:microsoft.com/office/officeart/2005/8/layout/hierarchy1"/>
    <dgm:cxn modelId="{5C87C683-60F7-40F1-B683-2A4A9A1B6D1F}" type="presParOf" srcId="{2C4B177F-4219-482A-BBBE-CFDF3EF8BA9A}" destId="{41222054-2DC8-4D64-B460-6CF502F71403}" srcOrd="1" destOrd="0" presId="urn:microsoft.com/office/officeart/2005/8/layout/hierarchy1"/>
    <dgm:cxn modelId="{8CD5C091-7F30-4D0B-9FBD-7DF7CCBD5FC9}" type="presParOf" srcId="{EC756477-7850-4C13-8407-A15C32EBBF36}" destId="{4FB4ABD6-ABA2-4260-BB0C-BB941BD10BAA}" srcOrd="1" destOrd="0" presId="urn:microsoft.com/office/officeart/2005/8/layout/hierarchy1"/>
    <dgm:cxn modelId="{669416A9-DC9D-4F18-ABD0-AF451E2CF7B0}" type="presParOf" srcId="{DFF5B3B7-5207-4973-9FBC-26E048575334}" destId="{50B68778-FA67-4A23-B851-D43CDBC10F70}" srcOrd="2" destOrd="0" presId="urn:microsoft.com/office/officeart/2005/8/layout/hierarchy1"/>
    <dgm:cxn modelId="{11F045B8-F898-4020-BBA8-1AD567405C66}" type="presParOf" srcId="{DFF5B3B7-5207-4973-9FBC-26E048575334}" destId="{B0957907-14B9-4B41-8EFC-19F3AA7AD219}" srcOrd="3" destOrd="0" presId="urn:microsoft.com/office/officeart/2005/8/layout/hierarchy1"/>
    <dgm:cxn modelId="{BCE33B02-93C5-4A5F-BBEF-1AF4C411C19F}" type="presParOf" srcId="{B0957907-14B9-4B41-8EFC-19F3AA7AD219}" destId="{7CECCF6D-2DDC-423F-9EE4-4FC9AF88DC95}" srcOrd="0" destOrd="0" presId="urn:microsoft.com/office/officeart/2005/8/layout/hierarchy1"/>
    <dgm:cxn modelId="{235A14FA-7476-464A-AA9B-A6B465D48012}" type="presParOf" srcId="{7CECCF6D-2DDC-423F-9EE4-4FC9AF88DC95}" destId="{DA700A42-499C-49E8-838B-0DD30BDA7B21}" srcOrd="0" destOrd="0" presId="urn:microsoft.com/office/officeart/2005/8/layout/hierarchy1"/>
    <dgm:cxn modelId="{CEAB7891-4549-4671-B07C-7AA766ED0BE3}" type="presParOf" srcId="{7CECCF6D-2DDC-423F-9EE4-4FC9AF88DC95}" destId="{BB0575E9-FB6F-4A5F-8BB3-EF7ED3E67D69}" srcOrd="1" destOrd="0" presId="urn:microsoft.com/office/officeart/2005/8/layout/hierarchy1"/>
    <dgm:cxn modelId="{753C2D4C-D946-47E2-997F-5FEFFE9464F9}" type="presParOf" srcId="{B0957907-14B9-4B41-8EFC-19F3AA7AD219}" destId="{8378115A-C83C-4769-9C6F-58EF1E56A507}" srcOrd="1" destOrd="0" presId="urn:microsoft.com/office/officeart/2005/8/layout/hierarchy1"/>
    <dgm:cxn modelId="{F163CA38-6CCA-43AF-B40B-DE3A491A4FFF}" type="presParOf" srcId="{DFF5B3B7-5207-4973-9FBC-26E048575334}" destId="{534EE61F-710F-41F6-9CBC-E73255F330E5}" srcOrd="4" destOrd="0" presId="urn:microsoft.com/office/officeart/2005/8/layout/hierarchy1"/>
    <dgm:cxn modelId="{7C240CAF-BCC9-446E-AE2B-9D3C1C339CA2}" type="presParOf" srcId="{DFF5B3B7-5207-4973-9FBC-26E048575334}" destId="{5957401D-0E19-4AF6-A6BB-2B2C4D6FD0A1}" srcOrd="5" destOrd="0" presId="urn:microsoft.com/office/officeart/2005/8/layout/hierarchy1"/>
    <dgm:cxn modelId="{B64F38F6-D9A5-4BB1-ACE9-A87BA50E5653}" type="presParOf" srcId="{5957401D-0E19-4AF6-A6BB-2B2C4D6FD0A1}" destId="{1B03589C-C384-414A-938E-0A7D022ECB27}" srcOrd="0" destOrd="0" presId="urn:microsoft.com/office/officeart/2005/8/layout/hierarchy1"/>
    <dgm:cxn modelId="{AB4DE1D0-D78E-4F6F-AC02-73B524CF20EE}" type="presParOf" srcId="{1B03589C-C384-414A-938E-0A7D022ECB27}" destId="{4160779F-7330-4DFA-AC7F-FF2C942A94E3}" srcOrd="0" destOrd="0" presId="urn:microsoft.com/office/officeart/2005/8/layout/hierarchy1"/>
    <dgm:cxn modelId="{6F29AA8C-BBF6-4109-89EF-6A5CDA7A35D2}" type="presParOf" srcId="{1B03589C-C384-414A-938E-0A7D022ECB27}" destId="{9E765EC6-696D-4D70-8F9E-83A1814AED17}" srcOrd="1" destOrd="0" presId="urn:microsoft.com/office/officeart/2005/8/layout/hierarchy1"/>
    <dgm:cxn modelId="{E9AA8475-6BD8-41E7-92BF-1155461F9AE0}" type="presParOf" srcId="{5957401D-0E19-4AF6-A6BB-2B2C4D6FD0A1}" destId="{E2A1E7A7-9E3F-4C0C-88A7-B7C9CCB4049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BB883B-D526-43B1-8F52-651EC7D02980}" type="doc">
      <dgm:prSet loTypeId="urn:microsoft.com/office/officeart/2005/8/layout/chevron2" loCatId="process" qsTypeId="urn:microsoft.com/office/officeart/2005/8/quickstyle/simple2#3" qsCatId="simple" csTypeId="urn:microsoft.com/office/officeart/2005/8/colors/colorful1#9" csCatId="colorful" phldr="1"/>
      <dgm:spPr/>
      <dgm:t>
        <a:bodyPr/>
        <a:lstStyle/>
        <a:p>
          <a:endParaRPr lang="en-US"/>
        </a:p>
      </dgm:t>
    </dgm:pt>
    <dgm:pt modelId="{C48E11F5-A3D5-4CF5-8113-E4526C7DB147}">
      <dgm:prSet/>
      <dgm:spPr/>
      <dgm:t>
        <a:bodyPr/>
        <a:lstStyle/>
        <a:p>
          <a:r>
            <a:rPr lang="en-GB" b="1">
              <a:latin typeface="Source Sans Pro" panose="020B0503030403020204" pitchFamily="34" charset="0"/>
              <a:ea typeface="Source Sans Pro" panose="020B0503030403020204" pitchFamily="34" charset="0"/>
            </a:rPr>
            <a:t>Example:</a:t>
          </a:r>
          <a:endParaRPr lang="en-US">
            <a:latin typeface="Source Sans Pro" panose="020B0503030403020204" pitchFamily="34" charset="0"/>
            <a:ea typeface="Source Sans Pro" panose="020B0503030403020204" pitchFamily="34" charset="0"/>
          </a:endParaRPr>
        </a:p>
      </dgm:t>
    </dgm:pt>
    <dgm:pt modelId="{EB3A2B08-07B4-4475-A898-C57CD3125CC6}" type="parTrans" cxnId="{00FF3511-D71C-43D1-A83F-59386A34FF6D}">
      <dgm:prSet/>
      <dgm:spPr/>
      <dgm:t>
        <a:bodyPr/>
        <a:lstStyle/>
        <a:p>
          <a:endParaRPr lang="en-US"/>
        </a:p>
      </dgm:t>
    </dgm:pt>
    <dgm:pt modelId="{671E43AE-D1AD-4801-B19A-F7774F301C2F}" type="sibTrans" cxnId="{00FF3511-D71C-43D1-A83F-59386A34FF6D}">
      <dgm:prSet/>
      <dgm:spPr/>
      <dgm:t>
        <a:bodyPr/>
        <a:lstStyle/>
        <a:p>
          <a:endParaRPr lang="en-US"/>
        </a:p>
      </dgm:t>
    </dgm:pt>
    <dgm:pt modelId="{85ED28DB-187F-4B63-9643-8AD02A25B96A}">
      <dgm:prSet custT="1"/>
      <dgm:spPr/>
      <dgm:t>
        <a:bodyPr/>
        <a:lstStyle/>
        <a:p>
          <a:r>
            <a:rPr lang="en-GB" sz="2000" dirty="0">
              <a:latin typeface="Source Sans Pro" panose="020B0503030403020204" pitchFamily="34" charset="0"/>
              <a:ea typeface="Source Sans Pro" panose="020B0503030403020204" pitchFamily="34" charset="0"/>
            </a:rPr>
            <a:t>What is it like to be a recovering addict within a self-help 12-step program?</a:t>
          </a:r>
          <a:endParaRPr lang="en-US" sz="2000" dirty="0">
            <a:latin typeface="Source Sans Pro" panose="020B0503030403020204" pitchFamily="34" charset="0"/>
            <a:ea typeface="Source Sans Pro" panose="020B0503030403020204" pitchFamily="34" charset="0"/>
          </a:endParaRPr>
        </a:p>
      </dgm:t>
    </dgm:pt>
    <dgm:pt modelId="{05B1715D-E203-4B03-88C0-15A3FA0099AA}" type="parTrans" cxnId="{979F079E-7A62-4B4C-B0B9-72079AAED947}">
      <dgm:prSet/>
      <dgm:spPr/>
      <dgm:t>
        <a:bodyPr/>
        <a:lstStyle/>
        <a:p>
          <a:endParaRPr lang="en-US"/>
        </a:p>
      </dgm:t>
    </dgm:pt>
    <dgm:pt modelId="{246B4C59-A918-4B86-9077-A078241C53ED}" type="sibTrans" cxnId="{979F079E-7A62-4B4C-B0B9-72079AAED947}">
      <dgm:prSet/>
      <dgm:spPr/>
      <dgm:t>
        <a:bodyPr/>
        <a:lstStyle/>
        <a:p>
          <a:endParaRPr lang="en-US"/>
        </a:p>
      </dgm:t>
    </dgm:pt>
    <dgm:pt modelId="{B7748B19-F436-4A41-BBE4-A22083400219}">
      <dgm:prSet custT="1"/>
      <dgm:spPr/>
      <dgm:t>
        <a:bodyPr/>
        <a:lstStyle/>
        <a:p>
          <a:r>
            <a:rPr lang="en-GB" sz="2000" dirty="0">
              <a:latin typeface="Source Sans Pro" panose="020B0503030403020204" pitchFamily="34" charset="0"/>
              <a:ea typeface="Source Sans Pro" panose="020B0503030403020204" pitchFamily="34" charset="0"/>
            </a:rPr>
            <a:t>How do people receiving support from an Early Intervention Service make sense of their experiences of auditory hallucinations?</a:t>
          </a:r>
          <a:endParaRPr lang="en-US" sz="2000" dirty="0">
            <a:latin typeface="Source Sans Pro" panose="020B0503030403020204" pitchFamily="34" charset="0"/>
            <a:ea typeface="Source Sans Pro" panose="020B0503030403020204" pitchFamily="34" charset="0"/>
          </a:endParaRPr>
        </a:p>
      </dgm:t>
    </dgm:pt>
    <dgm:pt modelId="{2A891AD4-20E1-4B8A-9FA4-96180AC228C1}" type="parTrans" cxnId="{7E8360BC-09EC-4EA0-8D48-249FD88A85AF}">
      <dgm:prSet/>
      <dgm:spPr/>
      <dgm:t>
        <a:bodyPr/>
        <a:lstStyle/>
        <a:p>
          <a:endParaRPr lang="en-US"/>
        </a:p>
      </dgm:t>
    </dgm:pt>
    <dgm:pt modelId="{76CC7BCB-D9D2-4A59-8DC0-47889052E387}" type="sibTrans" cxnId="{7E8360BC-09EC-4EA0-8D48-249FD88A85AF}">
      <dgm:prSet/>
      <dgm:spPr/>
      <dgm:t>
        <a:bodyPr/>
        <a:lstStyle/>
        <a:p>
          <a:endParaRPr lang="en-US"/>
        </a:p>
      </dgm:t>
    </dgm:pt>
    <dgm:pt modelId="{F6576244-9768-4ADB-9024-C23AD68DFB07}">
      <dgm:prSet custT="1"/>
      <dgm:spPr/>
      <dgm:t>
        <a:bodyPr/>
        <a:lstStyle/>
        <a:p>
          <a:r>
            <a:rPr lang="en-GB" sz="2000" dirty="0">
              <a:latin typeface="Source Sans Pro" panose="020B0503030403020204" pitchFamily="34" charset="0"/>
              <a:ea typeface="Source Sans Pro" panose="020B0503030403020204" pitchFamily="34" charset="0"/>
            </a:rPr>
            <a:t>How is the experience of dialysis understood in the consent of impending transplantation?</a:t>
          </a:r>
          <a:endParaRPr lang="en-US" sz="2000" dirty="0">
            <a:latin typeface="Source Sans Pro" panose="020B0503030403020204" pitchFamily="34" charset="0"/>
            <a:ea typeface="Source Sans Pro" panose="020B0503030403020204" pitchFamily="34" charset="0"/>
          </a:endParaRPr>
        </a:p>
      </dgm:t>
    </dgm:pt>
    <dgm:pt modelId="{15800459-DA0E-4689-9C34-859E122D4E71}" type="parTrans" cxnId="{EB8F3E3B-5334-41B0-9FAF-48C1DF2506CD}">
      <dgm:prSet/>
      <dgm:spPr/>
      <dgm:t>
        <a:bodyPr/>
        <a:lstStyle/>
        <a:p>
          <a:endParaRPr lang="en-US"/>
        </a:p>
      </dgm:t>
    </dgm:pt>
    <dgm:pt modelId="{2C1BAA2B-C55B-414B-BEDC-74110F3306B9}" type="sibTrans" cxnId="{EB8F3E3B-5334-41B0-9FAF-48C1DF2506CD}">
      <dgm:prSet/>
      <dgm:spPr/>
      <dgm:t>
        <a:bodyPr/>
        <a:lstStyle/>
        <a:p>
          <a:endParaRPr lang="en-US"/>
        </a:p>
      </dgm:t>
    </dgm:pt>
    <dgm:pt modelId="{5CEEADFC-1C16-479F-8519-6D0BB9205833}">
      <dgm:prSet/>
      <dgm:spPr/>
      <dgm:t>
        <a:bodyPr/>
        <a:lstStyle/>
        <a:p>
          <a:endParaRPr lang="en-US">
            <a:latin typeface="Source Sans Pro" panose="020B0503030403020204" pitchFamily="34" charset="0"/>
            <a:ea typeface="Source Sans Pro" panose="020B0503030403020204" pitchFamily="34" charset="0"/>
          </a:endParaRPr>
        </a:p>
      </dgm:t>
    </dgm:pt>
    <dgm:pt modelId="{46BF4479-6D69-4F01-9971-3225E276C1A9}" type="parTrans" cxnId="{D2B63720-3C7C-43C0-BB6F-F427AEBCCFBA}">
      <dgm:prSet/>
      <dgm:spPr/>
      <dgm:t>
        <a:bodyPr/>
        <a:lstStyle/>
        <a:p>
          <a:endParaRPr lang="en-US"/>
        </a:p>
      </dgm:t>
    </dgm:pt>
    <dgm:pt modelId="{C586F5D8-8E9D-4D61-BDEB-DEB84A99B7D4}" type="sibTrans" cxnId="{D2B63720-3C7C-43C0-BB6F-F427AEBCCFBA}">
      <dgm:prSet/>
      <dgm:spPr/>
      <dgm:t>
        <a:bodyPr/>
        <a:lstStyle/>
        <a:p>
          <a:endParaRPr lang="en-US"/>
        </a:p>
      </dgm:t>
    </dgm:pt>
    <dgm:pt modelId="{341DDFD2-1289-417C-BE88-97C3574F4021}">
      <dgm:prSet custT="1"/>
      <dgm:spPr/>
      <dgm:t>
        <a:bodyPr/>
        <a:lstStyle/>
        <a:p>
          <a:r>
            <a:rPr lang="en-GB" sz="2000" dirty="0">
              <a:latin typeface="Source Sans Pro" panose="020B0503030403020204" pitchFamily="34" charset="0"/>
              <a:ea typeface="Source Sans Pro" panose="020B0503030403020204" pitchFamily="34" charset="0"/>
            </a:rPr>
            <a:t>Set yourselves some </a:t>
          </a:r>
          <a:r>
            <a:rPr lang="en-GB" sz="2000" b="1" dirty="0">
              <a:latin typeface="Source Sans Pro" panose="020B0503030403020204" pitchFamily="34" charset="0"/>
              <a:ea typeface="Source Sans Pro" panose="020B0503030403020204" pitchFamily="34" charset="0"/>
            </a:rPr>
            <a:t>clear objectives</a:t>
          </a:r>
          <a:r>
            <a:rPr lang="en-GB" sz="2000" dirty="0">
              <a:latin typeface="Source Sans Pro" panose="020B0503030403020204" pitchFamily="34" charset="0"/>
              <a:ea typeface="Source Sans Pro" panose="020B0503030403020204" pitchFamily="34" charset="0"/>
            </a:rPr>
            <a:t>, so that you know when you are finished.</a:t>
          </a:r>
          <a:endParaRPr lang="en-GB" sz="2000" dirty="0"/>
        </a:p>
      </dgm:t>
    </dgm:pt>
    <dgm:pt modelId="{CF513510-60AE-4FA3-9439-9EDE619CF89D}" type="parTrans" cxnId="{8F118136-9432-4360-AABF-43DAB49FD7EF}">
      <dgm:prSet/>
      <dgm:spPr/>
      <dgm:t>
        <a:bodyPr/>
        <a:lstStyle/>
        <a:p>
          <a:endParaRPr lang="en-GB"/>
        </a:p>
      </dgm:t>
    </dgm:pt>
    <dgm:pt modelId="{87F8AFCD-A310-4C8C-A40F-15F60625263F}" type="sibTrans" cxnId="{8F118136-9432-4360-AABF-43DAB49FD7EF}">
      <dgm:prSet/>
      <dgm:spPr/>
      <dgm:t>
        <a:bodyPr/>
        <a:lstStyle/>
        <a:p>
          <a:endParaRPr lang="en-GB"/>
        </a:p>
      </dgm:t>
    </dgm:pt>
    <dgm:pt modelId="{F4430887-4F87-4B89-8E5E-19B6877D3DB4}" type="pres">
      <dgm:prSet presAssocID="{B6BB883B-D526-43B1-8F52-651EC7D02980}" presName="linearFlow" presStyleCnt="0">
        <dgm:presLayoutVars>
          <dgm:dir/>
          <dgm:animLvl val="lvl"/>
          <dgm:resizeHandles val="exact"/>
        </dgm:presLayoutVars>
      </dgm:prSet>
      <dgm:spPr/>
    </dgm:pt>
    <dgm:pt modelId="{4487AECC-65D8-4C73-8CE5-635974E786AD}" type="pres">
      <dgm:prSet presAssocID="{C48E11F5-A3D5-4CF5-8113-E4526C7DB147}" presName="composite" presStyleCnt="0"/>
      <dgm:spPr/>
    </dgm:pt>
    <dgm:pt modelId="{A028F6C9-58B4-41EE-A157-D6E6180C3808}" type="pres">
      <dgm:prSet presAssocID="{C48E11F5-A3D5-4CF5-8113-E4526C7DB147}" presName="parentText" presStyleLbl="alignNode1" presStyleIdx="0" presStyleCnt="2">
        <dgm:presLayoutVars>
          <dgm:chMax val="1"/>
          <dgm:bulletEnabled val="1"/>
        </dgm:presLayoutVars>
      </dgm:prSet>
      <dgm:spPr/>
    </dgm:pt>
    <dgm:pt modelId="{72FC8DD4-3443-466B-A01A-3954E8C78119}" type="pres">
      <dgm:prSet presAssocID="{C48E11F5-A3D5-4CF5-8113-E4526C7DB147}" presName="descendantText" presStyleLbl="alignAcc1" presStyleIdx="0" presStyleCnt="2" custScaleY="129760">
        <dgm:presLayoutVars>
          <dgm:bulletEnabled val="1"/>
        </dgm:presLayoutVars>
      </dgm:prSet>
      <dgm:spPr/>
    </dgm:pt>
    <dgm:pt modelId="{AA83DF02-C712-4186-A8BA-60EE4D451846}" type="pres">
      <dgm:prSet presAssocID="{671E43AE-D1AD-4801-B19A-F7774F301C2F}" presName="sp" presStyleCnt="0"/>
      <dgm:spPr/>
    </dgm:pt>
    <dgm:pt modelId="{5AB46E5F-CC52-40B1-9DE4-E2C997369D99}" type="pres">
      <dgm:prSet presAssocID="{5CEEADFC-1C16-479F-8519-6D0BB9205833}" presName="composite" presStyleCnt="0"/>
      <dgm:spPr/>
    </dgm:pt>
    <dgm:pt modelId="{32376D22-4D61-4315-9451-00CD42A763B6}" type="pres">
      <dgm:prSet presAssocID="{5CEEADFC-1C16-479F-8519-6D0BB9205833}" presName="parentText" presStyleLbl="alignNode1" presStyleIdx="1" presStyleCnt="2">
        <dgm:presLayoutVars>
          <dgm:chMax val="1"/>
          <dgm:bulletEnabled val="1"/>
        </dgm:presLayoutVars>
      </dgm:prSet>
      <dgm:spPr/>
    </dgm:pt>
    <dgm:pt modelId="{5664172A-2496-4945-BE30-EB853E230485}" type="pres">
      <dgm:prSet presAssocID="{5CEEADFC-1C16-479F-8519-6D0BB9205833}" presName="descendantText" presStyleLbl="alignAcc1" presStyleIdx="1" presStyleCnt="2">
        <dgm:presLayoutVars>
          <dgm:bulletEnabled val="1"/>
        </dgm:presLayoutVars>
      </dgm:prSet>
      <dgm:spPr/>
    </dgm:pt>
  </dgm:ptLst>
  <dgm:cxnLst>
    <dgm:cxn modelId="{69A5FE0B-2ACA-4C42-A38F-4D26F22684B5}" type="presOf" srcId="{F6576244-9768-4ADB-9024-C23AD68DFB07}" destId="{72FC8DD4-3443-466B-A01A-3954E8C78119}" srcOrd="0" destOrd="2" presId="urn:microsoft.com/office/officeart/2005/8/layout/chevron2"/>
    <dgm:cxn modelId="{00FF3511-D71C-43D1-A83F-59386A34FF6D}" srcId="{B6BB883B-D526-43B1-8F52-651EC7D02980}" destId="{C48E11F5-A3D5-4CF5-8113-E4526C7DB147}" srcOrd="0" destOrd="0" parTransId="{EB3A2B08-07B4-4475-A898-C57CD3125CC6}" sibTransId="{671E43AE-D1AD-4801-B19A-F7774F301C2F}"/>
    <dgm:cxn modelId="{D2B63720-3C7C-43C0-BB6F-F427AEBCCFBA}" srcId="{B6BB883B-D526-43B1-8F52-651EC7D02980}" destId="{5CEEADFC-1C16-479F-8519-6D0BB9205833}" srcOrd="1" destOrd="0" parTransId="{46BF4479-6D69-4F01-9971-3225E276C1A9}" sibTransId="{C586F5D8-8E9D-4D61-BDEB-DEB84A99B7D4}"/>
    <dgm:cxn modelId="{8F118136-9432-4360-AABF-43DAB49FD7EF}" srcId="{5CEEADFC-1C16-479F-8519-6D0BB9205833}" destId="{341DDFD2-1289-417C-BE88-97C3574F4021}" srcOrd="0" destOrd="0" parTransId="{CF513510-60AE-4FA3-9439-9EDE619CF89D}" sibTransId="{87F8AFCD-A310-4C8C-A40F-15F60625263F}"/>
    <dgm:cxn modelId="{EB8F3E3B-5334-41B0-9FAF-48C1DF2506CD}" srcId="{C48E11F5-A3D5-4CF5-8113-E4526C7DB147}" destId="{F6576244-9768-4ADB-9024-C23AD68DFB07}" srcOrd="2" destOrd="0" parTransId="{15800459-DA0E-4689-9C34-859E122D4E71}" sibTransId="{2C1BAA2B-C55B-414B-BEDC-74110F3306B9}"/>
    <dgm:cxn modelId="{F338D442-D269-411B-A29A-78413FEE2283}" type="presOf" srcId="{B6BB883B-D526-43B1-8F52-651EC7D02980}" destId="{F4430887-4F87-4B89-8E5E-19B6877D3DB4}" srcOrd="0" destOrd="0" presId="urn:microsoft.com/office/officeart/2005/8/layout/chevron2"/>
    <dgm:cxn modelId="{593C8B68-E766-4C22-A1D6-D91431519EC0}" type="presOf" srcId="{B7748B19-F436-4A41-BBE4-A22083400219}" destId="{72FC8DD4-3443-466B-A01A-3954E8C78119}" srcOrd="0" destOrd="1" presId="urn:microsoft.com/office/officeart/2005/8/layout/chevron2"/>
    <dgm:cxn modelId="{41F21651-0961-4CE0-9DD1-363D86C426D7}" type="presOf" srcId="{C48E11F5-A3D5-4CF5-8113-E4526C7DB147}" destId="{A028F6C9-58B4-41EE-A157-D6E6180C3808}" srcOrd="0" destOrd="0" presId="urn:microsoft.com/office/officeart/2005/8/layout/chevron2"/>
    <dgm:cxn modelId="{4647957C-70D8-48E2-B505-D0A714E096DF}" type="presOf" srcId="{85ED28DB-187F-4B63-9643-8AD02A25B96A}" destId="{72FC8DD4-3443-466B-A01A-3954E8C78119}" srcOrd="0" destOrd="0" presId="urn:microsoft.com/office/officeart/2005/8/layout/chevron2"/>
    <dgm:cxn modelId="{714F2885-7458-48F1-A98A-40BB6AC431EE}" type="presOf" srcId="{5CEEADFC-1C16-479F-8519-6D0BB9205833}" destId="{32376D22-4D61-4315-9451-00CD42A763B6}" srcOrd="0" destOrd="0" presId="urn:microsoft.com/office/officeart/2005/8/layout/chevron2"/>
    <dgm:cxn modelId="{979F079E-7A62-4B4C-B0B9-72079AAED947}" srcId="{C48E11F5-A3D5-4CF5-8113-E4526C7DB147}" destId="{85ED28DB-187F-4B63-9643-8AD02A25B96A}" srcOrd="0" destOrd="0" parTransId="{05B1715D-E203-4B03-88C0-15A3FA0099AA}" sibTransId="{246B4C59-A918-4B86-9077-A078241C53ED}"/>
    <dgm:cxn modelId="{3EC798B8-7542-444C-9EB1-FCDEDA3D374B}" type="presOf" srcId="{341DDFD2-1289-417C-BE88-97C3574F4021}" destId="{5664172A-2496-4945-BE30-EB853E230485}" srcOrd="0" destOrd="0" presId="urn:microsoft.com/office/officeart/2005/8/layout/chevron2"/>
    <dgm:cxn modelId="{7E8360BC-09EC-4EA0-8D48-249FD88A85AF}" srcId="{C48E11F5-A3D5-4CF5-8113-E4526C7DB147}" destId="{B7748B19-F436-4A41-BBE4-A22083400219}" srcOrd="1" destOrd="0" parTransId="{2A891AD4-20E1-4B8A-9FA4-96180AC228C1}" sibTransId="{76CC7BCB-D9D2-4A59-8DC0-47889052E387}"/>
    <dgm:cxn modelId="{86011F25-9D57-4C61-B802-66AF482A721C}" type="presParOf" srcId="{F4430887-4F87-4B89-8E5E-19B6877D3DB4}" destId="{4487AECC-65D8-4C73-8CE5-635974E786AD}" srcOrd="0" destOrd="0" presId="urn:microsoft.com/office/officeart/2005/8/layout/chevron2"/>
    <dgm:cxn modelId="{70866A0C-EE08-4545-B64D-E81EF2779A21}" type="presParOf" srcId="{4487AECC-65D8-4C73-8CE5-635974E786AD}" destId="{A028F6C9-58B4-41EE-A157-D6E6180C3808}" srcOrd="0" destOrd="0" presId="urn:microsoft.com/office/officeart/2005/8/layout/chevron2"/>
    <dgm:cxn modelId="{CCB62497-E0A2-435E-A7E1-E5E7EAFADEA3}" type="presParOf" srcId="{4487AECC-65D8-4C73-8CE5-635974E786AD}" destId="{72FC8DD4-3443-466B-A01A-3954E8C78119}" srcOrd="1" destOrd="0" presId="urn:microsoft.com/office/officeart/2005/8/layout/chevron2"/>
    <dgm:cxn modelId="{04C361EA-7DB9-4C17-9170-81E76A9689B1}" type="presParOf" srcId="{F4430887-4F87-4B89-8E5E-19B6877D3DB4}" destId="{AA83DF02-C712-4186-A8BA-60EE4D451846}" srcOrd="1" destOrd="0" presId="urn:microsoft.com/office/officeart/2005/8/layout/chevron2"/>
    <dgm:cxn modelId="{60C4FA4C-A80F-4DCB-AE93-B8DDCD1FA31B}" type="presParOf" srcId="{F4430887-4F87-4B89-8E5E-19B6877D3DB4}" destId="{5AB46E5F-CC52-40B1-9DE4-E2C997369D99}" srcOrd="2" destOrd="0" presId="urn:microsoft.com/office/officeart/2005/8/layout/chevron2"/>
    <dgm:cxn modelId="{437FDCBA-333F-4EB5-B98D-2A01FA23D0BE}" type="presParOf" srcId="{5AB46E5F-CC52-40B1-9DE4-E2C997369D99}" destId="{32376D22-4D61-4315-9451-00CD42A763B6}" srcOrd="0" destOrd="0" presId="urn:microsoft.com/office/officeart/2005/8/layout/chevron2"/>
    <dgm:cxn modelId="{EF164DD8-8D8A-458A-8DDD-01C56D6BC07B}" type="presParOf" srcId="{5AB46E5F-CC52-40B1-9DE4-E2C997369D99}" destId="{5664172A-2496-4945-BE30-EB853E230485}"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BF2A96-A88D-411F-9E54-9BE0EAD01164}" type="doc">
      <dgm:prSet loTypeId="urn:microsoft.com/office/officeart/2005/8/layout/cycle1" loCatId="cycle" qsTypeId="urn:microsoft.com/office/officeart/2005/8/quickstyle/simple1#22" qsCatId="simple" csTypeId="urn:microsoft.com/office/officeart/2005/8/colors/colorful2#2" csCatId="colorful" phldr="1"/>
      <dgm:spPr/>
      <dgm:t>
        <a:bodyPr/>
        <a:lstStyle/>
        <a:p>
          <a:endParaRPr lang="en-US"/>
        </a:p>
      </dgm:t>
    </dgm:pt>
    <dgm:pt modelId="{85B25B27-B598-40E9-A9D6-5017E0F86C8C}">
      <dgm:prSet phldrT="[Text]"/>
      <dgm:spPr/>
      <dgm:t>
        <a:bodyPr/>
        <a:lstStyle/>
        <a:p>
          <a:r>
            <a:rPr lang="en-US" dirty="0">
              <a:latin typeface="Source Sans Pro" panose="020B0503030403020204" pitchFamily="34" charset="0"/>
              <a:ea typeface="Source Sans Pro" panose="020B0503030403020204" pitchFamily="34" charset="0"/>
            </a:rPr>
            <a:t>Reflection</a:t>
          </a:r>
          <a:r>
            <a:rPr lang="en-US" dirty="0"/>
            <a:t> </a:t>
          </a:r>
        </a:p>
      </dgm:t>
    </dgm:pt>
    <dgm:pt modelId="{3DF90237-C36F-4B82-817A-B0FE74EBD8D0}" type="parTrans" cxnId="{20B5C38C-1462-4EF5-AD47-5D5FC453D292}">
      <dgm:prSet/>
      <dgm:spPr/>
      <dgm:t>
        <a:bodyPr/>
        <a:lstStyle/>
        <a:p>
          <a:endParaRPr lang="en-US"/>
        </a:p>
      </dgm:t>
    </dgm:pt>
    <dgm:pt modelId="{97598C19-D069-4FC4-BA28-184FC1E55673}" type="sibTrans" cxnId="{20B5C38C-1462-4EF5-AD47-5D5FC453D292}">
      <dgm:prSet/>
      <dgm:spPr/>
      <dgm:t>
        <a:bodyPr/>
        <a:lstStyle/>
        <a:p>
          <a:endParaRPr lang="en-US"/>
        </a:p>
      </dgm:t>
    </dgm:pt>
    <dgm:pt modelId="{41429166-34EF-418D-A63A-2C4489D4D346}">
      <dgm:prSet phldrT="[Text]"/>
      <dgm:spPr/>
      <dgm:t>
        <a:bodyPr/>
        <a:lstStyle/>
        <a:p>
          <a:r>
            <a:rPr lang="en-US" dirty="0">
              <a:latin typeface="Source Sans Pro" panose="020B0503030403020204" pitchFamily="34" charset="0"/>
              <a:ea typeface="Source Sans Pro" panose="020B0503030403020204" pitchFamily="34" charset="0"/>
            </a:rPr>
            <a:t>Description</a:t>
          </a:r>
        </a:p>
      </dgm:t>
    </dgm:pt>
    <dgm:pt modelId="{0ECB5569-90FA-4FA0-87AE-3A6DB8053D23}" type="parTrans" cxnId="{22EEE718-2EDF-4F92-A7CA-0F356D5F3A8C}">
      <dgm:prSet/>
      <dgm:spPr/>
      <dgm:t>
        <a:bodyPr/>
        <a:lstStyle/>
        <a:p>
          <a:endParaRPr lang="en-US"/>
        </a:p>
      </dgm:t>
    </dgm:pt>
    <dgm:pt modelId="{F6532674-4590-499E-B296-5D7422BBF588}" type="sibTrans" cxnId="{22EEE718-2EDF-4F92-A7CA-0F356D5F3A8C}">
      <dgm:prSet/>
      <dgm:spPr/>
      <dgm:t>
        <a:bodyPr/>
        <a:lstStyle/>
        <a:p>
          <a:endParaRPr lang="en-US"/>
        </a:p>
      </dgm:t>
    </dgm:pt>
    <dgm:pt modelId="{AA08300D-AB63-4E8B-BCD5-4972CCBC6D11}">
      <dgm:prSet phldrT="[Text]"/>
      <dgm:spPr/>
      <dgm:t>
        <a:bodyPr/>
        <a:lstStyle/>
        <a:p>
          <a:r>
            <a:rPr lang="en-US" dirty="0">
              <a:latin typeface="Source Sans Pro" panose="020B0503030403020204" pitchFamily="34" charset="0"/>
              <a:ea typeface="Source Sans Pro" panose="020B0503030403020204" pitchFamily="34" charset="0"/>
            </a:rPr>
            <a:t>Interpretation</a:t>
          </a:r>
          <a:r>
            <a:rPr lang="en-US" dirty="0"/>
            <a:t> </a:t>
          </a:r>
        </a:p>
      </dgm:t>
    </dgm:pt>
    <dgm:pt modelId="{D0447706-C07D-4019-9066-E99871B539E6}" type="parTrans" cxnId="{14102C94-025B-4470-AAF7-BE6882033D92}">
      <dgm:prSet/>
      <dgm:spPr/>
      <dgm:t>
        <a:bodyPr/>
        <a:lstStyle/>
        <a:p>
          <a:endParaRPr lang="en-US"/>
        </a:p>
      </dgm:t>
    </dgm:pt>
    <dgm:pt modelId="{578C11AA-B5E8-4F72-B746-99707662EBC7}" type="sibTrans" cxnId="{14102C94-025B-4470-AAF7-BE6882033D92}">
      <dgm:prSet/>
      <dgm:spPr/>
      <dgm:t>
        <a:bodyPr/>
        <a:lstStyle/>
        <a:p>
          <a:endParaRPr lang="en-US"/>
        </a:p>
      </dgm:t>
    </dgm:pt>
    <dgm:pt modelId="{4886DEC0-11C9-41C1-B5C8-1AA0370A6DDD}" type="pres">
      <dgm:prSet presAssocID="{2DBF2A96-A88D-411F-9E54-9BE0EAD01164}" presName="cycle" presStyleCnt="0">
        <dgm:presLayoutVars>
          <dgm:dir/>
          <dgm:resizeHandles val="exact"/>
        </dgm:presLayoutVars>
      </dgm:prSet>
      <dgm:spPr/>
    </dgm:pt>
    <dgm:pt modelId="{D60C9AFD-0ACE-44DA-A47C-7CE30DFC085B}" type="pres">
      <dgm:prSet presAssocID="{85B25B27-B598-40E9-A9D6-5017E0F86C8C}" presName="dummy" presStyleCnt="0"/>
      <dgm:spPr/>
    </dgm:pt>
    <dgm:pt modelId="{8A2D0E69-CE7F-4885-8C43-06FFF2393E95}" type="pres">
      <dgm:prSet presAssocID="{85B25B27-B598-40E9-A9D6-5017E0F86C8C}" presName="node" presStyleLbl="revTx" presStyleIdx="0" presStyleCnt="3" custScaleY="37646" custRadScaleRad="106723" custRadScaleInc="26662">
        <dgm:presLayoutVars>
          <dgm:bulletEnabled val="1"/>
        </dgm:presLayoutVars>
      </dgm:prSet>
      <dgm:spPr/>
    </dgm:pt>
    <dgm:pt modelId="{D14DAAD9-53E5-4DF7-BA24-A75890A90FB2}" type="pres">
      <dgm:prSet presAssocID="{97598C19-D069-4FC4-BA28-184FC1E55673}" presName="sibTrans" presStyleLbl="node1" presStyleIdx="0" presStyleCnt="3"/>
      <dgm:spPr/>
    </dgm:pt>
    <dgm:pt modelId="{F88CAE13-6F2D-49B3-93A9-1C1FA974539F}" type="pres">
      <dgm:prSet presAssocID="{41429166-34EF-418D-A63A-2C4489D4D346}" presName="dummy" presStyleCnt="0"/>
      <dgm:spPr/>
    </dgm:pt>
    <dgm:pt modelId="{A85BC42E-A4AC-436A-968C-0BBA207DF448}" type="pres">
      <dgm:prSet presAssocID="{41429166-34EF-418D-A63A-2C4489D4D346}" presName="node" presStyleLbl="revTx" presStyleIdx="1" presStyleCnt="3" custScaleY="50952">
        <dgm:presLayoutVars>
          <dgm:bulletEnabled val="1"/>
        </dgm:presLayoutVars>
      </dgm:prSet>
      <dgm:spPr/>
    </dgm:pt>
    <dgm:pt modelId="{EFA27519-F3CE-43D6-B251-AE6465C93E8C}" type="pres">
      <dgm:prSet presAssocID="{F6532674-4590-499E-B296-5D7422BBF588}" presName="sibTrans" presStyleLbl="node1" presStyleIdx="1" presStyleCnt="3"/>
      <dgm:spPr/>
    </dgm:pt>
    <dgm:pt modelId="{A14644BB-558D-4874-BDA3-D26AFEC57D8F}" type="pres">
      <dgm:prSet presAssocID="{AA08300D-AB63-4E8B-BCD5-4972CCBC6D11}" presName="dummy" presStyleCnt="0"/>
      <dgm:spPr/>
    </dgm:pt>
    <dgm:pt modelId="{4474972E-6445-4A7A-80D8-44C43C37D625}" type="pres">
      <dgm:prSet presAssocID="{AA08300D-AB63-4E8B-BCD5-4972CCBC6D11}" presName="node" presStyleLbl="revTx" presStyleIdx="2" presStyleCnt="3" custScaleY="38969" custRadScaleRad="113671" custRadScaleInc="-27474">
        <dgm:presLayoutVars>
          <dgm:bulletEnabled val="1"/>
        </dgm:presLayoutVars>
      </dgm:prSet>
      <dgm:spPr/>
    </dgm:pt>
    <dgm:pt modelId="{9516D263-9836-4861-8D7D-38D8C5D37E6C}" type="pres">
      <dgm:prSet presAssocID="{578C11AA-B5E8-4F72-B746-99707662EBC7}" presName="sibTrans" presStyleLbl="node1" presStyleIdx="2" presStyleCnt="3"/>
      <dgm:spPr/>
    </dgm:pt>
  </dgm:ptLst>
  <dgm:cxnLst>
    <dgm:cxn modelId="{388D8614-0E1E-4996-B16D-9080C49A49BF}" type="presOf" srcId="{97598C19-D069-4FC4-BA28-184FC1E55673}" destId="{D14DAAD9-53E5-4DF7-BA24-A75890A90FB2}" srcOrd="0" destOrd="0" presId="urn:microsoft.com/office/officeart/2005/8/layout/cycle1"/>
    <dgm:cxn modelId="{84991F18-68FF-40BD-9DCE-A5B20EB5BAC5}" type="presOf" srcId="{85B25B27-B598-40E9-A9D6-5017E0F86C8C}" destId="{8A2D0E69-CE7F-4885-8C43-06FFF2393E95}" srcOrd="0" destOrd="0" presId="urn:microsoft.com/office/officeart/2005/8/layout/cycle1"/>
    <dgm:cxn modelId="{22EEE718-2EDF-4F92-A7CA-0F356D5F3A8C}" srcId="{2DBF2A96-A88D-411F-9E54-9BE0EAD01164}" destId="{41429166-34EF-418D-A63A-2C4489D4D346}" srcOrd="1" destOrd="0" parTransId="{0ECB5569-90FA-4FA0-87AE-3A6DB8053D23}" sibTransId="{F6532674-4590-499E-B296-5D7422BBF588}"/>
    <dgm:cxn modelId="{1457DB69-4955-4BD3-B102-3C71C2A2A776}" type="presOf" srcId="{578C11AA-B5E8-4F72-B746-99707662EBC7}" destId="{9516D263-9836-4861-8D7D-38D8C5D37E6C}" srcOrd="0" destOrd="0" presId="urn:microsoft.com/office/officeart/2005/8/layout/cycle1"/>
    <dgm:cxn modelId="{20B5C38C-1462-4EF5-AD47-5D5FC453D292}" srcId="{2DBF2A96-A88D-411F-9E54-9BE0EAD01164}" destId="{85B25B27-B598-40E9-A9D6-5017E0F86C8C}" srcOrd="0" destOrd="0" parTransId="{3DF90237-C36F-4B82-817A-B0FE74EBD8D0}" sibTransId="{97598C19-D069-4FC4-BA28-184FC1E55673}"/>
    <dgm:cxn modelId="{14102C94-025B-4470-AAF7-BE6882033D92}" srcId="{2DBF2A96-A88D-411F-9E54-9BE0EAD01164}" destId="{AA08300D-AB63-4E8B-BCD5-4972CCBC6D11}" srcOrd="2" destOrd="0" parTransId="{D0447706-C07D-4019-9066-E99871B539E6}" sibTransId="{578C11AA-B5E8-4F72-B746-99707662EBC7}"/>
    <dgm:cxn modelId="{1EA3B6BC-0CBB-416A-A0F7-F6BD7A663B7C}" type="presOf" srcId="{2DBF2A96-A88D-411F-9E54-9BE0EAD01164}" destId="{4886DEC0-11C9-41C1-B5C8-1AA0370A6DDD}" srcOrd="0" destOrd="0" presId="urn:microsoft.com/office/officeart/2005/8/layout/cycle1"/>
    <dgm:cxn modelId="{ADE325E1-86BB-4A07-B750-AA72492F1CC5}" type="presOf" srcId="{AA08300D-AB63-4E8B-BCD5-4972CCBC6D11}" destId="{4474972E-6445-4A7A-80D8-44C43C37D625}" srcOrd="0" destOrd="0" presId="urn:microsoft.com/office/officeart/2005/8/layout/cycle1"/>
    <dgm:cxn modelId="{801D17E4-FFFF-462A-9C48-AC03CDFC2D6D}" type="presOf" srcId="{41429166-34EF-418D-A63A-2C4489D4D346}" destId="{A85BC42E-A4AC-436A-968C-0BBA207DF448}" srcOrd="0" destOrd="0" presId="urn:microsoft.com/office/officeart/2005/8/layout/cycle1"/>
    <dgm:cxn modelId="{A3ECB7ED-0DA9-4349-B0BD-D47F1B8A5DD5}" type="presOf" srcId="{F6532674-4590-499E-B296-5D7422BBF588}" destId="{EFA27519-F3CE-43D6-B251-AE6465C93E8C}" srcOrd="0" destOrd="0" presId="urn:microsoft.com/office/officeart/2005/8/layout/cycle1"/>
    <dgm:cxn modelId="{DA2A6855-AF3A-4527-9CE9-A27257BAE4C1}" type="presParOf" srcId="{4886DEC0-11C9-41C1-B5C8-1AA0370A6DDD}" destId="{D60C9AFD-0ACE-44DA-A47C-7CE30DFC085B}" srcOrd="0" destOrd="0" presId="urn:microsoft.com/office/officeart/2005/8/layout/cycle1"/>
    <dgm:cxn modelId="{1E23B277-7750-47D1-B9BB-AF1721FB7A8C}" type="presParOf" srcId="{4886DEC0-11C9-41C1-B5C8-1AA0370A6DDD}" destId="{8A2D0E69-CE7F-4885-8C43-06FFF2393E95}" srcOrd="1" destOrd="0" presId="urn:microsoft.com/office/officeart/2005/8/layout/cycle1"/>
    <dgm:cxn modelId="{B3032D79-538D-4391-96D3-7585F767D470}" type="presParOf" srcId="{4886DEC0-11C9-41C1-B5C8-1AA0370A6DDD}" destId="{D14DAAD9-53E5-4DF7-BA24-A75890A90FB2}" srcOrd="2" destOrd="0" presId="urn:microsoft.com/office/officeart/2005/8/layout/cycle1"/>
    <dgm:cxn modelId="{0FE81688-5FF6-4FCA-A8DD-B51348F69B6D}" type="presParOf" srcId="{4886DEC0-11C9-41C1-B5C8-1AA0370A6DDD}" destId="{F88CAE13-6F2D-49B3-93A9-1C1FA974539F}" srcOrd="3" destOrd="0" presId="urn:microsoft.com/office/officeart/2005/8/layout/cycle1"/>
    <dgm:cxn modelId="{F39CCDD7-8A6C-45BB-809C-26590E3ACA6B}" type="presParOf" srcId="{4886DEC0-11C9-41C1-B5C8-1AA0370A6DDD}" destId="{A85BC42E-A4AC-436A-968C-0BBA207DF448}" srcOrd="4" destOrd="0" presId="urn:microsoft.com/office/officeart/2005/8/layout/cycle1"/>
    <dgm:cxn modelId="{18C07808-10BF-47BC-BB28-0C045362C99D}" type="presParOf" srcId="{4886DEC0-11C9-41C1-B5C8-1AA0370A6DDD}" destId="{EFA27519-F3CE-43D6-B251-AE6465C93E8C}" srcOrd="5" destOrd="0" presId="urn:microsoft.com/office/officeart/2005/8/layout/cycle1"/>
    <dgm:cxn modelId="{5AFE3CB4-245D-4D3D-87BB-25B1098CAE67}" type="presParOf" srcId="{4886DEC0-11C9-41C1-B5C8-1AA0370A6DDD}" destId="{A14644BB-558D-4874-BDA3-D26AFEC57D8F}" srcOrd="6" destOrd="0" presId="urn:microsoft.com/office/officeart/2005/8/layout/cycle1"/>
    <dgm:cxn modelId="{6678735C-73B0-485F-945C-9F0C4ACAF953}" type="presParOf" srcId="{4886DEC0-11C9-41C1-B5C8-1AA0370A6DDD}" destId="{4474972E-6445-4A7A-80D8-44C43C37D625}" srcOrd="7" destOrd="0" presId="urn:microsoft.com/office/officeart/2005/8/layout/cycle1"/>
    <dgm:cxn modelId="{D1A340CC-C776-4134-880E-57A50B7B53AD}" type="presParOf" srcId="{4886DEC0-11C9-41C1-B5C8-1AA0370A6DDD}" destId="{9516D263-9836-4861-8D7D-38D8C5D37E6C}"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71A6F6-9999-4591-A1EC-E21C1E2109C4}" type="doc">
      <dgm:prSet loTypeId="urn:microsoft.com/office/officeart/2018/2/layout/IconVerticalSolidList" loCatId="icon" qsTypeId="urn:microsoft.com/office/officeart/2005/8/quickstyle/simple1#23" qsCatId="simple" csTypeId="urn:microsoft.com/office/officeart/2005/8/colors/accent1_2#6" csCatId="accent1" phldr="1"/>
      <dgm:spPr/>
      <dgm:t>
        <a:bodyPr/>
        <a:lstStyle/>
        <a:p>
          <a:endParaRPr lang="en-US"/>
        </a:p>
      </dgm:t>
    </dgm:pt>
    <dgm:pt modelId="{ECFC027C-F691-43BE-A4DE-24E05A8D14A1}">
      <dgm:prSet/>
      <dgm:spPr/>
      <dgm:t>
        <a:bodyPr/>
        <a:lstStyle/>
        <a:p>
          <a:pPr>
            <a:lnSpc>
              <a:spcPct val="100000"/>
            </a:lnSpc>
          </a:pPr>
          <a:r>
            <a:rPr lang="en-GB" b="1"/>
            <a:t>Reading and re-reading the transcript</a:t>
          </a:r>
          <a:endParaRPr lang="en-US"/>
        </a:p>
      </dgm:t>
    </dgm:pt>
    <dgm:pt modelId="{1B9B1131-2016-4DEE-B561-49D853721E0B}" type="parTrans" cxnId="{331ADED9-02A4-40ED-9969-53C6371CCEEE}">
      <dgm:prSet/>
      <dgm:spPr/>
      <dgm:t>
        <a:bodyPr/>
        <a:lstStyle/>
        <a:p>
          <a:endParaRPr lang="en-US"/>
        </a:p>
      </dgm:t>
    </dgm:pt>
    <dgm:pt modelId="{B72EA4AA-C764-424F-B34F-06E2B9742BC7}" type="sibTrans" cxnId="{331ADED9-02A4-40ED-9969-53C6371CCEEE}">
      <dgm:prSet/>
      <dgm:spPr/>
      <dgm:t>
        <a:bodyPr/>
        <a:lstStyle/>
        <a:p>
          <a:endParaRPr lang="en-US"/>
        </a:p>
      </dgm:t>
    </dgm:pt>
    <dgm:pt modelId="{A081A7B0-4BAD-4A2B-AB8E-C08D24FF744C}">
      <dgm:prSet/>
      <dgm:spPr/>
      <dgm:t>
        <a:bodyPr/>
        <a:lstStyle/>
        <a:p>
          <a:pPr>
            <a:lnSpc>
              <a:spcPct val="100000"/>
            </a:lnSpc>
          </a:pPr>
          <a:r>
            <a:rPr lang="en-GB"/>
            <a:t>Ensures the participant’s words and story are the focus of the analysis</a:t>
          </a:r>
          <a:endParaRPr lang="en-US"/>
        </a:p>
      </dgm:t>
    </dgm:pt>
    <dgm:pt modelId="{D4D28E1A-2724-4AC5-B068-EF250E1A5DD6}" type="parTrans" cxnId="{5DC22BD7-CFE8-4A89-9773-E4B9B3A9712F}">
      <dgm:prSet/>
      <dgm:spPr/>
      <dgm:t>
        <a:bodyPr/>
        <a:lstStyle/>
        <a:p>
          <a:endParaRPr lang="en-US"/>
        </a:p>
      </dgm:t>
    </dgm:pt>
    <dgm:pt modelId="{CADBCD14-CBB9-4B7F-B2FB-D463D9CC6518}" type="sibTrans" cxnId="{5DC22BD7-CFE8-4A89-9773-E4B9B3A9712F}">
      <dgm:prSet/>
      <dgm:spPr/>
      <dgm:t>
        <a:bodyPr/>
        <a:lstStyle/>
        <a:p>
          <a:endParaRPr lang="en-US"/>
        </a:p>
      </dgm:t>
    </dgm:pt>
    <dgm:pt modelId="{3A20AFC4-3B40-402D-A0C9-44A4ECEC0597}">
      <dgm:prSet/>
      <dgm:spPr/>
      <dgm:t>
        <a:bodyPr/>
        <a:lstStyle/>
        <a:p>
          <a:pPr>
            <a:lnSpc>
              <a:spcPct val="100000"/>
            </a:lnSpc>
          </a:pPr>
          <a:r>
            <a:rPr lang="en-GB"/>
            <a:t>The story as told by the participant</a:t>
          </a:r>
          <a:endParaRPr lang="en-US"/>
        </a:p>
      </dgm:t>
    </dgm:pt>
    <dgm:pt modelId="{26B0F9AE-25D7-4411-AE97-7B3CDC15974E}" type="parTrans" cxnId="{32C98C86-272E-439F-97DA-AAF308C429D8}">
      <dgm:prSet/>
      <dgm:spPr/>
      <dgm:t>
        <a:bodyPr/>
        <a:lstStyle/>
        <a:p>
          <a:endParaRPr lang="en-US"/>
        </a:p>
      </dgm:t>
    </dgm:pt>
    <dgm:pt modelId="{C6E94BB3-77B9-454F-81C4-4D93091A55F5}" type="sibTrans" cxnId="{32C98C86-272E-439F-97DA-AAF308C429D8}">
      <dgm:prSet/>
      <dgm:spPr/>
      <dgm:t>
        <a:bodyPr/>
        <a:lstStyle/>
        <a:p>
          <a:endParaRPr lang="en-US"/>
        </a:p>
      </dgm:t>
    </dgm:pt>
    <dgm:pt modelId="{0D38F002-E051-4449-9398-C41833F9F255}">
      <dgm:prSet/>
      <dgm:spPr/>
      <dgm:t>
        <a:bodyPr/>
        <a:lstStyle/>
        <a:p>
          <a:pPr>
            <a:lnSpc>
              <a:spcPct val="100000"/>
            </a:lnSpc>
          </a:pPr>
          <a:r>
            <a:rPr lang="en-GB"/>
            <a:t>Allows overall mapping of the interview structure and narrative</a:t>
          </a:r>
          <a:endParaRPr lang="en-US"/>
        </a:p>
      </dgm:t>
    </dgm:pt>
    <dgm:pt modelId="{36C9F2DC-9BC8-4858-90CE-2921DC7EAA2F}" type="parTrans" cxnId="{FDA13F7A-2549-4A7C-A97F-6CEE36CDE81A}">
      <dgm:prSet/>
      <dgm:spPr/>
      <dgm:t>
        <a:bodyPr/>
        <a:lstStyle/>
        <a:p>
          <a:endParaRPr lang="en-US"/>
        </a:p>
      </dgm:t>
    </dgm:pt>
    <dgm:pt modelId="{A5EECFAD-66DF-4E28-9B6F-8E9F3445916B}" type="sibTrans" cxnId="{FDA13F7A-2549-4A7C-A97F-6CEE36CDE81A}">
      <dgm:prSet/>
      <dgm:spPr/>
      <dgm:t>
        <a:bodyPr/>
        <a:lstStyle/>
        <a:p>
          <a:endParaRPr lang="en-US"/>
        </a:p>
      </dgm:t>
    </dgm:pt>
    <dgm:pt modelId="{56CC2EB9-EEC4-445E-BC9C-01296ECB92DD}">
      <dgm:prSet/>
      <dgm:spPr/>
      <dgm:t>
        <a:bodyPr/>
        <a:lstStyle/>
        <a:p>
          <a:pPr>
            <a:lnSpc>
              <a:spcPct val="100000"/>
            </a:lnSpc>
          </a:pPr>
          <a:r>
            <a:rPr lang="en-GB"/>
            <a:t>Develop a mental model of the person and the content</a:t>
          </a:r>
          <a:endParaRPr lang="en-US"/>
        </a:p>
      </dgm:t>
    </dgm:pt>
    <dgm:pt modelId="{E518DB0B-CA34-4D78-8519-7EEF56A62CFF}" type="parTrans" cxnId="{9BDD9590-9E04-4296-82C2-1E38ECFB1546}">
      <dgm:prSet/>
      <dgm:spPr/>
      <dgm:t>
        <a:bodyPr/>
        <a:lstStyle/>
        <a:p>
          <a:endParaRPr lang="en-US"/>
        </a:p>
      </dgm:t>
    </dgm:pt>
    <dgm:pt modelId="{D2B12845-53D9-47D1-B031-211D3629C4FE}" type="sibTrans" cxnId="{9BDD9590-9E04-4296-82C2-1E38ECFB1546}">
      <dgm:prSet/>
      <dgm:spPr/>
      <dgm:t>
        <a:bodyPr/>
        <a:lstStyle/>
        <a:p>
          <a:endParaRPr lang="en-US"/>
        </a:p>
      </dgm:t>
    </dgm:pt>
    <dgm:pt modelId="{C6C352ED-7D9F-4752-8E0D-CC6A11861244}">
      <dgm:prSet/>
      <dgm:spPr/>
      <dgm:t>
        <a:bodyPr/>
        <a:lstStyle/>
        <a:p>
          <a:pPr>
            <a:lnSpc>
              <a:spcPct val="100000"/>
            </a:lnSpc>
          </a:pPr>
          <a:r>
            <a:rPr lang="en-GB"/>
            <a:t>Allows awareness of how interview dynamics shape the interview and highlights areas of specific detail</a:t>
          </a:r>
          <a:endParaRPr lang="en-US"/>
        </a:p>
      </dgm:t>
    </dgm:pt>
    <dgm:pt modelId="{FBE7A848-E560-4592-8038-9F2B95A4233D}" type="parTrans" cxnId="{249B40B4-0FF4-491D-B904-6399F0253D7B}">
      <dgm:prSet/>
      <dgm:spPr/>
      <dgm:t>
        <a:bodyPr/>
        <a:lstStyle/>
        <a:p>
          <a:endParaRPr lang="en-US"/>
        </a:p>
      </dgm:t>
    </dgm:pt>
    <dgm:pt modelId="{54027252-28D9-41A5-B366-80F6E04458B5}" type="sibTrans" cxnId="{249B40B4-0FF4-491D-B904-6399F0253D7B}">
      <dgm:prSet/>
      <dgm:spPr/>
      <dgm:t>
        <a:bodyPr/>
        <a:lstStyle/>
        <a:p>
          <a:endParaRPr lang="en-US"/>
        </a:p>
      </dgm:t>
    </dgm:pt>
    <dgm:pt modelId="{1FFDC3CD-816E-4B17-9B17-72F8D35524D4}" type="pres">
      <dgm:prSet presAssocID="{CC71A6F6-9999-4591-A1EC-E21C1E2109C4}" presName="root" presStyleCnt="0">
        <dgm:presLayoutVars>
          <dgm:dir/>
          <dgm:resizeHandles val="exact"/>
        </dgm:presLayoutVars>
      </dgm:prSet>
      <dgm:spPr/>
    </dgm:pt>
    <dgm:pt modelId="{7BF57773-13C1-4FE0-8CDC-690E469D5F50}" type="pres">
      <dgm:prSet presAssocID="{ECFC027C-F691-43BE-A4DE-24E05A8D14A1}" presName="compNode" presStyleCnt="0"/>
      <dgm:spPr/>
    </dgm:pt>
    <dgm:pt modelId="{2EE90636-66B4-47F8-8751-7AB7A0016BAE}" type="pres">
      <dgm:prSet presAssocID="{ECFC027C-F691-43BE-A4DE-24E05A8D14A1}" presName="bgRect" presStyleLbl="bgShp" presStyleIdx="0" presStyleCnt="4"/>
      <dgm:spPr/>
    </dgm:pt>
    <dgm:pt modelId="{7E0F515D-FF8D-4DBA-89E9-A34B3C85679E}" type="pres">
      <dgm:prSet presAssocID="{ECFC027C-F691-43BE-A4DE-24E05A8D14A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oks on Shelf"/>
        </a:ext>
      </dgm:extLst>
    </dgm:pt>
    <dgm:pt modelId="{3E8A42AE-1DDF-4AFD-B9B4-81101CC4CF5C}" type="pres">
      <dgm:prSet presAssocID="{ECFC027C-F691-43BE-A4DE-24E05A8D14A1}" presName="spaceRect" presStyleCnt="0"/>
      <dgm:spPr/>
    </dgm:pt>
    <dgm:pt modelId="{58BD4181-4776-404A-9638-323F40B6768E}" type="pres">
      <dgm:prSet presAssocID="{ECFC027C-F691-43BE-A4DE-24E05A8D14A1}" presName="parTx" presStyleLbl="revTx" presStyleIdx="0" presStyleCnt="6">
        <dgm:presLayoutVars>
          <dgm:chMax val="0"/>
          <dgm:chPref val="0"/>
        </dgm:presLayoutVars>
      </dgm:prSet>
      <dgm:spPr/>
    </dgm:pt>
    <dgm:pt modelId="{F902D86E-B119-4DD4-8C73-6C60EFDA62AC}" type="pres">
      <dgm:prSet presAssocID="{B72EA4AA-C764-424F-B34F-06E2B9742BC7}" presName="sibTrans" presStyleCnt="0"/>
      <dgm:spPr/>
    </dgm:pt>
    <dgm:pt modelId="{B87F60D7-DC59-464D-B811-C00742D1B8D6}" type="pres">
      <dgm:prSet presAssocID="{A081A7B0-4BAD-4A2B-AB8E-C08D24FF744C}" presName="compNode" presStyleCnt="0"/>
      <dgm:spPr/>
    </dgm:pt>
    <dgm:pt modelId="{32F39E97-1773-477B-9D38-7926987F3A2E}" type="pres">
      <dgm:prSet presAssocID="{A081A7B0-4BAD-4A2B-AB8E-C08D24FF744C}" presName="bgRect" presStyleLbl="bgShp" presStyleIdx="1" presStyleCnt="4"/>
      <dgm:spPr/>
    </dgm:pt>
    <dgm:pt modelId="{2EA4D891-7751-4352-8A70-6A9AA0C33B89}" type="pres">
      <dgm:prSet presAssocID="{A081A7B0-4BAD-4A2B-AB8E-C08D24FF744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udience"/>
        </a:ext>
      </dgm:extLst>
    </dgm:pt>
    <dgm:pt modelId="{1792D3DD-0813-44A2-B562-169DDA9526E8}" type="pres">
      <dgm:prSet presAssocID="{A081A7B0-4BAD-4A2B-AB8E-C08D24FF744C}" presName="spaceRect" presStyleCnt="0"/>
      <dgm:spPr/>
    </dgm:pt>
    <dgm:pt modelId="{E18E143A-7745-455C-A91C-C415C327B77B}" type="pres">
      <dgm:prSet presAssocID="{A081A7B0-4BAD-4A2B-AB8E-C08D24FF744C}" presName="parTx" presStyleLbl="revTx" presStyleIdx="1" presStyleCnt="6">
        <dgm:presLayoutVars>
          <dgm:chMax val="0"/>
          <dgm:chPref val="0"/>
        </dgm:presLayoutVars>
      </dgm:prSet>
      <dgm:spPr/>
    </dgm:pt>
    <dgm:pt modelId="{A67C8D6D-F707-4972-AE71-E8855C0E437A}" type="pres">
      <dgm:prSet presAssocID="{A081A7B0-4BAD-4A2B-AB8E-C08D24FF744C}" presName="desTx" presStyleLbl="revTx" presStyleIdx="2" presStyleCnt="6">
        <dgm:presLayoutVars/>
      </dgm:prSet>
      <dgm:spPr/>
    </dgm:pt>
    <dgm:pt modelId="{99D4021F-D67F-48F6-A2DC-CB6959AEFE87}" type="pres">
      <dgm:prSet presAssocID="{CADBCD14-CBB9-4B7F-B2FB-D463D9CC6518}" presName="sibTrans" presStyleCnt="0"/>
      <dgm:spPr/>
    </dgm:pt>
    <dgm:pt modelId="{5A777088-60AD-4B7C-A0BB-33D84EA66767}" type="pres">
      <dgm:prSet presAssocID="{0D38F002-E051-4449-9398-C41833F9F255}" presName="compNode" presStyleCnt="0"/>
      <dgm:spPr/>
    </dgm:pt>
    <dgm:pt modelId="{0457E00D-ADC5-4B9B-8DE3-40E317878312}" type="pres">
      <dgm:prSet presAssocID="{0D38F002-E051-4449-9398-C41833F9F255}" presName="bgRect" presStyleLbl="bgShp" presStyleIdx="2" presStyleCnt="4"/>
      <dgm:spPr/>
    </dgm:pt>
    <dgm:pt modelId="{42014F3E-B811-4B6D-90B1-84F4A24D6123}" type="pres">
      <dgm:prSet presAssocID="{0D38F002-E051-4449-9398-C41833F9F25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7F6F1100-D2C6-4DAD-BBB8-7B454F59EF20}" type="pres">
      <dgm:prSet presAssocID="{0D38F002-E051-4449-9398-C41833F9F255}" presName="spaceRect" presStyleCnt="0"/>
      <dgm:spPr/>
    </dgm:pt>
    <dgm:pt modelId="{53A2BC77-56E3-437D-BAFD-1283B73DBEBC}" type="pres">
      <dgm:prSet presAssocID="{0D38F002-E051-4449-9398-C41833F9F255}" presName="parTx" presStyleLbl="revTx" presStyleIdx="3" presStyleCnt="6">
        <dgm:presLayoutVars>
          <dgm:chMax val="0"/>
          <dgm:chPref val="0"/>
        </dgm:presLayoutVars>
      </dgm:prSet>
      <dgm:spPr/>
    </dgm:pt>
    <dgm:pt modelId="{A1AA55FE-BFB9-4D69-B825-712446C3D938}" type="pres">
      <dgm:prSet presAssocID="{0D38F002-E051-4449-9398-C41833F9F255}" presName="desTx" presStyleLbl="revTx" presStyleIdx="4" presStyleCnt="6">
        <dgm:presLayoutVars/>
      </dgm:prSet>
      <dgm:spPr/>
    </dgm:pt>
    <dgm:pt modelId="{4FA12346-7CCD-4E4C-8F50-F99314E42355}" type="pres">
      <dgm:prSet presAssocID="{A5EECFAD-66DF-4E28-9B6F-8E9F3445916B}" presName="sibTrans" presStyleCnt="0"/>
      <dgm:spPr/>
    </dgm:pt>
    <dgm:pt modelId="{7133E4F1-1290-499A-8D7E-E291930658E6}" type="pres">
      <dgm:prSet presAssocID="{C6C352ED-7D9F-4752-8E0D-CC6A11861244}" presName="compNode" presStyleCnt="0"/>
      <dgm:spPr/>
    </dgm:pt>
    <dgm:pt modelId="{35AADDAA-A9A3-42FF-82F9-5511D177D693}" type="pres">
      <dgm:prSet presAssocID="{C6C352ED-7D9F-4752-8E0D-CC6A11861244}" presName="bgRect" presStyleLbl="bgShp" presStyleIdx="3" presStyleCnt="4"/>
      <dgm:spPr/>
    </dgm:pt>
    <dgm:pt modelId="{4829357D-A8C6-4E26-AD61-896C89FEFAC6}" type="pres">
      <dgm:prSet presAssocID="{C6C352ED-7D9F-4752-8E0D-CC6A1186124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0C6B2F06-8853-4DF1-B82F-F7F17BD78344}" type="pres">
      <dgm:prSet presAssocID="{C6C352ED-7D9F-4752-8E0D-CC6A11861244}" presName="spaceRect" presStyleCnt="0"/>
      <dgm:spPr/>
    </dgm:pt>
    <dgm:pt modelId="{60F2384D-B505-4F31-B5AB-F67DFF71458B}" type="pres">
      <dgm:prSet presAssocID="{C6C352ED-7D9F-4752-8E0D-CC6A11861244}" presName="parTx" presStyleLbl="revTx" presStyleIdx="5" presStyleCnt="6">
        <dgm:presLayoutVars>
          <dgm:chMax val="0"/>
          <dgm:chPref val="0"/>
        </dgm:presLayoutVars>
      </dgm:prSet>
      <dgm:spPr/>
    </dgm:pt>
  </dgm:ptLst>
  <dgm:cxnLst>
    <dgm:cxn modelId="{10215806-BD88-4A92-BFDE-A6BD36975EB8}" type="presOf" srcId="{CC71A6F6-9999-4591-A1EC-E21C1E2109C4}" destId="{1FFDC3CD-816E-4B17-9B17-72F8D35524D4}" srcOrd="0" destOrd="0" presId="urn:microsoft.com/office/officeart/2018/2/layout/IconVerticalSolidList"/>
    <dgm:cxn modelId="{46B5E53F-A90B-4F49-ACE9-D65D8834DED4}" type="presOf" srcId="{3A20AFC4-3B40-402D-A0C9-44A4ECEC0597}" destId="{A67C8D6D-F707-4972-AE71-E8855C0E437A}" srcOrd="0" destOrd="0" presId="urn:microsoft.com/office/officeart/2018/2/layout/IconVerticalSolidList"/>
    <dgm:cxn modelId="{FDA13F7A-2549-4A7C-A97F-6CEE36CDE81A}" srcId="{CC71A6F6-9999-4591-A1EC-E21C1E2109C4}" destId="{0D38F002-E051-4449-9398-C41833F9F255}" srcOrd="2" destOrd="0" parTransId="{36C9F2DC-9BC8-4858-90CE-2921DC7EAA2F}" sibTransId="{A5EECFAD-66DF-4E28-9B6F-8E9F3445916B}"/>
    <dgm:cxn modelId="{67EBC55A-4F0D-4B67-964F-449CDB594C4B}" type="presOf" srcId="{C6C352ED-7D9F-4752-8E0D-CC6A11861244}" destId="{60F2384D-B505-4F31-B5AB-F67DFF71458B}" srcOrd="0" destOrd="0" presId="urn:microsoft.com/office/officeart/2018/2/layout/IconVerticalSolidList"/>
    <dgm:cxn modelId="{32C98C86-272E-439F-97DA-AAF308C429D8}" srcId="{A081A7B0-4BAD-4A2B-AB8E-C08D24FF744C}" destId="{3A20AFC4-3B40-402D-A0C9-44A4ECEC0597}" srcOrd="0" destOrd="0" parTransId="{26B0F9AE-25D7-4411-AE97-7B3CDC15974E}" sibTransId="{C6E94BB3-77B9-454F-81C4-4D93091A55F5}"/>
    <dgm:cxn modelId="{9BDD9590-9E04-4296-82C2-1E38ECFB1546}" srcId="{0D38F002-E051-4449-9398-C41833F9F255}" destId="{56CC2EB9-EEC4-445E-BC9C-01296ECB92DD}" srcOrd="0" destOrd="0" parTransId="{E518DB0B-CA34-4D78-8519-7EEF56A62CFF}" sibTransId="{D2B12845-53D9-47D1-B031-211D3629C4FE}"/>
    <dgm:cxn modelId="{3AF5679E-4F75-4DC2-985F-D0F445C88B7C}" type="presOf" srcId="{0D38F002-E051-4449-9398-C41833F9F255}" destId="{53A2BC77-56E3-437D-BAFD-1283B73DBEBC}" srcOrd="0" destOrd="0" presId="urn:microsoft.com/office/officeart/2018/2/layout/IconVerticalSolidList"/>
    <dgm:cxn modelId="{DCF108A9-DCF5-4469-8D9A-CE742E72DE1C}" type="presOf" srcId="{A081A7B0-4BAD-4A2B-AB8E-C08D24FF744C}" destId="{E18E143A-7745-455C-A91C-C415C327B77B}" srcOrd="0" destOrd="0" presId="urn:microsoft.com/office/officeart/2018/2/layout/IconVerticalSolidList"/>
    <dgm:cxn modelId="{249B40B4-0FF4-491D-B904-6399F0253D7B}" srcId="{CC71A6F6-9999-4591-A1EC-E21C1E2109C4}" destId="{C6C352ED-7D9F-4752-8E0D-CC6A11861244}" srcOrd="3" destOrd="0" parTransId="{FBE7A848-E560-4592-8038-9F2B95A4233D}" sibTransId="{54027252-28D9-41A5-B366-80F6E04458B5}"/>
    <dgm:cxn modelId="{610DF5CC-FD0E-4BA0-A235-DE7D317E8463}" type="presOf" srcId="{56CC2EB9-EEC4-445E-BC9C-01296ECB92DD}" destId="{A1AA55FE-BFB9-4D69-B825-712446C3D938}" srcOrd="0" destOrd="0" presId="urn:microsoft.com/office/officeart/2018/2/layout/IconVerticalSolidList"/>
    <dgm:cxn modelId="{5DC22BD7-CFE8-4A89-9773-E4B9B3A9712F}" srcId="{CC71A6F6-9999-4591-A1EC-E21C1E2109C4}" destId="{A081A7B0-4BAD-4A2B-AB8E-C08D24FF744C}" srcOrd="1" destOrd="0" parTransId="{D4D28E1A-2724-4AC5-B068-EF250E1A5DD6}" sibTransId="{CADBCD14-CBB9-4B7F-B2FB-D463D9CC6518}"/>
    <dgm:cxn modelId="{331ADED9-02A4-40ED-9969-53C6371CCEEE}" srcId="{CC71A6F6-9999-4591-A1EC-E21C1E2109C4}" destId="{ECFC027C-F691-43BE-A4DE-24E05A8D14A1}" srcOrd="0" destOrd="0" parTransId="{1B9B1131-2016-4DEE-B561-49D853721E0B}" sibTransId="{B72EA4AA-C764-424F-B34F-06E2B9742BC7}"/>
    <dgm:cxn modelId="{0C5FEFE0-C587-4FB6-8CEE-8F34818D68A7}" type="presOf" srcId="{ECFC027C-F691-43BE-A4DE-24E05A8D14A1}" destId="{58BD4181-4776-404A-9638-323F40B6768E}" srcOrd="0" destOrd="0" presId="urn:microsoft.com/office/officeart/2018/2/layout/IconVerticalSolidList"/>
    <dgm:cxn modelId="{5F9192C6-8D3E-4E7C-98FE-EA0C8594453F}" type="presParOf" srcId="{1FFDC3CD-816E-4B17-9B17-72F8D35524D4}" destId="{7BF57773-13C1-4FE0-8CDC-690E469D5F50}" srcOrd="0" destOrd="0" presId="urn:microsoft.com/office/officeart/2018/2/layout/IconVerticalSolidList"/>
    <dgm:cxn modelId="{79D17B20-3E1A-4601-BFE8-63D249694AA4}" type="presParOf" srcId="{7BF57773-13C1-4FE0-8CDC-690E469D5F50}" destId="{2EE90636-66B4-47F8-8751-7AB7A0016BAE}" srcOrd="0" destOrd="0" presId="urn:microsoft.com/office/officeart/2018/2/layout/IconVerticalSolidList"/>
    <dgm:cxn modelId="{88A7C8CC-8F53-4B62-918E-767643D56B31}" type="presParOf" srcId="{7BF57773-13C1-4FE0-8CDC-690E469D5F50}" destId="{7E0F515D-FF8D-4DBA-89E9-A34B3C85679E}" srcOrd="1" destOrd="0" presId="urn:microsoft.com/office/officeart/2018/2/layout/IconVerticalSolidList"/>
    <dgm:cxn modelId="{95E2FE7A-3EB6-4BD6-A5A9-6C6DA02960D9}" type="presParOf" srcId="{7BF57773-13C1-4FE0-8CDC-690E469D5F50}" destId="{3E8A42AE-1DDF-4AFD-B9B4-81101CC4CF5C}" srcOrd="2" destOrd="0" presId="urn:microsoft.com/office/officeart/2018/2/layout/IconVerticalSolidList"/>
    <dgm:cxn modelId="{E522334A-BC3A-4F31-88D6-B672C08534E9}" type="presParOf" srcId="{7BF57773-13C1-4FE0-8CDC-690E469D5F50}" destId="{58BD4181-4776-404A-9638-323F40B6768E}" srcOrd="3" destOrd="0" presId="urn:microsoft.com/office/officeart/2018/2/layout/IconVerticalSolidList"/>
    <dgm:cxn modelId="{72B8DCB0-C9B4-4E8F-BE4F-82BEB1C5F064}" type="presParOf" srcId="{1FFDC3CD-816E-4B17-9B17-72F8D35524D4}" destId="{F902D86E-B119-4DD4-8C73-6C60EFDA62AC}" srcOrd="1" destOrd="0" presId="urn:microsoft.com/office/officeart/2018/2/layout/IconVerticalSolidList"/>
    <dgm:cxn modelId="{83D8543F-E64F-418B-B819-7829EB2FAF04}" type="presParOf" srcId="{1FFDC3CD-816E-4B17-9B17-72F8D35524D4}" destId="{B87F60D7-DC59-464D-B811-C00742D1B8D6}" srcOrd="2" destOrd="0" presId="urn:microsoft.com/office/officeart/2018/2/layout/IconVerticalSolidList"/>
    <dgm:cxn modelId="{CF353F3A-391A-4115-9892-D88FDBBEE14D}" type="presParOf" srcId="{B87F60D7-DC59-464D-B811-C00742D1B8D6}" destId="{32F39E97-1773-477B-9D38-7926987F3A2E}" srcOrd="0" destOrd="0" presId="urn:microsoft.com/office/officeart/2018/2/layout/IconVerticalSolidList"/>
    <dgm:cxn modelId="{3993ACFF-AB1F-42C9-8B08-60B3CA2377C2}" type="presParOf" srcId="{B87F60D7-DC59-464D-B811-C00742D1B8D6}" destId="{2EA4D891-7751-4352-8A70-6A9AA0C33B89}" srcOrd="1" destOrd="0" presId="urn:microsoft.com/office/officeart/2018/2/layout/IconVerticalSolidList"/>
    <dgm:cxn modelId="{CE373FE4-2B95-432F-9F1B-47AF231CF67C}" type="presParOf" srcId="{B87F60D7-DC59-464D-B811-C00742D1B8D6}" destId="{1792D3DD-0813-44A2-B562-169DDA9526E8}" srcOrd="2" destOrd="0" presId="urn:microsoft.com/office/officeart/2018/2/layout/IconVerticalSolidList"/>
    <dgm:cxn modelId="{29069A44-3B37-49CE-B191-C7A9C1058EF2}" type="presParOf" srcId="{B87F60D7-DC59-464D-B811-C00742D1B8D6}" destId="{E18E143A-7745-455C-A91C-C415C327B77B}" srcOrd="3" destOrd="0" presId="urn:microsoft.com/office/officeart/2018/2/layout/IconVerticalSolidList"/>
    <dgm:cxn modelId="{A36BA891-000A-43F2-A617-D046895EB3E1}" type="presParOf" srcId="{B87F60D7-DC59-464D-B811-C00742D1B8D6}" destId="{A67C8D6D-F707-4972-AE71-E8855C0E437A}" srcOrd="4" destOrd="0" presId="urn:microsoft.com/office/officeart/2018/2/layout/IconVerticalSolidList"/>
    <dgm:cxn modelId="{331FCF38-4170-4FF9-A902-9401119E4BDC}" type="presParOf" srcId="{1FFDC3CD-816E-4B17-9B17-72F8D35524D4}" destId="{99D4021F-D67F-48F6-A2DC-CB6959AEFE87}" srcOrd="3" destOrd="0" presId="urn:microsoft.com/office/officeart/2018/2/layout/IconVerticalSolidList"/>
    <dgm:cxn modelId="{03F25351-30E7-458F-888F-DDBA97CE59CC}" type="presParOf" srcId="{1FFDC3CD-816E-4B17-9B17-72F8D35524D4}" destId="{5A777088-60AD-4B7C-A0BB-33D84EA66767}" srcOrd="4" destOrd="0" presId="urn:microsoft.com/office/officeart/2018/2/layout/IconVerticalSolidList"/>
    <dgm:cxn modelId="{4CE56106-1149-4E84-89BE-380ECD92FB3A}" type="presParOf" srcId="{5A777088-60AD-4B7C-A0BB-33D84EA66767}" destId="{0457E00D-ADC5-4B9B-8DE3-40E317878312}" srcOrd="0" destOrd="0" presId="urn:microsoft.com/office/officeart/2018/2/layout/IconVerticalSolidList"/>
    <dgm:cxn modelId="{92DAE8DB-4DFA-4C2F-B6C6-3229599E3F1D}" type="presParOf" srcId="{5A777088-60AD-4B7C-A0BB-33D84EA66767}" destId="{42014F3E-B811-4B6D-90B1-84F4A24D6123}" srcOrd="1" destOrd="0" presId="urn:microsoft.com/office/officeart/2018/2/layout/IconVerticalSolidList"/>
    <dgm:cxn modelId="{04899890-9FFE-427B-A4B0-2D18A65D6B03}" type="presParOf" srcId="{5A777088-60AD-4B7C-A0BB-33D84EA66767}" destId="{7F6F1100-D2C6-4DAD-BBB8-7B454F59EF20}" srcOrd="2" destOrd="0" presId="urn:microsoft.com/office/officeart/2018/2/layout/IconVerticalSolidList"/>
    <dgm:cxn modelId="{F980742F-C957-43FE-B860-B03A71E9045E}" type="presParOf" srcId="{5A777088-60AD-4B7C-A0BB-33D84EA66767}" destId="{53A2BC77-56E3-437D-BAFD-1283B73DBEBC}" srcOrd="3" destOrd="0" presId="urn:microsoft.com/office/officeart/2018/2/layout/IconVerticalSolidList"/>
    <dgm:cxn modelId="{9B0258CF-4092-4432-8121-7A60B9D8DFF2}" type="presParOf" srcId="{5A777088-60AD-4B7C-A0BB-33D84EA66767}" destId="{A1AA55FE-BFB9-4D69-B825-712446C3D938}" srcOrd="4" destOrd="0" presId="urn:microsoft.com/office/officeart/2018/2/layout/IconVerticalSolidList"/>
    <dgm:cxn modelId="{73F19495-2ACD-430F-AFBD-3E5A6F0CADB6}" type="presParOf" srcId="{1FFDC3CD-816E-4B17-9B17-72F8D35524D4}" destId="{4FA12346-7CCD-4E4C-8F50-F99314E42355}" srcOrd="5" destOrd="0" presId="urn:microsoft.com/office/officeart/2018/2/layout/IconVerticalSolidList"/>
    <dgm:cxn modelId="{E65FA0F7-01BC-4376-A4C3-01448CEDCCCA}" type="presParOf" srcId="{1FFDC3CD-816E-4B17-9B17-72F8D35524D4}" destId="{7133E4F1-1290-499A-8D7E-E291930658E6}" srcOrd="6" destOrd="0" presId="urn:microsoft.com/office/officeart/2018/2/layout/IconVerticalSolidList"/>
    <dgm:cxn modelId="{7EC39D5E-E8E5-493B-897B-98D8E4B465D8}" type="presParOf" srcId="{7133E4F1-1290-499A-8D7E-E291930658E6}" destId="{35AADDAA-A9A3-42FF-82F9-5511D177D693}" srcOrd="0" destOrd="0" presId="urn:microsoft.com/office/officeart/2018/2/layout/IconVerticalSolidList"/>
    <dgm:cxn modelId="{5CFA14C7-9321-4A4A-AB97-0D9A4A06980C}" type="presParOf" srcId="{7133E4F1-1290-499A-8D7E-E291930658E6}" destId="{4829357D-A8C6-4E26-AD61-896C89FEFAC6}" srcOrd="1" destOrd="0" presId="urn:microsoft.com/office/officeart/2018/2/layout/IconVerticalSolidList"/>
    <dgm:cxn modelId="{EE94E46F-65CE-4FDC-B420-1222BDAB9C21}" type="presParOf" srcId="{7133E4F1-1290-499A-8D7E-E291930658E6}" destId="{0C6B2F06-8853-4DF1-B82F-F7F17BD78344}" srcOrd="2" destOrd="0" presId="urn:microsoft.com/office/officeart/2018/2/layout/IconVerticalSolidList"/>
    <dgm:cxn modelId="{8B3F8CB2-5D6D-434C-8BC2-5308719104E4}" type="presParOf" srcId="{7133E4F1-1290-499A-8D7E-E291930658E6}" destId="{60F2384D-B505-4F31-B5AB-F67DFF7145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99F000-6E52-4359-B160-7592D9D88FC2}" type="doc">
      <dgm:prSet loTypeId="urn:microsoft.com/office/officeart/2018/2/layout/IconVerticalSolidList" loCatId="icon" qsTypeId="urn:microsoft.com/office/officeart/2005/8/quickstyle/simple1#24" qsCatId="simple" csTypeId="urn:microsoft.com/office/officeart/2005/8/colors/accent1_2#7" csCatId="accent1" phldr="1"/>
      <dgm:spPr/>
      <dgm:t>
        <a:bodyPr/>
        <a:lstStyle/>
        <a:p>
          <a:endParaRPr lang="en-US"/>
        </a:p>
      </dgm:t>
    </dgm:pt>
    <dgm:pt modelId="{C6062F39-EF9B-4F7D-BB34-00DE948A01B5}">
      <dgm:prSet/>
      <dgm:spPr/>
      <dgm:t>
        <a:bodyPr/>
        <a:lstStyle/>
        <a:p>
          <a:pPr>
            <a:lnSpc>
              <a:spcPct val="100000"/>
            </a:lnSpc>
          </a:pPr>
          <a:r>
            <a:rPr lang="en-GB" b="1" dirty="0"/>
            <a:t>Initial noting/coding</a:t>
          </a:r>
          <a:endParaRPr lang="en-US" dirty="0"/>
        </a:p>
      </dgm:t>
    </dgm:pt>
    <dgm:pt modelId="{13B7E98B-C477-470C-9F9C-0622A22D8A5B}" type="parTrans" cxnId="{EAA55C68-FE7F-4C84-B95B-6596B6508C42}">
      <dgm:prSet/>
      <dgm:spPr/>
      <dgm:t>
        <a:bodyPr/>
        <a:lstStyle/>
        <a:p>
          <a:endParaRPr lang="en-US"/>
        </a:p>
      </dgm:t>
    </dgm:pt>
    <dgm:pt modelId="{C77FF033-8555-455A-B7D1-7FB85D8EA82D}" type="sibTrans" cxnId="{EAA55C68-FE7F-4C84-B95B-6596B6508C42}">
      <dgm:prSet/>
      <dgm:spPr/>
      <dgm:t>
        <a:bodyPr/>
        <a:lstStyle/>
        <a:p>
          <a:endParaRPr lang="en-US"/>
        </a:p>
      </dgm:t>
    </dgm:pt>
    <dgm:pt modelId="{7991D963-8A95-45B0-B21C-0E44EA07D7B4}">
      <dgm:prSet/>
      <dgm:spPr/>
      <dgm:t>
        <a:bodyPr/>
        <a:lstStyle/>
        <a:p>
          <a:pPr>
            <a:lnSpc>
              <a:spcPct val="100000"/>
            </a:lnSpc>
          </a:pPr>
          <a:r>
            <a:rPr lang="en-GB" dirty="0"/>
            <a:t>Detailed and time consuming</a:t>
          </a:r>
          <a:endParaRPr lang="en-US" dirty="0"/>
        </a:p>
      </dgm:t>
    </dgm:pt>
    <dgm:pt modelId="{6C9E4711-82D6-4CAD-BA02-BFF368CD20F1}" type="parTrans" cxnId="{287FF853-3B65-4081-9A8A-E354CFD8E36C}">
      <dgm:prSet/>
      <dgm:spPr/>
      <dgm:t>
        <a:bodyPr/>
        <a:lstStyle/>
        <a:p>
          <a:endParaRPr lang="en-US"/>
        </a:p>
      </dgm:t>
    </dgm:pt>
    <dgm:pt modelId="{D8EDDEDB-6597-464B-B51A-008118CC14FE}" type="sibTrans" cxnId="{287FF853-3B65-4081-9A8A-E354CFD8E36C}">
      <dgm:prSet/>
      <dgm:spPr/>
      <dgm:t>
        <a:bodyPr/>
        <a:lstStyle/>
        <a:p>
          <a:endParaRPr lang="en-US"/>
        </a:p>
      </dgm:t>
    </dgm:pt>
    <dgm:pt modelId="{8389FAE8-B1FC-45CE-8B09-81F5920A8D50}">
      <dgm:prSet/>
      <dgm:spPr/>
      <dgm:t>
        <a:bodyPr/>
        <a:lstStyle/>
        <a:p>
          <a:pPr>
            <a:lnSpc>
              <a:spcPct val="100000"/>
            </a:lnSpc>
          </a:pPr>
          <a:r>
            <a:rPr lang="en-GB"/>
            <a:t>Looking at meanings (semantics) and language use, but at an exploratory level</a:t>
          </a:r>
          <a:endParaRPr lang="en-US"/>
        </a:p>
      </dgm:t>
    </dgm:pt>
    <dgm:pt modelId="{07E9E572-2717-4CFA-A79D-B789C01BF667}" type="parTrans" cxnId="{15412E83-A3ED-4E1D-AE8D-206A40C88A97}">
      <dgm:prSet/>
      <dgm:spPr/>
      <dgm:t>
        <a:bodyPr/>
        <a:lstStyle/>
        <a:p>
          <a:endParaRPr lang="en-US"/>
        </a:p>
      </dgm:t>
    </dgm:pt>
    <dgm:pt modelId="{6C7E1F64-3E41-4CAE-8C44-863D90F9CE1F}" type="sibTrans" cxnId="{15412E83-A3ED-4E1D-AE8D-206A40C88A97}">
      <dgm:prSet/>
      <dgm:spPr/>
      <dgm:t>
        <a:bodyPr/>
        <a:lstStyle/>
        <a:p>
          <a:endParaRPr lang="en-US"/>
        </a:p>
      </dgm:t>
    </dgm:pt>
    <dgm:pt modelId="{2BFC1571-E57B-4158-A5A6-66D46765CA57}">
      <dgm:prSet/>
      <dgm:spPr/>
      <dgm:t>
        <a:bodyPr/>
        <a:lstStyle/>
        <a:p>
          <a:pPr>
            <a:lnSpc>
              <a:spcPct val="100000"/>
            </a:lnSpc>
          </a:pPr>
          <a:r>
            <a:rPr lang="en-GB"/>
            <a:t>You keep an open mind and note anything of interest</a:t>
          </a:r>
          <a:endParaRPr lang="en-US"/>
        </a:p>
      </dgm:t>
    </dgm:pt>
    <dgm:pt modelId="{D7D741B1-77CD-44E4-BFD5-4D4CB0F1A939}" type="parTrans" cxnId="{54EF164B-7261-43C3-A1EA-A659B72BFBC1}">
      <dgm:prSet/>
      <dgm:spPr/>
      <dgm:t>
        <a:bodyPr/>
        <a:lstStyle/>
        <a:p>
          <a:endParaRPr lang="en-US"/>
        </a:p>
      </dgm:t>
    </dgm:pt>
    <dgm:pt modelId="{A5E221D0-A7A6-4722-82D6-1676A83E3125}" type="sibTrans" cxnId="{54EF164B-7261-43C3-A1EA-A659B72BFBC1}">
      <dgm:prSet/>
      <dgm:spPr/>
      <dgm:t>
        <a:bodyPr/>
        <a:lstStyle/>
        <a:p>
          <a:endParaRPr lang="en-US"/>
        </a:p>
      </dgm:t>
    </dgm:pt>
    <dgm:pt modelId="{2605994C-DE60-4EC6-AE19-413A2F7637A2}">
      <dgm:prSet/>
      <dgm:spPr/>
      <dgm:t>
        <a:bodyPr/>
        <a:lstStyle/>
        <a:p>
          <a:pPr>
            <a:lnSpc>
              <a:spcPct val="100000"/>
            </a:lnSpc>
          </a:pPr>
          <a:r>
            <a:rPr lang="en-GB"/>
            <a:t>No rules yet – you have free reign</a:t>
          </a:r>
          <a:endParaRPr lang="en-US"/>
        </a:p>
      </dgm:t>
    </dgm:pt>
    <dgm:pt modelId="{C2CAEA39-C2FE-4962-8B88-E6ED6E19F6D7}" type="parTrans" cxnId="{E9DCEB30-CE18-4B2D-8784-4C7DBED90785}">
      <dgm:prSet/>
      <dgm:spPr/>
      <dgm:t>
        <a:bodyPr/>
        <a:lstStyle/>
        <a:p>
          <a:endParaRPr lang="en-US"/>
        </a:p>
      </dgm:t>
    </dgm:pt>
    <dgm:pt modelId="{7E36972C-A448-4020-BCB4-65B3291311E5}" type="sibTrans" cxnId="{E9DCEB30-CE18-4B2D-8784-4C7DBED90785}">
      <dgm:prSet/>
      <dgm:spPr/>
      <dgm:t>
        <a:bodyPr/>
        <a:lstStyle/>
        <a:p>
          <a:endParaRPr lang="en-US"/>
        </a:p>
      </dgm:t>
    </dgm:pt>
    <dgm:pt modelId="{7DD7096B-FC6F-4FC6-ADC0-4A955345E964}">
      <dgm:prSet/>
      <dgm:spPr/>
      <dgm:t>
        <a:bodyPr/>
        <a:lstStyle/>
        <a:p>
          <a:pPr>
            <a:lnSpc>
              <a:spcPct val="100000"/>
            </a:lnSpc>
          </a:pPr>
          <a:r>
            <a:rPr lang="en-GB"/>
            <a:t>Aim - a comprehensive and detailed set of notes and comments on the data</a:t>
          </a:r>
          <a:endParaRPr lang="en-US"/>
        </a:p>
      </dgm:t>
    </dgm:pt>
    <dgm:pt modelId="{924EF7CC-CD70-431C-B659-0A0D7BF6955D}" type="parTrans" cxnId="{C02A79BC-4B85-4B11-8429-02F1C2F26F65}">
      <dgm:prSet/>
      <dgm:spPr/>
      <dgm:t>
        <a:bodyPr/>
        <a:lstStyle/>
        <a:p>
          <a:endParaRPr lang="en-US"/>
        </a:p>
      </dgm:t>
    </dgm:pt>
    <dgm:pt modelId="{A44553FD-FD79-457A-AFA8-5B19265D4EEB}" type="sibTrans" cxnId="{C02A79BC-4B85-4B11-8429-02F1C2F26F65}">
      <dgm:prSet/>
      <dgm:spPr/>
      <dgm:t>
        <a:bodyPr/>
        <a:lstStyle/>
        <a:p>
          <a:endParaRPr lang="en-US"/>
        </a:p>
      </dgm:t>
    </dgm:pt>
    <dgm:pt modelId="{237F32AF-5511-4DAF-8C82-21126D13887A}" type="pres">
      <dgm:prSet presAssocID="{E599F000-6E52-4359-B160-7592D9D88FC2}" presName="root" presStyleCnt="0">
        <dgm:presLayoutVars>
          <dgm:dir/>
          <dgm:resizeHandles val="exact"/>
        </dgm:presLayoutVars>
      </dgm:prSet>
      <dgm:spPr/>
    </dgm:pt>
    <dgm:pt modelId="{E9FF8A74-FCCA-4878-90D1-4F7BD11050DB}" type="pres">
      <dgm:prSet presAssocID="{C6062F39-EF9B-4F7D-BB34-00DE948A01B5}" presName="compNode" presStyleCnt="0"/>
      <dgm:spPr/>
    </dgm:pt>
    <dgm:pt modelId="{54F91F2A-42C7-4950-B77D-970041558B3C}" type="pres">
      <dgm:prSet presAssocID="{C6062F39-EF9B-4F7D-BB34-00DE948A01B5}" presName="bgRect" presStyleLbl="bgShp" presStyleIdx="0" presStyleCnt="6" custLinFactNeighborY="-24132"/>
      <dgm:spPr/>
    </dgm:pt>
    <dgm:pt modelId="{5C5D196C-D107-490A-BCD4-B4AA175BF223}" type="pres">
      <dgm:prSet presAssocID="{C6062F39-EF9B-4F7D-BB34-00DE948A01B5}"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03B6B65D-962D-4522-8F38-7FC41AD75550}" type="pres">
      <dgm:prSet presAssocID="{C6062F39-EF9B-4F7D-BB34-00DE948A01B5}" presName="spaceRect" presStyleCnt="0"/>
      <dgm:spPr/>
    </dgm:pt>
    <dgm:pt modelId="{6930FB4B-14CC-4500-A827-00E3825FD863}" type="pres">
      <dgm:prSet presAssocID="{C6062F39-EF9B-4F7D-BB34-00DE948A01B5}" presName="parTx" presStyleLbl="revTx" presStyleIdx="0" presStyleCnt="6">
        <dgm:presLayoutVars>
          <dgm:chMax val="0"/>
          <dgm:chPref val="0"/>
        </dgm:presLayoutVars>
      </dgm:prSet>
      <dgm:spPr/>
    </dgm:pt>
    <dgm:pt modelId="{B111F5C8-9EE9-4FCD-9FCA-02493838672E}" type="pres">
      <dgm:prSet presAssocID="{C77FF033-8555-455A-B7D1-7FB85D8EA82D}" presName="sibTrans" presStyleCnt="0"/>
      <dgm:spPr/>
    </dgm:pt>
    <dgm:pt modelId="{AA60AC6B-4BCE-40FA-805E-768EB3F5BA82}" type="pres">
      <dgm:prSet presAssocID="{7991D963-8A95-45B0-B21C-0E44EA07D7B4}" presName="compNode" presStyleCnt="0"/>
      <dgm:spPr/>
    </dgm:pt>
    <dgm:pt modelId="{7F11D783-C678-48B8-9127-3D9AD067CB9D}" type="pres">
      <dgm:prSet presAssocID="{7991D963-8A95-45B0-B21C-0E44EA07D7B4}" presName="bgRect" presStyleLbl="bgShp" presStyleIdx="1" presStyleCnt="6"/>
      <dgm:spPr/>
    </dgm:pt>
    <dgm:pt modelId="{F82590BD-335B-442E-8D64-565A105AC1F7}" type="pres">
      <dgm:prSet presAssocID="{7991D963-8A95-45B0-B21C-0E44EA07D7B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urglass"/>
        </a:ext>
      </dgm:extLst>
    </dgm:pt>
    <dgm:pt modelId="{127DBB96-CAD4-4EFA-ACDE-EB7403E6214C}" type="pres">
      <dgm:prSet presAssocID="{7991D963-8A95-45B0-B21C-0E44EA07D7B4}" presName="spaceRect" presStyleCnt="0"/>
      <dgm:spPr/>
    </dgm:pt>
    <dgm:pt modelId="{F357C36C-BC06-4CA0-9EEC-CD1C75AC8D47}" type="pres">
      <dgm:prSet presAssocID="{7991D963-8A95-45B0-B21C-0E44EA07D7B4}" presName="parTx" presStyleLbl="revTx" presStyleIdx="1" presStyleCnt="6">
        <dgm:presLayoutVars>
          <dgm:chMax val="0"/>
          <dgm:chPref val="0"/>
        </dgm:presLayoutVars>
      </dgm:prSet>
      <dgm:spPr/>
    </dgm:pt>
    <dgm:pt modelId="{C81F41F2-06AC-4A1A-AD87-DBC7D5841BED}" type="pres">
      <dgm:prSet presAssocID="{D8EDDEDB-6597-464B-B51A-008118CC14FE}" presName="sibTrans" presStyleCnt="0"/>
      <dgm:spPr/>
    </dgm:pt>
    <dgm:pt modelId="{11887FCD-703C-4A4E-8B27-89D9498E19D8}" type="pres">
      <dgm:prSet presAssocID="{8389FAE8-B1FC-45CE-8B09-81F5920A8D50}" presName="compNode" presStyleCnt="0"/>
      <dgm:spPr/>
    </dgm:pt>
    <dgm:pt modelId="{F94671A9-E7D7-4DBC-8EF5-7AB18D49134E}" type="pres">
      <dgm:prSet presAssocID="{8389FAE8-B1FC-45CE-8B09-81F5920A8D50}" presName="bgRect" presStyleLbl="bgShp" presStyleIdx="2" presStyleCnt="6"/>
      <dgm:spPr/>
    </dgm:pt>
    <dgm:pt modelId="{6463D835-B6D5-44FE-A70B-3FF464184FCA}" type="pres">
      <dgm:prSet presAssocID="{8389FAE8-B1FC-45CE-8B09-81F5920A8D5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rawing Compass"/>
        </a:ext>
      </dgm:extLst>
    </dgm:pt>
    <dgm:pt modelId="{5FE2B40D-6EF1-4B3D-A605-9D9CF91D109D}" type="pres">
      <dgm:prSet presAssocID="{8389FAE8-B1FC-45CE-8B09-81F5920A8D50}" presName="spaceRect" presStyleCnt="0"/>
      <dgm:spPr/>
    </dgm:pt>
    <dgm:pt modelId="{032CEEAE-A9DB-4356-95A6-46082411968D}" type="pres">
      <dgm:prSet presAssocID="{8389FAE8-B1FC-45CE-8B09-81F5920A8D50}" presName="parTx" presStyleLbl="revTx" presStyleIdx="2" presStyleCnt="6">
        <dgm:presLayoutVars>
          <dgm:chMax val="0"/>
          <dgm:chPref val="0"/>
        </dgm:presLayoutVars>
      </dgm:prSet>
      <dgm:spPr/>
    </dgm:pt>
    <dgm:pt modelId="{BD2E9A08-7200-486C-9486-8E277EF75106}" type="pres">
      <dgm:prSet presAssocID="{6C7E1F64-3E41-4CAE-8C44-863D90F9CE1F}" presName="sibTrans" presStyleCnt="0"/>
      <dgm:spPr/>
    </dgm:pt>
    <dgm:pt modelId="{BB45725C-D14C-4112-9295-96E7AB17D975}" type="pres">
      <dgm:prSet presAssocID="{2BFC1571-E57B-4158-A5A6-66D46765CA57}" presName="compNode" presStyleCnt="0"/>
      <dgm:spPr/>
    </dgm:pt>
    <dgm:pt modelId="{56A4B58B-CD2B-4BC4-894F-68B28CEAFA75}" type="pres">
      <dgm:prSet presAssocID="{2BFC1571-E57B-4158-A5A6-66D46765CA57}" presName="bgRect" presStyleLbl="bgShp" presStyleIdx="3" presStyleCnt="6"/>
      <dgm:spPr/>
    </dgm:pt>
    <dgm:pt modelId="{34193F6D-498B-4211-AD21-D91A586D2EA7}" type="pres">
      <dgm:prSet presAssocID="{2BFC1571-E57B-4158-A5A6-66D46765CA5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ought bubble"/>
        </a:ext>
      </dgm:extLst>
    </dgm:pt>
    <dgm:pt modelId="{8BD0C6EB-CB07-4FB8-8787-696C1FD7A795}" type="pres">
      <dgm:prSet presAssocID="{2BFC1571-E57B-4158-A5A6-66D46765CA57}" presName="spaceRect" presStyleCnt="0"/>
      <dgm:spPr/>
    </dgm:pt>
    <dgm:pt modelId="{BADDF7D5-BF62-4F71-A7AC-021BFA5E948C}" type="pres">
      <dgm:prSet presAssocID="{2BFC1571-E57B-4158-A5A6-66D46765CA57}" presName="parTx" presStyleLbl="revTx" presStyleIdx="3" presStyleCnt="6">
        <dgm:presLayoutVars>
          <dgm:chMax val="0"/>
          <dgm:chPref val="0"/>
        </dgm:presLayoutVars>
      </dgm:prSet>
      <dgm:spPr/>
    </dgm:pt>
    <dgm:pt modelId="{082EC6E0-0846-49DB-BB90-2145BC5418A9}" type="pres">
      <dgm:prSet presAssocID="{A5E221D0-A7A6-4722-82D6-1676A83E3125}" presName="sibTrans" presStyleCnt="0"/>
      <dgm:spPr/>
    </dgm:pt>
    <dgm:pt modelId="{47687374-B225-43CB-B49F-D2213FC95582}" type="pres">
      <dgm:prSet presAssocID="{2605994C-DE60-4EC6-AE19-413A2F7637A2}" presName="compNode" presStyleCnt="0"/>
      <dgm:spPr/>
    </dgm:pt>
    <dgm:pt modelId="{0837EB7E-E623-4741-BF08-3ACA35AA29CA}" type="pres">
      <dgm:prSet presAssocID="{2605994C-DE60-4EC6-AE19-413A2F7637A2}" presName="bgRect" presStyleLbl="bgShp" presStyleIdx="4" presStyleCnt="6"/>
      <dgm:spPr/>
    </dgm:pt>
    <dgm:pt modelId="{3C1FEDAD-34DE-405E-934B-05F3E852D51A}" type="pres">
      <dgm:prSet presAssocID="{2605994C-DE60-4EC6-AE19-413A2F7637A2}"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No sign"/>
        </a:ext>
      </dgm:extLst>
    </dgm:pt>
    <dgm:pt modelId="{01F1C737-B6FD-4EEB-B580-8CE1CB00662C}" type="pres">
      <dgm:prSet presAssocID="{2605994C-DE60-4EC6-AE19-413A2F7637A2}" presName="spaceRect" presStyleCnt="0"/>
      <dgm:spPr/>
    </dgm:pt>
    <dgm:pt modelId="{310BA68A-D2E2-47E5-9B48-4E105BFC219B}" type="pres">
      <dgm:prSet presAssocID="{2605994C-DE60-4EC6-AE19-413A2F7637A2}" presName="parTx" presStyleLbl="revTx" presStyleIdx="4" presStyleCnt="6">
        <dgm:presLayoutVars>
          <dgm:chMax val="0"/>
          <dgm:chPref val="0"/>
        </dgm:presLayoutVars>
      </dgm:prSet>
      <dgm:spPr/>
    </dgm:pt>
    <dgm:pt modelId="{CA208439-DB0C-4F12-BB7E-5608A6BB84CF}" type="pres">
      <dgm:prSet presAssocID="{7E36972C-A448-4020-BCB4-65B3291311E5}" presName="sibTrans" presStyleCnt="0"/>
      <dgm:spPr/>
    </dgm:pt>
    <dgm:pt modelId="{9CA87589-1491-4EAA-918D-D602CF5DD16D}" type="pres">
      <dgm:prSet presAssocID="{7DD7096B-FC6F-4FC6-ADC0-4A955345E964}" presName="compNode" presStyleCnt="0"/>
      <dgm:spPr/>
    </dgm:pt>
    <dgm:pt modelId="{D95003E7-4856-4103-8D2A-5676BB91C689}" type="pres">
      <dgm:prSet presAssocID="{7DD7096B-FC6F-4FC6-ADC0-4A955345E964}" presName="bgRect" presStyleLbl="bgShp" presStyleIdx="5" presStyleCnt="6"/>
      <dgm:spPr/>
    </dgm:pt>
    <dgm:pt modelId="{3AA71DF6-7104-4242-832B-D20E3DE0052B}" type="pres">
      <dgm:prSet presAssocID="{7DD7096B-FC6F-4FC6-ADC0-4A955345E964}"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F7843AD1-2ED5-417D-B0C1-E74216F66983}" type="pres">
      <dgm:prSet presAssocID="{7DD7096B-FC6F-4FC6-ADC0-4A955345E964}" presName="spaceRect" presStyleCnt="0"/>
      <dgm:spPr/>
    </dgm:pt>
    <dgm:pt modelId="{B06B0F07-9F6D-42F4-B3A2-452011479069}" type="pres">
      <dgm:prSet presAssocID="{7DD7096B-FC6F-4FC6-ADC0-4A955345E964}" presName="parTx" presStyleLbl="revTx" presStyleIdx="5" presStyleCnt="6">
        <dgm:presLayoutVars>
          <dgm:chMax val="0"/>
          <dgm:chPref val="0"/>
        </dgm:presLayoutVars>
      </dgm:prSet>
      <dgm:spPr/>
    </dgm:pt>
  </dgm:ptLst>
  <dgm:cxnLst>
    <dgm:cxn modelId="{E9DCEB30-CE18-4B2D-8784-4C7DBED90785}" srcId="{E599F000-6E52-4359-B160-7592D9D88FC2}" destId="{2605994C-DE60-4EC6-AE19-413A2F7637A2}" srcOrd="4" destOrd="0" parTransId="{C2CAEA39-C2FE-4962-8B88-E6ED6E19F6D7}" sibTransId="{7E36972C-A448-4020-BCB4-65B3291311E5}"/>
    <dgm:cxn modelId="{EAA55C68-FE7F-4C84-B95B-6596B6508C42}" srcId="{E599F000-6E52-4359-B160-7592D9D88FC2}" destId="{C6062F39-EF9B-4F7D-BB34-00DE948A01B5}" srcOrd="0" destOrd="0" parTransId="{13B7E98B-C477-470C-9F9C-0622A22D8A5B}" sibTransId="{C77FF033-8555-455A-B7D1-7FB85D8EA82D}"/>
    <dgm:cxn modelId="{7C4E2249-39DD-4BFB-B36A-CF694AC46882}" type="presOf" srcId="{7991D963-8A95-45B0-B21C-0E44EA07D7B4}" destId="{F357C36C-BC06-4CA0-9EEC-CD1C75AC8D47}" srcOrd="0" destOrd="0" presId="urn:microsoft.com/office/officeart/2018/2/layout/IconVerticalSolidList"/>
    <dgm:cxn modelId="{BE4CD34A-2219-4FBA-AA30-C5DA67A67681}" type="presOf" srcId="{2605994C-DE60-4EC6-AE19-413A2F7637A2}" destId="{310BA68A-D2E2-47E5-9B48-4E105BFC219B}" srcOrd="0" destOrd="0" presId="urn:microsoft.com/office/officeart/2018/2/layout/IconVerticalSolidList"/>
    <dgm:cxn modelId="{54EF164B-7261-43C3-A1EA-A659B72BFBC1}" srcId="{E599F000-6E52-4359-B160-7592D9D88FC2}" destId="{2BFC1571-E57B-4158-A5A6-66D46765CA57}" srcOrd="3" destOrd="0" parTransId="{D7D741B1-77CD-44E4-BFD5-4D4CB0F1A939}" sibTransId="{A5E221D0-A7A6-4722-82D6-1676A83E3125}"/>
    <dgm:cxn modelId="{CE13616C-2A9F-497D-B0B6-BFEB6EE73CB4}" type="presOf" srcId="{7DD7096B-FC6F-4FC6-ADC0-4A955345E964}" destId="{B06B0F07-9F6D-42F4-B3A2-452011479069}" srcOrd="0" destOrd="0" presId="urn:microsoft.com/office/officeart/2018/2/layout/IconVerticalSolidList"/>
    <dgm:cxn modelId="{287FF853-3B65-4081-9A8A-E354CFD8E36C}" srcId="{E599F000-6E52-4359-B160-7592D9D88FC2}" destId="{7991D963-8A95-45B0-B21C-0E44EA07D7B4}" srcOrd="1" destOrd="0" parTransId="{6C9E4711-82D6-4CAD-BA02-BFF368CD20F1}" sibTransId="{D8EDDEDB-6597-464B-B51A-008118CC14FE}"/>
    <dgm:cxn modelId="{FD1E9358-A36A-4278-A85B-103104138912}" type="presOf" srcId="{E599F000-6E52-4359-B160-7592D9D88FC2}" destId="{237F32AF-5511-4DAF-8C82-21126D13887A}" srcOrd="0" destOrd="0" presId="urn:microsoft.com/office/officeart/2018/2/layout/IconVerticalSolidList"/>
    <dgm:cxn modelId="{15412E83-A3ED-4E1D-AE8D-206A40C88A97}" srcId="{E599F000-6E52-4359-B160-7592D9D88FC2}" destId="{8389FAE8-B1FC-45CE-8B09-81F5920A8D50}" srcOrd="2" destOrd="0" parTransId="{07E9E572-2717-4CFA-A79D-B789C01BF667}" sibTransId="{6C7E1F64-3E41-4CAE-8C44-863D90F9CE1F}"/>
    <dgm:cxn modelId="{C4B2A884-A473-4EC6-95CF-B04C82642410}" type="presOf" srcId="{C6062F39-EF9B-4F7D-BB34-00DE948A01B5}" destId="{6930FB4B-14CC-4500-A827-00E3825FD863}" srcOrd="0" destOrd="0" presId="urn:microsoft.com/office/officeart/2018/2/layout/IconVerticalSolidList"/>
    <dgm:cxn modelId="{1CB2D399-CA4A-4B59-90E1-CE4E4897C9AA}" type="presOf" srcId="{2BFC1571-E57B-4158-A5A6-66D46765CA57}" destId="{BADDF7D5-BF62-4F71-A7AC-021BFA5E948C}" srcOrd="0" destOrd="0" presId="urn:microsoft.com/office/officeart/2018/2/layout/IconVerticalSolidList"/>
    <dgm:cxn modelId="{C02A79BC-4B85-4B11-8429-02F1C2F26F65}" srcId="{E599F000-6E52-4359-B160-7592D9D88FC2}" destId="{7DD7096B-FC6F-4FC6-ADC0-4A955345E964}" srcOrd="5" destOrd="0" parTransId="{924EF7CC-CD70-431C-B659-0A0D7BF6955D}" sibTransId="{A44553FD-FD79-457A-AFA8-5B19265D4EEB}"/>
    <dgm:cxn modelId="{1C1152F9-C841-4EED-8172-0C3E1479D4B3}" type="presOf" srcId="{8389FAE8-B1FC-45CE-8B09-81F5920A8D50}" destId="{032CEEAE-A9DB-4356-95A6-46082411968D}" srcOrd="0" destOrd="0" presId="urn:microsoft.com/office/officeart/2018/2/layout/IconVerticalSolidList"/>
    <dgm:cxn modelId="{AFE887C2-5A55-4AB3-A03B-712169962DB2}" type="presParOf" srcId="{237F32AF-5511-4DAF-8C82-21126D13887A}" destId="{E9FF8A74-FCCA-4878-90D1-4F7BD11050DB}" srcOrd="0" destOrd="0" presId="urn:microsoft.com/office/officeart/2018/2/layout/IconVerticalSolidList"/>
    <dgm:cxn modelId="{FADC385E-E8CF-466F-83C0-CC1FEA7F7353}" type="presParOf" srcId="{E9FF8A74-FCCA-4878-90D1-4F7BD11050DB}" destId="{54F91F2A-42C7-4950-B77D-970041558B3C}" srcOrd="0" destOrd="0" presId="urn:microsoft.com/office/officeart/2018/2/layout/IconVerticalSolidList"/>
    <dgm:cxn modelId="{1EAFCB9F-DCE7-4C6B-BEA6-5765B09DA6B3}" type="presParOf" srcId="{E9FF8A74-FCCA-4878-90D1-4F7BD11050DB}" destId="{5C5D196C-D107-490A-BCD4-B4AA175BF223}" srcOrd="1" destOrd="0" presId="urn:microsoft.com/office/officeart/2018/2/layout/IconVerticalSolidList"/>
    <dgm:cxn modelId="{E6EFA0F4-4439-4097-B588-C89B7EAB6C73}" type="presParOf" srcId="{E9FF8A74-FCCA-4878-90D1-4F7BD11050DB}" destId="{03B6B65D-962D-4522-8F38-7FC41AD75550}" srcOrd="2" destOrd="0" presId="urn:microsoft.com/office/officeart/2018/2/layout/IconVerticalSolidList"/>
    <dgm:cxn modelId="{D14648E4-D3CD-4A49-A897-3D3891283099}" type="presParOf" srcId="{E9FF8A74-FCCA-4878-90D1-4F7BD11050DB}" destId="{6930FB4B-14CC-4500-A827-00E3825FD863}" srcOrd="3" destOrd="0" presId="urn:microsoft.com/office/officeart/2018/2/layout/IconVerticalSolidList"/>
    <dgm:cxn modelId="{F5022B2E-F877-47D8-98CB-6C9535AAAE86}" type="presParOf" srcId="{237F32AF-5511-4DAF-8C82-21126D13887A}" destId="{B111F5C8-9EE9-4FCD-9FCA-02493838672E}" srcOrd="1" destOrd="0" presId="urn:microsoft.com/office/officeart/2018/2/layout/IconVerticalSolidList"/>
    <dgm:cxn modelId="{6E0EE25D-F896-49D1-8ACD-35343C05F77E}" type="presParOf" srcId="{237F32AF-5511-4DAF-8C82-21126D13887A}" destId="{AA60AC6B-4BCE-40FA-805E-768EB3F5BA82}" srcOrd="2" destOrd="0" presId="urn:microsoft.com/office/officeart/2018/2/layout/IconVerticalSolidList"/>
    <dgm:cxn modelId="{739D7407-E467-4C13-B3BA-42661CBA8A6A}" type="presParOf" srcId="{AA60AC6B-4BCE-40FA-805E-768EB3F5BA82}" destId="{7F11D783-C678-48B8-9127-3D9AD067CB9D}" srcOrd="0" destOrd="0" presId="urn:microsoft.com/office/officeart/2018/2/layout/IconVerticalSolidList"/>
    <dgm:cxn modelId="{5C6EDA4E-05AE-41CF-9C6C-DCAA39E1D238}" type="presParOf" srcId="{AA60AC6B-4BCE-40FA-805E-768EB3F5BA82}" destId="{F82590BD-335B-442E-8D64-565A105AC1F7}" srcOrd="1" destOrd="0" presId="urn:microsoft.com/office/officeart/2018/2/layout/IconVerticalSolidList"/>
    <dgm:cxn modelId="{68746CCB-D2A6-4B24-93FE-759B7A740336}" type="presParOf" srcId="{AA60AC6B-4BCE-40FA-805E-768EB3F5BA82}" destId="{127DBB96-CAD4-4EFA-ACDE-EB7403E6214C}" srcOrd="2" destOrd="0" presId="urn:microsoft.com/office/officeart/2018/2/layout/IconVerticalSolidList"/>
    <dgm:cxn modelId="{8F4E02BC-D172-49AC-938A-F7996BB14C5A}" type="presParOf" srcId="{AA60AC6B-4BCE-40FA-805E-768EB3F5BA82}" destId="{F357C36C-BC06-4CA0-9EEC-CD1C75AC8D47}" srcOrd="3" destOrd="0" presId="urn:microsoft.com/office/officeart/2018/2/layout/IconVerticalSolidList"/>
    <dgm:cxn modelId="{147D27C4-B879-4706-AC17-D219638BB870}" type="presParOf" srcId="{237F32AF-5511-4DAF-8C82-21126D13887A}" destId="{C81F41F2-06AC-4A1A-AD87-DBC7D5841BED}" srcOrd="3" destOrd="0" presId="urn:microsoft.com/office/officeart/2018/2/layout/IconVerticalSolidList"/>
    <dgm:cxn modelId="{D371477A-EB9E-44E8-B417-89F6EE3AE3EE}" type="presParOf" srcId="{237F32AF-5511-4DAF-8C82-21126D13887A}" destId="{11887FCD-703C-4A4E-8B27-89D9498E19D8}" srcOrd="4" destOrd="0" presId="urn:microsoft.com/office/officeart/2018/2/layout/IconVerticalSolidList"/>
    <dgm:cxn modelId="{28B6EFD5-FD26-4105-8EA1-73A8CF71E837}" type="presParOf" srcId="{11887FCD-703C-4A4E-8B27-89D9498E19D8}" destId="{F94671A9-E7D7-4DBC-8EF5-7AB18D49134E}" srcOrd="0" destOrd="0" presId="urn:microsoft.com/office/officeart/2018/2/layout/IconVerticalSolidList"/>
    <dgm:cxn modelId="{6D0348FB-673F-442C-9775-909A3FC96B6E}" type="presParOf" srcId="{11887FCD-703C-4A4E-8B27-89D9498E19D8}" destId="{6463D835-B6D5-44FE-A70B-3FF464184FCA}" srcOrd="1" destOrd="0" presId="urn:microsoft.com/office/officeart/2018/2/layout/IconVerticalSolidList"/>
    <dgm:cxn modelId="{F8BD1DE5-A2DE-4DDC-BB9A-FC1BA2B8F5E8}" type="presParOf" srcId="{11887FCD-703C-4A4E-8B27-89D9498E19D8}" destId="{5FE2B40D-6EF1-4B3D-A605-9D9CF91D109D}" srcOrd="2" destOrd="0" presId="urn:microsoft.com/office/officeart/2018/2/layout/IconVerticalSolidList"/>
    <dgm:cxn modelId="{20B8A416-FB4A-42C3-ABD6-B9D0CE04288E}" type="presParOf" srcId="{11887FCD-703C-4A4E-8B27-89D9498E19D8}" destId="{032CEEAE-A9DB-4356-95A6-46082411968D}" srcOrd="3" destOrd="0" presId="urn:microsoft.com/office/officeart/2018/2/layout/IconVerticalSolidList"/>
    <dgm:cxn modelId="{977CEAC7-C31B-47AA-B23D-CF93ABAE7CA4}" type="presParOf" srcId="{237F32AF-5511-4DAF-8C82-21126D13887A}" destId="{BD2E9A08-7200-486C-9486-8E277EF75106}" srcOrd="5" destOrd="0" presId="urn:microsoft.com/office/officeart/2018/2/layout/IconVerticalSolidList"/>
    <dgm:cxn modelId="{FA4B0430-7E98-4D87-92FA-C40D874BFB85}" type="presParOf" srcId="{237F32AF-5511-4DAF-8C82-21126D13887A}" destId="{BB45725C-D14C-4112-9295-96E7AB17D975}" srcOrd="6" destOrd="0" presId="urn:microsoft.com/office/officeart/2018/2/layout/IconVerticalSolidList"/>
    <dgm:cxn modelId="{0004E829-8FD7-45F0-BB88-F240880E0CB3}" type="presParOf" srcId="{BB45725C-D14C-4112-9295-96E7AB17D975}" destId="{56A4B58B-CD2B-4BC4-894F-68B28CEAFA75}" srcOrd="0" destOrd="0" presId="urn:microsoft.com/office/officeart/2018/2/layout/IconVerticalSolidList"/>
    <dgm:cxn modelId="{AE5E0EB3-C6E0-4266-AAD7-45677F027025}" type="presParOf" srcId="{BB45725C-D14C-4112-9295-96E7AB17D975}" destId="{34193F6D-498B-4211-AD21-D91A586D2EA7}" srcOrd="1" destOrd="0" presId="urn:microsoft.com/office/officeart/2018/2/layout/IconVerticalSolidList"/>
    <dgm:cxn modelId="{A3628362-6B63-4637-9F8E-8E4BAD1F9C04}" type="presParOf" srcId="{BB45725C-D14C-4112-9295-96E7AB17D975}" destId="{8BD0C6EB-CB07-4FB8-8787-696C1FD7A795}" srcOrd="2" destOrd="0" presId="urn:microsoft.com/office/officeart/2018/2/layout/IconVerticalSolidList"/>
    <dgm:cxn modelId="{60B140B4-E080-44C1-A787-F762DEFCC08D}" type="presParOf" srcId="{BB45725C-D14C-4112-9295-96E7AB17D975}" destId="{BADDF7D5-BF62-4F71-A7AC-021BFA5E948C}" srcOrd="3" destOrd="0" presId="urn:microsoft.com/office/officeart/2018/2/layout/IconVerticalSolidList"/>
    <dgm:cxn modelId="{9D715025-0A80-4C46-A104-22B0CA430D16}" type="presParOf" srcId="{237F32AF-5511-4DAF-8C82-21126D13887A}" destId="{082EC6E0-0846-49DB-BB90-2145BC5418A9}" srcOrd="7" destOrd="0" presId="urn:microsoft.com/office/officeart/2018/2/layout/IconVerticalSolidList"/>
    <dgm:cxn modelId="{AD0276FB-E6DD-438C-8E5F-157294499203}" type="presParOf" srcId="{237F32AF-5511-4DAF-8C82-21126D13887A}" destId="{47687374-B225-43CB-B49F-D2213FC95582}" srcOrd="8" destOrd="0" presId="urn:microsoft.com/office/officeart/2018/2/layout/IconVerticalSolidList"/>
    <dgm:cxn modelId="{3C4464EA-8C76-4BE8-8094-4FDD039F6C4F}" type="presParOf" srcId="{47687374-B225-43CB-B49F-D2213FC95582}" destId="{0837EB7E-E623-4741-BF08-3ACA35AA29CA}" srcOrd="0" destOrd="0" presId="urn:microsoft.com/office/officeart/2018/2/layout/IconVerticalSolidList"/>
    <dgm:cxn modelId="{B9DB7D4A-813E-42F8-A004-8F471B699279}" type="presParOf" srcId="{47687374-B225-43CB-B49F-D2213FC95582}" destId="{3C1FEDAD-34DE-405E-934B-05F3E852D51A}" srcOrd="1" destOrd="0" presId="urn:microsoft.com/office/officeart/2018/2/layout/IconVerticalSolidList"/>
    <dgm:cxn modelId="{0B85F83A-6753-4C1B-87E1-45B34C1C9555}" type="presParOf" srcId="{47687374-B225-43CB-B49F-D2213FC95582}" destId="{01F1C737-B6FD-4EEB-B580-8CE1CB00662C}" srcOrd="2" destOrd="0" presId="urn:microsoft.com/office/officeart/2018/2/layout/IconVerticalSolidList"/>
    <dgm:cxn modelId="{9A4EE947-118F-4DAE-B6BB-8DC38BC5C446}" type="presParOf" srcId="{47687374-B225-43CB-B49F-D2213FC95582}" destId="{310BA68A-D2E2-47E5-9B48-4E105BFC219B}" srcOrd="3" destOrd="0" presId="urn:microsoft.com/office/officeart/2018/2/layout/IconVerticalSolidList"/>
    <dgm:cxn modelId="{824077FE-E7E5-4643-8850-F2E100887539}" type="presParOf" srcId="{237F32AF-5511-4DAF-8C82-21126D13887A}" destId="{CA208439-DB0C-4F12-BB7E-5608A6BB84CF}" srcOrd="9" destOrd="0" presId="urn:microsoft.com/office/officeart/2018/2/layout/IconVerticalSolidList"/>
    <dgm:cxn modelId="{CBF2BC97-C79B-4B12-9233-3A162445FCC5}" type="presParOf" srcId="{237F32AF-5511-4DAF-8C82-21126D13887A}" destId="{9CA87589-1491-4EAA-918D-D602CF5DD16D}" srcOrd="10" destOrd="0" presId="urn:microsoft.com/office/officeart/2018/2/layout/IconVerticalSolidList"/>
    <dgm:cxn modelId="{E2BB8CAB-6CC0-448F-9615-BF2E21D8005F}" type="presParOf" srcId="{9CA87589-1491-4EAA-918D-D602CF5DD16D}" destId="{D95003E7-4856-4103-8D2A-5676BB91C689}" srcOrd="0" destOrd="0" presId="urn:microsoft.com/office/officeart/2018/2/layout/IconVerticalSolidList"/>
    <dgm:cxn modelId="{7E3DC51E-2051-4D56-A407-9CDB81D4E254}" type="presParOf" srcId="{9CA87589-1491-4EAA-918D-D602CF5DD16D}" destId="{3AA71DF6-7104-4242-832B-D20E3DE0052B}" srcOrd="1" destOrd="0" presId="urn:microsoft.com/office/officeart/2018/2/layout/IconVerticalSolidList"/>
    <dgm:cxn modelId="{BAD2A2AA-D192-48F1-AB88-930F9035A53D}" type="presParOf" srcId="{9CA87589-1491-4EAA-918D-D602CF5DD16D}" destId="{F7843AD1-2ED5-417D-B0C1-E74216F66983}" srcOrd="2" destOrd="0" presId="urn:microsoft.com/office/officeart/2018/2/layout/IconVerticalSolidList"/>
    <dgm:cxn modelId="{7B7810C8-6FEE-4BDC-B34D-B985C3307030}" type="presParOf" srcId="{9CA87589-1491-4EAA-918D-D602CF5DD16D}" destId="{B06B0F07-9F6D-42F4-B3A2-4520114790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5ECE10-FB07-45EA-AE3C-243A8DBB806A}" type="doc">
      <dgm:prSet loTypeId="urn:microsoft.com/office/officeart/2018/2/layout/IconVerticalSolidList" loCatId="icon" qsTypeId="urn:microsoft.com/office/officeart/2005/8/quickstyle/simple1#25" qsCatId="simple" csTypeId="urn:microsoft.com/office/officeart/2005/8/colors/accent1_2#8" csCatId="accent1" phldr="1"/>
      <dgm:spPr/>
      <dgm:t>
        <a:bodyPr/>
        <a:lstStyle/>
        <a:p>
          <a:endParaRPr lang="en-US"/>
        </a:p>
      </dgm:t>
    </dgm:pt>
    <dgm:pt modelId="{EBFB5542-5441-4FFB-AEAD-8ABB3B1A25EA}">
      <dgm:prSet/>
      <dgm:spPr/>
      <dgm:t>
        <a:bodyPr/>
        <a:lstStyle/>
        <a:p>
          <a:pPr>
            <a:lnSpc>
              <a:spcPct val="100000"/>
            </a:lnSpc>
          </a:pPr>
          <a:r>
            <a:rPr lang="en-GB" dirty="0"/>
            <a:t>Some parts of the interview will be richer than others, and you’ll make many more notes about these sections</a:t>
          </a:r>
          <a:endParaRPr lang="en-US" dirty="0"/>
        </a:p>
      </dgm:t>
    </dgm:pt>
    <dgm:pt modelId="{B6C7045B-8612-435A-A119-F8DC248C3760}" type="parTrans" cxnId="{CAD25286-C9E9-4132-8C63-91EF363202E3}">
      <dgm:prSet/>
      <dgm:spPr/>
      <dgm:t>
        <a:bodyPr/>
        <a:lstStyle/>
        <a:p>
          <a:endParaRPr lang="en-US"/>
        </a:p>
      </dgm:t>
    </dgm:pt>
    <dgm:pt modelId="{9407BAAC-20B9-4EEB-9140-7D47C1559816}" type="sibTrans" cxnId="{CAD25286-C9E9-4132-8C63-91EF363202E3}">
      <dgm:prSet/>
      <dgm:spPr/>
      <dgm:t>
        <a:bodyPr/>
        <a:lstStyle/>
        <a:p>
          <a:endParaRPr lang="en-US"/>
        </a:p>
      </dgm:t>
    </dgm:pt>
    <dgm:pt modelId="{9DCC493F-7F73-417A-8750-EBD9ED888348}">
      <dgm:prSet/>
      <dgm:spPr/>
      <dgm:t>
        <a:bodyPr/>
        <a:lstStyle/>
        <a:p>
          <a:pPr>
            <a:lnSpc>
              <a:spcPct val="100000"/>
            </a:lnSpc>
          </a:pPr>
          <a:r>
            <a:rPr lang="en-GB"/>
            <a:t>Descriptive core of comments - clear phenomenological focus</a:t>
          </a:r>
          <a:endParaRPr lang="en-US"/>
        </a:p>
      </dgm:t>
    </dgm:pt>
    <dgm:pt modelId="{0A50B83B-7C44-4388-8B16-778590819ED0}" type="parTrans" cxnId="{00A7B539-93E7-4E77-AC89-99CDE6EF022F}">
      <dgm:prSet/>
      <dgm:spPr/>
      <dgm:t>
        <a:bodyPr/>
        <a:lstStyle/>
        <a:p>
          <a:endParaRPr lang="en-US"/>
        </a:p>
      </dgm:t>
    </dgm:pt>
    <dgm:pt modelId="{72584CAE-56C4-4C84-979E-DCD2B488662D}" type="sibTrans" cxnId="{00A7B539-93E7-4E77-AC89-99CDE6EF022F}">
      <dgm:prSet/>
      <dgm:spPr/>
      <dgm:t>
        <a:bodyPr/>
        <a:lstStyle/>
        <a:p>
          <a:endParaRPr lang="en-US"/>
        </a:p>
      </dgm:t>
    </dgm:pt>
    <dgm:pt modelId="{199D4C9C-98A7-46EC-8FFC-1FE11387620C}">
      <dgm:prSet/>
      <dgm:spPr/>
      <dgm:t>
        <a:bodyPr/>
        <a:lstStyle/>
        <a:p>
          <a:pPr>
            <a:lnSpc>
              <a:spcPct val="100000"/>
            </a:lnSpc>
          </a:pPr>
          <a:r>
            <a:rPr lang="en-GB" dirty="0"/>
            <a:t>Things that matter to them</a:t>
          </a:r>
          <a:endParaRPr lang="en-US" dirty="0"/>
        </a:p>
      </dgm:t>
    </dgm:pt>
    <dgm:pt modelId="{F9EA252B-D71C-4313-A383-86F26EDEDF8D}" type="parTrans" cxnId="{9533E0BE-3CA9-44AE-B089-6E87FC0DA756}">
      <dgm:prSet/>
      <dgm:spPr/>
      <dgm:t>
        <a:bodyPr/>
        <a:lstStyle/>
        <a:p>
          <a:endParaRPr lang="en-US"/>
        </a:p>
      </dgm:t>
    </dgm:pt>
    <dgm:pt modelId="{690CE493-EEA7-43A2-8940-87E4C2A5FAC0}" type="sibTrans" cxnId="{9533E0BE-3CA9-44AE-B089-6E87FC0DA756}">
      <dgm:prSet/>
      <dgm:spPr/>
      <dgm:t>
        <a:bodyPr/>
        <a:lstStyle/>
        <a:p>
          <a:endParaRPr lang="en-US"/>
        </a:p>
      </dgm:t>
    </dgm:pt>
    <dgm:pt modelId="{148F5917-94F2-4AF0-A5A4-C9FBC72E0062}">
      <dgm:prSet/>
      <dgm:spPr/>
      <dgm:t>
        <a:bodyPr/>
        <a:lstStyle/>
        <a:p>
          <a:pPr>
            <a:lnSpc>
              <a:spcPct val="100000"/>
            </a:lnSpc>
          </a:pPr>
          <a:r>
            <a:rPr lang="en-GB"/>
            <a:t>Meaning of those things for the participant</a:t>
          </a:r>
          <a:endParaRPr lang="en-US" dirty="0"/>
        </a:p>
      </dgm:t>
    </dgm:pt>
    <dgm:pt modelId="{15721B0D-654A-4F42-A2C8-A9DC135F00B1}" type="parTrans" cxnId="{83D86F60-10C0-4934-8CE9-6EA85F254F2A}">
      <dgm:prSet/>
      <dgm:spPr/>
      <dgm:t>
        <a:bodyPr/>
        <a:lstStyle/>
        <a:p>
          <a:endParaRPr lang="en-US"/>
        </a:p>
      </dgm:t>
    </dgm:pt>
    <dgm:pt modelId="{3E22A699-7EF5-469F-B0C3-E0F38FDEB27E}" type="sibTrans" cxnId="{83D86F60-10C0-4934-8CE9-6EA85F254F2A}">
      <dgm:prSet/>
      <dgm:spPr/>
      <dgm:t>
        <a:bodyPr/>
        <a:lstStyle/>
        <a:p>
          <a:endParaRPr lang="en-US"/>
        </a:p>
      </dgm:t>
    </dgm:pt>
    <dgm:pt modelId="{39F6B3FC-3D0D-439A-82B4-1E52E0EADD06}" type="pres">
      <dgm:prSet presAssocID="{CA5ECE10-FB07-45EA-AE3C-243A8DBB806A}" presName="root" presStyleCnt="0">
        <dgm:presLayoutVars>
          <dgm:dir/>
          <dgm:resizeHandles val="exact"/>
        </dgm:presLayoutVars>
      </dgm:prSet>
      <dgm:spPr/>
    </dgm:pt>
    <dgm:pt modelId="{4F7DFE13-1555-450F-889B-A38DCF73EE7B}" type="pres">
      <dgm:prSet presAssocID="{EBFB5542-5441-4FFB-AEAD-8ABB3B1A25EA}" presName="compNode" presStyleCnt="0"/>
      <dgm:spPr/>
    </dgm:pt>
    <dgm:pt modelId="{0BACFD32-92A1-4EF3-84E3-2AA0AA77D00A}" type="pres">
      <dgm:prSet presAssocID="{EBFB5542-5441-4FFB-AEAD-8ABB3B1A25EA}" presName="bgRect" presStyleLbl="bgShp" presStyleIdx="0" presStyleCnt="2"/>
      <dgm:spPr/>
    </dgm:pt>
    <dgm:pt modelId="{82179B20-1CCE-4E50-A3AA-9BAB49EE3EFA}" type="pres">
      <dgm:prSet presAssocID="{EBFB5542-5441-4FFB-AEAD-8ABB3B1A25E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Quotes"/>
        </a:ext>
      </dgm:extLst>
    </dgm:pt>
    <dgm:pt modelId="{EB271BB5-E36C-4660-A0E7-0908AD855D26}" type="pres">
      <dgm:prSet presAssocID="{EBFB5542-5441-4FFB-AEAD-8ABB3B1A25EA}" presName="spaceRect" presStyleCnt="0"/>
      <dgm:spPr/>
    </dgm:pt>
    <dgm:pt modelId="{F2ED02E6-4265-4412-88A8-A787F1C5F15C}" type="pres">
      <dgm:prSet presAssocID="{EBFB5542-5441-4FFB-AEAD-8ABB3B1A25EA}" presName="parTx" presStyleLbl="revTx" presStyleIdx="0" presStyleCnt="3">
        <dgm:presLayoutVars>
          <dgm:chMax val="0"/>
          <dgm:chPref val="0"/>
        </dgm:presLayoutVars>
      </dgm:prSet>
      <dgm:spPr/>
    </dgm:pt>
    <dgm:pt modelId="{F14E1442-0A50-4FF1-AD72-3626EF3F7352}" type="pres">
      <dgm:prSet presAssocID="{9407BAAC-20B9-4EEB-9140-7D47C1559816}" presName="sibTrans" presStyleCnt="0"/>
      <dgm:spPr/>
    </dgm:pt>
    <dgm:pt modelId="{B2B75FD3-1310-4371-BAF9-3F98EFC73E81}" type="pres">
      <dgm:prSet presAssocID="{9DCC493F-7F73-417A-8750-EBD9ED888348}" presName="compNode" presStyleCnt="0"/>
      <dgm:spPr/>
    </dgm:pt>
    <dgm:pt modelId="{B46FECE6-CE62-41CC-B077-861FCC726C97}" type="pres">
      <dgm:prSet presAssocID="{9DCC493F-7F73-417A-8750-EBD9ED888348}" presName="bgRect" presStyleLbl="bgShp" presStyleIdx="1" presStyleCnt="2"/>
      <dgm:spPr/>
    </dgm:pt>
    <dgm:pt modelId="{91546222-FF33-4CAD-9FE0-3C3799BAE7AB}" type="pres">
      <dgm:prSet presAssocID="{9DCC493F-7F73-417A-8750-EBD9ED88834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FD988A1F-1760-4B66-A8F2-4FDB90A78148}" type="pres">
      <dgm:prSet presAssocID="{9DCC493F-7F73-417A-8750-EBD9ED888348}" presName="spaceRect" presStyleCnt="0"/>
      <dgm:spPr/>
    </dgm:pt>
    <dgm:pt modelId="{1588CF69-540C-4C8A-A8A5-6E9DAE2BCFCE}" type="pres">
      <dgm:prSet presAssocID="{9DCC493F-7F73-417A-8750-EBD9ED888348}" presName="parTx" presStyleLbl="revTx" presStyleIdx="1" presStyleCnt="3">
        <dgm:presLayoutVars>
          <dgm:chMax val="0"/>
          <dgm:chPref val="0"/>
        </dgm:presLayoutVars>
      </dgm:prSet>
      <dgm:spPr/>
    </dgm:pt>
    <dgm:pt modelId="{438A6604-0BBC-41F7-86E2-61FC7358B3AC}" type="pres">
      <dgm:prSet presAssocID="{9DCC493F-7F73-417A-8750-EBD9ED888348}" presName="desTx" presStyleLbl="revTx" presStyleIdx="2" presStyleCnt="3">
        <dgm:presLayoutVars/>
      </dgm:prSet>
      <dgm:spPr/>
    </dgm:pt>
  </dgm:ptLst>
  <dgm:cxnLst>
    <dgm:cxn modelId="{7129761E-44DC-460B-9C59-DC4968279934}" type="presOf" srcId="{9DCC493F-7F73-417A-8750-EBD9ED888348}" destId="{1588CF69-540C-4C8A-A8A5-6E9DAE2BCFCE}" srcOrd="0" destOrd="0" presId="urn:microsoft.com/office/officeart/2018/2/layout/IconVerticalSolidList"/>
    <dgm:cxn modelId="{00A7B539-93E7-4E77-AC89-99CDE6EF022F}" srcId="{CA5ECE10-FB07-45EA-AE3C-243A8DBB806A}" destId="{9DCC493F-7F73-417A-8750-EBD9ED888348}" srcOrd="1" destOrd="0" parTransId="{0A50B83B-7C44-4388-8B16-778590819ED0}" sibTransId="{72584CAE-56C4-4C84-979E-DCD2B488662D}"/>
    <dgm:cxn modelId="{83D86F60-10C0-4934-8CE9-6EA85F254F2A}" srcId="{9DCC493F-7F73-417A-8750-EBD9ED888348}" destId="{148F5917-94F2-4AF0-A5A4-C9FBC72E0062}" srcOrd="1" destOrd="0" parTransId="{15721B0D-654A-4F42-A2C8-A9DC135F00B1}" sibTransId="{3E22A699-7EF5-469F-B0C3-E0F38FDEB27E}"/>
    <dgm:cxn modelId="{59417F57-0657-43D6-9313-527D4AC7095D}" type="presOf" srcId="{EBFB5542-5441-4FFB-AEAD-8ABB3B1A25EA}" destId="{F2ED02E6-4265-4412-88A8-A787F1C5F15C}" srcOrd="0" destOrd="0" presId="urn:microsoft.com/office/officeart/2018/2/layout/IconVerticalSolidList"/>
    <dgm:cxn modelId="{CAD25286-C9E9-4132-8C63-91EF363202E3}" srcId="{CA5ECE10-FB07-45EA-AE3C-243A8DBB806A}" destId="{EBFB5542-5441-4FFB-AEAD-8ABB3B1A25EA}" srcOrd="0" destOrd="0" parTransId="{B6C7045B-8612-435A-A119-F8DC248C3760}" sibTransId="{9407BAAC-20B9-4EEB-9140-7D47C1559816}"/>
    <dgm:cxn modelId="{21D253BA-9A9B-49A2-A5A4-3DE82175CB40}" type="presOf" srcId="{CA5ECE10-FB07-45EA-AE3C-243A8DBB806A}" destId="{39F6B3FC-3D0D-439A-82B4-1E52E0EADD06}" srcOrd="0" destOrd="0" presId="urn:microsoft.com/office/officeart/2018/2/layout/IconVerticalSolidList"/>
    <dgm:cxn modelId="{3F6830BC-A3A6-44FF-B40A-E365A42B1BA4}" type="presOf" srcId="{148F5917-94F2-4AF0-A5A4-C9FBC72E0062}" destId="{438A6604-0BBC-41F7-86E2-61FC7358B3AC}" srcOrd="0" destOrd="1" presId="urn:microsoft.com/office/officeart/2018/2/layout/IconVerticalSolidList"/>
    <dgm:cxn modelId="{9533E0BE-3CA9-44AE-B089-6E87FC0DA756}" srcId="{9DCC493F-7F73-417A-8750-EBD9ED888348}" destId="{199D4C9C-98A7-46EC-8FFC-1FE11387620C}" srcOrd="0" destOrd="0" parTransId="{F9EA252B-D71C-4313-A383-86F26EDEDF8D}" sibTransId="{690CE493-EEA7-43A2-8940-87E4C2A5FAC0}"/>
    <dgm:cxn modelId="{ED0BE5CA-05F7-44B1-8AEC-5C387C2338AE}" type="presOf" srcId="{199D4C9C-98A7-46EC-8FFC-1FE11387620C}" destId="{438A6604-0BBC-41F7-86E2-61FC7358B3AC}" srcOrd="0" destOrd="0" presId="urn:microsoft.com/office/officeart/2018/2/layout/IconVerticalSolidList"/>
    <dgm:cxn modelId="{AEE2F2C5-114D-4D7F-A598-B48CE9AECDA5}" type="presParOf" srcId="{39F6B3FC-3D0D-439A-82B4-1E52E0EADD06}" destId="{4F7DFE13-1555-450F-889B-A38DCF73EE7B}" srcOrd="0" destOrd="0" presId="urn:microsoft.com/office/officeart/2018/2/layout/IconVerticalSolidList"/>
    <dgm:cxn modelId="{0F1F0423-030C-4679-B777-989F4AD51408}" type="presParOf" srcId="{4F7DFE13-1555-450F-889B-A38DCF73EE7B}" destId="{0BACFD32-92A1-4EF3-84E3-2AA0AA77D00A}" srcOrd="0" destOrd="0" presId="urn:microsoft.com/office/officeart/2018/2/layout/IconVerticalSolidList"/>
    <dgm:cxn modelId="{0C442789-BD5B-40F3-8983-2E93B39A69FB}" type="presParOf" srcId="{4F7DFE13-1555-450F-889B-A38DCF73EE7B}" destId="{82179B20-1CCE-4E50-A3AA-9BAB49EE3EFA}" srcOrd="1" destOrd="0" presId="urn:microsoft.com/office/officeart/2018/2/layout/IconVerticalSolidList"/>
    <dgm:cxn modelId="{CAEEC2D2-DD7B-4EAF-8811-F15C7A34FCFE}" type="presParOf" srcId="{4F7DFE13-1555-450F-889B-A38DCF73EE7B}" destId="{EB271BB5-E36C-4660-A0E7-0908AD855D26}" srcOrd="2" destOrd="0" presId="urn:microsoft.com/office/officeart/2018/2/layout/IconVerticalSolidList"/>
    <dgm:cxn modelId="{32C5D49A-7646-4787-A837-C096C64698E0}" type="presParOf" srcId="{4F7DFE13-1555-450F-889B-A38DCF73EE7B}" destId="{F2ED02E6-4265-4412-88A8-A787F1C5F15C}" srcOrd="3" destOrd="0" presId="urn:microsoft.com/office/officeart/2018/2/layout/IconVerticalSolidList"/>
    <dgm:cxn modelId="{C4679C07-6F23-48F5-8838-B4C79BC04C66}" type="presParOf" srcId="{39F6B3FC-3D0D-439A-82B4-1E52E0EADD06}" destId="{F14E1442-0A50-4FF1-AD72-3626EF3F7352}" srcOrd="1" destOrd="0" presId="urn:microsoft.com/office/officeart/2018/2/layout/IconVerticalSolidList"/>
    <dgm:cxn modelId="{3456D16E-D315-468B-BFA6-509DFE01D9F3}" type="presParOf" srcId="{39F6B3FC-3D0D-439A-82B4-1E52E0EADD06}" destId="{B2B75FD3-1310-4371-BAF9-3F98EFC73E81}" srcOrd="2" destOrd="0" presId="urn:microsoft.com/office/officeart/2018/2/layout/IconVerticalSolidList"/>
    <dgm:cxn modelId="{8C18BA69-5749-4F04-9742-133E59A78143}" type="presParOf" srcId="{B2B75FD3-1310-4371-BAF9-3F98EFC73E81}" destId="{B46FECE6-CE62-41CC-B077-861FCC726C97}" srcOrd="0" destOrd="0" presId="urn:microsoft.com/office/officeart/2018/2/layout/IconVerticalSolidList"/>
    <dgm:cxn modelId="{BA8C1B80-290C-4D7B-9D07-9F15EAEF0A9C}" type="presParOf" srcId="{B2B75FD3-1310-4371-BAF9-3F98EFC73E81}" destId="{91546222-FF33-4CAD-9FE0-3C3799BAE7AB}" srcOrd="1" destOrd="0" presId="urn:microsoft.com/office/officeart/2018/2/layout/IconVerticalSolidList"/>
    <dgm:cxn modelId="{5AAAB038-219A-4DF4-9A76-59D793335EE9}" type="presParOf" srcId="{B2B75FD3-1310-4371-BAF9-3F98EFC73E81}" destId="{FD988A1F-1760-4B66-A8F2-4FDB90A78148}" srcOrd="2" destOrd="0" presId="urn:microsoft.com/office/officeart/2018/2/layout/IconVerticalSolidList"/>
    <dgm:cxn modelId="{6DD0C4ED-B6EE-40C6-8D9E-E3D4E4CBBD44}" type="presParOf" srcId="{B2B75FD3-1310-4371-BAF9-3F98EFC73E81}" destId="{1588CF69-540C-4C8A-A8A5-6E9DAE2BCFCE}" srcOrd="3" destOrd="0" presId="urn:microsoft.com/office/officeart/2018/2/layout/IconVerticalSolidList"/>
    <dgm:cxn modelId="{0A56A1BF-ECF1-4764-A54A-D29AB2DA8657}" type="presParOf" srcId="{B2B75FD3-1310-4371-BAF9-3F98EFC73E81}" destId="{438A6604-0BBC-41F7-86E2-61FC7358B3AC}"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B32855-51BA-40E1-B5FE-DC1A3EA75D02}" type="doc">
      <dgm:prSet loTypeId="urn:microsoft.com/office/officeart/2018/2/layout/IconVerticalSolidList" loCatId="icon" qsTypeId="urn:microsoft.com/office/officeart/2005/8/quickstyle/simple1#26" qsCatId="simple" csTypeId="urn:microsoft.com/office/officeart/2018/5/colors/Iconchunking_neutralbg_colorful1" csCatId="colorful" phldr="1"/>
      <dgm:spPr/>
      <dgm:t>
        <a:bodyPr/>
        <a:lstStyle/>
        <a:p>
          <a:endParaRPr lang="en-US"/>
        </a:p>
      </dgm:t>
    </dgm:pt>
    <dgm:pt modelId="{196B84B2-73F8-498B-9736-ED22FF1467B3}">
      <dgm:prSet/>
      <dgm:spPr/>
      <dgm:t>
        <a:bodyPr/>
        <a:lstStyle/>
        <a:p>
          <a:r>
            <a:rPr lang="en-GB"/>
            <a:t>Reading and re-reading; familiarising self with transcript</a:t>
          </a:r>
          <a:endParaRPr lang="en-US"/>
        </a:p>
      </dgm:t>
    </dgm:pt>
    <dgm:pt modelId="{64CCBA83-F1FC-4246-87CD-0CE829AC0C41}" type="parTrans" cxnId="{B17291EB-63EF-468B-9242-5F7AAFBD9672}">
      <dgm:prSet/>
      <dgm:spPr/>
      <dgm:t>
        <a:bodyPr/>
        <a:lstStyle/>
        <a:p>
          <a:endParaRPr lang="en-US"/>
        </a:p>
      </dgm:t>
    </dgm:pt>
    <dgm:pt modelId="{7C8BA2C2-8D88-4632-AAF4-069D2E54D304}" type="sibTrans" cxnId="{B17291EB-63EF-468B-9242-5F7AAFBD9672}">
      <dgm:prSet/>
      <dgm:spPr/>
      <dgm:t>
        <a:bodyPr/>
        <a:lstStyle/>
        <a:p>
          <a:endParaRPr lang="en-US"/>
        </a:p>
      </dgm:t>
    </dgm:pt>
    <dgm:pt modelId="{310A9B4D-6947-4448-B898-86217B76D1E6}">
      <dgm:prSet/>
      <dgm:spPr/>
      <dgm:t>
        <a:bodyPr/>
        <a:lstStyle/>
        <a:p>
          <a:r>
            <a:rPr lang="en-GB"/>
            <a:t>Initial coding</a:t>
          </a:r>
          <a:endParaRPr lang="en-US"/>
        </a:p>
      </dgm:t>
    </dgm:pt>
    <dgm:pt modelId="{90480E3D-BC2D-4982-9E94-C35B11D5AA16}" type="parTrans" cxnId="{0171A900-8C96-4542-B39B-FD0A9A7BF64B}">
      <dgm:prSet/>
      <dgm:spPr/>
      <dgm:t>
        <a:bodyPr/>
        <a:lstStyle/>
        <a:p>
          <a:endParaRPr lang="en-US"/>
        </a:p>
      </dgm:t>
    </dgm:pt>
    <dgm:pt modelId="{089229FC-02DA-472C-A14D-40A3244E311B}" type="sibTrans" cxnId="{0171A900-8C96-4542-B39B-FD0A9A7BF64B}">
      <dgm:prSet/>
      <dgm:spPr/>
      <dgm:t>
        <a:bodyPr/>
        <a:lstStyle/>
        <a:p>
          <a:endParaRPr lang="en-US"/>
        </a:p>
      </dgm:t>
    </dgm:pt>
    <dgm:pt modelId="{028ED148-BFCB-4522-8C44-B05A3D15EF13}">
      <dgm:prSet/>
      <dgm:spPr/>
      <dgm:t>
        <a:bodyPr/>
        <a:lstStyle/>
        <a:p>
          <a:r>
            <a:rPr lang="en-GB"/>
            <a:t>Develop interpreted </a:t>
          </a:r>
          <a:r>
            <a:rPr lang="en-GB" dirty="0"/>
            <a:t>themes using coding/notes</a:t>
          </a:r>
          <a:endParaRPr lang="en-US" dirty="0"/>
        </a:p>
      </dgm:t>
    </dgm:pt>
    <dgm:pt modelId="{AF6BCD40-BD1E-4942-8ABF-97C27018CD2E}" type="parTrans" cxnId="{00A8D922-60EB-4BA9-A8E3-6679C7E4FEA2}">
      <dgm:prSet/>
      <dgm:spPr/>
      <dgm:t>
        <a:bodyPr/>
        <a:lstStyle/>
        <a:p>
          <a:endParaRPr lang="en-US"/>
        </a:p>
      </dgm:t>
    </dgm:pt>
    <dgm:pt modelId="{99E76DFD-B755-4F62-9B0F-29B139D03D24}" type="sibTrans" cxnId="{00A8D922-60EB-4BA9-A8E3-6679C7E4FEA2}">
      <dgm:prSet/>
      <dgm:spPr/>
      <dgm:t>
        <a:bodyPr/>
        <a:lstStyle/>
        <a:p>
          <a:endParaRPr lang="en-US"/>
        </a:p>
      </dgm:t>
    </dgm:pt>
    <dgm:pt modelId="{097CEE87-7BAC-4CE8-B8F9-864BF27E6723}">
      <dgm:prSet/>
      <dgm:spPr/>
      <dgm:t>
        <a:bodyPr/>
        <a:lstStyle/>
        <a:p>
          <a:r>
            <a:rPr lang="en-GB"/>
            <a:t>Connecting themes / clustering themes</a:t>
          </a:r>
          <a:endParaRPr lang="en-US"/>
        </a:p>
      </dgm:t>
    </dgm:pt>
    <dgm:pt modelId="{FD2083F7-40E4-4F64-8C5E-7E3FDF9DD030}" type="parTrans" cxnId="{1E4340D9-9864-4845-9997-540E92D0216A}">
      <dgm:prSet/>
      <dgm:spPr/>
      <dgm:t>
        <a:bodyPr/>
        <a:lstStyle/>
        <a:p>
          <a:endParaRPr lang="en-US"/>
        </a:p>
      </dgm:t>
    </dgm:pt>
    <dgm:pt modelId="{1679F9C0-EBAD-4D84-B2E8-722093966B39}" type="sibTrans" cxnId="{1E4340D9-9864-4845-9997-540E92D0216A}">
      <dgm:prSet/>
      <dgm:spPr/>
      <dgm:t>
        <a:bodyPr/>
        <a:lstStyle/>
        <a:p>
          <a:endParaRPr lang="en-US"/>
        </a:p>
      </dgm:t>
    </dgm:pt>
    <dgm:pt modelId="{3F56F72D-EFB7-4940-B680-2ADAA20BB005}">
      <dgm:prSet/>
      <dgm:spPr/>
      <dgm:t>
        <a:bodyPr/>
        <a:lstStyle/>
        <a:p>
          <a:r>
            <a:rPr lang="en-GB"/>
            <a:t>Repeat for each additional transcript and compare themes between transcripts</a:t>
          </a:r>
          <a:endParaRPr lang="en-US"/>
        </a:p>
      </dgm:t>
    </dgm:pt>
    <dgm:pt modelId="{6CC18B82-41CD-4B80-99C9-FED52EBDA5F2}" type="parTrans" cxnId="{3E1DA698-15FE-46D5-8E25-8D026CA62D7C}">
      <dgm:prSet/>
      <dgm:spPr/>
      <dgm:t>
        <a:bodyPr/>
        <a:lstStyle/>
        <a:p>
          <a:endParaRPr lang="en-US"/>
        </a:p>
      </dgm:t>
    </dgm:pt>
    <dgm:pt modelId="{0FDDE4A0-F835-4775-A9CF-07C4802ECC12}" type="sibTrans" cxnId="{3E1DA698-15FE-46D5-8E25-8D026CA62D7C}">
      <dgm:prSet/>
      <dgm:spPr/>
      <dgm:t>
        <a:bodyPr/>
        <a:lstStyle/>
        <a:p>
          <a:endParaRPr lang="en-US"/>
        </a:p>
      </dgm:t>
    </dgm:pt>
    <dgm:pt modelId="{34454D45-A936-4F73-865A-C623794EF13F}" type="pres">
      <dgm:prSet presAssocID="{5EB32855-51BA-40E1-B5FE-DC1A3EA75D02}" presName="root" presStyleCnt="0">
        <dgm:presLayoutVars>
          <dgm:dir/>
          <dgm:resizeHandles val="exact"/>
        </dgm:presLayoutVars>
      </dgm:prSet>
      <dgm:spPr/>
    </dgm:pt>
    <dgm:pt modelId="{75B549AA-2574-4BB9-BC34-818076CC663C}" type="pres">
      <dgm:prSet presAssocID="{196B84B2-73F8-498B-9736-ED22FF1467B3}" presName="compNode" presStyleCnt="0"/>
      <dgm:spPr/>
    </dgm:pt>
    <dgm:pt modelId="{4FD154E3-FDB2-4043-A1B5-CEF9D7A110F1}" type="pres">
      <dgm:prSet presAssocID="{196B84B2-73F8-498B-9736-ED22FF1467B3}" presName="bgRect" presStyleLbl="bgShp" presStyleIdx="0" presStyleCnt="5"/>
      <dgm:spPr/>
    </dgm:pt>
    <dgm:pt modelId="{23C608EE-2F33-43F9-98B0-C052F7BE65ED}" type="pres">
      <dgm:prSet presAssocID="{196B84B2-73F8-498B-9736-ED22FF1467B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on Shelf"/>
        </a:ext>
      </dgm:extLst>
    </dgm:pt>
    <dgm:pt modelId="{36B0E08E-0E74-49BC-AE7F-A21E9F325447}" type="pres">
      <dgm:prSet presAssocID="{196B84B2-73F8-498B-9736-ED22FF1467B3}" presName="spaceRect" presStyleCnt="0"/>
      <dgm:spPr/>
    </dgm:pt>
    <dgm:pt modelId="{BF4A12BA-E36C-4EE5-A885-E485DC2EF0FE}" type="pres">
      <dgm:prSet presAssocID="{196B84B2-73F8-498B-9736-ED22FF1467B3}" presName="parTx" presStyleLbl="revTx" presStyleIdx="0" presStyleCnt="5">
        <dgm:presLayoutVars>
          <dgm:chMax val="0"/>
          <dgm:chPref val="0"/>
        </dgm:presLayoutVars>
      </dgm:prSet>
      <dgm:spPr/>
    </dgm:pt>
    <dgm:pt modelId="{319601E1-18F0-4E01-A011-CB4B42404BAD}" type="pres">
      <dgm:prSet presAssocID="{7C8BA2C2-8D88-4632-AAF4-069D2E54D304}" presName="sibTrans" presStyleCnt="0"/>
      <dgm:spPr/>
    </dgm:pt>
    <dgm:pt modelId="{9AF379D5-40C9-4767-B871-A39B618609A0}" type="pres">
      <dgm:prSet presAssocID="{310A9B4D-6947-4448-B898-86217B76D1E6}" presName="compNode" presStyleCnt="0"/>
      <dgm:spPr/>
    </dgm:pt>
    <dgm:pt modelId="{A3472CBE-BB79-4697-89C7-3DD07B0DF95B}" type="pres">
      <dgm:prSet presAssocID="{310A9B4D-6947-4448-B898-86217B76D1E6}" presName="bgRect" presStyleLbl="bgShp" presStyleIdx="1" presStyleCnt="5"/>
      <dgm:spPr/>
    </dgm:pt>
    <dgm:pt modelId="{0C8EC7E7-8704-45F3-AD18-F0853353C2B2}" type="pres">
      <dgm:prSet presAssocID="{310A9B4D-6947-4448-B898-86217B76D1E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26B5D87-370D-48F6-AFC8-09EEF1EA70EF}" type="pres">
      <dgm:prSet presAssocID="{310A9B4D-6947-4448-B898-86217B76D1E6}" presName="spaceRect" presStyleCnt="0"/>
      <dgm:spPr/>
    </dgm:pt>
    <dgm:pt modelId="{647A39A5-FABF-4CF3-9748-269361EA3B21}" type="pres">
      <dgm:prSet presAssocID="{310A9B4D-6947-4448-B898-86217B76D1E6}" presName="parTx" presStyleLbl="revTx" presStyleIdx="1" presStyleCnt="5">
        <dgm:presLayoutVars>
          <dgm:chMax val="0"/>
          <dgm:chPref val="0"/>
        </dgm:presLayoutVars>
      </dgm:prSet>
      <dgm:spPr/>
    </dgm:pt>
    <dgm:pt modelId="{A6E3AFC6-09D8-469D-A110-A4BC841554BD}" type="pres">
      <dgm:prSet presAssocID="{089229FC-02DA-472C-A14D-40A3244E311B}" presName="sibTrans" presStyleCnt="0"/>
      <dgm:spPr/>
    </dgm:pt>
    <dgm:pt modelId="{2D0A3C3E-242F-49F9-8210-F565BC2660BB}" type="pres">
      <dgm:prSet presAssocID="{028ED148-BFCB-4522-8C44-B05A3D15EF13}" presName="compNode" presStyleCnt="0"/>
      <dgm:spPr/>
    </dgm:pt>
    <dgm:pt modelId="{A9E1A2F6-FE84-4C59-AF92-19F9EF4E8CC2}" type="pres">
      <dgm:prSet presAssocID="{028ED148-BFCB-4522-8C44-B05A3D15EF13}" presName="bgRect" presStyleLbl="bgShp" presStyleIdx="2" presStyleCnt="5"/>
      <dgm:spPr/>
    </dgm:pt>
    <dgm:pt modelId="{41AA78F4-DF25-4E2C-9FD2-7F1CA0F276A4}" type="pres">
      <dgm:prSet presAssocID="{028ED148-BFCB-4522-8C44-B05A3D15EF1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uzzle"/>
        </a:ext>
      </dgm:extLst>
    </dgm:pt>
    <dgm:pt modelId="{921062D8-6536-4885-B0CA-D1AB2CF09795}" type="pres">
      <dgm:prSet presAssocID="{028ED148-BFCB-4522-8C44-B05A3D15EF13}" presName="spaceRect" presStyleCnt="0"/>
      <dgm:spPr/>
    </dgm:pt>
    <dgm:pt modelId="{26B83D9B-8C11-4630-A14B-5CC7DEB8DA30}" type="pres">
      <dgm:prSet presAssocID="{028ED148-BFCB-4522-8C44-B05A3D15EF13}" presName="parTx" presStyleLbl="revTx" presStyleIdx="2" presStyleCnt="5">
        <dgm:presLayoutVars>
          <dgm:chMax val="0"/>
          <dgm:chPref val="0"/>
        </dgm:presLayoutVars>
      </dgm:prSet>
      <dgm:spPr/>
    </dgm:pt>
    <dgm:pt modelId="{FFD12304-2364-4245-A2E5-FF190F067EE2}" type="pres">
      <dgm:prSet presAssocID="{99E76DFD-B755-4F62-9B0F-29B139D03D24}" presName="sibTrans" presStyleCnt="0"/>
      <dgm:spPr/>
    </dgm:pt>
    <dgm:pt modelId="{2D355293-77D8-41E3-AFA3-63F5C6288D45}" type="pres">
      <dgm:prSet presAssocID="{097CEE87-7BAC-4CE8-B8F9-864BF27E6723}" presName="compNode" presStyleCnt="0"/>
      <dgm:spPr/>
    </dgm:pt>
    <dgm:pt modelId="{1EFA7A3E-B46F-453B-88C0-94D6626C6F85}" type="pres">
      <dgm:prSet presAssocID="{097CEE87-7BAC-4CE8-B8F9-864BF27E6723}" presName="bgRect" presStyleLbl="bgShp" presStyleIdx="3" presStyleCnt="5"/>
      <dgm:spPr/>
    </dgm:pt>
    <dgm:pt modelId="{84FE0E3E-1DA7-4F52-BBF7-D8DA8A1A6F1C}" type="pres">
      <dgm:prSet presAssocID="{097CEE87-7BAC-4CE8-B8F9-864BF27E672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47AB726A-AFC5-478F-B5A7-2CC659430C21}" type="pres">
      <dgm:prSet presAssocID="{097CEE87-7BAC-4CE8-B8F9-864BF27E6723}" presName="spaceRect" presStyleCnt="0"/>
      <dgm:spPr/>
    </dgm:pt>
    <dgm:pt modelId="{07A7C2BA-87AF-48A6-9864-EB5BF7661245}" type="pres">
      <dgm:prSet presAssocID="{097CEE87-7BAC-4CE8-B8F9-864BF27E6723}" presName="parTx" presStyleLbl="revTx" presStyleIdx="3" presStyleCnt="5">
        <dgm:presLayoutVars>
          <dgm:chMax val="0"/>
          <dgm:chPref val="0"/>
        </dgm:presLayoutVars>
      </dgm:prSet>
      <dgm:spPr/>
    </dgm:pt>
    <dgm:pt modelId="{CE22E96C-B27A-40BC-BE45-D53D2FF75798}" type="pres">
      <dgm:prSet presAssocID="{1679F9C0-EBAD-4D84-B2E8-722093966B39}" presName="sibTrans" presStyleCnt="0"/>
      <dgm:spPr/>
    </dgm:pt>
    <dgm:pt modelId="{88EEC1C7-86D3-4D53-964D-1F7553A65518}" type="pres">
      <dgm:prSet presAssocID="{3F56F72D-EFB7-4940-B680-2ADAA20BB005}" presName="compNode" presStyleCnt="0"/>
      <dgm:spPr/>
    </dgm:pt>
    <dgm:pt modelId="{7D73146F-4166-4C63-A92B-2E8F06DA476E}" type="pres">
      <dgm:prSet presAssocID="{3F56F72D-EFB7-4940-B680-2ADAA20BB005}" presName="bgRect" presStyleLbl="bgShp" presStyleIdx="4" presStyleCnt="5"/>
      <dgm:spPr/>
    </dgm:pt>
    <dgm:pt modelId="{85030460-22B7-4CD6-AE37-41B7DEF3377E}" type="pres">
      <dgm:prSet presAssocID="{3F56F72D-EFB7-4940-B680-2ADAA20BB00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ument"/>
        </a:ext>
      </dgm:extLst>
    </dgm:pt>
    <dgm:pt modelId="{BACFD57A-A12F-4DF1-8D14-A1F3F95AEF3A}" type="pres">
      <dgm:prSet presAssocID="{3F56F72D-EFB7-4940-B680-2ADAA20BB005}" presName="spaceRect" presStyleCnt="0"/>
      <dgm:spPr/>
    </dgm:pt>
    <dgm:pt modelId="{47C8FDB9-4598-4BAE-B664-163AA6C45204}" type="pres">
      <dgm:prSet presAssocID="{3F56F72D-EFB7-4940-B680-2ADAA20BB005}" presName="parTx" presStyleLbl="revTx" presStyleIdx="4" presStyleCnt="5">
        <dgm:presLayoutVars>
          <dgm:chMax val="0"/>
          <dgm:chPref val="0"/>
        </dgm:presLayoutVars>
      </dgm:prSet>
      <dgm:spPr/>
    </dgm:pt>
  </dgm:ptLst>
  <dgm:cxnLst>
    <dgm:cxn modelId="{0171A900-8C96-4542-B39B-FD0A9A7BF64B}" srcId="{5EB32855-51BA-40E1-B5FE-DC1A3EA75D02}" destId="{310A9B4D-6947-4448-B898-86217B76D1E6}" srcOrd="1" destOrd="0" parTransId="{90480E3D-BC2D-4982-9E94-C35B11D5AA16}" sibTransId="{089229FC-02DA-472C-A14D-40A3244E311B}"/>
    <dgm:cxn modelId="{AD0BE003-7EB4-4149-BED6-06E6033C96C3}" type="presOf" srcId="{196B84B2-73F8-498B-9736-ED22FF1467B3}" destId="{BF4A12BA-E36C-4EE5-A885-E485DC2EF0FE}" srcOrd="0" destOrd="0" presId="urn:microsoft.com/office/officeart/2018/2/layout/IconVerticalSolidList"/>
    <dgm:cxn modelId="{9FAEE81A-7F52-4F7C-84EE-88345B455AFF}" type="presOf" srcId="{5EB32855-51BA-40E1-B5FE-DC1A3EA75D02}" destId="{34454D45-A936-4F73-865A-C623794EF13F}" srcOrd="0" destOrd="0" presId="urn:microsoft.com/office/officeart/2018/2/layout/IconVerticalSolidList"/>
    <dgm:cxn modelId="{00A8D922-60EB-4BA9-A8E3-6679C7E4FEA2}" srcId="{5EB32855-51BA-40E1-B5FE-DC1A3EA75D02}" destId="{028ED148-BFCB-4522-8C44-B05A3D15EF13}" srcOrd="2" destOrd="0" parTransId="{AF6BCD40-BD1E-4942-8ABF-97C27018CD2E}" sibTransId="{99E76DFD-B755-4F62-9B0F-29B139D03D24}"/>
    <dgm:cxn modelId="{3E1DA698-15FE-46D5-8E25-8D026CA62D7C}" srcId="{5EB32855-51BA-40E1-B5FE-DC1A3EA75D02}" destId="{3F56F72D-EFB7-4940-B680-2ADAA20BB005}" srcOrd="4" destOrd="0" parTransId="{6CC18B82-41CD-4B80-99C9-FED52EBDA5F2}" sibTransId="{0FDDE4A0-F835-4775-A9CF-07C4802ECC12}"/>
    <dgm:cxn modelId="{5BB517B9-BEF4-43FC-B72D-C33374AE5EF2}" type="presOf" srcId="{3F56F72D-EFB7-4940-B680-2ADAA20BB005}" destId="{47C8FDB9-4598-4BAE-B664-163AA6C45204}" srcOrd="0" destOrd="0" presId="urn:microsoft.com/office/officeart/2018/2/layout/IconVerticalSolidList"/>
    <dgm:cxn modelId="{2B72E8C8-BDE0-4E66-BB05-3029CA25C4E1}" type="presOf" srcId="{028ED148-BFCB-4522-8C44-B05A3D15EF13}" destId="{26B83D9B-8C11-4630-A14B-5CC7DEB8DA30}" srcOrd="0" destOrd="0" presId="urn:microsoft.com/office/officeart/2018/2/layout/IconVerticalSolidList"/>
    <dgm:cxn modelId="{1E4340D9-9864-4845-9997-540E92D0216A}" srcId="{5EB32855-51BA-40E1-B5FE-DC1A3EA75D02}" destId="{097CEE87-7BAC-4CE8-B8F9-864BF27E6723}" srcOrd="3" destOrd="0" parTransId="{FD2083F7-40E4-4F64-8C5E-7E3FDF9DD030}" sibTransId="{1679F9C0-EBAD-4D84-B2E8-722093966B39}"/>
    <dgm:cxn modelId="{F432B6E4-A97F-4EBA-8E2D-37D8C092F397}" type="presOf" srcId="{097CEE87-7BAC-4CE8-B8F9-864BF27E6723}" destId="{07A7C2BA-87AF-48A6-9864-EB5BF7661245}" srcOrd="0" destOrd="0" presId="urn:microsoft.com/office/officeart/2018/2/layout/IconVerticalSolidList"/>
    <dgm:cxn modelId="{F79C82E9-D97E-4C9D-8E4F-EABF929C7832}" type="presOf" srcId="{310A9B4D-6947-4448-B898-86217B76D1E6}" destId="{647A39A5-FABF-4CF3-9748-269361EA3B21}" srcOrd="0" destOrd="0" presId="urn:microsoft.com/office/officeart/2018/2/layout/IconVerticalSolidList"/>
    <dgm:cxn modelId="{B17291EB-63EF-468B-9242-5F7AAFBD9672}" srcId="{5EB32855-51BA-40E1-B5FE-DC1A3EA75D02}" destId="{196B84B2-73F8-498B-9736-ED22FF1467B3}" srcOrd="0" destOrd="0" parTransId="{64CCBA83-F1FC-4246-87CD-0CE829AC0C41}" sibTransId="{7C8BA2C2-8D88-4632-AAF4-069D2E54D304}"/>
    <dgm:cxn modelId="{4D123383-643D-4983-A379-2326BFC5D7B6}" type="presParOf" srcId="{34454D45-A936-4F73-865A-C623794EF13F}" destId="{75B549AA-2574-4BB9-BC34-818076CC663C}" srcOrd="0" destOrd="0" presId="urn:microsoft.com/office/officeart/2018/2/layout/IconVerticalSolidList"/>
    <dgm:cxn modelId="{FB26FB55-A74F-4563-A2F6-3D15E35B8FA0}" type="presParOf" srcId="{75B549AA-2574-4BB9-BC34-818076CC663C}" destId="{4FD154E3-FDB2-4043-A1B5-CEF9D7A110F1}" srcOrd="0" destOrd="0" presId="urn:microsoft.com/office/officeart/2018/2/layout/IconVerticalSolidList"/>
    <dgm:cxn modelId="{4B6A844F-A92F-4B6A-AF83-017ED11A4D5C}" type="presParOf" srcId="{75B549AA-2574-4BB9-BC34-818076CC663C}" destId="{23C608EE-2F33-43F9-98B0-C052F7BE65ED}" srcOrd="1" destOrd="0" presId="urn:microsoft.com/office/officeart/2018/2/layout/IconVerticalSolidList"/>
    <dgm:cxn modelId="{2234F826-7125-49B0-AFC4-9EEAB8A9A974}" type="presParOf" srcId="{75B549AA-2574-4BB9-BC34-818076CC663C}" destId="{36B0E08E-0E74-49BC-AE7F-A21E9F325447}" srcOrd="2" destOrd="0" presId="urn:microsoft.com/office/officeart/2018/2/layout/IconVerticalSolidList"/>
    <dgm:cxn modelId="{03001232-54EA-4BF5-9809-951F8B52F0B7}" type="presParOf" srcId="{75B549AA-2574-4BB9-BC34-818076CC663C}" destId="{BF4A12BA-E36C-4EE5-A885-E485DC2EF0FE}" srcOrd="3" destOrd="0" presId="urn:microsoft.com/office/officeart/2018/2/layout/IconVerticalSolidList"/>
    <dgm:cxn modelId="{D7678C88-C8EA-4A1A-8647-69F50A5973C6}" type="presParOf" srcId="{34454D45-A936-4F73-865A-C623794EF13F}" destId="{319601E1-18F0-4E01-A011-CB4B42404BAD}" srcOrd="1" destOrd="0" presId="urn:microsoft.com/office/officeart/2018/2/layout/IconVerticalSolidList"/>
    <dgm:cxn modelId="{DE76DEC6-4C81-47B8-B33C-19D951A3A9F3}" type="presParOf" srcId="{34454D45-A936-4F73-865A-C623794EF13F}" destId="{9AF379D5-40C9-4767-B871-A39B618609A0}" srcOrd="2" destOrd="0" presId="urn:microsoft.com/office/officeart/2018/2/layout/IconVerticalSolidList"/>
    <dgm:cxn modelId="{A36AFCD3-2123-4EB7-A4A8-3E854DD18492}" type="presParOf" srcId="{9AF379D5-40C9-4767-B871-A39B618609A0}" destId="{A3472CBE-BB79-4697-89C7-3DD07B0DF95B}" srcOrd="0" destOrd="0" presId="urn:microsoft.com/office/officeart/2018/2/layout/IconVerticalSolidList"/>
    <dgm:cxn modelId="{B9F94435-4E45-468C-92DE-4CDDA7F8A434}" type="presParOf" srcId="{9AF379D5-40C9-4767-B871-A39B618609A0}" destId="{0C8EC7E7-8704-45F3-AD18-F0853353C2B2}" srcOrd="1" destOrd="0" presId="urn:microsoft.com/office/officeart/2018/2/layout/IconVerticalSolidList"/>
    <dgm:cxn modelId="{B12F33F1-EE25-4437-91ED-7C898FB57CAD}" type="presParOf" srcId="{9AF379D5-40C9-4767-B871-A39B618609A0}" destId="{B26B5D87-370D-48F6-AFC8-09EEF1EA70EF}" srcOrd="2" destOrd="0" presId="urn:microsoft.com/office/officeart/2018/2/layout/IconVerticalSolidList"/>
    <dgm:cxn modelId="{2DB528C6-063C-421A-A063-59816BCAA2DA}" type="presParOf" srcId="{9AF379D5-40C9-4767-B871-A39B618609A0}" destId="{647A39A5-FABF-4CF3-9748-269361EA3B21}" srcOrd="3" destOrd="0" presId="urn:microsoft.com/office/officeart/2018/2/layout/IconVerticalSolidList"/>
    <dgm:cxn modelId="{3C657157-8B46-4778-808F-1C5D8F30B46E}" type="presParOf" srcId="{34454D45-A936-4F73-865A-C623794EF13F}" destId="{A6E3AFC6-09D8-469D-A110-A4BC841554BD}" srcOrd="3" destOrd="0" presId="urn:microsoft.com/office/officeart/2018/2/layout/IconVerticalSolidList"/>
    <dgm:cxn modelId="{442BF45D-A80C-4F89-921B-AF6BDE440D77}" type="presParOf" srcId="{34454D45-A936-4F73-865A-C623794EF13F}" destId="{2D0A3C3E-242F-49F9-8210-F565BC2660BB}" srcOrd="4" destOrd="0" presId="urn:microsoft.com/office/officeart/2018/2/layout/IconVerticalSolidList"/>
    <dgm:cxn modelId="{128429F8-AEA2-4274-8DFE-06C7D852F953}" type="presParOf" srcId="{2D0A3C3E-242F-49F9-8210-F565BC2660BB}" destId="{A9E1A2F6-FE84-4C59-AF92-19F9EF4E8CC2}" srcOrd="0" destOrd="0" presId="urn:microsoft.com/office/officeart/2018/2/layout/IconVerticalSolidList"/>
    <dgm:cxn modelId="{45E343A9-82A0-41D4-887A-40E278D4708F}" type="presParOf" srcId="{2D0A3C3E-242F-49F9-8210-F565BC2660BB}" destId="{41AA78F4-DF25-4E2C-9FD2-7F1CA0F276A4}" srcOrd="1" destOrd="0" presId="urn:microsoft.com/office/officeart/2018/2/layout/IconVerticalSolidList"/>
    <dgm:cxn modelId="{DF09609D-2ED3-4451-9B75-5DCA3690436A}" type="presParOf" srcId="{2D0A3C3E-242F-49F9-8210-F565BC2660BB}" destId="{921062D8-6536-4885-B0CA-D1AB2CF09795}" srcOrd="2" destOrd="0" presId="urn:microsoft.com/office/officeart/2018/2/layout/IconVerticalSolidList"/>
    <dgm:cxn modelId="{DDCA3060-797D-445E-B899-AA01C1B17FEB}" type="presParOf" srcId="{2D0A3C3E-242F-49F9-8210-F565BC2660BB}" destId="{26B83D9B-8C11-4630-A14B-5CC7DEB8DA30}" srcOrd="3" destOrd="0" presId="urn:microsoft.com/office/officeart/2018/2/layout/IconVerticalSolidList"/>
    <dgm:cxn modelId="{669FB0DA-53C2-42FD-8A66-1703DDB33B39}" type="presParOf" srcId="{34454D45-A936-4F73-865A-C623794EF13F}" destId="{FFD12304-2364-4245-A2E5-FF190F067EE2}" srcOrd="5" destOrd="0" presId="urn:microsoft.com/office/officeart/2018/2/layout/IconVerticalSolidList"/>
    <dgm:cxn modelId="{4E17A760-74D5-4147-8E98-4FCE760D21AF}" type="presParOf" srcId="{34454D45-A936-4F73-865A-C623794EF13F}" destId="{2D355293-77D8-41E3-AFA3-63F5C6288D45}" srcOrd="6" destOrd="0" presId="urn:microsoft.com/office/officeart/2018/2/layout/IconVerticalSolidList"/>
    <dgm:cxn modelId="{5822B675-5B24-4580-A3C0-F5FCAFAC10E7}" type="presParOf" srcId="{2D355293-77D8-41E3-AFA3-63F5C6288D45}" destId="{1EFA7A3E-B46F-453B-88C0-94D6626C6F85}" srcOrd="0" destOrd="0" presId="urn:microsoft.com/office/officeart/2018/2/layout/IconVerticalSolidList"/>
    <dgm:cxn modelId="{8A957622-840E-4B42-8223-CD5E5BFDDCBF}" type="presParOf" srcId="{2D355293-77D8-41E3-AFA3-63F5C6288D45}" destId="{84FE0E3E-1DA7-4F52-BBF7-D8DA8A1A6F1C}" srcOrd="1" destOrd="0" presId="urn:microsoft.com/office/officeart/2018/2/layout/IconVerticalSolidList"/>
    <dgm:cxn modelId="{B0A06EB7-6E46-49DC-9ED9-1C4F3771E44A}" type="presParOf" srcId="{2D355293-77D8-41E3-AFA3-63F5C6288D45}" destId="{47AB726A-AFC5-478F-B5A7-2CC659430C21}" srcOrd="2" destOrd="0" presId="urn:microsoft.com/office/officeart/2018/2/layout/IconVerticalSolidList"/>
    <dgm:cxn modelId="{577AADCA-33B3-43E8-846C-929770204AAF}" type="presParOf" srcId="{2D355293-77D8-41E3-AFA3-63F5C6288D45}" destId="{07A7C2BA-87AF-48A6-9864-EB5BF7661245}" srcOrd="3" destOrd="0" presId="urn:microsoft.com/office/officeart/2018/2/layout/IconVerticalSolidList"/>
    <dgm:cxn modelId="{AC64160F-9055-493C-AD9E-C22C4AC4A42F}" type="presParOf" srcId="{34454D45-A936-4F73-865A-C623794EF13F}" destId="{CE22E96C-B27A-40BC-BE45-D53D2FF75798}" srcOrd="7" destOrd="0" presId="urn:microsoft.com/office/officeart/2018/2/layout/IconVerticalSolidList"/>
    <dgm:cxn modelId="{3D23504A-91E3-442F-BFF6-D38196EF4098}" type="presParOf" srcId="{34454D45-A936-4F73-865A-C623794EF13F}" destId="{88EEC1C7-86D3-4D53-964D-1F7553A65518}" srcOrd="8" destOrd="0" presId="urn:microsoft.com/office/officeart/2018/2/layout/IconVerticalSolidList"/>
    <dgm:cxn modelId="{D1D3E5B0-11B7-4012-9805-F508788C2D6D}" type="presParOf" srcId="{88EEC1C7-86D3-4D53-964D-1F7553A65518}" destId="{7D73146F-4166-4C63-A92B-2E8F06DA476E}" srcOrd="0" destOrd="0" presId="urn:microsoft.com/office/officeart/2018/2/layout/IconVerticalSolidList"/>
    <dgm:cxn modelId="{724A1952-D6A3-4DA7-A2DF-378FDB381E3D}" type="presParOf" srcId="{88EEC1C7-86D3-4D53-964D-1F7553A65518}" destId="{85030460-22B7-4CD6-AE37-41B7DEF3377E}" srcOrd="1" destOrd="0" presId="urn:microsoft.com/office/officeart/2018/2/layout/IconVerticalSolidList"/>
    <dgm:cxn modelId="{A1C3B04D-4F51-4601-9781-A2395C2E042D}" type="presParOf" srcId="{88EEC1C7-86D3-4D53-964D-1F7553A65518}" destId="{BACFD57A-A12F-4DF1-8D14-A1F3F95AEF3A}" srcOrd="2" destOrd="0" presId="urn:microsoft.com/office/officeart/2018/2/layout/IconVerticalSolidList"/>
    <dgm:cxn modelId="{826EC4B6-D961-4F22-B127-3CB99782B738}" type="presParOf" srcId="{88EEC1C7-86D3-4D53-964D-1F7553A65518}" destId="{47C8FDB9-4598-4BAE-B664-163AA6C452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EE61F-710F-41F6-9CBC-E73255F330E5}">
      <dsp:nvSpPr>
        <dsp:cNvPr id="0" name=""/>
        <dsp:cNvSpPr/>
      </dsp:nvSpPr>
      <dsp:spPr>
        <a:xfrm>
          <a:off x="8191363" y="2412194"/>
          <a:ext cx="2401617" cy="571475"/>
        </a:xfrm>
        <a:custGeom>
          <a:avLst/>
          <a:gdLst/>
          <a:ahLst/>
          <a:cxnLst/>
          <a:rect l="0" t="0" r="0" b="0"/>
          <a:pathLst>
            <a:path>
              <a:moveTo>
                <a:pt x="0" y="0"/>
              </a:moveTo>
              <a:lnTo>
                <a:pt x="0" y="389444"/>
              </a:lnTo>
              <a:lnTo>
                <a:pt x="2401617" y="389444"/>
              </a:lnTo>
              <a:lnTo>
                <a:pt x="2401617" y="5714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B68778-FA67-4A23-B851-D43CDBC10F70}">
      <dsp:nvSpPr>
        <dsp:cNvPr id="0" name=""/>
        <dsp:cNvSpPr/>
      </dsp:nvSpPr>
      <dsp:spPr>
        <a:xfrm>
          <a:off x="8145643" y="2412194"/>
          <a:ext cx="91440" cy="571475"/>
        </a:xfrm>
        <a:custGeom>
          <a:avLst/>
          <a:gdLst/>
          <a:ahLst/>
          <a:cxnLst/>
          <a:rect l="0" t="0" r="0" b="0"/>
          <a:pathLst>
            <a:path>
              <a:moveTo>
                <a:pt x="45720" y="0"/>
              </a:moveTo>
              <a:lnTo>
                <a:pt x="45720" y="5714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BECEEA-96CB-4E48-865A-19A9047F89BE}">
      <dsp:nvSpPr>
        <dsp:cNvPr id="0" name=""/>
        <dsp:cNvSpPr/>
      </dsp:nvSpPr>
      <dsp:spPr>
        <a:xfrm>
          <a:off x="5789746" y="2412194"/>
          <a:ext cx="2401617" cy="571475"/>
        </a:xfrm>
        <a:custGeom>
          <a:avLst/>
          <a:gdLst/>
          <a:ahLst/>
          <a:cxnLst/>
          <a:rect l="0" t="0" r="0" b="0"/>
          <a:pathLst>
            <a:path>
              <a:moveTo>
                <a:pt x="2401617" y="0"/>
              </a:moveTo>
              <a:lnTo>
                <a:pt x="2401617" y="389444"/>
              </a:lnTo>
              <a:lnTo>
                <a:pt x="0" y="389444"/>
              </a:lnTo>
              <a:lnTo>
                <a:pt x="0" y="5714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1FF089-2354-4C5B-AD26-7682336817AD}">
      <dsp:nvSpPr>
        <dsp:cNvPr id="0" name=""/>
        <dsp:cNvSpPr/>
      </dsp:nvSpPr>
      <dsp:spPr>
        <a:xfrm>
          <a:off x="2187320" y="2412194"/>
          <a:ext cx="1200808" cy="571475"/>
        </a:xfrm>
        <a:custGeom>
          <a:avLst/>
          <a:gdLst/>
          <a:ahLst/>
          <a:cxnLst/>
          <a:rect l="0" t="0" r="0" b="0"/>
          <a:pathLst>
            <a:path>
              <a:moveTo>
                <a:pt x="0" y="0"/>
              </a:moveTo>
              <a:lnTo>
                <a:pt x="0" y="389444"/>
              </a:lnTo>
              <a:lnTo>
                <a:pt x="1200808" y="389444"/>
              </a:lnTo>
              <a:lnTo>
                <a:pt x="1200808" y="5714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D8F0EE-70E9-4272-BFAB-FBC84BDD48FE}">
      <dsp:nvSpPr>
        <dsp:cNvPr id="0" name=""/>
        <dsp:cNvSpPr/>
      </dsp:nvSpPr>
      <dsp:spPr>
        <a:xfrm>
          <a:off x="986512" y="2412194"/>
          <a:ext cx="1200808" cy="571475"/>
        </a:xfrm>
        <a:custGeom>
          <a:avLst/>
          <a:gdLst/>
          <a:ahLst/>
          <a:cxnLst/>
          <a:rect l="0" t="0" r="0" b="0"/>
          <a:pathLst>
            <a:path>
              <a:moveTo>
                <a:pt x="1200808" y="0"/>
              </a:moveTo>
              <a:lnTo>
                <a:pt x="1200808" y="389444"/>
              </a:lnTo>
              <a:lnTo>
                <a:pt x="0" y="389444"/>
              </a:lnTo>
              <a:lnTo>
                <a:pt x="0" y="5714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770A87-FB45-4E06-AFA3-C877DEB4E260}">
      <dsp:nvSpPr>
        <dsp:cNvPr id="0" name=""/>
        <dsp:cNvSpPr/>
      </dsp:nvSpPr>
      <dsp:spPr>
        <a:xfrm>
          <a:off x="1204841" y="1164445"/>
          <a:ext cx="1964959" cy="12477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AE15B-157B-4A14-8BCA-4BB7297E9EEB}">
      <dsp:nvSpPr>
        <dsp:cNvPr id="0" name=""/>
        <dsp:cNvSpPr/>
      </dsp:nvSpPr>
      <dsp:spPr>
        <a:xfrm>
          <a:off x="1423169" y="1371858"/>
          <a:ext cx="1964959" cy="12477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When we talk about ‘experience’ in IPA research: </a:t>
          </a:r>
          <a:endParaRPr lang="en-US" sz="1600" kern="1200"/>
        </a:p>
      </dsp:txBody>
      <dsp:txXfrm>
        <a:off x="1459714" y="1408403"/>
        <a:ext cx="1891869" cy="1174659"/>
      </dsp:txXfrm>
    </dsp:sp>
    <dsp:sp modelId="{5EADE59E-D8DC-472A-B98A-9DA76A556BA2}">
      <dsp:nvSpPr>
        <dsp:cNvPr id="0" name=""/>
        <dsp:cNvSpPr/>
      </dsp:nvSpPr>
      <dsp:spPr>
        <a:xfrm>
          <a:off x="4032" y="2983670"/>
          <a:ext cx="1964959" cy="12477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835655-867C-4192-BA97-FB50A5B77D33}">
      <dsp:nvSpPr>
        <dsp:cNvPr id="0" name=""/>
        <dsp:cNvSpPr/>
      </dsp:nvSpPr>
      <dsp:spPr>
        <a:xfrm>
          <a:off x="222361" y="3191083"/>
          <a:ext cx="1964959" cy="12477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Something that has meaning to a person</a:t>
          </a:r>
          <a:endParaRPr lang="en-US" sz="1600" kern="1200"/>
        </a:p>
      </dsp:txBody>
      <dsp:txXfrm>
        <a:off x="258906" y="3227628"/>
        <a:ext cx="1891869" cy="1174659"/>
      </dsp:txXfrm>
    </dsp:sp>
    <dsp:sp modelId="{54D0CE97-A841-468D-9ECF-84C08677B24E}">
      <dsp:nvSpPr>
        <dsp:cNvPr id="0" name=""/>
        <dsp:cNvSpPr/>
      </dsp:nvSpPr>
      <dsp:spPr>
        <a:xfrm>
          <a:off x="2405649" y="2983670"/>
          <a:ext cx="1964959" cy="12477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19BE72-C1B8-46D3-AEAD-5E39BC0D3E07}">
      <dsp:nvSpPr>
        <dsp:cNvPr id="0" name=""/>
        <dsp:cNvSpPr/>
      </dsp:nvSpPr>
      <dsp:spPr>
        <a:xfrm>
          <a:off x="2623978" y="3191083"/>
          <a:ext cx="1964959" cy="12477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That they have come to understand</a:t>
          </a:r>
          <a:endParaRPr lang="en-US" sz="1600" kern="1200"/>
        </a:p>
      </dsp:txBody>
      <dsp:txXfrm>
        <a:off x="2660523" y="3227628"/>
        <a:ext cx="1891869" cy="1174659"/>
      </dsp:txXfrm>
    </dsp:sp>
    <dsp:sp modelId="{4A71A652-9C51-41A4-93A9-1001A0A69B9A}">
      <dsp:nvSpPr>
        <dsp:cNvPr id="0" name=""/>
        <dsp:cNvSpPr/>
      </dsp:nvSpPr>
      <dsp:spPr>
        <a:xfrm>
          <a:off x="7208884" y="1164445"/>
          <a:ext cx="1964959" cy="12477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122FAE-8361-4150-8EB3-F0427D7928A3}">
      <dsp:nvSpPr>
        <dsp:cNvPr id="0" name=""/>
        <dsp:cNvSpPr/>
      </dsp:nvSpPr>
      <dsp:spPr>
        <a:xfrm>
          <a:off x="7427212" y="1371858"/>
          <a:ext cx="1964959" cy="12477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We seek to ‘understand’ their perspective of a lived event or period of time</a:t>
          </a:r>
          <a:endParaRPr lang="en-US" sz="1600" kern="1200" dirty="0"/>
        </a:p>
      </dsp:txBody>
      <dsp:txXfrm>
        <a:off x="7463757" y="1408403"/>
        <a:ext cx="1891869" cy="1174659"/>
      </dsp:txXfrm>
    </dsp:sp>
    <dsp:sp modelId="{DDF18515-3645-479E-9DE5-7E960E73D0D7}">
      <dsp:nvSpPr>
        <dsp:cNvPr id="0" name=""/>
        <dsp:cNvSpPr/>
      </dsp:nvSpPr>
      <dsp:spPr>
        <a:xfrm>
          <a:off x="4807266" y="2983670"/>
          <a:ext cx="1964959" cy="12477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222054-2DC8-4D64-B460-6CF502F71403}">
      <dsp:nvSpPr>
        <dsp:cNvPr id="0" name=""/>
        <dsp:cNvSpPr/>
      </dsp:nvSpPr>
      <dsp:spPr>
        <a:xfrm>
          <a:off x="5025595" y="3191083"/>
          <a:ext cx="1964959" cy="12477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happened? (from their perspective)</a:t>
          </a:r>
          <a:endParaRPr lang="en-US" sz="1600" kern="1200"/>
        </a:p>
      </dsp:txBody>
      <dsp:txXfrm>
        <a:off x="5062140" y="3227628"/>
        <a:ext cx="1891869" cy="1174659"/>
      </dsp:txXfrm>
    </dsp:sp>
    <dsp:sp modelId="{DA700A42-499C-49E8-838B-0DD30BDA7B21}">
      <dsp:nvSpPr>
        <dsp:cNvPr id="0" name=""/>
        <dsp:cNvSpPr/>
      </dsp:nvSpPr>
      <dsp:spPr>
        <a:xfrm>
          <a:off x="7208884" y="2983670"/>
          <a:ext cx="1964959" cy="12477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575E9-FB6F-4A5F-8BB3-EF7ED3E67D69}">
      <dsp:nvSpPr>
        <dsp:cNvPr id="0" name=""/>
        <dsp:cNvSpPr/>
      </dsp:nvSpPr>
      <dsp:spPr>
        <a:xfrm>
          <a:off x="7427212" y="3191083"/>
          <a:ext cx="1964959" cy="12477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did they feel? (beforehand? during? afterwards?)</a:t>
          </a:r>
          <a:endParaRPr lang="en-US" sz="1600" kern="1200"/>
        </a:p>
      </dsp:txBody>
      <dsp:txXfrm>
        <a:off x="7463757" y="3227628"/>
        <a:ext cx="1891869" cy="1174659"/>
      </dsp:txXfrm>
    </dsp:sp>
    <dsp:sp modelId="{4160779F-7330-4DFA-AC7F-FF2C942A94E3}">
      <dsp:nvSpPr>
        <dsp:cNvPr id="0" name=""/>
        <dsp:cNvSpPr/>
      </dsp:nvSpPr>
      <dsp:spPr>
        <a:xfrm>
          <a:off x="9610501" y="2983670"/>
          <a:ext cx="1964959" cy="12477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65EC6-696D-4D70-8F9E-83A1814AED17}">
      <dsp:nvSpPr>
        <dsp:cNvPr id="0" name=""/>
        <dsp:cNvSpPr/>
      </dsp:nvSpPr>
      <dsp:spPr>
        <a:xfrm>
          <a:off x="9828830" y="3191083"/>
          <a:ext cx="1964959" cy="12477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did this affect them immediately and how did they deal with this afterwards</a:t>
          </a:r>
          <a:endParaRPr lang="en-US" sz="1600" kern="1200"/>
        </a:p>
      </dsp:txBody>
      <dsp:txXfrm>
        <a:off x="9865375" y="3227628"/>
        <a:ext cx="1891869" cy="11746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8F6C9-58B4-41EE-A157-D6E6180C3808}">
      <dsp:nvSpPr>
        <dsp:cNvPr id="0" name=""/>
        <dsp:cNvSpPr/>
      </dsp:nvSpPr>
      <dsp:spPr>
        <a:xfrm rot="5400000">
          <a:off x="-348547" y="575792"/>
          <a:ext cx="2323652" cy="1626556"/>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b="1" kern="1200">
              <a:latin typeface="Source Sans Pro" panose="020B0503030403020204" pitchFamily="34" charset="0"/>
              <a:ea typeface="Source Sans Pro" panose="020B0503030403020204" pitchFamily="34" charset="0"/>
            </a:rPr>
            <a:t>Example:</a:t>
          </a:r>
          <a:endParaRPr lang="en-US" sz="3000" kern="1200">
            <a:latin typeface="Source Sans Pro" panose="020B0503030403020204" pitchFamily="34" charset="0"/>
            <a:ea typeface="Source Sans Pro" panose="020B0503030403020204" pitchFamily="34" charset="0"/>
          </a:endParaRPr>
        </a:p>
      </dsp:txBody>
      <dsp:txXfrm rot="-5400000">
        <a:off x="1" y="1040522"/>
        <a:ext cx="1626556" cy="697096"/>
      </dsp:txXfrm>
    </dsp:sp>
    <dsp:sp modelId="{72FC8DD4-3443-466B-A01A-3954E8C78119}">
      <dsp:nvSpPr>
        <dsp:cNvPr id="0" name=""/>
        <dsp:cNvSpPr/>
      </dsp:nvSpPr>
      <dsp:spPr>
        <a:xfrm rot="5400000">
          <a:off x="5328869" y="-3699811"/>
          <a:ext cx="1959861" cy="9364486"/>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Source Sans Pro" panose="020B0503030403020204" pitchFamily="34" charset="0"/>
              <a:ea typeface="Source Sans Pro" panose="020B0503030403020204" pitchFamily="34" charset="0"/>
            </a:rPr>
            <a:t>What is it like to be a recovering addict within a self-help 12-step program?</a:t>
          </a:r>
          <a:endParaRPr lang="en-US" sz="2000" kern="1200" dirty="0">
            <a:latin typeface="Source Sans Pro" panose="020B0503030403020204" pitchFamily="34" charset="0"/>
            <a:ea typeface="Source Sans Pro" panose="020B0503030403020204" pitchFamily="34" charset="0"/>
          </a:endParaRPr>
        </a:p>
        <a:p>
          <a:pPr marL="228600" lvl="1" indent="-228600" algn="l" defTabSz="889000">
            <a:lnSpc>
              <a:spcPct val="90000"/>
            </a:lnSpc>
            <a:spcBef>
              <a:spcPct val="0"/>
            </a:spcBef>
            <a:spcAft>
              <a:spcPct val="15000"/>
            </a:spcAft>
            <a:buChar char="•"/>
          </a:pPr>
          <a:r>
            <a:rPr lang="en-GB" sz="2000" kern="1200" dirty="0">
              <a:latin typeface="Source Sans Pro" panose="020B0503030403020204" pitchFamily="34" charset="0"/>
              <a:ea typeface="Source Sans Pro" panose="020B0503030403020204" pitchFamily="34" charset="0"/>
            </a:rPr>
            <a:t>How do people receiving support from an Early Intervention Service make sense of their experiences of auditory hallucinations?</a:t>
          </a:r>
          <a:endParaRPr lang="en-US" sz="2000" kern="1200" dirty="0">
            <a:latin typeface="Source Sans Pro" panose="020B0503030403020204" pitchFamily="34" charset="0"/>
            <a:ea typeface="Source Sans Pro" panose="020B0503030403020204" pitchFamily="34" charset="0"/>
          </a:endParaRPr>
        </a:p>
        <a:p>
          <a:pPr marL="228600" lvl="1" indent="-228600" algn="l" defTabSz="889000">
            <a:lnSpc>
              <a:spcPct val="90000"/>
            </a:lnSpc>
            <a:spcBef>
              <a:spcPct val="0"/>
            </a:spcBef>
            <a:spcAft>
              <a:spcPct val="15000"/>
            </a:spcAft>
            <a:buChar char="•"/>
          </a:pPr>
          <a:r>
            <a:rPr lang="en-GB" sz="2000" kern="1200" dirty="0">
              <a:latin typeface="Source Sans Pro" panose="020B0503030403020204" pitchFamily="34" charset="0"/>
              <a:ea typeface="Source Sans Pro" panose="020B0503030403020204" pitchFamily="34" charset="0"/>
            </a:rPr>
            <a:t>How is the experience of dialysis understood in the consent of impending transplantation?</a:t>
          </a:r>
          <a:endParaRPr lang="en-US" sz="2000" kern="1200" dirty="0">
            <a:latin typeface="Source Sans Pro" panose="020B0503030403020204" pitchFamily="34" charset="0"/>
            <a:ea typeface="Source Sans Pro" panose="020B0503030403020204" pitchFamily="34" charset="0"/>
          </a:endParaRPr>
        </a:p>
      </dsp:txBody>
      <dsp:txXfrm rot="-5400000">
        <a:off x="1626557" y="98174"/>
        <a:ext cx="9268813" cy="1768515"/>
      </dsp:txXfrm>
    </dsp:sp>
    <dsp:sp modelId="{32376D22-4D61-4315-9451-00CD42A763B6}">
      <dsp:nvSpPr>
        <dsp:cNvPr id="0" name=""/>
        <dsp:cNvSpPr/>
      </dsp:nvSpPr>
      <dsp:spPr>
        <a:xfrm rot="5400000">
          <a:off x="-348547" y="2629252"/>
          <a:ext cx="2323652" cy="1626556"/>
        </a:xfrm>
        <a:prstGeom prst="chevron">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endParaRPr lang="en-US" sz="3000" kern="1200">
            <a:latin typeface="Source Sans Pro" panose="020B0503030403020204" pitchFamily="34" charset="0"/>
            <a:ea typeface="Source Sans Pro" panose="020B0503030403020204" pitchFamily="34" charset="0"/>
          </a:endParaRPr>
        </a:p>
      </dsp:txBody>
      <dsp:txXfrm rot="-5400000">
        <a:off x="1" y="3093982"/>
        <a:ext cx="1626556" cy="697096"/>
      </dsp:txXfrm>
    </dsp:sp>
    <dsp:sp modelId="{5664172A-2496-4945-BE30-EB853E230485}">
      <dsp:nvSpPr>
        <dsp:cNvPr id="0" name=""/>
        <dsp:cNvSpPr/>
      </dsp:nvSpPr>
      <dsp:spPr>
        <a:xfrm rot="5400000">
          <a:off x="5553612" y="-1646351"/>
          <a:ext cx="1510373" cy="9364486"/>
        </a:xfrm>
        <a:prstGeom prst="round2Same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Source Sans Pro" panose="020B0503030403020204" pitchFamily="34" charset="0"/>
              <a:ea typeface="Source Sans Pro" panose="020B0503030403020204" pitchFamily="34" charset="0"/>
            </a:rPr>
            <a:t>Set yourselves some </a:t>
          </a:r>
          <a:r>
            <a:rPr lang="en-GB" sz="2000" b="1" kern="1200" dirty="0">
              <a:latin typeface="Source Sans Pro" panose="020B0503030403020204" pitchFamily="34" charset="0"/>
              <a:ea typeface="Source Sans Pro" panose="020B0503030403020204" pitchFamily="34" charset="0"/>
            </a:rPr>
            <a:t>clear objectives</a:t>
          </a:r>
          <a:r>
            <a:rPr lang="en-GB" sz="2000" kern="1200" dirty="0">
              <a:latin typeface="Source Sans Pro" panose="020B0503030403020204" pitchFamily="34" charset="0"/>
              <a:ea typeface="Source Sans Pro" panose="020B0503030403020204" pitchFamily="34" charset="0"/>
            </a:rPr>
            <a:t>, so that you know when you are finished.</a:t>
          </a:r>
          <a:endParaRPr lang="en-GB" sz="2000" kern="1200" dirty="0"/>
        </a:p>
      </dsp:txBody>
      <dsp:txXfrm rot="-5400000">
        <a:off x="1626556" y="2354435"/>
        <a:ext cx="9290756" cy="13629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D0E69-CE7F-4885-8C43-06FFF2393E95}">
      <dsp:nvSpPr>
        <dsp:cNvPr id="0" name=""/>
        <dsp:cNvSpPr/>
      </dsp:nvSpPr>
      <dsp:spPr>
        <a:xfrm>
          <a:off x="6787565" y="1305080"/>
          <a:ext cx="1687628" cy="635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Source Sans Pro" panose="020B0503030403020204" pitchFamily="34" charset="0"/>
              <a:ea typeface="Source Sans Pro" panose="020B0503030403020204" pitchFamily="34" charset="0"/>
            </a:rPr>
            <a:t>Reflection</a:t>
          </a:r>
          <a:r>
            <a:rPr lang="en-US" sz="2100" kern="1200" dirty="0"/>
            <a:t> </a:t>
          </a:r>
        </a:p>
      </dsp:txBody>
      <dsp:txXfrm>
        <a:off x="6787565" y="1305080"/>
        <a:ext cx="1687628" cy="635324"/>
      </dsp:txXfrm>
    </dsp:sp>
    <dsp:sp modelId="{D14DAAD9-53E5-4DF7-BA24-A75890A90FB2}">
      <dsp:nvSpPr>
        <dsp:cNvPr id="0" name=""/>
        <dsp:cNvSpPr/>
      </dsp:nvSpPr>
      <dsp:spPr>
        <a:xfrm>
          <a:off x="4086441" y="148559"/>
          <a:ext cx="3993313" cy="3993313"/>
        </a:xfrm>
        <a:prstGeom prst="circularArrow">
          <a:avLst>
            <a:gd name="adj1" fmla="val 8241"/>
            <a:gd name="adj2" fmla="val 575479"/>
            <a:gd name="adj3" fmla="val 3214391"/>
            <a:gd name="adj4" fmla="val 21169594"/>
            <a:gd name="adj5" fmla="val 961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BC42E-A4AC-436A-968C-0BBA207DF448}">
      <dsp:nvSpPr>
        <dsp:cNvPr id="0" name=""/>
        <dsp:cNvSpPr/>
      </dsp:nvSpPr>
      <dsp:spPr>
        <a:xfrm>
          <a:off x="5135880" y="3412498"/>
          <a:ext cx="1687628" cy="859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Source Sans Pro" panose="020B0503030403020204" pitchFamily="34" charset="0"/>
              <a:ea typeface="Source Sans Pro" panose="020B0503030403020204" pitchFamily="34" charset="0"/>
            </a:rPr>
            <a:t>Description</a:t>
          </a:r>
        </a:p>
      </dsp:txBody>
      <dsp:txXfrm>
        <a:off x="5135880" y="3412498"/>
        <a:ext cx="1687628" cy="859880"/>
      </dsp:txXfrm>
    </dsp:sp>
    <dsp:sp modelId="{EFA27519-F3CE-43D6-B251-AE6465C93E8C}">
      <dsp:nvSpPr>
        <dsp:cNvPr id="0" name=""/>
        <dsp:cNvSpPr/>
      </dsp:nvSpPr>
      <dsp:spPr>
        <a:xfrm>
          <a:off x="3770766" y="98389"/>
          <a:ext cx="3993313" cy="3993313"/>
        </a:xfrm>
        <a:prstGeom prst="circularArrow">
          <a:avLst>
            <a:gd name="adj1" fmla="val 8241"/>
            <a:gd name="adj2" fmla="val 575479"/>
            <a:gd name="adj3" fmla="val 10584065"/>
            <a:gd name="adj4" fmla="val 6758821"/>
            <a:gd name="adj5" fmla="val 9614"/>
          </a:avLst>
        </a:prstGeom>
        <a:solidFill>
          <a:schemeClr val="accent2">
            <a:hueOff val="-748298"/>
            <a:satOff val="-5034"/>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4972E-6445-4A7A-80D8-44C43C37D625}">
      <dsp:nvSpPr>
        <dsp:cNvPr id="0" name=""/>
        <dsp:cNvSpPr/>
      </dsp:nvSpPr>
      <dsp:spPr>
        <a:xfrm>
          <a:off x="3373195" y="1266169"/>
          <a:ext cx="1687628" cy="65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Source Sans Pro" panose="020B0503030403020204" pitchFamily="34" charset="0"/>
              <a:ea typeface="Source Sans Pro" panose="020B0503030403020204" pitchFamily="34" charset="0"/>
            </a:rPr>
            <a:t>Interpretation</a:t>
          </a:r>
          <a:r>
            <a:rPr lang="en-US" sz="2100" kern="1200" dirty="0"/>
            <a:t> </a:t>
          </a:r>
        </a:p>
      </dsp:txBody>
      <dsp:txXfrm>
        <a:off x="3373195" y="1266169"/>
        <a:ext cx="1687628" cy="657652"/>
      </dsp:txXfrm>
    </dsp:sp>
    <dsp:sp modelId="{9516D263-9836-4861-8D7D-38D8C5D37E6C}">
      <dsp:nvSpPr>
        <dsp:cNvPr id="0" name=""/>
        <dsp:cNvSpPr/>
      </dsp:nvSpPr>
      <dsp:spPr>
        <a:xfrm>
          <a:off x="3921963" y="-197808"/>
          <a:ext cx="3993313" cy="3993313"/>
        </a:xfrm>
        <a:prstGeom prst="circularArrow">
          <a:avLst>
            <a:gd name="adj1" fmla="val 8241"/>
            <a:gd name="adj2" fmla="val 575479"/>
            <a:gd name="adj3" fmla="val 19973277"/>
            <a:gd name="adj4" fmla="val 11937119"/>
            <a:gd name="adj5" fmla="val 9614"/>
          </a:avLst>
        </a:prstGeom>
        <a:solidFill>
          <a:schemeClr val="accent2">
            <a:hueOff val="-1496597"/>
            <a:satOff val="-10068"/>
            <a:lumOff val="70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90636-66B4-47F8-8751-7AB7A0016BAE}">
      <dsp:nvSpPr>
        <dsp:cNvPr id="0" name=""/>
        <dsp:cNvSpPr/>
      </dsp:nvSpPr>
      <dsp:spPr>
        <a:xfrm>
          <a:off x="0" y="1756"/>
          <a:ext cx="10241280" cy="8902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0F515D-FF8D-4DBA-89E9-A34B3C85679E}">
      <dsp:nvSpPr>
        <dsp:cNvPr id="0" name=""/>
        <dsp:cNvSpPr/>
      </dsp:nvSpPr>
      <dsp:spPr>
        <a:xfrm>
          <a:off x="269315" y="202074"/>
          <a:ext cx="489664" cy="489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BD4181-4776-404A-9638-323F40B6768E}">
      <dsp:nvSpPr>
        <dsp:cNvPr id="0" name=""/>
        <dsp:cNvSpPr/>
      </dsp:nvSpPr>
      <dsp:spPr>
        <a:xfrm>
          <a:off x="1028296" y="1756"/>
          <a:ext cx="9212983" cy="890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23" tIns="94223" rIns="94223" bIns="94223" numCol="1" spcCol="1270" anchor="ctr" anchorCtr="0">
          <a:noAutofit/>
        </a:bodyPr>
        <a:lstStyle/>
        <a:p>
          <a:pPr marL="0" lvl="0" indent="0" algn="l" defTabSz="977900">
            <a:lnSpc>
              <a:spcPct val="100000"/>
            </a:lnSpc>
            <a:spcBef>
              <a:spcPct val="0"/>
            </a:spcBef>
            <a:spcAft>
              <a:spcPct val="35000"/>
            </a:spcAft>
            <a:buNone/>
          </a:pPr>
          <a:r>
            <a:rPr lang="en-GB" sz="2200" b="1" kern="1200"/>
            <a:t>Reading and re-reading the transcript</a:t>
          </a:r>
          <a:endParaRPr lang="en-US" sz="2200" kern="1200"/>
        </a:p>
      </dsp:txBody>
      <dsp:txXfrm>
        <a:off x="1028296" y="1756"/>
        <a:ext cx="9212983" cy="890299"/>
      </dsp:txXfrm>
    </dsp:sp>
    <dsp:sp modelId="{32F39E97-1773-477B-9D38-7926987F3A2E}">
      <dsp:nvSpPr>
        <dsp:cNvPr id="0" name=""/>
        <dsp:cNvSpPr/>
      </dsp:nvSpPr>
      <dsp:spPr>
        <a:xfrm>
          <a:off x="0" y="1114631"/>
          <a:ext cx="10241280" cy="8902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4D891-7751-4352-8A70-6A9AA0C33B89}">
      <dsp:nvSpPr>
        <dsp:cNvPr id="0" name=""/>
        <dsp:cNvSpPr/>
      </dsp:nvSpPr>
      <dsp:spPr>
        <a:xfrm>
          <a:off x="269315" y="1314949"/>
          <a:ext cx="489664" cy="489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8E143A-7745-455C-A91C-C415C327B77B}">
      <dsp:nvSpPr>
        <dsp:cNvPr id="0" name=""/>
        <dsp:cNvSpPr/>
      </dsp:nvSpPr>
      <dsp:spPr>
        <a:xfrm>
          <a:off x="1028296" y="1114631"/>
          <a:ext cx="4608576" cy="890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23" tIns="94223" rIns="94223" bIns="94223" numCol="1" spcCol="1270" anchor="ctr" anchorCtr="0">
          <a:noAutofit/>
        </a:bodyPr>
        <a:lstStyle/>
        <a:p>
          <a:pPr marL="0" lvl="0" indent="0" algn="l" defTabSz="977900">
            <a:lnSpc>
              <a:spcPct val="100000"/>
            </a:lnSpc>
            <a:spcBef>
              <a:spcPct val="0"/>
            </a:spcBef>
            <a:spcAft>
              <a:spcPct val="35000"/>
            </a:spcAft>
            <a:buNone/>
          </a:pPr>
          <a:r>
            <a:rPr lang="en-GB" sz="2200" kern="1200"/>
            <a:t>Ensures the participant’s words and story are the focus of the analysis</a:t>
          </a:r>
          <a:endParaRPr lang="en-US" sz="2200" kern="1200"/>
        </a:p>
      </dsp:txBody>
      <dsp:txXfrm>
        <a:off x="1028296" y="1114631"/>
        <a:ext cx="4608576" cy="890299"/>
      </dsp:txXfrm>
    </dsp:sp>
    <dsp:sp modelId="{A67C8D6D-F707-4972-AE71-E8855C0E437A}">
      <dsp:nvSpPr>
        <dsp:cNvPr id="0" name=""/>
        <dsp:cNvSpPr/>
      </dsp:nvSpPr>
      <dsp:spPr>
        <a:xfrm>
          <a:off x="5636872" y="1114631"/>
          <a:ext cx="4604407" cy="890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23" tIns="94223" rIns="94223" bIns="94223" numCol="1" spcCol="1270" anchor="ctr" anchorCtr="0">
          <a:noAutofit/>
        </a:bodyPr>
        <a:lstStyle/>
        <a:p>
          <a:pPr marL="0" lvl="0" indent="0" algn="l" defTabSz="800100">
            <a:lnSpc>
              <a:spcPct val="100000"/>
            </a:lnSpc>
            <a:spcBef>
              <a:spcPct val="0"/>
            </a:spcBef>
            <a:spcAft>
              <a:spcPct val="35000"/>
            </a:spcAft>
            <a:buNone/>
          </a:pPr>
          <a:r>
            <a:rPr lang="en-GB" sz="1800" kern="1200"/>
            <a:t>The story as told by the participant</a:t>
          </a:r>
          <a:endParaRPr lang="en-US" sz="1800" kern="1200"/>
        </a:p>
      </dsp:txBody>
      <dsp:txXfrm>
        <a:off x="5636872" y="1114631"/>
        <a:ext cx="4604407" cy="890299"/>
      </dsp:txXfrm>
    </dsp:sp>
    <dsp:sp modelId="{0457E00D-ADC5-4B9B-8DE3-40E317878312}">
      <dsp:nvSpPr>
        <dsp:cNvPr id="0" name=""/>
        <dsp:cNvSpPr/>
      </dsp:nvSpPr>
      <dsp:spPr>
        <a:xfrm>
          <a:off x="0" y="2227506"/>
          <a:ext cx="10241280" cy="8902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014F3E-B811-4B6D-90B1-84F4A24D6123}">
      <dsp:nvSpPr>
        <dsp:cNvPr id="0" name=""/>
        <dsp:cNvSpPr/>
      </dsp:nvSpPr>
      <dsp:spPr>
        <a:xfrm>
          <a:off x="269315" y="2427823"/>
          <a:ext cx="489664" cy="489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2BC77-56E3-437D-BAFD-1283B73DBEBC}">
      <dsp:nvSpPr>
        <dsp:cNvPr id="0" name=""/>
        <dsp:cNvSpPr/>
      </dsp:nvSpPr>
      <dsp:spPr>
        <a:xfrm>
          <a:off x="1028296" y="2227506"/>
          <a:ext cx="4608576" cy="890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23" tIns="94223" rIns="94223" bIns="94223" numCol="1" spcCol="1270" anchor="ctr" anchorCtr="0">
          <a:noAutofit/>
        </a:bodyPr>
        <a:lstStyle/>
        <a:p>
          <a:pPr marL="0" lvl="0" indent="0" algn="l" defTabSz="977900">
            <a:lnSpc>
              <a:spcPct val="100000"/>
            </a:lnSpc>
            <a:spcBef>
              <a:spcPct val="0"/>
            </a:spcBef>
            <a:spcAft>
              <a:spcPct val="35000"/>
            </a:spcAft>
            <a:buNone/>
          </a:pPr>
          <a:r>
            <a:rPr lang="en-GB" sz="2200" kern="1200"/>
            <a:t>Allows overall mapping of the interview structure and narrative</a:t>
          </a:r>
          <a:endParaRPr lang="en-US" sz="2200" kern="1200"/>
        </a:p>
      </dsp:txBody>
      <dsp:txXfrm>
        <a:off x="1028296" y="2227506"/>
        <a:ext cx="4608576" cy="890299"/>
      </dsp:txXfrm>
    </dsp:sp>
    <dsp:sp modelId="{A1AA55FE-BFB9-4D69-B825-712446C3D938}">
      <dsp:nvSpPr>
        <dsp:cNvPr id="0" name=""/>
        <dsp:cNvSpPr/>
      </dsp:nvSpPr>
      <dsp:spPr>
        <a:xfrm>
          <a:off x="5636872" y="2227506"/>
          <a:ext cx="4604407" cy="890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23" tIns="94223" rIns="94223" bIns="94223" numCol="1" spcCol="1270" anchor="ctr" anchorCtr="0">
          <a:noAutofit/>
        </a:bodyPr>
        <a:lstStyle/>
        <a:p>
          <a:pPr marL="0" lvl="0" indent="0" algn="l" defTabSz="800100">
            <a:lnSpc>
              <a:spcPct val="100000"/>
            </a:lnSpc>
            <a:spcBef>
              <a:spcPct val="0"/>
            </a:spcBef>
            <a:spcAft>
              <a:spcPct val="35000"/>
            </a:spcAft>
            <a:buNone/>
          </a:pPr>
          <a:r>
            <a:rPr lang="en-GB" sz="1800" kern="1200"/>
            <a:t>Develop a mental model of the person and the content</a:t>
          </a:r>
          <a:endParaRPr lang="en-US" sz="1800" kern="1200"/>
        </a:p>
      </dsp:txBody>
      <dsp:txXfrm>
        <a:off x="5636872" y="2227506"/>
        <a:ext cx="4604407" cy="890299"/>
      </dsp:txXfrm>
    </dsp:sp>
    <dsp:sp modelId="{35AADDAA-A9A3-42FF-82F9-5511D177D693}">
      <dsp:nvSpPr>
        <dsp:cNvPr id="0" name=""/>
        <dsp:cNvSpPr/>
      </dsp:nvSpPr>
      <dsp:spPr>
        <a:xfrm>
          <a:off x="0" y="3340381"/>
          <a:ext cx="10241280" cy="8902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29357D-A8C6-4E26-AD61-896C89FEFAC6}">
      <dsp:nvSpPr>
        <dsp:cNvPr id="0" name=""/>
        <dsp:cNvSpPr/>
      </dsp:nvSpPr>
      <dsp:spPr>
        <a:xfrm>
          <a:off x="269315" y="3540698"/>
          <a:ext cx="489664" cy="489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F2384D-B505-4F31-B5AB-F67DFF71458B}">
      <dsp:nvSpPr>
        <dsp:cNvPr id="0" name=""/>
        <dsp:cNvSpPr/>
      </dsp:nvSpPr>
      <dsp:spPr>
        <a:xfrm>
          <a:off x="1028296" y="3340381"/>
          <a:ext cx="9212983" cy="890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23" tIns="94223" rIns="94223" bIns="94223" numCol="1" spcCol="1270" anchor="ctr" anchorCtr="0">
          <a:noAutofit/>
        </a:bodyPr>
        <a:lstStyle/>
        <a:p>
          <a:pPr marL="0" lvl="0" indent="0" algn="l" defTabSz="977900">
            <a:lnSpc>
              <a:spcPct val="100000"/>
            </a:lnSpc>
            <a:spcBef>
              <a:spcPct val="0"/>
            </a:spcBef>
            <a:spcAft>
              <a:spcPct val="35000"/>
            </a:spcAft>
            <a:buNone/>
          </a:pPr>
          <a:r>
            <a:rPr lang="en-GB" sz="2200" kern="1200"/>
            <a:t>Allows awareness of how interview dynamics shape the interview and highlights areas of specific detail</a:t>
          </a:r>
          <a:endParaRPr lang="en-US" sz="2200" kern="1200"/>
        </a:p>
      </dsp:txBody>
      <dsp:txXfrm>
        <a:off x="1028296" y="3340381"/>
        <a:ext cx="9212983" cy="890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91F2A-42C7-4950-B77D-970041558B3C}">
      <dsp:nvSpPr>
        <dsp:cNvPr id="0" name=""/>
        <dsp:cNvSpPr/>
      </dsp:nvSpPr>
      <dsp:spPr>
        <a:xfrm>
          <a:off x="0" y="0"/>
          <a:ext cx="10241280" cy="6417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5D196C-D107-490A-BCD4-B4AA175BF223}">
      <dsp:nvSpPr>
        <dsp:cNvPr id="0" name=""/>
        <dsp:cNvSpPr/>
      </dsp:nvSpPr>
      <dsp:spPr>
        <a:xfrm>
          <a:off x="194118" y="145891"/>
          <a:ext cx="352942" cy="352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30FB4B-14CC-4500-A827-00E3825FD863}">
      <dsp:nvSpPr>
        <dsp:cNvPr id="0" name=""/>
        <dsp:cNvSpPr/>
      </dsp:nvSpPr>
      <dsp:spPr>
        <a:xfrm>
          <a:off x="741179" y="1505"/>
          <a:ext cx="9500100" cy="641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15" tIns="67915" rIns="67915" bIns="67915" numCol="1" spcCol="1270" anchor="ctr" anchorCtr="0">
          <a:noAutofit/>
        </a:bodyPr>
        <a:lstStyle/>
        <a:p>
          <a:pPr marL="0" lvl="0" indent="0" algn="l" defTabSz="844550">
            <a:lnSpc>
              <a:spcPct val="100000"/>
            </a:lnSpc>
            <a:spcBef>
              <a:spcPct val="0"/>
            </a:spcBef>
            <a:spcAft>
              <a:spcPct val="35000"/>
            </a:spcAft>
            <a:buNone/>
          </a:pPr>
          <a:r>
            <a:rPr lang="en-GB" sz="1900" b="1" kern="1200" dirty="0"/>
            <a:t>Initial noting/coding</a:t>
          </a:r>
          <a:endParaRPr lang="en-US" sz="1900" kern="1200" dirty="0"/>
        </a:p>
      </dsp:txBody>
      <dsp:txXfrm>
        <a:off x="741179" y="1505"/>
        <a:ext cx="9500100" cy="641714"/>
      </dsp:txXfrm>
    </dsp:sp>
    <dsp:sp modelId="{7F11D783-C678-48B8-9127-3D9AD067CB9D}">
      <dsp:nvSpPr>
        <dsp:cNvPr id="0" name=""/>
        <dsp:cNvSpPr/>
      </dsp:nvSpPr>
      <dsp:spPr>
        <a:xfrm>
          <a:off x="0" y="803648"/>
          <a:ext cx="10241280" cy="6417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590BD-335B-442E-8D64-565A105AC1F7}">
      <dsp:nvSpPr>
        <dsp:cNvPr id="0" name=""/>
        <dsp:cNvSpPr/>
      </dsp:nvSpPr>
      <dsp:spPr>
        <a:xfrm>
          <a:off x="194118" y="948034"/>
          <a:ext cx="352942" cy="352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7C36C-BC06-4CA0-9EEC-CD1C75AC8D47}">
      <dsp:nvSpPr>
        <dsp:cNvPr id="0" name=""/>
        <dsp:cNvSpPr/>
      </dsp:nvSpPr>
      <dsp:spPr>
        <a:xfrm>
          <a:off x="741179" y="803648"/>
          <a:ext cx="9500100" cy="641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15" tIns="67915" rIns="67915" bIns="67915" numCol="1" spcCol="1270" anchor="ctr" anchorCtr="0">
          <a:noAutofit/>
        </a:bodyPr>
        <a:lstStyle/>
        <a:p>
          <a:pPr marL="0" lvl="0" indent="0" algn="l" defTabSz="844550">
            <a:lnSpc>
              <a:spcPct val="100000"/>
            </a:lnSpc>
            <a:spcBef>
              <a:spcPct val="0"/>
            </a:spcBef>
            <a:spcAft>
              <a:spcPct val="35000"/>
            </a:spcAft>
            <a:buNone/>
          </a:pPr>
          <a:r>
            <a:rPr lang="en-GB" sz="1900" kern="1200" dirty="0"/>
            <a:t>Detailed and time consuming</a:t>
          </a:r>
          <a:endParaRPr lang="en-US" sz="1900" kern="1200" dirty="0"/>
        </a:p>
      </dsp:txBody>
      <dsp:txXfrm>
        <a:off x="741179" y="803648"/>
        <a:ext cx="9500100" cy="641714"/>
      </dsp:txXfrm>
    </dsp:sp>
    <dsp:sp modelId="{F94671A9-E7D7-4DBC-8EF5-7AB18D49134E}">
      <dsp:nvSpPr>
        <dsp:cNvPr id="0" name=""/>
        <dsp:cNvSpPr/>
      </dsp:nvSpPr>
      <dsp:spPr>
        <a:xfrm>
          <a:off x="0" y="1605791"/>
          <a:ext cx="10241280" cy="6417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63D835-B6D5-44FE-A70B-3FF464184FCA}">
      <dsp:nvSpPr>
        <dsp:cNvPr id="0" name=""/>
        <dsp:cNvSpPr/>
      </dsp:nvSpPr>
      <dsp:spPr>
        <a:xfrm>
          <a:off x="194118" y="1750176"/>
          <a:ext cx="352942" cy="352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2CEEAE-A9DB-4356-95A6-46082411968D}">
      <dsp:nvSpPr>
        <dsp:cNvPr id="0" name=""/>
        <dsp:cNvSpPr/>
      </dsp:nvSpPr>
      <dsp:spPr>
        <a:xfrm>
          <a:off x="741179" y="1605791"/>
          <a:ext cx="9500100" cy="641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15" tIns="67915" rIns="67915" bIns="67915" numCol="1" spcCol="1270" anchor="ctr" anchorCtr="0">
          <a:noAutofit/>
        </a:bodyPr>
        <a:lstStyle/>
        <a:p>
          <a:pPr marL="0" lvl="0" indent="0" algn="l" defTabSz="844550">
            <a:lnSpc>
              <a:spcPct val="100000"/>
            </a:lnSpc>
            <a:spcBef>
              <a:spcPct val="0"/>
            </a:spcBef>
            <a:spcAft>
              <a:spcPct val="35000"/>
            </a:spcAft>
            <a:buNone/>
          </a:pPr>
          <a:r>
            <a:rPr lang="en-GB" sz="1900" kern="1200"/>
            <a:t>Looking at meanings (semantics) and language use, but at an exploratory level</a:t>
          </a:r>
          <a:endParaRPr lang="en-US" sz="1900" kern="1200"/>
        </a:p>
      </dsp:txBody>
      <dsp:txXfrm>
        <a:off x="741179" y="1605791"/>
        <a:ext cx="9500100" cy="641714"/>
      </dsp:txXfrm>
    </dsp:sp>
    <dsp:sp modelId="{56A4B58B-CD2B-4BC4-894F-68B28CEAFA75}">
      <dsp:nvSpPr>
        <dsp:cNvPr id="0" name=""/>
        <dsp:cNvSpPr/>
      </dsp:nvSpPr>
      <dsp:spPr>
        <a:xfrm>
          <a:off x="0" y="2407933"/>
          <a:ext cx="10241280" cy="6417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193F6D-498B-4211-AD21-D91A586D2EA7}">
      <dsp:nvSpPr>
        <dsp:cNvPr id="0" name=""/>
        <dsp:cNvSpPr/>
      </dsp:nvSpPr>
      <dsp:spPr>
        <a:xfrm>
          <a:off x="194118" y="2552319"/>
          <a:ext cx="352942" cy="352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DDF7D5-BF62-4F71-A7AC-021BFA5E948C}">
      <dsp:nvSpPr>
        <dsp:cNvPr id="0" name=""/>
        <dsp:cNvSpPr/>
      </dsp:nvSpPr>
      <dsp:spPr>
        <a:xfrm>
          <a:off x="741179" y="2407933"/>
          <a:ext cx="9500100" cy="641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15" tIns="67915" rIns="67915" bIns="67915" numCol="1" spcCol="1270" anchor="ctr" anchorCtr="0">
          <a:noAutofit/>
        </a:bodyPr>
        <a:lstStyle/>
        <a:p>
          <a:pPr marL="0" lvl="0" indent="0" algn="l" defTabSz="844550">
            <a:lnSpc>
              <a:spcPct val="100000"/>
            </a:lnSpc>
            <a:spcBef>
              <a:spcPct val="0"/>
            </a:spcBef>
            <a:spcAft>
              <a:spcPct val="35000"/>
            </a:spcAft>
            <a:buNone/>
          </a:pPr>
          <a:r>
            <a:rPr lang="en-GB" sz="1900" kern="1200"/>
            <a:t>You keep an open mind and note anything of interest</a:t>
          </a:r>
          <a:endParaRPr lang="en-US" sz="1900" kern="1200"/>
        </a:p>
      </dsp:txBody>
      <dsp:txXfrm>
        <a:off x="741179" y="2407933"/>
        <a:ext cx="9500100" cy="641714"/>
      </dsp:txXfrm>
    </dsp:sp>
    <dsp:sp modelId="{0837EB7E-E623-4741-BF08-3ACA35AA29CA}">
      <dsp:nvSpPr>
        <dsp:cNvPr id="0" name=""/>
        <dsp:cNvSpPr/>
      </dsp:nvSpPr>
      <dsp:spPr>
        <a:xfrm>
          <a:off x="0" y="3210076"/>
          <a:ext cx="10241280" cy="6417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1FEDAD-34DE-405E-934B-05F3E852D51A}">
      <dsp:nvSpPr>
        <dsp:cNvPr id="0" name=""/>
        <dsp:cNvSpPr/>
      </dsp:nvSpPr>
      <dsp:spPr>
        <a:xfrm>
          <a:off x="194118" y="3354462"/>
          <a:ext cx="352942" cy="352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BA68A-D2E2-47E5-9B48-4E105BFC219B}">
      <dsp:nvSpPr>
        <dsp:cNvPr id="0" name=""/>
        <dsp:cNvSpPr/>
      </dsp:nvSpPr>
      <dsp:spPr>
        <a:xfrm>
          <a:off x="741179" y="3210076"/>
          <a:ext cx="9500100" cy="641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15" tIns="67915" rIns="67915" bIns="67915" numCol="1" spcCol="1270" anchor="ctr" anchorCtr="0">
          <a:noAutofit/>
        </a:bodyPr>
        <a:lstStyle/>
        <a:p>
          <a:pPr marL="0" lvl="0" indent="0" algn="l" defTabSz="844550">
            <a:lnSpc>
              <a:spcPct val="100000"/>
            </a:lnSpc>
            <a:spcBef>
              <a:spcPct val="0"/>
            </a:spcBef>
            <a:spcAft>
              <a:spcPct val="35000"/>
            </a:spcAft>
            <a:buNone/>
          </a:pPr>
          <a:r>
            <a:rPr lang="en-GB" sz="1900" kern="1200"/>
            <a:t>No rules yet – you have free reign</a:t>
          </a:r>
          <a:endParaRPr lang="en-US" sz="1900" kern="1200"/>
        </a:p>
      </dsp:txBody>
      <dsp:txXfrm>
        <a:off x="741179" y="3210076"/>
        <a:ext cx="9500100" cy="641714"/>
      </dsp:txXfrm>
    </dsp:sp>
    <dsp:sp modelId="{D95003E7-4856-4103-8D2A-5676BB91C689}">
      <dsp:nvSpPr>
        <dsp:cNvPr id="0" name=""/>
        <dsp:cNvSpPr/>
      </dsp:nvSpPr>
      <dsp:spPr>
        <a:xfrm>
          <a:off x="0" y="4012218"/>
          <a:ext cx="10241280" cy="6417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A71DF6-7104-4242-832B-D20E3DE0052B}">
      <dsp:nvSpPr>
        <dsp:cNvPr id="0" name=""/>
        <dsp:cNvSpPr/>
      </dsp:nvSpPr>
      <dsp:spPr>
        <a:xfrm>
          <a:off x="194118" y="4156604"/>
          <a:ext cx="352942" cy="3529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B0F07-9F6D-42F4-B3A2-452011479069}">
      <dsp:nvSpPr>
        <dsp:cNvPr id="0" name=""/>
        <dsp:cNvSpPr/>
      </dsp:nvSpPr>
      <dsp:spPr>
        <a:xfrm>
          <a:off x="741179" y="4012218"/>
          <a:ext cx="9500100" cy="641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15" tIns="67915" rIns="67915" bIns="67915" numCol="1" spcCol="1270" anchor="ctr" anchorCtr="0">
          <a:noAutofit/>
        </a:bodyPr>
        <a:lstStyle/>
        <a:p>
          <a:pPr marL="0" lvl="0" indent="0" algn="l" defTabSz="844550">
            <a:lnSpc>
              <a:spcPct val="100000"/>
            </a:lnSpc>
            <a:spcBef>
              <a:spcPct val="0"/>
            </a:spcBef>
            <a:spcAft>
              <a:spcPct val="35000"/>
            </a:spcAft>
            <a:buNone/>
          </a:pPr>
          <a:r>
            <a:rPr lang="en-GB" sz="1900" kern="1200"/>
            <a:t>Aim - a comprehensive and detailed set of notes and comments on the data</a:t>
          </a:r>
          <a:endParaRPr lang="en-US" sz="1900" kern="1200"/>
        </a:p>
      </dsp:txBody>
      <dsp:txXfrm>
        <a:off x="741179" y="4012218"/>
        <a:ext cx="9500100" cy="6417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CFD32-92A1-4EF3-84E3-2AA0AA77D00A}">
      <dsp:nvSpPr>
        <dsp:cNvPr id="0" name=""/>
        <dsp:cNvSpPr/>
      </dsp:nvSpPr>
      <dsp:spPr>
        <a:xfrm>
          <a:off x="0" y="695838"/>
          <a:ext cx="10241280" cy="12846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179B20-1CCE-4E50-A3AA-9BAB49EE3EFA}">
      <dsp:nvSpPr>
        <dsp:cNvPr id="0" name=""/>
        <dsp:cNvSpPr/>
      </dsp:nvSpPr>
      <dsp:spPr>
        <a:xfrm>
          <a:off x="388599" y="984879"/>
          <a:ext cx="706544" cy="706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D02E6-4265-4412-88A8-A787F1C5F15C}">
      <dsp:nvSpPr>
        <dsp:cNvPr id="0" name=""/>
        <dsp:cNvSpPr/>
      </dsp:nvSpPr>
      <dsp:spPr>
        <a:xfrm>
          <a:off x="1483742" y="695838"/>
          <a:ext cx="8757537" cy="128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956" tIns="135956" rIns="135956" bIns="135956" numCol="1" spcCol="1270" anchor="ctr" anchorCtr="0">
          <a:noAutofit/>
        </a:bodyPr>
        <a:lstStyle/>
        <a:p>
          <a:pPr marL="0" lvl="0" indent="0" algn="l" defTabSz="1111250">
            <a:lnSpc>
              <a:spcPct val="100000"/>
            </a:lnSpc>
            <a:spcBef>
              <a:spcPct val="0"/>
            </a:spcBef>
            <a:spcAft>
              <a:spcPct val="35000"/>
            </a:spcAft>
            <a:buNone/>
          </a:pPr>
          <a:r>
            <a:rPr lang="en-GB" sz="2500" kern="1200" dirty="0"/>
            <a:t>Some parts of the interview will be richer than others, and you’ll make many more notes about these sections</a:t>
          </a:r>
          <a:endParaRPr lang="en-US" sz="2500" kern="1200" dirty="0"/>
        </a:p>
      </dsp:txBody>
      <dsp:txXfrm>
        <a:off x="1483742" y="695838"/>
        <a:ext cx="8757537" cy="1284625"/>
      </dsp:txXfrm>
    </dsp:sp>
    <dsp:sp modelId="{B46FECE6-CE62-41CC-B077-861FCC726C97}">
      <dsp:nvSpPr>
        <dsp:cNvPr id="0" name=""/>
        <dsp:cNvSpPr/>
      </dsp:nvSpPr>
      <dsp:spPr>
        <a:xfrm>
          <a:off x="0" y="2301620"/>
          <a:ext cx="10241280" cy="12846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46222-FF33-4CAD-9FE0-3C3799BAE7AB}">
      <dsp:nvSpPr>
        <dsp:cNvPr id="0" name=""/>
        <dsp:cNvSpPr/>
      </dsp:nvSpPr>
      <dsp:spPr>
        <a:xfrm>
          <a:off x="388599" y="2590661"/>
          <a:ext cx="706544" cy="706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8CF69-540C-4C8A-A8A5-6E9DAE2BCFCE}">
      <dsp:nvSpPr>
        <dsp:cNvPr id="0" name=""/>
        <dsp:cNvSpPr/>
      </dsp:nvSpPr>
      <dsp:spPr>
        <a:xfrm>
          <a:off x="1483742" y="2301620"/>
          <a:ext cx="4608576" cy="128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956" tIns="135956" rIns="135956" bIns="135956" numCol="1" spcCol="1270" anchor="ctr" anchorCtr="0">
          <a:noAutofit/>
        </a:bodyPr>
        <a:lstStyle/>
        <a:p>
          <a:pPr marL="0" lvl="0" indent="0" algn="l" defTabSz="1111250">
            <a:lnSpc>
              <a:spcPct val="100000"/>
            </a:lnSpc>
            <a:spcBef>
              <a:spcPct val="0"/>
            </a:spcBef>
            <a:spcAft>
              <a:spcPct val="35000"/>
            </a:spcAft>
            <a:buNone/>
          </a:pPr>
          <a:r>
            <a:rPr lang="en-GB" sz="2500" kern="1200"/>
            <a:t>Descriptive core of comments - clear phenomenological focus</a:t>
          </a:r>
          <a:endParaRPr lang="en-US" sz="2500" kern="1200"/>
        </a:p>
      </dsp:txBody>
      <dsp:txXfrm>
        <a:off x="1483742" y="2301620"/>
        <a:ext cx="4608576" cy="1284625"/>
      </dsp:txXfrm>
    </dsp:sp>
    <dsp:sp modelId="{438A6604-0BBC-41F7-86E2-61FC7358B3AC}">
      <dsp:nvSpPr>
        <dsp:cNvPr id="0" name=""/>
        <dsp:cNvSpPr/>
      </dsp:nvSpPr>
      <dsp:spPr>
        <a:xfrm>
          <a:off x="6092318" y="2301620"/>
          <a:ext cx="4148961" cy="128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956" tIns="135956" rIns="135956" bIns="135956" numCol="1" spcCol="1270" anchor="ctr" anchorCtr="0">
          <a:noAutofit/>
        </a:bodyPr>
        <a:lstStyle/>
        <a:p>
          <a:pPr marL="0" lvl="0" indent="0" algn="l" defTabSz="800100">
            <a:lnSpc>
              <a:spcPct val="100000"/>
            </a:lnSpc>
            <a:spcBef>
              <a:spcPct val="0"/>
            </a:spcBef>
            <a:spcAft>
              <a:spcPct val="35000"/>
            </a:spcAft>
            <a:buNone/>
          </a:pPr>
          <a:r>
            <a:rPr lang="en-GB" sz="1800" kern="1200" dirty="0"/>
            <a:t>Things that matter to them</a:t>
          </a:r>
          <a:endParaRPr lang="en-US" sz="1800" kern="1200" dirty="0"/>
        </a:p>
        <a:p>
          <a:pPr marL="0" lvl="0" indent="0" algn="l" defTabSz="800100">
            <a:lnSpc>
              <a:spcPct val="100000"/>
            </a:lnSpc>
            <a:spcBef>
              <a:spcPct val="0"/>
            </a:spcBef>
            <a:spcAft>
              <a:spcPct val="35000"/>
            </a:spcAft>
            <a:buNone/>
          </a:pPr>
          <a:r>
            <a:rPr lang="en-GB" sz="1800" kern="1200"/>
            <a:t>Meaning of those things for the participant</a:t>
          </a:r>
          <a:endParaRPr lang="en-US" sz="1800" kern="1200" dirty="0"/>
        </a:p>
      </dsp:txBody>
      <dsp:txXfrm>
        <a:off x="6092318" y="2301620"/>
        <a:ext cx="4148961" cy="12846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154E3-FDB2-4043-A1B5-CEF9D7A110F1}">
      <dsp:nvSpPr>
        <dsp:cNvPr id="0" name=""/>
        <dsp:cNvSpPr/>
      </dsp:nvSpPr>
      <dsp:spPr>
        <a:xfrm>
          <a:off x="0" y="464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C608EE-2F33-43F9-98B0-C052F7BE65ED}">
      <dsp:nvSpPr>
        <dsp:cNvPr id="0" name=""/>
        <dsp:cNvSpPr/>
      </dsp:nvSpPr>
      <dsp:spPr>
        <a:xfrm>
          <a:off x="299188" y="227180"/>
          <a:ext cx="543978" cy="54397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4A12BA-E36C-4EE5-A885-E485DC2EF0FE}">
      <dsp:nvSpPr>
        <dsp:cNvPr id="0" name=""/>
        <dsp:cNvSpPr/>
      </dsp:nvSpPr>
      <dsp:spPr>
        <a:xfrm>
          <a:off x="1142355" y="464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Reading and re-reading; familiarising self with transcript</a:t>
          </a:r>
          <a:endParaRPr lang="en-US" sz="1900" kern="1200"/>
        </a:p>
      </dsp:txBody>
      <dsp:txXfrm>
        <a:off x="1142355" y="4643"/>
        <a:ext cx="6097790" cy="989052"/>
      </dsp:txXfrm>
    </dsp:sp>
    <dsp:sp modelId="{A3472CBE-BB79-4697-89C7-3DD07B0DF95B}">
      <dsp:nvSpPr>
        <dsp:cNvPr id="0" name=""/>
        <dsp:cNvSpPr/>
      </dsp:nvSpPr>
      <dsp:spPr>
        <a:xfrm>
          <a:off x="0" y="1240958"/>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8EC7E7-8704-45F3-AD18-F0853353C2B2}">
      <dsp:nvSpPr>
        <dsp:cNvPr id="0" name=""/>
        <dsp:cNvSpPr/>
      </dsp:nvSpPr>
      <dsp:spPr>
        <a:xfrm>
          <a:off x="299188" y="1463495"/>
          <a:ext cx="543978" cy="54397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7A39A5-FABF-4CF3-9748-269361EA3B21}">
      <dsp:nvSpPr>
        <dsp:cNvPr id="0" name=""/>
        <dsp:cNvSpPr/>
      </dsp:nvSpPr>
      <dsp:spPr>
        <a:xfrm>
          <a:off x="1142355" y="1240958"/>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Initial coding</a:t>
          </a:r>
          <a:endParaRPr lang="en-US" sz="1900" kern="1200"/>
        </a:p>
      </dsp:txBody>
      <dsp:txXfrm>
        <a:off x="1142355" y="1240958"/>
        <a:ext cx="6097790" cy="989052"/>
      </dsp:txXfrm>
    </dsp:sp>
    <dsp:sp modelId="{A9E1A2F6-FE84-4C59-AF92-19F9EF4E8CC2}">
      <dsp:nvSpPr>
        <dsp:cNvPr id="0" name=""/>
        <dsp:cNvSpPr/>
      </dsp:nvSpPr>
      <dsp:spPr>
        <a:xfrm>
          <a:off x="0" y="247727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A78F4-DF25-4E2C-9FD2-7F1CA0F276A4}">
      <dsp:nvSpPr>
        <dsp:cNvPr id="0" name=""/>
        <dsp:cNvSpPr/>
      </dsp:nvSpPr>
      <dsp:spPr>
        <a:xfrm>
          <a:off x="299188" y="2699810"/>
          <a:ext cx="543978" cy="54397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B83D9B-8C11-4630-A14B-5CC7DEB8DA30}">
      <dsp:nvSpPr>
        <dsp:cNvPr id="0" name=""/>
        <dsp:cNvSpPr/>
      </dsp:nvSpPr>
      <dsp:spPr>
        <a:xfrm>
          <a:off x="1142355" y="247727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Develop interpreted </a:t>
          </a:r>
          <a:r>
            <a:rPr lang="en-GB" sz="1900" kern="1200" dirty="0"/>
            <a:t>themes using coding/notes</a:t>
          </a:r>
          <a:endParaRPr lang="en-US" sz="1900" kern="1200" dirty="0"/>
        </a:p>
      </dsp:txBody>
      <dsp:txXfrm>
        <a:off x="1142355" y="2477273"/>
        <a:ext cx="6097790" cy="989052"/>
      </dsp:txXfrm>
    </dsp:sp>
    <dsp:sp modelId="{1EFA7A3E-B46F-453B-88C0-94D6626C6F85}">
      <dsp:nvSpPr>
        <dsp:cNvPr id="0" name=""/>
        <dsp:cNvSpPr/>
      </dsp:nvSpPr>
      <dsp:spPr>
        <a:xfrm>
          <a:off x="0" y="3713589"/>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FE0E3E-1DA7-4F52-BBF7-D8DA8A1A6F1C}">
      <dsp:nvSpPr>
        <dsp:cNvPr id="0" name=""/>
        <dsp:cNvSpPr/>
      </dsp:nvSpPr>
      <dsp:spPr>
        <a:xfrm>
          <a:off x="299188" y="3936125"/>
          <a:ext cx="543978" cy="54397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A7C2BA-87AF-48A6-9864-EB5BF7661245}">
      <dsp:nvSpPr>
        <dsp:cNvPr id="0" name=""/>
        <dsp:cNvSpPr/>
      </dsp:nvSpPr>
      <dsp:spPr>
        <a:xfrm>
          <a:off x="1142355" y="3713589"/>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Connecting themes / clustering themes</a:t>
          </a:r>
          <a:endParaRPr lang="en-US" sz="1900" kern="1200"/>
        </a:p>
      </dsp:txBody>
      <dsp:txXfrm>
        <a:off x="1142355" y="3713589"/>
        <a:ext cx="6097790" cy="989052"/>
      </dsp:txXfrm>
    </dsp:sp>
    <dsp:sp modelId="{7D73146F-4166-4C63-A92B-2E8F06DA476E}">
      <dsp:nvSpPr>
        <dsp:cNvPr id="0" name=""/>
        <dsp:cNvSpPr/>
      </dsp:nvSpPr>
      <dsp:spPr>
        <a:xfrm>
          <a:off x="0" y="4949904"/>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030460-22B7-4CD6-AE37-41B7DEF3377E}">
      <dsp:nvSpPr>
        <dsp:cNvPr id="0" name=""/>
        <dsp:cNvSpPr/>
      </dsp:nvSpPr>
      <dsp:spPr>
        <a:xfrm>
          <a:off x="299188" y="5172441"/>
          <a:ext cx="543978" cy="54397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C8FDB9-4598-4BAE-B664-163AA6C45204}">
      <dsp:nvSpPr>
        <dsp:cNvPr id="0" name=""/>
        <dsp:cNvSpPr/>
      </dsp:nvSpPr>
      <dsp:spPr>
        <a:xfrm>
          <a:off x="1142355" y="4949904"/>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GB" sz="1900" kern="1200"/>
            <a:t>Repeat for each additional transcript and compare themes between transcripts</a:t>
          </a:r>
          <a:endParaRPr lang="en-US" sz="1900" kern="1200"/>
        </a:p>
      </dsp:txBody>
      <dsp:txXfrm>
        <a:off x="1142355" y="4949904"/>
        <a:ext cx="6097790" cy="9890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3">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October 6, 2026</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05676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October 6, 2026</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68754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October 6, 2026</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37342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October 6, 2026</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81824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October 6, 2026</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2040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October 6, 2026</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93626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October 6, 2026</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86842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October 6, 2026</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41209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October 6, 2026</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40011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October 6, 2026</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55816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October 6, 2026</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51355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October 6, 2026</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9843226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hyperlink" Target="http://www.ipa.bbk.ac.uk/about-ip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A street with cars and trees&#10;&#10;Description automatically generated with low confidence">
            <a:extLst>
              <a:ext uri="{FF2B5EF4-FFF2-40B4-BE49-F238E27FC236}">
                <a16:creationId xmlns:a16="http://schemas.microsoft.com/office/drawing/2014/main" id="{D1D52644-1E1B-87BC-4000-AC7C723FB6F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 y="10"/>
            <a:ext cx="12192002" cy="6857990"/>
          </a:xfrm>
          <a:prstGeom prst="rect">
            <a:avLst/>
          </a:prstGeom>
        </p:spPr>
      </p:pic>
      <p:sp>
        <p:nvSpPr>
          <p:cNvPr id="11" name="Rectangle 10">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5071729"/>
            <a:ext cx="12192003" cy="1786490"/>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5071729"/>
            <a:ext cx="8153401" cy="1786269"/>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5071730"/>
            <a:ext cx="8115300" cy="1334505"/>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538E4E5-4047-480A-BB9B-9AB54E86D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3120189" y="3385221"/>
            <a:ext cx="2497963" cy="4087997"/>
          </a:xfrm>
          <a:custGeom>
            <a:avLst/>
            <a:gdLst>
              <a:gd name="connsiteX0" fmla="*/ 2671045 w 2671045"/>
              <a:gd name="connsiteY0" fmla="*/ 8492 h 4371251"/>
              <a:gd name="connsiteX1" fmla="*/ 840176 w 2671045"/>
              <a:gd name="connsiteY1" fmla="*/ 4371251 h 4371251"/>
              <a:gd name="connsiteX2" fmla="*/ 650202 w 2671045"/>
              <a:gd name="connsiteY2" fmla="*/ 4185755 h 4371251"/>
              <a:gd name="connsiteX3" fmla="*/ 0 w 2671045"/>
              <a:gd name="connsiteY3" fmla="*/ 2502877 h 4371251"/>
              <a:gd name="connsiteX4" fmla="*/ 2502877 w 2671045"/>
              <a:gd name="connsiteY4" fmla="*/ 0 h 4371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1045" h="4371251">
                <a:moveTo>
                  <a:pt x="2671045" y="8492"/>
                </a:moveTo>
                <a:lnTo>
                  <a:pt x="840176" y="4371251"/>
                </a:lnTo>
                <a:lnTo>
                  <a:pt x="650202" y="4185755"/>
                </a:lnTo>
                <a:cubicBezTo>
                  <a:pt x="246220" y="3741276"/>
                  <a:pt x="0" y="3150831"/>
                  <a:pt x="0" y="2502877"/>
                </a:cubicBezTo>
                <a:cubicBezTo>
                  <a:pt x="0" y="1120576"/>
                  <a:pt x="1120576" y="0"/>
                  <a:pt x="2502877" y="0"/>
                </a:cubicBezTo>
                <a:close/>
              </a:path>
            </a:pathLst>
          </a:custGeom>
          <a:gradFill>
            <a:gsLst>
              <a:gs pos="0">
                <a:schemeClr val="accent6">
                  <a:alpha val="0"/>
                </a:schemeClr>
              </a:gs>
              <a:gs pos="100000">
                <a:schemeClr val="accent6">
                  <a:lumMod val="60000"/>
                  <a:lumOff val="40000"/>
                  <a:alpha val="2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573C9C3-E939-4698-183E-F8A44C042CFA}"/>
              </a:ext>
            </a:extLst>
          </p:cNvPr>
          <p:cNvSpPr>
            <a:spLocks noGrp="1"/>
          </p:cNvSpPr>
          <p:nvPr>
            <p:ph type="ctrTitle"/>
          </p:nvPr>
        </p:nvSpPr>
        <p:spPr>
          <a:xfrm>
            <a:off x="95366" y="5271715"/>
            <a:ext cx="12096633" cy="715617"/>
          </a:xfrm>
        </p:spPr>
        <p:txBody>
          <a:bodyPr>
            <a:normAutofit/>
          </a:bodyPr>
          <a:lstStyle/>
          <a:p>
            <a:r>
              <a:rPr lang="en-GB" sz="2800" dirty="0">
                <a:solidFill>
                  <a:schemeClr val="bg1"/>
                </a:solidFill>
              </a:rPr>
              <a:t>Interpretative phenomenological analysis</a:t>
            </a:r>
          </a:p>
        </p:txBody>
      </p:sp>
      <p:sp>
        <p:nvSpPr>
          <p:cNvPr id="3" name="Subtitle 2">
            <a:extLst>
              <a:ext uri="{FF2B5EF4-FFF2-40B4-BE49-F238E27FC236}">
                <a16:creationId xmlns:a16="http://schemas.microsoft.com/office/drawing/2014/main" id="{B79799F9-4577-2976-9259-C775988BC8C1}"/>
              </a:ext>
            </a:extLst>
          </p:cNvPr>
          <p:cNvSpPr>
            <a:spLocks noGrp="1"/>
          </p:cNvSpPr>
          <p:nvPr>
            <p:ph type="subTitle" idx="1"/>
          </p:nvPr>
        </p:nvSpPr>
        <p:spPr>
          <a:xfrm>
            <a:off x="9565225" y="6524009"/>
            <a:ext cx="2703443" cy="302151"/>
          </a:xfrm>
        </p:spPr>
        <p:txBody>
          <a:bodyPr>
            <a:normAutofit fontScale="92500"/>
          </a:bodyPr>
          <a:lstStyle/>
          <a:p>
            <a:pPr algn="l"/>
            <a:r>
              <a:rPr lang="en-GB" sz="1200" dirty="0">
                <a:solidFill>
                  <a:schemeClr val="bg1"/>
                </a:solidFill>
              </a:rPr>
              <a:t>Dr judith marshall</a:t>
            </a:r>
          </a:p>
        </p:txBody>
      </p:sp>
    </p:spTree>
    <p:extLst>
      <p:ext uri="{BB962C8B-B14F-4D97-AF65-F5344CB8AC3E}">
        <p14:creationId xmlns:p14="http://schemas.microsoft.com/office/powerpoint/2010/main" val="314002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1B01-CCE7-4B94-96FF-B085115F5333}"/>
              </a:ext>
            </a:extLst>
          </p:cNvPr>
          <p:cNvSpPr>
            <a:spLocks noGrp="1"/>
          </p:cNvSpPr>
          <p:nvPr>
            <p:ph type="title"/>
          </p:nvPr>
        </p:nvSpPr>
        <p:spPr>
          <a:xfrm>
            <a:off x="478513" y="101135"/>
            <a:ext cx="10241280" cy="1234440"/>
          </a:xfrm>
        </p:spPr>
        <p:txBody>
          <a:bodyPr>
            <a:normAutofit/>
          </a:bodyPr>
          <a:lstStyle/>
          <a:p>
            <a:r>
              <a:rPr lang="en-GB" dirty="0"/>
              <a:t>Interpretative Phenomenological Analysis</a:t>
            </a:r>
          </a:p>
        </p:txBody>
      </p:sp>
      <p:sp>
        <p:nvSpPr>
          <p:cNvPr id="3" name="Content Placeholder 2">
            <a:extLst>
              <a:ext uri="{FF2B5EF4-FFF2-40B4-BE49-F238E27FC236}">
                <a16:creationId xmlns:a16="http://schemas.microsoft.com/office/drawing/2014/main" id="{E04F7AD5-DFA4-4F22-BB2B-09FB77A67492}"/>
              </a:ext>
            </a:extLst>
          </p:cNvPr>
          <p:cNvSpPr>
            <a:spLocks noGrp="1"/>
          </p:cNvSpPr>
          <p:nvPr>
            <p:ph idx="1"/>
          </p:nvPr>
        </p:nvSpPr>
        <p:spPr>
          <a:xfrm>
            <a:off x="753520" y="1638575"/>
            <a:ext cx="10826865" cy="4397840"/>
          </a:xfrm>
        </p:spPr>
        <p:txBody>
          <a:bodyPr>
            <a:normAutofit fontScale="70000" lnSpcReduction="20000"/>
          </a:bodyPr>
          <a:lstStyle/>
          <a:p>
            <a:pPr marL="0" indent="0">
              <a:buNone/>
            </a:pPr>
            <a:r>
              <a:rPr lang="en-GB" sz="2900" dirty="0">
                <a:latin typeface="Source Sans Pro" panose="020B0503030403020204" pitchFamily="34" charset="0"/>
                <a:ea typeface="Source Sans Pro" panose="020B0503030403020204" pitchFamily="34" charset="0"/>
              </a:rPr>
              <a:t>Jonathan Smith (</a:t>
            </a:r>
            <a:r>
              <a:rPr lang="en-GB" sz="2900" dirty="0">
                <a:latin typeface="Source Sans Pro" panose="020B0503030403020204" pitchFamily="34" charset="0"/>
                <a:ea typeface="Source Sans Pro" panose="020B0503030403020204" pitchFamily="34" charset="0"/>
                <a:hlinkClick r:id="rId2"/>
              </a:rPr>
              <a:t>http://www.ipa.bbk.ac.uk/about-ipa</a:t>
            </a:r>
            <a:r>
              <a:rPr lang="en-GB" sz="2900" dirty="0">
                <a:latin typeface="Source Sans Pro" panose="020B0503030403020204" pitchFamily="34" charset="0"/>
                <a:ea typeface="Source Sans Pro" panose="020B0503030403020204" pitchFamily="34" charset="0"/>
              </a:rPr>
              <a:t>):</a:t>
            </a:r>
          </a:p>
          <a:p>
            <a:pPr marL="0" indent="0">
              <a:buNone/>
            </a:pPr>
            <a:endParaRPr lang="en-GB" sz="2900" dirty="0">
              <a:latin typeface="Source Sans Pro" panose="020B0503030403020204" pitchFamily="34" charset="0"/>
              <a:ea typeface="Source Sans Pro" panose="020B0503030403020204" pitchFamily="34" charset="0"/>
            </a:endParaRPr>
          </a:p>
          <a:p>
            <a:pPr marL="0" indent="0">
              <a:buNone/>
            </a:pPr>
            <a:r>
              <a:rPr lang="en-GB" sz="2900" b="0" i="0" dirty="0">
                <a:solidFill>
                  <a:srgbClr val="222222"/>
                </a:solidFill>
                <a:effectLst/>
                <a:latin typeface="Source Sans Pro" panose="020B0503030403020204" pitchFamily="34" charset="0"/>
                <a:ea typeface="Source Sans Pro" panose="020B0503030403020204" pitchFamily="34" charset="0"/>
              </a:rPr>
              <a:t>“IPA is concerned with trying to understand lived experience and with how participants themselves make sense of their experiences. Therefore it is centrally concerned with the meanings which those experiences hold for the participants.”</a:t>
            </a:r>
          </a:p>
          <a:p>
            <a:pPr marL="0" indent="0">
              <a:buNone/>
            </a:pPr>
            <a:endParaRPr lang="en-GB" sz="2900" dirty="0">
              <a:solidFill>
                <a:srgbClr val="222222"/>
              </a:solidFill>
              <a:latin typeface="Source Sans Pro" panose="020B0503030403020204" pitchFamily="34" charset="0"/>
              <a:ea typeface="Source Sans Pro" panose="020B0503030403020204" pitchFamily="34" charset="0"/>
            </a:endParaRPr>
          </a:p>
          <a:p>
            <a:pPr marL="0" indent="0">
              <a:buNone/>
            </a:pPr>
            <a:r>
              <a:rPr lang="en-GB" sz="2900" dirty="0">
                <a:solidFill>
                  <a:srgbClr val="222222"/>
                </a:solidFill>
                <a:latin typeface="Source Sans Pro" panose="020B0503030403020204" pitchFamily="34" charset="0"/>
                <a:ea typeface="Source Sans Pro" panose="020B0503030403020204" pitchFamily="34" charset="0"/>
              </a:rPr>
              <a:t>A type of thematic analysis, but focusing upon subjective </a:t>
            </a:r>
            <a:r>
              <a:rPr lang="en-GB" sz="2900" b="1" dirty="0">
                <a:solidFill>
                  <a:srgbClr val="222222"/>
                </a:solidFill>
                <a:latin typeface="Source Sans Pro" panose="020B0503030403020204" pitchFamily="34" charset="0"/>
                <a:ea typeface="Source Sans Pro" panose="020B0503030403020204" pitchFamily="34" charset="0"/>
              </a:rPr>
              <a:t>meanings </a:t>
            </a:r>
            <a:r>
              <a:rPr lang="en-GB" sz="2900" dirty="0">
                <a:solidFill>
                  <a:srgbClr val="222222"/>
                </a:solidFill>
                <a:latin typeface="Source Sans Pro" panose="020B0503030403020204" pitchFamily="34" charset="0"/>
                <a:ea typeface="Source Sans Pro" panose="020B0503030403020204" pitchFamily="34" charset="0"/>
              </a:rPr>
              <a:t>of personal </a:t>
            </a:r>
            <a:r>
              <a:rPr lang="en-GB" sz="2900" b="1" dirty="0">
                <a:solidFill>
                  <a:srgbClr val="222222"/>
                </a:solidFill>
                <a:latin typeface="Source Sans Pro" panose="020B0503030403020204" pitchFamily="34" charset="0"/>
                <a:ea typeface="Source Sans Pro" panose="020B0503030403020204" pitchFamily="34" charset="0"/>
              </a:rPr>
              <a:t>experiences</a:t>
            </a:r>
            <a:r>
              <a:rPr lang="en-GB" sz="2900" dirty="0">
                <a:solidFill>
                  <a:srgbClr val="222222"/>
                </a:solidFill>
                <a:latin typeface="Source Sans Pro" panose="020B0503030403020204" pitchFamily="34" charset="0"/>
                <a:ea typeface="Source Sans Pro" panose="020B0503030403020204" pitchFamily="34" charset="0"/>
              </a:rPr>
              <a:t>, not just patterns of words </a:t>
            </a:r>
          </a:p>
          <a:p>
            <a:pPr marL="0" indent="0">
              <a:buNone/>
            </a:pPr>
            <a:endParaRPr lang="en-GB" sz="2900" dirty="0">
              <a:solidFill>
                <a:srgbClr val="222222"/>
              </a:solidFill>
              <a:latin typeface="Source Sans Pro" panose="020B0503030403020204" pitchFamily="34" charset="0"/>
              <a:ea typeface="Source Sans Pro" panose="020B0503030403020204" pitchFamily="34" charset="0"/>
            </a:endParaRPr>
          </a:p>
          <a:p>
            <a:pPr marL="0" indent="0">
              <a:buNone/>
            </a:pPr>
            <a:r>
              <a:rPr lang="en-GB" sz="2900" dirty="0">
                <a:solidFill>
                  <a:srgbClr val="222222"/>
                </a:solidFill>
                <a:latin typeface="Source Sans Pro" panose="020B0503030403020204" pitchFamily="34" charset="0"/>
                <a:ea typeface="Source Sans Pro" panose="020B0503030403020204" pitchFamily="34" charset="0"/>
              </a:rPr>
              <a:t>“…an individual’s personal perceptions or account of an event or state” (Smith)</a:t>
            </a:r>
          </a:p>
          <a:p>
            <a:pPr marL="0" indent="0">
              <a:buNone/>
            </a:pPr>
            <a:r>
              <a:rPr lang="en-GB" sz="2900" dirty="0">
                <a:solidFill>
                  <a:srgbClr val="222222"/>
                </a:solidFill>
                <a:latin typeface="Source Sans Pro" panose="020B0503030403020204" pitchFamily="34" charset="0"/>
                <a:ea typeface="Source Sans Pro" panose="020B0503030403020204" pitchFamily="34" charset="0"/>
              </a:rPr>
              <a:t>Not an attempt to produce an objective record of the event or state</a:t>
            </a:r>
          </a:p>
          <a:p>
            <a:pPr marL="0" indent="0">
              <a:buNone/>
            </a:pPr>
            <a:endParaRPr lang="en-GB" dirty="0"/>
          </a:p>
        </p:txBody>
      </p:sp>
    </p:spTree>
    <p:extLst>
      <p:ext uri="{BB962C8B-B14F-4D97-AF65-F5344CB8AC3E}">
        <p14:creationId xmlns:p14="http://schemas.microsoft.com/office/powerpoint/2010/main" val="21507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6E8E8-642E-1649-5181-C52014C95D1D}"/>
              </a:ext>
            </a:extLst>
          </p:cNvPr>
          <p:cNvSpPr>
            <a:spLocks noGrp="1"/>
          </p:cNvSpPr>
          <p:nvPr>
            <p:ph type="title"/>
          </p:nvPr>
        </p:nvSpPr>
        <p:spPr>
          <a:xfrm>
            <a:off x="312821" y="-325127"/>
            <a:ext cx="10241280" cy="1234440"/>
          </a:xfrm>
        </p:spPr>
        <p:txBody>
          <a:bodyPr/>
          <a:lstStyle/>
          <a:p>
            <a:r>
              <a:rPr lang="en-GB" dirty="0" err="1"/>
              <a:t>Ipa:hermeneutics</a:t>
            </a:r>
            <a:endParaRPr lang="en-GB" dirty="0"/>
          </a:p>
        </p:txBody>
      </p:sp>
      <p:sp>
        <p:nvSpPr>
          <p:cNvPr id="3" name="Content Placeholder 2">
            <a:extLst>
              <a:ext uri="{FF2B5EF4-FFF2-40B4-BE49-F238E27FC236}">
                <a16:creationId xmlns:a16="http://schemas.microsoft.com/office/drawing/2014/main" id="{3FB8E410-5A2C-81CF-E2A6-8F516B5746B2}"/>
              </a:ext>
            </a:extLst>
          </p:cNvPr>
          <p:cNvSpPr>
            <a:spLocks noGrp="1"/>
          </p:cNvSpPr>
          <p:nvPr>
            <p:ph idx="1"/>
          </p:nvPr>
        </p:nvSpPr>
        <p:spPr>
          <a:xfrm>
            <a:off x="904087" y="1500372"/>
            <a:ext cx="10241280" cy="3959352"/>
          </a:xfrm>
        </p:spPr>
        <p:txBody>
          <a:bodyPr>
            <a:normAutofit fontScale="92500" lnSpcReduction="20000"/>
          </a:bodyPr>
          <a:lstStyle/>
          <a:p>
            <a:endParaRPr lang="en-GB" sz="2200" dirty="0">
              <a:latin typeface="Source Sans Pro" panose="020B0503030403020204" pitchFamily="34" charset="0"/>
              <a:ea typeface="Source Sans Pro" panose="020B0503030403020204" pitchFamily="34" charset="0"/>
            </a:endParaRPr>
          </a:p>
          <a:p>
            <a:r>
              <a:rPr lang="en-GB" sz="2200" b="1" dirty="0">
                <a:latin typeface="Source Sans Pro" panose="020B0503030403020204" pitchFamily="34" charset="0"/>
                <a:ea typeface="Source Sans Pro" panose="020B0503030403020204" pitchFamily="34" charset="0"/>
              </a:rPr>
              <a:t>Hermeneutics: </a:t>
            </a:r>
            <a:r>
              <a:rPr lang="en-GB" sz="2200" dirty="0">
                <a:latin typeface="Source Sans Pro" panose="020B0503030403020204" pitchFamily="34" charset="0"/>
                <a:ea typeface="Source Sans Pro" panose="020B0503030403020204" pitchFamily="34" charset="0"/>
              </a:rPr>
              <a:t>The study and theory of </a:t>
            </a:r>
            <a:r>
              <a:rPr lang="en-GB" sz="2200" i="1" dirty="0">
                <a:latin typeface="Source Sans Pro" panose="020B0503030403020204" pitchFamily="34" charset="0"/>
                <a:ea typeface="Source Sans Pro" panose="020B0503030403020204" pitchFamily="34" charset="0"/>
              </a:rPr>
              <a:t>interpretation</a:t>
            </a:r>
          </a:p>
          <a:p>
            <a:endParaRPr lang="en-GB" sz="2200" b="1" i="1" dirty="0">
              <a:latin typeface="Source Sans Pro" panose="020B0503030403020204" pitchFamily="34" charset="0"/>
              <a:ea typeface="Source Sans Pro" panose="020B0503030403020204" pitchFamily="34" charset="0"/>
            </a:endParaRPr>
          </a:p>
          <a:p>
            <a:r>
              <a:rPr lang="en-GB" sz="2200" dirty="0">
                <a:latin typeface="Source Sans Pro" panose="020B0503030403020204" pitchFamily="34" charset="0"/>
                <a:ea typeface="Source Sans Pro" panose="020B0503030403020204" pitchFamily="34" charset="0"/>
              </a:rPr>
              <a:t>Understanding:</a:t>
            </a:r>
          </a:p>
          <a:p>
            <a:pPr lvl="1"/>
            <a:r>
              <a:rPr lang="en-GB" sz="2200" dirty="0">
                <a:latin typeface="Source Sans Pro" panose="020B0503030403020204" pitchFamily="34" charset="0"/>
                <a:ea typeface="Source Sans Pro" panose="020B0503030403020204" pitchFamily="34" charset="0"/>
              </a:rPr>
              <a:t>Core of human existence; cyclical process</a:t>
            </a:r>
          </a:p>
          <a:p>
            <a:pPr lvl="1"/>
            <a:endParaRPr lang="en-GB" sz="2200" dirty="0">
              <a:latin typeface="Source Sans Pro" panose="020B0503030403020204" pitchFamily="34" charset="0"/>
              <a:ea typeface="Source Sans Pro" panose="020B0503030403020204" pitchFamily="34" charset="0"/>
            </a:endParaRPr>
          </a:p>
          <a:p>
            <a:r>
              <a:rPr lang="en-GB" sz="2200" dirty="0">
                <a:latin typeface="Source Sans Pro" panose="020B0503030403020204" pitchFamily="34" charset="0"/>
                <a:ea typeface="Source Sans Pro" panose="020B0503030403020204" pitchFamily="34" charset="0"/>
              </a:rPr>
              <a:t>Language:</a:t>
            </a:r>
          </a:p>
          <a:p>
            <a:pPr lvl="1"/>
            <a:r>
              <a:rPr lang="en-GB" sz="2200" dirty="0">
                <a:latin typeface="Source Sans Pro" panose="020B0503030403020204" pitchFamily="34" charset="0"/>
                <a:ea typeface="Source Sans Pro" panose="020B0503030403020204" pitchFamily="34" charset="0"/>
              </a:rPr>
              <a:t>Means through which we get to understanding</a:t>
            </a:r>
          </a:p>
          <a:p>
            <a:pPr lvl="1"/>
            <a:endParaRPr lang="en-GB" sz="2200" dirty="0">
              <a:latin typeface="Source Sans Pro" panose="020B0503030403020204" pitchFamily="34" charset="0"/>
              <a:ea typeface="Source Sans Pro" panose="020B0503030403020204" pitchFamily="34" charset="0"/>
            </a:endParaRPr>
          </a:p>
          <a:p>
            <a:r>
              <a:rPr lang="en-GB" sz="2200" dirty="0">
                <a:latin typeface="Source Sans Pro" panose="020B0503030403020204" pitchFamily="34" charset="0"/>
                <a:ea typeface="Source Sans Pro" panose="020B0503030403020204" pitchFamily="34" charset="0"/>
              </a:rPr>
              <a:t>Negotiated understanding (through conversation) reveals the “things themselves”</a:t>
            </a:r>
          </a:p>
          <a:p>
            <a:endParaRPr lang="en-GB" dirty="0"/>
          </a:p>
        </p:txBody>
      </p:sp>
    </p:spTree>
    <p:extLst>
      <p:ext uri="{BB962C8B-B14F-4D97-AF65-F5344CB8AC3E}">
        <p14:creationId xmlns:p14="http://schemas.microsoft.com/office/powerpoint/2010/main" val="45578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B57C4-F70C-D558-D72A-33A34D127029}"/>
              </a:ext>
            </a:extLst>
          </p:cNvPr>
          <p:cNvSpPr>
            <a:spLocks noGrp="1"/>
          </p:cNvSpPr>
          <p:nvPr>
            <p:ph type="title"/>
          </p:nvPr>
        </p:nvSpPr>
        <p:spPr>
          <a:xfrm>
            <a:off x="381573" y="-393879"/>
            <a:ext cx="10241280" cy="1234440"/>
          </a:xfrm>
        </p:spPr>
        <p:txBody>
          <a:bodyPr/>
          <a:lstStyle/>
          <a:p>
            <a:r>
              <a:rPr lang="en-GB" dirty="0" err="1"/>
              <a:t>Ipa</a:t>
            </a:r>
            <a:r>
              <a:rPr lang="en-GB" dirty="0"/>
              <a:t>: hermeneutics</a:t>
            </a:r>
          </a:p>
        </p:txBody>
      </p:sp>
      <p:sp>
        <p:nvSpPr>
          <p:cNvPr id="3" name="Content Placeholder 2">
            <a:extLst>
              <a:ext uri="{FF2B5EF4-FFF2-40B4-BE49-F238E27FC236}">
                <a16:creationId xmlns:a16="http://schemas.microsoft.com/office/drawing/2014/main" id="{9D779432-79F4-E55E-EDAC-F6C036868FE9}"/>
              </a:ext>
            </a:extLst>
          </p:cNvPr>
          <p:cNvSpPr>
            <a:spLocks noGrp="1"/>
          </p:cNvSpPr>
          <p:nvPr>
            <p:ph idx="1"/>
          </p:nvPr>
        </p:nvSpPr>
        <p:spPr>
          <a:xfrm>
            <a:off x="694394" y="1560668"/>
            <a:ext cx="10918486" cy="4510948"/>
          </a:xfrm>
        </p:spPr>
        <p:txBody>
          <a:bodyPr>
            <a:normAutofit/>
          </a:bodyPr>
          <a:lstStyle/>
          <a:p>
            <a:endParaRPr lang="en-GB" dirty="0"/>
          </a:p>
          <a:p>
            <a:r>
              <a:rPr lang="en-GB" sz="2000" dirty="0">
                <a:latin typeface="Source Sans Pro" panose="020B0503030403020204" pitchFamily="34" charset="0"/>
                <a:ea typeface="Source Sans Pro" panose="020B0503030403020204" pitchFamily="34" charset="0"/>
              </a:rPr>
              <a:t>Explanation and understanding – two modes of knowing…</a:t>
            </a:r>
          </a:p>
          <a:p>
            <a:endParaRPr lang="en-GB" sz="2000" dirty="0">
              <a:latin typeface="Source Sans Pro" panose="020B0503030403020204" pitchFamily="34" charset="0"/>
              <a:ea typeface="Source Sans Pro" panose="020B0503030403020204" pitchFamily="34" charset="0"/>
            </a:endParaRPr>
          </a:p>
          <a:p>
            <a:pPr marL="0" indent="0">
              <a:buNone/>
            </a:pPr>
            <a:r>
              <a:rPr lang="en-GB" sz="2000" dirty="0">
                <a:latin typeface="Source Sans Pro" panose="020B0503030403020204" pitchFamily="34" charset="0"/>
                <a:ea typeface="Source Sans Pro" panose="020B0503030403020204" pitchFamily="34" charset="0"/>
              </a:rPr>
              <a:t>‘Human beings therefore have two different tasks.  One is to construct and </a:t>
            </a:r>
            <a:r>
              <a:rPr lang="en-GB" sz="2000" b="1" i="1" dirty="0">
                <a:latin typeface="Source Sans Pro" panose="020B0503030403020204" pitchFamily="34" charset="0"/>
                <a:ea typeface="Source Sans Pro" panose="020B0503030403020204" pitchFamily="34" charset="0"/>
              </a:rPr>
              <a:t>explain</a:t>
            </a:r>
            <a:r>
              <a:rPr lang="en-GB" sz="2000" dirty="0">
                <a:latin typeface="Source Sans Pro" panose="020B0503030403020204" pitchFamily="34" charset="0"/>
                <a:ea typeface="Source Sans Pro" panose="020B0503030403020204" pitchFamily="34" charset="0"/>
              </a:rPr>
              <a:t> nature as an ordered, whole governed by causal laws from the impressions we receive.  The other is to return from nature to life itself where there is </a:t>
            </a:r>
            <a:r>
              <a:rPr lang="en-GB" sz="2000" b="1" i="1" dirty="0">
                <a:latin typeface="Source Sans Pro" panose="020B0503030403020204" pitchFamily="34" charset="0"/>
                <a:ea typeface="Source Sans Pro" panose="020B0503030403020204" pitchFamily="34" charset="0"/>
              </a:rPr>
              <a:t>meaning</a:t>
            </a:r>
            <a:r>
              <a:rPr lang="en-GB" sz="2000" dirty="0">
                <a:latin typeface="Source Sans Pro" panose="020B0503030403020204" pitchFamily="34" charset="0"/>
                <a:ea typeface="Source Sans Pro" panose="020B0503030403020204" pitchFamily="34" charset="0"/>
              </a:rPr>
              <a:t>, value and purpose.’</a:t>
            </a:r>
          </a:p>
          <a:p>
            <a:pPr marL="457200" lvl="1" indent="0" algn="r">
              <a:buNone/>
            </a:pPr>
            <a:r>
              <a:rPr lang="en-GB" sz="1800" spc="-15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(Schmidt, </a:t>
            </a:r>
            <a:r>
              <a:rPr lang="en-GB" sz="1800" spc="-12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2006,</a:t>
            </a:r>
            <a:r>
              <a:rPr lang="en-GB" sz="1800" spc="-285"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 </a:t>
            </a:r>
            <a:r>
              <a:rPr lang="en-GB" sz="1800" spc="-165"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p.36)</a:t>
            </a:r>
            <a:endParaRPr lang="en-GB" sz="18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endParaRPr lang="en-GB" dirty="0"/>
          </a:p>
        </p:txBody>
      </p:sp>
    </p:spTree>
    <p:extLst>
      <p:ext uri="{BB962C8B-B14F-4D97-AF65-F5344CB8AC3E}">
        <p14:creationId xmlns:p14="http://schemas.microsoft.com/office/powerpoint/2010/main" val="3275892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CC4AFFA-9868-4B7D-9F63-93C34D362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DD7F9-88E7-462D-79AB-8D9C88DAB700}"/>
              </a:ext>
            </a:extLst>
          </p:cNvPr>
          <p:cNvSpPr>
            <a:spLocks noGrp="1"/>
          </p:cNvSpPr>
          <p:nvPr>
            <p:ph type="title"/>
          </p:nvPr>
        </p:nvSpPr>
        <p:spPr>
          <a:xfrm>
            <a:off x="-140941" y="-175317"/>
            <a:ext cx="9549442" cy="1010093"/>
          </a:xfrm>
        </p:spPr>
        <p:txBody>
          <a:bodyPr anchor="b">
            <a:normAutofit/>
          </a:bodyPr>
          <a:lstStyle/>
          <a:p>
            <a:pPr algn="r"/>
            <a:r>
              <a:rPr lang="en-GB" dirty="0"/>
              <a:t>Researching lived experience</a:t>
            </a:r>
          </a:p>
        </p:txBody>
      </p:sp>
      <p:sp>
        <p:nvSpPr>
          <p:cNvPr id="28" name="Rectangle 27">
            <a:extLst>
              <a:ext uri="{FF2B5EF4-FFF2-40B4-BE49-F238E27FC236}">
                <a16:creationId xmlns:a16="http://schemas.microsoft.com/office/drawing/2014/main" id="{024CCFE6-8D32-4963-9B5D-E74204429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414B78-940D-4BE3-A24D-B003E1C9C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CA319E80-D596-117E-F33B-4A7627617A8D}"/>
              </a:ext>
            </a:extLst>
          </p:cNvPr>
          <p:cNvGraphicFramePr>
            <a:graphicFrameLocks noGrp="1"/>
          </p:cNvGraphicFramePr>
          <p:nvPr>
            <p:ph idx="1"/>
            <p:extLst>
              <p:ext uri="{D42A27DB-BD31-4B8C-83A1-F6EECF244321}">
                <p14:modId xmlns:p14="http://schemas.microsoft.com/office/powerpoint/2010/main" val="3791978021"/>
              </p:ext>
            </p:extLst>
          </p:nvPr>
        </p:nvGraphicFramePr>
        <p:xfrm>
          <a:off x="165006" y="673769"/>
          <a:ext cx="11797822" cy="56032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5243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366AE-91EE-FAF7-A6D0-95B1D1060802}"/>
              </a:ext>
            </a:extLst>
          </p:cNvPr>
          <p:cNvSpPr>
            <a:spLocks noGrp="1"/>
          </p:cNvSpPr>
          <p:nvPr>
            <p:ph type="title"/>
          </p:nvPr>
        </p:nvSpPr>
        <p:spPr>
          <a:xfrm>
            <a:off x="287081" y="48561"/>
            <a:ext cx="5929422" cy="763986"/>
          </a:xfrm>
        </p:spPr>
        <p:txBody>
          <a:bodyPr>
            <a:normAutofit/>
          </a:bodyPr>
          <a:lstStyle/>
          <a:p>
            <a:r>
              <a:rPr lang="en-GB" sz="4000" dirty="0"/>
              <a:t>transcription</a:t>
            </a:r>
          </a:p>
        </p:txBody>
      </p:sp>
      <p:sp>
        <p:nvSpPr>
          <p:cNvPr id="3" name="Content Placeholder 2">
            <a:extLst>
              <a:ext uri="{FF2B5EF4-FFF2-40B4-BE49-F238E27FC236}">
                <a16:creationId xmlns:a16="http://schemas.microsoft.com/office/drawing/2014/main" id="{5E1B3479-D9BF-1CEE-C707-3A1D235F0116}"/>
              </a:ext>
            </a:extLst>
          </p:cNvPr>
          <p:cNvSpPr>
            <a:spLocks noGrp="1"/>
          </p:cNvSpPr>
          <p:nvPr>
            <p:ph idx="1"/>
          </p:nvPr>
        </p:nvSpPr>
        <p:spPr>
          <a:xfrm>
            <a:off x="394781" y="1480567"/>
            <a:ext cx="7363839" cy="4946879"/>
          </a:xfrm>
        </p:spPr>
        <p:txBody>
          <a:bodyPr>
            <a:normAutofit/>
          </a:bodyPr>
          <a:lstStyle/>
          <a:p>
            <a:pPr>
              <a:lnSpc>
                <a:spcPct val="110000"/>
              </a:lnSpc>
            </a:pPr>
            <a:endParaRPr lang="en-GB" sz="2000" dirty="0">
              <a:latin typeface="Source Sans Pro" panose="020B0503030403020204" pitchFamily="34" charset="0"/>
              <a:ea typeface="Source Sans Pro" panose="020B0503030403020204" pitchFamily="34" charset="0"/>
            </a:endParaRPr>
          </a:p>
          <a:p>
            <a:pPr>
              <a:lnSpc>
                <a:spcPct val="110000"/>
              </a:lnSpc>
            </a:pPr>
            <a:r>
              <a:rPr lang="en-GB" sz="2000" dirty="0">
                <a:latin typeface="Source Sans Pro" panose="020B0503030403020204" pitchFamily="34" charset="0"/>
                <a:ea typeface="Source Sans Pro" panose="020B0503030403020204" pitchFamily="34" charset="0"/>
              </a:rPr>
              <a:t>Transcribe the </a:t>
            </a:r>
            <a:r>
              <a:rPr lang="en-GB" sz="2000" b="1" dirty="0">
                <a:latin typeface="Source Sans Pro" panose="020B0503030403020204" pitchFamily="34" charset="0"/>
                <a:ea typeface="Source Sans Pro" panose="020B0503030403020204" pitchFamily="34" charset="0"/>
              </a:rPr>
              <a:t>whole</a:t>
            </a:r>
            <a:r>
              <a:rPr lang="en-GB" sz="2000" dirty="0">
                <a:latin typeface="Source Sans Pro" panose="020B0503030403020204" pitchFamily="34" charset="0"/>
                <a:ea typeface="Source Sans Pro" panose="020B0503030403020204" pitchFamily="34" charset="0"/>
              </a:rPr>
              <a:t> recording; include any and all semantic content</a:t>
            </a:r>
          </a:p>
          <a:p>
            <a:pPr>
              <a:lnSpc>
                <a:spcPct val="110000"/>
              </a:lnSpc>
            </a:pPr>
            <a:endParaRPr lang="en-GB" sz="2000" dirty="0">
              <a:latin typeface="Source Sans Pro" panose="020B0503030403020204" pitchFamily="34" charset="0"/>
              <a:ea typeface="Source Sans Pro" panose="020B0503030403020204" pitchFamily="34" charset="0"/>
            </a:endParaRPr>
          </a:p>
          <a:p>
            <a:pPr>
              <a:lnSpc>
                <a:spcPct val="110000"/>
              </a:lnSpc>
            </a:pPr>
            <a:r>
              <a:rPr lang="en-GB" sz="2000" dirty="0">
                <a:latin typeface="Source Sans Pro" panose="020B0503030403020204" pitchFamily="34" charset="0"/>
                <a:ea typeface="Source Sans Pro" panose="020B0503030403020204" pitchFamily="34" charset="0"/>
              </a:rPr>
              <a:t>Transcribe major prosodic features</a:t>
            </a:r>
          </a:p>
          <a:p>
            <a:pPr lvl="1">
              <a:lnSpc>
                <a:spcPct val="110000"/>
              </a:lnSpc>
            </a:pPr>
            <a:r>
              <a:rPr lang="en-GB" sz="2000" dirty="0">
                <a:latin typeface="Source Sans Pro" panose="020B0503030403020204" pitchFamily="34" charset="0"/>
                <a:ea typeface="Source Sans Pro" panose="020B0503030403020204" pitchFamily="34" charset="0"/>
              </a:rPr>
              <a:t>e.g., sighs; laughs; interruptions and overlaps; ums and ahs;</a:t>
            </a:r>
          </a:p>
          <a:p>
            <a:pPr lvl="1">
              <a:lnSpc>
                <a:spcPct val="110000"/>
              </a:lnSpc>
            </a:pPr>
            <a:r>
              <a:rPr lang="en-GB" sz="2000" dirty="0">
                <a:latin typeface="Source Sans Pro" panose="020B0503030403020204" pitchFamily="34" charset="0"/>
                <a:ea typeface="Source Sans Pro" panose="020B0503030403020204" pitchFamily="34" charset="0"/>
              </a:rPr>
              <a:t>Length of pauses</a:t>
            </a:r>
          </a:p>
          <a:p>
            <a:pPr>
              <a:lnSpc>
                <a:spcPct val="110000"/>
              </a:lnSpc>
            </a:pPr>
            <a:endParaRPr lang="en-GB" sz="1500" dirty="0"/>
          </a:p>
        </p:txBody>
      </p:sp>
      <p:sp>
        <p:nvSpPr>
          <p:cNvPr id="23"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4">
            <a:extLst>
              <a:ext uri="{FF2B5EF4-FFF2-40B4-BE49-F238E27FC236}">
                <a16:creationId xmlns:a16="http://schemas.microsoft.com/office/drawing/2014/main" id="{F3515370-6EED-3B21-1E8B-324BEAC8AD85}"/>
              </a:ext>
            </a:extLst>
          </p:cNvPr>
          <p:cNvPicPr>
            <a:picLocks noChangeAspect="1"/>
          </p:cNvPicPr>
          <p:nvPr/>
        </p:nvPicPr>
        <p:blipFill rotWithShape="1">
          <a:blip r:embed="rId2"/>
          <a:srcRect l="14932" r="49341" b="-1"/>
          <a:stretch/>
        </p:blipFill>
        <p:spPr>
          <a:xfrm>
            <a:off x="8115300" y="-12515"/>
            <a:ext cx="4076700" cy="6418631"/>
          </a:xfrm>
          <a:prstGeom prst="rect">
            <a:avLst/>
          </a:prstGeom>
        </p:spPr>
      </p:pic>
    </p:spTree>
    <p:extLst>
      <p:ext uri="{BB962C8B-B14F-4D97-AF65-F5344CB8AC3E}">
        <p14:creationId xmlns:p14="http://schemas.microsoft.com/office/powerpoint/2010/main" val="2372844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F738F-BC60-1D3D-945F-A8FEB8D71C26}"/>
              </a:ext>
            </a:extLst>
          </p:cNvPr>
          <p:cNvSpPr>
            <a:spLocks noGrp="1"/>
          </p:cNvSpPr>
          <p:nvPr>
            <p:ph type="title"/>
          </p:nvPr>
        </p:nvSpPr>
        <p:spPr>
          <a:xfrm>
            <a:off x="453762" y="286601"/>
            <a:ext cx="6855896" cy="1088437"/>
          </a:xfrm>
        </p:spPr>
        <p:txBody>
          <a:bodyPr>
            <a:normAutofit/>
          </a:bodyPr>
          <a:lstStyle/>
          <a:p>
            <a:r>
              <a:rPr lang="en-GB" sz="4000" b="1" dirty="0"/>
              <a:t>Why use IPA</a:t>
            </a:r>
            <a:r>
              <a:rPr lang="en-GB" sz="4000" dirty="0"/>
              <a:t>?</a:t>
            </a:r>
          </a:p>
        </p:txBody>
      </p:sp>
      <p:sp>
        <p:nvSpPr>
          <p:cNvPr id="8" name="Content Placeholder 7">
            <a:extLst>
              <a:ext uri="{FF2B5EF4-FFF2-40B4-BE49-F238E27FC236}">
                <a16:creationId xmlns:a16="http://schemas.microsoft.com/office/drawing/2014/main" id="{39B3AE26-256D-C8D4-D3D7-DF70BDCBECA1}"/>
              </a:ext>
            </a:extLst>
          </p:cNvPr>
          <p:cNvSpPr>
            <a:spLocks noGrp="1"/>
          </p:cNvSpPr>
          <p:nvPr>
            <p:ph idx="1"/>
          </p:nvPr>
        </p:nvSpPr>
        <p:spPr>
          <a:xfrm>
            <a:off x="728770" y="2621381"/>
            <a:ext cx="6580889" cy="3322219"/>
          </a:xfrm>
        </p:spPr>
        <p:txBody>
          <a:bodyPr>
            <a:normAutofit/>
          </a:bodyPr>
          <a:lstStyle/>
          <a:p>
            <a:r>
              <a:rPr lang="en-GB" sz="2000" dirty="0">
                <a:latin typeface="Source Sans Pro" panose="020B0503030403020204" pitchFamily="34" charset="0"/>
                <a:ea typeface="Source Sans Pro" panose="020B0503030403020204" pitchFamily="34" charset="0"/>
              </a:rPr>
              <a:t>Qualitative methodological tool and form of analysis</a:t>
            </a:r>
          </a:p>
          <a:p>
            <a:endParaRPr lang="en-GB" sz="2000" dirty="0">
              <a:latin typeface="Source Sans Pro" panose="020B0503030403020204" pitchFamily="34" charset="0"/>
              <a:ea typeface="Source Sans Pro" panose="020B0503030403020204" pitchFamily="34" charset="0"/>
            </a:endParaRPr>
          </a:p>
          <a:p>
            <a:r>
              <a:rPr lang="en-GB" sz="2000" dirty="0">
                <a:latin typeface="Source Sans Pro" panose="020B0503030403020204" pitchFamily="34" charset="0"/>
                <a:ea typeface="Source Sans Pro" panose="020B0503030403020204" pitchFamily="34" charset="0"/>
              </a:rPr>
              <a:t>Explores how an individual makes sense of their life world</a:t>
            </a:r>
          </a:p>
          <a:p>
            <a:endParaRPr lang="en-GB" sz="2000" dirty="0">
              <a:latin typeface="Source Sans Pro" panose="020B0503030403020204" pitchFamily="34" charset="0"/>
              <a:ea typeface="Source Sans Pro" panose="020B0503030403020204" pitchFamily="34" charset="0"/>
            </a:endParaRPr>
          </a:p>
          <a:p>
            <a:r>
              <a:rPr lang="en-GB" sz="2000" dirty="0">
                <a:latin typeface="Source Sans Pro" panose="020B0503030403020204" pitchFamily="34" charset="0"/>
                <a:ea typeface="Source Sans Pro" panose="020B0503030403020204" pitchFamily="34" charset="0"/>
              </a:rPr>
              <a:t>Individual viewpoint and experience (phenomenological)</a:t>
            </a:r>
          </a:p>
          <a:p>
            <a:endParaRPr lang="en-US" sz="1800" dirty="0"/>
          </a:p>
        </p:txBody>
      </p:sp>
      <p:sp>
        <p:nvSpPr>
          <p:cNvPr id="32" name="Rectangle 3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BB7AABD-7FE7-A243-4EAD-5D05381E50D9}"/>
              </a:ext>
            </a:extLst>
          </p:cNvPr>
          <p:cNvPicPr>
            <a:picLocks noChangeAspect="1"/>
          </p:cNvPicPr>
          <p:nvPr/>
        </p:nvPicPr>
        <p:blipFill>
          <a:blip r:embed="rId2"/>
          <a:srcRect r="8520"/>
          <a:stretch>
            <a:fillRect/>
          </a:stretch>
        </p:blipFill>
        <p:spPr>
          <a:xfrm>
            <a:off x="8115300" y="-12515"/>
            <a:ext cx="4076700" cy="6418631"/>
          </a:xfrm>
          <a:prstGeom prst="rect">
            <a:avLst/>
          </a:prstGeom>
        </p:spPr>
      </p:pic>
    </p:spTree>
    <p:extLst>
      <p:ext uri="{BB962C8B-B14F-4D97-AF65-F5344CB8AC3E}">
        <p14:creationId xmlns:p14="http://schemas.microsoft.com/office/powerpoint/2010/main" val="3637726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DECD1B0-A085-A319-0A7A-BADD32B8BB4F}"/>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IPA: experience</a:t>
            </a:r>
          </a:p>
        </p:txBody>
      </p:sp>
      <p:sp>
        <p:nvSpPr>
          <p:cNvPr id="3" name="Content Placeholder 2">
            <a:extLst>
              <a:ext uri="{FF2B5EF4-FFF2-40B4-BE49-F238E27FC236}">
                <a16:creationId xmlns:a16="http://schemas.microsoft.com/office/drawing/2014/main" id="{791C473D-453D-BF18-7770-A1C47D1A1A03}"/>
              </a:ext>
            </a:extLst>
          </p:cNvPr>
          <p:cNvSpPr>
            <a:spLocks noGrp="1"/>
          </p:cNvSpPr>
          <p:nvPr>
            <p:ph idx="1"/>
          </p:nvPr>
        </p:nvSpPr>
        <p:spPr>
          <a:xfrm>
            <a:off x="4777408" y="1028702"/>
            <a:ext cx="6841659" cy="5284120"/>
          </a:xfrm>
        </p:spPr>
        <p:txBody>
          <a:bodyPr>
            <a:normAutofit/>
          </a:bodyPr>
          <a:lstStyle/>
          <a:p>
            <a:endParaRPr lang="en-GB" sz="1800" dirty="0"/>
          </a:p>
          <a:p>
            <a:r>
              <a:rPr lang="en-GB" sz="2000" dirty="0">
                <a:latin typeface="Source Sans Pro" panose="020B0503030403020204" pitchFamily="34" charset="0"/>
                <a:ea typeface="Source Sans Pro" panose="020B0503030403020204" pitchFamily="34" charset="0"/>
              </a:rPr>
              <a:t>When we talk about experience in IPA research, we are talking about “something that matters to the participant”, and something of which they have some understanding</a:t>
            </a:r>
          </a:p>
          <a:p>
            <a:endParaRPr lang="en-GB" sz="2000" dirty="0">
              <a:latin typeface="Source Sans Pro" panose="020B0503030403020204" pitchFamily="34" charset="0"/>
              <a:ea typeface="Source Sans Pro" panose="020B0503030403020204" pitchFamily="34" charset="0"/>
            </a:endParaRPr>
          </a:p>
          <a:p>
            <a:r>
              <a:rPr lang="en-GB" sz="2000" dirty="0">
                <a:latin typeface="Source Sans Pro" panose="020B0503030403020204" pitchFamily="34" charset="0"/>
                <a:ea typeface="Source Sans Pro" panose="020B0503030403020204" pitchFamily="34" charset="0"/>
              </a:rPr>
              <a:t>We then seek to understand their </a:t>
            </a:r>
            <a:r>
              <a:rPr lang="en-GB" sz="2000" b="1" dirty="0">
                <a:latin typeface="Source Sans Pro" panose="020B0503030403020204" pitchFamily="34" charset="0"/>
                <a:ea typeface="Source Sans Pro" panose="020B0503030403020204" pitchFamily="34" charset="0"/>
              </a:rPr>
              <a:t>perspective</a:t>
            </a:r>
            <a:r>
              <a:rPr lang="en-GB" sz="2000" dirty="0">
                <a:latin typeface="Source Sans Pro" panose="020B0503030403020204" pitchFamily="34" charset="0"/>
                <a:ea typeface="Source Sans Pro" panose="020B0503030403020204" pitchFamily="34" charset="0"/>
              </a:rPr>
              <a:t> on it </a:t>
            </a:r>
          </a:p>
          <a:p>
            <a:pPr marL="0" indent="0">
              <a:buNone/>
            </a:pPr>
            <a:endParaRPr lang="en-GB" sz="2000" dirty="0">
              <a:latin typeface="Source Sans Pro" panose="020B0503030403020204" pitchFamily="34" charset="0"/>
              <a:ea typeface="Source Sans Pro" panose="020B0503030403020204" pitchFamily="34" charset="0"/>
            </a:endParaRPr>
          </a:p>
          <a:p>
            <a:pPr lvl="1"/>
            <a:r>
              <a:rPr lang="en-GB" sz="2000" dirty="0">
                <a:latin typeface="Source Sans Pro" panose="020B0503030403020204" pitchFamily="34" charset="0"/>
                <a:ea typeface="Source Sans Pro" panose="020B0503030403020204" pitchFamily="34" charset="0"/>
              </a:rPr>
              <a:t>How do they make sense of the event?</a:t>
            </a:r>
          </a:p>
          <a:p>
            <a:pPr lvl="1"/>
            <a:r>
              <a:rPr lang="en-GB" sz="2000" dirty="0">
                <a:latin typeface="Source Sans Pro" panose="020B0503030403020204" pitchFamily="34" charset="0"/>
                <a:ea typeface="Source Sans Pro" panose="020B0503030403020204" pitchFamily="34" charset="0"/>
              </a:rPr>
              <a:t>How do they make sense of their responses before, during and after – emotional, behavioural</a:t>
            </a:r>
          </a:p>
          <a:p>
            <a:endParaRPr lang="en-GB" sz="1800" dirty="0"/>
          </a:p>
        </p:txBody>
      </p:sp>
    </p:spTree>
    <p:extLst>
      <p:ext uri="{BB962C8B-B14F-4D97-AF65-F5344CB8AC3E}">
        <p14:creationId xmlns:p14="http://schemas.microsoft.com/office/powerpoint/2010/main" val="1273045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E5B3F00-BECC-BCDB-7A37-80A8E322A190}"/>
              </a:ext>
            </a:extLst>
          </p:cNvPr>
          <p:cNvSpPr>
            <a:spLocks noGrp="1"/>
          </p:cNvSpPr>
          <p:nvPr>
            <p:ph type="title"/>
          </p:nvPr>
        </p:nvSpPr>
        <p:spPr>
          <a:xfrm>
            <a:off x="12018" y="1028701"/>
            <a:ext cx="4026581" cy="3020785"/>
          </a:xfrm>
        </p:spPr>
        <p:txBody>
          <a:bodyPr>
            <a:normAutofit/>
          </a:bodyPr>
          <a:lstStyle/>
          <a:p>
            <a:pPr algn="ctr"/>
            <a:r>
              <a:rPr lang="en-GB" sz="2800" dirty="0" err="1">
                <a:solidFill>
                  <a:schemeClr val="bg1"/>
                </a:solidFill>
              </a:rPr>
              <a:t>Ipa</a:t>
            </a:r>
            <a:r>
              <a:rPr lang="en-GB" sz="2800" dirty="0">
                <a:solidFill>
                  <a:schemeClr val="bg1"/>
                </a:solidFill>
              </a:rPr>
              <a:t>: </a:t>
            </a:r>
            <a:br>
              <a:rPr lang="en-GB" sz="2800" dirty="0">
                <a:solidFill>
                  <a:schemeClr val="bg1"/>
                </a:solidFill>
              </a:rPr>
            </a:br>
            <a:r>
              <a:rPr lang="en-GB" sz="2800" dirty="0">
                <a:solidFill>
                  <a:schemeClr val="bg1"/>
                </a:solidFill>
              </a:rPr>
              <a:t>experience &amp; </a:t>
            </a:r>
            <a:r>
              <a:rPr lang="en-GB" sz="2800" dirty="0" err="1">
                <a:solidFill>
                  <a:schemeClr val="bg1"/>
                </a:solidFill>
              </a:rPr>
              <a:t>InterpretaTION</a:t>
            </a:r>
            <a:endParaRPr lang="en-GB" sz="2800" dirty="0">
              <a:solidFill>
                <a:schemeClr val="bg1"/>
              </a:solidFill>
            </a:endParaRPr>
          </a:p>
        </p:txBody>
      </p:sp>
      <p:sp>
        <p:nvSpPr>
          <p:cNvPr id="3" name="Content Placeholder 2">
            <a:extLst>
              <a:ext uri="{FF2B5EF4-FFF2-40B4-BE49-F238E27FC236}">
                <a16:creationId xmlns:a16="http://schemas.microsoft.com/office/drawing/2014/main" id="{83EFBAE4-A26B-9394-45E3-9E2D3E4B0019}"/>
              </a:ext>
            </a:extLst>
          </p:cNvPr>
          <p:cNvSpPr>
            <a:spLocks noGrp="1"/>
          </p:cNvSpPr>
          <p:nvPr>
            <p:ph idx="1"/>
          </p:nvPr>
        </p:nvSpPr>
        <p:spPr>
          <a:xfrm>
            <a:off x="4777409" y="1028702"/>
            <a:ext cx="6273972" cy="4843462"/>
          </a:xfrm>
        </p:spPr>
        <p:txBody>
          <a:bodyPr>
            <a:normAutofit/>
          </a:bodyPr>
          <a:lstStyle/>
          <a:p>
            <a:endParaRPr lang="en-GB" sz="1800" dirty="0"/>
          </a:p>
          <a:p>
            <a:r>
              <a:rPr lang="en-GB" sz="2000" dirty="0">
                <a:latin typeface="Source Sans Pro" panose="020B0503030403020204" pitchFamily="34" charset="0"/>
                <a:ea typeface="Source Sans Pro" panose="020B0503030403020204" pitchFamily="34" charset="0"/>
              </a:rPr>
              <a:t>Recognises that access to a participant’s world is dependent on the researcher’s own conceptions which are needed to make sense of that other personal world</a:t>
            </a:r>
          </a:p>
          <a:p>
            <a:endParaRPr lang="en-GB" sz="2000" dirty="0">
              <a:latin typeface="Source Sans Pro" panose="020B0503030403020204" pitchFamily="34" charset="0"/>
              <a:ea typeface="Source Sans Pro" panose="020B0503030403020204" pitchFamily="34" charset="0"/>
            </a:endParaRPr>
          </a:p>
          <a:p>
            <a:r>
              <a:rPr lang="en-GB" sz="2000" dirty="0">
                <a:latin typeface="Source Sans Pro" panose="020B0503030403020204" pitchFamily="34" charset="0"/>
                <a:ea typeface="Source Sans Pro" panose="020B0503030403020204" pitchFamily="34" charset="0"/>
              </a:rPr>
              <a:t>The aims and research questions in IPA research tend to focus upon a person’s </a:t>
            </a:r>
            <a:r>
              <a:rPr lang="en-GB" sz="2000" b="1" dirty="0">
                <a:latin typeface="Source Sans Pro" panose="020B0503030403020204" pitchFamily="34" charset="0"/>
                <a:ea typeface="Source Sans Pro" panose="020B0503030403020204" pitchFamily="34" charset="0"/>
              </a:rPr>
              <a:t>experience and/or understanding </a:t>
            </a:r>
            <a:r>
              <a:rPr lang="en-GB" sz="2000" dirty="0">
                <a:latin typeface="Source Sans Pro" panose="020B0503030403020204" pitchFamily="34" charset="0"/>
                <a:ea typeface="Source Sans Pro" panose="020B0503030403020204" pitchFamily="34" charset="0"/>
              </a:rPr>
              <a:t>of particular phenomena in particular contexts</a:t>
            </a:r>
          </a:p>
          <a:p>
            <a:endParaRPr lang="en-GB" sz="2000" dirty="0">
              <a:latin typeface="Source Sans Pro" panose="020B0503030403020204" pitchFamily="34" charset="0"/>
              <a:ea typeface="Source Sans Pro" panose="020B0503030403020204" pitchFamily="34" charset="0"/>
            </a:endParaRPr>
          </a:p>
          <a:p>
            <a:r>
              <a:rPr lang="en-GB" sz="2000" dirty="0">
                <a:latin typeface="Source Sans Pro" panose="020B0503030403020204" pitchFamily="34" charset="0"/>
                <a:ea typeface="Source Sans Pro" panose="020B0503030403020204" pitchFamily="34" charset="0"/>
              </a:rPr>
              <a:t>Double interpretation</a:t>
            </a:r>
          </a:p>
          <a:p>
            <a:endParaRPr lang="en-GB" sz="2000" dirty="0">
              <a:latin typeface="Source Sans Pro" panose="020B0503030403020204" pitchFamily="34" charset="0"/>
              <a:ea typeface="Source Sans Pro" panose="020B0503030403020204" pitchFamily="34" charset="0"/>
            </a:endParaRPr>
          </a:p>
          <a:p>
            <a:endParaRPr lang="en-GB" sz="1800" dirty="0"/>
          </a:p>
        </p:txBody>
      </p:sp>
    </p:spTree>
    <p:extLst>
      <p:ext uri="{BB962C8B-B14F-4D97-AF65-F5344CB8AC3E}">
        <p14:creationId xmlns:p14="http://schemas.microsoft.com/office/powerpoint/2010/main" val="4094478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D4605347-2613-41EB-8B87-A77912065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13F99-C60F-5460-E070-5DF6618BF263}"/>
              </a:ext>
            </a:extLst>
          </p:cNvPr>
          <p:cNvSpPr>
            <a:spLocks noGrp="1"/>
          </p:cNvSpPr>
          <p:nvPr>
            <p:ph type="title"/>
          </p:nvPr>
        </p:nvSpPr>
        <p:spPr>
          <a:xfrm>
            <a:off x="319697" y="-842875"/>
            <a:ext cx="5274860" cy="1685750"/>
          </a:xfrm>
        </p:spPr>
        <p:txBody>
          <a:bodyPr anchor="b">
            <a:normAutofit/>
          </a:bodyPr>
          <a:lstStyle/>
          <a:p>
            <a:r>
              <a:rPr lang="en-GB" sz="4000" dirty="0"/>
              <a:t>Doing </a:t>
            </a:r>
            <a:r>
              <a:rPr lang="en-GB" sz="4000" dirty="0" err="1"/>
              <a:t>ipa</a:t>
            </a:r>
            <a:endParaRPr lang="en-GB" sz="4000" dirty="0"/>
          </a:p>
        </p:txBody>
      </p:sp>
      <p:sp>
        <p:nvSpPr>
          <p:cNvPr id="29" name="Rectangle 13">
            <a:extLst>
              <a:ext uri="{FF2B5EF4-FFF2-40B4-BE49-F238E27FC236}">
                <a16:creationId xmlns:a16="http://schemas.microsoft.com/office/drawing/2014/main" id="{5B03C481-2433-4417-965E-BECB9D12A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5">
            <a:extLst>
              <a:ext uri="{FF2B5EF4-FFF2-40B4-BE49-F238E27FC236}">
                <a16:creationId xmlns:a16="http://schemas.microsoft.com/office/drawing/2014/main" id="{A4786A78-84CD-4AC4-B2E4-2BFDC38D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3F7D2F57-DBB6-67BE-D04D-23643C1AC124}"/>
              </a:ext>
            </a:extLst>
          </p:cNvPr>
          <p:cNvGraphicFramePr>
            <a:graphicFrameLocks noGrp="1"/>
          </p:cNvGraphicFramePr>
          <p:nvPr>
            <p:ph idx="1"/>
            <p:extLst>
              <p:ext uri="{D42A27DB-BD31-4B8C-83A1-F6EECF244321}">
                <p14:modId xmlns:p14="http://schemas.microsoft.com/office/powerpoint/2010/main" val="1681969766"/>
              </p:ext>
            </p:extLst>
          </p:nvPr>
        </p:nvGraphicFramePr>
        <p:xfrm>
          <a:off x="962526" y="1629420"/>
          <a:ext cx="10991043" cy="4606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9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BFFF5-09F8-6974-0F5B-EAB6AF18C317}"/>
              </a:ext>
            </a:extLst>
          </p:cNvPr>
          <p:cNvSpPr>
            <a:spLocks noGrp="1"/>
          </p:cNvSpPr>
          <p:nvPr>
            <p:ph type="title"/>
          </p:nvPr>
        </p:nvSpPr>
        <p:spPr>
          <a:xfrm>
            <a:off x="252705" y="52844"/>
            <a:ext cx="7612510" cy="1852976"/>
          </a:xfrm>
        </p:spPr>
        <p:txBody>
          <a:bodyPr>
            <a:normAutofit/>
          </a:bodyPr>
          <a:lstStyle/>
          <a:p>
            <a:r>
              <a:rPr lang="en-GB" dirty="0"/>
              <a:t>What is a suitable research question for an IPA study?</a:t>
            </a:r>
          </a:p>
        </p:txBody>
      </p:sp>
      <p:sp>
        <p:nvSpPr>
          <p:cNvPr id="3" name="Content Placeholder 2">
            <a:extLst>
              <a:ext uri="{FF2B5EF4-FFF2-40B4-BE49-F238E27FC236}">
                <a16:creationId xmlns:a16="http://schemas.microsoft.com/office/drawing/2014/main" id="{E650F0A5-FC52-B3B0-52E7-3908D5BB8746}"/>
              </a:ext>
            </a:extLst>
          </p:cNvPr>
          <p:cNvSpPr>
            <a:spLocks noGrp="1"/>
          </p:cNvSpPr>
          <p:nvPr>
            <p:ph idx="1"/>
          </p:nvPr>
        </p:nvSpPr>
        <p:spPr>
          <a:xfrm>
            <a:off x="556890" y="2498844"/>
            <a:ext cx="7185030" cy="3904648"/>
          </a:xfrm>
        </p:spPr>
        <p:txBody>
          <a:bodyPr>
            <a:normAutofit/>
          </a:bodyPr>
          <a:lstStyle/>
          <a:p>
            <a:pPr marL="0" indent="0">
              <a:lnSpc>
                <a:spcPct val="110000"/>
              </a:lnSpc>
              <a:buNone/>
            </a:pPr>
            <a:r>
              <a:rPr lang="en-GB" sz="2000" dirty="0">
                <a:latin typeface="Source Sans Pro" panose="020B0503030403020204" pitchFamily="34" charset="0"/>
                <a:ea typeface="Source Sans Pro" panose="020B0503030403020204" pitchFamily="34" charset="0"/>
                <a:cs typeface="Trebuchet MS"/>
              </a:rPr>
              <a:t>Focus on meaning and sense-making</a:t>
            </a:r>
          </a:p>
          <a:p>
            <a:pPr marL="76200" indent="0">
              <a:buNone/>
            </a:pPr>
            <a:endParaRPr lang="en-GB" sz="2000" b="1" dirty="0">
              <a:latin typeface="Source Sans Pro" panose="020B0503030403020204" pitchFamily="34" charset="0"/>
              <a:ea typeface="Source Sans Pro" panose="020B0503030403020204" pitchFamily="34" charset="0"/>
              <a:cs typeface="Trebuchet MS"/>
            </a:endParaRPr>
          </a:p>
          <a:p>
            <a:pPr marL="76200" indent="0">
              <a:buNone/>
            </a:pPr>
            <a:r>
              <a:rPr lang="en-GB" sz="2000" dirty="0">
                <a:latin typeface="Source Sans Pro" panose="020B0503030403020204" pitchFamily="34" charset="0"/>
                <a:ea typeface="Source Sans Pro" panose="020B0503030403020204" pitchFamily="34" charset="0"/>
                <a:cs typeface="Trebuchet MS"/>
              </a:rPr>
              <a:t>Answerable… And worth answering!</a:t>
            </a:r>
          </a:p>
          <a:p>
            <a:endParaRPr lang="en-GB" sz="2000" dirty="0">
              <a:latin typeface="Source Sans Pro" panose="020B0503030403020204" pitchFamily="34" charset="0"/>
              <a:ea typeface="Source Sans Pro" panose="020B0503030403020204" pitchFamily="34" charset="0"/>
              <a:cs typeface="Trebuchet MS"/>
            </a:endParaRPr>
          </a:p>
          <a:p>
            <a:r>
              <a:rPr lang="en-GB" sz="2000" dirty="0">
                <a:latin typeface="Source Sans Pro" panose="020B0503030403020204" pitchFamily="34" charset="0"/>
                <a:ea typeface="Source Sans Pro" panose="020B0503030403020204" pitchFamily="34" charset="0"/>
                <a:cs typeface="Trebuchet MS"/>
              </a:rPr>
              <a:t>Don’t underestimate the importance of this</a:t>
            </a:r>
          </a:p>
          <a:p>
            <a:endParaRPr lang="en-GB" sz="2000" dirty="0">
              <a:latin typeface="Source Sans Pro" panose="020B0503030403020204" pitchFamily="34" charset="0"/>
              <a:ea typeface="Source Sans Pro" panose="020B0503030403020204" pitchFamily="34" charset="0"/>
              <a:cs typeface="Trebuchet MS"/>
            </a:endParaRPr>
          </a:p>
          <a:p>
            <a:r>
              <a:rPr lang="en-GB" sz="2000" dirty="0">
                <a:latin typeface="Source Sans Pro" panose="020B0503030403020204" pitchFamily="34" charset="0"/>
                <a:ea typeface="Source Sans Pro" panose="020B0503030403020204" pitchFamily="34" charset="0"/>
                <a:cs typeface="Trebuchet MS"/>
              </a:rPr>
              <a:t>Personal commitment is often a positive advantage…</a:t>
            </a:r>
          </a:p>
          <a:p>
            <a:endParaRPr lang="en-GB" sz="1800" dirty="0"/>
          </a:p>
        </p:txBody>
      </p:sp>
      <p:sp>
        <p:nvSpPr>
          <p:cNvPr id="19"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4" descr="Pen placed on top of a signature line">
            <a:extLst>
              <a:ext uri="{FF2B5EF4-FFF2-40B4-BE49-F238E27FC236}">
                <a16:creationId xmlns:a16="http://schemas.microsoft.com/office/drawing/2014/main" id="{5FC64753-AFAE-5488-B1AB-E2E25B7FD263}"/>
              </a:ext>
            </a:extLst>
          </p:cNvPr>
          <p:cNvPicPr>
            <a:picLocks noChangeAspect="1"/>
          </p:cNvPicPr>
          <p:nvPr/>
        </p:nvPicPr>
        <p:blipFill rotWithShape="1">
          <a:blip r:embed="rId2"/>
          <a:srcRect l="53748" r="3857" b="1"/>
          <a:stretch/>
        </p:blipFill>
        <p:spPr>
          <a:xfrm>
            <a:off x="8115300" y="-12515"/>
            <a:ext cx="4076700" cy="6418631"/>
          </a:xfrm>
          <a:prstGeom prst="rect">
            <a:avLst/>
          </a:prstGeom>
        </p:spPr>
      </p:pic>
    </p:spTree>
    <p:extLst>
      <p:ext uri="{BB962C8B-B14F-4D97-AF65-F5344CB8AC3E}">
        <p14:creationId xmlns:p14="http://schemas.microsoft.com/office/powerpoint/2010/main" val="324299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10621-EEA0-36B9-2441-4E4D9F8072A0}"/>
              </a:ext>
            </a:extLst>
          </p:cNvPr>
          <p:cNvSpPr>
            <a:spLocks noGrp="1"/>
          </p:cNvSpPr>
          <p:nvPr>
            <p:ph type="title"/>
          </p:nvPr>
        </p:nvSpPr>
        <p:spPr>
          <a:xfrm>
            <a:off x="257819" y="-400754"/>
            <a:ext cx="10729913" cy="1234440"/>
          </a:xfrm>
        </p:spPr>
        <p:txBody>
          <a:bodyPr/>
          <a:lstStyle/>
          <a:p>
            <a:r>
              <a:rPr lang="en-GB" sz="3600" b="1" dirty="0"/>
              <a:t>Process of synthesis and analysis</a:t>
            </a:r>
            <a:endParaRPr lang="en-GB" dirty="0"/>
          </a:p>
        </p:txBody>
      </p:sp>
      <p:graphicFrame>
        <p:nvGraphicFramePr>
          <p:cNvPr id="4" name="Content Placeholder 3">
            <a:extLst>
              <a:ext uri="{FF2B5EF4-FFF2-40B4-BE49-F238E27FC236}">
                <a16:creationId xmlns:a16="http://schemas.microsoft.com/office/drawing/2014/main" id="{21BACB02-5EB3-E86A-D644-9BA8C2B1EC17}"/>
              </a:ext>
            </a:extLst>
          </p:cNvPr>
          <p:cNvGraphicFramePr>
            <a:graphicFrameLocks noGrp="1"/>
          </p:cNvGraphicFramePr>
          <p:nvPr>
            <p:ph idx="1"/>
            <p:extLst>
              <p:ext uri="{D42A27DB-BD31-4B8C-83A1-F6EECF244321}">
                <p14:modId xmlns:p14="http://schemas.microsoft.com/office/powerpoint/2010/main" val="1373291544"/>
              </p:ext>
            </p:extLst>
          </p:nvPr>
        </p:nvGraphicFramePr>
        <p:xfrm>
          <a:off x="113440" y="1618165"/>
          <a:ext cx="11959390" cy="44801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462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tx2">
                  <a:lumMod val="50000"/>
                  <a:lumOff val="50000"/>
                  <a:alpha val="48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456773"/>
            <a:ext cx="12191999" cy="6400800"/>
          </a:xfrm>
          <a:prstGeom prst="rect">
            <a:avLst/>
          </a:prstGeom>
          <a:gradFill>
            <a:gsLst>
              <a:gs pos="0">
                <a:schemeClr val="accent5">
                  <a:alpha val="37000"/>
                </a:schemeClr>
              </a:gs>
              <a:gs pos="92000">
                <a:schemeClr val="accent2">
                  <a:alpha val="75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13000">
                <a:schemeClr val="accent2">
                  <a:alpha val="61000"/>
                </a:schemeClr>
              </a:gs>
              <a:gs pos="99000">
                <a:schemeClr val="accent4"/>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0D0B03-179E-4853-9A42-8776DDD42ED2}"/>
              </a:ext>
            </a:extLst>
          </p:cNvPr>
          <p:cNvSpPr>
            <a:spLocks noGrp="1"/>
          </p:cNvSpPr>
          <p:nvPr>
            <p:ph type="title"/>
          </p:nvPr>
        </p:nvSpPr>
        <p:spPr>
          <a:xfrm>
            <a:off x="782918" y="1028700"/>
            <a:ext cx="10614211" cy="1152712"/>
          </a:xfrm>
        </p:spPr>
        <p:txBody>
          <a:bodyPr vert="horz" lIns="0" tIns="0" rIns="0" bIns="0" rtlCol="0" anchor="b">
            <a:normAutofit/>
          </a:bodyPr>
          <a:lstStyle/>
          <a:p>
            <a:pPr algn="ctr"/>
            <a:r>
              <a:rPr lang="en-US" sz="4000" spc="750">
                <a:solidFill>
                  <a:schemeClr val="bg1"/>
                </a:solidFill>
              </a:rPr>
              <a:t>Ipa: analysis process</a:t>
            </a:r>
          </a:p>
        </p:txBody>
      </p:sp>
      <p:sp>
        <p:nvSpPr>
          <p:cNvPr id="38" name="Freeform: Shape 37">
            <a:extLst>
              <a:ext uri="{FF2B5EF4-FFF2-40B4-BE49-F238E27FC236}">
                <a16:creationId xmlns:a16="http://schemas.microsoft.com/office/drawing/2014/main" id="{32B3ACB3-D689-442E-8A40-8680B0FEB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063256" y="400727"/>
            <a:ext cx="4065484" cy="8849062"/>
          </a:xfrm>
          <a:custGeom>
            <a:avLst/>
            <a:gdLst>
              <a:gd name="connsiteX0" fmla="*/ 0 w 4065484"/>
              <a:gd name="connsiteY0" fmla="*/ 4424531 h 8849062"/>
              <a:gd name="connsiteX1" fmla="*/ 3899197 w 4065484"/>
              <a:gd name="connsiteY1" fmla="*/ 8840480 h 8849062"/>
              <a:gd name="connsiteX2" fmla="*/ 4065484 w 4065484"/>
              <a:gd name="connsiteY2" fmla="*/ 8849062 h 8849062"/>
              <a:gd name="connsiteX3" fmla="*/ 4065483 w 4065484"/>
              <a:gd name="connsiteY3" fmla="*/ 0 h 8849062"/>
              <a:gd name="connsiteX4" fmla="*/ 3899197 w 4065484"/>
              <a:gd name="connsiteY4" fmla="*/ 8581 h 8849062"/>
              <a:gd name="connsiteX5" fmla="*/ 0 w 4065484"/>
              <a:gd name="connsiteY5" fmla="*/ 4424531 h 884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flip="none" rotWithShape="1">
            <a:gsLst>
              <a:gs pos="7000">
                <a:schemeClr val="accent4">
                  <a:lumMod val="60000"/>
                  <a:lumOff val="40000"/>
                  <a:alpha val="3000"/>
                </a:schemeClr>
              </a:gs>
              <a:gs pos="100000">
                <a:schemeClr val="bg1">
                  <a:alpha val="16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ath winding through a grassy field">
            <a:extLst>
              <a:ext uri="{FF2B5EF4-FFF2-40B4-BE49-F238E27FC236}">
                <a16:creationId xmlns:a16="http://schemas.microsoft.com/office/drawing/2014/main" id="{08F7632F-6769-ED9F-457C-985E15215FB9}"/>
              </a:ext>
            </a:extLst>
          </p:cNvPr>
          <p:cNvPicPr>
            <a:picLocks noChangeAspect="1"/>
          </p:cNvPicPr>
          <p:nvPr/>
        </p:nvPicPr>
        <p:blipFill rotWithShape="1">
          <a:blip r:embed="rId2"/>
          <a:srcRect t="10871" r="1" b="19274"/>
          <a:stretch/>
        </p:blipFill>
        <p:spPr>
          <a:xfrm>
            <a:off x="2343302" y="3351745"/>
            <a:ext cx="7519558" cy="3506255"/>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p:spPr>
      </p:pic>
    </p:spTree>
    <p:extLst>
      <p:ext uri="{BB962C8B-B14F-4D97-AF65-F5344CB8AC3E}">
        <p14:creationId xmlns:p14="http://schemas.microsoft.com/office/powerpoint/2010/main" val="2431581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2BAA5-A03D-B438-BD93-698EEDB7C410}"/>
              </a:ext>
            </a:extLst>
          </p:cNvPr>
          <p:cNvSpPr>
            <a:spLocks noGrp="1"/>
          </p:cNvSpPr>
          <p:nvPr>
            <p:ph type="title"/>
          </p:nvPr>
        </p:nvSpPr>
        <p:spPr>
          <a:xfrm>
            <a:off x="464075" y="190511"/>
            <a:ext cx="10241280" cy="676085"/>
          </a:xfrm>
        </p:spPr>
        <p:txBody>
          <a:bodyPr/>
          <a:lstStyle/>
          <a:p>
            <a:r>
              <a:rPr lang="en-GB" dirty="0"/>
              <a:t>IPA: Step 1</a:t>
            </a:r>
          </a:p>
        </p:txBody>
      </p:sp>
      <p:graphicFrame>
        <p:nvGraphicFramePr>
          <p:cNvPr id="5" name="Content Placeholder 2">
            <a:extLst>
              <a:ext uri="{FF2B5EF4-FFF2-40B4-BE49-F238E27FC236}">
                <a16:creationId xmlns:a16="http://schemas.microsoft.com/office/drawing/2014/main" id="{417354B4-FAA5-28AD-9241-F25F4C006951}"/>
              </a:ext>
            </a:extLst>
          </p:cNvPr>
          <p:cNvGraphicFramePr>
            <a:graphicFrameLocks noGrp="1"/>
          </p:cNvGraphicFramePr>
          <p:nvPr>
            <p:ph idx="1"/>
            <p:extLst>
              <p:ext uri="{D42A27DB-BD31-4B8C-83A1-F6EECF244321}">
                <p14:modId xmlns:p14="http://schemas.microsoft.com/office/powerpoint/2010/main" val="1833471153"/>
              </p:ext>
            </p:extLst>
          </p:nvPr>
        </p:nvGraphicFramePr>
        <p:xfrm>
          <a:off x="1144719" y="1637655"/>
          <a:ext cx="10241280" cy="4232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253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35AE-AC9D-240F-5190-2ADA908459A9}"/>
              </a:ext>
            </a:extLst>
          </p:cNvPr>
          <p:cNvSpPr>
            <a:spLocks noGrp="1"/>
          </p:cNvSpPr>
          <p:nvPr>
            <p:ph type="title"/>
          </p:nvPr>
        </p:nvSpPr>
        <p:spPr>
          <a:xfrm>
            <a:off x="374698" y="233459"/>
            <a:ext cx="10241280" cy="647510"/>
          </a:xfrm>
        </p:spPr>
        <p:txBody>
          <a:bodyPr/>
          <a:lstStyle/>
          <a:p>
            <a:r>
              <a:rPr lang="en-GB" dirty="0" err="1"/>
              <a:t>Ipa</a:t>
            </a:r>
            <a:r>
              <a:rPr lang="en-GB" dirty="0"/>
              <a:t>: Step 2</a:t>
            </a:r>
          </a:p>
        </p:txBody>
      </p:sp>
      <p:graphicFrame>
        <p:nvGraphicFramePr>
          <p:cNvPr id="5" name="Content Placeholder 2">
            <a:extLst>
              <a:ext uri="{FF2B5EF4-FFF2-40B4-BE49-F238E27FC236}">
                <a16:creationId xmlns:a16="http://schemas.microsoft.com/office/drawing/2014/main" id="{2BD43E54-BD19-8F77-FF22-3D50349625CA}"/>
              </a:ext>
            </a:extLst>
          </p:cNvPr>
          <p:cNvGraphicFramePr>
            <a:graphicFrameLocks noGrp="1"/>
          </p:cNvGraphicFramePr>
          <p:nvPr>
            <p:ph idx="1"/>
            <p:extLst>
              <p:ext uri="{D42A27DB-BD31-4B8C-83A1-F6EECF244321}">
                <p14:modId xmlns:p14="http://schemas.microsoft.com/office/powerpoint/2010/main" val="338205358"/>
              </p:ext>
            </p:extLst>
          </p:nvPr>
        </p:nvGraphicFramePr>
        <p:xfrm>
          <a:off x="890337" y="1404716"/>
          <a:ext cx="10241280" cy="46554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7637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6E8E8-642E-1649-5181-C52014C95D1D}"/>
              </a:ext>
            </a:extLst>
          </p:cNvPr>
          <p:cNvSpPr>
            <a:spLocks noGrp="1"/>
          </p:cNvSpPr>
          <p:nvPr>
            <p:ph type="title"/>
          </p:nvPr>
        </p:nvSpPr>
        <p:spPr>
          <a:xfrm>
            <a:off x="312821" y="-325127"/>
            <a:ext cx="10241280" cy="1234440"/>
          </a:xfrm>
        </p:spPr>
        <p:txBody>
          <a:bodyPr/>
          <a:lstStyle/>
          <a:p>
            <a:r>
              <a:rPr lang="en-GB" dirty="0" err="1"/>
              <a:t>Ipa:analysis</a:t>
            </a:r>
            <a:endParaRPr lang="en-GB" dirty="0"/>
          </a:p>
        </p:txBody>
      </p:sp>
      <p:sp>
        <p:nvSpPr>
          <p:cNvPr id="3" name="Content Placeholder 2">
            <a:extLst>
              <a:ext uri="{FF2B5EF4-FFF2-40B4-BE49-F238E27FC236}">
                <a16:creationId xmlns:a16="http://schemas.microsoft.com/office/drawing/2014/main" id="{3FB8E410-5A2C-81CF-E2A6-8F516B5746B2}"/>
              </a:ext>
            </a:extLst>
          </p:cNvPr>
          <p:cNvSpPr>
            <a:spLocks noGrp="1"/>
          </p:cNvSpPr>
          <p:nvPr>
            <p:ph idx="1"/>
          </p:nvPr>
        </p:nvSpPr>
        <p:spPr>
          <a:xfrm>
            <a:off x="904087" y="1500372"/>
            <a:ext cx="10241280" cy="3959352"/>
          </a:xfrm>
        </p:spPr>
        <p:txBody>
          <a:bodyPr>
            <a:normAutofit/>
          </a:bodyPr>
          <a:lstStyle/>
          <a:p>
            <a:endParaRPr lang="en-GB" sz="2200" dirty="0">
              <a:latin typeface="Source Sans Pro" panose="020B0503030403020204" pitchFamily="34" charset="0"/>
              <a:ea typeface="Source Sans Pro" panose="020B0503030403020204" pitchFamily="34" charset="0"/>
            </a:endParaRPr>
          </a:p>
          <a:p>
            <a:endParaRPr lang="en-GB" dirty="0"/>
          </a:p>
        </p:txBody>
      </p:sp>
      <p:sp>
        <p:nvSpPr>
          <p:cNvPr id="7" name="TextBox 6">
            <a:extLst>
              <a:ext uri="{FF2B5EF4-FFF2-40B4-BE49-F238E27FC236}">
                <a16:creationId xmlns:a16="http://schemas.microsoft.com/office/drawing/2014/main" id="{B7E5D270-6313-56BD-45EE-EF3A1440FB30}"/>
              </a:ext>
            </a:extLst>
          </p:cNvPr>
          <p:cNvSpPr txBox="1"/>
          <p:nvPr/>
        </p:nvSpPr>
        <p:spPr>
          <a:xfrm>
            <a:off x="501889" y="1500372"/>
            <a:ext cx="10519037"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kumimoji="0" lang="en-GB" sz="2000" b="1" i="0" u="none" strike="noStrike" kern="1200" cap="none" spc="0" normalizeH="0" baseline="0" noProof="0" dirty="0">
              <a:ln>
                <a:noFill/>
              </a:ln>
              <a:solidFill>
                <a:prstClr val="black">
                  <a:lumMod val="75000"/>
                  <a:lumOff val="25000"/>
                </a:prstClr>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lumMod val="75000"/>
                  <a:lumOff val="25000"/>
                </a:prstClr>
              </a:solidFill>
              <a:effectLst/>
              <a:uLnTx/>
              <a:uFillTx/>
              <a:latin typeface="Source Sans Pro" panose="020B0503030403020204" pitchFamily="34" charset="0"/>
              <a:ea typeface="Source Sans Pro" panose="020B0503030403020204" pitchFamily="34" charset="0"/>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p:txBody>
      </p:sp>
      <p:sp>
        <p:nvSpPr>
          <p:cNvPr id="8" name="Rectangle: Rounded Corners 7">
            <a:extLst>
              <a:ext uri="{FF2B5EF4-FFF2-40B4-BE49-F238E27FC236}">
                <a16:creationId xmlns:a16="http://schemas.microsoft.com/office/drawing/2014/main" id="{23FD7B58-B202-BF29-4E2A-FA798E811B9E}"/>
              </a:ext>
            </a:extLst>
          </p:cNvPr>
          <p:cNvSpPr/>
          <p:nvPr/>
        </p:nvSpPr>
        <p:spPr>
          <a:xfrm>
            <a:off x="363008" y="1221893"/>
            <a:ext cx="11185931" cy="1601918"/>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Descriptive comments</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 Key objects, events, people and experiences in the participant’s life world</a:t>
            </a:r>
          </a:p>
          <a:p>
            <a:pPr marL="742950" marR="0" lvl="1"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What is standing out – through vividness, consistency, figures of speech, emotional responses etc? </a:t>
            </a:r>
          </a:p>
        </p:txBody>
      </p:sp>
      <p:sp>
        <p:nvSpPr>
          <p:cNvPr id="9" name="Rectangle: Rounded Corners 8">
            <a:extLst>
              <a:ext uri="{FF2B5EF4-FFF2-40B4-BE49-F238E27FC236}">
                <a16:creationId xmlns:a16="http://schemas.microsoft.com/office/drawing/2014/main" id="{7AEF54D0-5D96-343E-54C9-1FDEC57DC7F3}"/>
              </a:ext>
            </a:extLst>
          </p:cNvPr>
          <p:cNvSpPr/>
          <p:nvPr/>
        </p:nvSpPr>
        <p:spPr>
          <a:xfrm>
            <a:off x="363008" y="2940329"/>
            <a:ext cx="11185931" cy="1601918"/>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Linguistic comments</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 The ease with which content and meaning were presented</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Content and language – tone; pauses; laughter (is this topic always joked about?); repetition (“a terrible thing…a terrible thing”); [pauses]</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Smith (2010)  Jack – ‘shell-shocked’  Why shell-shocked?  What does it tell us?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w Cen MT"/>
              <a:ea typeface="+mn-ea"/>
              <a:cs typeface="+mn-cs"/>
            </a:endParaRPr>
          </a:p>
        </p:txBody>
      </p:sp>
      <p:sp>
        <p:nvSpPr>
          <p:cNvPr id="10" name="Rectangle: Rounded Corners 9">
            <a:extLst>
              <a:ext uri="{FF2B5EF4-FFF2-40B4-BE49-F238E27FC236}">
                <a16:creationId xmlns:a16="http://schemas.microsoft.com/office/drawing/2014/main" id="{D5752344-7286-15E7-5BA2-796FA71D3D23}"/>
              </a:ext>
            </a:extLst>
          </p:cNvPr>
          <p:cNvSpPr/>
          <p:nvPr/>
        </p:nvSpPr>
        <p:spPr>
          <a:xfrm>
            <a:off x="363008" y="4658765"/>
            <a:ext cx="11185931" cy="1601918"/>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Conceptual comments</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  More interpretative – dealing with the transcript at a conceptual level</a:t>
            </a:r>
          </a:p>
          <a:p>
            <a:pPr marL="800100" marR="0" lvl="1"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Conceptual annotating often shifts the focus</a:t>
            </a: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Away from explicit claims and statements</a:t>
            </a: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Towards the participant’s overarching understanding of the matter they’re talking about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w Cen MT"/>
              <a:ea typeface="+mn-ea"/>
              <a:cs typeface="+mn-cs"/>
            </a:endParaRPr>
          </a:p>
        </p:txBody>
      </p:sp>
    </p:spTree>
    <p:extLst>
      <p:ext uri="{BB962C8B-B14F-4D97-AF65-F5344CB8AC3E}">
        <p14:creationId xmlns:p14="http://schemas.microsoft.com/office/powerpoint/2010/main" val="2160902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43CC0-08E7-FAA0-1BC1-8EA19A51C6B1}"/>
              </a:ext>
            </a:extLst>
          </p:cNvPr>
          <p:cNvSpPr>
            <a:spLocks noGrp="1"/>
          </p:cNvSpPr>
          <p:nvPr>
            <p:ph type="title"/>
          </p:nvPr>
        </p:nvSpPr>
        <p:spPr>
          <a:xfrm>
            <a:off x="340322" y="233755"/>
            <a:ext cx="10241280" cy="634305"/>
          </a:xfrm>
        </p:spPr>
        <p:txBody>
          <a:bodyPr/>
          <a:lstStyle/>
          <a:p>
            <a:r>
              <a:rPr lang="en-GB" dirty="0" err="1"/>
              <a:t>iPA</a:t>
            </a:r>
            <a:r>
              <a:rPr lang="en-GB" dirty="0"/>
              <a:t>: ANALYSIS</a:t>
            </a:r>
          </a:p>
        </p:txBody>
      </p:sp>
      <p:sp>
        <p:nvSpPr>
          <p:cNvPr id="3" name="Content Placeholder 2">
            <a:extLst>
              <a:ext uri="{FF2B5EF4-FFF2-40B4-BE49-F238E27FC236}">
                <a16:creationId xmlns:a16="http://schemas.microsoft.com/office/drawing/2014/main" id="{71963BFF-5DFC-643D-CDCA-719BACC119BF}"/>
              </a:ext>
            </a:extLst>
          </p:cNvPr>
          <p:cNvSpPr>
            <a:spLocks noGrp="1"/>
          </p:cNvSpPr>
          <p:nvPr>
            <p:ph idx="1"/>
          </p:nvPr>
        </p:nvSpPr>
        <p:spPr>
          <a:xfrm>
            <a:off x="525951" y="1259741"/>
            <a:ext cx="11072491" cy="4934804"/>
          </a:xfrm>
        </p:spPr>
        <p:txBody>
          <a:bodyPr>
            <a:normAutofit/>
          </a:bodyPr>
          <a:lstStyle/>
          <a:p>
            <a:pPr marL="0" indent="0">
              <a:buNone/>
            </a:pPr>
            <a:endParaRPr lang="en-GB" sz="2200" i="1" dirty="0">
              <a:latin typeface="Source Sans Pro" panose="020B0503030403020204" pitchFamily="34" charset="0"/>
              <a:ea typeface="Source Sans Pro" panose="020B0503030403020204" pitchFamily="34" charset="0"/>
            </a:endParaRPr>
          </a:p>
          <a:p>
            <a:pPr marL="0" indent="0">
              <a:buNone/>
            </a:pPr>
            <a:endParaRPr lang="en-GB" dirty="0"/>
          </a:p>
        </p:txBody>
      </p:sp>
      <p:sp>
        <p:nvSpPr>
          <p:cNvPr id="4" name="Rectangle: Rounded Corners 3">
            <a:extLst>
              <a:ext uri="{FF2B5EF4-FFF2-40B4-BE49-F238E27FC236}">
                <a16:creationId xmlns:a16="http://schemas.microsoft.com/office/drawing/2014/main" id="{E9FB09F4-41F0-84C6-E365-1D6EB2BC105B}"/>
              </a:ext>
            </a:extLst>
          </p:cNvPr>
          <p:cNvSpPr/>
          <p:nvPr/>
        </p:nvSpPr>
        <p:spPr>
          <a:xfrm>
            <a:off x="559754" y="1259741"/>
            <a:ext cx="11072491" cy="1744716"/>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Abstraction</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 Putting like with like and developing a </a:t>
            </a:r>
            <a:r>
              <a:rPr kumimoji="0" lang="en-GB" sz="2000" b="1" i="1" u="none" strike="noStrike" kern="1200" cap="none" spc="0" normalizeH="0" baseline="0" noProof="0" dirty="0">
                <a:ln>
                  <a:noFill/>
                </a:ln>
                <a:solidFill>
                  <a:srgbClr val="000000"/>
                </a:solidFill>
                <a:effectLst/>
                <a:uLnTx/>
                <a:uFillTx/>
                <a:ea typeface="Source Sans Pro" panose="020B0503030403020204" pitchFamily="34" charset="0"/>
                <a:cs typeface="+mn-cs"/>
              </a:rPr>
              <a:t>thematic cluster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Smith (2010): ‘Jack’: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Excessive thinking, mourning and grief, depression, shock, loss of self-esteem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Superordinate theme: </a:t>
            </a:r>
            <a:r>
              <a:rPr kumimoji="0" lang="en-GB" sz="2000" b="0" i="1" u="none" strike="noStrike" kern="1200" cap="none" spc="0" normalizeH="0" baseline="0" noProof="0" dirty="0">
                <a:ln>
                  <a:noFill/>
                </a:ln>
                <a:solidFill>
                  <a:srgbClr val="000000"/>
                </a:solidFill>
                <a:effectLst/>
                <a:uLnTx/>
                <a:uFillTx/>
                <a:ea typeface="Source Sans Pro" panose="020B0503030403020204" pitchFamily="34" charset="0"/>
                <a:cs typeface="+mn-cs"/>
              </a:rPr>
              <a:t>‘Psychological consequences of HIV diagnosis’</a:t>
            </a:r>
          </a:p>
        </p:txBody>
      </p:sp>
      <p:sp>
        <p:nvSpPr>
          <p:cNvPr id="5" name="Rectangle: Rounded Corners 4">
            <a:extLst>
              <a:ext uri="{FF2B5EF4-FFF2-40B4-BE49-F238E27FC236}">
                <a16:creationId xmlns:a16="http://schemas.microsoft.com/office/drawing/2014/main" id="{78AE99DF-662C-46E7-802D-6F3334004364}"/>
              </a:ext>
            </a:extLst>
          </p:cNvPr>
          <p:cNvSpPr/>
          <p:nvPr/>
        </p:nvSpPr>
        <p:spPr>
          <a:xfrm>
            <a:off x="559753" y="3265509"/>
            <a:ext cx="11072491" cy="2929035"/>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Subsumption: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A theme acquires superordinate status – helps to </a:t>
            </a:r>
            <a:r>
              <a:rPr kumimoji="0" lang="en-GB" sz="2000" b="1" i="1" u="none" strike="noStrike" kern="1200" cap="none" spc="0" normalizeH="0" baseline="0" noProof="0" dirty="0">
                <a:ln>
                  <a:noFill/>
                </a:ln>
                <a:solidFill>
                  <a:srgbClr val="000000"/>
                </a:solidFill>
                <a:effectLst/>
                <a:uLnTx/>
                <a:uFillTx/>
                <a:ea typeface="Source Sans Pro" panose="020B0503030403020204" pitchFamily="34" charset="0"/>
                <a:cs typeface="+mn-cs"/>
              </a:rPr>
              <a:t>bring together a series of related themes </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(subsumes)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Source Sans Pro" panose="020B0503030403020204" pitchFamily="34" charset="0"/>
                <a:cs typeface="+mn-cs"/>
              </a:rPr>
              <a:t>Smith (2010): Jack: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srgbClr val="000000"/>
                </a:solidFill>
                <a:effectLst/>
                <a:uLnTx/>
                <a:uFillTx/>
                <a:ea typeface="Source Sans Pro" panose="020B0503030403020204" pitchFamily="34" charset="0"/>
                <a:cs typeface="+mn-cs"/>
              </a:rPr>
              <a:t>     ‘Diagnosis as transforming the self’ </a:t>
            </a:r>
            <a:r>
              <a:rPr kumimoji="0" lang="en-GB" sz="1800" b="0" i="0" u="none" strike="noStrike" kern="1200" cap="none" spc="0" normalizeH="0" baseline="0" noProof="0" dirty="0">
                <a:ln>
                  <a:noFill/>
                </a:ln>
                <a:solidFill>
                  <a:srgbClr val="000000"/>
                </a:solidFill>
                <a:effectLst/>
                <a:uLnTx/>
                <a:uFillTx/>
                <a:ea typeface="Source Sans Pro" panose="020B0503030403020204" pitchFamily="34" charset="0"/>
                <a:cs typeface="+mn-cs"/>
              </a:rPr>
              <a:t> - theme that draws together a number of others (now sub-themes)</a:t>
            </a:r>
            <a:r>
              <a:rPr kumimoji="0" lang="en-GB" sz="1800" b="0" i="1" u="none" strike="noStrike" kern="1200" cap="none" spc="0" normalizeH="0" baseline="0" noProof="0" dirty="0">
                <a:ln>
                  <a:noFill/>
                </a:ln>
                <a:solidFill>
                  <a:srgbClr val="000000"/>
                </a:solidFill>
                <a:effectLst/>
                <a:uLnTx/>
                <a:uFillTx/>
                <a:ea typeface="Source Sans Pro" panose="020B050303040302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Source Sans Pro" panose="020B0503030403020204" pitchFamily="34" charset="0"/>
                <a:cs typeface="+mn-cs"/>
              </a:rPr>
              <a:t>      e.g. Loss of self, mourning and grief, the questioning self, the self as performance, work of managing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Source Sans Pro" panose="020B0503030403020204" pitchFamily="34" charset="0"/>
                <a:cs typeface="+mn-cs"/>
              </a:rPr>
              <a:t>      the self, denial to protect old self, loss of future etc.</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w Cen MT"/>
              <a:ea typeface="+mn-ea"/>
              <a:cs typeface="+mn-cs"/>
            </a:endParaRPr>
          </a:p>
        </p:txBody>
      </p:sp>
    </p:spTree>
    <p:extLst>
      <p:ext uri="{BB962C8B-B14F-4D97-AF65-F5344CB8AC3E}">
        <p14:creationId xmlns:p14="http://schemas.microsoft.com/office/powerpoint/2010/main" val="1183191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0B46B-ECA5-31E0-A07D-9342AECCC476}"/>
              </a:ext>
            </a:extLst>
          </p:cNvPr>
          <p:cNvSpPr>
            <a:spLocks noGrp="1"/>
          </p:cNvSpPr>
          <p:nvPr>
            <p:ph type="title"/>
          </p:nvPr>
        </p:nvSpPr>
        <p:spPr>
          <a:xfrm>
            <a:off x="305946" y="275006"/>
            <a:ext cx="10241280" cy="634305"/>
          </a:xfrm>
        </p:spPr>
        <p:txBody>
          <a:bodyPr/>
          <a:lstStyle/>
          <a:p>
            <a:r>
              <a:rPr lang="en-GB" dirty="0" err="1"/>
              <a:t>Ipa</a:t>
            </a:r>
            <a:r>
              <a:rPr lang="en-GB" dirty="0"/>
              <a:t>: analysis</a:t>
            </a:r>
          </a:p>
        </p:txBody>
      </p:sp>
      <p:sp>
        <p:nvSpPr>
          <p:cNvPr id="3" name="Content Placeholder 2">
            <a:extLst>
              <a:ext uri="{FF2B5EF4-FFF2-40B4-BE49-F238E27FC236}">
                <a16:creationId xmlns:a16="http://schemas.microsoft.com/office/drawing/2014/main" id="{F8CCEFD7-F491-F8FF-7D5F-D97BDF4DACA8}"/>
              </a:ext>
            </a:extLst>
          </p:cNvPr>
          <p:cNvSpPr>
            <a:spLocks noGrp="1"/>
          </p:cNvSpPr>
          <p:nvPr>
            <p:ph idx="1"/>
          </p:nvPr>
        </p:nvSpPr>
        <p:spPr>
          <a:xfrm>
            <a:off x="483555" y="1088215"/>
            <a:ext cx="10519038" cy="4350413"/>
          </a:xfrm>
        </p:spPr>
        <p:txBody>
          <a:bodyPr>
            <a:normAutofit/>
          </a:bodyPr>
          <a:lstStyle/>
          <a:p>
            <a:pPr marL="0" indent="0">
              <a:buNone/>
            </a:pPr>
            <a:endParaRPr lang="en-GB" sz="2000" i="1" dirty="0">
              <a:latin typeface="Source Sans Pro" panose="020B0503030403020204" pitchFamily="34" charset="0"/>
              <a:ea typeface="Source Sans Pro" panose="020B0503030403020204" pitchFamily="34" charset="0"/>
            </a:endParaRPr>
          </a:p>
          <a:p>
            <a:pPr marL="0" indent="0">
              <a:buNone/>
            </a:pPr>
            <a:endParaRPr lang="en-GB" sz="2000" i="1" dirty="0">
              <a:latin typeface="Source Sans Pro" panose="020B0503030403020204" pitchFamily="34" charset="0"/>
              <a:ea typeface="Source Sans Pro" panose="020B0503030403020204" pitchFamily="34" charset="0"/>
            </a:endParaRPr>
          </a:p>
          <a:p>
            <a:pPr marL="0" indent="0">
              <a:buNone/>
            </a:pPr>
            <a:endParaRPr lang="en-GB" dirty="0"/>
          </a:p>
        </p:txBody>
      </p:sp>
      <p:sp>
        <p:nvSpPr>
          <p:cNvPr id="4" name="Rectangle: Rounded Corners 3">
            <a:extLst>
              <a:ext uri="{FF2B5EF4-FFF2-40B4-BE49-F238E27FC236}">
                <a16:creationId xmlns:a16="http://schemas.microsoft.com/office/drawing/2014/main" id="{562EB057-9855-29EE-8D44-FFF24FD1C6BD}"/>
              </a:ext>
            </a:extLst>
          </p:cNvPr>
          <p:cNvSpPr/>
          <p:nvPr/>
        </p:nvSpPr>
        <p:spPr>
          <a:xfrm>
            <a:off x="554597" y="1355162"/>
            <a:ext cx="11082803" cy="2193185"/>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Polarisation</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 Highlighting ‘difference’ – </a:t>
            </a: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oppositional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Smith (2010) Jack: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Re-affirmation of self, the constant self, rebuilding the self, being a better person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Oppositional device might be a superordinate theme  e.g. </a:t>
            </a:r>
            <a:r>
              <a:rPr kumimoji="0" lang="en-GB" sz="2000" b="0" i="1" u="none" strike="noStrike" kern="1200" cap="none" spc="0" normalizeH="0" baseline="0" noProof="0" dirty="0">
                <a:ln>
                  <a:noFill/>
                </a:ln>
                <a:solidFill>
                  <a:srgbClr val="000000"/>
                </a:solidFill>
                <a:effectLst/>
                <a:uLnTx/>
                <a:uFillTx/>
                <a:ea typeface="Source Sans Pro" panose="020B0503030403020204" pitchFamily="34" charset="0"/>
                <a:cs typeface="+mn-cs"/>
              </a:rPr>
              <a:t>‘Loss/Re-affirmation’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w Cen MT"/>
              <a:ea typeface="+mn-ea"/>
              <a:cs typeface="+mn-cs"/>
            </a:endParaRPr>
          </a:p>
        </p:txBody>
      </p:sp>
      <p:sp>
        <p:nvSpPr>
          <p:cNvPr id="5" name="Rectangle: Rounded Corners 4">
            <a:extLst>
              <a:ext uri="{FF2B5EF4-FFF2-40B4-BE49-F238E27FC236}">
                <a16:creationId xmlns:a16="http://schemas.microsoft.com/office/drawing/2014/main" id="{079D650E-9208-0A81-C0FC-68F5EF5F2E24}"/>
              </a:ext>
            </a:extLst>
          </p:cNvPr>
          <p:cNvSpPr/>
          <p:nvPr/>
        </p:nvSpPr>
        <p:spPr>
          <a:xfrm>
            <a:off x="554597" y="3906253"/>
            <a:ext cx="11082803" cy="2193185"/>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Contextualisation: </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Connections made by </a:t>
            </a: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identifying contextual or narrative elements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May be temporal, cultural or narrative themes (narrative moments in the story, key life events)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Jack:  the diagnosis, disclosure to friends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1" u="none" strike="noStrike" kern="1200" cap="none" spc="0" normalizeH="0" baseline="0" noProof="0" dirty="0">
              <a:ln>
                <a:noFill/>
              </a:ln>
              <a:solidFill>
                <a:srgbClr val="FFFFFF"/>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w Cen MT"/>
              <a:ea typeface="+mn-ea"/>
              <a:cs typeface="+mn-cs"/>
            </a:endParaRPr>
          </a:p>
        </p:txBody>
      </p:sp>
    </p:spTree>
    <p:extLst>
      <p:ext uri="{BB962C8B-B14F-4D97-AF65-F5344CB8AC3E}">
        <p14:creationId xmlns:p14="http://schemas.microsoft.com/office/powerpoint/2010/main" val="3563915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6DBF8-E8F8-C2F8-7C9E-A4A57A7BCE3E}"/>
              </a:ext>
            </a:extLst>
          </p:cNvPr>
          <p:cNvSpPr>
            <a:spLocks noGrp="1"/>
          </p:cNvSpPr>
          <p:nvPr>
            <p:ph type="title"/>
          </p:nvPr>
        </p:nvSpPr>
        <p:spPr>
          <a:xfrm>
            <a:off x="319697" y="220005"/>
            <a:ext cx="10241280" cy="579303"/>
          </a:xfrm>
        </p:spPr>
        <p:txBody>
          <a:bodyPr/>
          <a:lstStyle/>
          <a:p>
            <a:r>
              <a:rPr lang="en-GB" dirty="0"/>
              <a:t>IPA ANALYSIS</a:t>
            </a:r>
          </a:p>
        </p:txBody>
      </p:sp>
      <p:sp>
        <p:nvSpPr>
          <p:cNvPr id="3" name="Content Placeholder 2">
            <a:extLst>
              <a:ext uri="{FF2B5EF4-FFF2-40B4-BE49-F238E27FC236}">
                <a16:creationId xmlns:a16="http://schemas.microsoft.com/office/drawing/2014/main" id="{BBA0CE55-B6B8-67F1-F521-464DB7037E80}"/>
              </a:ext>
            </a:extLst>
          </p:cNvPr>
          <p:cNvSpPr>
            <a:spLocks noGrp="1"/>
          </p:cNvSpPr>
          <p:nvPr>
            <p:ph idx="1"/>
          </p:nvPr>
        </p:nvSpPr>
        <p:spPr>
          <a:xfrm>
            <a:off x="515639" y="1261598"/>
            <a:ext cx="11021614" cy="5266394"/>
          </a:xfrm>
        </p:spPr>
        <p:txBody>
          <a:bodyPr>
            <a:normAutofit/>
          </a:bodyPr>
          <a:lstStyle/>
          <a:p>
            <a:pPr lvl="1"/>
            <a:endParaRPr lang="en-GB" b="1" dirty="0">
              <a:latin typeface="Source Sans Pro" panose="020B0503030403020204" pitchFamily="34" charset="0"/>
              <a:ea typeface="Source Sans Pro" panose="020B0503030403020204" pitchFamily="34" charset="0"/>
            </a:endParaRPr>
          </a:p>
          <a:p>
            <a:pPr lvl="1"/>
            <a:endParaRPr lang="en-GB" b="1" dirty="0">
              <a:latin typeface="Source Sans Pro" panose="020B0503030403020204" pitchFamily="34" charset="0"/>
              <a:ea typeface="Source Sans Pro" panose="020B0503030403020204" pitchFamily="34" charset="0"/>
            </a:endParaRPr>
          </a:p>
        </p:txBody>
      </p:sp>
      <p:sp>
        <p:nvSpPr>
          <p:cNvPr id="4" name="Rectangle: Rounded Corners 3">
            <a:extLst>
              <a:ext uri="{FF2B5EF4-FFF2-40B4-BE49-F238E27FC236}">
                <a16:creationId xmlns:a16="http://schemas.microsoft.com/office/drawing/2014/main" id="{F8852F45-7E30-B7A5-FED9-D7A788431E95}"/>
              </a:ext>
            </a:extLst>
          </p:cNvPr>
          <p:cNvSpPr/>
          <p:nvPr/>
        </p:nvSpPr>
        <p:spPr>
          <a:xfrm>
            <a:off x="486649" y="1210034"/>
            <a:ext cx="11050604" cy="1945678"/>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Numeration: </a:t>
            </a:r>
            <a:r>
              <a:rPr kumimoji="0" lang="en-GB" sz="2000" b="1" i="1" u="none" strike="noStrike" kern="1200" cap="none" spc="0" normalizeH="0" baseline="0" noProof="0" dirty="0">
                <a:ln>
                  <a:noFill/>
                </a:ln>
                <a:solidFill>
                  <a:srgbClr val="000000"/>
                </a:solidFill>
                <a:effectLst/>
                <a:uLnTx/>
                <a:uFillTx/>
                <a:ea typeface="Source Sans Pro" panose="020B0503030403020204" pitchFamily="34" charset="0"/>
                <a:cs typeface="+mn-cs"/>
              </a:rPr>
              <a:t>Frequency with which a theme is supported </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(referred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But - frequency is not crucial to the importance of theme though e.g. shellshock only mentioned once</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Something might be so sensitive it cannot be referred to more than once</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Not just number – look for patterns (e.g. where do occurrences occur)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Tw Cen MT"/>
              <a:ea typeface="+mn-ea"/>
              <a:cs typeface="+mn-cs"/>
            </a:endParaRPr>
          </a:p>
        </p:txBody>
      </p:sp>
      <p:sp>
        <p:nvSpPr>
          <p:cNvPr id="5" name="Rectangle: Rounded Corners 4">
            <a:extLst>
              <a:ext uri="{FF2B5EF4-FFF2-40B4-BE49-F238E27FC236}">
                <a16:creationId xmlns:a16="http://schemas.microsoft.com/office/drawing/2014/main" id="{87F01304-2BAB-FD43-8619-6C5CED8087A0}"/>
              </a:ext>
            </a:extLst>
          </p:cNvPr>
          <p:cNvSpPr/>
          <p:nvPr/>
        </p:nvSpPr>
        <p:spPr>
          <a:xfrm>
            <a:off x="515639" y="3365405"/>
            <a:ext cx="11021614" cy="1945678"/>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ea typeface="Source Sans Pro" panose="020B0503030403020204" pitchFamily="34" charset="0"/>
                <a:cs typeface="+mn-cs"/>
              </a:rPr>
              <a:t>Function: </a:t>
            </a: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How is the participant using themes to construct his account?  </a:t>
            </a:r>
            <a:r>
              <a:rPr kumimoji="0" lang="en-GB" sz="2000" b="1" i="1" u="none" strike="noStrike" kern="1200" cap="none" spc="0" normalizeH="0" baseline="0" noProof="0" dirty="0">
                <a:ln>
                  <a:noFill/>
                </a:ln>
                <a:solidFill>
                  <a:srgbClr val="000000"/>
                </a:solidFill>
                <a:effectLst/>
                <a:uLnTx/>
                <a:uFillTx/>
                <a:ea typeface="Source Sans Pro" panose="020B0503030403020204" pitchFamily="34" charset="0"/>
                <a:cs typeface="+mn-cs"/>
              </a:rPr>
              <a:t>What are their functions?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e.g. Jack (HIV diagnosis)</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Victim – to elicit sympathy</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Fighter/survivor (elicit praise, agreement, acceptance)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rPr>
              <a:t> </a:t>
            </a:r>
            <a:endParaRPr kumimoji="0" lang="en-GB" sz="2000" b="0" i="0" u="none" strike="noStrike" kern="1200" cap="none" spc="0" normalizeH="0" baseline="0" noProof="0" dirty="0">
              <a:ln>
                <a:noFill/>
              </a:ln>
              <a:solidFill>
                <a:srgbClr val="000000"/>
              </a:solidFill>
              <a:effectLst/>
              <a:uLnTx/>
              <a:uFillTx/>
              <a:latin typeface="Tw Cen M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Tw Cen MT"/>
              <a:ea typeface="+mn-ea"/>
              <a:cs typeface="+mn-cs"/>
            </a:endParaRPr>
          </a:p>
        </p:txBody>
      </p:sp>
      <p:sp>
        <p:nvSpPr>
          <p:cNvPr id="6" name="Rectangle: Rounded Corners 5">
            <a:extLst>
              <a:ext uri="{FF2B5EF4-FFF2-40B4-BE49-F238E27FC236}">
                <a16:creationId xmlns:a16="http://schemas.microsoft.com/office/drawing/2014/main" id="{DBF028BC-61D9-FEF9-7BD4-02C709E821A2}"/>
              </a:ext>
            </a:extLst>
          </p:cNvPr>
          <p:cNvSpPr/>
          <p:nvPr/>
        </p:nvSpPr>
        <p:spPr>
          <a:xfrm>
            <a:off x="515638" y="5413065"/>
            <a:ext cx="11189711" cy="854815"/>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Source Sans Pro" panose="020B0503030403020204" pitchFamily="34" charset="0"/>
              <a:ea typeface="Source Sans Pro" panose="020B0503030403020204" pitchFamily="34"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Themes serve a function in presentation of self in an interview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ea typeface="Source Sans Pro" panose="020B0503030403020204" pitchFamily="34" charset="0"/>
                <a:cs typeface="+mn-cs"/>
              </a:rPr>
              <a:t>Themes are not introduced for no purpose – even if they a just to distract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Tw Cen MT"/>
              <a:ea typeface="+mn-ea"/>
              <a:cs typeface="+mn-cs"/>
            </a:endParaRPr>
          </a:p>
        </p:txBody>
      </p:sp>
    </p:spTree>
    <p:extLst>
      <p:ext uri="{BB962C8B-B14F-4D97-AF65-F5344CB8AC3E}">
        <p14:creationId xmlns:p14="http://schemas.microsoft.com/office/powerpoint/2010/main" val="1603537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8C6A-CF12-FE95-0C4F-55E530E593BF}"/>
              </a:ext>
            </a:extLst>
          </p:cNvPr>
          <p:cNvSpPr>
            <a:spLocks noGrp="1"/>
          </p:cNvSpPr>
          <p:nvPr>
            <p:ph type="title"/>
          </p:nvPr>
        </p:nvSpPr>
        <p:spPr>
          <a:xfrm>
            <a:off x="422824" y="245513"/>
            <a:ext cx="10241280" cy="640585"/>
          </a:xfrm>
        </p:spPr>
        <p:txBody>
          <a:bodyPr/>
          <a:lstStyle/>
          <a:p>
            <a:r>
              <a:rPr lang="en-GB" dirty="0"/>
              <a:t>IPA: step 2</a:t>
            </a:r>
          </a:p>
        </p:txBody>
      </p:sp>
      <p:graphicFrame>
        <p:nvGraphicFramePr>
          <p:cNvPr id="5" name="Content Placeholder 2">
            <a:extLst>
              <a:ext uri="{FF2B5EF4-FFF2-40B4-BE49-F238E27FC236}">
                <a16:creationId xmlns:a16="http://schemas.microsoft.com/office/drawing/2014/main" id="{D0EBBED5-5D85-E83B-8CF6-E9FA11E00292}"/>
              </a:ext>
            </a:extLst>
          </p:cNvPr>
          <p:cNvGraphicFramePr>
            <a:graphicFrameLocks noGrp="1"/>
          </p:cNvGraphicFramePr>
          <p:nvPr>
            <p:ph idx="1"/>
            <p:extLst>
              <p:ext uri="{D42A27DB-BD31-4B8C-83A1-F6EECF244321}">
                <p14:modId xmlns:p14="http://schemas.microsoft.com/office/powerpoint/2010/main" val="3454713827"/>
              </p:ext>
            </p:extLst>
          </p:nvPr>
        </p:nvGraphicFramePr>
        <p:xfrm>
          <a:off x="897213" y="1390771"/>
          <a:ext cx="10241280" cy="4282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0915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algn="ctr"/>
            <a:fld id="{00000000-1234-1234-1234-123412341234}" type="slidenum">
              <a:rPr lang="en" smtClean="0"/>
              <a:pPr algn="ctr"/>
              <a:t>21</a:t>
            </a:fld>
            <a:endParaRPr lang="en"/>
          </a:p>
        </p:txBody>
      </p:sp>
      <p:pic>
        <p:nvPicPr>
          <p:cNvPr id="3" name="Picture 2"/>
          <p:cNvPicPr>
            <a:picLocks noChangeAspect="1"/>
          </p:cNvPicPr>
          <p:nvPr/>
        </p:nvPicPr>
        <p:blipFill>
          <a:blip r:embed="rId2"/>
          <a:stretch>
            <a:fillRect/>
          </a:stretch>
        </p:blipFill>
        <p:spPr>
          <a:xfrm>
            <a:off x="2365065" y="-48125"/>
            <a:ext cx="7174940" cy="6964564"/>
          </a:xfrm>
          <a:prstGeom prst="rect">
            <a:avLst/>
          </a:prstGeom>
        </p:spPr>
      </p:pic>
    </p:spTree>
    <p:extLst>
      <p:ext uri="{BB962C8B-B14F-4D97-AF65-F5344CB8AC3E}">
        <p14:creationId xmlns:p14="http://schemas.microsoft.com/office/powerpoint/2010/main" val="4092544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D8419-D025-17D5-947A-46B9336039A1}"/>
              </a:ext>
            </a:extLst>
          </p:cNvPr>
          <p:cNvSpPr>
            <a:spLocks noGrp="1"/>
          </p:cNvSpPr>
          <p:nvPr>
            <p:ph type="title"/>
          </p:nvPr>
        </p:nvSpPr>
        <p:spPr>
          <a:xfrm>
            <a:off x="223444" y="-445199"/>
            <a:ext cx="10241280" cy="1234440"/>
          </a:xfrm>
        </p:spPr>
        <p:txBody>
          <a:bodyPr/>
          <a:lstStyle/>
          <a:p>
            <a:r>
              <a:rPr lang="en-GB" dirty="0"/>
              <a:t>IPA: step 2</a:t>
            </a:r>
          </a:p>
        </p:txBody>
      </p:sp>
      <p:sp>
        <p:nvSpPr>
          <p:cNvPr id="3" name="Content Placeholder 2">
            <a:extLst>
              <a:ext uri="{FF2B5EF4-FFF2-40B4-BE49-F238E27FC236}">
                <a16:creationId xmlns:a16="http://schemas.microsoft.com/office/drawing/2014/main" id="{285A44E8-24AD-6E9B-302B-C4EA0E0815A2}"/>
              </a:ext>
            </a:extLst>
          </p:cNvPr>
          <p:cNvSpPr>
            <a:spLocks noGrp="1"/>
          </p:cNvSpPr>
          <p:nvPr>
            <p:ph idx="1"/>
          </p:nvPr>
        </p:nvSpPr>
        <p:spPr>
          <a:xfrm>
            <a:off x="880024" y="1959429"/>
            <a:ext cx="10732856" cy="4726550"/>
          </a:xfrm>
        </p:spPr>
        <p:txBody>
          <a:bodyPr/>
          <a:lstStyle/>
          <a:p>
            <a:pPr eaLnBrk="1" hangingPunct="1">
              <a:lnSpc>
                <a:spcPct val="90000"/>
              </a:lnSpc>
              <a:defRPr/>
            </a:pPr>
            <a:r>
              <a:rPr lang="en-GB" sz="2000" dirty="0">
                <a:latin typeface="Source Sans Pro" panose="020B0503030403020204" pitchFamily="34" charset="0"/>
                <a:ea typeface="Source Sans Pro" panose="020B0503030403020204" pitchFamily="34" charset="0"/>
              </a:rPr>
              <a:t>Further interpretive noting helps understanding about participant’s concerns e.g.</a:t>
            </a:r>
          </a:p>
          <a:p>
            <a:pPr lvl="1" eaLnBrk="1" hangingPunct="1">
              <a:lnSpc>
                <a:spcPct val="90000"/>
              </a:lnSpc>
              <a:buFontTx/>
              <a:buNone/>
              <a:defRPr/>
            </a:pPr>
            <a:endParaRPr lang="en-GB" sz="2000" dirty="0">
              <a:latin typeface="Source Sans Pro" panose="020B0503030403020204" pitchFamily="34" charset="0"/>
              <a:ea typeface="Source Sans Pro" panose="020B0503030403020204" pitchFamily="34" charset="0"/>
            </a:endParaRPr>
          </a:p>
          <a:p>
            <a:pPr lvl="1" eaLnBrk="1" hangingPunct="1">
              <a:lnSpc>
                <a:spcPct val="90000"/>
              </a:lnSpc>
              <a:buFontTx/>
              <a:buChar char="-"/>
              <a:defRPr/>
            </a:pPr>
            <a:r>
              <a:rPr lang="en-GB" sz="2000" dirty="0">
                <a:latin typeface="Source Sans Pro" panose="020B0503030403020204" pitchFamily="34" charset="0"/>
                <a:ea typeface="Source Sans Pro" panose="020B0503030403020204" pitchFamily="34" charset="0"/>
              </a:rPr>
              <a:t>looking at the </a:t>
            </a:r>
            <a:r>
              <a:rPr lang="en-GB" sz="2000" b="1" dirty="0">
                <a:latin typeface="Source Sans Pro" panose="020B0503030403020204" pitchFamily="34" charset="0"/>
                <a:ea typeface="Source Sans Pro" panose="020B0503030403020204" pitchFamily="34" charset="0"/>
              </a:rPr>
              <a:t>language</a:t>
            </a:r>
            <a:r>
              <a:rPr lang="en-GB" sz="2000" dirty="0">
                <a:latin typeface="Source Sans Pro" panose="020B0503030403020204" pitchFamily="34" charset="0"/>
                <a:ea typeface="Source Sans Pro" panose="020B0503030403020204" pitchFamily="34" charset="0"/>
              </a:rPr>
              <a:t> that they use</a:t>
            </a:r>
          </a:p>
          <a:p>
            <a:pPr lvl="1" eaLnBrk="1" hangingPunct="1">
              <a:lnSpc>
                <a:spcPct val="90000"/>
              </a:lnSpc>
              <a:buFontTx/>
              <a:buChar char="-"/>
              <a:defRPr/>
            </a:pPr>
            <a:endParaRPr lang="en-GB" sz="2000" dirty="0">
              <a:latin typeface="Source Sans Pro" panose="020B0503030403020204" pitchFamily="34" charset="0"/>
              <a:ea typeface="Source Sans Pro" panose="020B0503030403020204" pitchFamily="34" charset="0"/>
            </a:endParaRPr>
          </a:p>
          <a:p>
            <a:pPr lvl="1" eaLnBrk="1" hangingPunct="1">
              <a:lnSpc>
                <a:spcPct val="90000"/>
              </a:lnSpc>
              <a:buFontTx/>
              <a:buChar char="-"/>
              <a:defRPr/>
            </a:pPr>
            <a:r>
              <a:rPr lang="en-GB" sz="2000" dirty="0">
                <a:latin typeface="Source Sans Pro" panose="020B0503030403020204" pitchFamily="34" charset="0"/>
                <a:ea typeface="Source Sans Pro" panose="020B0503030403020204" pitchFamily="34" charset="0"/>
              </a:rPr>
              <a:t>thinking about the </a:t>
            </a:r>
            <a:r>
              <a:rPr lang="en-GB" sz="2000" b="1" dirty="0">
                <a:latin typeface="Source Sans Pro" panose="020B0503030403020204" pitchFamily="34" charset="0"/>
                <a:ea typeface="Source Sans Pro" panose="020B0503030403020204" pitchFamily="34" charset="0"/>
              </a:rPr>
              <a:t>context</a:t>
            </a:r>
            <a:r>
              <a:rPr lang="en-GB" sz="2000" dirty="0">
                <a:latin typeface="Source Sans Pro" panose="020B0503030403020204" pitchFamily="34" charset="0"/>
                <a:ea typeface="Source Sans Pro" panose="020B0503030403020204" pitchFamily="34" charset="0"/>
              </a:rPr>
              <a:t> of their concerns (their lived world)</a:t>
            </a:r>
          </a:p>
          <a:p>
            <a:pPr lvl="1" eaLnBrk="1" hangingPunct="1">
              <a:lnSpc>
                <a:spcPct val="90000"/>
              </a:lnSpc>
              <a:buFontTx/>
              <a:buChar char="-"/>
              <a:defRPr/>
            </a:pPr>
            <a:endParaRPr lang="en-GB" sz="2000" dirty="0">
              <a:latin typeface="Source Sans Pro" panose="020B0503030403020204" pitchFamily="34" charset="0"/>
              <a:ea typeface="Source Sans Pro" panose="020B0503030403020204" pitchFamily="34" charset="0"/>
            </a:endParaRPr>
          </a:p>
          <a:p>
            <a:pPr lvl="1" eaLnBrk="1" hangingPunct="1">
              <a:lnSpc>
                <a:spcPct val="90000"/>
              </a:lnSpc>
              <a:buFontTx/>
              <a:buChar char="-"/>
              <a:defRPr/>
            </a:pPr>
            <a:r>
              <a:rPr lang="en-GB" sz="2000" dirty="0">
                <a:latin typeface="Source Sans Pro" panose="020B0503030403020204" pitchFamily="34" charset="0"/>
                <a:ea typeface="Source Sans Pro" panose="020B0503030403020204" pitchFamily="34" charset="0"/>
              </a:rPr>
              <a:t>identifying more </a:t>
            </a:r>
            <a:r>
              <a:rPr lang="en-GB" sz="2000" b="1" dirty="0">
                <a:latin typeface="Source Sans Pro" panose="020B0503030403020204" pitchFamily="34" charset="0"/>
                <a:ea typeface="Source Sans Pro" panose="020B0503030403020204" pitchFamily="34" charset="0"/>
              </a:rPr>
              <a:t>abstract concepts </a:t>
            </a:r>
            <a:r>
              <a:rPr lang="en-GB" sz="2000" dirty="0">
                <a:latin typeface="Source Sans Pro" panose="020B0503030403020204" pitchFamily="34" charset="0"/>
                <a:ea typeface="Source Sans Pro" panose="020B0503030403020204" pitchFamily="34" charset="0"/>
              </a:rPr>
              <a:t>which can help you make sense of the patterns of meaning in their account</a:t>
            </a:r>
          </a:p>
          <a:p>
            <a:endParaRPr lang="en-GB" dirty="0"/>
          </a:p>
        </p:txBody>
      </p:sp>
    </p:spTree>
    <p:extLst>
      <p:ext uri="{BB962C8B-B14F-4D97-AF65-F5344CB8AC3E}">
        <p14:creationId xmlns:p14="http://schemas.microsoft.com/office/powerpoint/2010/main" val="18723076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CE1EBF-C815-51B4-4B82-461473F7910D}"/>
              </a:ext>
            </a:extLst>
          </p:cNvPr>
          <p:cNvSpPr>
            <a:spLocks noGrp="1"/>
          </p:cNvSpPr>
          <p:nvPr>
            <p:ph idx="1"/>
          </p:nvPr>
        </p:nvSpPr>
        <p:spPr>
          <a:xfrm>
            <a:off x="6084955" y="1274931"/>
            <a:ext cx="4007644" cy="4916487"/>
          </a:xfrm>
        </p:spPr>
        <p:txBody>
          <a:bodyPr>
            <a:normAutofit fontScale="92500"/>
          </a:bodyPr>
          <a:lstStyle/>
          <a:p>
            <a:pPr marL="76200" indent="0">
              <a:lnSpc>
                <a:spcPct val="160000"/>
              </a:lnSpc>
              <a:buNone/>
            </a:pPr>
            <a:r>
              <a:rPr lang="en-GB" sz="2000" dirty="0">
                <a:latin typeface="Source Sans Pro" panose="020B0503030403020204" pitchFamily="34" charset="0"/>
                <a:ea typeface="Source Sans Pro" panose="020B0503030403020204" pitchFamily="34" charset="0"/>
              </a:rPr>
              <a:t>Tom: It is really difficult being in this fellowship </a:t>
            </a:r>
            <a:r>
              <a:rPr lang="en-GB" sz="2000" dirty="0" err="1">
                <a:latin typeface="Source Sans Pro" panose="020B0503030403020204" pitchFamily="34" charset="0"/>
                <a:ea typeface="Source Sans Pro" panose="020B0503030403020204" pitchFamily="34" charset="0"/>
              </a:rPr>
              <a:t>‘cause</a:t>
            </a:r>
            <a:r>
              <a:rPr lang="en-GB" sz="2000" dirty="0">
                <a:latin typeface="Source Sans Pro" panose="020B0503030403020204" pitchFamily="34" charset="0"/>
                <a:ea typeface="Source Sans Pro" panose="020B0503030403020204" pitchFamily="34" charset="0"/>
              </a:rPr>
              <a:t> I kind of want to tell everyone… but there are times when I don’t want to tell anyone. But it’s like I want to tell everyone, like I’ve found this way of life and its really great and its really helping me. But the other part of me doesn’t want people to say why do you say that and say </a:t>
            </a:r>
            <a:r>
              <a:rPr lang="en-GB" sz="2000" dirty="0" err="1">
                <a:latin typeface="Source Sans Pro" panose="020B0503030403020204" pitchFamily="34" charset="0"/>
                <a:ea typeface="Source Sans Pro" panose="020B0503030403020204" pitchFamily="34" charset="0"/>
              </a:rPr>
              <a:t>‘cause</a:t>
            </a:r>
            <a:r>
              <a:rPr lang="en-GB" sz="2000" dirty="0">
                <a:latin typeface="Source Sans Pro" panose="020B0503030403020204" pitchFamily="34" charset="0"/>
                <a:ea typeface="Source Sans Pro" panose="020B0503030403020204" pitchFamily="34" charset="0"/>
              </a:rPr>
              <a:t> I was very fucking unhappy and so fucked up</a:t>
            </a:r>
          </a:p>
        </p:txBody>
      </p:sp>
      <p:sp>
        <p:nvSpPr>
          <p:cNvPr id="5" name="Text Placeholder 2">
            <a:extLst>
              <a:ext uri="{FF2B5EF4-FFF2-40B4-BE49-F238E27FC236}">
                <a16:creationId xmlns:a16="http://schemas.microsoft.com/office/drawing/2014/main" id="{FD6A4517-93A3-11A8-519B-B710EF2A1C38}"/>
              </a:ext>
            </a:extLst>
          </p:cNvPr>
          <p:cNvSpPr txBox="1">
            <a:spLocks/>
          </p:cNvSpPr>
          <p:nvPr/>
        </p:nvSpPr>
        <p:spPr>
          <a:xfrm>
            <a:off x="1324243" y="1368162"/>
            <a:ext cx="2778982" cy="4271963"/>
          </a:xfrm>
          <a:prstGeom prst="rect">
            <a:avLst/>
          </a:prstGeom>
        </p:spPr>
        <p:txBody>
          <a:bodyPr vert="horz" lIns="0" tIns="0" rIns="0" bIns="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0" indent="0">
              <a:buFont typeface="Arial" panose="020B0604020202020204" pitchFamily="34" charset="0"/>
              <a:buNone/>
            </a:pPr>
            <a:r>
              <a:rPr lang="en-GB" sz="2000" b="1" dirty="0">
                <a:latin typeface="Source Sans Pro" panose="020B0503030403020204" pitchFamily="34" charset="0"/>
                <a:ea typeface="Source Sans Pro" panose="020B0503030403020204" pitchFamily="34" charset="0"/>
              </a:rPr>
              <a:t>Initial coding</a:t>
            </a:r>
          </a:p>
          <a:p>
            <a:pPr marL="76200" indent="0">
              <a:buFont typeface="Arial" panose="020B0604020202020204" pitchFamily="34" charset="0"/>
              <a:buNone/>
            </a:pPr>
            <a:endParaRPr lang="en-GB" sz="800" i="1" dirty="0">
              <a:latin typeface="Source Sans Pro" panose="020B0503030403020204" pitchFamily="34" charset="0"/>
              <a:ea typeface="Source Sans Pro" panose="020B0503030403020204" pitchFamily="34" charset="0"/>
            </a:endParaRPr>
          </a:p>
          <a:p>
            <a:pPr marL="76200" indent="0">
              <a:buFont typeface="Arial" panose="020B0604020202020204" pitchFamily="34" charset="0"/>
              <a:buNone/>
            </a:pPr>
            <a:r>
              <a:rPr lang="en-GB" sz="2000" i="1" dirty="0">
                <a:latin typeface="Source Sans Pro" panose="020B0503030403020204" pitchFamily="34" charset="0"/>
                <a:ea typeface="Source Sans Pro" panose="020B0503030403020204" pitchFamily="34" charset="0"/>
              </a:rPr>
              <a:t>Being in NA is challenging</a:t>
            </a:r>
          </a:p>
          <a:p>
            <a:pPr marL="76200" indent="0">
              <a:buFont typeface="Arial" panose="020B0604020202020204" pitchFamily="34" charset="0"/>
              <a:buNone/>
            </a:pPr>
            <a:r>
              <a:rPr lang="en-GB" sz="2000" i="1" dirty="0">
                <a:latin typeface="Source Sans Pro" panose="020B0503030403020204" pitchFamily="34" charset="0"/>
                <a:ea typeface="Source Sans Pro" panose="020B0503030403020204" pitchFamily="34" charset="0"/>
              </a:rPr>
              <a:t>Wants to disclose/ tell everyone but sometimes doesn’t</a:t>
            </a:r>
          </a:p>
          <a:p>
            <a:pPr marL="76200" indent="0">
              <a:buFont typeface="Arial" panose="020B0604020202020204" pitchFamily="34" charset="0"/>
              <a:buNone/>
            </a:pPr>
            <a:endParaRPr lang="en-GB" sz="2000" i="1" dirty="0">
              <a:latin typeface="Source Sans Pro" panose="020B0503030403020204" pitchFamily="34" charset="0"/>
              <a:ea typeface="Source Sans Pro" panose="020B0503030403020204" pitchFamily="34" charset="0"/>
            </a:endParaRPr>
          </a:p>
          <a:p>
            <a:pPr marL="76200" indent="0">
              <a:buFont typeface="Arial" panose="020B0604020202020204" pitchFamily="34" charset="0"/>
              <a:buNone/>
            </a:pPr>
            <a:r>
              <a:rPr lang="en-GB" sz="2000" i="1" dirty="0">
                <a:latin typeface="Source Sans Pro" panose="020B0503030403020204" pitchFamily="34" charset="0"/>
                <a:ea typeface="Source Sans Pro" panose="020B0503030403020204" pitchFamily="34" charset="0"/>
              </a:rPr>
              <a:t>Conflict</a:t>
            </a:r>
          </a:p>
          <a:p>
            <a:pPr marL="76200" indent="0">
              <a:buFont typeface="Arial" panose="020B0604020202020204" pitchFamily="34" charset="0"/>
              <a:buNone/>
            </a:pPr>
            <a:r>
              <a:rPr lang="en-GB" sz="2000" i="1" dirty="0">
                <a:latin typeface="Source Sans Pro" panose="020B0503030403020204" pitchFamily="34" charset="0"/>
                <a:ea typeface="Source Sans Pro" panose="020B0503030403020204" pitchFamily="34" charset="0"/>
              </a:rPr>
              <a:t>“but the other part of me”</a:t>
            </a:r>
          </a:p>
          <a:p>
            <a:pPr marL="76200" indent="0">
              <a:buFont typeface="Arial" panose="020B0604020202020204" pitchFamily="34" charset="0"/>
              <a:buNone/>
            </a:pPr>
            <a:r>
              <a:rPr lang="en-GB" sz="2000" i="1" dirty="0">
                <a:latin typeface="Source Sans Pro" panose="020B0503030403020204" pitchFamily="34" charset="0"/>
                <a:ea typeface="Source Sans Pro" panose="020B0503030403020204" pitchFamily="34" charset="0"/>
              </a:rPr>
              <a:t>Mixed feelings</a:t>
            </a:r>
          </a:p>
        </p:txBody>
      </p:sp>
      <p:sp>
        <p:nvSpPr>
          <p:cNvPr id="6" name="TextBox 5">
            <a:extLst>
              <a:ext uri="{FF2B5EF4-FFF2-40B4-BE49-F238E27FC236}">
                <a16:creationId xmlns:a16="http://schemas.microsoft.com/office/drawing/2014/main" id="{BC613BA6-BDF6-D4B5-072E-5C110AC9B4DE}"/>
              </a:ext>
            </a:extLst>
          </p:cNvPr>
          <p:cNvSpPr txBox="1"/>
          <p:nvPr/>
        </p:nvSpPr>
        <p:spPr>
          <a:xfrm>
            <a:off x="286090" y="200346"/>
            <a:ext cx="9529763" cy="646331"/>
          </a:xfrm>
          <a:prstGeom prst="rect">
            <a:avLst/>
          </a:prstGeom>
          <a:noFill/>
        </p:spPr>
        <p:txBody>
          <a:bodyPr wrap="square" rtlCol="0">
            <a:spAutoFit/>
          </a:bodyPr>
          <a:lstStyle/>
          <a:p>
            <a:r>
              <a:rPr lang="en-GB" sz="3600" b="1" dirty="0">
                <a:latin typeface="+mj-lt"/>
                <a:ea typeface="Source Sans Pro" panose="020B0503030403020204" pitchFamily="34" charset="0"/>
              </a:rPr>
              <a:t>IPA: STEP 2</a:t>
            </a:r>
            <a:endParaRPr lang="en-GB" dirty="0"/>
          </a:p>
        </p:txBody>
      </p:sp>
    </p:spTree>
    <p:extLst>
      <p:ext uri="{BB962C8B-B14F-4D97-AF65-F5344CB8AC3E}">
        <p14:creationId xmlns:p14="http://schemas.microsoft.com/office/powerpoint/2010/main" val="41068063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2FA62-BD94-E156-6933-EFE21C6B5899}"/>
              </a:ext>
            </a:extLst>
          </p:cNvPr>
          <p:cNvSpPr>
            <a:spLocks noGrp="1"/>
          </p:cNvSpPr>
          <p:nvPr>
            <p:ph type="title"/>
          </p:nvPr>
        </p:nvSpPr>
        <p:spPr>
          <a:xfrm>
            <a:off x="367822" y="-414505"/>
            <a:ext cx="10241280" cy="1234440"/>
          </a:xfrm>
        </p:spPr>
        <p:txBody>
          <a:bodyPr/>
          <a:lstStyle/>
          <a:p>
            <a:r>
              <a:rPr lang="en-GB" dirty="0" err="1"/>
              <a:t>Ipa</a:t>
            </a:r>
            <a:r>
              <a:rPr lang="en-GB" dirty="0"/>
              <a:t>: step 2</a:t>
            </a:r>
          </a:p>
        </p:txBody>
      </p:sp>
      <p:sp>
        <p:nvSpPr>
          <p:cNvPr id="3" name="Content Placeholder 2">
            <a:extLst>
              <a:ext uri="{FF2B5EF4-FFF2-40B4-BE49-F238E27FC236}">
                <a16:creationId xmlns:a16="http://schemas.microsoft.com/office/drawing/2014/main" id="{A6FA9C99-2921-2475-6EC0-F3C35F653E91}"/>
              </a:ext>
            </a:extLst>
          </p:cNvPr>
          <p:cNvSpPr>
            <a:spLocks noGrp="1"/>
          </p:cNvSpPr>
          <p:nvPr>
            <p:ph idx="1"/>
          </p:nvPr>
        </p:nvSpPr>
        <p:spPr>
          <a:xfrm>
            <a:off x="1050764" y="1569123"/>
            <a:ext cx="9558338" cy="4424267"/>
          </a:xfrm>
        </p:spPr>
        <p:txBody>
          <a:bodyPr>
            <a:normAutofit/>
          </a:bodyPr>
          <a:lstStyle/>
          <a:p>
            <a:pPr marL="76200" indent="0">
              <a:buNone/>
            </a:pPr>
            <a:endParaRPr lang="en-GB" sz="20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pPr marL="76200" indent="0">
              <a:buNone/>
            </a:pPr>
            <a:r>
              <a:rPr lang="en-GB" sz="20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Example of initial coding (focus on language use – metaphor)</a:t>
            </a:r>
          </a:p>
          <a:p>
            <a:pPr marL="76200" indent="0" algn="ctr">
              <a:buNone/>
            </a:pPr>
            <a:endParaRPr lang="en-GB" sz="2000" b="1" i="1"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pPr marL="76200" indent="0">
              <a:buNone/>
            </a:pPr>
            <a:r>
              <a:rPr lang="en-GB" sz="20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It’s like when you see a </a:t>
            </a:r>
            <a:r>
              <a:rPr lang="en-GB" sz="2000" b="1" u="sng" dirty="0">
                <a:solidFill>
                  <a:srgbClr val="FF0000"/>
                </a:solidFill>
                <a:latin typeface="Source Sans Pro" panose="020B0503030403020204" pitchFamily="34" charset="0"/>
                <a:ea typeface="Source Sans Pro" panose="020B0503030403020204" pitchFamily="34" charset="0"/>
                <a:cs typeface="Trebuchet MS"/>
              </a:rPr>
              <a:t>rocket going into the sky</a:t>
            </a:r>
            <a:r>
              <a:rPr lang="en-GB" sz="20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 and then as it breaks the atmosphere and the bits fall off it and you just see the fuselage … I’ve seen myself change, I’ve seen other people looking at me differently and they’re happy that I’ve changed, there was someone who said to me something, she said you’re growing into yourself.</a:t>
            </a:r>
          </a:p>
          <a:p>
            <a:pPr marL="0" indent="0">
              <a:buNone/>
            </a:pPr>
            <a:endParaRPr lang="en-GB" dirty="0"/>
          </a:p>
        </p:txBody>
      </p:sp>
    </p:spTree>
    <p:extLst>
      <p:ext uri="{BB962C8B-B14F-4D97-AF65-F5344CB8AC3E}">
        <p14:creationId xmlns:p14="http://schemas.microsoft.com/office/powerpoint/2010/main" val="1411202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7DED5-2DC7-B64C-7936-351E7C139C54}"/>
              </a:ext>
            </a:extLst>
          </p:cNvPr>
          <p:cNvSpPr>
            <a:spLocks noGrp="1"/>
          </p:cNvSpPr>
          <p:nvPr>
            <p:ph type="title"/>
          </p:nvPr>
        </p:nvSpPr>
        <p:spPr>
          <a:xfrm>
            <a:off x="333000" y="-448055"/>
            <a:ext cx="10241280" cy="1234440"/>
          </a:xfrm>
        </p:spPr>
        <p:txBody>
          <a:bodyPr/>
          <a:lstStyle/>
          <a:p>
            <a:r>
              <a:rPr lang="en-GB" dirty="0" err="1"/>
              <a:t>Ipa</a:t>
            </a:r>
            <a:r>
              <a:rPr lang="en-GB" dirty="0"/>
              <a:t>: step 3</a:t>
            </a:r>
          </a:p>
        </p:txBody>
      </p:sp>
      <p:sp>
        <p:nvSpPr>
          <p:cNvPr id="3" name="Content Placeholder 2">
            <a:extLst>
              <a:ext uri="{FF2B5EF4-FFF2-40B4-BE49-F238E27FC236}">
                <a16:creationId xmlns:a16="http://schemas.microsoft.com/office/drawing/2014/main" id="{A47E4447-F204-A256-F496-B753A97815A3}"/>
              </a:ext>
            </a:extLst>
          </p:cNvPr>
          <p:cNvSpPr>
            <a:spLocks noGrp="1"/>
          </p:cNvSpPr>
          <p:nvPr>
            <p:ph idx="1"/>
          </p:nvPr>
        </p:nvSpPr>
        <p:spPr>
          <a:xfrm>
            <a:off x="1371600" y="2950368"/>
            <a:ext cx="5251508" cy="3121247"/>
          </a:xfrm>
        </p:spPr>
        <p:txBody>
          <a:bodyPr/>
          <a:lstStyle/>
          <a:p>
            <a:pPr marL="76200" indent="0">
              <a:buNone/>
            </a:pPr>
            <a:endParaRPr lang="en-GB" sz="8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pPr marL="0" indent="0">
              <a:buNone/>
            </a:pPr>
            <a:endParaRPr lang="en-GB" dirty="0"/>
          </a:p>
        </p:txBody>
      </p:sp>
      <p:sp>
        <p:nvSpPr>
          <p:cNvPr id="4" name="Text Placeholder 3">
            <a:extLst>
              <a:ext uri="{FF2B5EF4-FFF2-40B4-BE49-F238E27FC236}">
                <a16:creationId xmlns:a16="http://schemas.microsoft.com/office/drawing/2014/main" id="{17A69AE2-3C6A-E028-CF27-5BFB47F7FEB9}"/>
              </a:ext>
            </a:extLst>
          </p:cNvPr>
          <p:cNvSpPr txBox="1">
            <a:spLocks/>
          </p:cNvSpPr>
          <p:nvPr/>
        </p:nvSpPr>
        <p:spPr>
          <a:xfrm>
            <a:off x="1003187" y="2346789"/>
            <a:ext cx="5358664" cy="3598197"/>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Tom: It is really difficult being in this fellowship </a:t>
            </a:r>
            <a:r>
              <a:rPr lang="en-GB" sz="2000" dirty="0" err="1">
                <a:latin typeface="Source Sans Pro" panose="020B0503030403020204" pitchFamily="34" charset="0"/>
                <a:ea typeface="Source Sans Pro" panose="020B0503030403020204" pitchFamily="34" charset="0"/>
              </a:rPr>
              <a:t>‘cause</a:t>
            </a:r>
            <a:r>
              <a:rPr lang="en-GB" sz="2000" dirty="0">
                <a:latin typeface="Source Sans Pro" panose="020B0503030403020204" pitchFamily="34" charset="0"/>
                <a:ea typeface="Source Sans Pro" panose="020B0503030403020204" pitchFamily="34" charset="0"/>
              </a:rPr>
              <a:t> I kind of want to tell everyone… but there are times when I don’t want to tell anyone. But it’s like I want to tell everyone, like I’ve found this way of life and its really great and its really helping me. But the other part of me doesn’t want people to say why do you say that and say </a:t>
            </a:r>
            <a:r>
              <a:rPr lang="en-GB" sz="2000" dirty="0" err="1">
                <a:latin typeface="Source Sans Pro" panose="020B0503030403020204" pitchFamily="34" charset="0"/>
                <a:ea typeface="Source Sans Pro" panose="020B0503030403020204" pitchFamily="34" charset="0"/>
              </a:rPr>
              <a:t>‘cause</a:t>
            </a:r>
            <a:r>
              <a:rPr lang="en-GB" sz="2000" dirty="0">
                <a:latin typeface="Source Sans Pro" panose="020B0503030403020204" pitchFamily="34" charset="0"/>
                <a:ea typeface="Source Sans Pro" panose="020B0503030403020204" pitchFamily="34" charset="0"/>
              </a:rPr>
              <a:t> I was very fucking unhappy and so fucked up</a:t>
            </a:r>
          </a:p>
        </p:txBody>
      </p:sp>
      <p:sp>
        <p:nvSpPr>
          <p:cNvPr id="5" name="Text Placeholder 2">
            <a:extLst>
              <a:ext uri="{FF2B5EF4-FFF2-40B4-BE49-F238E27FC236}">
                <a16:creationId xmlns:a16="http://schemas.microsoft.com/office/drawing/2014/main" id="{02AF328F-8020-3BA6-6AD9-61BC114A9A84}"/>
              </a:ext>
            </a:extLst>
          </p:cNvPr>
          <p:cNvSpPr txBox="1">
            <a:spLocks/>
          </p:cNvSpPr>
          <p:nvPr/>
        </p:nvSpPr>
        <p:spPr>
          <a:xfrm>
            <a:off x="7797484" y="2437009"/>
            <a:ext cx="2164905" cy="2728519"/>
          </a:xfrm>
          <a:prstGeom prst="rect">
            <a:avLst/>
          </a:prstGeom>
          <a:noFill/>
          <a:ln>
            <a:noFill/>
          </a:ln>
        </p:spPr>
        <p:txBody>
          <a:bodyPr spcFirstLastPara="1" wrap="square" lIns="91425" tIns="91425" rIns="91425" bIns="91425" anchor="t" anchorCtr="0"/>
          <a:lstStyle>
            <a:defPPr marR="0" lvl="0" algn="l" rtl="0">
              <a:lnSpc>
                <a:spcPct val="100000"/>
              </a:lnSpc>
              <a:spcBef>
                <a:spcPts val="0"/>
              </a:spcBef>
              <a:spcAft>
                <a:spcPts val="0"/>
              </a:spcAft>
            </a:defPPr>
            <a:lvl1pPr marL="457200" marR="0" lvl="0" indent="-381000" algn="l" rtl="0">
              <a:lnSpc>
                <a:spcPct val="100000"/>
              </a:lnSpc>
              <a:spcBef>
                <a:spcPts val="60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1pPr>
            <a:lvl2pPr marL="914400" marR="0" lvl="1"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2pPr>
            <a:lvl3pPr marL="1371600" marR="0" lvl="2"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3pPr>
            <a:lvl4pPr marL="1828800" marR="0" lvl="3"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4pPr>
            <a:lvl5pPr marL="2286000" marR="0" lvl="4"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5pPr>
            <a:lvl6pPr marL="2743200" marR="0" lvl="5"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6pPr>
            <a:lvl7pPr marL="3200400" marR="0" lvl="6"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7pPr>
            <a:lvl8pPr marL="3657600" marR="0" lvl="7"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8pPr>
            <a:lvl9pPr marL="4114800" marR="0" lvl="8" indent="-381000" algn="l" rtl="0">
              <a:lnSpc>
                <a:spcPct val="100000"/>
              </a:lnSpc>
              <a:spcBef>
                <a:spcPts val="0"/>
              </a:spcBef>
              <a:spcAft>
                <a:spcPts val="0"/>
              </a:spcAft>
              <a:buClr>
                <a:srgbClr val="859CB1"/>
              </a:buClr>
              <a:buSzPts val="2400"/>
              <a:buFont typeface="Source Sans Pro"/>
              <a:buChar char="■"/>
              <a:defRPr sz="2400" b="0" i="0" u="none" strike="noStrike" cap="none">
                <a:solidFill>
                  <a:srgbClr val="2C343B"/>
                </a:solidFill>
                <a:latin typeface="Source Sans Pro"/>
                <a:ea typeface="Source Sans Pro"/>
                <a:cs typeface="Source Sans Pro"/>
                <a:sym typeface="Source Sans Pro"/>
              </a:defRPr>
            </a:lvl9pPr>
          </a:lstStyle>
          <a:p>
            <a:pPr marL="76200" indent="0">
              <a:buNone/>
            </a:pPr>
            <a:r>
              <a:rPr lang="en-GB" sz="2000" i="1" kern="0" dirty="0"/>
              <a:t>Ambivalence</a:t>
            </a:r>
          </a:p>
          <a:p>
            <a:pPr marL="76200" indent="0">
              <a:buNone/>
            </a:pPr>
            <a:endParaRPr lang="en-GB" sz="2000" i="1" kern="0" dirty="0"/>
          </a:p>
          <a:p>
            <a:pPr marL="76200" indent="0">
              <a:buNone/>
            </a:pPr>
            <a:r>
              <a:rPr lang="en-GB" sz="2000" i="1" kern="0" dirty="0"/>
              <a:t>Fear of disclosure</a:t>
            </a:r>
          </a:p>
          <a:p>
            <a:pPr marL="76200" indent="0">
              <a:buNone/>
            </a:pPr>
            <a:endParaRPr lang="en-GB" sz="2000" i="1" kern="0" dirty="0"/>
          </a:p>
          <a:p>
            <a:pPr marL="76200" indent="0">
              <a:buNone/>
            </a:pPr>
            <a:r>
              <a:rPr lang="en-GB" sz="2000" i="1" kern="0" dirty="0"/>
              <a:t>Enhanced self-consciousness</a:t>
            </a:r>
          </a:p>
        </p:txBody>
      </p:sp>
      <p:sp>
        <p:nvSpPr>
          <p:cNvPr id="6" name="TextBox 5">
            <a:extLst>
              <a:ext uri="{FF2B5EF4-FFF2-40B4-BE49-F238E27FC236}">
                <a16:creationId xmlns:a16="http://schemas.microsoft.com/office/drawing/2014/main" id="{D7827083-514C-A43D-AD0A-1585D165ECFA}"/>
              </a:ext>
            </a:extLst>
          </p:cNvPr>
          <p:cNvSpPr txBox="1"/>
          <p:nvPr/>
        </p:nvSpPr>
        <p:spPr>
          <a:xfrm>
            <a:off x="1062217" y="1668769"/>
            <a:ext cx="9202680" cy="677108"/>
          </a:xfrm>
          <a:prstGeom prst="rect">
            <a:avLst/>
          </a:prstGeom>
          <a:noFill/>
        </p:spPr>
        <p:txBody>
          <a:bodyPr wrap="square" rtlCol="0">
            <a:spAutoFit/>
          </a:bodyPr>
          <a:lstStyle/>
          <a:p>
            <a:r>
              <a:rPr lang="en-GB" sz="20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Developing interpreted themes: turning initial coding into psychological themes</a:t>
            </a:r>
          </a:p>
          <a:p>
            <a:endParaRPr lang="en-GB" dirty="0"/>
          </a:p>
        </p:txBody>
      </p:sp>
    </p:spTree>
    <p:extLst>
      <p:ext uri="{BB962C8B-B14F-4D97-AF65-F5344CB8AC3E}">
        <p14:creationId xmlns:p14="http://schemas.microsoft.com/office/powerpoint/2010/main" val="2030358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EAFE-5A98-0F3F-1E0C-3795149C5DA2}"/>
              </a:ext>
            </a:extLst>
          </p:cNvPr>
          <p:cNvSpPr>
            <a:spLocks noGrp="1"/>
          </p:cNvSpPr>
          <p:nvPr>
            <p:ph type="title"/>
          </p:nvPr>
        </p:nvSpPr>
        <p:spPr>
          <a:xfrm>
            <a:off x="374698" y="-414505"/>
            <a:ext cx="10241280" cy="1234440"/>
          </a:xfrm>
        </p:spPr>
        <p:txBody>
          <a:bodyPr/>
          <a:lstStyle/>
          <a:p>
            <a:r>
              <a:rPr lang="en-GB" dirty="0" err="1"/>
              <a:t>Ipa</a:t>
            </a:r>
            <a:r>
              <a:rPr lang="en-GB" dirty="0"/>
              <a:t>: step 4</a:t>
            </a:r>
          </a:p>
        </p:txBody>
      </p:sp>
      <p:sp>
        <p:nvSpPr>
          <p:cNvPr id="3" name="Content Placeholder 2">
            <a:extLst>
              <a:ext uri="{FF2B5EF4-FFF2-40B4-BE49-F238E27FC236}">
                <a16:creationId xmlns:a16="http://schemas.microsoft.com/office/drawing/2014/main" id="{A9AD2B08-DA5D-3B7C-C87C-E028DD37AD44}"/>
              </a:ext>
            </a:extLst>
          </p:cNvPr>
          <p:cNvSpPr>
            <a:spLocks noGrp="1"/>
          </p:cNvSpPr>
          <p:nvPr>
            <p:ph idx="1"/>
          </p:nvPr>
        </p:nvSpPr>
        <p:spPr>
          <a:xfrm>
            <a:off x="975360" y="1672359"/>
            <a:ext cx="10241280" cy="3959352"/>
          </a:xfrm>
        </p:spPr>
        <p:txBody>
          <a:bodyPr>
            <a:normAutofit fontScale="92500" lnSpcReduction="10000"/>
          </a:bodyPr>
          <a:lstStyle/>
          <a:p>
            <a:pPr marL="0" indent="0">
              <a:buNone/>
            </a:pPr>
            <a:r>
              <a:rPr lang="en-GB" sz="22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Searching for connections across interpreted themes</a:t>
            </a:r>
          </a:p>
          <a:p>
            <a:pPr marL="76200" indent="0" algn="ctr">
              <a:buNone/>
            </a:pPr>
            <a:endParaRPr lang="en-GB" sz="2200" b="1" i="1"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r>
              <a:rPr lang="en-GB" sz="22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The end point of identifying interpreted themes is not a one dimensional description of what the participant is thinking about or has experienced</a:t>
            </a:r>
          </a:p>
          <a:p>
            <a:endParaRPr lang="en-GB" sz="22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r>
              <a:rPr lang="en-GB" sz="22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It is the development of a map of how the researcher thinks the P is thinking</a:t>
            </a:r>
          </a:p>
          <a:p>
            <a:endParaRPr lang="en-GB" sz="22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r>
              <a:rPr lang="en-GB" sz="22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Consider the relationships between interpreted themes – do some cluster? Are some opposites? Are some more important than others?</a:t>
            </a:r>
          </a:p>
          <a:p>
            <a:pPr marL="0" indent="0">
              <a:buNone/>
            </a:pPr>
            <a:endParaRPr lang="en-GB" dirty="0"/>
          </a:p>
        </p:txBody>
      </p:sp>
    </p:spTree>
    <p:extLst>
      <p:ext uri="{BB962C8B-B14F-4D97-AF65-F5344CB8AC3E}">
        <p14:creationId xmlns:p14="http://schemas.microsoft.com/office/powerpoint/2010/main" val="27953744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95543-226F-B0D4-B1FE-A70CB45DF524}"/>
              </a:ext>
            </a:extLst>
          </p:cNvPr>
          <p:cNvSpPr>
            <a:spLocks noGrp="1"/>
          </p:cNvSpPr>
          <p:nvPr>
            <p:ph type="title"/>
          </p:nvPr>
        </p:nvSpPr>
        <p:spPr>
          <a:xfrm>
            <a:off x="388448" y="-448881"/>
            <a:ext cx="10241280" cy="1234440"/>
          </a:xfrm>
        </p:spPr>
        <p:txBody>
          <a:bodyPr/>
          <a:lstStyle/>
          <a:p>
            <a:r>
              <a:rPr lang="en-GB" dirty="0" err="1"/>
              <a:t>Ipa</a:t>
            </a:r>
            <a:r>
              <a:rPr lang="en-GB" dirty="0"/>
              <a:t>: step 4</a:t>
            </a:r>
          </a:p>
        </p:txBody>
      </p:sp>
      <p:sp>
        <p:nvSpPr>
          <p:cNvPr id="3" name="Content Placeholder 2">
            <a:extLst>
              <a:ext uri="{FF2B5EF4-FFF2-40B4-BE49-F238E27FC236}">
                <a16:creationId xmlns:a16="http://schemas.microsoft.com/office/drawing/2014/main" id="{140D3D7F-3E17-BB36-5403-098A564148E7}"/>
              </a:ext>
            </a:extLst>
          </p:cNvPr>
          <p:cNvSpPr>
            <a:spLocks noGrp="1"/>
          </p:cNvSpPr>
          <p:nvPr>
            <p:ph idx="1"/>
          </p:nvPr>
        </p:nvSpPr>
        <p:spPr>
          <a:xfrm>
            <a:off x="1344100" y="1680579"/>
            <a:ext cx="10241280" cy="3959352"/>
          </a:xfrm>
        </p:spPr>
        <p:txBody>
          <a:bodyPr>
            <a:normAutofit/>
          </a:bodyPr>
          <a:lstStyle/>
          <a:p>
            <a:pPr marL="0" indent="0">
              <a:buNone/>
            </a:pPr>
            <a:r>
              <a:rPr lang="en-GB" sz="20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Searching for connections across interpreted themes</a:t>
            </a:r>
          </a:p>
          <a:p>
            <a:pPr marL="0" indent="0">
              <a:buNone/>
            </a:pPr>
            <a:endParaRPr lang="en-GB" sz="20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r>
              <a:rPr lang="en-GB" sz="20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Consider the relationships between interpreted themes</a:t>
            </a:r>
          </a:p>
          <a:p>
            <a:pPr lvl="1"/>
            <a:r>
              <a:rPr lang="en-GB" sz="20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Do some cluster? </a:t>
            </a:r>
          </a:p>
          <a:p>
            <a:pPr lvl="1"/>
            <a:r>
              <a:rPr lang="en-GB" sz="20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Are some opposites? </a:t>
            </a:r>
          </a:p>
          <a:p>
            <a:pPr lvl="1"/>
            <a:r>
              <a:rPr lang="en-GB" sz="2000"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Are some more important than others?</a:t>
            </a:r>
          </a:p>
          <a:p>
            <a:endParaRPr lang="en-GB" sz="2000" dirty="0">
              <a:latin typeface="Source Sans Pro" panose="020B0503030403020204" pitchFamily="34" charset="0"/>
              <a:ea typeface="Source Sans Pro" panose="020B0503030403020204" pitchFamily="34" charset="0"/>
            </a:endParaRPr>
          </a:p>
          <a:p>
            <a:r>
              <a:rPr lang="en-GB" sz="2000" dirty="0">
                <a:latin typeface="Source Sans Pro" panose="020B0503030403020204" pitchFamily="34" charset="0"/>
                <a:ea typeface="Source Sans Pro" panose="020B0503030403020204" pitchFamily="34" charset="0"/>
              </a:rPr>
              <a:t>This ‘map’ provides a structure for writing up results</a:t>
            </a:r>
          </a:p>
          <a:p>
            <a:pPr marL="0" indent="0">
              <a:buNone/>
            </a:pPr>
            <a:endParaRPr lang="en-GB" dirty="0"/>
          </a:p>
        </p:txBody>
      </p:sp>
    </p:spTree>
    <p:extLst>
      <p:ext uri="{BB962C8B-B14F-4D97-AF65-F5344CB8AC3E}">
        <p14:creationId xmlns:p14="http://schemas.microsoft.com/office/powerpoint/2010/main" val="15808051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73EFC-03FB-4369-A4AF-0311FF91E1FB}"/>
              </a:ext>
            </a:extLst>
          </p:cNvPr>
          <p:cNvSpPr>
            <a:spLocks noGrp="1"/>
          </p:cNvSpPr>
          <p:nvPr>
            <p:ph type="title"/>
          </p:nvPr>
        </p:nvSpPr>
        <p:spPr>
          <a:xfrm>
            <a:off x="354073" y="580346"/>
            <a:ext cx="10241280" cy="1234440"/>
          </a:xfrm>
        </p:spPr>
        <p:txBody>
          <a:bodyPr>
            <a:normAutofit fontScale="90000"/>
          </a:bodyPr>
          <a:lstStyle/>
          <a:p>
            <a:r>
              <a:rPr lang="en-GB" sz="4000" b="1" dirty="0"/>
              <a:t>IPA: Step 4  </a:t>
            </a:r>
            <a:r>
              <a:rPr lang="en-GB" sz="2200" b="1" dirty="0">
                <a:latin typeface="Source Sans Pro" panose="020B0503030403020204" pitchFamily="34" charset="0"/>
                <a:ea typeface="Source Sans Pro" panose="020B0503030403020204" pitchFamily="34" charset="0"/>
              </a:rPr>
              <a:t>Example of table of themes</a:t>
            </a:r>
            <a:br>
              <a:rPr lang="en-GB" b="1" dirty="0"/>
            </a:br>
            <a:br>
              <a:rPr lang="en-GB" sz="3600" b="1" dirty="0"/>
            </a:br>
            <a:endParaRPr lang="en-GB" dirty="0"/>
          </a:p>
        </p:txBody>
      </p:sp>
      <p:sp>
        <p:nvSpPr>
          <p:cNvPr id="4" name="Text Placeholder 2">
            <a:extLst>
              <a:ext uri="{FF2B5EF4-FFF2-40B4-BE49-F238E27FC236}">
                <a16:creationId xmlns:a16="http://schemas.microsoft.com/office/drawing/2014/main" id="{BB8AEC45-19B8-1210-E1EC-3D36B2840D44}"/>
              </a:ext>
            </a:extLst>
          </p:cNvPr>
          <p:cNvSpPr txBox="1">
            <a:spLocks/>
          </p:cNvSpPr>
          <p:nvPr/>
        </p:nvSpPr>
        <p:spPr>
          <a:xfrm>
            <a:off x="671555" y="1656184"/>
            <a:ext cx="3243262" cy="5385052"/>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0" indent="0">
              <a:buFont typeface="Arial" panose="020B0604020202020204" pitchFamily="34" charset="0"/>
              <a:buNone/>
            </a:pPr>
            <a:endParaRPr lang="en-GB" sz="2000" b="1" i="1" dirty="0">
              <a:latin typeface="Source Sans Pro" panose="020B0503030403020204" pitchFamily="34" charset="0"/>
              <a:ea typeface="Source Sans Pro" panose="020B0503030403020204" pitchFamily="34" charset="0"/>
            </a:endParaRPr>
          </a:p>
          <a:p>
            <a:pPr marL="76200" indent="0">
              <a:buFont typeface="Arial" panose="020B0604020202020204" pitchFamily="34" charset="0"/>
              <a:buNone/>
            </a:pPr>
            <a:r>
              <a:rPr lang="en-GB" sz="2000" b="1" i="1" dirty="0">
                <a:latin typeface="Source Sans Pro" panose="020B0503030403020204" pitchFamily="34" charset="0"/>
                <a:ea typeface="Source Sans Pro" panose="020B0503030403020204" pitchFamily="34" charset="0"/>
              </a:rPr>
              <a:t>Theme: Early days in recovery</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Fear of disclosure</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Ambivalence</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Identification with NA people</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Being busy</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Setting new temporality</a:t>
            </a:r>
          </a:p>
          <a:p>
            <a:pPr marL="76200" indent="0">
              <a:buFont typeface="Arial" panose="020B0604020202020204" pitchFamily="34" charset="0"/>
              <a:buNone/>
            </a:pPr>
            <a:endParaRPr lang="en-GB" sz="2000" dirty="0"/>
          </a:p>
        </p:txBody>
      </p:sp>
      <p:sp>
        <p:nvSpPr>
          <p:cNvPr id="5" name="Text Placeholder 3">
            <a:extLst>
              <a:ext uri="{FF2B5EF4-FFF2-40B4-BE49-F238E27FC236}">
                <a16:creationId xmlns:a16="http://schemas.microsoft.com/office/drawing/2014/main" id="{C3F0B5E9-64BB-7F78-A462-D59151B403AA}"/>
              </a:ext>
            </a:extLst>
          </p:cNvPr>
          <p:cNvSpPr txBox="1">
            <a:spLocks/>
          </p:cNvSpPr>
          <p:nvPr/>
        </p:nvSpPr>
        <p:spPr>
          <a:xfrm>
            <a:off x="8277185" y="2029968"/>
            <a:ext cx="3590489" cy="5385052"/>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6200" indent="0">
              <a:buFont typeface="Arial" panose="020B0604020202020204" pitchFamily="34" charset="0"/>
              <a:buNone/>
            </a:pPr>
            <a:r>
              <a:rPr lang="en-GB" sz="2000" b="1" i="1" dirty="0">
                <a:latin typeface="Source Sans Pro" panose="020B0503030403020204" pitchFamily="34" charset="0"/>
                <a:ea typeface="Source Sans Pro" panose="020B0503030403020204" pitchFamily="34" charset="0"/>
              </a:rPr>
              <a:t>Theme: Maintaining early recovery</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Receiving unconditional support</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Developing a new social network</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Wiring (facilitates insight)</a:t>
            </a:r>
          </a:p>
          <a:p>
            <a:pPr marL="76200" indent="0">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Praying as a self-reflective process</a:t>
            </a:r>
          </a:p>
        </p:txBody>
      </p:sp>
      <p:sp>
        <p:nvSpPr>
          <p:cNvPr id="6" name="TextBox 5">
            <a:extLst>
              <a:ext uri="{FF2B5EF4-FFF2-40B4-BE49-F238E27FC236}">
                <a16:creationId xmlns:a16="http://schemas.microsoft.com/office/drawing/2014/main" id="{717B7BC8-73B5-BFD5-9932-09634BD87B3D}"/>
              </a:ext>
            </a:extLst>
          </p:cNvPr>
          <p:cNvSpPr txBox="1"/>
          <p:nvPr/>
        </p:nvSpPr>
        <p:spPr>
          <a:xfrm>
            <a:off x="4341992" y="2029968"/>
            <a:ext cx="3421856" cy="3139321"/>
          </a:xfrm>
          <a:prstGeom prst="rect">
            <a:avLst/>
          </a:prstGeom>
          <a:noFill/>
        </p:spPr>
        <p:txBody>
          <a:bodyPr wrap="square" rtlCol="0">
            <a:spAutoFit/>
          </a:bodyPr>
          <a:lstStyle/>
          <a:p>
            <a:pPr marL="76200" indent="0">
              <a:lnSpc>
                <a:spcPct val="150000"/>
              </a:lnSpc>
              <a:buFont typeface="Arial" panose="020B0604020202020204" pitchFamily="34" charset="0"/>
              <a:buNone/>
            </a:pPr>
            <a:r>
              <a:rPr lang="en-GB" sz="2000" b="1" i="1" dirty="0">
                <a:latin typeface="Source Sans Pro" panose="020B0503030403020204" pitchFamily="34" charset="0"/>
                <a:ea typeface="Source Sans Pro" panose="020B0503030403020204" pitchFamily="34" charset="0"/>
              </a:rPr>
              <a:t>Theme: Sense of self in early recovery</a:t>
            </a:r>
          </a:p>
          <a:p>
            <a:pPr marL="76200" indent="0">
              <a:lnSpc>
                <a:spcPct val="150000"/>
              </a:lnSpc>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Finding your own place: the meaning of recovery</a:t>
            </a:r>
          </a:p>
          <a:p>
            <a:pPr marL="76200" indent="0">
              <a:lnSpc>
                <a:spcPct val="150000"/>
              </a:lnSpc>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Changing sense of self</a:t>
            </a:r>
          </a:p>
          <a:p>
            <a:pPr marL="76200" indent="0">
              <a:lnSpc>
                <a:spcPct val="150000"/>
              </a:lnSpc>
              <a:buFont typeface="Arial" panose="020B0604020202020204" pitchFamily="34" charset="0"/>
              <a:buNone/>
            </a:pPr>
            <a:r>
              <a:rPr lang="en-GB" sz="2000" dirty="0">
                <a:latin typeface="Source Sans Pro" panose="020B0503030403020204" pitchFamily="34" charset="0"/>
                <a:ea typeface="Source Sans Pro" panose="020B0503030403020204" pitchFamily="34" charset="0"/>
              </a:rPr>
              <a:t>Addict identity</a:t>
            </a:r>
          </a:p>
          <a:p>
            <a:endParaRPr lang="en-GB" dirty="0"/>
          </a:p>
        </p:txBody>
      </p:sp>
    </p:spTree>
    <p:extLst>
      <p:ext uri="{BB962C8B-B14F-4D97-AF65-F5344CB8AC3E}">
        <p14:creationId xmlns:p14="http://schemas.microsoft.com/office/powerpoint/2010/main" val="1654076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9CC5-AD4C-C674-F01E-91509F021FFA}"/>
              </a:ext>
            </a:extLst>
          </p:cNvPr>
          <p:cNvSpPr>
            <a:spLocks noGrp="1"/>
          </p:cNvSpPr>
          <p:nvPr>
            <p:ph type="title"/>
          </p:nvPr>
        </p:nvSpPr>
        <p:spPr>
          <a:xfrm>
            <a:off x="381573" y="-393880"/>
            <a:ext cx="10241280" cy="1234440"/>
          </a:xfrm>
        </p:spPr>
        <p:txBody>
          <a:bodyPr/>
          <a:lstStyle/>
          <a:p>
            <a:r>
              <a:rPr lang="en-GB" dirty="0" err="1"/>
              <a:t>Ipa</a:t>
            </a:r>
            <a:r>
              <a:rPr lang="en-GB" dirty="0"/>
              <a:t> step 5</a:t>
            </a:r>
          </a:p>
        </p:txBody>
      </p:sp>
      <p:sp>
        <p:nvSpPr>
          <p:cNvPr id="3" name="Content Placeholder 2">
            <a:extLst>
              <a:ext uri="{FF2B5EF4-FFF2-40B4-BE49-F238E27FC236}">
                <a16:creationId xmlns:a16="http://schemas.microsoft.com/office/drawing/2014/main" id="{2D49E0B9-938A-F418-735F-7BF70FDED6BB}"/>
              </a:ext>
            </a:extLst>
          </p:cNvPr>
          <p:cNvSpPr>
            <a:spLocks noGrp="1"/>
          </p:cNvSpPr>
          <p:nvPr>
            <p:ph idx="1"/>
          </p:nvPr>
        </p:nvSpPr>
        <p:spPr>
          <a:xfrm>
            <a:off x="1075967" y="1449324"/>
            <a:ext cx="10241280" cy="3959352"/>
          </a:xfrm>
        </p:spPr>
        <p:txBody>
          <a:bodyPr/>
          <a:lstStyle/>
          <a:p>
            <a:pPr marL="76200" indent="0">
              <a:buNone/>
            </a:pPr>
            <a:endParaRPr lang="en-GB" sz="20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endParaRPr>
          </a:p>
          <a:p>
            <a:pPr marL="76200" indent="0">
              <a:buNone/>
            </a:pPr>
            <a:r>
              <a:rPr lang="en-GB" sz="2000" b="1" dirty="0">
                <a:solidFill>
                  <a:schemeClr val="tx1">
                    <a:lumMod val="85000"/>
                    <a:lumOff val="15000"/>
                  </a:schemeClr>
                </a:solidFill>
                <a:latin typeface="Source Sans Pro" panose="020B0503030403020204" pitchFamily="34" charset="0"/>
                <a:ea typeface="Source Sans Pro" panose="020B0503030403020204" pitchFamily="34" charset="0"/>
                <a:cs typeface="Trebuchet MS"/>
              </a:rPr>
              <a:t>Recurrent themes (cross-case comparison)</a:t>
            </a:r>
          </a:p>
          <a:p>
            <a:pPr marL="76200" indent="0" algn="ctr">
              <a:buNone/>
            </a:pPr>
            <a:endParaRPr lang="en-GB" sz="2000" b="1" i="1" dirty="0">
              <a:solidFill>
                <a:schemeClr val="tx1">
                  <a:lumMod val="85000"/>
                  <a:lumOff val="15000"/>
                </a:schemeClr>
              </a:solidFill>
              <a:latin typeface="Source Sans Pro" panose="020B0503030403020204" pitchFamily="34" charset="0"/>
              <a:ea typeface="Source Sans Pro" panose="020B0503030403020204" pitchFamily="34" charset="0"/>
            </a:endParaRPr>
          </a:p>
          <a:p>
            <a:r>
              <a:rPr lang="en-GB" sz="2000" dirty="0">
                <a:solidFill>
                  <a:schemeClr val="tx1">
                    <a:lumMod val="85000"/>
                    <a:lumOff val="15000"/>
                  </a:schemeClr>
                </a:solidFill>
                <a:latin typeface="Source Sans Pro" panose="020B0503030403020204" pitchFamily="34" charset="0"/>
                <a:ea typeface="Source Sans Pro" panose="020B0503030403020204" pitchFamily="34" charset="0"/>
              </a:rPr>
              <a:t>Repeat exploratory analysis with each transcript</a:t>
            </a:r>
          </a:p>
          <a:p>
            <a:endParaRPr lang="en-GB" sz="2000" dirty="0">
              <a:solidFill>
                <a:schemeClr val="tx1">
                  <a:lumMod val="85000"/>
                  <a:lumOff val="15000"/>
                </a:schemeClr>
              </a:solidFill>
              <a:latin typeface="Source Sans Pro" panose="020B0503030403020204" pitchFamily="34" charset="0"/>
              <a:ea typeface="Source Sans Pro" panose="020B0503030403020204" pitchFamily="34" charset="0"/>
            </a:endParaRPr>
          </a:p>
          <a:p>
            <a:r>
              <a:rPr lang="en-GB" sz="2000" dirty="0">
                <a:solidFill>
                  <a:schemeClr val="tx1">
                    <a:lumMod val="85000"/>
                    <a:lumOff val="15000"/>
                  </a:schemeClr>
                </a:solidFill>
                <a:latin typeface="Source Sans Pro" panose="020B0503030403020204" pitchFamily="34" charset="0"/>
                <a:ea typeface="Source Sans Pro" panose="020B0503030403020204" pitchFamily="34" charset="0"/>
              </a:rPr>
              <a:t>Repeat </a:t>
            </a:r>
            <a:r>
              <a:rPr lang="en-GB" sz="2000" dirty="0" err="1">
                <a:solidFill>
                  <a:schemeClr val="tx1">
                    <a:lumMod val="85000"/>
                    <a:lumOff val="15000"/>
                  </a:schemeClr>
                </a:solidFill>
                <a:latin typeface="Source Sans Pro" panose="020B0503030403020204" pitchFamily="34" charset="0"/>
                <a:ea typeface="Source Sans Pro" panose="020B0503030403020204" pitchFamily="34" charset="0"/>
              </a:rPr>
              <a:t>intepretative</a:t>
            </a:r>
            <a:r>
              <a:rPr lang="en-GB" sz="2000" dirty="0">
                <a:solidFill>
                  <a:schemeClr val="tx1">
                    <a:lumMod val="85000"/>
                    <a:lumOff val="15000"/>
                  </a:schemeClr>
                </a:solidFill>
                <a:latin typeface="Source Sans Pro" panose="020B0503030403020204" pitchFamily="34" charset="0"/>
                <a:ea typeface="Source Sans Pro" panose="020B0503030403020204" pitchFamily="34" charset="0"/>
              </a:rPr>
              <a:t> thematic analysis with each transcript</a:t>
            </a:r>
          </a:p>
          <a:p>
            <a:endParaRPr lang="en-GB" sz="2000" dirty="0">
              <a:solidFill>
                <a:schemeClr val="tx1">
                  <a:lumMod val="85000"/>
                  <a:lumOff val="15000"/>
                </a:schemeClr>
              </a:solidFill>
              <a:latin typeface="Source Sans Pro" panose="020B0503030403020204" pitchFamily="34" charset="0"/>
              <a:ea typeface="Source Sans Pro" panose="020B0503030403020204" pitchFamily="34" charset="0"/>
            </a:endParaRPr>
          </a:p>
          <a:p>
            <a:r>
              <a:rPr lang="en-GB" sz="2000" dirty="0">
                <a:solidFill>
                  <a:schemeClr val="tx1">
                    <a:lumMod val="85000"/>
                    <a:lumOff val="15000"/>
                  </a:schemeClr>
                </a:solidFill>
                <a:latin typeface="Source Sans Pro" panose="020B0503030403020204" pitchFamily="34" charset="0"/>
                <a:ea typeface="Source Sans Pro" panose="020B0503030403020204" pitchFamily="34" charset="0"/>
              </a:rPr>
              <a:t>Rigor of this process allows for new themes to be interpreted</a:t>
            </a:r>
            <a:endParaRPr lang="en-GB" sz="2000" dirty="0">
              <a:latin typeface="Source Sans Pro" panose="020B0503030403020204" pitchFamily="34" charset="0"/>
              <a:ea typeface="Source Sans Pro" panose="020B0503030403020204" pitchFamily="34" charset="0"/>
            </a:endParaRPr>
          </a:p>
          <a:p>
            <a:pPr marL="0" indent="0">
              <a:buNone/>
            </a:pPr>
            <a:endParaRPr lang="en-GB" dirty="0"/>
          </a:p>
        </p:txBody>
      </p:sp>
    </p:spTree>
    <p:extLst>
      <p:ext uri="{BB962C8B-B14F-4D97-AF65-F5344CB8AC3E}">
        <p14:creationId xmlns:p14="http://schemas.microsoft.com/office/powerpoint/2010/main" val="21960626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620BA-2EA5-B3BB-CAE7-0A6E368A1390}"/>
              </a:ext>
            </a:extLst>
          </p:cNvPr>
          <p:cNvSpPr>
            <a:spLocks noGrp="1"/>
          </p:cNvSpPr>
          <p:nvPr>
            <p:ph type="title"/>
          </p:nvPr>
        </p:nvSpPr>
        <p:spPr>
          <a:xfrm>
            <a:off x="667569" y="5553718"/>
            <a:ext cx="7203004" cy="1054645"/>
          </a:xfrm>
        </p:spPr>
        <p:txBody>
          <a:bodyPr vert="horz" lIns="0" tIns="0" rIns="0" bIns="0" rtlCol="0" anchor="ctr">
            <a:normAutofit/>
          </a:bodyPr>
          <a:lstStyle/>
          <a:p>
            <a:r>
              <a:rPr lang="en-US" sz="3200" spc="750">
                <a:solidFill>
                  <a:schemeClr val="bg1"/>
                </a:solidFill>
              </a:rPr>
              <a:t>Ipa: table of themes</a:t>
            </a:r>
          </a:p>
        </p:txBody>
      </p:sp>
      <p:pic>
        <p:nvPicPr>
          <p:cNvPr id="5" name="Content Placeholder 4">
            <a:extLst>
              <a:ext uri="{FF2B5EF4-FFF2-40B4-BE49-F238E27FC236}">
                <a16:creationId xmlns:a16="http://schemas.microsoft.com/office/drawing/2014/main" id="{C4CCE4A1-27CE-616D-ED91-E55562AF531F}"/>
              </a:ext>
            </a:extLst>
          </p:cNvPr>
          <p:cNvPicPr>
            <a:picLocks noGrp="1" noChangeAspect="1"/>
          </p:cNvPicPr>
          <p:nvPr>
            <p:ph idx="1"/>
          </p:nvPr>
        </p:nvPicPr>
        <p:blipFill>
          <a:blip r:embed="rId2"/>
          <a:stretch>
            <a:fillRect/>
          </a:stretch>
        </p:blipFill>
        <p:spPr>
          <a:xfrm>
            <a:off x="701419" y="-656292"/>
            <a:ext cx="10789161" cy="5907069"/>
          </a:xfrm>
          <a:prstGeom prst="rect">
            <a:avLst/>
          </a:prstGeom>
        </p:spPr>
      </p:pic>
    </p:spTree>
    <p:extLst>
      <p:ext uri="{BB962C8B-B14F-4D97-AF65-F5344CB8AC3E}">
        <p14:creationId xmlns:p14="http://schemas.microsoft.com/office/powerpoint/2010/main" val="1985240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F2BE9-442D-0A5C-D652-B0E5ED560CFC}"/>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Ipa: final summary</a:t>
            </a:r>
          </a:p>
        </p:txBody>
      </p:sp>
      <p:graphicFrame>
        <p:nvGraphicFramePr>
          <p:cNvPr id="19" name="Content Placeholder 2">
            <a:extLst>
              <a:ext uri="{FF2B5EF4-FFF2-40B4-BE49-F238E27FC236}">
                <a16:creationId xmlns:a16="http://schemas.microsoft.com/office/drawing/2014/main" id="{F55C5D53-14E5-6FC0-7605-F5C6DE6DB991}"/>
              </a:ext>
            </a:extLst>
          </p:cNvPr>
          <p:cNvGraphicFramePr>
            <a:graphicFrameLocks noGrp="1"/>
          </p:cNvGraphicFramePr>
          <p:nvPr>
            <p:ph idx="1"/>
            <p:extLst>
              <p:ext uri="{D42A27DB-BD31-4B8C-83A1-F6EECF244321}">
                <p14:modId xmlns:p14="http://schemas.microsoft.com/office/powerpoint/2010/main" val="199973976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37715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0C87C-1114-68BF-C3B7-EB5949CB6909}"/>
              </a:ext>
            </a:extLst>
          </p:cNvPr>
          <p:cNvSpPr>
            <a:spLocks noGrp="1"/>
          </p:cNvSpPr>
          <p:nvPr>
            <p:ph type="title"/>
          </p:nvPr>
        </p:nvSpPr>
        <p:spPr>
          <a:xfrm>
            <a:off x="553452" y="261257"/>
            <a:ext cx="10241280" cy="661806"/>
          </a:xfrm>
        </p:spPr>
        <p:txBody>
          <a:bodyPr/>
          <a:lstStyle/>
          <a:p>
            <a:r>
              <a:rPr lang="en-GB" dirty="0"/>
              <a:t>BRINGING IT TOGETHER</a:t>
            </a:r>
          </a:p>
        </p:txBody>
      </p:sp>
      <p:sp>
        <p:nvSpPr>
          <p:cNvPr id="3" name="Content Placeholder 2">
            <a:extLst>
              <a:ext uri="{FF2B5EF4-FFF2-40B4-BE49-F238E27FC236}">
                <a16:creationId xmlns:a16="http://schemas.microsoft.com/office/drawing/2014/main" id="{5D1F7DE6-2F72-660B-C9EE-D23FF8CFCAAF}"/>
              </a:ext>
            </a:extLst>
          </p:cNvPr>
          <p:cNvSpPr>
            <a:spLocks noGrp="1"/>
          </p:cNvSpPr>
          <p:nvPr>
            <p:ph idx="1"/>
          </p:nvPr>
        </p:nvSpPr>
        <p:spPr>
          <a:xfrm>
            <a:off x="749395" y="1471290"/>
            <a:ext cx="10863485" cy="4600326"/>
          </a:xfrm>
        </p:spPr>
        <p:txBody>
          <a:bodyPr>
            <a:normAutofit fontScale="92500" lnSpcReduction="10000"/>
          </a:bodyPr>
          <a:lstStyle/>
          <a:p>
            <a:endParaRPr lang="en-GB" dirty="0"/>
          </a:p>
          <a:p>
            <a:r>
              <a:rPr lang="en-GB" sz="2200" dirty="0">
                <a:latin typeface="Source Sans Pro" panose="020B0503030403020204" pitchFamily="34" charset="0"/>
                <a:ea typeface="Source Sans Pro" panose="020B0503030403020204" pitchFamily="34" charset="0"/>
              </a:rPr>
              <a:t>More than one way to analyse</a:t>
            </a:r>
          </a:p>
          <a:p>
            <a:endParaRPr lang="en-GB" sz="2200" dirty="0">
              <a:latin typeface="Source Sans Pro" panose="020B0503030403020204" pitchFamily="34" charset="0"/>
              <a:ea typeface="Source Sans Pro" panose="020B0503030403020204" pitchFamily="34" charset="0"/>
            </a:endParaRPr>
          </a:p>
          <a:p>
            <a:r>
              <a:rPr lang="en-GB" sz="2200" dirty="0">
                <a:latin typeface="Source Sans Pro" panose="020B0503030403020204" pitchFamily="34" charset="0"/>
                <a:ea typeface="Source Sans Pro" panose="020B0503030403020204" pitchFamily="34" charset="0"/>
              </a:rPr>
              <a:t>Make notes about how YOU did the ‘method of analysis’</a:t>
            </a:r>
          </a:p>
          <a:p>
            <a:endParaRPr lang="en-GB" sz="2200" dirty="0">
              <a:latin typeface="Source Sans Pro" panose="020B0503030403020204" pitchFamily="34" charset="0"/>
              <a:ea typeface="Source Sans Pro" panose="020B0503030403020204" pitchFamily="34" charset="0"/>
            </a:endParaRPr>
          </a:p>
          <a:p>
            <a:r>
              <a:rPr lang="en-GB" sz="2200" dirty="0">
                <a:latin typeface="Source Sans Pro" panose="020B0503030403020204" pitchFamily="34" charset="0"/>
                <a:ea typeface="Source Sans Pro" panose="020B0503030403020204" pitchFamily="34" charset="0"/>
              </a:rPr>
              <a:t>Keep an analysis diary to record what you did</a:t>
            </a:r>
          </a:p>
          <a:p>
            <a:endParaRPr lang="en-GB" sz="2200" dirty="0">
              <a:latin typeface="Source Sans Pro" panose="020B0503030403020204" pitchFamily="34" charset="0"/>
              <a:ea typeface="Source Sans Pro" panose="020B0503030403020204" pitchFamily="34" charset="0"/>
            </a:endParaRPr>
          </a:p>
          <a:p>
            <a:r>
              <a:rPr lang="en-GB" sz="2200" dirty="0">
                <a:latin typeface="Source Sans Pro" panose="020B0503030403020204" pitchFamily="34" charset="0"/>
                <a:ea typeface="Source Sans Pro" panose="020B0503030403020204" pitchFamily="34" charset="0"/>
              </a:rPr>
              <a:t>Try to form a graphic representation of the structure of your themes</a:t>
            </a:r>
          </a:p>
          <a:p>
            <a:endParaRPr lang="en-GB" sz="2200" dirty="0">
              <a:latin typeface="Source Sans Pro" panose="020B0503030403020204" pitchFamily="34" charset="0"/>
              <a:ea typeface="Source Sans Pro" panose="020B0503030403020204" pitchFamily="34" charset="0"/>
            </a:endParaRPr>
          </a:p>
          <a:p>
            <a:pPr lvl="1"/>
            <a:r>
              <a:rPr lang="en-GB" sz="2200" dirty="0">
                <a:latin typeface="Source Sans Pro" panose="020B0503030403020204" pitchFamily="34" charset="0"/>
                <a:ea typeface="Source Sans Pro" panose="020B0503030403020204" pitchFamily="34" charset="0"/>
              </a:rPr>
              <a:t>Could be in table format or box diagram format</a:t>
            </a:r>
          </a:p>
          <a:p>
            <a:endParaRPr lang="en-GB" dirty="0"/>
          </a:p>
        </p:txBody>
      </p:sp>
    </p:spTree>
    <p:extLst>
      <p:ext uri="{BB962C8B-B14F-4D97-AF65-F5344CB8AC3E}">
        <p14:creationId xmlns:p14="http://schemas.microsoft.com/office/powerpoint/2010/main" val="2540343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 whiteboard&#10;&#10;Description automatically generated">
            <a:extLst>
              <a:ext uri="{FF2B5EF4-FFF2-40B4-BE49-F238E27FC236}">
                <a16:creationId xmlns:a16="http://schemas.microsoft.com/office/drawing/2014/main" id="{A9FC3C5D-8852-11F4-2B0F-546E57832AC8}"/>
              </a:ext>
            </a:extLst>
          </p:cNvPr>
          <p:cNvPicPr>
            <a:picLocks noChangeAspect="1"/>
          </p:cNvPicPr>
          <p:nvPr/>
        </p:nvPicPr>
        <p:blipFill rotWithShape="1">
          <a:blip r:embed="rId2"/>
          <a:srcRect l="4251" r="4253"/>
          <a:stretch/>
        </p:blipFill>
        <p:spPr>
          <a:xfrm>
            <a:off x="1581206" y="-423"/>
            <a:ext cx="8115280" cy="6408311"/>
          </a:xfrm>
          <a:prstGeom prst="rect">
            <a:avLst/>
          </a:prstGeom>
        </p:spPr>
      </p:pic>
      <p:sp>
        <p:nvSpPr>
          <p:cNvPr id="26" name="Rectangle 2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7077690"/>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322E1C"/>
      </a:dk2>
      <a:lt2>
        <a:srgbClr val="F2F0F3"/>
      </a:lt2>
      <a:accent1>
        <a:srgbClr val="5BB320"/>
      </a:accent1>
      <a:accent2>
        <a:srgbClr val="90AC13"/>
      </a:accent2>
      <a:accent3>
        <a:srgbClr val="C19C22"/>
      </a:accent3>
      <a:accent4>
        <a:srgbClr val="D55A17"/>
      </a:accent4>
      <a:accent5>
        <a:srgbClr val="E72936"/>
      </a:accent5>
      <a:accent6>
        <a:srgbClr val="D51773"/>
      </a:accent6>
      <a:hlink>
        <a:srgbClr val="C25448"/>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4" ma:contentTypeDescription="Create a new document." ma:contentTypeScope="" ma:versionID="9195080173e3fed467d12a98c5c7d823">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431ef0481f93fa2f626b95f8e54ba38c"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LengthInSecond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7AD9C0-2951-44A4-8AE6-A6FA72B168AA}">
  <ds:schemaRefs>
    <ds:schemaRef ds:uri="http://schemas.microsoft.com/office/2006/documentManagement/types"/>
    <ds:schemaRef ds:uri="19514574-b5d9-49eb-9678-28308461b4ba"/>
    <ds:schemaRef ds:uri="http://purl.org/dc/terms/"/>
    <ds:schemaRef ds:uri="http://purl.org/dc/dcmitype/"/>
    <ds:schemaRef ds:uri="http://schemas.microsoft.com/office/2006/metadata/properties"/>
    <ds:schemaRef ds:uri="http://purl.org/dc/elements/1.1/"/>
    <ds:schemaRef ds:uri="http://schemas.openxmlformats.org/package/2006/metadata/core-properties"/>
    <ds:schemaRef ds:uri="http://schemas.microsoft.com/office/infopath/2007/PartnerControls"/>
    <ds:schemaRef ds:uri="4f627824-a7cf-4e54-9661-934e5f85792b"/>
    <ds:schemaRef ds:uri="http://www.w3.org/XML/1998/namespace"/>
  </ds:schemaRefs>
</ds:datastoreItem>
</file>

<file path=customXml/itemProps2.xml><?xml version="1.0" encoding="utf-8"?>
<ds:datastoreItem xmlns:ds="http://schemas.openxmlformats.org/officeDocument/2006/customXml" ds:itemID="{586461C3-D726-4204-A04C-C34366BDD8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88908A4-91FC-42BA-8EE8-EA267ADEEE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1936</Words>
  <Application>Microsoft Office PowerPoint</Application>
  <PresentationFormat>Widescreen</PresentationFormat>
  <Paragraphs>251</Paragraphs>
  <Slides>33</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Tw Cen MT</vt:lpstr>
      <vt:lpstr>Arial</vt:lpstr>
      <vt:lpstr>Source Sans Pro</vt:lpstr>
      <vt:lpstr>Courier New</vt:lpstr>
      <vt:lpstr>GradientRiseVTI</vt:lpstr>
      <vt:lpstr>Interpretative phenomenological analysis</vt:lpstr>
      <vt:lpstr>Interpretative Phenomenological Analysis</vt:lpstr>
      <vt:lpstr>Ipa:hermeneutics</vt:lpstr>
      <vt:lpstr>Ipa: hermeneutics</vt:lpstr>
      <vt:lpstr>Researching lived experience</vt:lpstr>
      <vt:lpstr>transcription</vt:lpstr>
      <vt:lpstr>Why use IPA?</vt:lpstr>
      <vt:lpstr>IPA: experience</vt:lpstr>
      <vt:lpstr>Ipa:  experience &amp; InterpretaTION</vt:lpstr>
      <vt:lpstr>Doing ipa</vt:lpstr>
      <vt:lpstr>What is a suitable research question for an IPA study?</vt:lpstr>
      <vt:lpstr>Process of synthesis and analysis</vt:lpstr>
      <vt:lpstr>Ipa: analysis process</vt:lpstr>
      <vt:lpstr>IPA: Step 1</vt:lpstr>
      <vt:lpstr>Ipa: Step 2</vt:lpstr>
      <vt:lpstr>Ipa:analysis</vt:lpstr>
      <vt:lpstr>iPA: ANALYSIS</vt:lpstr>
      <vt:lpstr>Ipa: analysis</vt:lpstr>
      <vt:lpstr>IPA ANALYSIS</vt:lpstr>
      <vt:lpstr>IPA: step 2</vt:lpstr>
      <vt:lpstr>PowerPoint Presentation</vt:lpstr>
      <vt:lpstr>IPA: step 2</vt:lpstr>
      <vt:lpstr>PowerPoint Presentation</vt:lpstr>
      <vt:lpstr>Ipa: step 2</vt:lpstr>
      <vt:lpstr>Ipa: step 3</vt:lpstr>
      <vt:lpstr>Ipa: step 4</vt:lpstr>
      <vt:lpstr>Ipa: step 4</vt:lpstr>
      <vt:lpstr>IPA: Step 4  Example of table of themes  </vt:lpstr>
      <vt:lpstr>Ipa step 5</vt:lpstr>
      <vt:lpstr>Ipa: table of themes</vt:lpstr>
      <vt:lpstr>Ipa: final summary</vt:lpstr>
      <vt:lpstr>BRINGING IT TOGETHER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Interpretative phenomenological analysis</dc:title>
  <dc:creator>Judith Marshall</dc:creator>
  <cp:lastModifiedBy>Stacey Coleman</cp:lastModifiedBy>
  <cp:revision>10</cp:revision>
  <dcterms:created xsi:type="dcterms:W3CDTF">2022-09-30T14:17:18Z</dcterms:created>
  <dcterms:modified xsi:type="dcterms:W3CDTF">2026-10-06T12:25:22Z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