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4" r:id="rId1"/>
  </p:sldMasterIdLst>
  <p:notesMasterIdLst>
    <p:notesMasterId r:id="rId5"/>
  </p:notesMasterIdLst>
  <p:sldIdLst>
    <p:sldId id="256" r:id="rId2"/>
    <p:sldId id="257" r:id="rId3"/>
    <p:sldId id="258" r:id="rId4"/>
  </p:sldIdLst>
  <p:sldSz cx="7562850" cy="10688638"/>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51" d="100"/>
          <a:sy n="51" d="100"/>
        </p:scale>
        <p:origin x="2568"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01775A-1DE3-469D-9345-34550DE92E28}" type="doc">
      <dgm:prSet loTypeId="urn:microsoft.com/office/officeart/2005/8/layout/cycle8" loCatId="cycle" qsTypeId="urn:microsoft.com/office/officeart/2005/8/quickstyle/simple1" qsCatId="simple" csTypeId="urn:microsoft.com/office/officeart/2005/8/colors/colorful2" csCatId="colorful"/>
      <dgm:spPr/>
      <dgm:t>
        <a:bodyPr/>
        <a:lstStyle/>
        <a:p>
          <a:endParaRPr lang="en-US"/>
        </a:p>
      </dgm:t>
    </dgm:pt>
    <dgm:pt modelId="{EAFDF8FC-424F-4411-807B-5CCE88280200}">
      <dgm:prSet/>
      <dgm:spPr/>
      <dgm:t>
        <a:bodyPr/>
        <a:lstStyle/>
        <a:p>
          <a:r>
            <a:rPr lang="en-US" b="1" i="1"/>
            <a:t>References</a:t>
          </a:r>
          <a:r>
            <a:rPr lang="en-US" b="1"/>
            <a:t> </a:t>
          </a:r>
          <a:endParaRPr lang="en-US"/>
        </a:p>
      </dgm:t>
    </dgm:pt>
    <dgm:pt modelId="{C289DFCA-8AF0-47C5-B476-76E6C64BB5B2}" type="parTrans" cxnId="{0BD2C93D-296A-4E91-B428-D6A62DDF012B}">
      <dgm:prSet/>
      <dgm:spPr/>
      <dgm:t>
        <a:bodyPr/>
        <a:lstStyle/>
        <a:p>
          <a:endParaRPr lang="en-US"/>
        </a:p>
      </dgm:t>
    </dgm:pt>
    <dgm:pt modelId="{A8C3B9F4-C89B-4C54-A815-C9F01CDBBCF8}" type="sibTrans" cxnId="{0BD2C93D-296A-4E91-B428-D6A62DDF012B}">
      <dgm:prSet/>
      <dgm:spPr/>
      <dgm:t>
        <a:bodyPr/>
        <a:lstStyle/>
        <a:p>
          <a:endParaRPr lang="en-US"/>
        </a:p>
      </dgm:t>
    </dgm:pt>
    <dgm:pt modelId="{4E203D0C-50B8-4C77-BAE9-D5C2B2EAE3C5}">
      <dgm:prSet/>
      <dgm:spPr/>
      <dgm:t>
        <a:bodyPr/>
        <a:lstStyle/>
        <a:p>
          <a:r>
            <a:rPr lang="en-US"/>
            <a:t>Cavoto, E. (2020). </a:t>
          </a:r>
          <a:r>
            <a:rPr lang="en-US" i="1"/>
            <a:t>80 Best Christmas Dinner Menu Ideas for a Festive Family Meal</a:t>
          </a:r>
          <a:r>
            <a:rPr lang="en-US"/>
            <a:t>. [online] The Pioneer Woman. Available at: https://www.thepioneerwoman.com/food-cooking/meals-menus/g34197247/christmas-dinner-menu/ [Accessed 17 Nov. 2022].</a:t>
          </a:r>
        </a:p>
      </dgm:t>
    </dgm:pt>
    <dgm:pt modelId="{C0F2AD56-E348-4C68-9CEE-3DA0ECE94D18}" type="parTrans" cxnId="{2C996890-C40A-4784-A573-2C766B5D997B}">
      <dgm:prSet/>
      <dgm:spPr/>
      <dgm:t>
        <a:bodyPr/>
        <a:lstStyle/>
        <a:p>
          <a:endParaRPr lang="en-US"/>
        </a:p>
      </dgm:t>
    </dgm:pt>
    <dgm:pt modelId="{09911146-1FD9-465E-9759-6C526B419FD4}" type="sibTrans" cxnId="{2C996890-C40A-4784-A573-2C766B5D997B}">
      <dgm:prSet/>
      <dgm:spPr/>
      <dgm:t>
        <a:bodyPr/>
        <a:lstStyle/>
        <a:p>
          <a:endParaRPr lang="en-US"/>
        </a:p>
      </dgm:t>
    </dgm:pt>
    <dgm:pt modelId="{5531BF56-71A5-46FB-BAE9-F93A0EC4AF07}">
      <dgm:prSet/>
      <dgm:spPr/>
      <dgm:t>
        <a:bodyPr/>
        <a:lstStyle/>
        <a:p>
          <a:r>
            <a:rPr lang="en-US"/>
            <a:t>Earley, B. (2020). </a:t>
          </a:r>
          <a:r>
            <a:rPr lang="en-US" i="1"/>
            <a:t>72 Crowd-Pleasing Christmas Party Food Ideas to Serve for the Holidays</a:t>
          </a:r>
          <a:r>
            <a:rPr lang="en-US"/>
            <a:t>. [online] Oprah Daily. Available at: https://www.oprahdaily.com/life/food/g33628278/christmas-party-food-ideas/?slide=1 [Accessed 17 Nov. 2022].</a:t>
          </a:r>
        </a:p>
      </dgm:t>
    </dgm:pt>
    <dgm:pt modelId="{D7898813-CFCB-4D3B-837E-E330A6904D7D}" type="parTrans" cxnId="{7927FF99-1209-4237-BB94-0D2CD756E7A5}">
      <dgm:prSet/>
      <dgm:spPr/>
      <dgm:t>
        <a:bodyPr/>
        <a:lstStyle/>
        <a:p>
          <a:endParaRPr lang="en-US"/>
        </a:p>
      </dgm:t>
    </dgm:pt>
    <dgm:pt modelId="{3A569DFF-8410-4FCF-9AED-A4E7C6071572}" type="sibTrans" cxnId="{7927FF99-1209-4237-BB94-0D2CD756E7A5}">
      <dgm:prSet/>
      <dgm:spPr/>
      <dgm:t>
        <a:bodyPr/>
        <a:lstStyle/>
        <a:p>
          <a:endParaRPr lang="en-US"/>
        </a:p>
      </dgm:t>
    </dgm:pt>
    <dgm:pt modelId="{B9A5B123-2BEC-43E9-9D26-CBAF925BFF4B}">
      <dgm:prSet/>
      <dgm:spPr/>
      <dgm:t>
        <a:bodyPr/>
        <a:lstStyle/>
        <a:p>
          <a:r>
            <a:rPr lang="en-US"/>
            <a:t>https://www.facebook.com/SouthernLiving (2022). </a:t>
          </a:r>
          <a:r>
            <a:rPr lang="en-US" i="1"/>
            <a:t>11 Full Christmas Menus for Every Type of Celebration</a:t>
          </a:r>
          <a:r>
            <a:rPr lang="en-US"/>
            <a:t>. [online] Southern Living. Available at: https://www.southernliving.com/food/holidays-occasions/holiday-dinner-party-menu [Accessed 17 Nov. 2022].</a:t>
          </a:r>
        </a:p>
      </dgm:t>
    </dgm:pt>
    <dgm:pt modelId="{51D62845-BB4B-48EA-9B1C-61DB1C0677B0}" type="parTrans" cxnId="{1A24E34A-BC33-4E9F-A0A2-8BF569AC625A}">
      <dgm:prSet/>
      <dgm:spPr/>
      <dgm:t>
        <a:bodyPr/>
        <a:lstStyle/>
        <a:p>
          <a:endParaRPr lang="en-US"/>
        </a:p>
      </dgm:t>
    </dgm:pt>
    <dgm:pt modelId="{7903BA75-12D7-42ED-A243-E9AE843573B6}" type="sibTrans" cxnId="{1A24E34A-BC33-4E9F-A0A2-8BF569AC625A}">
      <dgm:prSet/>
      <dgm:spPr/>
      <dgm:t>
        <a:bodyPr/>
        <a:lstStyle/>
        <a:p>
          <a:endParaRPr lang="en-US"/>
        </a:p>
      </dgm:t>
    </dgm:pt>
    <dgm:pt modelId="{0A216292-26C2-4A91-96A7-0C93C11B808B}">
      <dgm:prSet/>
      <dgm:spPr/>
      <dgm:t>
        <a:bodyPr/>
        <a:lstStyle/>
        <a:p>
          <a:r>
            <a:rPr lang="en-US"/>
            <a:t>Lowder, C. (2018). </a:t>
          </a:r>
          <a:r>
            <a:rPr lang="en-US" i="1"/>
            <a:t>Every Recipe You Could Possibly Want For Your Christmas Dinner</a:t>
          </a:r>
          <a:r>
            <a:rPr lang="en-US"/>
            <a:t>. [online] Delish. Available at: https://www.delish.com/holiday-recipes/christmas/g2575/classic-dinner-recipes/ [Accessed 17 Nov. 2022].</a:t>
          </a:r>
        </a:p>
      </dgm:t>
    </dgm:pt>
    <dgm:pt modelId="{D0ACF42A-A4A6-483E-93E8-255828FC04D2}" type="parTrans" cxnId="{085C4F32-07D4-4761-B609-0B2CA37ED0E7}">
      <dgm:prSet/>
      <dgm:spPr/>
      <dgm:t>
        <a:bodyPr/>
        <a:lstStyle/>
        <a:p>
          <a:endParaRPr lang="en-US"/>
        </a:p>
      </dgm:t>
    </dgm:pt>
    <dgm:pt modelId="{488B0585-D123-4AA5-A65A-CD086AC749CD}" type="sibTrans" cxnId="{085C4F32-07D4-4761-B609-0B2CA37ED0E7}">
      <dgm:prSet/>
      <dgm:spPr/>
      <dgm:t>
        <a:bodyPr/>
        <a:lstStyle/>
        <a:p>
          <a:endParaRPr lang="en-US"/>
        </a:p>
      </dgm:t>
    </dgm:pt>
    <dgm:pt modelId="{3C8B5547-B631-4E60-A5CD-9A41B30E08E1}">
      <dgm:prSet/>
      <dgm:spPr/>
      <dgm:t>
        <a:bodyPr/>
        <a:lstStyle/>
        <a:p>
          <a:r>
            <a:rPr lang="en-US"/>
            <a:t>Miller, B., MacAvoy, S. and Ballard, J. (2019). </a:t>
          </a:r>
          <a:r>
            <a:rPr lang="en-US" i="1"/>
            <a:t>85 Best Christmas Dinner Ideas for the Most Festive Holiday Menu</a:t>
          </a:r>
          <a:r>
            <a:rPr lang="en-US"/>
            <a:t>. [online] Good Housekeeping. Available at: https://www.goodhousekeeping.com/holidays/christmas-ideas/g29073023/easy-christmas-dinner-ideas/ [Accessed 17 Nov. 2022].</a:t>
          </a:r>
        </a:p>
      </dgm:t>
    </dgm:pt>
    <dgm:pt modelId="{37B8D322-43A2-46F6-85FC-DC39E33C915A}" type="parTrans" cxnId="{E844F7FA-CEB2-4D8E-8073-C84885552497}">
      <dgm:prSet/>
      <dgm:spPr/>
      <dgm:t>
        <a:bodyPr/>
        <a:lstStyle/>
        <a:p>
          <a:endParaRPr lang="en-US"/>
        </a:p>
      </dgm:t>
    </dgm:pt>
    <dgm:pt modelId="{357ECB82-EA96-433F-9247-0CD936971605}" type="sibTrans" cxnId="{E844F7FA-CEB2-4D8E-8073-C84885552497}">
      <dgm:prSet/>
      <dgm:spPr/>
      <dgm:t>
        <a:bodyPr/>
        <a:lstStyle/>
        <a:p>
          <a:endParaRPr lang="en-US"/>
        </a:p>
      </dgm:t>
    </dgm:pt>
    <dgm:pt modelId="{85560105-0206-46A9-981E-5EA323B07B76}">
      <dgm:prSet/>
      <dgm:spPr/>
      <dgm:t>
        <a:bodyPr/>
        <a:lstStyle/>
        <a:p>
          <a:r>
            <a:rPr lang="en-US"/>
            <a:t>Nagi (2021). </a:t>
          </a:r>
          <a:r>
            <a:rPr lang="en-US" i="1"/>
            <a:t>Christmas Recipes and Menus</a:t>
          </a:r>
          <a:r>
            <a:rPr lang="en-US"/>
            <a:t>. [online] RecipeTin Eats. Available at: https://www.recipetineats.com/christmas-recipes/ [Accessed 17 Nov. 2022].</a:t>
          </a:r>
        </a:p>
      </dgm:t>
    </dgm:pt>
    <dgm:pt modelId="{58D9FD4A-6A0C-43D5-A99B-CEB236F4D5C5}" type="parTrans" cxnId="{4A5684CA-57BD-42A9-912D-D51DF8BE61A0}">
      <dgm:prSet/>
      <dgm:spPr/>
      <dgm:t>
        <a:bodyPr/>
        <a:lstStyle/>
        <a:p>
          <a:endParaRPr lang="en-US"/>
        </a:p>
      </dgm:t>
    </dgm:pt>
    <dgm:pt modelId="{3BF50C52-347A-4B87-B60F-66962A7FE3C7}" type="sibTrans" cxnId="{4A5684CA-57BD-42A9-912D-D51DF8BE61A0}">
      <dgm:prSet/>
      <dgm:spPr/>
      <dgm:t>
        <a:bodyPr/>
        <a:lstStyle/>
        <a:p>
          <a:endParaRPr lang="en-US"/>
        </a:p>
      </dgm:t>
    </dgm:pt>
    <dgm:pt modelId="{57C218E2-28B8-466F-B705-CF8351FE8AFC}" type="pres">
      <dgm:prSet presAssocID="{E801775A-1DE3-469D-9345-34550DE92E28}" presName="compositeShape" presStyleCnt="0">
        <dgm:presLayoutVars>
          <dgm:chMax val="7"/>
          <dgm:dir/>
          <dgm:resizeHandles val="exact"/>
        </dgm:presLayoutVars>
      </dgm:prSet>
      <dgm:spPr/>
    </dgm:pt>
    <dgm:pt modelId="{FA6AD685-CA08-40F0-8F33-61CA23ACBB0F}" type="pres">
      <dgm:prSet presAssocID="{E801775A-1DE3-469D-9345-34550DE92E28}" presName="wedge1" presStyleLbl="node1" presStyleIdx="0" presStyleCnt="1"/>
      <dgm:spPr/>
    </dgm:pt>
    <dgm:pt modelId="{600E0930-E1A1-41E8-906A-00F1935C7707}" type="pres">
      <dgm:prSet presAssocID="{E801775A-1DE3-469D-9345-34550DE92E28}" presName="dummy1a" presStyleCnt="0"/>
      <dgm:spPr/>
    </dgm:pt>
    <dgm:pt modelId="{50C3FD44-2383-4F20-9EBA-475CF2675040}" type="pres">
      <dgm:prSet presAssocID="{E801775A-1DE3-469D-9345-34550DE92E28}" presName="dummy1b" presStyleCnt="0"/>
      <dgm:spPr/>
    </dgm:pt>
    <dgm:pt modelId="{920432AE-CD36-48B9-8DCA-B574EF145CCF}" type="pres">
      <dgm:prSet presAssocID="{E801775A-1DE3-469D-9345-34550DE92E28}" presName="wedge1Tx" presStyleLbl="node1" presStyleIdx="0" presStyleCnt="1">
        <dgm:presLayoutVars>
          <dgm:chMax val="0"/>
          <dgm:chPref val="0"/>
          <dgm:bulletEnabled val="1"/>
        </dgm:presLayoutVars>
      </dgm:prSet>
      <dgm:spPr/>
    </dgm:pt>
    <dgm:pt modelId="{9225FE3A-C848-4175-9413-E2C6C1769432}" type="pres">
      <dgm:prSet presAssocID="{A8C3B9F4-C89B-4C54-A815-C9F01CDBBCF8}" presName="arrowWedge1single" presStyleLbl="fgSibTrans2D1" presStyleIdx="0" presStyleCnt="1"/>
      <dgm:spPr/>
    </dgm:pt>
  </dgm:ptLst>
  <dgm:cxnLst>
    <dgm:cxn modelId="{953A6406-086C-4511-99DB-B074271F112C}" type="presOf" srcId="{4E203D0C-50B8-4C77-BAE9-D5C2B2EAE3C5}" destId="{920432AE-CD36-48B9-8DCA-B574EF145CCF}" srcOrd="1" destOrd="1" presId="urn:microsoft.com/office/officeart/2005/8/layout/cycle8"/>
    <dgm:cxn modelId="{3EF0EC09-C8B6-47DF-9404-4E6B4A8DFBCD}" type="presOf" srcId="{3C8B5547-B631-4E60-A5CD-9A41B30E08E1}" destId="{FA6AD685-CA08-40F0-8F33-61CA23ACBB0F}" srcOrd="0" destOrd="5" presId="urn:microsoft.com/office/officeart/2005/8/layout/cycle8"/>
    <dgm:cxn modelId="{16077D23-6663-4F1B-8442-FBBFE94E059E}" type="presOf" srcId="{0A216292-26C2-4A91-96A7-0C93C11B808B}" destId="{FA6AD685-CA08-40F0-8F33-61CA23ACBB0F}" srcOrd="0" destOrd="4" presId="urn:microsoft.com/office/officeart/2005/8/layout/cycle8"/>
    <dgm:cxn modelId="{2B62EB2C-F5B9-4C13-BCBB-FC1005AF7F4C}" type="presOf" srcId="{B9A5B123-2BEC-43E9-9D26-CBAF925BFF4B}" destId="{FA6AD685-CA08-40F0-8F33-61CA23ACBB0F}" srcOrd="0" destOrd="3" presId="urn:microsoft.com/office/officeart/2005/8/layout/cycle8"/>
    <dgm:cxn modelId="{AC6B0C32-8DA8-43B6-9C13-CF2889CE6D92}" type="presOf" srcId="{85560105-0206-46A9-981E-5EA323B07B76}" destId="{920432AE-CD36-48B9-8DCA-B574EF145CCF}" srcOrd="1" destOrd="6" presId="urn:microsoft.com/office/officeart/2005/8/layout/cycle8"/>
    <dgm:cxn modelId="{085C4F32-07D4-4761-B609-0B2CA37ED0E7}" srcId="{EAFDF8FC-424F-4411-807B-5CCE88280200}" destId="{0A216292-26C2-4A91-96A7-0C93C11B808B}" srcOrd="3" destOrd="0" parTransId="{D0ACF42A-A4A6-483E-93E8-255828FC04D2}" sibTransId="{488B0585-D123-4AA5-A65A-CD086AC749CD}"/>
    <dgm:cxn modelId="{0BD2C93D-296A-4E91-B428-D6A62DDF012B}" srcId="{E801775A-1DE3-469D-9345-34550DE92E28}" destId="{EAFDF8FC-424F-4411-807B-5CCE88280200}" srcOrd="0" destOrd="0" parTransId="{C289DFCA-8AF0-47C5-B476-76E6C64BB5B2}" sibTransId="{A8C3B9F4-C89B-4C54-A815-C9F01CDBBCF8}"/>
    <dgm:cxn modelId="{C398BD46-1F6C-4856-8345-ED48A87C28CC}" type="presOf" srcId="{EAFDF8FC-424F-4411-807B-5CCE88280200}" destId="{920432AE-CD36-48B9-8DCA-B574EF145CCF}" srcOrd="1" destOrd="0" presId="urn:microsoft.com/office/officeart/2005/8/layout/cycle8"/>
    <dgm:cxn modelId="{1A24E34A-BC33-4E9F-A0A2-8BF569AC625A}" srcId="{EAFDF8FC-424F-4411-807B-5CCE88280200}" destId="{B9A5B123-2BEC-43E9-9D26-CBAF925BFF4B}" srcOrd="2" destOrd="0" parTransId="{51D62845-BB4B-48EA-9B1C-61DB1C0677B0}" sibTransId="{7903BA75-12D7-42ED-A243-E9AE843573B6}"/>
    <dgm:cxn modelId="{10EACD6B-9C48-4305-889C-853EBE3080E4}" type="presOf" srcId="{3C8B5547-B631-4E60-A5CD-9A41B30E08E1}" destId="{920432AE-CD36-48B9-8DCA-B574EF145CCF}" srcOrd="1" destOrd="5" presId="urn:microsoft.com/office/officeart/2005/8/layout/cycle8"/>
    <dgm:cxn modelId="{6237485A-B0C2-49EB-9487-B6B878D5B3F0}" type="presOf" srcId="{E801775A-1DE3-469D-9345-34550DE92E28}" destId="{57C218E2-28B8-466F-B705-CF8351FE8AFC}" srcOrd="0" destOrd="0" presId="urn:microsoft.com/office/officeart/2005/8/layout/cycle8"/>
    <dgm:cxn modelId="{33CDE95A-483F-4CF2-9FF4-9080D6125E3A}" type="presOf" srcId="{B9A5B123-2BEC-43E9-9D26-CBAF925BFF4B}" destId="{920432AE-CD36-48B9-8DCA-B574EF145CCF}" srcOrd="1" destOrd="3" presId="urn:microsoft.com/office/officeart/2005/8/layout/cycle8"/>
    <dgm:cxn modelId="{2C996890-C40A-4784-A573-2C766B5D997B}" srcId="{EAFDF8FC-424F-4411-807B-5CCE88280200}" destId="{4E203D0C-50B8-4C77-BAE9-D5C2B2EAE3C5}" srcOrd="0" destOrd="0" parTransId="{C0F2AD56-E348-4C68-9CEE-3DA0ECE94D18}" sibTransId="{09911146-1FD9-465E-9759-6C526B419FD4}"/>
    <dgm:cxn modelId="{7927FF99-1209-4237-BB94-0D2CD756E7A5}" srcId="{EAFDF8FC-424F-4411-807B-5CCE88280200}" destId="{5531BF56-71A5-46FB-BAE9-F93A0EC4AF07}" srcOrd="1" destOrd="0" parTransId="{D7898813-CFCB-4D3B-837E-E330A6904D7D}" sibTransId="{3A569DFF-8410-4FCF-9AED-A4E7C6071572}"/>
    <dgm:cxn modelId="{C29D73AC-24A5-4925-AB4F-FA773E889408}" type="presOf" srcId="{85560105-0206-46A9-981E-5EA323B07B76}" destId="{FA6AD685-CA08-40F0-8F33-61CA23ACBB0F}" srcOrd="0" destOrd="6" presId="urn:microsoft.com/office/officeart/2005/8/layout/cycle8"/>
    <dgm:cxn modelId="{F3279BB1-02D2-4F34-BF40-86688388EF45}" type="presOf" srcId="{4E203D0C-50B8-4C77-BAE9-D5C2B2EAE3C5}" destId="{FA6AD685-CA08-40F0-8F33-61CA23ACBB0F}" srcOrd="0" destOrd="1" presId="urn:microsoft.com/office/officeart/2005/8/layout/cycle8"/>
    <dgm:cxn modelId="{4A5684CA-57BD-42A9-912D-D51DF8BE61A0}" srcId="{EAFDF8FC-424F-4411-807B-5CCE88280200}" destId="{85560105-0206-46A9-981E-5EA323B07B76}" srcOrd="5" destOrd="0" parTransId="{58D9FD4A-6A0C-43D5-A99B-CEB236F4D5C5}" sibTransId="{3BF50C52-347A-4B87-B60F-66962A7FE3C7}"/>
    <dgm:cxn modelId="{75507FCB-751B-4EFA-950C-C3B1C0212245}" type="presOf" srcId="{5531BF56-71A5-46FB-BAE9-F93A0EC4AF07}" destId="{FA6AD685-CA08-40F0-8F33-61CA23ACBB0F}" srcOrd="0" destOrd="2" presId="urn:microsoft.com/office/officeart/2005/8/layout/cycle8"/>
    <dgm:cxn modelId="{6D7AB1CD-E37C-418B-9503-A61BFF71E7A7}" type="presOf" srcId="{5531BF56-71A5-46FB-BAE9-F93A0EC4AF07}" destId="{920432AE-CD36-48B9-8DCA-B574EF145CCF}" srcOrd="1" destOrd="2" presId="urn:microsoft.com/office/officeart/2005/8/layout/cycle8"/>
    <dgm:cxn modelId="{BE8FA0EA-EBE7-45C0-B4BC-65744D4294BD}" type="presOf" srcId="{EAFDF8FC-424F-4411-807B-5CCE88280200}" destId="{FA6AD685-CA08-40F0-8F33-61CA23ACBB0F}" srcOrd="0" destOrd="0" presId="urn:microsoft.com/office/officeart/2005/8/layout/cycle8"/>
    <dgm:cxn modelId="{5EE475F0-FB3F-4792-B32F-B76794162F3A}" type="presOf" srcId="{0A216292-26C2-4A91-96A7-0C93C11B808B}" destId="{920432AE-CD36-48B9-8DCA-B574EF145CCF}" srcOrd="1" destOrd="4" presId="urn:microsoft.com/office/officeart/2005/8/layout/cycle8"/>
    <dgm:cxn modelId="{E844F7FA-CEB2-4D8E-8073-C84885552497}" srcId="{EAFDF8FC-424F-4411-807B-5CCE88280200}" destId="{3C8B5547-B631-4E60-A5CD-9A41B30E08E1}" srcOrd="4" destOrd="0" parTransId="{37B8D322-43A2-46F6-85FC-DC39E33C915A}" sibTransId="{357ECB82-EA96-433F-9247-0CD936971605}"/>
    <dgm:cxn modelId="{BF761D94-7F60-4DDD-869A-C029FA69B04C}" type="presParOf" srcId="{57C218E2-28B8-466F-B705-CF8351FE8AFC}" destId="{FA6AD685-CA08-40F0-8F33-61CA23ACBB0F}" srcOrd="0" destOrd="0" presId="urn:microsoft.com/office/officeart/2005/8/layout/cycle8"/>
    <dgm:cxn modelId="{895D0B08-B53E-44B2-B1DB-D33F2A2E3256}" type="presParOf" srcId="{57C218E2-28B8-466F-B705-CF8351FE8AFC}" destId="{600E0930-E1A1-41E8-906A-00F1935C7707}" srcOrd="1" destOrd="0" presId="urn:microsoft.com/office/officeart/2005/8/layout/cycle8"/>
    <dgm:cxn modelId="{EC09C105-5749-48E7-BC36-C95EA9A83F46}" type="presParOf" srcId="{57C218E2-28B8-466F-B705-CF8351FE8AFC}" destId="{50C3FD44-2383-4F20-9EBA-475CF2675040}" srcOrd="2" destOrd="0" presId="urn:microsoft.com/office/officeart/2005/8/layout/cycle8"/>
    <dgm:cxn modelId="{DDF5EE0E-C03C-4CEE-B113-40C1532D7CA8}" type="presParOf" srcId="{57C218E2-28B8-466F-B705-CF8351FE8AFC}" destId="{920432AE-CD36-48B9-8DCA-B574EF145CCF}" srcOrd="3" destOrd="0" presId="urn:microsoft.com/office/officeart/2005/8/layout/cycle8"/>
    <dgm:cxn modelId="{2174FE92-8775-4712-8A40-FAF000767F9B}" type="presParOf" srcId="{57C218E2-28B8-466F-B705-CF8351FE8AFC}" destId="{9225FE3A-C848-4175-9413-E2C6C1769432}" srcOrd="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6AD685-CA08-40F0-8F33-61CA23ACBB0F}">
      <dsp:nvSpPr>
        <dsp:cNvPr id="0" name=""/>
        <dsp:cNvSpPr/>
      </dsp:nvSpPr>
      <dsp:spPr>
        <a:xfrm>
          <a:off x="498848" y="755988"/>
          <a:ext cx="5237910" cy="5237910"/>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t" anchorCtr="0">
          <a:noAutofit/>
        </a:bodyPr>
        <a:lstStyle/>
        <a:p>
          <a:pPr marL="0" lvl="0" indent="0" algn="l" defTabSz="533400">
            <a:lnSpc>
              <a:spcPct val="90000"/>
            </a:lnSpc>
            <a:spcBef>
              <a:spcPct val="0"/>
            </a:spcBef>
            <a:spcAft>
              <a:spcPct val="35000"/>
            </a:spcAft>
            <a:buNone/>
          </a:pPr>
          <a:r>
            <a:rPr lang="en-US" sz="1200" b="1" i="1" kern="1200"/>
            <a:t>References</a:t>
          </a:r>
          <a:r>
            <a:rPr lang="en-US" sz="1200" b="1" kern="1200"/>
            <a:t> </a:t>
          </a:r>
          <a:endParaRPr lang="en-US" sz="1200" kern="1200"/>
        </a:p>
        <a:p>
          <a:pPr marL="57150" lvl="1" indent="-57150" algn="l" defTabSz="400050">
            <a:lnSpc>
              <a:spcPct val="90000"/>
            </a:lnSpc>
            <a:spcBef>
              <a:spcPct val="0"/>
            </a:spcBef>
            <a:spcAft>
              <a:spcPct val="15000"/>
            </a:spcAft>
            <a:buChar char="•"/>
          </a:pPr>
          <a:r>
            <a:rPr lang="en-US" sz="900" kern="1200"/>
            <a:t>Cavoto, E. (2020). </a:t>
          </a:r>
          <a:r>
            <a:rPr lang="en-US" sz="900" i="1" kern="1200"/>
            <a:t>80 Best Christmas Dinner Menu Ideas for a Festive Family Meal</a:t>
          </a:r>
          <a:r>
            <a:rPr lang="en-US" sz="900" kern="1200"/>
            <a:t>. [online] The Pioneer Woman. Available at: https://www.thepioneerwoman.com/food-cooking/meals-menus/g34197247/christmas-dinner-menu/ [Accessed 17 Nov. 2022].</a:t>
          </a:r>
        </a:p>
        <a:p>
          <a:pPr marL="57150" lvl="1" indent="-57150" algn="l" defTabSz="400050">
            <a:lnSpc>
              <a:spcPct val="90000"/>
            </a:lnSpc>
            <a:spcBef>
              <a:spcPct val="0"/>
            </a:spcBef>
            <a:spcAft>
              <a:spcPct val="15000"/>
            </a:spcAft>
            <a:buChar char="•"/>
          </a:pPr>
          <a:r>
            <a:rPr lang="en-US" sz="900" kern="1200"/>
            <a:t>Earley, B. (2020). </a:t>
          </a:r>
          <a:r>
            <a:rPr lang="en-US" sz="900" i="1" kern="1200"/>
            <a:t>72 Crowd-Pleasing Christmas Party Food Ideas to Serve for the Holidays</a:t>
          </a:r>
          <a:r>
            <a:rPr lang="en-US" sz="900" kern="1200"/>
            <a:t>. [online] Oprah Daily. Available at: https://www.oprahdaily.com/life/food/g33628278/christmas-party-food-ideas/?slide=1 [Accessed 17 Nov. 2022].</a:t>
          </a:r>
        </a:p>
        <a:p>
          <a:pPr marL="57150" lvl="1" indent="-57150" algn="l" defTabSz="400050">
            <a:lnSpc>
              <a:spcPct val="90000"/>
            </a:lnSpc>
            <a:spcBef>
              <a:spcPct val="0"/>
            </a:spcBef>
            <a:spcAft>
              <a:spcPct val="15000"/>
            </a:spcAft>
            <a:buChar char="•"/>
          </a:pPr>
          <a:r>
            <a:rPr lang="en-US" sz="900" kern="1200"/>
            <a:t>https://www.facebook.com/SouthernLiving (2022). </a:t>
          </a:r>
          <a:r>
            <a:rPr lang="en-US" sz="900" i="1" kern="1200"/>
            <a:t>11 Full Christmas Menus for Every Type of Celebration</a:t>
          </a:r>
          <a:r>
            <a:rPr lang="en-US" sz="900" kern="1200"/>
            <a:t>. [online] Southern Living. Available at: https://www.southernliving.com/food/holidays-occasions/holiday-dinner-party-menu [Accessed 17 Nov. 2022].</a:t>
          </a:r>
        </a:p>
        <a:p>
          <a:pPr marL="57150" lvl="1" indent="-57150" algn="l" defTabSz="400050">
            <a:lnSpc>
              <a:spcPct val="90000"/>
            </a:lnSpc>
            <a:spcBef>
              <a:spcPct val="0"/>
            </a:spcBef>
            <a:spcAft>
              <a:spcPct val="15000"/>
            </a:spcAft>
            <a:buChar char="•"/>
          </a:pPr>
          <a:r>
            <a:rPr lang="en-US" sz="900" kern="1200"/>
            <a:t>Lowder, C. (2018). </a:t>
          </a:r>
          <a:r>
            <a:rPr lang="en-US" sz="900" i="1" kern="1200"/>
            <a:t>Every Recipe You Could Possibly Want For Your Christmas Dinner</a:t>
          </a:r>
          <a:r>
            <a:rPr lang="en-US" sz="900" kern="1200"/>
            <a:t>. [online] Delish. Available at: https://www.delish.com/holiday-recipes/christmas/g2575/classic-dinner-recipes/ [Accessed 17 Nov. 2022].</a:t>
          </a:r>
        </a:p>
        <a:p>
          <a:pPr marL="57150" lvl="1" indent="-57150" algn="l" defTabSz="400050">
            <a:lnSpc>
              <a:spcPct val="90000"/>
            </a:lnSpc>
            <a:spcBef>
              <a:spcPct val="0"/>
            </a:spcBef>
            <a:spcAft>
              <a:spcPct val="15000"/>
            </a:spcAft>
            <a:buChar char="•"/>
          </a:pPr>
          <a:r>
            <a:rPr lang="en-US" sz="900" kern="1200"/>
            <a:t>Miller, B., MacAvoy, S. and Ballard, J. (2019). </a:t>
          </a:r>
          <a:r>
            <a:rPr lang="en-US" sz="900" i="1" kern="1200"/>
            <a:t>85 Best Christmas Dinner Ideas for the Most Festive Holiday Menu</a:t>
          </a:r>
          <a:r>
            <a:rPr lang="en-US" sz="900" kern="1200"/>
            <a:t>. [online] Good Housekeeping. Available at: https://www.goodhousekeeping.com/holidays/christmas-ideas/g29073023/easy-christmas-dinner-ideas/ [Accessed 17 Nov. 2022].</a:t>
          </a:r>
        </a:p>
        <a:p>
          <a:pPr marL="57150" lvl="1" indent="-57150" algn="l" defTabSz="400050">
            <a:lnSpc>
              <a:spcPct val="90000"/>
            </a:lnSpc>
            <a:spcBef>
              <a:spcPct val="0"/>
            </a:spcBef>
            <a:spcAft>
              <a:spcPct val="15000"/>
            </a:spcAft>
            <a:buChar char="•"/>
          </a:pPr>
          <a:r>
            <a:rPr lang="en-US" sz="900" kern="1200"/>
            <a:t>Nagi (2021). </a:t>
          </a:r>
          <a:r>
            <a:rPr lang="en-US" sz="900" i="1" kern="1200"/>
            <a:t>Christmas Recipes and Menus</a:t>
          </a:r>
          <a:r>
            <a:rPr lang="en-US" sz="900" kern="1200"/>
            <a:t>. [online] RecipeTin Eats. Available at: https://www.recipetineats.com/christmas-recipes/ [Accessed 17 Nov. 2022].</a:t>
          </a:r>
        </a:p>
      </dsp:txBody>
      <dsp:txXfrm>
        <a:off x="1371833" y="1628973"/>
        <a:ext cx="3491940" cy="3491940"/>
      </dsp:txXfrm>
    </dsp:sp>
    <dsp:sp modelId="{9225FE3A-C848-4175-9413-E2C6C1769432}">
      <dsp:nvSpPr>
        <dsp:cNvPr id="0" name=""/>
        <dsp:cNvSpPr/>
      </dsp:nvSpPr>
      <dsp:spPr>
        <a:xfrm>
          <a:off x="192597" y="431675"/>
          <a:ext cx="5886413" cy="5886413"/>
        </a:xfrm>
        <a:prstGeom prst="circularArrow">
          <a:avLst>
            <a:gd name="adj1" fmla="val 5085"/>
            <a:gd name="adj2" fmla="val 327528"/>
            <a:gd name="adj3" fmla="val 15848844"/>
            <a:gd name="adj4" fmla="val 16223628"/>
            <a:gd name="adj5" fmla="val 5932"/>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B24061-E3F7-4508-AEEB-8631DEA393E4}" type="datetimeFigureOut">
              <a:rPr lang="en-US" smtClean="0"/>
              <a:t>11/18/2022</a:t>
            </a:fld>
            <a:endParaRPr lang="en-US"/>
          </a:p>
        </p:txBody>
      </p:sp>
      <p:sp>
        <p:nvSpPr>
          <p:cNvPr id="4" name="Slide Image Placeholder 3"/>
          <p:cNvSpPr>
            <a:spLocks noGrp="1" noRot="1" noChangeAspect="1"/>
          </p:cNvSpPr>
          <p:nvPr>
            <p:ph type="sldImg" idx="2"/>
          </p:nvPr>
        </p:nvSpPr>
        <p:spPr>
          <a:xfrm>
            <a:off x="2336800" y="1143000"/>
            <a:ext cx="2184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F08471-56B4-4460-BD8D-BEF266786903}" type="slidenum">
              <a:rPr lang="en-US" smtClean="0"/>
              <a:t>‹#›</a:t>
            </a:fld>
            <a:endParaRPr lang="en-US"/>
          </a:p>
        </p:txBody>
      </p:sp>
    </p:spTree>
    <p:extLst>
      <p:ext uri="{BB962C8B-B14F-4D97-AF65-F5344CB8AC3E}">
        <p14:creationId xmlns:p14="http://schemas.microsoft.com/office/powerpoint/2010/main" val="40894031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67214" y="1749275"/>
            <a:ext cx="6428423" cy="3721230"/>
          </a:xfrm>
        </p:spPr>
        <p:txBody>
          <a:bodyPr anchor="b"/>
          <a:lstStyle>
            <a:lvl1pPr algn="ctr">
              <a:defRPr sz="4963"/>
            </a:lvl1pPr>
          </a:lstStyle>
          <a:p>
            <a:r>
              <a:rPr lang="en-US"/>
              <a:t>Click to edit Master title style</a:t>
            </a:r>
            <a:endParaRPr lang="en-US" dirty="0"/>
          </a:p>
        </p:txBody>
      </p:sp>
      <p:sp>
        <p:nvSpPr>
          <p:cNvPr id="3" name="Subtitle 2"/>
          <p:cNvSpPr>
            <a:spLocks noGrp="1"/>
          </p:cNvSpPr>
          <p:nvPr>
            <p:ph type="subTitle" idx="1"/>
          </p:nvPr>
        </p:nvSpPr>
        <p:spPr>
          <a:xfrm>
            <a:off x="945356" y="5614010"/>
            <a:ext cx="5672138" cy="2580613"/>
          </a:xfrm>
        </p:spPr>
        <p:txBody>
          <a:bodyPr/>
          <a:lstStyle>
            <a:lvl1pPr marL="0" indent="0" algn="ctr">
              <a:buNone/>
              <a:defRPr sz="1985"/>
            </a:lvl1pPr>
            <a:lvl2pPr marL="378150" indent="0" algn="ctr">
              <a:buNone/>
              <a:defRPr sz="1654"/>
            </a:lvl2pPr>
            <a:lvl3pPr marL="756300" indent="0" algn="ctr">
              <a:buNone/>
              <a:defRPr sz="1489"/>
            </a:lvl3pPr>
            <a:lvl4pPr marL="1134450" indent="0" algn="ctr">
              <a:buNone/>
              <a:defRPr sz="1323"/>
            </a:lvl4pPr>
            <a:lvl5pPr marL="1512600" indent="0" algn="ctr">
              <a:buNone/>
              <a:defRPr sz="1323"/>
            </a:lvl5pPr>
            <a:lvl6pPr marL="1890751" indent="0" algn="ctr">
              <a:buNone/>
              <a:defRPr sz="1323"/>
            </a:lvl6pPr>
            <a:lvl7pPr marL="2268901" indent="0" algn="ctr">
              <a:buNone/>
              <a:defRPr sz="1323"/>
            </a:lvl7pPr>
            <a:lvl8pPr marL="2647051" indent="0" algn="ctr">
              <a:buNone/>
              <a:defRPr sz="1323"/>
            </a:lvl8pPr>
            <a:lvl9pPr marL="3025201" indent="0" algn="ctr">
              <a:buNone/>
              <a:defRPr sz="1323"/>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E3FBE88-4CBD-4C82-84BB-6606D8D92915}" type="datetimeFigureOut">
              <a:rPr lang="en-US" smtClean="0"/>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BBF4C8-1FDB-4454-803C-CF4DEA15B150}" type="slidenum">
              <a:rPr lang="en-US" smtClean="0"/>
              <a:t>‹#›</a:t>
            </a:fld>
            <a:endParaRPr lang="en-US"/>
          </a:p>
        </p:txBody>
      </p:sp>
    </p:spTree>
    <p:extLst>
      <p:ext uri="{BB962C8B-B14F-4D97-AF65-F5344CB8AC3E}">
        <p14:creationId xmlns:p14="http://schemas.microsoft.com/office/powerpoint/2010/main" val="4902642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3FBE88-4CBD-4C82-84BB-6606D8D92915}" type="datetimeFigureOut">
              <a:rPr lang="en-US" smtClean="0"/>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BBF4C8-1FDB-4454-803C-CF4DEA15B150}" type="slidenum">
              <a:rPr lang="en-US" smtClean="0"/>
              <a:t>‹#›</a:t>
            </a:fld>
            <a:endParaRPr lang="en-US"/>
          </a:p>
        </p:txBody>
      </p:sp>
    </p:spTree>
    <p:extLst>
      <p:ext uri="{BB962C8B-B14F-4D97-AF65-F5344CB8AC3E}">
        <p14:creationId xmlns:p14="http://schemas.microsoft.com/office/powerpoint/2010/main" val="40046934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16007" y="2664740"/>
            <a:ext cx="6522958" cy="4446176"/>
          </a:xfrm>
        </p:spPr>
        <p:txBody>
          <a:bodyPr anchor="b"/>
          <a:lstStyle>
            <a:lvl1pPr>
              <a:defRPr sz="4963"/>
            </a:lvl1pPr>
          </a:lstStyle>
          <a:p>
            <a:r>
              <a:rPr lang="en-US"/>
              <a:t>Click to edit Master title style</a:t>
            </a:r>
            <a:endParaRPr lang="en-US" dirty="0"/>
          </a:p>
        </p:txBody>
      </p:sp>
      <p:sp>
        <p:nvSpPr>
          <p:cNvPr id="3" name="Text Placeholder 2"/>
          <p:cNvSpPr>
            <a:spLocks noGrp="1"/>
          </p:cNvSpPr>
          <p:nvPr>
            <p:ph type="body" idx="1"/>
          </p:nvPr>
        </p:nvSpPr>
        <p:spPr>
          <a:xfrm>
            <a:off x="516007" y="7152978"/>
            <a:ext cx="6522958" cy="2338139"/>
          </a:xfrm>
        </p:spPr>
        <p:txBody>
          <a:bodyPr/>
          <a:lstStyle>
            <a:lvl1pPr marL="0" indent="0">
              <a:buNone/>
              <a:defRPr sz="1985">
                <a:solidFill>
                  <a:schemeClr val="tx1"/>
                </a:solidFill>
              </a:defRPr>
            </a:lvl1pPr>
            <a:lvl2pPr marL="378150" indent="0">
              <a:buNone/>
              <a:defRPr sz="1654">
                <a:solidFill>
                  <a:schemeClr val="tx1">
                    <a:tint val="75000"/>
                  </a:schemeClr>
                </a:solidFill>
              </a:defRPr>
            </a:lvl2pPr>
            <a:lvl3pPr marL="756300" indent="0">
              <a:buNone/>
              <a:defRPr sz="1489">
                <a:solidFill>
                  <a:schemeClr val="tx1">
                    <a:tint val="75000"/>
                  </a:schemeClr>
                </a:solidFill>
              </a:defRPr>
            </a:lvl3pPr>
            <a:lvl4pPr marL="1134450" indent="0">
              <a:buNone/>
              <a:defRPr sz="1323">
                <a:solidFill>
                  <a:schemeClr val="tx1">
                    <a:tint val="75000"/>
                  </a:schemeClr>
                </a:solidFill>
              </a:defRPr>
            </a:lvl4pPr>
            <a:lvl5pPr marL="1512600" indent="0">
              <a:buNone/>
              <a:defRPr sz="1323">
                <a:solidFill>
                  <a:schemeClr val="tx1">
                    <a:tint val="75000"/>
                  </a:schemeClr>
                </a:solidFill>
              </a:defRPr>
            </a:lvl5pPr>
            <a:lvl6pPr marL="1890751" indent="0">
              <a:buNone/>
              <a:defRPr sz="1323">
                <a:solidFill>
                  <a:schemeClr val="tx1">
                    <a:tint val="75000"/>
                  </a:schemeClr>
                </a:solidFill>
              </a:defRPr>
            </a:lvl6pPr>
            <a:lvl7pPr marL="2268901" indent="0">
              <a:buNone/>
              <a:defRPr sz="1323">
                <a:solidFill>
                  <a:schemeClr val="tx1">
                    <a:tint val="75000"/>
                  </a:schemeClr>
                </a:solidFill>
              </a:defRPr>
            </a:lvl7pPr>
            <a:lvl8pPr marL="2647051" indent="0">
              <a:buNone/>
              <a:defRPr sz="1323">
                <a:solidFill>
                  <a:schemeClr val="tx1">
                    <a:tint val="75000"/>
                  </a:schemeClr>
                </a:solidFill>
              </a:defRPr>
            </a:lvl8pPr>
            <a:lvl9pPr marL="3025201" indent="0">
              <a:buNone/>
              <a:defRPr sz="132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E3FBE88-4CBD-4C82-84BB-6606D8D92915}" type="datetimeFigureOut">
              <a:rPr lang="en-US" smtClean="0"/>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BBF4C8-1FDB-4454-803C-CF4DEA15B150}" type="slidenum">
              <a:rPr lang="en-US" smtClean="0"/>
              <a:t>‹#›</a:t>
            </a:fld>
            <a:endParaRPr lang="en-US"/>
          </a:p>
        </p:txBody>
      </p:sp>
    </p:spTree>
    <p:extLst>
      <p:ext uri="{BB962C8B-B14F-4D97-AF65-F5344CB8AC3E}">
        <p14:creationId xmlns:p14="http://schemas.microsoft.com/office/powerpoint/2010/main" val="27146774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19946" y="2845355"/>
            <a:ext cx="3214211" cy="678184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28693" y="2845355"/>
            <a:ext cx="3214211" cy="678184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E3FBE88-4CBD-4C82-84BB-6606D8D92915}" type="datetimeFigureOut">
              <a:rPr lang="en-US" smtClean="0"/>
              <a:t>11/18/2022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FBBF4C8-1FDB-4454-803C-CF4DEA15B150}" type="slidenum">
              <a:rPr lang="en-US" smtClean="0"/>
              <a:t>‹#›</a:t>
            </a:fld>
            <a:endParaRPr lang="en-US"/>
          </a:p>
        </p:txBody>
      </p:sp>
    </p:spTree>
    <p:extLst>
      <p:ext uri="{BB962C8B-B14F-4D97-AF65-F5344CB8AC3E}">
        <p14:creationId xmlns:p14="http://schemas.microsoft.com/office/powerpoint/2010/main" val="9993992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20931" y="569073"/>
            <a:ext cx="6522958" cy="2065976"/>
          </a:xfrm>
        </p:spPr>
        <p:txBody>
          <a:bodyPr/>
          <a:lstStyle/>
          <a:p>
            <a:r>
              <a:rPr lang="en-US"/>
              <a:t>Click to edit Master title style</a:t>
            </a:r>
            <a:endParaRPr lang="en-US" dirty="0"/>
          </a:p>
        </p:txBody>
      </p:sp>
      <p:sp>
        <p:nvSpPr>
          <p:cNvPr id="3" name="Text Placeholder 2"/>
          <p:cNvSpPr>
            <a:spLocks noGrp="1"/>
          </p:cNvSpPr>
          <p:nvPr>
            <p:ph type="body" idx="1"/>
          </p:nvPr>
        </p:nvSpPr>
        <p:spPr>
          <a:xfrm>
            <a:off x="520932" y="2620202"/>
            <a:ext cx="3199440" cy="1284120"/>
          </a:xfrm>
        </p:spPr>
        <p:txBody>
          <a:bodyPr anchor="b"/>
          <a:lstStyle>
            <a:lvl1pPr marL="0" indent="0">
              <a:buNone/>
              <a:defRPr sz="1985" b="1"/>
            </a:lvl1pPr>
            <a:lvl2pPr marL="378150" indent="0">
              <a:buNone/>
              <a:defRPr sz="1654" b="1"/>
            </a:lvl2pPr>
            <a:lvl3pPr marL="756300" indent="0">
              <a:buNone/>
              <a:defRPr sz="1489" b="1"/>
            </a:lvl3pPr>
            <a:lvl4pPr marL="1134450" indent="0">
              <a:buNone/>
              <a:defRPr sz="1323" b="1"/>
            </a:lvl4pPr>
            <a:lvl5pPr marL="1512600" indent="0">
              <a:buNone/>
              <a:defRPr sz="1323" b="1"/>
            </a:lvl5pPr>
            <a:lvl6pPr marL="1890751" indent="0">
              <a:buNone/>
              <a:defRPr sz="1323" b="1"/>
            </a:lvl6pPr>
            <a:lvl7pPr marL="2268901" indent="0">
              <a:buNone/>
              <a:defRPr sz="1323" b="1"/>
            </a:lvl7pPr>
            <a:lvl8pPr marL="2647051" indent="0">
              <a:buNone/>
              <a:defRPr sz="1323" b="1"/>
            </a:lvl8pPr>
            <a:lvl9pPr marL="3025201" indent="0">
              <a:buNone/>
              <a:defRPr sz="1323" b="1"/>
            </a:lvl9pPr>
          </a:lstStyle>
          <a:p>
            <a:pPr lvl="0"/>
            <a:r>
              <a:rPr lang="en-US"/>
              <a:t>Click to edit Master text styles</a:t>
            </a:r>
          </a:p>
        </p:txBody>
      </p:sp>
      <p:sp>
        <p:nvSpPr>
          <p:cNvPr id="4" name="Content Placeholder 3"/>
          <p:cNvSpPr>
            <a:spLocks noGrp="1"/>
          </p:cNvSpPr>
          <p:nvPr>
            <p:ph sz="half" idx="2"/>
          </p:nvPr>
        </p:nvSpPr>
        <p:spPr>
          <a:xfrm>
            <a:off x="520932" y="3904322"/>
            <a:ext cx="3199440" cy="574266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28693" y="2620202"/>
            <a:ext cx="3215196" cy="1284120"/>
          </a:xfrm>
        </p:spPr>
        <p:txBody>
          <a:bodyPr anchor="b"/>
          <a:lstStyle>
            <a:lvl1pPr marL="0" indent="0">
              <a:buNone/>
              <a:defRPr sz="1985" b="1"/>
            </a:lvl1pPr>
            <a:lvl2pPr marL="378150" indent="0">
              <a:buNone/>
              <a:defRPr sz="1654" b="1"/>
            </a:lvl2pPr>
            <a:lvl3pPr marL="756300" indent="0">
              <a:buNone/>
              <a:defRPr sz="1489" b="1"/>
            </a:lvl3pPr>
            <a:lvl4pPr marL="1134450" indent="0">
              <a:buNone/>
              <a:defRPr sz="1323" b="1"/>
            </a:lvl4pPr>
            <a:lvl5pPr marL="1512600" indent="0">
              <a:buNone/>
              <a:defRPr sz="1323" b="1"/>
            </a:lvl5pPr>
            <a:lvl6pPr marL="1890751" indent="0">
              <a:buNone/>
              <a:defRPr sz="1323" b="1"/>
            </a:lvl6pPr>
            <a:lvl7pPr marL="2268901" indent="0">
              <a:buNone/>
              <a:defRPr sz="1323" b="1"/>
            </a:lvl7pPr>
            <a:lvl8pPr marL="2647051" indent="0">
              <a:buNone/>
              <a:defRPr sz="1323" b="1"/>
            </a:lvl8pPr>
            <a:lvl9pPr marL="3025201" indent="0">
              <a:buNone/>
              <a:defRPr sz="1323" b="1"/>
            </a:lvl9pPr>
          </a:lstStyle>
          <a:p>
            <a:pPr lvl="0"/>
            <a:r>
              <a:rPr lang="en-US"/>
              <a:t>Click to edit Master text styles</a:t>
            </a:r>
          </a:p>
        </p:txBody>
      </p:sp>
      <p:sp>
        <p:nvSpPr>
          <p:cNvPr id="6" name="Content Placeholder 5"/>
          <p:cNvSpPr>
            <a:spLocks noGrp="1"/>
          </p:cNvSpPr>
          <p:nvPr>
            <p:ph sz="quarter" idx="4"/>
          </p:nvPr>
        </p:nvSpPr>
        <p:spPr>
          <a:xfrm>
            <a:off x="3828693" y="3904322"/>
            <a:ext cx="3215196" cy="574266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E3FBE88-4CBD-4C82-84BB-6606D8D92915}" type="datetimeFigureOut">
              <a:rPr lang="en-US" smtClean="0"/>
              <a:t>11/18/2022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FBBF4C8-1FDB-4454-803C-CF4DEA15B150}" type="slidenum">
              <a:rPr lang="en-US" smtClean="0"/>
              <a:t>‹#›</a:t>
            </a:fld>
            <a:endParaRPr lang="en-US"/>
          </a:p>
        </p:txBody>
      </p:sp>
    </p:spTree>
    <p:extLst>
      <p:ext uri="{BB962C8B-B14F-4D97-AF65-F5344CB8AC3E}">
        <p14:creationId xmlns:p14="http://schemas.microsoft.com/office/powerpoint/2010/main" val="15629554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E3FBE88-4CBD-4C82-84BB-6606D8D92915}" type="datetimeFigureOut">
              <a:rPr lang="en-US" smtClean="0"/>
              <a:t>11/18/2022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FBBF4C8-1FDB-4454-803C-CF4DEA15B150}" type="slidenum">
              <a:rPr lang="en-US" smtClean="0"/>
              <a:t>‹#›</a:t>
            </a:fld>
            <a:endParaRPr lang="en-US"/>
          </a:p>
        </p:txBody>
      </p:sp>
    </p:spTree>
    <p:extLst>
      <p:ext uri="{BB962C8B-B14F-4D97-AF65-F5344CB8AC3E}">
        <p14:creationId xmlns:p14="http://schemas.microsoft.com/office/powerpoint/2010/main" val="29315946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3FBE88-4CBD-4C82-84BB-6606D8D92915}" type="datetimeFigureOut">
              <a:rPr lang="en-US" smtClean="0"/>
              <a:t>11/18/2022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FBBF4C8-1FDB-4454-803C-CF4DEA15B150}" type="slidenum">
              <a:rPr lang="en-US" smtClean="0"/>
              <a:t>‹#›</a:t>
            </a:fld>
            <a:endParaRPr lang="en-US"/>
          </a:p>
        </p:txBody>
      </p:sp>
    </p:spTree>
    <p:extLst>
      <p:ext uri="{BB962C8B-B14F-4D97-AF65-F5344CB8AC3E}">
        <p14:creationId xmlns:p14="http://schemas.microsoft.com/office/powerpoint/2010/main" val="26532079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20931" y="712576"/>
            <a:ext cx="2439216" cy="2494016"/>
          </a:xfrm>
        </p:spPr>
        <p:txBody>
          <a:bodyPr anchor="b"/>
          <a:lstStyle>
            <a:lvl1pPr>
              <a:defRPr sz="2647"/>
            </a:lvl1pPr>
          </a:lstStyle>
          <a:p>
            <a:r>
              <a:rPr lang="en-US"/>
              <a:t>Click to edit Master title style</a:t>
            </a:r>
            <a:endParaRPr lang="en-US" dirty="0"/>
          </a:p>
        </p:txBody>
      </p:sp>
      <p:sp>
        <p:nvSpPr>
          <p:cNvPr id="3" name="Content Placeholder 2"/>
          <p:cNvSpPr>
            <a:spLocks noGrp="1"/>
          </p:cNvSpPr>
          <p:nvPr>
            <p:ph idx="1"/>
          </p:nvPr>
        </p:nvSpPr>
        <p:spPr>
          <a:xfrm>
            <a:off x="3215196" y="1538968"/>
            <a:ext cx="3828693" cy="7595861"/>
          </a:xfrm>
        </p:spPr>
        <p:txBody>
          <a:bodyPr/>
          <a:lstStyle>
            <a:lvl1pPr>
              <a:defRPr sz="2647"/>
            </a:lvl1pPr>
            <a:lvl2pPr>
              <a:defRPr sz="2316"/>
            </a:lvl2pPr>
            <a:lvl3pPr>
              <a:defRPr sz="1985"/>
            </a:lvl3pPr>
            <a:lvl4pPr>
              <a:defRPr sz="1654"/>
            </a:lvl4pPr>
            <a:lvl5pPr>
              <a:defRPr sz="1654"/>
            </a:lvl5pPr>
            <a:lvl6pPr>
              <a:defRPr sz="1654"/>
            </a:lvl6pPr>
            <a:lvl7pPr>
              <a:defRPr sz="1654"/>
            </a:lvl7pPr>
            <a:lvl8pPr>
              <a:defRPr sz="1654"/>
            </a:lvl8pPr>
            <a:lvl9pPr>
              <a:defRPr sz="165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20931" y="3206592"/>
            <a:ext cx="2439216" cy="5940607"/>
          </a:xfrm>
        </p:spPr>
        <p:txBody>
          <a:bodyPr/>
          <a:lstStyle>
            <a:lvl1pPr marL="0" indent="0">
              <a:buNone/>
              <a:defRPr sz="1323"/>
            </a:lvl1pPr>
            <a:lvl2pPr marL="378150" indent="0">
              <a:buNone/>
              <a:defRPr sz="1158"/>
            </a:lvl2pPr>
            <a:lvl3pPr marL="756300" indent="0">
              <a:buNone/>
              <a:defRPr sz="993"/>
            </a:lvl3pPr>
            <a:lvl4pPr marL="1134450" indent="0">
              <a:buNone/>
              <a:defRPr sz="827"/>
            </a:lvl4pPr>
            <a:lvl5pPr marL="1512600" indent="0">
              <a:buNone/>
              <a:defRPr sz="827"/>
            </a:lvl5pPr>
            <a:lvl6pPr marL="1890751" indent="0">
              <a:buNone/>
              <a:defRPr sz="827"/>
            </a:lvl6pPr>
            <a:lvl7pPr marL="2268901" indent="0">
              <a:buNone/>
              <a:defRPr sz="827"/>
            </a:lvl7pPr>
            <a:lvl8pPr marL="2647051" indent="0">
              <a:buNone/>
              <a:defRPr sz="827"/>
            </a:lvl8pPr>
            <a:lvl9pPr marL="3025201" indent="0">
              <a:buNone/>
              <a:defRPr sz="827"/>
            </a:lvl9pPr>
          </a:lstStyle>
          <a:p>
            <a:pPr lvl="0"/>
            <a:r>
              <a:rPr lang="en-US"/>
              <a:t>Click to edit Master text styles</a:t>
            </a:r>
          </a:p>
        </p:txBody>
      </p:sp>
      <p:sp>
        <p:nvSpPr>
          <p:cNvPr id="5" name="Date Placeholder 4"/>
          <p:cNvSpPr>
            <a:spLocks noGrp="1"/>
          </p:cNvSpPr>
          <p:nvPr>
            <p:ph type="dt" sz="half" idx="10"/>
          </p:nvPr>
        </p:nvSpPr>
        <p:spPr/>
        <p:txBody>
          <a:bodyPr/>
          <a:lstStyle/>
          <a:p>
            <a:fld id="{2E3FBE88-4CBD-4C82-84BB-6606D8D92915}" type="datetimeFigureOut">
              <a:rPr lang="en-US" smtClean="0"/>
              <a:t>11/18/2022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FBBF4C8-1FDB-4454-803C-CF4DEA15B150}" type="slidenum">
              <a:rPr lang="en-US" smtClean="0"/>
              <a:t>‹#›</a:t>
            </a:fld>
            <a:endParaRPr lang="en-US"/>
          </a:p>
        </p:txBody>
      </p:sp>
    </p:spTree>
    <p:extLst>
      <p:ext uri="{BB962C8B-B14F-4D97-AF65-F5344CB8AC3E}">
        <p14:creationId xmlns:p14="http://schemas.microsoft.com/office/powerpoint/2010/main" val="24305899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20931" y="712576"/>
            <a:ext cx="2439216" cy="2494016"/>
          </a:xfrm>
        </p:spPr>
        <p:txBody>
          <a:bodyPr anchor="b"/>
          <a:lstStyle>
            <a:lvl1pPr>
              <a:defRPr sz="2647"/>
            </a:lvl1pPr>
          </a:lstStyle>
          <a:p>
            <a:r>
              <a:rPr lang="en-US"/>
              <a:t>Click to edit Master title style</a:t>
            </a:r>
            <a:endParaRPr lang="en-US" dirty="0"/>
          </a:p>
        </p:txBody>
      </p:sp>
      <p:sp>
        <p:nvSpPr>
          <p:cNvPr id="3" name="Picture Placeholder 2"/>
          <p:cNvSpPr>
            <a:spLocks noGrp="1" noChangeAspect="1"/>
          </p:cNvSpPr>
          <p:nvPr>
            <p:ph type="pic" idx="1"/>
          </p:nvPr>
        </p:nvSpPr>
        <p:spPr>
          <a:xfrm>
            <a:off x="3215196" y="1538968"/>
            <a:ext cx="3828693" cy="7595861"/>
          </a:xfrm>
        </p:spPr>
        <p:txBody>
          <a:bodyPr anchor="t"/>
          <a:lstStyle>
            <a:lvl1pPr marL="0" indent="0">
              <a:buNone/>
              <a:defRPr sz="2647"/>
            </a:lvl1pPr>
            <a:lvl2pPr marL="378150" indent="0">
              <a:buNone/>
              <a:defRPr sz="2316"/>
            </a:lvl2pPr>
            <a:lvl3pPr marL="756300" indent="0">
              <a:buNone/>
              <a:defRPr sz="1985"/>
            </a:lvl3pPr>
            <a:lvl4pPr marL="1134450" indent="0">
              <a:buNone/>
              <a:defRPr sz="1654"/>
            </a:lvl4pPr>
            <a:lvl5pPr marL="1512600" indent="0">
              <a:buNone/>
              <a:defRPr sz="1654"/>
            </a:lvl5pPr>
            <a:lvl6pPr marL="1890751" indent="0">
              <a:buNone/>
              <a:defRPr sz="1654"/>
            </a:lvl6pPr>
            <a:lvl7pPr marL="2268901" indent="0">
              <a:buNone/>
              <a:defRPr sz="1654"/>
            </a:lvl7pPr>
            <a:lvl8pPr marL="2647051" indent="0">
              <a:buNone/>
              <a:defRPr sz="1654"/>
            </a:lvl8pPr>
            <a:lvl9pPr marL="3025201" indent="0">
              <a:buNone/>
              <a:defRPr sz="1654"/>
            </a:lvl9pPr>
          </a:lstStyle>
          <a:p>
            <a:r>
              <a:rPr lang="en-US"/>
              <a:t>Click icon to add picture</a:t>
            </a:r>
            <a:endParaRPr lang="en-US" dirty="0"/>
          </a:p>
        </p:txBody>
      </p:sp>
      <p:sp>
        <p:nvSpPr>
          <p:cNvPr id="4" name="Text Placeholder 3"/>
          <p:cNvSpPr>
            <a:spLocks noGrp="1"/>
          </p:cNvSpPr>
          <p:nvPr>
            <p:ph type="body" sz="half" idx="2"/>
          </p:nvPr>
        </p:nvSpPr>
        <p:spPr>
          <a:xfrm>
            <a:off x="520931" y="3206592"/>
            <a:ext cx="2439216" cy="5940607"/>
          </a:xfrm>
        </p:spPr>
        <p:txBody>
          <a:bodyPr/>
          <a:lstStyle>
            <a:lvl1pPr marL="0" indent="0">
              <a:buNone/>
              <a:defRPr sz="1323"/>
            </a:lvl1pPr>
            <a:lvl2pPr marL="378150" indent="0">
              <a:buNone/>
              <a:defRPr sz="1158"/>
            </a:lvl2pPr>
            <a:lvl3pPr marL="756300" indent="0">
              <a:buNone/>
              <a:defRPr sz="993"/>
            </a:lvl3pPr>
            <a:lvl4pPr marL="1134450" indent="0">
              <a:buNone/>
              <a:defRPr sz="827"/>
            </a:lvl4pPr>
            <a:lvl5pPr marL="1512600" indent="0">
              <a:buNone/>
              <a:defRPr sz="827"/>
            </a:lvl5pPr>
            <a:lvl6pPr marL="1890751" indent="0">
              <a:buNone/>
              <a:defRPr sz="827"/>
            </a:lvl6pPr>
            <a:lvl7pPr marL="2268901" indent="0">
              <a:buNone/>
              <a:defRPr sz="827"/>
            </a:lvl7pPr>
            <a:lvl8pPr marL="2647051" indent="0">
              <a:buNone/>
              <a:defRPr sz="827"/>
            </a:lvl8pPr>
            <a:lvl9pPr marL="3025201" indent="0">
              <a:buNone/>
              <a:defRPr sz="827"/>
            </a:lvl9pPr>
          </a:lstStyle>
          <a:p>
            <a:pPr lvl="0"/>
            <a:r>
              <a:rPr lang="en-US"/>
              <a:t>Click to edit Master text styles</a:t>
            </a:r>
          </a:p>
        </p:txBody>
      </p:sp>
      <p:sp>
        <p:nvSpPr>
          <p:cNvPr id="5" name="Date Placeholder 4"/>
          <p:cNvSpPr>
            <a:spLocks noGrp="1"/>
          </p:cNvSpPr>
          <p:nvPr>
            <p:ph type="dt" sz="half" idx="10"/>
          </p:nvPr>
        </p:nvSpPr>
        <p:spPr/>
        <p:txBody>
          <a:bodyPr/>
          <a:lstStyle/>
          <a:p>
            <a:fld id="{2E3FBE88-4CBD-4C82-84BB-6606D8D92915}" type="datetimeFigureOut">
              <a:rPr lang="en-US" smtClean="0"/>
              <a:t>11/18/2022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FBBF4C8-1FDB-4454-803C-CF4DEA15B150}" type="slidenum">
              <a:rPr lang="en-US" smtClean="0"/>
              <a:t>‹#›</a:t>
            </a:fld>
            <a:endParaRPr lang="en-US"/>
          </a:p>
        </p:txBody>
      </p:sp>
    </p:spTree>
    <p:extLst>
      <p:ext uri="{BB962C8B-B14F-4D97-AF65-F5344CB8AC3E}">
        <p14:creationId xmlns:p14="http://schemas.microsoft.com/office/powerpoint/2010/main" val="21716774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3FBE88-4CBD-4C82-84BB-6606D8D92915}" type="datetimeFigureOut">
              <a:rPr lang="en-US" smtClean="0"/>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BBF4C8-1FDB-4454-803C-CF4DEA15B150}" type="slidenum">
              <a:rPr lang="en-US" smtClean="0"/>
              <a:t>‹#›</a:t>
            </a:fld>
            <a:endParaRPr lang="en-US"/>
          </a:p>
        </p:txBody>
      </p:sp>
    </p:spTree>
    <p:extLst>
      <p:ext uri="{BB962C8B-B14F-4D97-AF65-F5344CB8AC3E}">
        <p14:creationId xmlns:p14="http://schemas.microsoft.com/office/powerpoint/2010/main" val="39852590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412165" y="569071"/>
            <a:ext cx="1630740" cy="905812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19946" y="569071"/>
            <a:ext cx="4797683" cy="905812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3FBE88-4CBD-4C82-84BB-6606D8D92915}" type="datetimeFigureOut">
              <a:rPr lang="en-US" smtClean="0"/>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BBF4C8-1FDB-4454-803C-CF4DEA15B150}" type="slidenum">
              <a:rPr lang="en-US" smtClean="0"/>
              <a:t>‹#›</a:t>
            </a:fld>
            <a:endParaRPr lang="en-US"/>
          </a:p>
        </p:txBody>
      </p:sp>
    </p:spTree>
    <p:extLst>
      <p:ext uri="{BB962C8B-B14F-4D97-AF65-F5344CB8AC3E}">
        <p14:creationId xmlns:p14="http://schemas.microsoft.com/office/powerpoint/2010/main" val="13084438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19946" y="569073"/>
            <a:ext cx="6522958" cy="206597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19946" y="2845355"/>
            <a:ext cx="6522958" cy="678184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19946" y="9906786"/>
            <a:ext cx="1701641" cy="569071"/>
          </a:xfrm>
          <a:prstGeom prst="rect">
            <a:avLst/>
          </a:prstGeom>
        </p:spPr>
        <p:txBody>
          <a:bodyPr vert="horz" lIns="91440" tIns="45720" rIns="91440" bIns="45720" rtlCol="0" anchor="ctr"/>
          <a:lstStyle>
            <a:lvl1pPr algn="l">
              <a:defRPr sz="993">
                <a:solidFill>
                  <a:schemeClr val="tx1">
                    <a:tint val="75000"/>
                  </a:schemeClr>
                </a:solidFill>
              </a:defRPr>
            </a:lvl1pPr>
          </a:lstStyle>
          <a:p>
            <a:fld id="{2E3FBE88-4CBD-4C82-84BB-6606D8D92915}" type="datetimeFigureOut">
              <a:rPr lang="en-US" smtClean="0"/>
              <a:t>11/18/2022</a:t>
            </a:fld>
            <a:endParaRPr lang="en-US"/>
          </a:p>
        </p:txBody>
      </p:sp>
      <p:sp>
        <p:nvSpPr>
          <p:cNvPr id="5" name="Footer Placeholder 4"/>
          <p:cNvSpPr>
            <a:spLocks noGrp="1"/>
          </p:cNvSpPr>
          <p:nvPr>
            <p:ph type="ftr" sz="quarter" idx="3"/>
          </p:nvPr>
        </p:nvSpPr>
        <p:spPr>
          <a:xfrm>
            <a:off x="2505194" y="9906786"/>
            <a:ext cx="2552462" cy="569071"/>
          </a:xfrm>
          <a:prstGeom prst="rect">
            <a:avLst/>
          </a:prstGeom>
        </p:spPr>
        <p:txBody>
          <a:bodyPr vert="horz" lIns="91440" tIns="45720" rIns="91440" bIns="45720" rtlCol="0" anchor="ctr"/>
          <a:lstStyle>
            <a:lvl1pPr algn="ctr">
              <a:defRPr sz="993">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5341263" y="9906786"/>
            <a:ext cx="1701641" cy="569071"/>
          </a:xfrm>
          <a:prstGeom prst="rect">
            <a:avLst/>
          </a:prstGeom>
        </p:spPr>
        <p:txBody>
          <a:bodyPr vert="horz" lIns="91440" tIns="45720" rIns="91440" bIns="45720" rtlCol="0" anchor="ctr"/>
          <a:lstStyle>
            <a:lvl1pPr algn="r">
              <a:defRPr sz="993">
                <a:solidFill>
                  <a:schemeClr val="tx1">
                    <a:tint val="75000"/>
                  </a:schemeClr>
                </a:solidFill>
              </a:defRPr>
            </a:lvl1pPr>
          </a:lstStyle>
          <a:p>
            <a:fld id="{EFBBF4C8-1FDB-4454-803C-CF4DEA15B150}" type="slidenum">
              <a:rPr lang="en-US" smtClean="0"/>
              <a:t>‹#›</a:t>
            </a:fld>
            <a:endParaRPr lang="en-US"/>
          </a:p>
        </p:txBody>
      </p:sp>
    </p:spTree>
    <p:extLst>
      <p:ext uri="{BB962C8B-B14F-4D97-AF65-F5344CB8AC3E}">
        <p14:creationId xmlns:p14="http://schemas.microsoft.com/office/powerpoint/2010/main" val="375040608"/>
      </p:ext>
    </p:extLst>
  </p:cSld>
  <p:clrMap bg1="dk1" tx1="lt1" bg2="dk2" tx2="lt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xStyles>
    <p:titleStyle>
      <a:lvl1pPr algn="l" defTabSz="756300" rtl="0" eaLnBrk="1" latinLnBrk="0" hangingPunct="1">
        <a:lnSpc>
          <a:spcPct val="90000"/>
        </a:lnSpc>
        <a:spcBef>
          <a:spcPct val="0"/>
        </a:spcBef>
        <a:buNone/>
        <a:defRPr sz="3639" kern="1200">
          <a:solidFill>
            <a:schemeClr val="tx1"/>
          </a:solidFill>
          <a:latin typeface="+mj-lt"/>
          <a:ea typeface="+mj-ea"/>
          <a:cs typeface="+mj-cs"/>
        </a:defRPr>
      </a:lvl1pPr>
    </p:titleStyle>
    <p:bodyStyle>
      <a:lvl1pPr marL="189075" indent="-189075" algn="l" defTabSz="756300" rtl="0" eaLnBrk="1" latinLnBrk="0" hangingPunct="1">
        <a:lnSpc>
          <a:spcPct val="90000"/>
        </a:lnSpc>
        <a:spcBef>
          <a:spcPts val="827"/>
        </a:spcBef>
        <a:buFont typeface="Arial" panose="020B0604020202020204" pitchFamily="34" charset="0"/>
        <a:buChar char="•"/>
        <a:defRPr sz="2316" kern="1200">
          <a:solidFill>
            <a:schemeClr val="tx1"/>
          </a:solidFill>
          <a:latin typeface="+mn-lt"/>
          <a:ea typeface="+mn-ea"/>
          <a:cs typeface="+mn-cs"/>
        </a:defRPr>
      </a:lvl1pPr>
      <a:lvl2pPr marL="567225" indent="-189075" algn="l" defTabSz="756300" rtl="0" eaLnBrk="1" latinLnBrk="0" hangingPunct="1">
        <a:lnSpc>
          <a:spcPct val="90000"/>
        </a:lnSpc>
        <a:spcBef>
          <a:spcPts val="414"/>
        </a:spcBef>
        <a:buFont typeface="Arial" panose="020B0604020202020204" pitchFamily="34" charset="0"/>
        <a:buChar char="•"/>
        <a:defRPr sz="1985" kern="1200">
          <a:solidFill>
            <a:schemeClr val="tx1"/>
          </a:solidFill>
          <a:latin typeface="+mn-lt"/>
          <a:ea typeface="+mn-ea"/>
          <a:cs typeface="+mn-cs"/>
        </a:defRPr>
      </a:lvl2pPr>
      <a:lvl3pPr marL="945375" indent="-189075" algn="l" defTabSz="756300" rtl="0" eaLnBrk="1" latinLnBrk="0" hangingPunct="1">
        <a:lnSpc>
          <a:spcPct val="90000"/>
        </a:lnSpc>
        <a:spcBef>
          <a:spcPts val="414"/>
        </a:spcBef>
        <a:buFont typeface="Arial" panose="020B0604020202020204" pitchFamily="34" charset="0"/>
        <a:buChar char="•"/>
        <a:defRPr sz="1654" kern="1200">
          <a:solidFill>
            <a:schemeClr val="tx1"/>
          </a:solidFill>
          <a:latin typeface="+mn-lt"/>
          <a:ea typeface="+mn-ea"/>
          <a:cs typeface="+mn-cs"/>
        </a:defRPr>
      </a:lvl3pPr>
      <a:lvl4pPr marL="1323525" indent="-189075" algn="l" defTabSz="756300" rtl="0" eaLnBrk="1" latinLnBrk="0" hangingPunct="1">
        <a:lnSpc>
          <a:spcPct val="90000"/>
        </a:lnSpc>
        <a:spcBef>
          <a:spcPts val="414"/>
        </a:spcBef>
        <a:buFont typeface="Arial" panose="020B0604020202020204" pitchFamily="34" charset="0"/>
        <a:buChar char="•"/>
        <a:defRPr sz="1489" kern="1200">
          <a:solidFill>
            <a:schemeClr val="tx1"/>
          </a:solidFill>
          <a:latin typeface="+mn-lt"/>
          <a:ea typeface="+mn-ea"/>
          <a:cs typeface="+mn-cs"/>
        </a:defRPr>
      </a:lvl4pPr>
      <a:lvl5pPr marL="1701676" indent="-189075" algn="l" defTabSz="756300" rtl="0" eaLnBrk="1" latinLnBrk="0" hangingPunct="1">
        <a:lnSpc>
          <a:spcPct val="90000"/>
        </a:lnSpc>
        <a:spcBef>
          <a:spcPts val="414"/>
        </a:spcBef>
        <a:buFont typeface="Arial" panose="020B0604020202020204" pitchFamily="34" charset="0"/>
        <a:buChar char="•"/>
        <a:defRPr sz="1489" kern="1200">
          <a:solidFill>
            <a:schemeClr val="tx1"/>
          </a:solidFill>
          <a:latin typeface="+mn-lt"/>
          <a:ea typeface="+mn-ea"/>
          <a:cs typeface="+mn-cs"/>
        </a:defRPr>
      </a:lvl5pPr>
      <a:lvl6pPr marL="2079826" indent="-189075" algn="l" defTabSz="756300" rtl="0" eaLnBrk="1" latinLnBrk="0" hangingPunct="1">
        <a:lnSpc>
          <a:spcPct val="90000"/>
        </a:lnSpc>
        <a:spcBef>
          <a:spcPts val="414"/>
        </a:spcBef>
        <a:buFont typeface="Arial" panose="020B0604020202020204" pitchFamily="34" charset="0"/>
        <a:buChar char="•"/>
        <a:defRPr sz="1489" kern="1200">
          <a:solidFill>
            <a:schemeClr val="tx1"/>
          </a:solidFill>
          <a:latin typeface="+mn-lt"/>
          <a:ea typeface="+mn-ea"/>
          <a:cs typeface="+mn-cs"/>
        </a:defRPr>
      </a:lvl6pPr>
      <a:lvl7pPr marL="2457976" indent="-189075" algn="l" defTabSz="756300" rtl="0" eaLnBrk="1" latinLnBrk="0" hangingPunct="1">
        <a:lnSpc>
          <a:spcPct val="90000"/>
        </a:lnSpc>
        <a:spcBef>
          <a:spcPts val="414"/>
        </a:spcBef>
        <a:buFont typeface="Arial" panose="020B0604020202020204" pitchFamily="34" charset="0"/>
        <a:buChar char="•"/>
        <a:defRPr sz="1489" kern="1200">
          <a:solidFill>
            <a:schemeClr val="tx1"/>
          </a:solidFill>
          <a:latin typeface="+mn-lt"/>
          <a:ea typeface="+mn-ea"/>
          <a:cs typeface="+mn-cs"/>
        </a:defRPr>
      </a:lvl7pPr>
      <a:lvl8pPr marL="2836126" indent="-189075" algn="l" defTabSz="756300" rtl="0" eaLnBrk="1" latinLnBrk="0" hangingPunct="1">
        <a:lnSpc>
          <a:spcPct val="90000"/>
        </a:lnSpc>
        <a:spcBef>
          <a:spcPts val="414"/>
        </a:spcBef>
        <a:buFont typeface="Arial" panose="020B0604020202020204" pitchFamily="34" charset="0"/>
        <a:buChar char="•"/>
        <a:defRPr sz="1489" kern="1200">
          <a:solidFill>
            <a:schemeClr val="tx1"/>
          </a:solidFill>
          <a:latin typeface="+mn-lt"/>
          <a:ea typeface="+mn-ea"/>
          <a:cs typeface="+mn-cs"/>
        </a:defRPr>
      </a:lvl8pPr>
      <a:lvl9pPr marL="3214276" indent="-189075" algn="l" defTabSz="756300" rtl="0" eaLnBrk="1" latinLnBrk="0" hangingPunct="1">
        <a:lnSpc>
          <a:spcPct val="90000"/>
        </a:lnSpc>
        <a:spcBef>
          <a:spcPts val="414"/>
        </a:spcBef>
        <a:buFont typeface="Arial" panose="020B0604020202020204" pitchFamily="34" charset="0"/>
        <a:buChar char="•"/>
        <a:defRPr sz="1489" kern="1200">
          <a:solidFill>
            <a:schemeClr val="tx1"/>
          </a:solidFill>
          <a:latin typeface="+mn-lt"/>
          <a:ea typeface="+mn-ea"/>
          <a:cs typeface="+mn-cs"/>
        </a:defRPr>
      </a:lvl9pPr>
    </p:bodyStyle>
    <p:otherStyle>
      <a:defPPr>
        <a:defRPr lang="en-US"/>
      </a:defPPr>
      <a:lvl1pPr marL="0" algn="l" defTabSz="756300" rtl="0" eaLnBrk="1" latinLnBrk="0" hangingPunct="1">
        <a:defRPr sz="1489" kern="1200">
          <a:solidFill>
            <a:schemeClr val="tx1"/>
          </a:solidFill>
          <a:latin typeface="+mn-lt"/>
          <a:ea typeface="+mn-ea"/>
          <a:cs typeface="+mn-cs"/>
        </a:defRPr>
      </a:lvl1pPr>
      <a:lvl2pPr marL="378150" algn="l" defTabSz="756300" rtl="0" eaLnBrk="1" latinLnBrk="0" hangingPunct="1">
        <a:defRPr sz="1489" kern="1200">
          <a:solidFill>
            <a:schemeClr val="tx1"/>
          </a:solidFill>
          <a:latin typeface="+mn-lt"/>
          <a:ea typeface="+mn-ea"/>
          <a:cs typeface="+mn-cs"/>
        </a:defRPr>
      </a:lvl2pPr>
      <a:lvl3pPr marL="756300" algn="l" defTabSz="756300" rtl="0" eaLnBrk="1" latinLnBrk="0" hangingPunct="1">
        <a:defRPr sz="1489" kern="1200">
          <a:solidFill>
            <a:schemeClr val="tx1"/>
          </a:solidFill>
          <a:latin typeface="+mn-lt"/>
          <a:ea typeface="+mn-ea"/>
          <a:cs typeface="+mn-cs"/>
        </a:defRPr>
      </a:lvl3pPr>
      <a:lvl4pPr marL="1134450" algn="l" defTabSz="756300" rtl="0" eaLnBrk="1" latinLnBrk="0" hangingPunct="1">
        <a:defRPr sz="1489" kern="1200">
          <a:solidFill>
            <a:schemeClr val="tx1"/>
          </a:solidFill>
          <a:latin typeface="+mn-lt"/>
          <a:ea typeface="+mn-ea"/>
          <a:cs typeface="+mn-cs"/>
        </a:defRPr>
      </a:lvl4pPr>
      <a:lvl5pPr marL="1512600" algn="l" defTabSz="756300" rtl="0" eaLnBrk="1" latinLnBrk="0" hangingPunct="1">
        <a:defRPr sz="1489" kern="1200">
          <a:solidFill>
            <a:schemeClr val="tx1"/>
          </a:solidFill>
          <a:latin typeface="+mn-lt"/>
          <a:ea typeface="+mn-ea"/>
          <a:cs typeface="+mn-cs"/>
        </a:defRPr>
      </a:lvl5pPr>
      <a:lvl6pPr marL="1890751" algn="l" defTabSz="756300" rtl="0" eaLnBrk="1" latinLnBrk="0" hangingPunct="1">
        <a:defRPr sz="1489" kern="1200">
          <a:solidFill>
            <a:schemeClr val="tx1"/>
          </a:solidFill>
          <a:latin typeface="+mn-lt"/>
          <a:ea typeface="+mn-ea"/>
          <a:cs typeface="+mn-cs"/>
        </a:defRPr>
      </a:lvl6pPr>
      <a:lvl7pPr marL="2268901" algn="l" defTabSz="756300" rtl="0" eaLnBrk="1" latinLnBrk="0" hangingPunct="1">
        <a:defRPr sz="1489" kern="1200">
          <a:solidFill>
            <a:schemeClr val="tx1"/>
          </a:solidFill>
          <a:latin typeface="+mn-lt"/>
          <a:ea typeface="+mn-ea"/>
          <a:cs typeface="+mn-cs"/>
        </a:defRPr>
      </a:lvl7pPr>
      <a:lvl8pPr marL="2647051" algn="l" defTabSz="756300" rtl="0" eaLnBrk="1" latinLnBrk="0" hangingPunct="1">
        <a:defRPr sz="1489" kern="1200">
          <a:solidFill>
            <a:schemeClr val="tx1"/>
          </a:solidFill>
          <a:latin typeface="+mn-lt"/>
          <a:ea typeface="+mn-ea"/>
          <a:cs typeface="+mn-cs"/>
        </a:defRPr>
      </a:lvl8pPr>
      <a:lvl9pPr marL="3025201" algn="l" defTabSz="756300" rtl="0" eaLnBrk="1" latinLnBrk="0" hangingPunct="1">
        <a:defRPr sz="148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bbcgoodfood.com/recipes/gravadlax-celeriac-fennel-salad" TargetMode="External"/><Relationship Id="rId13" Type="http://schemas.openxmlformats.org/officeDocument/2006/relationships/image" Target="../media/image6.jpeg"/><Relationship Id="rId3" Type="http://schemas.openxmlformats.org/officeDocument/2006/relationships/hyperlink" Target="https://www.bbcgoodfood.com/recipes/chicken-liver-pate" TargetMode="External"/><Relationship Id="rId7" Type="http://schemas.openxmlformats.org/officeDocument/2006/relationships/hyperlink" Target="https://www.bbcgoodfood.com/recipes/8202/duck-and-pork-terrine-with-cranberries-and-pistach" TargetMode="External"/><Relationship Id="rId12"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www.bbcgoodfood.com/recipes/pastrami-cured-salmon" TargetMode="External"/><Relationship Id="rId11" Type="http://schemas.openxmlformats.org/officeDocument/2006/relationships/image" Target="../media/image4.jpeg"/><Relationship Id="rId5" Type="http://schemas.openxmlformats.org/officeDocument/2006/relationships/hyperlink" Target="https://www.bbcgoodfood.com/recipes/faux-gras-toast-pickles" TargetMode="External"/><Relationship Id="rId15" Type="http://schemas.openxmlformats.org/officeDocument/2006/relationships/image" Target="../media/image8.png"/><Relationship Id="rId10" Type="http://schemas.openxmlformats.org/officeDocument/2006/relationships/image" Target="../media/image3.jpeg"/><Relationship Id="rId4" Type="http://schemas.openxmlformats.org/officeDocument/2006/relationships/hyperlink" Target="https://www.bbcgoodfood.com/recipes/port-chicken-liver-pate" TargetMode="External"/><Relationship Id="rId9" Type="http://schemas.openxmlformats.org/officeDocument/2006/relationships/image" Target="../media/image2.jpeg"/><Relationship Id="rId14" Type="http://schemas.openxmlformats.org/officeDocument/2006/relationships/image" Target="../media/image7.jpeg"/></Relationships>
</file>

<file path=ppt/slides/_rels/slide2.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hyperlink" Target="https://www.bbcgoodfood.com/recipes/8202/duck-and-pork-terrine-with-cranberries-and-pistach" TargetMode="External"/><Relationship Id="rId7"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hyperlink" Target="https://www.bbcgoodfood.com/recipes/gravadlax-celeriac-fennel-salad" TargetMode="Externa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8221C-CE2F-C528-70C5-5A7D40C90E4A}"/>
              </a:ext>
            </a:extLst>
          </p:cNvPr>
          <p:cNvSpPr>
            <a:spLocks noGrp="1"/>
          </p:cNvSpPr>
          <p:nvPr>
            <p:ph type="ctrTitle"/>
          </p:nvPr>
        </p:nvSpPr>
        <p:spPr>
          <a:xfrm>
            <a:off x="34602" y="2428462"/>
            <a:ext cx="4589468" cy="1571610"/>
          </a:xfrm>
        </p:spPr>
        <p:txBody>
          <a:bodyPr>
            <a:noAutofit/>
          </a:bodyPr>
          <a:lstStyle/>
          <a:p>
            <a:pPr marR="0" algn="just">
              <a:lnSpc>
                <a:spcPct val="100000"/>
              </a:lnSpc>
              <a:spcBef>
                <a:spcPts val="0"/>
              </a:spcBef>
              <a:spcAft>
                <a:spcPts val="0"/>
              </a:spcAft>
            </a:pPr>
            <a:br>
              <a:rPr lang="en-US" sz="1200" dirty="0">
                <a:solidFill>
                  <a:schemeClr val="bg1"/>
                </a:solidFill>
                <a:effectLst/>
                <a:latin typeface="Times New Roman" panose="02020603050405020304" pitchFamily="18" charset="0"/>
                <a:ea typeface="Times New Roman" panose="02020603050405020304" pitchFamily="18" charset="0"/>
              </a:rPr>
            </a:br>
            <a:r>
              <a:rPr lang="en-US" sz="1200" b="1"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Starter </a:t>
            </a:r>
            <a:br>
              <a:rPr lang="en-US" sz="1200" b="1"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br>
            <a:r>
              <a:rPr lang="en-US"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Pumpkin Sage biscuits (v)…………………….……….….</a:t>
            </a:r>
            <a:r>
              <a:rPr lang="en-US" sz="1200" b="1" dirty="0">
                <a:solidFill>
                  <a:schemeClr val="bg1"/>
                </a:solidFill>
                <a:effectLst/>
                <a:latin typeface="Times New Roman" panose="02020603050405020304" pitchFamily="18" charset="0"/>
                <a:ea typeface="Arial MT"/>
                <a:cs typeface="Times New Roman" panose="02020603050405020304" pitchFamily="18" charset="0"/>
              </a:rPr>
              <a:t> £ 4.00</a:t>
            </a:r>
            <a:br>
              <a:rPr lang="en-US" sz="1200" dirty="0">
                <a:solidFill>
                  <a:schemeClr val="bg1"/>
                </a:solidFill>
                <a:effectLst/>
                <a:latin typeface="Times New Roman" panose="02020603050405020304" pitchFamily="18" charset="0"/>
                <a:ea typeface="Arial MT"/>
                <a:cs typeface="Arial MT"/>
              </a:rPr>
            </a:br>
            <a:r>
              <a:rPr lang="en-US" sz="1200" strike="noStrike" dirty="0">
                <a:solidFill>
                  <a:schemeClr val="bg1"/>
                </a:solidFill>
                <a:effectLst/>
                <a:latin typeface="Times New Roman" panose="02020603050405020304" pitchFamily="18" charset="0"/>
                <a:ea typeface="Arial MT"/>
                <a:cs typeface="Times New Roman" panose="02020603050405020304" pitchFamily="18" charset="0"/>
                <a:hlinkClick r:id="rId3">
                  <a:extLst>
                    <a:ext uri="{A12FA001-AC4F-418D-AE19-62706E023703}">
                      <ahyp:hlinkClr xmlns:ahyp="http://schemas.microsoft.com/office/drawing/2018/hyperlinkcolor" val="tx"/>
                    </a:ext>
                  </a:extLst>
                </a:hlinkClick>
              </a:rPr>
              <a:t>Chicken liver pâté</a:t>
            </a:r>
            <a:r>
              <a:rPr lang="en-US" sz="1200" dirty="0">
                <a:solidFill>
                  <a:schemeClr val="bg1"/>
                </a:solidFill>
                <a:effectLst/>
                <a:latin typeface="Times New Roman" panose="02020603050405020304" pitchFamily="18" charset="0"/>
                <a:ea typeface="Arial MT"/>
                <a:cs typeface="Times New Roman" panose="02020603050405020304" pitchFamily="18" charset="0"/>
              </a:rPr>
              <a:t>……………………….………….</a:t>
            </a:r>
            <a:r>
              <a:rPr lang="en-US" sz="1200" b="1" dirty="0">
                <a:solidFill>
                  <a:schemeClr val="bg1"/>
                </a:solidFill>
                <a:effectLst/>
                <a:latin typeface="Times New Roman" panose="02020603050405020304" pitchFamily="18" charset="0"/>
                <a:ea typeface="Arial MT"/>
                <a:cs typeface="Times New Roman" panose="02020603050405020304" pitchFamily="18" charset="0"/>
              </a:rPr>
              <a:t> £13.00</a:t>
            </a:r>
            <a:br>
              <a:rPr lang="en-US" sz="1200" dirty="0">
                <a:solidFill>
                  <a:schemeClr val="bg1"/>
                </a:solidFill>
                <a:effectLst/>
                <a:latin typeface="Times New Roman" panose="02020603050405020304" pitchFamily="18" charset="0"/>
                <a:ea typeface="Arial MT"/>
                <a:cs typeface="Arial MT"/>
              </a:rPr>
            </a:br>
            <a:r>
              <a:rPr lang="en-US" sz="1200" dirty="0">
                <a:solidFill>
                  <a:schemeClr val="bg1"/>
                </a:solidFill>
                <a:effectLst/>
                <a:latin typeface="Times New Roman" panose="02020603050405020304" pitchFamily="18" charset="0"/>
                <a:ea typeface="Arial MT"/>
                <a:cs typeface="Times New Roman" panose="02020603050405020304" pitchFamily="18" charset="0"/>
              </a:rPr>
              <a:t>Grilled vegetables (v)……………… ………….………….</a:t>
            </a:r>
            <a:r>
              <a:rPr lang="en-US" sz="1200" b="1" dirty="0">
                <a:solidFill>
                  <a:schemeClr val="bg1"/>
                </a:solidFill>
                <a:effectLst/>
                <a:latin typeface="Times New Roman" panose="02020603050405020304" pitchFamily="18" charset="0"/>
                <a:ea typeface="Arial MT"/>
                <a:cs typeface="Times New Roman" panose="02020603050405020304" pitchFamily="18" charset="0"/>
              </a:rPr>
              <a:t> £6.00</a:t>
            </a:r>
            <a:br>
              <a:rPr lang="en-US" sz="1200" dirty="0">
                <a:solidFill>
                  <a:schemeClr val="bg1"/>
                </a:solidFill>
                <a:effectLst/>
                <a:latin typeface="Times New Roman" panose="02020603050405020304" pitchFamily="18" charset="0"/>
                <a:ea typeface="Arial MT"/>
                <a:cs typeface="Arial MT"/>
              </a:rPr>
            </a:br>
            <a:r>
              <a:rPr lang="en-US"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Petite Crab Cakes (v)…………………….……….…...…….</a:t>
            </a:r>
            <a:r>
              <a:rPr lang="en-US" sz="1200" b="1" dirty="0">
                <a:solidFill>
                  <a:schemeClr val="bg1"/>
                </a:solidFill>
                <a:effectLst/>
                <a:latin typeface="Times New Roman" panose="02020603050405020304" pitchFamily="18" charset="0"/>
                <a:ea typeface="Arial MT"/>
                <a:cs typeface="Times New Roman" panose="02020603050405020304" pitchFamily="18" charset="0"/>
              </a:rPr>
              <a:t> £ 6.00</a:t>
            </a:r>
            <a:br>
              <a:rPr lang="en-US" sz="1200" dirty="0">
                <a:solidFill>
                  <a:schemeClr val="bg1"/>
                </a:solidFill>
                <a:effectLst/>
                <a:latin typeface="Times New Roman" panose="02020603050405020304" pitchFamily="18" charset="0"/>
                <a:ea typeface="Arial MT"/>
                <a:cs typeface="Arial MT"/>
              </a:rPr>
            </a:br>
            <a:r>
              <a:rPr lang="en-US"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Tuna Tartare………………………….……………...</a:t>
            </a:r>
            <a:r>
              <a:rPr lang="en-US" sz="1200" b="1" dirty="0">
                <a:solidFill>
                  <a:schemeClr val="bg1"/>
                </a:solidFill>
                <a:effectLst/>
                <a:latin typeface="Times New Roman" panose="02020603050405020304" pitchFamily="18" charset="0"/>
                <a:ea typeface="Arial MT"/>
                <a:cs typeface="Times New Roman" panose="02020603050405020304" pitchFamily="18" charset="0"/>
              </a:rPr>
              <a:t> £</a:t>
            </a:r>
            <a:r>
              <a:rPr lang="en-US" sz="12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10.00</a:t>
            </a:r>
            <a:br>
              <a:rPr lang="en-US" sz="1200" dirty="0">
                <a:solidFill>
                  <a:schemeClr val="bg1"/>
                </a:solidFill>
                <a:effectLst/>
                <a:latin typeface="Times New Roman" panose="02020603050405020304" pitchFamily="18" charset="0"/>
                <a:ea typeface="Arial MT"/>
                <a:cs typeface="Arial MT"/>
              </a:rPr>
            </a:br>
            <a:endParaRPr lang="en-US" sz="900" b="1" i="1" dirty="0">
              <a:solidFill>
                <a:schemeClr val="bg1"/>
              </a:solidFill>
              <a:effectLst/>
              <a:latin typeface="Times New Roman" panose="02020603050405020304" pitchFamily="18" charset="0"/>
            </a:endParaRPr>
          </a:p>
        </p:txBody>
      </p:sp>
      <p:sp>
        <p:nvSpPr>
          <p:cNvPr id="3" name="Subtitle 2">
            <a:extLst>
              <a:ext uri="{FF2B5EF4-FFF2-40B4-BE49-F238E27FC236}">
                <a16:creationId xmlns:a16="http://schemas.microsoft.com/office/drawing/2014/main" id="{362D3266-9094-ED15-6F29-61AF08399024}"/>
              </a:ext>
            </a:extLst>
          </p:cNvPr>
          <p:cNvSpPr>
            <a:spLocks noGrp="1"/>
          </p:cNvSpPr>
          <p:nvPr>
            <p:ph type="subTitle" idx="1"/>
          </p:nvPr>
        </p:nvSpPr>
        <p:spPr>
          <a:xfrm>
            <a:off x="2615877" y="4847569"/>
            <a:ext cx="4946973" cy="2884320"/>
          </a:xfrm>
        </p:spPr>
        <p:txBody>
          <a:bodyPr>
            <a:normAutofit/>
          </a:bodyPr>
          <a:lstStyle/>
          <a:p>
            <a:pPr marL="0" marR="0">
              <a:lnSpc>
                <a:spcPct val="110000"/>
              </a:lnSpc>
              <a:spcBef>
                <a:spcPts val="200"/>
              </a:spcBef>
              <a:spcAft>
                <a:spcPts val="0"/>
              </a:spcAft>
            </a:pPr>
            <a:r>
              <a:rPr lang="en-US" sz="1400" b="1"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Main Course</a:t>
            </a:r>
          </a:p>
          <a:p>
            <a:pPr marR="0" lvl="0" algn="just">
              <a:lnSpc>
                <a:spcPct val="110000"/>
              </a:lnSpc>
              <a:spcBef>
                <a:spcPts val="0"/>
              </a:spcBef>
              <a:spcAft>
                <a:spcPts val="0"/>
              </a:spcAft>
              <a:buSzPts val="1200"/>
            </a:pPr>
            <a:r>
              <a:rPr lang="en-US" sz="1400" strike="noStrike" dirty="0">
                <a:solidFill>
                  <a:schemeClr val="bg1"/>
                </a:solidFill>
                <a:effectLst/>
                <a:latin typeface="Times New Roman" panose="02020603050405020304" pitchFamily="18" charset="0"/>
                <a:ea typeface="Arial MT"/>
                <a:cs typeface="Times New Roman" panose="02020603050405020304" pitchFamily="18" charset="0"/>
                <a:hlinkClick r:id="rId4">
                  <a:extLst>
                    <a:ext uri="{A12FA001-AC4F-418D-AE19-62706E023703}">
                      <ahyp:hlinkClr xmlns:ahyp="http://schemas.microsoft.com/office/drawing/2018/hyperlinkcolor" val="tx"/>
                    </a:ext>
                  </a:extLst>
                </a:hlinkClick>
              </a:rPr>
              <a:t>Port &amp; chicken liver pâté</a:t>
            </a:r>
            <a:r>
              <a:rPr lang="en-US" sz="1400" dirty="0">
                <a:solidFill>
                  <a:schemeClr val="bg1"/>
                </a:solidFill>
                <a:effectLst/>
                <a:latin typeface="Times New Roman" panose="02020603050405020304" pitchFamily="18" charset="0"/>
                <a:ea typeface="Arial MT"/>
                <a:cs typeface="Times New Roman" panose="02020603050405020304" pitchFamily="18" charset="0"/>
              </a:rPr>
              <a:t>…………………………….</a:t>
            </a:r>
            <a:r>
              <a:rPr lang="en-US" sz="1400" b="1" dirty="0">
                <a:solidFill>
                  <a:schemeClr val="bg1"/>
                </a:solidFill>
                <a:effectLst/>
                <a:latin typeface="Times New Roman" panose="02020603050405020304" pitchFamily="18" charset="0"/>
                <a:ea typeface="Arial MT"/>
                <a:cs typeface="Times New Roman" panose="02020603050405020304" pitchFamily="18" charset="0"/>
              </a:rPr>
              <a:t> £15.00</a:t>
            </a:r>
            <a:endParaRPr lang="en-US" sz="1400" dirty="0">
              <a:solidFill>
                <a:schemeClr val="bg1"/>
              </a:solidFill>
              <a:effectLst/>
              <a:latin typeface="Times New Roman" panose="02020603050405020304" pitchFamily="18" charset="0"/>
              <a:ea typeface="Arial MT"/>
              <a:cs typeface="Arial MT"/>
            </a:endParaRPr>
          </a:p>
          <a:p>
            <a:pPr marR="0" lvl="0" algn="just">
              <a:lnSpc>
                <a:spcPct val="110000"/>
              </a:lnSpc>
              <a:spcBef>
                <a:spcPts val="0"/>
              </a:spcBef>
              <a:spcAft>
                <a:spcPts val="0"/>
              </a:spcAft>
              <a:buSzPts val="1200"/>
            </a:pPr>
            <a:r>
              <a:rPr lang="en-US" sz="1400" dirty="0">
                <a:solidFill>
                  <a:schemeClr val="bg1"/>
                </a:solidFill>
                <a:effectLst/>
                <a:latin typeface="Times New Roman" panose="02020603050405020304" pitchFamily="18" charset="0"/>
                <a:ea typeface="Arial MT"/>
                <a:cs typeface="Times New Roman" panose="02020603050405020304" pitchFamily="18" charset="0"/>
              </a:rPr>
              <a:t>Glazed Baked Ham……………………………………</a:t>
            </a:r>
            <a:r>
              <a:rPr lang="en-US" sz="1400" b="1" dirty="0">
                <a:solidFill>
                  <a:schemeClr val="bg1"/>
                </a:solidFill>
                <a:effectLst/>
                <a:latin typeface="Times New Roman" panose="02020603050405020304" pitchFamily="18" charset="0"/>
                <a:ea typeface="Arial MT"/>
                <a:cs typeface="Times New Roman" panose="02020603050405020304" pitchFamily="18" charset="0"/>
              </a:rPr>
              <a:t>£14.00</a:t>
            </a:r>
            <a:endParaRPr lang="en-US" sz="1400" dirty="0">
              <a:solidFill>
                <a:schemeClr val="bg1"/>
              </a:solidFill>
              <a:effectLst/>
              <a:latin typeface="Times New Roman" panose="02020603050405020304" pitchFamily="18" charset="0"/>
              <a:ea typeface="Arial MT"/>
              <a:cs typeface="Arial MT"/>
            </a:endParaRPr>
          </a:p>
          <a:p>
            <a:pPr marR="0" lvl="0" algn="just">
              <a:lnSpc>
                <a:spcPct val="110000"/>
              </a:lnSpc>
              <a:spcBef>
                <a:spcPts val="0"/>
              </a:spcBef>
              <a:spcAft>
                <a:spcPts val="0"/>
              </a:spcAft>
              <a:buSzPts val="1200"/>
            </a:pPr>
            <a:r>
              <a:rPr lang="en-US" sz="1400" strike="noStrike" dirty="0">
                <a:solidFill>
                  <a:schemeClr val="bg1"/>
                </a:solidFill>
                <a:effectLst/>
                <a:latin typeface="Times New Roman" panose="02020603050405020304" pitchFamily="18" charset="0"/>
                <a:ea typeface="Arial MT"/>
                <a:cs typeface="Times New Roman" panose="02020603050405020304" pitchFamily="18" charset="0"/>
                <a:hlinkClick r:id="rId5">
                  <a:extLst>
                    <a:ext uri="{A12FA001-AC4F-418D-AE19-62706E023703}">
                      <ahyp:hlinkClr xmlns:ahyp="http://schemas.microsoft.com/office/drawing/2018/hyperlinkcolor" val="tx"/>
                    </a:ext>
                  </a:extLst>
                </a:hlinkClick>
              </a:rPr>
              <a:t>Faux gras with toast &amp; pickles</a:t>
            </a:r>
            <a:r>
              <a:rPr lang="en-US" sz="1400" dirty="0">
                <a:solidFill>
                  <a:schemeClr val="bg1"/>
                </a:solidFill>
                <a:effectLst/>
                <a:latin typeface="Times New Roman" panose="02020603050405020304" pitchFamily="18" charset="0"/>
                <a:ea typeface="Arial MT"/>
                <a:cs typeface="Times New Roman" panose="02020603050405020304" pitchFamily="18" charset="0"/>
              </a:rPr>
              <a:t> (v)………...……………….</a:t>
            </a:r>
            <a:r>
              <a:rPr lang="en-US" sz="1400" b="1" dirty="0">
                <a:solidFill>
                  <a:schemeClr val="bg1"/>
                </a:solidFill>
                <a:effectLst/>
                <a:latin typeface="Times New Roman" panose="02020603050405020304" pitchFamily="18" charset="0"/>
                <a:ea typeface="Arial MT"/>
                <a:cs typeface="Times New Roman" panose="02020603050405020304" pitchFamily="18" charset="0"/>
              </a:rPr>
              <a:t> £7.00</a:t>
            </a:r>
            <a:endParaRPr lang="en-US" sz="1400" dirty="0">
              <a:solidFill>
                <a:schemeClr val="bg1"/>
              </a:solidFill>
              <a:effectLst/>
              <a:latin typeface="Times New Roman" panose="02020603050405020304" pitchFamily="18" charset="0"/>
              <a:ea typeface="Arial MT"/>
              <a:cs typeface="Arial MT"/>
            </a:endParaRPr>
          </a:p>
          <a:p>
            <a:pPr marR="0" lvl="0" algn="just">
              <a:lnSpc>
                <a:spcPct val="110000"/>
              </a:lnSpc>
              <a:spcBef>
                <a:spcPts val="0"/>
              </a:spcBef>
              <a:spcAft>
                <a:spcPts val="0"/>
              </a:spcAft>
              <a:buSzPts val="1200"/>
            </a:pPr>
            <a:r>
              <a:rPr lang="en-US" sz="1400" strike="noStrike" dirty="0">
                <a:solidFill>
                  <a:schemeClr val="bg1"/>
                </a:solidFill>
                <a:effectLst/>
                <a:latin typeface="Times New Roman" panose="02020603050405020304" pitchFamily="18" charset="0"/>
                <a:ea typeface="Arial MT"/>
                <a:cs typeface="Times New Roman" panose="02020603050405020304" pitchFamily="18" charset="0"/>
                <a:hlinkClick r:id="rId6">
                  <a:extLst>
                    <a:ext uri="{A12FA001-AC4F-418D-AE19-62706E023703}">
                      <ahyp:hlinkClr xmlns:ahyp="http://schemas.microsoft.com/office/drawing/2018/hyperlinkcolor" val="tx"/>
                    </a:ext>
                  </a:extLst>
                </a:hlinkClick>
              </a:rPr>
              <a:t>Pastrami-cured salmon</a:t>
            </a:r>
            <a:r>
              <a:rPr lang="en-US" sz="1400" dirty="0">
                <a:solidFill>
                  <a:schemeClr val="bg1"/>
                </a:solidFill>
                <a:effectLst/>
                <a:latin typeface="Times New Roman" panose="02020603050405020304" pitchFamily="18" charset="0"/>
                <a:ea typeface="Arial MT"/>
                <a:cs typeface="Times New Roman" panose="02020603050405020304" pitchFamily="18" charset="0"/>
              </a:rPr>
              <a:t> ……………………………….</a:t>
            </a:r>
            <a:r>
              <a:rPr lang="en-US" sz="1400" b="1" dirty="0">
                <a:solidFill>
                  <a:schemeClr val="bg1"/>
                </a:solidFill>
                <a:effectLst/>
                <a:latin typeface="Times New Roman" panose="02020603050405020304" pitchFamily="18" charset="0"/>
                <a:ea typeface="Arial MT"/>
                <a:cs typeface="Times New Roman" panose="02020603050405020304" pitchFamily="18" charset="0"/>
              </a:rPr>
              <a:t> £10.00</a:t>
            </a:r>
            <a:endParaRPr lang="en-US" sz="1400" dirty="0">
              <a:solidFill>
                <a:schemeClr val="bg1"/>
              </a:solidFill>
              <a:effectLst/>
              <a:latin typeface="Times New Roman" panose="02020603050405020304" pitchFamily="18" charset="0"/>
              <a:ea typeface="Arial MT"/>
              <a:cs typeface="Arial MT"/>
            </a:endParaRPr>
          </a:p>
          <a:p>
            <a:pPr marR="0" lvl="0" algn="just">
              <a:lnSpc>
                <a:spcPct val="110000"/>
              </a:lnSpc>
              <a:spcBef>
                <a:spcPts val="0"/>
              </a:spcBef>
              <a:spcAft>
                <a:spcPts val="0"/>
              </a:spcAft>
              <a:buSzPts val="1200"/>
            </a:pPr>
            <a:r>
              <a:rPr lang="en-US" sz="1400" strike="noStrike" dirty="0">
                <a:solidFill>
                  <a:schemeClr val="bg1"/>
                </a:solidFill>
                <a:effectLst/>
                <a:latin typeface="Times New Roman" panose="02020603050405020304" pitchFamily="18" charset="0"/>
                <a:ea typeface="Arial MT"/>
                <a:cs typeface="Times New Roman" panose="02020603050405020304" pitchFamily="18" charset="0"/>
                <a:hlinkClick r:id="rId7">
                  <a:extLst>
                    <a:ext uri="{A12FA001-AC4F-418D-AE19-62706E023703}">
                      <ahyp:hlinkClr xmlns:ahyp="http://schemas.microsoft.com/office/drawing/2018/hyperlinkcolor" val="tx"/>
                    </a:ext>
                  </a:extLst>
                </a:hlinkClick>
              </a:rPr>
              <a:t>Duck &amp; pork terrine with cranberries &amp; pistachios</a:t>
            </a:r>
            <a:r>
              <a:rPr lang="en-US" sz="1400" dirty="0">
                <a:solidFill>
                  <a:schemeClr val="bg1"/>
                </a:solidFill>
                <a:effectLst/>
                <a:latin typeface="Times New Roman" panose="02020603050405020304" pitchFamily="18" charset="0"/>
                <a:ea typeface="Arial MT"/>
                <a:cs typeface="Times New Roman" panose="02020603050405020304" pitchFamily="18" charset="0"/>
              </a:rPr>
              <a:t>….</a:t>
            </a:r>
            <a:r>
              <a:rPr lang="en-US" sz="1400" b="1" dirty="0">
                <a:solidFill>
                  <a:schemeClr val="bg1"/>
                </a:solidFill>
                <a:effectLst/>
                <a:latin typeface="Times New Roman" panose="02020603050405020304" pitchFamily="18" charset="0"/>
                <a:ea typeface="Arial MT"/>
                <a:cs typeface="Times New Roman" panose="02020603050405020304" pitchFamily="18" charset="0"/>
              </a:rPr>
              <a:t> £15.00</a:t>
            </a:r>
            <a:endParaRPr lang="en-US" sz="1400" dirty="0">
              <a:solidFill>
                <a:schemeClr val="bg1"/>
              </a:solidFill>
              <a:effectLst/>
              <a:latin typeface="Times New Roman" panose="02020603050405020304" pitchFamily="18" charset="0"/>
              <a:ea typeface="Arial MT"/>
              <a:cs typeface="Arial MT"/>
            </a:endParaRPr>
          </a:p>
          <a:p>
            <a:pPr marR="0" lvl="0" algn="just">
              <a:lnSpc>
                <a:spcPct val="110000"/>
              </a:lnSpc>
              <a:spcBef>
                <a:spcPts val="0"/>
              </a:spcBef>
              <a:spcAft>
                <a:spcPts val="0"/>
              </a:spcAft>
              <a:buSzPts val="1200"/>
            </a:pPr>
            <a:r>
              <a:rPr lang="en-US" sz="1400" dirty="0">
                <a:solidFill>
                  <a:schemeClr val="bg1"/>
                </a:solidFill>
                <a:effectLst/>
                <a:latin typeface="Times New Roman" panose="02020603050405020304" pitchFamily="18" charset="0"/>
                <a:ea typeface="Arial MT"/>
                <a:cs typeface="Times New Roman" panose="02020603050405020304" pitchFamily="18" charset="0"/>
              </a:rPr>
              <a:t>Simple herbed chicken with garlic sauce…………….</a:t>
            </a:r>
            <a:r>
              <a:rPr lang="en-US" sz="1400" b="1" dirty="0">
                <a:solidFill>
                  <a:schemeClr val="bg1"/>
                </a:solidFill>
                <a:effectLst/>
                <a:latin typeface="Times New Roman" panose="02020603050405020304" pitchFamily="18" charset="0"/>
                <a:ea typeface="Arial MT"/>
                <a:cs typeface="Times New Roman" panose="02020603050405020304" pitchFamily="18" charset="0"/>
              </a:rPr>
              <a:t> £10.00</a:t>
            </a:r>
            <a:endParaRPr lang="en-US" sz="1400" dirty="0">
              <a:solidFill>
                <a:schemeClr val="bg1"/>
              </a:solidFill>
              <a:effectLst/>
              <a:latin typeface="Times New Roman" panose="02020603050405020304" pitchFamily="18" charset="0"/>
              <a:ea typeface="Arial MT"/>
              <a:cs typeface="Arial MT"/>
            </a:endParaRPr>
          </a:p>
          <a:p>
            <a:pPr marR="0" lvl="0" algn="just">
              <a:lnSpc>
                <a:spcPct val="110000"/>
              </a:lnSpc>
              <a:spcBef>
                <a:spcPts val="0"/>
              </a:spcBef>
              <a:spcAft>
                <a:spcPts val="0"/>
              </a:spcAft>
              <a:buSzPts val="1200"/>
            </a:pPr>
            <a:r>
              <a:rPr lang="en-US" sz="1400" strike="noStrike" dirty="0">
                <a:solidFill>
                  <a:schemeClr val="bg1"/>
                </a:solidFill>
                <a:effectLst/>
                <a:latin typeface="Times New Roman" panose="02020603050405020304" pitchFamily="18" charset="0"/>
                <a:ea typeface="Arial MT"/>
                <a:cs typeface="Times New Roman" panose="02020603050405020304" pitchFamily="18" charset="0"/>
                <a:hlinkClick r:id="rId8">
                  <a:extLst>
                    <a:ext uri="{A12FA001-AC4F-418D-AE19-62706E023703}">
                      <ahyp:hlinkClr xmlns:ahyp="http://schemas.microsoft.com/office/drawing/2018/hyperlinkcolor" val="tx"/>
                    </a:ext>
                  </a:extLst>
                </a:hlinkClick>
              </a:rPr>
              <a:t>Gravadlax with celeriac &amp; fennel salad</a:t>
            </a:r>
            <a:r>
              <a:rPr lang="en-US" sz="1400" dirty="0">
                <a:solidFill>
                  <a:schemeClr val="bg1"/>
                </a:solidFill>
                <a:effectLst/>
                <a:latin typeface="Times New Roman" panose="02020603050405020304" pitchFamily="18" charset="0"/>
                <a:ea typeface="Arial MT"/>
                <a:cs typeface="Times New Roman" panose="02020603050405020304" pitchFamily="18" charset="0"/>
              </a:rPr>
              <a:t> (v)………...………</a:t>
            </a:r>
            <a:r>
              <a:rPr lang="en-US" sz="1400" b="1" dirty="0">
                <a:solidFill>
                  <a:schemeClr val="bg1"/>
                </a:solidFill>
                <a:effectLst/>
                <a:latin typeface="Times New Roman" panose="02020603050405020304" pitchFamily="18" charset="0"/>
                <a:ea typeface="Arial MT"/>
                <a:cs typeface="Times New Roman" panose="02020603050405020304" pitchFamily="18" charset="0"/>
              </a:rPr>
              <a:t>£8.00</a:t>
            </a:r>
            <a:endParaRPr lang="en-US" sz="1400" dirty="0">
              <a:solidFill>
                <a:schemeClr val="bg1"/>
              </a:solidFill>
              <a:effectLst/>
              <a:latin typeface="Times New Roman" panose="02020603050405020304" pitchFamily="18" charset="0"/>
              <a:ea typeface="Arial MT"/>
              <a:cs typeface="Arial MT"/>
            </a:endParaRPr>
          </a:p>
          <a:p>
            <a:pPr marR="0" lvl="0" algn="just">
              <a:lnSpc>
                <a:spcPct val="110000"/>
              </a:lnSpc>
              <a:spcBef>
                <a:spcPts val="0"/>
              </a:spcBef>
              <a:spcAft>
                <a:spcPts val="0"/>
              </a:spcAft>
              <a:buSzPts val="1200"/>
            </a:pPr>
            <a:r>
              <a:rPr lang="en-US" sz="1400" dirty="0">
                <a:solidFill>
                  <a:schemeClr val="bg1"/>
                </a:solidFill>
                <a:effectLst/>
                <a:latin typeface="Times New Roman" panose="02020603050405020304" pitchFamily="18" charset="0"/>
                <a:ea typeface="Arial MT"/>
                <a:cs typeface="Times New Roman" panose="02020603050405020304" pitchFamily="18" charset="0"/>
              </a:rPr>
              <a:t>Roasted pork tenderloin</a:t>
            </a:r>
            <a:r>
              <a:rPr lang="en-US" sz="1400" dirty="0">
                <a:solidFill>
                  <a:schemeClr val="bg1"/>
                </a:solidFill>
                <a:effectLst/>
                <a:latin typeface="Times New Roman" panose="02020603050405020304" pitchFamily="18" charset="0"/>
                <a:ea typeface="Arial MT"/>
                <a:cs typeface="Arial MT"/>
              </a:rPr>
              <a:t>………………………………</a:t>
            </a:r>
            <a:r>
              <a:rPr lang="en-US" sz="1400" b="1" dirty="0">
                <a:solidFill>
                  <a:schemeClr val="bg1"/>
                </a:solidFill>
                <a:effectLst/>
                <a:latin typeface="Times New Roman" panose="02020603050405020304" pitchFamily="18" charset="0"/>
                <a:ea typeface="Arial MT"/>
                <a:cs typeface="Times New Roman" panose="02020603050405020304" pitchFamily="18" charset="0"/>
              </a:rPr>
              <a:t>£12.00</a:t>
            </a:r>
            <a:endParaRPr lang="en-US" sz="1400" dirty="0">
              <a:solidFill>
                <a:schemeClr val="bg1"/>
              </a:solidFill>
              <a:effectLst/>
              <a:latin typeface="Times New Roman" panose="02020603050405020304" pitchFamily="18" charset="0"/>
              <a:ea typeface="Arial MT"/>
              <a:cs typeface="Arial MT"/>
            </a:endParaRPr>
          </a:p>
        </p:txBody>
      </p:sp>
      <p:sp>
        <p:nvSpPr>
          <p:cNvPr id="5" name="TextBox 4">
            <a:extLst>
              <a:ext uri="{FF2B5EF4-FFF2-40B4-BE49-F238E27FC236}">
                <a16:creationId xmlns:a16="http://schemas.microsoft.com/office/drawing/2014/main" id="{30D74A81-9310-07A0-2D68-2C0834265785}"/>
              </a:ext>
            </a:extLst>
          </p:cNvPr>
          <p:cNvSpPr txBox="1"/>
          <p:nvPr/>
        </p:nvSpPr>
        <p:spPr>
          <a:xfrm>
            <a:off x="160331" y="7961288"/>
            <a:ext cx="4429137" cy="2115964"/>
          </a:xfrm>
          <a:prstGeom prst="rect">
            <a:avLst/>
          </a:prstGeom>
          <a:noFill/>
        </p:spPr>
        <p:txBody>
          <a:bodyPr wrap="square">
            <a:spAutoFit/>
          </a:bodyPr>
          <a:lstStyle/>
          <a:p>
            <a:pPr marR="0" algn="ctr">
              <a:spcBef>
                <a:spcPts val="200"/>
              </a:spcBef>
              <a:spcAft>
                <a:spcPts val="0"/>
              </a:spcAft>
            </a:pPr>
            <a:r>
              <a:rPr lang="en-US" sz="1100" b="1"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Dessert </a:t>
            </a:r>
          </a:p>
          <a:p>
            <a:pPr marR="0" lvl="0" algn="just">
              <a:spcBef>
                <a:spcPts val="0"/>
              </a:spcBef>
              <a:spcAft>
                <a:spcPts val="0"/>
              </a:spcAft>
              <a:buSzPts val="1200"/>
            </a:pPr>
            <a:r>
              <a:rPr lang="en-US" sz="1100" dirty="0">
                <a:solidFill>
                  <a:schemeClr val="bg1"/>
                </a:solidFill>
                <a:effectLst/>
                <a:latin typeface="Times New Roman" panose="02020603050405020304" pitchFamily="18" charset="0"/>
                <a:ea typeface="Microsoft Sans Serif" panose="020B0604020202020204" pitchFamily="34" charset="0"/>
                <a:cs typeface="Times New Roman" panose="02020603050405020304" pitchFamily="18" charset="0"/>
              </a:rPr>
              <a:t>Lemon Cake with Cream Cheese Frosting</a:t>
            </a:r>
            <a:r>
              <a:rPr lang="en-US" sz="1100" dirty="0">
                <a:solidFill>
                  <a:schemeClr val="bg1"/>
                </a:solidFill>
                <a:effectLst/>
                <a:latin typeface="Times New Roman" panose="02020603050405020304" pitchFamily="18" charset="0"/>
                <a:ea typeface="Arial MT"/>
                <a:cs typeface="Arial MT"/>
              </a:rPr>
              <a:t> </a:t>
            </a:r>
            <a:r>
              <a:rPr lang="en-US" sz="1100" dirty="0">
                <a:solidFill>
                  <a:schemeClr val="bg1"/>
                </a:solidFill>
                <a:effectLst/>
                <a:latin typeface="Times New Roman" panose="02020603050405020304" pitchFamily="18" charset="0"/>
                <a:ea typeface="Arial MT"/>
                <a:cs typeface="Times New Roman" panose="02020603050405020304" pitchFamily="18" charset="0"/>
              </a:rPr>
              <a:t>(v)</a:t>
            </a:r>
            <a:r>
              <a:rPr lang="en-US" sz="1100" dirty="0">
                <a:solidFill>
                  <a:schemeClr val="bg1"/>
                </a:solidFill>
                <a:effectLst/>
                <a:latin typeface="Times New Roman" panose="02020603050405020304" pitchFamily="18" charset="0"/>
                <a:ea typeface="Microsoft Sans Serif" panose="020B0604020202020204" pitchFamily="34" charset="0"/>
                <a:cs typeface="Times New Roman" panose="02020603050405020304" pitchFamily="18" charset="0"/>
              </a:rPr>
              <a:t>…………….……</a:t>
            </a:r>
            <a:r>
              <a:rPr lang="en-US" sz="1100" b="1" dirty="0">
                <a:solidFill>
                  <a:schemeClr val="bg1"/>
                </a:solidFill>
                <a:effectLst/>
                <a:latin typeface="Times New Roman" panose="02020603050405020304" pitchFamily="18" charset="0"/>
                <a:ea typeface="Arial MT"/>
                <a:cs typeface="Times New Roman" panose="02020603050405020304" pitchFamily="18" charset="0"/>
              </a:rPr>
              <a:t>£12.00</a:t>
            </a:r>
            <a:endParaRPr lang="en-US" sz="1100" dirty="0">
              <a:solidFill>
                <a:schemeClr val="bg1"/>
              </a:solidFill>
              <a:effectLst/>
              <a:latin typeface="Times New Roman" panose="02020603050405020304" pitchFamily="18" charset="0"/>
              <a:ea typeface="Arial MT"/>
              <a:cs typeface="Arial MT"/>
            </a:endParaRPr>
          </a:p>
          <a:p>
            <a:pPr marR="0" lvl="0" algn="just">
              <a:spcBef>
                <a:spcPts val="0"/>
              </a:spcBef>
              <a:spcAft>
                <a:spcPts val="0"/>
              </a:spcAft>
              <a:buSzPts val="1200"/>
            </a:pPr>
            <a:r>
              <a:rPr lang="en-US" sz="1100" dirty="0">
                <a:solidFill>
                  <a:schemeClr val="bg1"/>
                </a:solidFill>
                <a:effectLst/>
                <a:latin typeface="Times New Roman" panose="02020603050405020304" pitchFamily="18" charset="0"/>
                <a:ea typeface="Arial MT"/>
                <a:cs typeface="Times New Roman" panose="02020603050405020304" pitchFamily="18" charset="0"/>
              </a:rPr>
              <a:t>Butterscotch Pudding Parfait with Gingersnap Crumble (v)</a:t>
            </a:r>
            <a:r>
              <a:rPr lang="en-US" sz="1100" dirty="0">
                <a:solidFill>
                  <a:schemeClr val="bg1"/>
                </a:solidFill>
                <a:effectLst/>
                <a:latin typeface="Times New Roman" panose="02020603050405020304" pitchFamily="18" charset="0"/>
                <a:ea typeface="Microsoft Sans Serif" panose="020B0604020202020204" pitchFamily="34" charset="0"/>
                <a:cs typeface="Times New Roman" panose="02020603050405020304" pitchFamily="18" charset="0"/>
              </a:rPr>
              <a:t>……</a:t>
            </a:r>
            <a:r>
              <a:rPr lang="en-US" sz="1100" b="1" dirty="0">
                <a:solidFill>
                  <a:schemeClr val="bg1"/>
                </a:solidFill>
                <a:effectLst/>
                <a:latin typeface="Times New Roman" panose="02020603050405020304" pitchFamily="18" charset="0"/>
                <a:ea typeface="Arial MT"/>
                <a:cs typeface="Times New Roman" panose="02020603050405020304" pitchFamily="18" charset="0"/>
              </a:rPr>
              <a:t>£8.00</a:t>
            </a:r>
            <a:endParaRPr lang="en-US" sz="1100" dirty="0">
              <a:solidFill>
                <a:schemeClr val="bg1"/>
              </a:solidFill>
              <a:effectLst/>
              <a:latin typeface="Times New Roman" panose="02020603050405020304" pitchFamily="18" charset="0"/>
              <a:ea typeface="Arial MT"/>
              <a:cs typeface="Arial MT"/>
            </a:endParaRPr>
          </a:p>
          <a:p>
            <a:pPr marR="0" lvl="0" algn="just">
              <a:spcBef>
                <a:spcPts val="0"/>
              </a:spcBef>
              <a:spcAft>
                <a:spcPts val="0"/>
              </a:spcAft>
              <a:buSzPts val="1200"/>
            </a:pPr>
            <a:r>
              <a:rPr lang="en-US" sz="1100" dirty="0">
                <a:solidFill>
                  <a:schemeClr val="bg1"/>
                </a:solidFill>
                <a:effectLst/>
                <a:latin typeface="Times New Roman" panose="02020603050405020304" pitchFamily="18" charset="0"/>
                <a:ea typeface="Arial MT"/>
                <a:cs typeface="Times New Roman" panose="02020603050405020304" pitchFamily="18" charset="0"/>
              </a:rPr>
              <a:t>Sticky Toffee Pudding</a:t>
            </a:r>
            <a:r>
              <a:rPr lang="en-US" sz="1100" dirty="0">
                <a:solidFill>
                  <a:schemeClr val="bg1"/>
                </a:solidFill>
                <a:effectLst/>
                <a:latin typeface="Times New Roman" panose="02020603050405020304" pitchFamily="18" charset="0"/>
                <a:ea typeface="Arial MT"/>
                <a:cs typeface="Arial MT"/>
              </a:rPr>
              <a:t> </a:t>
            </a:r>
            <a:r>
              <a:rPr lang="en-US" sz="1100" dirty="0">
                <a:solidFill>
                  <a:schemeClr val="bg1"/>
                </a:solidFill>
                <a:effectLst/>
                <a:latin typeface="Times New Roman" panose="02020603050405020304" pitchFamily="18" charset="0"/>
                <a:ea typeface="Arial MT"/>
                <a:cs typeface="Times New Roman" panose="02020603050405020304" pitchFamily="18" charset="0"/>
              </a:rPr>
              <a:t>(v)</a:t>
            </a:r>
            <a:r>
              <a:rPr lang="en-US" sz="1100" dirty="0">
                <a:solidFill>
                  <a:schemeClr val="bg1"/>
                </a:solidFill>
                <a:effectLst/>
                <a:latin typeface="Times New Roman" panose="02020603050405020304" pitchFamily="18" charset="0"/>
                <a:ea typeface="Microsoft Sans Serif" panose="020B0604020202020204" pitchFamily="34" charset="0"/>
                <a:cs typeface="Times New Roman" panose="02020603050405020304" pitchFamily="18" charset="0"/>
              </a:rPr>
              <a:t>………………………………………</a:t>
            </a:r>
            <a:r>
              <a:rPr lang="en-US" sz="1100" b="1" dirty="0">
                <a:solidFill>
                  <a:schemeClr val="bg1"/>
                </a:solidFill>
                <a:effectLst/>
                <a:latin typeface="Times New Roman" panose="02020603050405020304" pitchFamily="18" charset="0"/>
                <a:ea typeface="Arial MT"/>
                <a:cs typeface="Times New Roman" panose="02020603050405020304" pitchFamily="18" charset="0"/>
              </a:rPr>
              <a:t>£14.00</a:t>
            </a:r>
            <a:endParaRPr lang="en-US" sz="1100" dirty="0">
              <a:solidFill>
                <a:schemeClr val="bg1"/>
              </a:solidFill>
              <a:effectLst/>
              <a:latin typeface="Times New Roman" panose="02020603050405020304" pitchFamily="18" charset="0"/>
              <a:ea typeface="Arial MT"/>
              <a:cs typeface="Arial MT"/>
            </a:endParaRPr>
          </a:p>
          <a:p>
            <a:pPr marR="0" lvl="0" algn="just">
              <a:spcBef>
                <a:spcPts val="0"/>
              </a:spcBef>
              <a:spcAft>
                <a:spcPts val="0"/>
              </a:spcAft>
              <a:buSzPts val="1200"/>
            </a:pPr>
            <a:r>
              <a:rPr lang="en-US" sz="1100" dirty="0">
                <a:solidFill>
                  <a:schemeClr val="bg1"/>
                </a:solidFill>
                <a:effectLst/>
                <a:latin typeface="Times New Roman" panose="02020603050405020304" pitchFamily="18" charset="0"/>
                <a:ea typeface="Microsoft Sans Serif" panose="020B0604020202020204" pitchFamily="34" charset="0"/>
                <a:cs typeface="Times New Roman" panose="02020603050405020304" pitchFamily="18" charset="0"/>
              </a:rPr>
              <a:t>S'mores Linzer Cookies</a:t>
            </a:r>
            <a:r>
              <a:rPr lang="en-US" sz="1100" dirty="0">
                <a:solidFill>
                  <a:schemeClr val="bg1"/>
                </a:solidFill>
                <a:effectLst/>
                <a:latin typeface="Times New Roman" panose="02020603050405020304" pitchFamily="18" charset="0"/>
                <a:ea typeface="Arial MT"/>
                <a:cs typeface="Arial MT"/>
              </a:rPr>
              <a:t> </a:t>
            </a:r>
            <a:r>
              <a:rPr lang="en-US" sz="1100" dirty="0">
                <a:solidFill>
                  <a:schemeClr val="bg1"/>
                </a:solidFill>
                <a:effectLst/>
                <a:latin typeface="Times New Roman" panose="02020603050405020304" pitchFamily="18" charset="0"/>
                <a:ea typeface="Arial MT"/>
                <a:cs typeface="Times New Roman" panose="02020603050405020304" pitchFamily="18" charset="0"/>
              </a:rPr>
              <a:t>(v)</a:t>
            </a:r>
            <a:r>
              <a:rPr lang="en-US" sz="1100" dirty="0">
                <a:solidFill>
                  <a:schemeClr val="bg1"/>
                </a:solidFill>
                <a:effectLst/>
                <a:latin typeface="Times New Roman" panose="02020603050405020304" pitchFamily="18" charset="0"/>
                <a:ea typeface="Microsoft Sans Serif" panose="020B0604020202020204" pitchFamily="34" charset="0"/>
                <a:cs typeface="Times New Roman" panose="02020603050405020304" pitchFamily="18" charset="0"/>
              </a:rPr>
              <a:t>…………………………………….</a:t>
            </a:r>
            <a:r>
              <a:rPr lang="en-US" sz="1100" b="1" dirty="0">
                <a:solidFill>
                  <a:schemeClr val="bg1"/>
                </a:solidFill>
                <a:effectLst/>
                <a:latin typeface="Times New Roman" panose="02020603050405020304" pitchFamily="18" charset="0"/>
                <a:ea typeface="Arial MT"/>
                <a:cs typeface="Times New Roman" panose="02020603050405020304" pitchFamily="18" charset="0"/>
              </a:rPr>
              <a:t> £12.00</a:t>
            </a:r>
            <a:endParaRPr lang="en-US" sz="1100" dirty="0">
              <a:solidFill>
                <a:schemeClr val="bg1"/>
              </a:solidFill>
              <a:effectLst/>
              <a:latin typeface="Times New Roman" panose="02020603050405020304" pitchFamily="18" charset="0"/>
              <a:ea typeface="Arial MT"/>
              <a:cs typeface="Arial MT"/>
            </a:endParaRPr>
          </a:p>
          <a:p>
            <a:pPr marR="0" lvl="0" algn="just">
              <a:spcBef>
                <a:spcPts val="0"/>
              </a:spcBef>
              <a:spcAft>
                <a:spcPts val="0"/>
              </a:spcAft>
              <a:buSzPts val="1200"/>
            </a:pPr>
            <a:r>
              <a:rPr lang="en-US" sz="1100" dirty="0">
                <a:solidFill>
                  <a:schemeClr val="bg1"/>
                </a:solidFill>
                <a:effectLst/>
                <a:latin typeface="Times New Roman" panose="02020603050405020304" pitchFamily="18" charset="0"/>
                <a:ea typeface="Microsoft Sans Serif" panose="020B0604020202020204" pitchFamily="34" charset="0"/>
                <a:cs typeface="Times New Roman" panose="02020603050405020304" pitchFamily="18" charset="0"/>
              </a:rPr>
              <a:t>Chocolate-Peppermint Brownies</a:t>
            </a:r>
            <a:r>
              <a:rPr lang="en-US" sz="1100" dirty="0">
                <a:solidFill>
                  <a:schemeClr val="bg1"/>
                </a:solidFill>
                <a:effectLst/>
                <a:latin typeface="Times New Roman" panose="02020603050405020304" pitchFamily="18" charset="0"/>
                <a:ea typeface="Arial MT"/>
                <a:cs typeface="Arial MT"/>
              </a:rPr>
              <a:t> </a:t>
            </a:r>
            <a:r>
              <a:rPr lang="en-US" sz="1100" dirty="0">
                <a:solidFill>
                  <a:schemeClr val="bg1"/>
                </a:solidFill>
                <a:effectLst/>
                <a:latin typeface="Times New Roman" panose="02020603050405020304" pitchFamily="18" charset="0"/>
                <a:ea typeface="Arial MT"/>
                <a:cs typeface="Times New Roman" panose="02020603050405020304" pitchFamily="18" charset="0"/>
              </a:rPr>
              <a:t>(v)</a:t>
            </a:r>
            <a:r>
              <a:rPr lang="en-US" sz="1100" dirty="0">
                <a:solidFill>
                  <a:schemeClr val="bg1"/>
                </a:solidFill>
                <a:effectLst/>
                <a:latin typeface="Times New Roman" panose="02020603050405020304" pitchFamily="18" charset="0"/>
                <a:ea typeface="Microsoft Sans Serif" panose="020B0604020202020204" pitchFamily="34" charset="0"/>
                <a:cs typeface="Times New Roman" panose="02020603050405020304" pitchFamily="18" charset="0"/>
              </a:rPr>
              <a:t>……………………………</a:t>
            </a:r>
            <a:r>
              <a:rPr lang="en-US" sz="1100" b="1" dirty="0">
                <a:solidFill>
                  <a:schemeClr val="bg1"/>
                </a:solidFill>
                <a:effectLst/>
                <a:latin typeface="Times New Roman" panose="02020603050405020304" pitchFamily="18" charset="0"/>
                <a:ea typeface="Arial MT"/>
                <a:cs typeface="Times New Roman" panose="02020603050405020304" pitchFamily="18" charset="0"/>
              </a:rPr>
              <a:t>£13.00</a:t>
            </a:r>
            <a:endParaRPr lang="en-US" sz="1100" dirty="0">
              <a:solidFill>
                <a:schemeClr val="bg1"/>
              </a:solidFill>
              <a:effectLst/>
              <a:latin typeface="Times New Roman" panose="02020603050405020304" pitchFamily="18" charset="0"/>
              <a:ea typeface="Arial MT"/>
              <a:cs typeface="Arial MT"/>
            </a:endParaRPr>
          </a:p>
          <a:p>
            <a:pPr marR="0" lvl="0" algn="just">
              <a:spcBef>
                <a:spcPts val="0"/>
              </a:spcBef>
              <a:spcAft>
                <a:spcPts val="0"/>
              </a:spcAft>
              <a:buSzPts val="1200"/>
            </a:pPr>
            <a:r>
              <a:rPr lang="en-US" sz="1100" dirty="0">
                <a:solidFill>
                  <a:schemeClr val="bg1"/>
                </a:solidFill>
                <a:effectLst/>
                <a:latin typeface="Times New Roman" panose="02020603050405020304" pitchFamily="18" charset="0"/>
                <a:ea typeface="Arial MT"/>
                <a:cs typeface="Times New Roman" panose="02020603050405020304" pitchFamily="18" charset="0"/>
              </a:rPr>
              <a:t>Spiced Gingerbread Cookies</a:t>
            </a:r>
            <a:r>
              <a:rPr lang="en-US" sz="1100" dirty="0">
                <a:solidFill>
                  <a:schemeClr val="bg1"/>
                </a:solidFill>
                <a:effectLst/>
                <a:latin typeface="Times New Roman" panose="02020603050405020304" pitchFamily="18" charset="0"/>
                <a:ea typeface="Arial MT"/>
                <a:cs typeface="Arial MT"/>
              </a:rPr>
              <a:t> </a:t>
            </a:r>
            <a:r>
              <a:rPr lang="en-US" sz="1100" dirty="0">
                <a:solidFill>
                  <a:schemeClr val="bg1"/>
                </a:solidFill>
                <a:effectLst/>
                <a:latin typeface="Times New Roman" panose="02020603050405020304" pitchFamily="18" charset="0"/>
                <a:ea typeface="Arial MT"/>
                <a:cs typeface="Times New Roman" panose="02020603050405020304" pitchFamily="18" charset="0"/>
              </a:rPr>
              <a:t>(v)</a:t>
            </a:r>
            <a:r>
              <a:rPr lang="en-US" sz="1100" dirty="0">
                <a:solidFill>
                  <a:schemeClr val="bg1"/>
                </a:solidFill>
                <a:effectLst/>
                <a:latin typeface="Times New Roman" panose="02020603050405020304" pitchFamily="18" charset="0"/>
                <a:ea typeface="Microsoft Sans Serif" panose="020B0604020202020204" pitchFamily="34" charset="0"/>
                <a:cs typeface="Times New Roman" panose="02020603050405020304" pitchFamily="18" charset="0"/>
              </a:rPr>
              <a:t>……………………………….</a:t>
            </a:r>
            <a:r>
              <a:rPr lang="en-US" sz="1100" b="1" dirty="0">
                <a:solidFill>
                  <a:schemeClr val="bg1"/>
                </a:solidFill>
                <a:effectLst/>
                <a:latin typeface="Times New Roman" panose="02020603050405020304" pitchFamily="18" charset="0"/>
                <a:ea typeface="Arial MT"/>
                <a:cs typeface="Times New Roman" panose="02020603050405020304" pitchFamily="18" charset="0"/>
              </a:rPr>
              <a:t> £7.00</a:t>
            </a:r>
            <a:endParaRPr lang="en-US" sz="1100" dirty="0">
              <a:solidFill>
                <a:schemeClr val="bg1"/>
              </a:solidFill>
              <a:effectLst/>
              <a:latin typeface="Times New Roman" panose="02020603050405020304" pitchFamily="18" charset="0"/>
              <a:ea typeface="Arial MT"/>
              <a:cs typeface="Arial MT"/>
            </a:endParaRPr>
          </a:p>
          <a:p>
            <a:pPr marR="0" lvl="0" algn="just">
              <a:spcBef>
                <a:spcPts val="0"/>
              </a:spcBef>
              <a:spcAft>
                <a:spcPts val="0"/>
              </a:spcAft>
              <a:buSzPts val="1200"/>
            </a:pPr>
            <a:r>
              <a:rPr lang="en-US" sz="1100" dirty="0">
                <a:solidFill>
                  <a:schemeClr val="bg1"/>
                </a:solidFill>
                <a:effectLst/>
                <a:latin typeface="Times New Roman" panose="02020603050405020304" pitchFamily="18" charset="0"/>
                <a:ea typeface="Arial MT"/>
                <a:cs typeface="Times New Roman" panose="02020603050405020304" pitchFamily="18" charset="0"/>
              </a:rPr>
              <a:t>Orange-Anise Croquembouche with White Chocolate</a:t>
            </a:r>
            <a:r>
              <a:rPr lang="en-US" sz="1100" dirty="0">
                <a:solidFill>
                  <a:schemeClr val="bg1"/>
                </a:solidFill>
                <a:effectLst/>
                <a:latin typeface="Times New Roman" panose="02020603050405020304" pitchFamily="18" charset="0"/>
                <a:ea typeface="Arial MT"/>
                <a:cs typeface="Arial MT"/>
              </a:rPr>
              <a:t> </a:t>
            </a:r>
            <a:r>
              <a:rPr lang="en-US" sz="1100" dirty="0">
                <a:solidFill>
                  <a:schemeClr val="bg1"/>
                </a:solidFill>
                <a:effectLst/>
                <a:latin typeface="Times New Roman" panose="02020603050405020304" pitchFamily="18" charset="0"/>
                <a:ea typeface="Arial MT"/>
                <a:cs typeface="Times New Roman" panose="02020603050405020304" pitchFamily="18" charset="0"/>
              </a:rPr>
              <a:t>(v)</a:t>
            </a:r>
            <a:r>
              <a:rPr lang="en-US" sz="1100" dirty="0">
                <a:solidFill>
                  <a:schemeClr val="bg1"/>
                </a:solidFill>
                <a:effectLst/>
                <a:latin typeface="Times New Roman" panose="02020603050405020304" pitchFamily="18" charset="0"/>
                <a:ea typeface="Microsoft Sans Serif" panose="020B0604020202020204" pitchFamily="34" charset="0"/>
                <a:cs typeface="Times New Roman" panose="02020603050405020304" pitchFamily="18" charset="0"/>
              </a:rPr>
              <a:t>…….</a:t>
            </a:r>
            <a:r>
              <a:rPr lang="en-US" sz="1100" b="1" dirty="0">
                <a:solidFill>
                  <a:schemeClr val="bg1"/>
                </a:solidFill>
                <a:effectLst/>
                <a:latin typeface="Times New Roman" panose="02020603050405020304" pitchFamily="18" charset="0"/>
                <a:ea typeface="Arial MT"/>
                <a:cs typeface="Times New Roman" panose="02020603050405020304" pitchFamily="18" charset="0"/>
              </a:rPr>
              <a:t> £15.00</a:t>
            </a:r>
            <a:endParaRPr lang="en-US" sz="1100" dirty="0">
              <a:solidFill>
                <a:schemeClr val="bg1"/>
              </a:solidFill>
              <a:effectLst/>
              <a:latin typeface="Times New Roman" panose="02020603050405020304" pitchFamily="18" charset="0"/>
              <a:ea typeface="Arial MT"/>
              <a:cs typeface="Arial MT"/>
            </a:endParaRPr>
          </a:p>
          <a:p>
            <a:pPr marR="0" lvl="0" algn="just">
              <a:spcBef>
                <a:spcPts val="0"/>
              </a:spcBef>
              <a:spcAft>
                <a:spcPts val="0"/>
              </a:spcAft>
              <a:buSzPts val="1200"/>
            </a:pPr>
            <a:r>
              <a:rPr lang="en-US" sz="1100" dirty="0">
                <a:solidFill>
                  <a:schemeClr val="bg1"/>
                </a:solidFill>
                <a:effectLst/>
                <a:latin typeface="Times New Roman" panose="02020603050405020304" pitchFamily="18" charset="0"/>
                <a:ea typeface="Microsoft Sans Serif" panose="020B0604020202020204" pitchFamily="34" charset="0"/>
                <a:cs typeface="Times New Roman" panose="02020603050405020304" pitchFamily="18" charset="0"/>
              </a:rPr>
              <a:t>Triple-Ginger Rye Cookies</a:t>
            </a:r>
            <a:r>
              <a:rPr lang="en-US" sz="1100" dirty="0">
                <a:solidFill>
                  <a:schemeClr val="bg1"/>
                </a:solidFill>
                <a:effectLst/>
                <a:latin typeface="Times New Roman" panose="02020603050405020304" pitchFamily="18" charset="0"/>
                <a:ea typeface="Arial MT"/>
                <a:cs typeface="Arial MT"/>
              </a:rPr>
              <a:t> </a:t>
            </a:r>
            <a:r>
              <a:rPr lang="en-US" sz="1100" dirty="0">
                <a:solidFill>
                  <a:schemeClr val="bg1"/>
                </a:solidFill>
                <a:effectLst/>
                <a:latin typeface="Times New Roman" panose="02020603050405020304" pitchFamily="18" charset="0"/>
                <a:ea typeface="Arial MT"/>
                <a:cs typeface="Times New Roman" panose="02020603050405020304" pitchFamily="18" charset="0"/>
              </a:rPr>
              <a:t>(v)</a:t>
            </a:r>
            <a:r>
              <a:rPr lang="en-US" sz="1100" dirty="0">
                <a:solidFill>
                  <a:schemeClr val="bg1"/>
                </a:solidFill>
                <a:effectLst/>
                <a:latin typeface="Times New Roman" panose="02020603050405020304" pitchFamily="18" charset="0"/>
                <a:ea typeface="Microsoft Sans Serif" panose="020B0604020202020204" pitchFamily="34" charset="0"/>
                <a:cs typeface="Times New Roman" panose="02020603050405020304" pitchFamily="18" charset="0"/>
              </a:rPr>
              <a:t>…………………………………</a:t>
            </a:r>
            <a:r>
              <a:rPr lang="en-US" sz="1100" b="1" dirty="0">
                <a:solidFill>
                  <a:schemeClr val="bg1"/>
                </a:solidFill>
                <a:effectLst/>
                <a:latin typeface="Times New Roman" panose="02020603050405020304" pitchFamily="18" charset="0"/>
                <a:ea typeface="Arial MT"/>
                <a:cs typeface="Times New Roman" panose="02020603050405020304" pitchFamily="18" charset="0"/>
              </a:rPr>
              <a:t>£13.00</a:t>
            </a:r>
            <a:endParaRPr lang="en-US" sz="1100" dirty="0">
              <a:solidFill>
                <a:schemeClr val="bg1"/>
              </a:solidFill>
              <a:effectLst/>
              <a:latin typeface="Times New Roman" panose="02020603050405020304" pitchFamily="18" charset="0"/>
              <a:ea typeface="Arial MT"/>
              <a:cs typeface="Arial MT"/>
            </a:endParaRPr>
          </a:p>
          <a:p>
            <a:pPr marR="0" lvl="0" algn="just">
              <a:spcBef>
                <a:spcPts val="0"/>
              </a:spcBef>
              <a:spcAft>
                <a:spcPts val="0"/>
              </a:spcAft>
              <a:buSzPts val="1200"/>
            </a:pPr>
            <a:r>
              <a:rPr lang="en-US" sz="1100" dirty="0">
                <a:solidFill>
                  <a:schemeClr val="bg1"/>
                </a:solidFill>
                <a:effectLst/>
                <a:latin typeface="Times New Roman" panose="02020603050405020304" pitchFamily="18" charset="0"/>
                <a:ea typeface="Microsoft Sans Serif" panose="020B0604020202020204" pitchFamily="34" charset="0"/>
                <a:cs typeface="Times New Roman" panose="02020603050405020304" pitchFamily="18" charset="0"/>
              </a:rPr>
              <a:t>Cherry-and-Chocolate </a:t>
            </a:r>
            <a:r>
              <a:rPr lang="en-US" sz="1100" dirty="0" err="1">
                <a:solidFill>
                  <a:schemeClr val="bg1"/>
                </a:solidFill>
                <a:effectLst/>
                <a:latin typeface="Times New Roman" panose="02020603050405020304" pitchFamily="18" charset="0"/>
                <a:ea typeface="Microsoft Sans Serif" panose="020B0604020202020204" pitchFamily="34" charset="0"/>
                <a:cs typeface="Times New Roman" panose="02020603050405020304" pitchFamily="18" charset="0"/>
              </a:rPr>
              <a:t>Bûche</a:t>
            </a:r>
            <a:r>
              <a:rPr lang="en-US" sz="1100" dirty="0">
                <a:solidFill>
                  <a:schemeClr val="bg1"/>
                </a:solidFill>
                <a:effectLst/>
                <a:latin typeface="Times New Roman" panose="02020603050405020304" pitchFamily="18" charset="0"/>
                <a:ea typeface="Microsoft Sans Serif" panose="020B0604020202020204" pitchFamily="34" charset="0"/>
                <a:cs typeface="Times New Roman" panose="02020603050405020304" pitchFamily="18" charset="0"/>
              </a:rPr>
              <a:t> de Noël</a:t>
            </a:r>
            <a:r>
              <a:rPr lang="en-US" sz="1100" dirty="0">
                <a:solidFill>
                  <a:schemeClr val="bg1"/>
                </a:solidFill>
                <a:effectLst/>
                <a:latin typeface="Times New Roman" panose="02020603050405020304" pitchFamily="18" charset="0"/>
                <a:ea typeface="Arial MT"/>
                <a:cs typeface="Arial MT"/>
              </a:rPr>
              <a:t> </a:t>
            </a:r>
            <a:r>
              <a:rPr lang="en-US" sz="1100" dirty="0">
                <a:solidFill>
                  <a:schemeClr val="bg1"/>
                </a:solidFill>
                <a:effectLst/>
                <a:latin typeface="Times New Roman" panose="02020603050405020304" pitchFamily="18" charset="0"/>
                <a:ea typeface="Arial MT"/>
                <a:cs typeface="Times New Roman" panose="02020603050405020304" pitchFamily="18" charset="0"/>
              </a:rPr>
              <a:t>(v)</a:t>
            </a:r>
            <a:r>
              <a:rPr lang="en-US" sz="1100" dirty="0">
                <a:solidFill>
                  <a:schemeClr val="bg1"/>
                </a:solidFill>
                <a:effectLst/>
                <a:latin typeface="Times New Roman" panose="02020603050405020304" pitchFamily="18" charset="0"/>
                <a:ea typeface="Microsoft Sans Serif" panose="020B0604020202020204" pitchFamily="34" charset="0"/>
                <a:cs typeface="Times New Roman" panose="02020603050405020304" pitchFamily="18" charset="0"/>
              </a:rPr>
              <a:t>……………...………</a:t>
            </a:r>
            <a:r>
              <a:rPr lang="en-US" sz="1100" b="1" dirty="0">
                <a:solidFill>
                  <a:schemeClr val="bg1"/>
                </a:solidFill>
                <a:effectLst/>
                <a:latin typeface="Times New Roman" panose="02020603050405020304" pitchFamily="18" charset="0"/>
                <a:ea typeface="Arial MT"/>
                <a:cs typeface="Times New Roman" panose="02020603050405020304" pitchFamily="18" charset="0"/>
              </a:rPr>
              <a:t>£10.00</a:t>
            </a:r>
            <a:endParaRPr lang="en-US" sz="1100" dirty="0">
              <a:solidFill>
                <a:schemeClr val="bg1"/>
              </a:solidFill>
              <a:effectLst/>
              <a:latin typeface="Times New Roman" panose="02020603050405020304" pitchFamily="18" charset="0"/>
              <a:ea typeface="Arial MT"/>
              <a:cs typeface="Arial MT"/>
            </a:endParaRPr>
          </a:p>
          <a:p>
            <a:pPr marR="0" lvl="0" algn="just">
              <a:spcBef>
                <a:spcPts val="0"/>
              </a:spcBef>
              <a:spcAft>
                <a:spcPts val="0"/>
              </a:spcAft>
              <a:buSzPts val="1200"/>
            </a:pPr>
            <a:r>
              <a:rPr lang="en-US" sz="1100" dirty="0">
                <a:solidFill>
                  <a:schemeClr val="bg1"/>
                </a:solidFill>
                <a:effectLst/>
                <a:latin typeface="Times New Roman" panose="02020603050405020304" pitchFamily="18" charset="0"/>
                <a:ea typeface="Microsoft Sans Serif" panose="020B0604020202020204" pitchFamily="34" charset="0"/>
                <a:cs typeface="Times New Roman" panose="02020603050405020304" pitchFamily="18" charset="0"/>
              </a:rPr>
              <a:t>Salted Caramel Pie</a:t>
            </a:r>
            <a:r>
              <a:rPr lang="en-US" sz="1100" dirty="0">
                <a:solidFill>
                  <a:schemeClr val="bg1"/>
                </a:solidFill>
                <a:effectLst/>
                <a:latin typeface="Times New Roman" panose="02020603050405020304" pitchFamily="18" charset="0"/>
                <a:ea typeface="Arial MT"/>
                <a:cs typeface="Arial MT"/>
              </a:rPr>
              <a:t> </a:t>
            </a:r>
            <a:r>
              <a:rPr lang="en-US" sz="1100" dirty="0">
                <a:solidFill>
                  <a:schemeClr val="bg1"/>
                </a:solidFill>
                <a:effectLst/>
                <a:latin typeface="Times New Roman" panose="02020603050405020304" pitchFamily="18" charset="0"/>
                <a:ea typeface="Arial MT"/>
                <a:cs typeface="Times New Roman" panose="02020603050405020304" pitchFamily="18" charset="0"/>
              </a:rPr>
              <a:t>(v)</a:t>
            </a:r>
            <a:r>
              <a:rPr lang="en-US" sz="1100" dirty="0">
                <a:solidFill>
                  <a:schemeClr val="bg1"/>
                </a:solidFill>
                <a:effectLst/>
                <a:latin typeface="Times New Roman" panose="02020603050405020304" pitchFamily="18" charset="0"/>
                <a:ea typeface="Microsoft Sans Serif" panose="020B0604020202020204" pitchFamily="34" charset="0"/>
                <a:cs typeface="Times New Roman" panose="02020603050405020304" pitchFamily="18" charset="0"/>
              </a:rPr>
              <a:t>………………………………………….</a:t>
            </a:r>
            <a:r>
              <a:rPr lang="en-US" sz="1100" b="1" dirty="0">
                <a:solidFill>
                  <a:schemeClr val="bg1"/>
                </a:solidFill>
                <a:effectLst/>
                <a:latin typeface="Times New Roman" panose="02020603050405020304" pitchFamily="18" charset="0"/>
                <a:ea typeface="Arial MT"/>
                <a:cs typeface="Times New Roman" panose="02020603050405020304" pitchFamily="18" charset="0"/>
              </a:rPr>
              <a:t> £11.00</a:t>
            </a:r>
            <a:endParaRPr lang="en-US" sz="1100" dirty="0">
              <a:solidFill>
                <a:schemeClr val="bg1"/>
              </a:solidFill>
              <a:effectLst/>
              <a:latin typeface="Times New Roman" panose="02020603050405020304" pitchFamily="18" charset="0"/>
              <a:ea typeface="Arial MT"/>
              <a:cs typeface="Arial MT"/>
            </a:endParaRPr>
          </a:p>
          <a:p>
            <a:pPr marR="0" algn="just">
              <a:spcBef>
                <a:spcPts val="0"/>
              </a:spcBef>
              <a:spcAft>
                <a:spcPts val="0"/>
              </a:spcAft>
            </a:pPr>
            <a:endParaRPr lang="en-US" sz="1000" dirty="0">
              <a:solidFill>
                <a:schemeClr val="bg1"/>
              </a:solidFill>
              <a:effectLst/>
              <a:latin typeface="Times New Roman" panose="02020603050405020304" pitchFamily="18" charset="0"/>
              <a:ea typeface="Arial MT"/>
            </a:endParaRPr>
          </a:p>
        </p:txBody>
      </p:sp>
      <p:sp>
        <p:nvSpPr>
          <p:cNvPr id="7" name="TextBox 6">
            <a:extLst>
              <a:ext uri="{FF2B5EF4-FFF2-40B4-BE49-F238E27FC236}">
                <a16:creationId xmlns:a16="http://schemas.microsoft.com/office/drawing/2014/main" id="{6F787C65-E436-0A24-059D-77529C2FF17B}"/>
              </a:ext>
            </a:extLst>
          </p:cNvPr>
          <p:cNvSpPr txBox="1"/>
          <p:nvPr/>
        </p:nvSpPr>
        <p:spPr>
          <a:xfrm>
            <a:off x="1" y="289089"/>
            <a:ext cx="7562849" cy="1852309"/>
          </a:xfrm>
          <a:prstGeom prst="rect">
            <a:avLst/>
          </a:prstGeom>
          <a:solidFill>
            <a:schemeClr val="accent2">
              <a:lumMod val="60000"/>
              <a:lumOff val="40000"/>
            </a:schemeClr>
          </a:solidFill>
        </p:spPr>
        <p:txBody>
          <a:bodyPr wrap="square">
            <a:spAutoFit/>
          </a:bodyPr>
          <a:lstStyle/>
          <a:p>
            <a:pPr algn="ctr">
              <a:lnSpc>
                <a:spcPct val="150000"/>
              </a:lnSpc>
            </a:pPr>
            <a:r>
              <a:rPr lang="en-US" sz="2800" b="1" dirty="0">
                <a:solidFill>
                  <a:srgbClr val="FF0000"/>
                </a:solidFill>
                <a:effectLst/>
                <a:latin typeface="Algerian" panose="04020705040A02060702" pitchFamily="82" charset="0"/>
                <a:ea typeface="Times New Roman" panose="02020603050405020304" pitchFamily="18" charset="0"/>
              </a:rPr>
              <a:t>Hotel Trinity- Christmas Party Menu</a:t>
            </a:r>
          </a:p>
          <a:p>
            <a:pPr algn="ctr">
              <a:lnSpc>
                <a:spcPct val="150000"/>
              </a:lnSpc>
            </a:pPr>
            <a:r>
              <a:rPr lang="en-US" sz="1050"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STUDENT NAME: MARIUS IONUT Hurmuzache</a:t>
            </a:r>
          </a:p>
          <a:p>
            <a:pPr algn="ctr">
              <a:lnSpc>
                <a:spcPct val="150000"/>
              </a:lnSpc>
            </a:pPr>
            <a:r>
              <a:rPr lang="en-US" sz="1050" dirty="0">
                <a:solidFill>
                  <a:srgbClr val="FF0000"/>
                </a:solidFill>
                <a:latin typeface="Arial" panose="020B0604020202020204" pitchFamily="34" charset="0"/>
                <a:ea typeface="Times New Roman" panose="02020603050405020304" pitchFamily="18" charset="0"/>
                <a:cs typeface="Arial" panose="020B0604020202020204" pitchFamily="34" charset="0"/>
              </a:rPr>
              <a:t>Student ID: 2125248</a:t>
            </a:r>
          </a:p>
          <a:p>
            <a:pPr algn="ctr">
              <a:lnSpc>
                <a:spcPct val="150000"/>
              </a:lnSpc>
            </a:pPr>
            <a:endParaRPr lang="en-US" sz="1050"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p>
            <a:pPr marL="0" marR="0" algn="just">
              <a:lnSpc>
                <a:spcPct val="150000"/>
              </a:lnSpc>
              <a:spcBef>
                <a:spcPts val="0"/>
              </a:spcBef>
              <a:spcAft>
                <a:spcPts val="0"/>
              </a:spcAft>
            </a:pPr>
            <a:endParaRPr lang="en-US" sz="1600" b="1" i="1" dirty="0">
              <a:effectLst/>
              <a:latin typeface="Times New Roman" panose="02020603050405020304" pitchFamily="18" charset="0"/>
            </a:endParaRPr>
          </a:p>
        </p:txBody>
      </p:sp>
      <p:pic>
        <p:nvPicPr>
          <p:cNvPr id="2050" name="Picture 2" descr="Duck Liver Parfait - A Delicious, Rich And Velvety And Gourmet Duck Parfait">
            <a:extLst>
              <a:ext uri="{FF2B5EF4-FFF2-40B4-BE49-F238E27FC236}">
                <a16:creationId xmlns:a16="http://schemas.microsoft.com/office/drawing/2014/main" id="{949C54A6-EB60-7065-94D5-2A4A03612DD8}"/>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797035" y="7409080"/>
            <a:ext cx="2495549" cy="155234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65310CAA-16B8-C9DB-86D5-A97704BF94CF}"/>
              </a:ext>
            </a:extLst>
          </p:cNvPr>
          <p:cNvSpPr txBox="1"/>
          <p:nvPr/>
        </p:nvSpPr>
        <p:spPr>
          <a:xfrm>
            <a:off x="1078226" y="1522551"/>
            <a:ext cx="5406397" cy="941412"/>
          </a:xfrm>
          <a:prstGeom prst="rect">
            <a:avLst/>
          </a:prstGeom>
          <a:noFill/>
        </p:spPr>
        <p:txBody>
          <a:bodyPr wrap="square">
            <a:spAutoFit/>
          </a:bodyPr>
          <a:lstStyle/>
          <a:p>
            <a:pPr marL="0" marR="0" algn="ctr">
              <a:lnSpc>
                <a:spcPct val="150000"/>
              </a:lnSpc>
              <a:spcBef>
                <a:spcPts val="200"/>
              </a:spcBef>
              <a:spcAft>
                <a:spcPts val="0"/>
              </a:spcAft>
            </a:pPr>
            <a:r>
              <a:rPr lang="en-US" sz="1200" b="1" u="sng"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Tutor name: Steve Jones</a:t>
            </a:r>
          </a:p>
          <a:p>
            <a:pPr marL="0" marR="0" algn="ctr">
              <a:lnSpc>
                <a:spcPct val="150000"/>
              </a:lnSpc>
              <a:spcBef>
                <a:spcPts val="200"/>
              </a:spcBef>
              <a:spcAft>
                <a:spcPts val="0"/>
              </a:spcAft>
            </a:pPr>
            <a:r>
              <a:rPr lang="en-US"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The menu will be a</a:t>
            </a:r>
            <a:r>
              <a:rPr lang="en-US" sz="12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vailable from 25</a:t>
            </a:r>
            <a:r>
              <a:rPr lang="en-US" sz="1200" baseline="300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th</a:t>
            </a:r>
            <a:r>
              <a:rPr lang="en-US" sz="12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 December 2022 to 05</a:t>
            </a:r>
            <a:r>
              <a:rPr lang="en-US" sz="1200" baseline="300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th</a:t>
            </a:r>
            <a:r>
              <a:rPr lang="en-US" sz="12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 January</a:t>
            </a:r>
            <a:r>
              <a:rPr lang="en-US" sz="1200" baseline="300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 </a:t>
            </a:r>
            <a:r>
              <a:rPr lang="en-US" sz="12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2023.</a:t>
            </a:r>
          </a:p>
          <a:p>
            <a:pPr algn="ctr">
              <a:lnSpc>
                <a:spcPct val="150000"/>
              </a:lnSpc>
              <a:spcBef>
                <a:spcPts val="200"/>
              </a:spcBef>
            </a:pPr>
            <a:r>
              <a:rPr lang="en-US" sz="12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We prefer  both pre-order services.</a:t>
            </a:r>
          </a:p>
        </p:txBody>
      </p:sp>
      <p:pic>
        <p:nvPicPr>
          <p:cNvPr id="1026" name="Picture 2" descr="Homemade Pumpkin Sage Biscuits | Cake 'n Knife">
            <a:extLst>
              <a:ext uri="{FF2B5EF4-FFF2-40B4-BE49-F238E27FC236}">
                <a16:creationId xmlns:a16="http://schemas.microsoft.com/office/drawing/2014/main" id="{CAC9CABF-554D-594A-B8B5-29F0CDC277C4}"/>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797035" y="2463963"/>
            <a:ext cx="2495549" cy="115407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una Tartare in sesame ginger sauce - Choosing Chia">
            <a:extLst>
              <a:ext uri="{FF2B5EF4-FFF2-40B4-BE49-F238E27FC236}">
                <a16:creationId xmlns:a16="http://schemas.microsoft.com/office/drawing/2014/main" id="{A16B6C8D-32AF-DACC-B4FE-3E70F702044F}"/>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4797035" y="3661923"/>
            <a:ext cx="2495550" cy="956247"/>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Pistachio and port chicken liver pâté | SAQ.COM">
            <a:extLst>
              <a:ext uri="{FF2B5EF4-FFF2-40B4-BE49-F238E27FC236}">
                <a16:creationId xmlns:a16="http://schemas.microsoft.com/office/drawing/2014/main" id="{BEE4E4BD-04EB-BBB1-588F-36D25E5BBB64}"/>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34602" y="4387601"/>
            <a:ext cx="2581275" cy="177165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Faux gras with toast &amp; pickles recipe | BBC Good Food">
            <a:extLst>
              <a:ext uri="{FF2B5EF4-FFF2-40B4-BE49-F238E27FC236}">
                <a16:creationId xmlns:a16="http://schemas.microsoft.com/office/drawing/2014/main" id="{6183B51F-03B6-3455-CC40-5BF2C713D3B7}"/>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34602" y="6159251"/>
            <a:ext cx="2581275" cy="1669750"/>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Peppermint Brownies - Dinner at the Zoo">
            <a:extLst>
              <a:ext uri="{FF2B5EF4-FFF2-40B4-BE49-F238E27FC236}">
                <a16:creationId xmlns:a16="http://schemas.microsoft.com/office/drawing/2014/main" id="{9E78C5EC-536A-6349-1ADD-57ED21241D8C}"/>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4797034" y="8961421"/>
            <a:ext cx="2495549" cy="1115832"/>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Christmas Party Menu - Calligraphy, HD Png Download - kindpng">
            <a:extLst>
              <a:ext uri="{FF2B5EF4-FFF2-40B4-BE49-F238E27FC236}">
                <a16:creationId xmlns:a16="http://schemas.microsoft.com/office/drawing/2014/main" id="{2716E2A3-3C4B-3C25-1176-7BB158D8573F}"/>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2788842" y="4056530"/>
            <a:ext cx="1630758" cy="8799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96042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357E0-5217-2588-0A6F-39D46885E981}"/>
              </a:ext>
            </a:extLst>
          </p:cNvPr>
          <p:cNvSpPr>
            <a:spLocks noGrp="1"/>
          </p:cNvSpPr>
          <p:nvPr>
            <p:ph type="title"/>
          </p:nvPr>
        </p:nvSpPr>
        <p:spPr>
          <a:xfrm>
            <a:off x="0" y="158328"/>
            <a:ext cx="7570392" cy="954927"/>
          </a:xfrm>
          <a:solidFill>
            <a:schemeClr val="accent2">
              <a:lumMod val="60000"/>
              <a:lumOff val="40000"/>
            </a:schemeClr>
          </a:solidFill>
        </p:spPr>
        <p:txBody>
          <a:bodyPr>
            <a:noAutofit/>
          </a:bodyPr>
          <a:lstStyle/>
          <a:p>
            <a:pPr algn="ctr">
              <a:lnSpc>
                <a:spcPct val="150000"/>
              </a:lnSpc>
            </a:pPr>
            <a:r>
              <a:rPr lang="en-US" sz="2800" b="1" dirty="0">
                <a:solidFill>
                  <a:srgbClr val="FF0000"/>
                </a:solidFill>
                <a:effectLst/>
                <a:latin typeface="Algerian" panose="04020705040A02060702" pitchFamily="82" charset="0"/>
                <a:ea typeface="Times New Roman" panose="02020603050405020304" pitchFamily="18" charset="0"/>
              </a:rPr>
              <a:t>Hotel Trinity- Christmas Party Menu</a:t>
            </a:r>
          </a:p>
        </p:txBody>
      </p:sp>
      <p:sp>
        <p:nvSpPr>
          <p:cNvPr id="4" name="TextBox 3">
            <a:extLst>
              <a:ext uri="{FF2B5EF4-FFF2-40B4-BE49-F238E27FC236}">
                <a16:creationId xmlns:a16="http://schemas.microsoft.com/office/drawing/2014/main" id="{2E6DEA2D-DF8E-4353-2C3B-CBC340CF3291}"/>
              </a:ext>
            </a:extLst>
          </p:cNvPr>
          <p:cNvSpPr txBox="1"/>
          <p:nvPr/>
        </p:nvSpPr>
        <p:spPr>
          <a:xfrm>
            <a:off x="438923" y="1209953"/>
            <a:ext cx="3741191" cy="4987712"/>
          </a:xfrm>
          <a:prstGeom prst="rect">
            <a:avLst/>
          </a:prstGeom>
          <a:noFill/>
        </p:spPr>
        <p:txBody>
          <a:bodyPr wrap="square">
            <a:spAutoFit/>
          </a:bodyPr>
          <a:lstStyle/>
          <a:p>
            <a:pPr marL="0" marR="0" algn="just">
              <a:lnSpc>
                <a:spcPct val="150000"/>
              </a:lnSpc>
              <a:spcBef>
                <a:spcPts val="200"/>
              </a:spcBef>
              <a:spcAft>
                <a:spcPts val="0"/>
              </a:spcAft>
            </a:pPr>
            <a:r>
              <a:rPr lang="en-US" sz="1050" b="1"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Beverages Packages </a:t>
            </a:r>
          </a:p>
          <a:p>
            <a:pPr marL="0" marR="0" algn="just">
              <a:lnSpc>
                <a:spcPct val="150000"/>
              </a:lnSpc>
              <a:spcBef>
                <a:spcPts val="0"/>
              </a:spcBef>
              <a:spcAft>
                <a:spcPts val="0"/>
              </a:spcAft>
            </a:pPr>
            <a:r>
              <a:rPr lang="en-US" sz="1050" dirty="0">
                <a:solidFill>
                  <a:schemeClr val="bg1"/>
                </a:solidFill>
                <a:effectLst/>
                <a:latin typeface="Times New Roman" panose="02020603050405020304" pitchFamily="18" charset="0"/>
                <a:ea typeface="Times New Roman" panose="02020603050405020304" pitchFamily="18" charset="0"/>
              </a:rPr>
              <a:t>Special discount on drinks up to 20% on Weekend.</a:t>
            </a:r>
          </a:p>
          <a:p>
            <a:pPr marL="171450" marR="0" indent="-171450" algn="just">
              <a:lnSpc>
                <a:spcPct val="150000"/>
              </a:lnSpc>
              <a:spcBef>
                <a:spcPts val="0"/>
              </a:spcBef>
              <a:spcAft>
                <a:spcPts val="0"/>
              </a:spcAft>
              <a:buFont typeface="Arial" panose="020B0604020202020204" pitchFamily="34" charset="0"/>
              <a:buChar char="•"/>
            </a:pPr>
            <a:r>
              <a:rPr lang="en-US" sz="1050" dirty="0">
                <a:solidFill>
                  <a:schemeClr val="bg1"/>
                </a:solidFill>
                <a:latin typeface="Times New Roman" panose="02020603050405020304" pitchFamily="18" charset="0"/>
                <a:ea typeface="Times New Roman" panose="02020603050405020304" pitchFamily="18" charset="0"/>
              </a:rPr>
              <a:t>Raspberry Vodka Soda.</a:t>
            </a:r>
          </a:p>
          <a:p>
            <a:pPr marL="171450" marR="0" indent="-171450" algn="just">
              <a:lnSpc>
                <a:spcPct val="150000"/>
              </a:lnSpc>
              <a:spcBef>
                <a:spcPts val="0"/>
              </a:spcBef>
              <a:spcAft>
                <a:spcPts val="0"/>
              </a:spcAft>
              <a:buFont typeface="Arial" panose="020B0604020202020204" pitchFamily="34" charset="0"/>
              <a:buChar char="•"/>
            </a:pPr>
            <a:r>
              <a:rPr lang="en-US" sz="1050" dirty="0">
                <a:solidFill>
                  <a:schemeClr val="bg1"/>
                </a:solidFill>
                <a:effectLst/>
                <a:latin typeface="Times New Roman" panose="02020603050405020304" pitchFamily="18" charset="0"/>
                <a:ea typeface="Times New Roman" panose="02020603050405020304" pitchFamily="18" charset="0"/>
              </a:rPr>
              <a:t>The Holiday Cocktail</a:t>
            </a:r>
          </a:p>
          <a:p>
            <a:pPr marL="171450" marR="0" indent="-171450" algn="just">
              <a:lnSpc>
                <a:spcPct val="150000"/>
              </a:lnSpc>
              <a:spcBef>
                <a:spcPts val="0"/>
              </a:spcBef>
              <a:spcAft>
                <a:spcPts val="0"/>
              </a:spcAft>
              <a:buFont typeface="Arial" panose="020B0604020202020204" pitchFamily="34" charset="0"/>
              <a:buChar char="•"/>
            </a:pPr>
            <a:r>
              <a:rPr lang="en-US" sz="1050" dirty="0">
                <a:solidFill>
                  <a:schemeClr val="bg1"/>
                </a:solidFill>
                <a:effectLst/>
                <a:latin typeface="Times New Roman" panose="02020603050405020304" pitchFamily="18" charset="0"/>
                <a:ea typeface="Times New Roman" panose="02020603050405020304" pitchFamily="18" charset="0"/>
              </a:rPr>
              <a:t>Upgraded Eggnog</a:t>
            </a:r>
          </a:p>
          <a:p>
            <a:pPr marL="171450" marR="0" indent="-171450" algn="just">
              <a:lnSpc>
                <a:spcPct val="150000"/>
              </a:lnSpc>
              <a:spcBef>
                <a:spcPts val="0"/>
              </a:spcBef>
              <a:spcAft>
                <a:spcPts val="0"/>
              </a:spcAft>
              <a:buFont typeface="Arial" panose="020B0604020202020204" pitchFamily="34" charset="0"/>
              <a:buChar char="•"/>
            </a:pPr>
            <a:r>
              <a:rPr lang="en-US" sz="1050" dirty="0">
                <a:solidFill>
                  <a:schemeClr val="bg1"/>
                </a:solidFill>
                <a:effectLst/>
                <a:latin typeface="Times New Roman" panose="02020603050405020304" pitchFamily="18" charset="0"/>
                <a:ea typeface="Times New Roman" panose="02020603050405020304" pitchFamily="18" charset="0"/>
              </a:rPr>
              <a:t>Frostbite</a:t>
            </a:r>
          </a:p>
          <a:p>
            <a:pPr marL="0" marR="0" algn="just">
              <a:lnSpc>
                <a:spcPct val="150000"/>
              </a:lnSpc>
              <a:spcBef>
                <a:spcPts val="200"/>
              </a:spcBef>
              <a:spcAft>
                <a:spcPts val="0"/>
              </a:spcAft>
            </a:pPr>
            <a:r>
              <a:rPr lang="en-US" sz="1050" b="1"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Offers And Discounts on Weekend Dinner </a:t>
            </a:r>
          </a:p>
          <a:p>
            <a:pPr marL="0" marR="0" algn="just">
              <a:lnSpc>
                <a:spcPct val="150000"/>
              </a:lnSpc>
              <a:spcBef>
                <a:spcPts val="200"/>
              </a:spcBef>
              <a:spcAft>
                <a:spcPts val="0"/>
              </a:spcAft>
            </a:pPr>
            <a:r>
              <a:rPr lang="en-US" sz="1050" b="1"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Deal 1 in only £35</a:t>
            </a:r>
          </a:p>
          <a:p>
            <a:pPr marL="342900" marR="0" lvl="0" indent="-342900" algn="just">
              <a:lnSpc>
                <a:spcPct val="150000"/>
              </a:lnSpc>
              <a:spcBef>
                <a:spcPts val="0"/>
              </a:spcBef>
              <a:spcAft>
                <a:spcPts val="0"/>
              </a:spcAft>
              <a:buSzPts val="1200"/>
              <a:buFont typeface="Symbol" panose="05050102010706020507" pitchFamily="18" charset="2"/>
              <a:buChar char=""/>
            </a:pPr>
            <a:r>
              <a:rPr lang="en-US" sz="1050" dirty="0">
                <a:solidFill>
                  <a:schemeClr val="bg1"/>
                </a:solidFill>
                <a:effectLst/>
                <a:latin typeface="Times New Roman" panose="02020603050405020304" pitchFamily="18" charset="0"/>
                <a:ea typeface="Microsoft Sans Serif" panose="020B0604020202020204" pitchFamily="34" charset="0"/>
                <a:cs typeface="Times New Roman" panose="02020603050405020304" pitchFamily="18" charset="0"/>
              </a:rPr>
              <a:t>S'mores Linzer Cookies</a:t>
            </a:r>
            <a:r>
              <a:rPr lang="en-US" sz="1050" dirty="0">
                <a:solidFill>
                  <a:schemeClr val="bg1"/>
                </a:solidFill>
                <a:effectLst/>
                <a:latin typeface="Times New Roman" panose="02020603050405020304" pitchFamily="18" charset="0"/>
                <a:ea typeface="Arial MT"/>
                <a:cs typeface="Arial MT"/>
              </a:rPr>
              <a:t> </a:t>
            </a:r>
            <a:r>
              <a:rPr lang="en-US" sz="1050" dirty="0">
                <a:solidFill>
                  <a:schemeClr val="bg1"/>
                </a:solidFill>
                <a:effectLst/>
                <a:latin typeface="Times New Roman" panose="02020603050405020304" pitchFamily="18" charset="0"/>
                <a:ea typeface="Arial MT"/>
                <a:cs typeface="Times New Roman" panose="02020603050405020304" pitchFamily="18" charset="0"/>
              </a:rPr>
              <a:t>(v)</a:t>
            </a:r>
            <a:endParaRPr lang="en-US" sz="1050" dirty="0">
              <a:solidFill>
                <a:schemeClr val="bg1"/>
              </a:solidFill>
              <a:effectLst/>
              <a:latin typeface="Times New Roman" panose="02020603050405020304" pitchFamily="18" charset="0"/>
              <a:ea typeface="Arial MT"/>
              <a:cs typeface="Arial MT"/>
            </a:endParaRPr>
          </a:p>
          <a:p>
            <a:pPr marL="342900" marR="0" lvl="0" indent="-342900" algn="just">
              <a:lnSpc>
                <a:spcPct val="150000"/>
              </a:lnSpc>
              <a:spcBef>
                <a:spcPts val="0"/>
              </a:spcBef>
              <a:spcAft>
                <a:spcPts val="0"/>
              </a:spcAft>
              <a:buSzPts val="1200"/>
              <a:buFont typeface="Symbol" panose="05050102010706020507" pitchFamily="18" charset="2"/>
              <a:buChar char=""/>
            </a:pPr>
            <a:r>
              <a:rPr lang="en-US" sz="1050" dirty="0">
                <a:solidFill>
                  <a:schemeClr val="bg1"/>
                </a:solidFill>
                <a:effectLst/>
                <a:latin typeface="Times New Roman" panose="02020603050405020304" pitchFamily="18" charset="0"/>
                <a:ea typeface="Arial MT"/>
                <a:cs typeface="Arial MT"/>
              </a:rPr>
              <a:t>Daiquiri </a:t>
            </a:r>
          </a:p>
          <a:p>
            <a:pPr marL="342900" marR="0" lvl="0" indent="-342900" algn="just">
              <a:lnSpc>
                <a:spcPct val="150000"/>
              </a:lnSpc>
              <a:spcBef>
                <a:spcPts val="0"/>
              </a:spcBef>
              <a:spcAft>
                <a:spcPts val="0"/>
              </a:spcAft>
              <a:buSzPts val="1200"/>
              <a:buFont typeface="Symbol" panose="05050102010706020507" pitchFamily="18" charset="2"/>
              <a:buChar char=""/>
            </a:pPr>
            <a:r>
              <a:rPr lang="en-US" sz="1050" dirty="0">
                <a:solidFill>
                  <a:schemeClr val="bg1"/>
                </a:solidFill>
                <a:effectLst/>
                <a:latin typeface="Times New Roman" panose="02020603050405020304" pitchFamily="18" charset="0"/>
                <a:ea typeface="Arial MT"/>
                <a:cs typeface="Arial MT"/>
              </a:rPr>
              <a:t>Butterscotch Pudding Parfait with Gingersnap Crumble (v)</a:t>
            </a:r>
          </a:p>
          <a:p>
            <a:pPr marL="342900" marR="0" lvl="0" indent="-342900" algn="just">
              <a:lnSpc>
                <a:spcPct val="150000"/>
              </a:lnSpc>
              <a:spcBef>
                <a:spcPts val="0"/>
              </a:spcBef>
              <a:spcAft>
                <a:spcPts val="0"/>
              </a:spcAft>
              <a:buSzPts val="1200"/>
              <a:buFont typeface="Symbol" panose="05050102010706020507" pitchFamily="18" charset="2"/>
              <a:buChar char=""/>
            </a:pPr>
            <a:r>
              <a:rPr lang="en-US" sz="1050" u="none" strike="noStrike" dirty="0">
                <a:solidFill>
                  <a:schemeClr val="bg1"/>
                </a:solidFill>
                <a:effectLst/>
                <a:latin typeface="Times New Roman" panose="02020603050405020304" pitchFamily="18" charset="0"/>
                <a:ea typeface="Arial MT"/>
                <a:cs typeface="Arial MT"/>
                <a:hlinkClick r:id="rId3">
                  <a:extLst>
                    <a:ext uri="{A12FA001-AC4F-418D-AE19-62706E023703}">
                      <ahyp:hlinkClr xmlns:ahyp="http://schemas.microsoft.com/office/drawing/2018/hyperlinkcolor" val="tx"/>
                    </a:ext>
                  </a:extLst>
                </a:hlinkClick>
              </a:rPr>
              <a:t>Duck &amp; pork terrine with cranberries &amp; pistachios</a:t>
            </a:r>
            <a:r>
              <a:rPr lang="en-US" sz="1050" dirty="0">
                <a:solidFill>
                  <a:schemeClr val="bg1"/>
                </a:solidFill>
                <a:effectLst/>
                <a:latin typeface="Times New Roman" panose="02020603050405020304" pitchFamily="18" charset="0"/>
                <a:ea typeface="Arial MT"/>
                <a:cs typeface="Arial MT"/>
              </a:rPr>
              <a:t> </a:t>
            </a:r>
          </a:p>
          <a:p>
            <a:pPr marL="342900" marR="0" lvl="0" indent="-342900" algn="just">
              <a:lnSpc>
                <a:spcPct val="150000"/>
              </a:lnSpc>
              <a:spcBef>
                <a:spcPts val="0"/>
              </a:spcBef>
              <a:spcAft>
                <a:spcPts val="0"/>
              </a:spcAft>
              <a:buSzPts val="1200"/>
              <a:buFont typeface="Symbol" panose="05050102010706020507" pitchFamily="18" charset="2"/>
              <a:buChar char=""/>
            </a:pPr>
            <a:r>
              <a:rPr lang="en-US" sz="1050" dirty="0">
                <a:solidFill>
                  <a:schemeClr val="bg1"/>
                </a:solidFill>
                <a:effectLst/>
                <a:latin typeface="Times New Roman" panose="02020603050405020304" pitchFamily="18" charset="0"/>
                <a:ea typeface="Arial MT"/>
                <a:cs typeface="Arial MT"/>
              </a:rPr>
              <a:t>Spiced Gingerbread Cookies (v)</a:t>
            </a:r>
            <a:endParaRPr lang="en-US" sz="1050" dirty="0">
              <a:solidFill>
                <a:schemeClr val="bg1"/>
              </a:solidFill>
              <a:effectLst/>
              <a:latin typeface="Times New Roman" panose="02020603050405020304" pitchFamily="18" charset="0"/>
              <a:ea typeface="Times New Roman" panose="02020603050405020304" pitchFamily="18" charset="0"/>
            </a:endParaRPr>
          </a:p>
          <a:p>
            <a:pPr marL="0" marR="0" algn="just">
              <a:lnSpc>
                <a:spcPct val="150000"/>
              </a:lnSpc>
              <a:spcBef>
                <a:spcPts val="200"/>
              </a:spcBef>
              <a:spcAft>
                <a:spcPts val="0"/>
              </a:spcAft>
            </a:pPr>
            <a:r>
              <a:rPr lang="en-US" sz="1050" b="1"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Deal 2 in only £50 </a:t>
            </a:r>
          </a:p>
          <a:p>
            <a:pPr marL="342900" marR="0" lvl="0" indent="-342900" algn="just">
              <a:lnSpc>
                <a:spcPct val="150000"/>
              </a:lnSpc>
              <a:spcBef>
                <a:spcPts val="0"/>
              </a:spcBef>
              <a:spcAft>
                <a:spcPts val="0"/>
              </a:spcAft>
              <a:buSzPts val="1200"/>
              <a:buFont typeface="Symbol" panose="05050102010706020507" pitchFamily="18" charset="2"/>
              <a:buChar char=""/>
            </a:pPr>
            <a:r>
              <a:rPr lang="en-US" sz="1050" dirty="0">
                <a:solidFill>
                  <a:schemeClr val="bg1"/>
                </a:solidFill>
                <a:effectLst/>
                <a:latin typeface="Times New Roman" panose="02020603050405020304" pitchFamily="18" charset="0"/>
                <a:ea typeface="Arial MT"/>
                <a:cs typeface="Times New Roman" panose="02020603050405020304" pitchFamily="18" charset="0"/>
              </a:rPr>
              <a:t>Chocolate gingerbread cake (v)</a:t>
            </a:r>
            <a:endParaRPr lang="en-US" sz="1050" dirty="0">
              <a:solidFill>
                <a:schemeClr val="bg1"/>
              </a:solidFill>
              <a:effectLst/>
              <a:latin typeface="Times New Roman" panose="02020603050405020304" pitchFamily="18" charset="0"/>
              <a:ea typeface="Arial MT"/>
              <a:cs typeface="Arial MT"/>
            </a:endParaRPr>
          </a:p>
          <a:p>
            <a:pPr marL="342900" marR="0" lvl="0" indent="-342900" algn="just">
              <a:lnSpc>
                <a:spcPct val="150000"/>
              </a:lnSpc>
              <a:spcBef>
                <a:spcPts val="0"/>
              </a:spcBef>
              <a:spcAft>
                <a:spcPts val="0"/>
              </a:spcAft>
              <a:buSzPts val="1200"/>
              <a:buFont typeface="Symbol" panose="05050102010706020507" pitchFamily="18" charset="2"/>
              <a:buChar char=""/>
            </a:pPr>
            <a:r>
              <a:rPr lang="en-US" sz="105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Tuna Tartare </a:t>
            </a:r>
            <a:endParaRPr lang="en-US" sz="1050" dirty="0">
              <a:solidFill>
                <a:schemeClr val="bg1"/>
              </a:solidFill>
              <a:effectLst/>
              <a:latin typeface="Times New Roman" panose="02020603050405020304" pitchFamily="18" charset="0"/>
              <a:ea typeface="Arial MT"/>
              <a:cs typeface="Arial MT"/>
            </a:endParaRPr>
          </a:p>
          <a:p>
            <a:pPr marL="342900" marR="0" lvl="0" indent="-342900" algn="just">
              <a:lnSpc>
                <a:spcPct val="150000"/>
              </a:lnSpc>
              <a:spcBef>
                <a:spcPts val="0"/>
              </a:spcBef>
              <a:spcAft>
                <a:spcPts val="0"/>
              </a:spcAft>
              <a:buSzPts val="1200"/>
              <a:buFont typeface="Symbol" panose="05050102010706020507" pitchFamily="18" charset="2"/>
              <a:buChar char=""/>
            </a:pPr>
            <a:r>
              <a:rPr lang="en-US" sz="1050" strike="noStrike" dirty="0">
                <a:solidFill>
                  <a:schemeClr val="bg1"/>
                </a:solidFill>
                <a:effectLst/>
                <a:latin typeface="Times New Roman" panose="02020603050405020304" pitchFamily="18" charset="0"/>
                <a:ea typeface="Arial MT"/>
                <a:cs typeface="Times New Roman" panose="02020603050405020304" pitchFamily="18" charset="0"/>
                <a:hlinkClick r:id="rId4">
                  <a:extLst>
                    <a:ext uri="{A12FA001-AC4F-418D-AE19-62706E023703}">
                      <ahyp:hlinkClr xmlns:ahyp="http://schemas.microsoft.com/office/drawing/2018/hyperlinkcolor" val="tx"/>
                    </a:ext>
                  </a:extLst>
                </a:hlinkClick>
              </a:rPr>
              <a:t>Gravadlax with celeriac &amp; fennel salad</a:t>
            </a:r>
            <a:r>
              <a:rPr lang="en-US" sz="1050" dirty="0">
                <a:solidFill>
                  <a:schemeClr val="bg1"/>
                </a:solidFill>
                <a:effectLst/>
                <a:latin typeface="Times New Roman" panose="02020603050405020304" pitchFamily="18" charset="0"/>
                <a:ea typeface="Arial MT"/>
                <a:cs typeface="Times New Roman" panose="02020603050405020304" pitchFamily="18" charset="0"/>
              </a:rPr>
              <a:t> (v)</a:t>
            </a:r>
            <a:endParaRPr lang="en-US" sz="1050" dirty="0">
              <a:solidFill>
                <a:schemeClr val="bg1"/>
              </a:solidFill>
              <a:effectLst/>
              <a:latin typeface="Times New Roman" panose="02020603050405020304" pitchFamily="18" charset="0"/>
              <a:ea typeface="Arial MT"/>
              <a:cs typeface="Arial MT"/>
            </a:endParaRPr>
          </a:p>
          <a:p>
            <a:pPr marL="342900" marR="0" lvl="0" indent="-342900" algn="just">
              <a:lnSpc>
                <a:spcPct val="150000"/>
              </a:lnSpc>
              <a:spcBef>
                <a:spcPts val="0"/>
              </a:spcBef>
              <a:spcAft>
                <a:spcPts val="0"/>
              </a:spcAft>
              <a:buSzPts val="1200"/>
              <a:buFont typeface="Symbol" panose="05050102010706020507" pitchFamily="18" charset="2"/>
              <a:buChar char=""/>
            </a:pPr>
            <a:r>
              <a:rPr lang="en-US" sz="1050" dirty="0">
                <a:solidFill>
                  <a:schemeClr val="bg1"/>
                </a:solidFill>
                <a:effectLst/>
                <a:latin typeface="Times New Roman" panose="02020603050405020304" pitchFamily="18" charset="0"/>
                <a:ea typeface="Arial MT"/>
                <a:cs typeface="Times New Roman" panose="02020603050405020304" pitchFamily="18" charset="0"/>
              </a:rPr>
              <a:t>Sticky Toffee Pudding</a:t>
            </a:r>
            <a:r>
              <a:rPr lang="en-US" sz="1050" dirty="0">
                <a:solidFill>
                  <a:schemeClr val="bg1"/>
                </a:solidFill>
                <a:effectLst/>
                <a:latin typeface="Times New Roman" panose="02020603050405020304" pitchFamily="18" charset="0"/>
                <a:ea typeface="Arial MT"/>
                <a:cs typeface="Arial MT"/>
              </a:rPr>
              <a:t> </a:t>
            </a:r>
            <a:r>
              <a:rPr lang="en-US" sz="1050" dirty="0">
                <a:solidFill>
                  <a:schemeClr val="bg1"/>
                </a:solidFill>
                <a:effectLst/>
                <a:latin typeface="Times New Roman" panose="02020603050405020304" pitchFamily="18" charset="0"/>
                <a:ea typeface="Arial MT"/>
                <a:cs typeface="Times New Roman" panose="02020603050405020304" pitchFamily="18" charset="0"/>
              </a:rPr>
              <a:t>(v)</a:t>
            </a:r>
            <a:endParaRPr lang="en-US" sz="1050" dirty="0">
              <a:solidFill>
                <a:schemeClr val="bg1"/>
              </a:solidFill>
              <a:effectLst/>
              <a:latin typeface="Times New Roman" panose="02020603050405020304" pitchFamily="18" charset="0"/>
              <a:ea typeface="Arial MT"/>
              <a:cs typeface="Arial MT"/>
            </a:endParaRPr>
          </a:p>
          <a:p>
            <a:pPr marL="342900" marR="0" lvl="0" indent="-342900" algn="just">
              <a:lnSpc>
                <a:spcPct val="150000"/>
              </a:lnSpc>
              <a:spcBef>
                <a:spcPts val="0"/>
              </a:spcBef>
              <a:spcAft>
                <a:spcPts val="0"/>
              </a:spcAft>
              <a:buSzPts val="1200"/>
              <a:buFont typeface="Symbol" panose="05050102010706020507" pitchFamily="18" charset="2"/>
              <a:buChar char=""/>
            </a:pPr>
            <a:r>
              <a:rPr lang="en-US" sz="1050" dirty="0">
                <a:solidFill>
                  <a:schemeClr val="bg1"/>
                </a:solidFill>
                <a:effectLst/>
                <a:latin typeface="Times New Roman" panose="02020603050405020304" pitchFamily="18" charset="0"/>
                <a:ea typeface="Arial MT"/>
                <a:cs typeface="Times New Roman" panose="02020603050405020304" pitchFamily="18" charset="0"/>
              </a:rPr>
              <a:t>Spiced Gingerbread Cookies</a:t>
            </a:r>
            <a:r>
              <a:rPr lang="en-US" sz="1050" dirty="0">
                <a:solidFill>
                  <a:schemeClr val="bg1"/>
                </a:solidFill>
                <a:effectLst/>
                <a:latin typeface="Times New Roman" panose="02020603050405020304" pitchFamily="18" charset="0"/>
                <a:ea typeface="Arial MT"/>
                <a:cs typeface="Arial MT"/>
              </a:rPr>
              <a:t> </a:t>
            </a:r>
            <a:r>
              <a:rPr lang="en-US" sz="1050" dirty="0">
                <a:solidFill>
                  <a:schemeClr val="bg1"/>
                </a:solidFill>
                <a:effectLst/>
                <a:latin typeface="Times New Roman" panose="02020603050405020304" pitchFamily="18" charset="0"/>
                <a:ea typeface="Arial MT"/>
                <a:cs typeface="Times New Roman" panose="02020603050405020304" pitchFamily="18" charset="0"/>
              </a:rPr>
              <a:t>(v)</a:t>
            </a:r>
            <a:endParaRPr lang="en-US" sz="1050" dirty="0">
              <a:solidFill>
                <a:schemeClr val="bg1"/>
              </a:solidFill>
              <a:effectLst/>
              <a:latin typeface="Times New Roman" panose="02020603050405020304" pitchFamily="18" charset="0"/>
              <a:ea typeface="Arial MT"/>
              <a:cs typeface="Arial MT"/>
            </a:endParaRPr>
          </a:p>
          <a:p>
            <a:pPr marL="342900" marR="0" lvl="0" indent="-342900" algn="just">
              <a:lnSpc>
                <a:spcPct val="150000"/>
              </a:lnSpc>
              <a:spcBef>
                <a:spcPts val="0"/>
              </a:spcBef>
              <a:spcAft>
                <a:spcPts val="0"/>
              </a:spcAft>
              <a:buSzPts val="1200"/>
              <a:buFont typeface="Symbol" panose="05050102010706020507" pitchFamily="18" charset="2"/>
              <a:buChar char=""/>
            </a:pPr>
            <a:r>
              <a:rPr lang="en-US" sz="1050" dirty="0">
                <a:solidFill>
                  <a:schemeClr val="bg1"/>
                </a:solidFill>
                <a:effectLst/>
                <a:latin typeface="Times New Roman" panose="02020603050405020304" pitchFamily="18" charset="0"/>
                <a:ea typeface="Arial MT"/>
                <a:cs typeface="Times New Roman" panose="02020603050405020304" pitchFamily="18" charset="0"/>
              </a:rPr>
              <a:t>Orange juice</a:t>
            </a:r>
          </a:p>
        </p:txBody>
      </p:sp>
      <p:sp>
        <p:nvSpPr>
          <p:cNvPr id="15" name="TextBox 14">
            <a:extLst>
              <a:ext uri="{FF2B5EF4-FFF2-40B4-BE49-F238E27FC236}">
                <a16:creationId xmlns:a16="http://schemas.microsoft.com/office/drawing/2014/main" id="{76DE0673-416C-AEFF-64BB-24BE7445E1DE}"/>
              </a:ext>
            </a:extLst>
          </p:cNvPr>
          <p:cNvSpPr txBox="1"/>
          <p:nvPr/>
        </p:nvSpPr>
        <p:spPr>
          <a:xfrm>
            <a:off x="3204706" y="6354411"/>
            <a:ext cx="4306331" cy="3836628"/>
          </a:xfrm>
          <a:prstGeom prst="rect">
            <a:avLst/>
          </a:prstGeom>
          <a:noFill/>
        </p:spPr>
        <p:txBody>
          <a:bodyPr wrap="square">
            <a:spAutoFit/>
          </a:bodyPr>
          <a:lstStyle/>
          <a:p>
            <a:pPr marL="0" marR="0" algn="just">
              <a:lnSpc>
                <a:spcPct val="150000"/>
              </a:lnSpc>
              <a:spcBef>
                <a:spcPts val="200"/>
              </a:spcBef>
              <a:spcAft>
                <a:spcPts val="0"/>
              </a:spcAft>
            </a:pPr>
            <a:r>
              <a:rPr lang="en-US" sz="1050" b="1"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Operations Hours </a:t>
            </a:r>
          </a:p>
          <a:p>
            <a:pPr marL="0" marR="0" algn="just">
              <a:lnSpc>
                <a:spcPct val="150000"/>
              </a:lnSpc>
              <a:spcBef>
                <a:spcPts val="0"/>
              </a:spcBef>
              <a:spcAft>
                <a:spcPts val="0"/>
              </a:spcAft>
            </a:pPr>
            <a:r>
              <a:rPr lang="en-US" sz="700" dirty="0">
                <a:solidFill>
                  <a:schemeClr val="bg1"/>
                </a:solidFill>
                <a:effectLst/>
                <a:latin typeface="Times New Roman" panose="02020603050405020304" pitchFamily="18" charset="0"/>
                <a:ea typeface="Times New Roman" panose="02020603050405020304" pitchFamily="18" charset="0"/>
              </a:rPr>
              <a:t>Working days (2:00 to 12:00 0’Clock)</a:t>
            </a:r>
          </a:p>
          <a:p>
            <a:pPr marL="0" marR="0" algn="just">
              <a:lnSpc>
                <a:spcPct val="150000"/>
              </a:lnSpc>
              <a:spcBef>
                <a:spcPts val="0"/>
              </a:spcBef>
              <a:spcAft>
                <a:spcPts val="0"/>
              </a:spcAft>
            </a:pPr>
            <a:r>
              <a:rPr lang="en-US" sz="700" dirty="0">
                <a:solidFill>
                  <a:schemeClr val="bg1"/>
                </a:solidFill>
                <a:effectLst/>
                <a:latin typeface="Times New Roman" panose="02020603050405020304" pitchFamily="18" charset="0"/>
                <a:ea typeface="Times New Roman" panose="02020603050405020304" pitchFamily="18" charset="0"/>
              </a:rPr>
              <a:t>Weekend (3:00 to 2:00 0’Clock)</a:t>
            </a:r>
          </a:p>
          <a:p>
            <a:pPr marL="0" marR="0" algn="just">
              <a:lnSpc>
                <a:spcPct val="150000"/>
              </a:lnSpc>
              <a:spcBef>
                <a:spcPts val="200"/>
              </a:spcBef>
              <a:spcAft>
                <a:spcPts val="0"/>
              </a:spcAft>
            </a:pPr>
            <a:endParaRPr lang="en-US" sz="7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200"/>
              </a:spcBef>
              <a:spcAft>
                <a:spcPts val="0"/>
              </a:spcAft>
            </a:pPr>
            <a:r>
              <a:rPr lang="en-US" sz="1000" b="1" i="1"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Seasonality of ingredient </a:t>
            </a:r>
          </a:p>
          <a:p>
            <a:pPr marL="0" marR="0" algn="just">
              <a:lnSpc>
                <a:spcPct val="150000"/>
              </a:lnSpc>
              <a:spcBef>
                <a:spcPts val="200"/>
              </a:spcBef>
              <a:spcAft>
                <a:spcPts val="0"/>
              </a:spcAft>
            </a:pPr>
            <a:r>
              <a:rPr lang="en-US" sz="7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Christmas Period (Christmas Day to Twelfth Night)</a:t>
            </a:r>
            <a:endParaRPr lang="en-US" sz="7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200"/>
              </a:spcBef>
              <a:spcAft>
                <a:spcPts val="0"/>
              </a:spcAft>
            </a:pPr>
            <a:endParaRPr lang="en-US" sz="7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200"/>
              </a:spcBef>
              <a:spcAft>
                <a:spcPts val="0"/>
              </a:spcAft>
            </a:pPr>
            <a:r>
              <a:rPr lang="en-US" sz="1000" b="1"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Entertainment </a:t>
            </a:r>
          </a:p>
          <a:p>
            <a:pPr marL="342900" marR="0" lvl="0" indent="-342900" algn="just">
              <a:lnSpc>
                <a:spcPct val="150000"/>
              </a:lnSpc>
              <a:spcBef>
                <a:spcPts val="0"/>
              </a:spcBef>
              <a:spcAft>
                <a:spcPts val="0"/>
              </a:spcAft>
              <a:buSzPts val="1200"/>
              <a:buFont typeface="Symbol" panose="05050102010706020507" pitchFamily="18" charset="2"/>
              <a:buChar char=""/>
            </a:pPr>
            <a:r>
              <a:rPr lang="en-US" sz="700" dirty="0">
                <a:solidFill>
                  <a:schemeClr val="bg1"/>
                </a:solidFill>
                <a:effectLst/>
                <a:latin typeface="Times New Roman" panose="02020603050405020304" pitchFamily="18" charset="0"/>
                <a:ea typeface="Arial MT"/>
                <a:cs typeface="Times New Roman" panose="02020603050405020304" pitchFamily="18" charset="0"/>
              </a:rPr>
              <a:t>Live Music- includes known singers</a:t>
            </a:r>
            <a:endParaRPr lang="en-US" sz="700" dirty="0">
              <a:solidFill>
                <a:schemeClr val="bg1"/>
              </a:solidFill>
              <a:effectLst/>
              <a:latin typeface="Times New Roman" panose="02020603050405020304" pitchFamily="18" charset="0"/>
              <a:ea typeface="Arial MT"/>
              <a:cs typeface="Arial MT"/>
            </a:endParaRPr>
          </a:p>
          <a:p>
            <a:pPr marL="342900" marR="0" lvl="0" indent="-342900" algn="just">
              <a:lnSpc>
                <a:spcPct val="150000"/>
              </a:lnSpc>
              <a:spcBef>
                <a:spcPts val="0"/>
              </a:spcBef>
              <a:spcAft>
                <a:spcPts val="0"/>
              </a:spcAft>
              <a:buSzPts val="1200"/>
              <a:buFont typeface="Symbol" panose="05050102010706020507" pitchFamily="18" charset="2"/>
              <a:buChar char=""/>
            </a:pPr>
            <a:r>
              <a:rPr lang="en-US" sz="700" dirty="0">
                <a:solidFill>
                  <a:schemeClr val="bg1"/>
                </a:solidFill>
                <a:effectLst/>
                <a:latin typeface="Times New Roman" panose="02020603050405020304" pitchFamily="18" charset="0"/>
                <a:ea typeface="Arial MT"/>
                <a:cs typeface="Times New Roman" panose="02020603050405020304" pitchFamily="18" charset="0"/>
              </a:rPr>
              <a:t>Games- involves Santa Claus and children's activities  </a:t>
            </a:r>
            <a:endParaRPr lang="en-US" sz="700" dirty="0">
              <a:solidFill>
                <a:schemeClr val="bg1"/>
              </a:solidFill>
              <a:effectLst/>
              <a:latin typeface="Times New Roman" panose="02020603050405020304" pitchFamily="18" charset="0"/>
              <a:ea typeface="Arial MT"/>
              <a:cs typeface="Arial MT"/>
            </a:endParaRPr>
          </a:p>
          <a:p>
            <a:pPr marL="342900" marR="0" lvl="0" indent="-342900" algn="just">
              <a:lnSpc>
                <a:spcPct val="150000"/>
              </a:lnSpc>
              <a:spcBef>
                <a:spcPts val="0"/>
              </a:spcBef>
              <a:spcAft>
                <a:spcPts val="0"/>
              </a:spcAft>
              <a:buSzPts val="1200"/>
              <a:buFont typeface="Symbol" panose="05050102010706020507" pitchFamily="18" charset="2"/>
              <a:buChar char=""/>
            </a:pPr>
            <a:r>
              <a:rPr lang="en-US" sz="700" dirty="0">
                <a:solidFill>
                  <a:schemeClr val="bg1"/>
                </a:solidFill>
                <a:effectLst/>
                <a:latin typeface="Times New Roman" panose="02020603050405020304" pitchFamily="18" charset="0"/>
                <a:ea typeface="Arial MT"/>
                <a:cs typeface="Times New Roman" panose="02020603050405020304" pitchFamily="18" charset="0"/>
              </a:rPr>
              <a:t>Dance- includes couple danc</a:t>
            </a:r>
            <a:r>
              <a:rPr lang="en-US" sz="700" dirty="0">
                <a:solidFill>
                  <a:schemeClr val="bg1"/>
                </a:solidFill>
                <a:latin typeface="Times New Roman" panose="02020603050405020304" pitchFamily="18" charset="0"/>
                <a:ea typeface="Arial MT"/>
                <a:cs typeface="Times New Roman" panose="02020603050405020304" pitchFamily="18" charset="0"/>
              </a:rPr>
              <a:t>e </a:t>
            </a:r>
            <a:endParaRPr lang="en-US" sz="700" dirty="0">
              <a:solidFill>
                <a:schemeClr val="bg1"/>
              </a:solidFill>
              <a:effectLst/>
              <a:latin typeface="Times New Roman" panose="02020603050405020304" pitchFamily="18" charset="0"/>
              <a:ea typeface="Arial MT"/>
              <a:cs typeface="Arial MT"/>
            </a:endParaRPr>
          </a:p>
          <a:p>
            <a:pPr marL="228600" marR="0" algn="just">
              <a:lnSpc>
                <a:spcPct val="150000"/>
              </a:lnSpc>
              <a:spcBef>
                <a:spcPts val="0"/>
              </a:spcBef>
              <a:spcAft>
                <a:spcPts val="0"/>
              </a:spcAft>
            </a:pPr>
            <a:r>
              <a:rPr lang="en-US" sz="700" dirty="0">
                <a:solidFill>
                  <a:schemeClr val="bg1"/>
                </a:solidFill>
                <a:effectLst/>
                <a:latin typeface="Times New Roman" panose="02020603050405020304" pitchFamily="18" charset="0"/>
                <a:ea typeface="Times New Roman" panose="02020603050405020304" pitchFamily="18" charset="0"/>
              </a:rPr>
              <a:t> </a:t>
            </a:r>
          </a:p>
          <a:p>
            <a:pPr marL="0" marR="0" algn="just">
              <a:lnSpc>
                <a:spcPct val="150000"/>
              </a:lnSpc>
              <a:spcBef>
                <a:spcPts val="200"/>
              </a:spcBef>
              <a:spcAft>
                <a:spcPts val="0"/>
              </a:spcAft>
            </a:pPr>
            <a:r>
              <a:rPr lang="en-US" sz="1000" b="1"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Allergens Statement</a:t>
            </a:r>
          </a:p>
          <a:p>
            <a:pPr marL="0" marR="0" algn="just">
              <a:lnSpc>
                <a:spcPct val="150000"/>
              </a:lnSpc>
              <a:spcBef>
                <a:spcPts val="0"/>
              </a:spcBef>
              <a:spcAft>
                <a:spcPts val="0"/>
              </a:spcAft>
            </a:pPr>
            <a:r>
              <a:rPr lang="en-US" sz="700" dirty="0">
                <a:solidFill>
                  <a:schemeClr val="bg1"/>
                </a:solidFill>
                <a:effectLst/>
                <a:latin typeface="Times New Roman" panose="02020603050405020304" pitchFamily="18" charset="0"/>
                <a:ea typeface="Times New Roman" panose="02020603050405020304" pitchFamily="18" charset="0"/>
              </a:rPr>
              <a:t>Customers with dietary intolerances must exercise caution. Throughout the preparation process, our food may have meet or contain allergens that are commonly encountered. Dairy, wheat, soy, peanuts, fish, tree nuts, eggs, and shellfish are examples of allergens that cause allergic reactions. Even though we take precautions to reduce risks and prepare allergen-containing foods with care, we believe you should be aware of the possibility of cross-contamination. Several uncontrollable factors may alter the recipes of the foods we serve, or manufacturers may alter their recipes without our knowledge.</a:t>
            </a:r>
          </a:p>
          <a:p>
            <a:pPr marL="0" marR="0" algn="just">
              <a:lnSpc>
                <a:spcPct val="150000"/>
              </a:lnSpc>
              <a:spcBef>
                <a:spcPts val="200"/>
              </a:spcBef>
              <a:spcAft>
                <a:spcPts val="0"/>
              </a:spcAft>
            </a:pPr>
            <a:r>
              <a:rPr lang="en-US" sz="1000" b="1"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Special Symbol- (Vegan, v)</a:t>
            </a:r>
            <a:endParaRPr lang="en-US" sz="1000" dirty="0"/>
          </a:p>
        </p:txBody>
      </p:sp>
      <p:pic>
        <p:nvPicPr>
          <p:cNvPr id="1030" name="Picture 6" descr="21 Best Christmas Themes - Fun Holiday Party Ideas">
            <a:extLst>
              <a:ext uri="{FF2B5EF4-FFF2-40B4-BE49-F238E27FC236}">
                <a16:creationId xmlns:a16="http://schemas.microsoft.com/office/drawing/2014/main" id="{F13F7E9F-06B0-9E23-73B3-0858AFA2F69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19347" y="8503753"/>
            <a:ext cx="2759769" cy="1687286"/>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Raspberry Vodka Soda: My Favorite Summer Cocktail | Recipe | Raspberry vodka,  Raspberry vodka drinks, Vodka soda">
            <a:extLst>
              <a:ext uri="{FF2B5EF4-FFF2-40B4-BE49-F238E27FC236}">
                <a16:creationId xmlns:a16="http://schemas.microsoft.com/office/drawing/2014/main" id="{2715E030-2A5E-1F05-ADDE-FEAE54E265D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513662" y="1209953"/>
            <a:ext cx="2997376" cy="2534733"/>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07443EDD-12C4-2C7F-1B1A-F962A01A86C8}"/>
              </a:ext>
            </a:extLst>
          </p:cNvPr>
          <p:cNvPicPr>
            <a:picLocks noChangeAspect="1"/>
          </p:cNvPicPr>
          <p:nvPr/>
        </p:nvPicPr>
        <p:blipFill rotWithShape="1">
          <a:blip r:embed="rId7"/>
          <a:srcRect t="35034"/>
          <a:stretch/>
        </p:blipFill>
        <p:spPr>
          <a:xfrm>
            <a:off x="4513662" y="3744686"/>
            <a:ext cx="2997375" cy="2133600"/>
          </a:xfrm>
          <a:prstGeom prst="rect">
            <a:avLst/>
          </a:prstGeom>
        </p:spPr>
      </p:pic>
      <p:pic>
        <p:nvPicPr>
          <p:cNvPr id="2050" name="Picture 2" descr="A casual Christmas dinner with an all-snacks menu | CNN">
            <a:extLst>
              <a:ext uri="{FF2B5EF4-FFF2-40B4-BE49-F238E27FC236}">
                <a16:creationId xmlns:a16="http://schemas.microsoft.com/office/drawing/2014/main" id="{25C50D8C-2935-87DB-90BA-CFDE8A2A75C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19347" y="6479171"/>
            <a:ext cx="2759769" cy="1743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26111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8F175C6-C15F-4DB0-8423-A1EF4AADC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519946" y="470452"/>
            <a:ext cx="6519848" cy="9716151"/>
          </a:xfrm>
          <a:prstGeom prst="rect">
            <a:avLst/>
          </a:prstGeom>
          <a:solidFill>
            <a:schemeClr val="accent1">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14350">
              <a:defRPr/>
            </a:pPr>
            <a:endParaRPr lang="en-US" sz="1013">
              <a:solidFill>
                <a:prstClr val="white"/>
              </a:solidFill>
              <a:latin typeface="Calibri" panose="020F0502020204030204"/>
            </a:endParaRPr>
          </a:p>
        </p:txBody>
      </p:sp>
      <p:sp>
        <p:nvSpPr>
          <p:cNvPr id="2" name="Title 1">
            <a:extLst>
              <a:ext uri="{FF2B5EF4-FFF2-40B4-BE49-F238E27FC236}">
                <a16:creationId xmlns:a16="http://schemas.microsoft.com/office/drawing/2014/main" id="{62099D25-08B3-93F4-2035-E0883AEDF308}"/>
              </a:ext>
            </a:extLst>
          </p:cNvPr>
          <p:cNvSpPr>
            <a:spLocks noGrp="1"/>
          </p:cNvSpPr>
          <p:nvPr>
            <p:ph type="title"/>
          </p:nvPr>
        </p:nvSpPr>
        <p:spPr>
          <a:xfrm>
            <a:off x="669856" y="691522"/>
            <a:ext cx="6235608" cy="2327630"/>
          </a:xfrm>
          <a:noFill/>
        </p:spPr>
        <p:txBody>
          <a:bodyPr anchor="b">
            <a:normAutofit/>
          </a:bodyPr>
          <a:lstStyle/>
          <a:p>
            <a:r>
              <a:rPr lang="en-GB" sz="4900">
                <a:solidFill>
                  <a:srgbClr val="FFFFFF"/>
                </a:solidFill>
              </a:rPr>
              <a:t>References</a:t>
            </a:r>
          </a:p>
        </p:txBody>
      </p:sp>
      <p:graphicFrame>
        <p:nvGraphicFramePr>
          <p:cNvPr id="5" name="Content Placeholder 2">
            <a:extLst>
              <a:ext uri="{FF2B5EF4-FFF2-40B4-BE49-F238E27FC236}">
                <a16:creationId xmlns:a16="http://schemas.microsoft.com/office/drawing/2014/main" id="{A28D43E9-C246-B3A3-768B-B3B972423606}"/>
              </a:ext>
            </a:extLst>
          </p:cNvPr>
          <p:cNvGraphicFramePr>
            <a:graphicFrameLocks noGrp="1"/>
          </p:cNvGraphicFramePr>
          <p:nvPr>
            <p:ph idx="1"/>
            <p:extLst>
              <p:ext uri="{D42A27DB-BD31-4B8C-83A1-F6EECF244321}">
                <p14:modId xmlns:p14="http://schemas.microsoft.com/office/powerpoint/2010/main" val="1873222393"/>
              </p:ext>
            </p:extLst>
          </p:nvPr>
        </p:nvGraphicFramePr>
        <p:xfrm>
          <a:off x="669858" y="3247228"/>
          <a:ext cx="6235608" cy="67498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5533987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3E4F19A7-A959-40BB-972C-4880BAF8EB0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192</TotalTime>
  <Words>800</Words>
  <Application>Microsoft Office PowerPoint</Application>
  <PresentationFormat>Custom</PresentationFormat>
  <Paragraphs>71</Paragraphs>
  <Slides>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vt:i4>
      </vt:variant>
    </vt:vector>
  </HeadingPairs>
  <TitlesOfParts>
    <vt:vector size="10" baseType="lpstr">
      <vt:lpstr>Algerian</vt:lpstr>
      <vt:lpstr>Arial</vt:lpstr>
      <vt:lpstr>Calibri</vt:lpstr>
      <vt:lpstr>Calibri Light</vt:lpstr>
      <vt:lpstr>Symbol</vt:lpstr>
      <vt:lpstr>Times New Roman</vt:lpstr>
      <vt:lpstr>Office Theme</vt:lpstr>
      <vt:lpstr> Starter  Pumpkin Sage biscuits (v)…………………….……….…. £ 4.00 Chicken liver pâté……………………….…………. £13.00 Grilled vegetables (v)……………… ………….…………. £6.00 Petite Crab Cakes (v)…………………….……….…...……. £ 6.00 Tuna Tartare………………………….……………... £10.00 </vt:lpstr>
      <vt:lpstr>Hotel Trinity- Christmas Party Menu</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Starter  Tuna Tartare (ve)……………………………………... £ 8.00 Pumpkin Sage biscuits (v)………………………….…. £ 20 Tomatoes and Basil (v)…………………….…………. £ 3. .00 Petite Crab Cakes (v)………………………….………. £ 5.00</dc:title>
  <dc:creator>MARIUS</dc:creator>
  <cp:lastModifiedBy>Marius Ionut Hurmuzache (2125248)</cp:lastModifiedBy>
  <cp:revision>23</cp:revision>
  <dcterms:created xsi:type="dcterms:W3CDTF">2022-11-07T11:52:30Z</dcterms:created>
  <dcterms:modified xsi:type="dcterms:W3CDTF">2022-11-18T10:38:43Z</dcterms:modified>
</cp:coreProperties>
</file>