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57" r:id="rId5"/>
  </p:sldIdLst>
  <p:sldSz cx="12192000" cy="6858000"/>
  <p:notesSz cx="6858000" cy="9144000"/>
  <p:defaultTextStyle>
    <a:defPPr>
      <a:defRPr lang="af-Z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EDAB7A-5130-4158-94FC-F28556F994AD}" v="3" dt="2023-09-21T19:11:17.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9" d="100"/>
          <a:sy n="89" d="100"/>
        </p:scale>
        <p:origin x="4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1807945)" userId="88e137dd-56e7-471c-abd1-e5a85787fb8f" providerId="ADAL" clId="{68EDAB7A-5130-4158-94FC-F28556F994AD}"/>
    <pc:docChg chg="custSel addSld delSld modSld">
      <pc:chgData name="David Williams (1807945)" userId="88e137dd-56e7-471c-abd1-e5a85787fb8f" providerId="ADAL" clId="{68EDAB7A-5130-4158-94FC-F28556F994AD}" dt="2023-09-22T06:52:58.576" v="1069" actId="20577"/>
      <pc:docMkLst>
        <pc:docMk/>
      </pc:docMkLst>
      <pc:sldChg chg="modSp mod">
        <pc:chgData name="David Williams (1807945)" userId="88e137dd-56e7-471c-abd1-e5a85787fb8f" providerId="ADAL" clId="{68EDAB7A-5130-4158-94FC-F28556F994AD}" dt="2023-09-22T06:52:37.022" v="1068" actId="20577"/>
        <pc:sldMkLst>
          <pc:docMk/>
          <pc:sldMk cId="1023188939" sldId="256"/>
        </pc:sldMkLst>
        <pc:spChg chg="mod">
          <ac:chgData name="David Williams (1807945)" userId="88e137dd-56e7-471c-abd1-e5a85787fb8f" providerId="ADAL" clId="{68EDAB7A-5130-4158-94FC-F28556F994AD}" dt="2023-09-22T06:52:37.022" v="1068" actId="20577"/>
          <ac:spMkLst>
            <pc:docMk/>
            <pc:sldMk cId="1023188939" sldId="256"/>
            <ac:spMk id="2" creationId="{C64C156E-742B-9B80-E4F7-8686F466A2E0}"/>
          </ac:spMkLst>
        </pc:spChg>
      </pc:sldChg>
      <pc:sldChg chg="addSp modSp del mod chgLayout">
        <pc:chgData name="David Williams (1807945)" userId="88e137dd-56e7-471c-abd1-e5a85787fb8f" providerId="ADAL" clId="{68EDAB7A-5130-4158-94FC-F28556F994AD}" dt="2023-09-21T18:57:42.842" v="6" actId="2696"/>
        <pc:sldMkLst>
          <pc:docMk/>
          <pc:sldMk cId="788579658" sldId="257"/>
        </pc:sldMkLst>
        <pc:graphicFrameChg chg="add mod modGraphic">
          <ac:chgData name="David Williams (1807945)" userId="88e137dd-56e7-471c-abd1-e5a85787fb8f" providerId="ADAL" clId="{68EDAB7A-5130-4158-94FC-F28556F994AD}" dt="2023-09-21T18:57:15.025" v="5"/>
          <ac:graphicFrameMkLst>
            <pc:docMk/>
            <pc:sldMk cId="788579658" sldId="257"/>
            <ac:graphicFrameMk id="3" creationId="{A8CFDB30-CAFC-22FB-F2C9-3249E19E617E}"/>
          </ac:graphicFrameMkLst>
        </pc:graphicFrameChg>
      </pc:sldChg>
      <pc:sldChg chg="addSp delSp modSp add mod modClrScheme chgLayout">
        <pc:chgData name="David Williams (1807945)" userId="88e137dd-56e7-471c-abd1-e5a85787fb8f" providerId="ADAL" clId="{68EDAB7A-5130-4158-94FC-F28556F994AD}" dt="2023-09-21T19:38:39.855" v="1066" actId="20577"/>
        <pc:sldMkLst>
          <pc:docMk/>
          <pc:sldMk cId="2306011215" sldId="257"/>
        </pc:sldMkLst>
        <pc:spChg chg="add mod">
          <ac:chgData name="David Williams (1807945)" userId="88e137dd-56e7-471c-abd1-e5a85787fb8f" providerId="ADAL" clId="{68EDAB7A-5130-4158-94FC-F28556F994AD}" dt="2023-09-21T19:12:03.566" v="582" actId="700"/>
          <ac:spMkLst>
            <pc:docMk/>
            <pc:sldMk cId="2306011215" sldId="257"/>
            <ac:spMk id="4" creationId="{00B9B798-2508-6DEA-7D86-FBEBA1EC2B5E}"/>
          </ac:spMkLst>
        </pc:spChg>
        <pc:spChg chg="add mod">
          <ac:chgData name="David Williams (1807945)" userId="88e137dd-56e7-471c-abd1-e5a85787fb8f" providerId="ADAL" clId="{68EDAB7A-5130-4158-94FC-F28556F994AD}" dt="2023-09-21T19:38:39.855" v="1066" actId="20577"/>
          <ac:spMkLst>
            <pc:docMk/>
            <pc:sldMk cId="2306011215" sldId="257"/>
            <ac:spMk id="5" creationId="{41EB3B29-60BE-DC4F-24C5-9015592A3373}"/>
          </ac:spMkLst>
        </pc:spChg>
        <pc:spChg chg="add mod">
          <ac:chgData name="David Williams (1807945)" userId="88e137dd-56e7-471c-abd1-e5a85787fb8f" providerId="ADAL" clId="{68EDAB7A-5130-4158-94FC-F28556F994AD}" dt="2023-09-21T19:18:07.043" v="895" actId="255"/>
          <ac:spMkLst>
            <pc:docMk/>
            <pc:sldMk cId="2306011215" sldId="257"/>
            <ac:spMk id="6" creationId="{143E68FE-3B9B-C979-ADD9-045C80AF3AD2}"/>
          </ac:spMkLst>
        </pc:spChg>
        <pc:graphicFrameChg chg="add del mod">
          <ac:chgData name="David Williams (1807945)" userId="88e137dd-56e7-471c-abd1-e5a85787fb8f" providerId="ADAL" clId="{68EDAB7A-5130-4158-94FC-F28556F994AD}" dt="2023-09-21T19:11:23.709" v="581" actId="21"/>
          <ac:graphicFrameMkLst>
            <pc:docMk/>
            <pc:sldMk cId="2306011215" sldId="257"/>
            <ac:graphicFrameMk id="2" creationId="{C2DD9CDE-D4F1-2261-797D-5348E3AE4E95}"/>
          </ac:graphicFrameMkLst>
        </pc:graphicFrameChg>
        <pc:graphicFrameChg chg="del">
          <ac:chgData name="David Williams (1807945)" userId="88e137dd-56e7-471c-abd1-e5a85787fb8f" providerId="ADAL" clId="{68EDAB7A-5130-4158-94FC-F28556F994AD}" dt="2023-09-21T18:58:56.108" v="12" actId="21"/>
          <ac:graphicFrameMkLst>
            <pc:docMk/>
            <pc:sldMk cId="2306011215" sldId="257"/>
            <ac:graphicFrameMk id="3" creationId="{A8CFDB30-CAFC-22FB-F2C9-3249E19E617E}"/>
          </ac:graphicFrameMkLst>
        </pc:graphicFrameChg>
      </pc:sldChg>
      <pc:sldChg chg="modSp mod">
        <pc:chgData name="David Williams (1807945)" userId="88e137dd-56e7-471c-abd1-e5a85787fb8f" providerId="ADAL" clId="{68EDAB7A-5130-4158-94FC-F28556F994AD}" dt="2023-09-22T06:52:58.576" v="1069" actId="20577"/>
        <pc:sldMkLst>
          <pc:docMk/>
          <pc:sldMk cId="67693112" sldId="258"/>
        </pc:sldMkLst>
        <pc:spChg chg="mod">
          <ac:chgData name="David Williams (1807945)" userId="88e137dd-56e7-471c-abd1-e5a85787fb8f" providerId="ADAL" clId="{68EDAB7A-5130-4158-94FC-F28556F994AD}" dt="2023-09-22T06:52:58.576" v="1069" actId="20577"/>
          <ac:spMkLst>
            <pc:docMk/>
            <pc:sldMk cId="67693112" sldId="258"/>
            <ac:spMk id="3" creationId="{4714BFDE-B3D8-90A9-F16B-FA0C10EDF6C4}"/>
          </ac:spMkLst>
        </pc:spChg>
      </pc:sldChg>
      <pc:sldChg chg="addSp delSp modSp new mod modClrScheme chgLayout">
        <pc:chgData name="David Williams (1807945)" userId="88e137dd-56e7-471c-abd1-e5a85787fb8f" providerId="ADAL" clId="{68EDAB7A-5130-4158-94FC-F28556F994AD}" dt="2023-09-21T19:37:52.669" v="1065" actId="27636"/>
        <pc:sldMkLst>
          <pc:docMk/>
          <pc:sldMk cId="360209143" sldId="259"/>
        </pc:sldMkLst>
        <pc:spChg chg="add del mod">
          <ac:chgData name="David Williams (1807945)" userId="88e137dd-56e7-471c-abd1-e5a85787fb8f" providerId="ADAL" clId="{68EDAB7A-5130-4158-94FC-F28556F994AD}" dt="2023-09-21T18:58:30.110" v="10"/>
          <ac:spMkLst>
            <pc:docMk/>
            <pc:sldMk cId="360209143" sldId="259"/>
            <ac:spMk id="2" creationId="{A855FC91-D7C4-90D6-3711-355060A83EBE}"/>
          </ac:spMkLst>
        </pc:spChg>
        <pc:spChg chg="add mod ord">
          <ac:chgData name="David Williams (1807945)" userId="88e137dd-56e7-471c-abd1-e5a85787fb8f" providerId="ADAL" clId="{68EDAB7A-5130-4158-94FC-F28556F994AD}" dt="2023-09-21T19:01:46.278" v="47" actId="700"/>
          <ac:spMkLst>
            <pc:docMk/>
            <pc:sldMk cId="360209143" sldId="259"/>
            <ac:spMk id="3" creationId="{B72CCF57-739B-3FE9-2680-5CE38AD60E72}"/>
          </ac:spMkLst>
        </pc:spChg>
        <pc:spChg chg="add mod ord">
          <ac:chgData name="David Williams (1807945)" userId="88e137dd-56e7-471c-abd1-e5a85787fb8f" providerId="ADAL" clId="{68EDAB7A-5130-4158-94FC-F28556F994AD}" dt="2023-09-21T19:37:52.669" v="1065" actId="27636"/>
          <ac:spMkLst>
            <pc:docMk/>
            <pc:sldMk cId="360209143" sldId="259"/>
            <ac:spMk id="4" creationId="{0C00C4A7-A12A-CCCC-31E0-8E5EC50FD25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DE0C9-FFF8-325B-C17D-DBB371EDEE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af-ZA"/>
          </a:p>
        </p:txBody>
      </p:sp>
      <p:sp>
        <p:nvSpPr>
          <p:cNvPr id="3" name="Subtitle 2">
            <a:extLst>
              <a:ext uri="{FF2B5EF4-FFF2-40B4-BE49-F238E27FC236}">
                <a16:creationId xmlns:a16="http://schemas.microsoft.com/office/drawing/2014/main" id="{1FEEA4E3-BBF6-9D70-C598-DD25CA6E9B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af-ZA"/>
          </a:p>
        </p:txBody>
      </p:sp>
      <p:sp>
        <p:nvSpPr>
          <p:cNvPr id="4" name="Date Placeholder 3">
            <a:extLst>
              <a:ext uri="{FF2B5EF4-FFF2-40B4-BE49-F238E27FC236}">
                <a16:creationId xmlns:a16="http://schemas.microsoft.com/office/drawing/2014/main" id="{F416670C-5CD0-E6EA-C99C-C6187FE21D0B}"/>
              </a:ext>
            </a:extLst>
          </p:cNvPr>
          <p:cNvSpPr>
            <a:spLocks noGrp="1"/>
          </p:cNvSpPr>
          <p:nvPr>
            <p:ph type="dt" sz="half" idx="10"/>
          </p:nvPr>
        </p:nvSpPr>
        <p:spPr/>
        <p:txBody>
          <a:bodyPr/>
          <a:lstStyle/>
          <a:p>
            <a:fld id="{0A0B515F-8A3A-4E35-AFCC-CDDA48460E72}" type="datetimeFigureOut">
              <a:rPr lang="af-ZA" smtClean="0"/>
              <a:t>2023-09-22</a:t>
            </a:fld>
            <a:endParaRPr lang="af-ZA"/>
          </a:p>
        </p:txBody>
      </p:sp>
      <p:sp>
        <p:nvSpPr>
          <p:cNvPr id="5" name="Footer Placeholder 4">
            <a:extLst>
              <a:ext uri="{FF2B5EF4-FFF2-40B4-BE49-F238E27FC236}">
                <a16:creationId xmlns:a16="http://schemas.microsoft.com/office/drawing/2014/main" id="{C9F440AD-C020-E8A2-525D-10CFBE3B46C8}"/>
              </a:ext>
            </a:extLst>
          </p:cNvPr>
          <p:cNvSpPr>
            <a:spLocks noGrp="1"/>
          </p:cNvSpPr>
          <p:nvPr>
            <p:ph type="ftr" sz="quarter" idx="11"/>
          </p:nvPr>
        </p:nvSpPr>
        <p:spPr/>
        <p:txBody>
          <a:bodyPr/>
          <a:lstStyle/>
          <a:p>
            <a:endParaRPr lang="af-ZA"/>
          </a:p>
        </p:txBody>
      </p:sp>
      <p:sp>
        <p:nvSpPr>
          <p:cNvPr id="6" name="Slide Number Placeholder 5">
            <a:extLst>
              <a:ext uri="{FF2B5EF4-FFF2-40B4-BE49-F238E27FC236}">
                <a16:creationId xmlns:a16="http://schemas.microsoft.com/office/drawing/2014/main" id="{C16AA411-55C0-84C9-37C0-50E5CA95C595}"/>
              </a:ext>
            </a:extLst>
          </p:cNvPr>
          <p:cNvSpPr>
            <a:spLocks noGrp="1"/>
          </p:cNvSpPr>
          <p:nvPr>
            <p:ph type="sldNum" sz="quarter" idx="12"/>
          </p:nvPr>
        </p:nvSpPr>
        <p:spPr/>
        <p:txBody>
          <a:bodyPr/>
          <a:lstStyle/>
          <a:p>
            <a:fld id="{4A24EBCB-86E8-491A-9BD3-DA16E40AA39E}" type="slidenum">
              <a:rPr lang="af-ZA" smtClean="0"/>
              <a:t>‹#›</a:t>
            </a:fld>
            <a:endParaRPr lang="af-ZA"/>
          </a:p>
        </p:txBody>
      </p:sp>
    </p:spTree>
    <p:extLst>
      <p:ext uri="{BB962C8B-B14F-4D97-AF65-F5344CB8AC3E}">
        <p14:creationId xmlns:p14="http://schemas.microsoft.com/office/powerpoint/2010/main" val="55956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8CC2B-1FD1-781D-7E8D-91ABB9D5694C}"/>
              </a:ext>
            </a:extLst>
          </p:cNvPr>
          <p:cNvSpPr>
            <a:spLocks noGrp="1"/>
          </p:cNvSpPr>
          <p:nvPr>
            <p:ph type="title"/>
          </p:nvPr>
        </p:nvSpPr>
        <p:spPr/>
        <p:txBody>
          <a:bodyPr/>
          <a:lstStyle/>
          <a:p>
            <a:r>
              <a:rPr lang="en-US"/>
              <a:t>Click to edit Master title style</a:t>
            </a:r>
            <a:endParaRPr lang="af-ZA"/>
          </a:p>
        </p:txBody>
      </p:sp>
      <p:sp>
        <p:nvSpPr>
          <p:cNvPr id="3" name="Content Placeholder 2">
            <a:extLst>
              <a:ext uri="{FF2B5EF4-FFF2-40B4-BE49-F238E27FC236}">
                <a16:creationId xmlns:a16="http://schemas.microsoft.com/office/drawing/2014/main" id="{5709C89C-5913-71DE-111C-6385F4DB9F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f-ZA"/>
          </a:p>
        </p:txBody>
      </p:sp>
      <p:sp>
        <p:nvSpPr>
          <p:cNvPr id="4" name="Date Placeholder 3">
            <a:extLst>
              <a:ext uri="{FF2B5EF4-FFF2-40B4-BE49-F238E27FC236}">
                <a16:creationId xmlns:a16="http://schemas.microsoft.com/office/drawing/2014/main" id="{A400E3BA-A438-A989-C3F3-DC9CFA839676}"/>
              </a:ext>
            </a:extLst>
          </p:cNvPr>
          <p:cNvSpPr>
            <a:spLocks noGrp="1"/>
          </p:cNvSpPr>
          <p:nvPr>
            <p:ph type="dt" sz="half" idx="10"/>
          </p:nvPr>
        </p:nvSpPr>
        <p:spPr/>
        <p:txBody>
          <a:bodyPr/>
          <a:lstStyle/>
          <a:p>
            <a:fld id="{0A0B515F-8A3A-4E35-AFCC-CDDA48460E72}" type="datetimeFigureOut">
              <a:rPr lang="af-ZA" smtClean="0"/>
              <a:t>2023-09-22</a:t>
            </a:fld>
            <a:endParaRPr lang="af-ZA"/>
          </a:p>
        </p:txBody>
      </p:sp>
      <p:sp>
        <p:nvSpPr>
          <p:cNvPr id="5" name="Footer Placeholder 4">
            <a:extLst>
              <a:ext uri="{FF2B5EF4-FFF2-40B4-BE49-F238E27FC236}">
                <a16:creationId xmlns:a16="http://schemas.microsoft.com/office/drawing/2014/main" id="{A9FE3BBA-6CF2-5E3F-C252-D95437FB35BF}"/>
              </a:ext>
            </a:extLst>
          </p:cNvPr>
          <p:cNvSpPr>
            <a:spLocks noGrp="1"/>
          </p:cNvSpPr>
          <p:nvPr>
            <p:ph type="ftr" sz="quarter" idx="11"/>
          </p:nvPr>
        </p:nvSpPr>
        <p:spPr/>
        <p:txBody>
          <a:bodyPr/>
          <a:lstStyle/>
          <a:p>
            <a:endParaRPr lang="af-ZA"/>
          </a:p>
        </p:txBody>
      </p:sp>
      <p:sp>
        <p:nvSpPr>
          <p:cNvPr id="6" name="Slide Number Placeholder 5">
            <a:extLst>
              <a:ext uri="{FF2B5EF4-FFF2-40B4-BE49-F238E27FC236}">
                <a16:creationId xmlns:a16="http://schemas.microsoft.com/office/drawing/2014/main" id="{3F07CB24-503E-BD7F-4499-50A82D2AA2FB}"/>
              </a:ext>
            </a:extLst>
          </p:cNvPr>
          <p:cNvSpPr>
            <a:spLocks noGrp="1"/>
          </p:cNvSpPr>
          <p:nvPr>
            <p:ph type="sldNum" sz="quarter" idx="12"/>
          </p:nvPr>
        </p:nvSpPr>
        <p:spPr/>
        <p:txBody>
          <a:bodyPr/>
          <a:lstStyle/>
          <a:p>
            <a:fld id="{4A24EBCB-86E8-491A-9BD3-DA16E40AA39E}" type="slidenum">
              <a:rPr lang="af-ZA" smtClean="0"/>
              <a:t>‹#›</a:t>
            </a:fld>
            <a:endParaRPr lang="af-ZA"/>
          </a:p>
        </p:txBody>
      </p:sp>
    </p:spTree>
    <p:extLst>
      <p:ext uri="{BB962C8B-B14F-4D97-AF65-F5344CB8AC3E}">
        <p14:creationId xmlns:p14="http://schemas.microsoft.com/office/powerpoint/2010/main" val="449833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BBFD5-9A56-9692-DF6D-440A21ACBC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af-ZA"/>
          </a:p>
        </p:txBody>
      </p:sp>
      <p:sp>
        <p:nvSpPr>
          <p:cNvPr id="3" name="Text Placeholder 2">
            <a:extLst>
              <a:ext uri="{FF2B5EF4-FFF2-40B4-BE49-F238E27FC236}">
                <a16:creationId xmlns:a16="http://schemas.microsoft.com/office/drawing/2014/main" id="{B8A18DC8-5657-2EC8-45A6-63225E26300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D8D4EF1-F5DB-9064-A452-BBAD76ABCCAB}"/>
              </a:ext>
            </a:extLst>
          </p:cNvPr>
          <p:cNvSpPr>
            <a:spLocks noGrp="1"/>
          </p:cNvSpPr>
          <p:nvPr>
            <p:ph type="dt" sz="half" idx="10"/>
          </p:nvPr>
        </p:nvSpPr>
        <p:spPr/>
        <p:txBody>
          <a:bodyPr/>
          <a:lstStyle/>
          <a:p>
            <a:fld id="{0A0B515F-8A3A-4E35-AFCC-CDDA48460E72}" type="datetimeFigureOut">
              <a:rPr lang="af-ZA" smtClean="0"/>
              <a:t>2023-09-22</a:t>
            </a:fld>
            <a:endParaRPr lang="af-ZA"/>
          </a:p>
        </p:txBody>
      </p:sp>
      <p:sp>
        <p:nvSpPr>
          <p:cNvPr id="5" name="Footer Placeholder 4">
            <a:extLst>
              <a:ext uri="{FF2B5EF4-FFF2-40B4-BE49-F238E27FC236}">
                <a16:creationId xmlns:a16="http://schemas.microsoft.com/office/drawing/2014/main" id="{3EFFB66C-C251-6E33-8DC1-F646535AF7EF}"/>
              </a:ext>
            </a:extLst>
          </p:cNvPr>
          <p:cNvSpPr>
            <a:spLocks noGrp="1"/>
          </p:cNvSpPr>
          <p:nvPr>
            <p:ph type="ftr" sz="quarter" idx="11"/>
          </p:nvPr>
        </p:nvSpPr>
        <p:spPr/>
        <p:txBody>
          <a:bodyPr/>
          <a:lstStyle/>
          <a:p>
            <a:endParaRPr lang="af-ZA"/>
          </a:p>
        </p:txBody>
      </p:sp>
      <p:sp>
        <p:nvSpPr>
          <p:cNvPr id="6" name="Slide Number Placeholder 5">
            <a:extLst>
              <a:ext uri="{FF2B5EF4-FFF2-40B4-BE49-F238E27FC236}">
                <a16:creationId xmlns:a16="http://schemas.microsoft.com/office/drawing/2014/main" id="{70BF3A0B-4FBB-A5B4-DBED-61632EF60AF5}"/>
              </a:ext>
            </a:extLst>
          </p:cNvPr>
          <p:cNvSpPr>
            <a:spLocks noGrp="1"/>
          </p:cNvSpPr>
          <p:nvPr>
            <p:ph type="sldNum" sz="quarter" idx="12"/>
          </p:nvPr>
        </p:nvSpPr>
        <p:spPr/>
        <p:txBody>
          <a:bodyPr/>
          <a:lstStyle/>
          <a:p>
            <a:fld id="{4A24EBCB-86E8-491A-9BD3-DA16E40AA39E}" type="slidenum">
              <a:rPr lang="af-ZA" smtClean="0"/>
              <a:t>‹#›</a:t>
            </a:fld>
            <a:endParaRPr lang="af-ZA"/>
          </a:p>
        </p:txBody>
      </p:sp>
    </p:spTree>
    <p:extLst>
      <p:ext uri="{BB962C8B-B14F-4D97-AF65-F5344CB8AC3E}">
        <p14:creationId xmlns:p14="http://schemas.microsoft.com/office/powerpoint/2010/main" val="624640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99E67-8396-19D8-A371-897E06CABD11}"/>
              </a:ext>
            </a:extLst>
          </p:cNvPr>
          <p:cNvSpPr>
            <a:spLocks noGrp="1"/>
          </p:cNvSpPr>
          <p:nvPr>
            <p:ph type="title"/>
          </p:nvPr>
        </p:nvSpPr>
        <p:spPr/>
        <p:txBody>
          <a:bodyPr/>
          <a:lstStyle/>
          <a:p>
            <a:r>
              <a:rPr lang="en-US"/>
              <a:t>Click to edit Master title style</a:t>
            </a:r>
            <a:endParaRPr lang="af-ZA"/>
          </a:p>
        </p:txBody>
      </p:sp>
      <p:sp>
        <p:nvSpPr>
          <p:cNvPr id="3" name="Content Placeholder 2">
            <a:extLst>
              <a:ext uri="{FF2B5EF4-FFF2-40B4-BE49-F238E27FC236}">
                <a16:creationId xmlns:a16="http://schemas.microsoft.com/office/drawing/2014/main" id="{B03CFC4B-270E-7577-211F-254E20695C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f-ZA"/>
          </a:p>
        </p:txBody>
      </p:sp>
      <p:sp>
        <p:nvSpPr>
          <p:cNvPr id="4" name="Content Placeholder 3">
            <a:extLst>
              <a:ext uri="{FF2B5EF4-FFF2-40B4-BE49-F238E27FC236}">
                <a16:creationId xmlns:a16="http://schemas.microsoft.com/office/drawing/2014/main" id="{0FF1B53F-FE58-42D6-DA4E-3D20A634C7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f-ZA"/>
          </a:p>
        </p:txBody>
      </p:sp>
      <p:sp>
        <p:nvSpPr>
          <p:cNvPr id="5" name="Date Placeholder 4">
            <a:extLst>
              <a:ext uri="{FF2B5EF4-FFF2-40B4-BE49-F238E27FC236}">
                <a16:creationId xmlns:a16="http://schemas.microsoft.com/office/drawing/2014/main" id="{8C17C67E-2AD1-05A9-BBF9-D71507BE3EEA}"/>
              </a:ext>
            </a:extLst>
          </p:cNvPr>
          <p:cNvSpPr>
            <a:spLocks noGrp="1"/>
          </p:cNvSpPr>
          <p:nvPr>
            <p:ph type="dt" sz="half" idx="10"/>
          </p:nvPr>
        </p:nvSpPr>
        <p:spPr/>
        <p:txBody>
          <a:bodyPr/>
          <a:lstStyle/>
          <a:p>
            <a:fld id="{0A0B515F-8A3A-4E35-AFCC-CDDA48460E72}" type="datetimeFigureOut">
              <a:rPr lang="af-ZA" smtClean="0"/>
              <a:t>2023-09-22</a:t>
            </a:fld>
            <a:endParaRPr lang="af-ZA"/>
          </a:p>
        </p:txBody>
      </p:sp>
      <p:sp>
        <p:nvSpPr>
          <p:cNvPr id="6" name="Footer Placeholder 5">
            <a:extLst>
              <a:ext uri="{FF2B5EF4-FFF2-40B4-BE49-F238E27FC236}">
                <a16:creationId xmlns:a16="http://schemas.microsoft.com/office/drawing/2014/main" id="{85DE7C84-B35B-DCC5-94EB-2B9A8D84CDA5}"/>
              </a:ext>
            </a:extLst>
          </p:cNvPr>
          <p:cNvSpPr>
            <a:spLocks noGrp="1"/>
          </p:cNvSpPr>
          <p:nvPr>
            <p:ph type="ftr" sz="quarter" idx="11"/>
          </p:nvPr>
        </p:nvSpPr>
        <p:spPr/>
        <p:txBody>
          <a:bodyPr/>
          <a:lstStyle/>
          <a:p>
            <a:endParaRPr lang="af-ZA"/>
          </a:p>
        </p:txBody>
      </p:sp>
      <p:sp>
        <p:nvSpPr>
          <p:cNvPr id="7" name="Slide Number Placeholder 6">
            <a:extLst>
              <a:ext uri="{FF2B5EF4-FFF2-40B4-BE49-F238E27FC236}">
                <a16:creationId xmlns:a16="http://schemas.microsoft.com/office/drawing/2014/main" id="{48F402E2-2D65-402C-F598-DEE9FA63D1A8}"/>
              </a:ext>
            </a:extLst>
          </p:cNvPr>
          <p:cNvSpPr>
            <a:spLocks noGrp="1"/>
          </p:cNvSpPr>
          <p:nvPr>
            <p:ph type="sldNum" sz="quarter" idx="12"/>
          </p:nvPr>
        </p:nvSpPr>
        <p:spPr/>
        <p:txBody>
          <a:bodyPr/>
          <a:lstStyle/>
          <a:p>
            <a:fld id="{4A24EBCB-86E8-491A-9BD3-DA16E40AA39E}" type="slidenum">
              <a:rPr lang="af-ZA" smtClean="0"/>
              <a:t>‹#›</a:t>
            </a:fld>
            <a:endParaRPr lang="af-ZA"/>
          </a:p>
        </p:txBody>
      </p:sp>
    </p:spTree>
    <p:extLst>
      <p:ext uri="{BB962C8B-B14F-4D97-AF65-F5344CB8AC3E}">
        <p14:creationId xmlns:p14="http://schemas.microsoft.com/office/powerpoint/2010/main" val="864966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D2AC-90B3-C833-DBDA-45519E0DE5B7}"/>
              </a:ext>
            </a:extLst>
          </p:cNvPr>
          <p:cNvSpPr>
            <a:spLocks noGrp="1"/>
          </p:cNvSpPr>
          <p:nvPr>
            <p:ph type="title"/>
          </p:nvPr>
        </p:nvSpPr>
        <p:spPr>
          <a:xfrm>
            <a:off x="839788" y="365125"/>
            <a:ext cx="10515600" cy="1325563"/>
          </a:xfrm>
        </p:spPr>
        <p:txBody>
          <a:bodyPr/>
          <a:lstStyle/>
          <a:p>
            <a:r>
              <a:rPr lang="en-US"/>
              <a:t>Click to edit Master title style</a:t>
            </a:r>
            <a:endParaRPr lang="af-ZA"/>
          </a:p>
        </p:txBody>
      </p:sp>
      <p:sp>
        <p:nvSpPr>
          <p:cNvPr id="3" name="Text Placeholder 2">
            <a:extLst>
              <a:ext uri="{FF2B5EF4-FFF2-40B4-BE49-F238E27FC236}">
                <a16:creationId xmlns:a16="http://schemas.microsoft.com/office/drawing/2014/main" id="{DD705EE7-24C9-6118-E671-9C251BEA89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812744-7D7A-BABB-B99E-473A9EF49A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f-ZA"/>
          </a:p>
        </p:txBody>
      </p:sp>
      <p:sp>
        <p:nvSpPr>
          <p:cNvPr id="5" name="Text Placeholder 4">
            <a:extLst>
              <a:ext uri="{FF2B5EF4-FFF2-40B4-BE49-F238E27FC236}">
                <a16:creationId xmlns:a16="http://schemas.microsoft.com/office/drawing/2014/main" id="{746AAA0F-8493-7CB7-AF54-4AE800206F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EC23E8-B3ED-19D2-93B3-546FA668D0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f-ZA"/>
          </a:p>
        </p:txBody>
      </p:sp>
      <p:sp>
        <p:nvSpPr>
          <p:cNvPr id="7" name="Date Placeholder 6">
            <a:extLst>
              <a:ext uri="{FF2B5EF4-FFF2-40B4-BE49-F238E27FC236}">
                <a16:creationId xmlns:a16="http://schemas.microsoft.com/office/drawing/2014/main" id="{5F4DFA77-487A-1C0C-CE30-D5C0C6011EFB}"/>
              </a:ext>
            </a:extLst>
          </p:cNvPr>
          <p:cNvSpPr>
            <a:spLocks noGrp="1"/>
          </p:cNvSpPr>
          <p:nvPr>
            <p:ph type="dt" sz="half" idx="10"/>
          </p:nvPr>
        </p:nvSpPr>
        <p:spPr/>
        <p:txBody>
          <a:bodyPr/>
          <a:lstStyle/>
          <a:p>
            <a:fld id="{0A0B515F-8A3A-4E35-AFCC-CDDA48460E72}" type="datetimeFigureOut">
              <a:rPr lang="af-ZA" smtClean="0"/>
              <a:t>2023-09-22</a:t>
            </a:fld>
            <a:endParaRPr lang="af-ZA"/>
          </a:p>
        </p:txBody>
      </p:sp>
      <p:sp>
        <p:nvSpPr>
          <p:cNvPr id="8" name="Footer Placeholder 7">
            <a:extLst>
              <a:ext uri="{FF2B5EF4-FFF2-40B4-BE49-F238E27FC236}">
                <a16:creationId xmlns:a16="http://schemas.microsoft.com/office/drawing/2014/main" id="{3C9D5D53-99F3-6186-5A3A-790FCBD9427F}"/>
              </a:ext>
            </a:extLst>
          </p:cNvPr>
          <p:cNvSpPr>
            <a:spLocks noGrp="1"/>
          </p:cNvSpPr>
          <p:nvPr>
            <p:ph type="ftr" sz="quarter" idx="11"/>
          </p:nvPr>
        </p:nvSpPr>
        <p:spPr/>
        <p:txBody>
          <a:bodyPr/>
          <a:lstStyle/>
          <a:p>
            <a:endParaRPr lang="af-ZA"/>
          </a:p>
        </p:txBody>
      </p:sp>
      <p:sp>
        <p:nvSpPr>
          <p:cNvPr id="9" name="Slide Number Placeholder 8">
            <a:extLst>
              <a:ext uri="{FF2B5EF4-FFF2-40B4-BE49-F238E27FC236}">
                <a16:creationId xmlns:a16="http://schemas.microsoft.com/office/drawing/2014/main" id="{5E450C82-FA19-3133-E0DE-A11C1DFA905D}"/>
              </a:ext>
            </a:extLst>
          </p:cNvPr>
          <p:cNvSpPr>
            <a:spLocks noGrp="1"/>
          </p:cNvSpPr>
          <p:nvPr>
            <p:ph type="sldNum" sz="quarter" idx="12"/>
          </p:nvPr>
        </p:nvSpPr>
        <p:spPr/>
        <p:txBody>
          <a:bodyPr/>
          <a:lstStyle/>
          <a:p>
            <a:fld id="{4A24EBCB-86E8-491A-9BD3-DA16E40AA39E}" type="slidenum">
              <a:rPr lang="af-ZA" smtClean="0"/>
              <a:t>‹#›</a:t>
            </a:fld>
            <a:endParaRPr lang="af-ZA"/>
          </a:p>
        </p:txBody>
      </p:sp>
    </p:spTree>
    <p:extLst>
      <p:ext uri="{BB962C8B-B14F-4D97-AF65-F5344CB8AC3E}">
        <p14:creationId xmlns:p14="http://schemas.microsoft.com/office/powerpoint/2010/main" val="1731695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A1732-E53A-3B15-AE6D-B5AB5FC04997}"/>
              </a:ext>
            </a:extLst>
          </p:cNvPr>
          <p:cNvSpPr>
            <a:spLocks noGrp="1"/>
          </p:cNvSpPr>
          <p:nvPr>
            <p:ph type="title"/>
          </p:nvPr>
        </p:nvSpPr>
        <p:spPr/>
        <p:txBody>
          <a:bodyPr/>
          <a:lstStyle/>
          <a:p>
            <a:r>
              <a:rPr lang="en-US"/>
              <a:t>Click to edit Master title style</a:t>
            </a:r>
            <a:endParaRPr lang="af-ZA"/>
          </a:p>
        </p:txBody>
      </p:sp>
      <p:sp>
        <p:nvSpPr>
          <p:cNvPr id="3" name="Date Placeholder 2">
            <a:extLst>
              <a:ext uri="{FF2B5EF4-FFF2-40B4-BE49-F238E27FC236}">
                <a16:creationId xmlns:a16="http://schemas.microsoft.com/office/drawing/2014/main" id="{1F50AF33-69DC-4B36-B9B9-3BC5F993611B}"/>
              </a:ext>
            </a:extLst>
          </p:cNvPr>
          <p:cNvSpPr>
            <a:spLocks noGrp="1"/>
          </p:cNvSpPr>
          <p:nvPr>
            <p:ph type="dt" sz="half" idx="10"/>
          </p:nvPr>
        </p:nvSpPr>
        <p:spPr/>
        <p:txBody>
          <a:bodyPr/>
          <a:lstStyle/>
          <a:p>
            <a:fld id="{0A0B515F-8A3A-4E35-AFCC-CDDA48460E72}" type="datetimeFigureOut">
              <a:rPr lang="af-ZA" smtClean="0"/>
              <a:t>2023-09-22</a:t>
            </a:fld>
            <a:endParaRPr lang="af-ZA"/>
          </a:p>
        </p:txBody>
      </p:sp>
      <p:sp>
        <p:nvSpPr>
          <p:cNvPr id="4" name="Footer Placeholder 3">
            <a:extLst>
              <a:ext uri="{FF2B5EF4-FFF2-40B4-BE49-F238E27FC236}">
                <a16:creationId xmlns:a16="http://schemas.microsoft.com/office/drawing/2014/main" id="{F60E193D-3E76-1D6A-589B-7D9DCDCACBB7}"/>
              </a:ext>
            </a:extLst>
          </p:cNvPr>
          <p:cNvSpPr>
            <a:spLocks noGrp="1"/>
          </p:cNvSpPr>
          <p:nvPr>
            <p:ph type="ftr" sz="quarter" idx="11"/>
          </p:nvPr>
        </p:nvSpPr>
        <p:spPr/>
        <p:txBody>
          <a:bodyPr/>
          <a:lstStyle/>
          <a:p>
            <a:endParaRPr lang="af-ZA"/>
          </a:p>
        </p:txBody>
      </p:sp>
      <p:sp>
        <p:nvSpPr>
          <p:cNvPr id="5" name="Slide Number Placeholder 4">
            <a:extLst>
              <a:ext uri="{FF2B5EF4-FFF2-40B4-BE49-F238E27FC236}">
                <a16:creationId xmlns:a16="http://schemas.microsoft.com/office/drawing/2014/main" id="{A55F8168-97A7-D0F6-0EC9-102A44E639B3}"/>
              </a:ext>
            </a:extLst>
          </p:cNvPr>
          <p:cNvSpPr>
            <a:spLocks noGrp="1"/>
          </p:cNvSpPr>
          <p:nvPr>
            <p:ph type="sldNum" sz="quarter" idx="12"/>
          </p:nvPr>
        </p:nvSpPr>
        <p:spPr/>
        <p:txBody>
          <a:bodyPr/>
          <a:lstStyle/>
          <a:p>
            <a:fld id="{4A24EBCB-86E8-491A-9BD3-DA16E40AA39E}" type="slidenum">
              <a:rPr lang="af-ZA" smtClean="0"/>
              <a:t>‹#›</a:t>
            </a:fld>
            <a:endParaRPr lang="af-ZA"/>
          </a:p>
        </p:txBody>
      </p:sp>
    </p:spTree>
    <p:extLst>
      <p:ext uri="{BB962C8B-B14F-4D97-AF65-F5344CB8AC3E}">
        <p14:creationId xmlns:p14="http://schemas.microsoft.com/office/powerpoint/2010/main" val="2983458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7F7F21-8868-BBED-E759-4F31B2AB7C94}"/>
              </a:ext>
            </a:extLst>
          </p:cNvPr>
          <p:cNvSpPr>
            <a:spLocks noGrp="1"/>
          </p:cNvSpPr>
          <p:nvPr>
            <p:ph type="dt" sz="half" idx="10"/>
          </p:nvPr>
        </p:nvSpPr>
        <p:spPr/>
        <p:txBody>
          <a:bodyPr/>
          <a:lstStyle/>
          <a:p>
            <a:fld id="{0A0B515F-8A3A-4E35-AFCC-CDDA48460E72}" type="datetimeFigureOut">
              <a:rPr lang="af-ZA" smtClean="0"/>
              <a:t>2023-09-22</a:t>
            </a:fld>
            <a:endParaRPr lang="af-ZA"/>
          </a:p>
        </p:txBody>
      </p:sp>
      <p:sp>
        <p:nvSpPr>
          <p:cNvPr id="3" name="Footer Placeholder 2">
            <a:extLst>
              <a:ext uri="{FF2B5EF4-FFF2-40B4-BE49-F238E27FC236}">
                <a16:creationId xmlns:a16="http://schemas.microsoft.com/office/drawing/2014/main" id="{4DF610DD-B347-459C-9ED8-92562AF8D572}"/>
              </a:ext>
            </a:extLst>
          </p:cNvPr>
          <p:cNvSpPr>
            <a:spLocks noGrp="1"/>
          </p:cNvSpPr>
          <p:nvPr>
            <p:ph type="ftr" sz="quarter" idx="11"/>
          </p:nvPr>
        </p:nvSpPr>
        <p:spPr/>
        <p:txBody>
          <a:bodyPr/>
          <a:lstStyle/>
          <a:p>
            <a:endParaRPr lang="af-ZA"/>
          </a:p>
        </p:txBody>
      </p:sp>
      <p:sp>
        <p:nvSpPr>
          <p:cNvPr id="4" name="Slide Number Placeholder 3">
            <a:extLst>
              <a:ext uri="{FF2B5EF4-FFF2-40B4-BE49-F238E27FC236}">
                <a16:creationId xmlns:a16="http://schemas.microsoft.com/office/drawing/2014/main" id="{07422E14-0090-D3ED-817B-2ED0C2DB2351}"/>
              </a:ext>
            </a:extLst>
          </p:cNvPr>
          <p:cNvSpPr>
            <a:spLocks noGrp="1"/>
          </p:cNvSpPr>
          <p:nvPr>
            <p:ph type="sldNum" sz="quarter" idx="12"/>
          </p:nvPr>
        </p:nvSpPr>
        <p:spPr/>
        <p:txBody>
          <a:bodyPr/>
          <a:lstStyle/>
          <a:p>
            <a:fld id="{4A24EBCB-86E8-491A-9BD3-DA16E40AA39E}" type="slidenum">
              <a:rPr lang="af-ZA" smtClean="0"/>
              <a:t>‹#›</a:t>
            </a:fld>
            <a:endParaRPr lang="af-ZA"/>
          </a:p>
        </p:txBody>
      </p:sp>
    </p:spTree>
    <p:extLst>
      <p:ext uri="{BB962C8B-B14F-4D97-AF65-F5344CB8AC3E}">
        <p14:creationId xmlns:p14="http://schemas.microsoft.com/office/powerpoint/2010/main" val="654389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896F7-1D15-6FCE-8169-F4595FC78E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f-ZA"/>
          </a:p>
        </p:txBody>
      </p:sp>
      <p:sp>
        <p:nvSpPr>
          <p:cNvPr id="3" name="Content Placeholder 2">
            <a:extLst>
              <a:ext uri="{FF2B5EF4-FFF2-40B4-BE49-F238E27FC236}">
                <a16:creationId xmlns:a16="http://schemas.microsoft.com/office/drawing/2014/main" id="{DFE692DC-1DE2-4831-8A1D-0A82CF04F4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f-ZA"/>
          </a:p>
        </p:txBody>
      </p:sp>
      <p:sp>
        <p:nvSpPr>
          <p:cNvPr id="4" name="Text Placeholder 3">
            <a:extLst>
              <a:ext uri="{FF2B5EF4-FFF2-40B4-BE49-F238E27FC236}">
                <a16:creationId xmlns:a16="http://schemas.microsoft.com/office/drawing/2014/main" id="{036898A2-4652-DA18-2ABC-5A3D9D8917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E16418-4929-DD45-820D-BEA13B373614}"/>
              </a:ext>
            </a:extLst>
          </p:cNvPr>
          <p:cNvSpPr>
            <a:spLocks noGrp="1"/>
          </p:cNvSpPr>
          <p:nvPr>
            <p:ph type="dt" sz="half" idx="10"/>
          </p:nvPr>
        </p:nvSpPr>
        <p:spPr/>
        <p:txBody>
          <a:bodyPr/>
          <a:lstStyle/>
          <a:p>
            <a:fld id="{0A0B515F-8A3A-4E35-AFCC-CDDA48460E72}" type="datetimeFigureOut">
              <a:rPr lang="af-ZA" smtClean="0"/>
              <a:t>2023-09-22</a:t>
            </a:fld>
            <a:endParaRPr lang="af-ZA"/>
          </a:p>
        </p:txBody>
      </p:sp>
      <p:sp>
        <p:nvSpPr>
          <p:cNvPr id="6" name="Footer Placeholder 5">
            <a:extLst>
              <a:ext uri="{FF2B5EF4-FFF2-40B4-BE49-F238E27FC236}">
                <a16:creationId xmlns:a16="http://schemas.microsoft.com/office/drawing/2014/main" id="{E2D5C177-CD8D-7192-800B-A84B29CA135B}"/>
              </a:ext>
            </a:extLst>
          </p:cNvPr>
          <p:cNvSpPr>
            <a:spLocks noGrp="1"/>
          </p:cNvSpPr>
          <p:nvPr>
            <p:ph type="ftr" sz="quarter" idx="11"/>
          </p:nvPr>
        </p:nvSpPr>
        <p:spPr/>
        <p:txBody>
          <a:bodyPr/>
          <a:lstStyle/>
          <a:p>
            <a:endParaRPr lang="af-ZA"/>
          </a:p>
        </p:txBody>
      </p:sp>
      <p:sp>
        <p:nvSpPr>
          <p:cNvPr id="7" name="Slide Number Placeholder 6">
            <a:extLst>
              <a:ext uri="{FF2B5EF4-FFF2-40B4-BE49-F238E27FC236}">
                <a16:creationId xmlns:a16="http://schemas.microsoft.com/office/drawing/2014/main" id="{9804368E-A909-E7E0-387A-071D195D3651}"/>
              </a:ext>
            </a:extLst>
          </p:cNvPr>
          <p:cNvSpPr>
            <a:spLocks noGrp="1"/>
          </p:cNvSpPr>
          <p:nvPr>
            <p:ph type="sldNum" sz="quarter" idx="12"/>
          </p:nvPr>
        </p:nvSpPr>
        <p:spPr/>
        <p:txBody>
          <a:bodyPr/>
          <a:lstStyle/>
          <a:p>
            <a:fld id="{4A24EBCB-86E8-491A-9BD3-DA16E40AA39E}" type="slidenum">
              <a:rPr lang="af-ZA" smtClean="0"/>
              <a:t>‹#›</a:t>
            </a:fld>
            <a:endParaRPr lang="af-ZA"/>
          </a:p>
        </p:txBody>
      </p:sp>
    </p:spTree>
    <p:extLst>
      <p:ext uri="{BB962C8B-B14F-4D97-AF65-F5344CB8AC3E}">
        <p14:creationId xmlns:p14="http://schemas.microsoft.com/office/powerpoint/2010/main" val="4070159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E64A0-54FC-FCC9-9CB0-B0BB233C0D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f-ZA"/>
          </a:p>
        </p:txBody>
      </p:sp>
      <p:sp>
        <p:nvSpPr>
          <p:cNvPr id="3" name="Picture Placeholder 2">
            <a:extLst>
              <a:ext uri="{FF2B5EF4-FFF2-40B4-BE49-F238E27FC236}">
                <a16:creationId xmlns:a16="http://schemas.microsoft.com/office/drawing/2014/main" id="{76FECFA7-30B3-6E14-AC2D-068D23FDB5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f-ZA"/>
          </a:p>
        </p:txBody>
      </p:sp>
      <p:sp>
        <p:nvSpPr>
          <p:cNvPr id="4" name="Text Placeholder 3">
            <a:extLst>
              <a:ext uri="{FF2B5EF4-FFF2-40B4-BE49-F238E27FC236}">
                <a16:creationId xmlns:a16="http://schemas.microsoft.com/office/drawing/2014/main" id="{6228505C-784F-996F-5AE0-B17269199D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015AEC-08F1-07CE-99EB-46216450C5F2}"/>
              </a:ext>
            </a:extLst>
          </p:cNvPr>
          <p:cNvSpPr>
            <a:spLocks noGrp="1"/>
          </p:cNvSpPr>
          <p:nvPr>
            <p:ph type="dt" sz="half" idx="10"/>
          </p:nvPr>
        </p:nvSpPr>
        <p:spPr/>
        <p:txBody>
          <a:bodyPr/>
          <a:lstStyle/>
          <a:p>
            <a:fld id="{0A0B515F-8A3A-4E35-AFCC-CDDA48460E72}" type="datetimeFigureOut">
              <a:rPr lang="af-ZA" smtClean="0"/>
              <a:t>2023-09-22</a:t>
            </a:fld>
            <a:endParaRPr lang="af-ZA"/>
          </a:p>
        </p:txBody>
      </p:sp>
      <p:sp>
        <p:nvSpPr>
          <p:cNvPr id="6" name="Footer Placeholder 5">
            <a:extLst>
              <a:ext uri="{FF2B5EF4-FFF2-40B4-BE49-F238E27FC236}">
                <a16:creationId xmlns:a16="http://schemas.microsoft.com/office/drawing/2014/main" id="{2D9D75C2-9F4E-2418-D4F2-7FA5E66D9D32}"/>
              </a:ext>
            </a:extLst>
          </p:cNvPr>
          <p:cNvSpPr>
            <a:spLocks noGrp="1"/>
          </p:cNvSpPr>
          <p:nvPr>
            <p:ph type="ftr" sz="quarter" idx="11"/>
          </p:nvPr>
        </p:nvSpPr>
        <p:spPr/>
        <p:txBody>
          <a:bodyPr/>
          <a:lstStyle/>
          <a:p>
            <a:endParaRPr lang="af-ZA"/>
          </a:p>
        </p:txBody>
      </p:sp>
      <p:sp>
        <p:nvSpPr>
          <p:cNvPr id="7" name="Slide Number Placeholder 6">
            <a:extLst>
              <a:ext uri="{FF2B5EF4-FFF2-40B4-BE49-F238E27FC236}">
                <a16:creationId xmlns:a16="http://schemas.microsoft.com/office/drawing/2014/main" id="{7F554A97-B8FB-1364-1E92-F7B79270AA97}"/>
              </a:ext>
            </a:extLst>
          </p:cNvPr>
          <p:cNvSpPr>
            <a:spLocks noGrp="1"/>
          </p:cNvSpPr>
          <p:nvPr>
            <p:ph type="sldNum" sz="quarter" idx="12"/>
          </p:nvPr>
        </p:nvSpPr>
        <p:spPr/>
        <p:txBody>
          <a:bodyPr/>
          <a:lstStyle/>
          <a:p>
            <a:fld id="{4A24EBCB-86E8-491A-9BD3-DA16E40AA39E}" type="slidenum">
              <a:rPr lang="af-ZA" smtClean="0"/>
              <a:t>‹#›</a:t>
            </a:fld>
            <a:endParaRPr lang="af-ZA"/>
          </a:p>
        </p:txBody>
      </p:sp>
    </p:spTree>
    <p:extLst>
      <p:ext uri="{BB962C8B-B14F-4D97-AF65-F5344CB8AC3E}">
        <p14:creationId xmlns:p14="http://schemas.microsoft.com/office/powerpoint/2010/main" val="139922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B8C26-1F26-1AD6-0D54-32147A8286E3}"/>
              </a:ext>
            </a:extLst>
          </p:cNvPr>
          <p:cNvSpPr>
            <a:spLocks noGrp="1"/>
          </p:cNvSpPr>
          <p:nvPr>
            <p:ph type="title"/>
          </p:nvPr>
        </p:nvSpPr>
        <p:spPr/>
        <p:txBody>
          <a:bodyPr/>
          <a:lstStyle/>
          <a:p>
            <a:r>
              <a:rPr lang="en-US"/>
              <a:t>Click to edit Master title style</a:t>
            </a:r>
            <a:endParaRPr lang="af-ZA"/>
          </a:p>
        </p:txBody>
      </p:sp>
      <p:sp>
        <p:nvSpPr>
          <p:cNvPr id="3" name="Vertical Text Placeholder 2">
            <a:extLst>
              <a:ext uri="{FF2B5EF4-FFF2-40B4-BE49-F238E27FC236}">
                <a16:creationId xmlns:a16="http://schemas.microsoft.com/office/drawing/2014/main" id="{BF7D7E5A-3A74-1BA1-7A62-45DB7127BC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f-ZA"/>
          </a:p>
        </p:txBody>
      </p:sp>
      <p:sp>
        <p:nvSpPr>
          <p:cNvPr id="4" name="Date Placeholder 3">
            <a:extLst>
              <a:ext uri="{FF2B5EF4-FFF2-40B4-BE49-F238E27FC236}">
                <a16:creationId xmlns:a16="http://schemas.microsoft.com/office/drawing/2014/main" id="{3836F63D-601B-22F3-726F-6F6AC92D51A4}"/>
              </a:ext>
            </a:extLst>
          </p:cNvPr>
          <p:cNvSpPr>
            <a:spLocks noGrp="1"/>
          </p:cNvSpPr>
          <p:nvPr>
            <p:ph type="dt" sz="half" idx="10"/>
          </p:nvPr>
        </p:nvSpPr>
        <p:spPr/>
        <p:txBody>
          <a:bodyPr/>
          <a:lstStyle/>
          <a:p>
            <a:fld id="{0A0B515F-8A3A-4E35-AFCC-CDDA48460E72}" type="datetimeFigureOut">
              <a:rPr lang="af-ZA" smtClean="0"/>
              <a:t>2023-09-22</a:t>
            </a:fld>
            <a:endParaRPr lang="af-ZA"/>
          </a:p>
        </p:txBody>
      </p:sp>
      <p:sp>
        <p:nvSpPr>
          <p:cNvPr id="5" name="Footer Placeholder 4">
            <a:extLst>
              <a:ext uri="{FF2B5EF4-FFF2-40B4-BE49-F238E27FC236}">
                <a16:creationId xmlns:a16="http://schemas.microsoft.com/office/drawing/2014/main" id="{6B778B39-2E6E-5711-B1C4-27294C6E4657}"/>
              </a:ext>
            </a:extLst>
          </p:cNvPr>
          <p:cNvSpPr>
            <a:spLocks noGrp="1"/>
          </p:cNvSpPr>
          <p:nvPr>
            <p:ph type="ftr" sz="quarter" idx="11"/>
          </p:nvPr>
        </p:nvSpPr>
        <p:spPr/>
        <p:txBody>
          <a:bodyPr/>
          <a:lstStyle/>
          <a:p>
            <a:endParaRPr lang="af-ZA"/>
          </a:p>
        </p:txBody>
      </p:sp>
      <p:sp>
        <p:nvSpPr>
          <p:cNvPr id="6" name="Slide Number Placeholder 5">
            <a:extLst>
              <a:ext uri="{FF2B5EF4-FFF2-40B4-BE49-F238E27FC236}">
                <a16:creationId xmlns:a16="http://schemas.microsoft.com/office/drawing/2014/main" id="{90099CC4-E669-EFB3-55C3-0B2D997664EF}"/>
              </a:ext>
            </a:extLst>
          </p:cNvPr>
          <p:cNvSpPr>
            <a:spLocks noGrp="1"/>
          </p:cNvSpPr>
          <p:nvPr>
            <p:ph type="sldNum" sz="quarter" idx="12"/>
          </p:nvPr>
        </p:nvSpPr>
        <p:spPr/>
        <p:txBody>
          <a:bodyPr/>
          <a:lstStyle/>
          <a:p>
            <a:fld id="{4A24EBCB-86E8-491A-9BD3-DA16E40AA39E}" type="slidenum">
              <a:rPr lang="af-ZA" smtClean="0"/>
              <a:t>‹#›</a:t>
            </a:fld>
            <a:endParaRPr lang="af-ZA"/>
          </a:p>
        </p:txBody>
      </p:sp>
    </p:spTree>
    <p:extLst>
      <p:ext uri="{BB962C8B-B14F-4D97-AF65-F5344CB8AC3E}">
        <p14:creationId xmlns:p14="http://schemas.microsoft.com/office/powerpoint/2010/main" val="2356757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AE5220-5566-E87A-0784-DC8622C5B7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af-ZA"/>
          </a:p>
        </p:txBody>
      </p:sp>
      <p:sp>
        <p:nvSpPr>
          <p:cNvPr id="3" name="Vertical Text Placeholder 2">
            <a:extLst>
              <a:ext uri="{FF2B5EF4-FFF2-40B4-BE49-F238E27FC236}">
                <a16:creationId xmlns:a16="http://schemas.microsoft.com/office/drawing/2014/main" id="{21B8765A-89E4-EA23-7D78-36EF4425FD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f-ZA"/>
          </a:p>
        </p:txBody>
      </p:sp>
      <p:sp>
        <p:nvSpPr>
          <p:cNvPr id="4" name="Date Placeholder 3">
            <a:extLst>
              <a:ext uri="{FF2B5EF4-FFF2-40B4-BE49-F238E27FC236}">
                <a16:creationId xmlns:a16="http://schemas.microsoft.com/office/drawing/2014/main" id="{4ECBAB2B-A4A8-DAC4-3A4D-3D4B17E5F003}"/>
              </a:ext>
            </a:extLst>
          </p:cNvPr>
          <p:cNvSpPr>
            <a:spLocks noGrp="1"/>
          </p:cNvSpPr>
          <p:nvPr>
            <p:ph type="dt" sz="half" idx="10"/>
          </p:nvPr>
        </p:nvSpPr>
        <p:spPr/>
        <p:txBody>
          <a:bodyPr/>
          <a:lstStyle/>
          <a:p>
            <a:fld id="{0A0B515F-8A3A-4E35-AFCC-CDDA48460E72}" type="datetimeFigureOut">
              <a:rPr lang="af-ZA" smtClean="0"/>
              <a:t>2023-09-22</a:t>
            </a:fld>
            <a:endParaRPr lang="af-ZA"/>
          </a:p>
        </p:txBody>
      </p:sp>
      <p:sp>
        <p:nvSpPr>
          <p:cNvPr id="5" name="Footer Placeholder 4">
            <a:extLst>
              <a:ext uri="{FF2B5EF4-FFF2-40B4-BE49-F238E27FC236}">
                <a16:creationId xmlns:a16="http://schemas.microsoft.com/office/drawing/2014/main" id="{7AC58787-45E8-BF4A-81D8-1BDF383C4E82}"/>
              </a:ext>
            </a:extLst>
          </p:cNvPr>
          <p:cNvSpPr>
            <a:spLocks noGrp="1"/>
          </p:cNvSpPr>
          <p:nvPr>
            <p:ph type="ftr" sz="quarter" idx="11"/>
          </p:nvPr>
        </p:nvSpPr>
        <p:spPr/>
        <p:txBody>
          <a:bodyPr/>
          <a:lstStyle/>
          <a:p>
            <a:endParaRPr lang="af-ZA"/>
          </a:p>
        </p:txBody>
      </p:sp>
      <p:sp>
        <p:nvSpPr>
          <p:cNvPr id="6" name="Slide Number Placeholder 5">
            <a:extLst>
              <a:ext uri="{FF2B5EF4-FFF2-40B4-BE49-F238E27FC236}">
                <a16:creationId xmlns:a16="http://schemas.microsoft.com/office/drawing/2014/main" id="{BEEA5EBE-9B97-30F3-EC86-837B1381687F}"/>
              </a:ext>
            </a:extLst>
          </p:cNvPr>
          <p:cNvSpPr>
            <a:spLocks noGrp="1"/>
          </p:cNvSpPr>
          <p:nvPr>
            <p:ph type="sldNum" sz="quarter" idx="12"/>
          </p:nvPr>
        </p:nvSpPr>
        <p:spPr/>
        <p:txBody>
          <a:bodyPr/>
          <a:lstStyle/>
          <a:p>
            <a:fld id="{4A24EBCB-86E8-491A-9BD3-DA16E40AA39E}" type="slidenum">
              <a:rPr lang="af-ZA" smtClean="0"/>
              <a:t>‹#›</a:t>
            </a:fld>
            <a:endParaRPr lang="af-ZA"/>
          </a:p>
        </p:txBody>
      </p:sp>
    </p:spTree>
    <p:extLst>
      <p:ext uri="{BB962C8B-B14F-4D97-AF65-F5344CB8AC3E}">
        <p14:creationId xmlns:p14="http://schemas.microsoft.com/office/powerpoint/2010/main" val="3419242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F57760-BBBF-9034-F1D7-3ADE30F9D3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af-ZA"/>
          </a:p>
        </p:txBody>
      </p:sp>
      <p:sp>
        <p:nvSpPr>
          <p:cNvPr id="3" name="Text Placeholder 2">
            <a:extLst>
              <a:ext uri="{FF2B5EF4-FFF2-40B4-BE49-F238E27FC236}">
                <a16:creationId xmlns:a16="http://schemas.microsoft.com/office/drawing/2014/main" id="{8559B81E-99C5-055F-0A9B-841A2E6F3B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f-ZA"/>
          </a:p>
        </p:txBody>
      </p:sp>
      <p:sp>
        <p:nvSpPr>
          <p:cNvPr id="4" name="Date Placeholder 3">
            <a:extLst>
              <a:ext uri="{FF2B5EF4-FFF2-40B4-BE49-F238E27FC236}">
                <a16:creationId xmlns:a16="http://schemas.microsoft.com/office/drawing/2014/main" id="{AE186014-399C-FEBE-4309-5053CACC83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0B515F-8A3A-4E35-AFCC-CDDA48460E72}" type="datetimeFigureOut">
              <a:rPr lang="af-ZA" smtClean="0"/>
              <a:t>2023-09-22</a:t>
            </a:fld>
            <a:endParaRPr lang="af-ZA"/>
          </a:p>
        </p:txBody>
      </p:sp>
      <p:sp>
        <p:nvSpPr>
          <p:cNvPr id="5" name="Footer Placeholder 4">
            <a:extLst>
              <a:ext uri="{FF2B5EF4-FFF2-40B4-BE49-F238E27FC236}">
                <a16:creationId xmlns:a16="http://schemas.microsoft.com/office/drawing/2014/main" id="{F29E388D-85B1-2500-A668-46DEED9AE4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af-ZA"/>
          </a:p>
        </p:txBody>
      </p:sp>
      <p:sp>
        <p:nvSpPr>
          <p:cNvPr id="6" name="Slide Number Placeholder 5">
            <a:extLst>
              <a:ext uri="{FF2B5EF4-FFF2-40B4-BE49-F238E27FC236}">
                <a16:creationId xmlns:a16="http://schemas.microsoft.com/office/drawing/2014/main" id="{86A7C464-6FD4-5DEF-0359-24CB1B5988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24EBCB-86E8-491A-9BD3-DA16E40AA39E}" type="slidenum">
              <a:rPr lang="af-ZA" smtClean="0"/>
              <a:t>‹#›</a:t>
            </a:fld>
            <a:endParaRPr lang="af-ZA"/>
          </a:p>
        </p:txBody>
      </p:sp>
    </p:spTree>
    <p:extLst>
      <p:ext uri="{BB962C8B-B14F-4D97-AF65-F5344CB8AC3E}">
        <p14:creationId xmlns:p14="http://schemas.microsoft.com/office/powerpoint/2010/main" val="7050013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f-Z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C156E-742B-9B80-E4F7-8686F466A2E0}"/>
              </a:ext>
            </a:extLst>
          </p:cNvPr>
          <p:cNvSpPr>
            <a:spLocks noGrp="1"/>
          </p:cNvSpPr>
          <p:nvPr>
            <p:ph type="ctrTitle"/>
          </p:nvPr>
        </p:nvSpPr>
        <p:spPr/>
        <p:txBody>
          <a:bodyPr>
            <a:normAutofit/>
          </a:bodyPr>
          <a:lstStyle/>
          <a:p>
            <a:pPr>
              <a:lnSpc>
                <a:spcPct val="200000"/>
              </a:lnSpc>
            </a:pPr>
            <a:r>
              <a:rPr lang="cy-GB" sz="2400" dirty="0"/>
              <a:t>Dauarigeinfed o fedi 2023</a:t>
            </a:r>
            <a:br>
              <a:rPr lang="cy-GB" sz="2400" dirty="0"/>
            </a:br>
            <a:r>
              <a:rPr lang="cy-GB" sz="2400" dirty="0"/>
              <a:t>Dosbarth 7aith Ysgol Gynradd Lon Las Abertawe</a:t>
            </a:r>
            <a:endParaRPr lang="af-ZA" sz="2400" dirty="0"/>
          </a:p>
        </p:txBody>
      </p:sp>
      <p:sp>
        <p:nvSpPr>
          <p:cNvPr id="3" name="Subtitle 2">
            <a:extLst>
              <a:ext uri="{FF2B5EF4-FFF2-40B4-BE49-F238E27FC236}">
                <a16:creationId xmlns:a16="http://schemas.microsoft.com/office/drawing/2014/main" id="{399353BB-27AA-A547-AFB2-C2E3A6D08B76}"/>
              </a:ext>
            </a:extLst>
          </p:cNvPr>
          <p:cNvSpPr>
            <a:spLocks noGrp="1"/>
          </p:cNvSpPr>
          <p:nvPr>
            <p:ph type="subTitle" idx="1"/>
          </p:nvPr>
        </p:nvSpPr>
        <p:spPr/>
        <p:txBody>
          <a:bodyPr/>
          <a:lstStyle/>
          <a:p>
            <a:r>
              <a:rPr lang="cy-GB" dirty="0"/>
              <a:t>YR AMGYLCHEDD LLEOL A BYD EANG</a:t>
            </a:r>
            <a:endParaRPr lang="af-ZA" dirty="0"/>
          </a:p>
        </p:txBody>
      </p:sp>
    </p:spTree>
    <p:extLst>
      <p:ext uri="{BB962C8B-B14F-4D97-AF65-F5344CB8AC3E}">
        <p14:creationId xmlns:p14="http://schemas.microsoft.com/office/powerpoint/2010/main" val="1023188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56A01-F65F-2BB0-932C-A4826F3E2DE8}"/>
              </a:ext>
            </a:extLst>
          </p:cNvPr>
          <p:cNvSpPr>
            <a:spLocks noGrp="1"/>
          </p:cNvSpPr>
          <p:nvPr>
            <p:ph type="title"/>
          </p:nvPr>
        </p:nvSpPr>
        <p:spPr/>
        <p:txBody>
          <a:bodyPr>
            <a:normAutofit/>
          </a:bodyPr>
          <a:lstStyle/>
          <a:p>
            <a:r>
              <a:rPr lang="cy-GB" sz="2800" dirty="0"/>
              <a:t>CYFLWYNIAD</a:t>
            </a:r>
            <a:endParaRPr lang="af-ZA" sz="2800" dirty="0"/>
          </a:p>
        </p:txBody>
      </p:sp>
      <p:sp>
        <p:nvSpPr>
          <p:cNvPr id="3" name="Content Placeholder 2">
            <a:extLst>
              <a:ext uri="{FF2B5EF4-FFF2-40B4-BE49-F238E27FC236}">
                <a16:creationId xmlns:a16="http://schemas.microsoft.com/office/drawing/2014/main" id="{4714BFDE-B3D8-90A9-F16B-FA0C10EDF6C4}"/>
              </a:ext>
            </a:extLst>
          </p:cNvPr>
          <p:cNvSpPr>
            <a:spLocks noGrp="1"/>
          </p:cNvSpPr>
          <p:nvPr>
            <p:ph idx="1"/>
          </p:nvPr>
        </p:nvSpPr>
        <p:spPr/>
        <p:txBody>
          <a:bodyPr/>
          <a:lstStyle/>
          <a:p>
            <a:r>
              <a:rPr lang="cy-GB" dirty="0"/>
              <a:t>Mae y rhan fwyaf o’r Gwyddoniaid sydd yn astudio’r tywydd dros y byd i gyd  yn cytuno fod eisiau newid y ffordd i ni yn byw a ymdrechi i atal gwastraff, sydd yn achosi niwed i’r ddaear yn cynwys afonydd, mynyddoedd, moroedd a’r bywyd gwyllt sydd yn byw ym mhob ran o’r byd.Nid yw Abertawe na Chymru yn dianc cyfrifoldeb am greu llygredd</a:t>
            </a:r>
            <a:endParaRPr lang="af-ZA" dirty="0"/>
          </a:p>
        </p:txBody>
      </p:sp>
    </p:spTree>
    <p:extLst>
      <p:ext uri="{BB962C8B-B14F-4D97-AF65-F5344CB8AC3E}">
        <p14:creationId xmlns:p14="http://schemas.microsoft.com/office/powerpoint/2010/main" val="67693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72CCF57-739B-3FE9-2680-5CE38AD60E72}"/>
              </a:ext>
            </a:extLst>
          </p:cNvPr>
          <p:cNvSpPr>
            <a:spLocks noGrp="1"/>
          </p:cNvSpPr>
          <p:nvPr>
            <p:ph type="title"/>
          </p:nvPr>
        </p:nvSpPr>
        <p:spPr/>
        <p:txBody>
          <a:bodyPr/>
          <a:lstStyle/>
          <a:p>
            <a:r>
              <a:rPr lang="cy-GB" dirty="0"/>
              <a:t>BETH HOFFWN I CHI WNEUD HEDDIW</a:t>
            </a:r>
            <a:endParaRPr lang="af-ZA" dirty="0"/>
          </a:p>
        </p:txBody>
      </p:sp>
      <p:sp>
        <p:nvSpPr>
          <p:cNvPr id="4" name="Content Placeholder 3">
            <a:extLst>
              <a:ext uri="{FF2B5EF4-FFF2-40B4-BE49-F238E27FC236}">
                <a16:creationId xmlns:a16="http://schemas.microsoft.com/office/drawing/2014/main" id="{0C00C4A7-A12A-CCCC-31E0-8E5EC50FD25F}"/>
              </a:ext>
            </a:extLst>
          </p:cNvPr>
          <p:cNvSpPr>
            <a:spLocks noGrp="1"/>
          </p:cNvSpPr>
          <p:nvPr>
            <p:ph idx="1"/>
          </p:nvPr>
        </p:nvSpPr>
        <p:spPr/>
        <p:txBody>
          <a:bodyPr>
            <a:normAutofit lnSpcReduction="10000"/>
          </a:bodyPr>
          <a:lstStyle/>
          <a:p>
            <a:r>
              <a:rPr lang="cy-GB" dirty="0"/>
              <a:t>Meddyliwch am wahnol ffyrdd o ailgylchu sbwriel, sydd ar eich stryd, ar yr hewlydd bach o amgylch eich  ysgol.</a:t>
            </a:r>
          </a:p>
          <a:p>
            <a:r>
              <a:rPr lang="cy-GB" dirty="0"/>
              <a:t>Eitemwch y fath sbwriel sydd angen aigylchu i wella’r hinsawdd</a:t>
            </a:r>
          </a:p>
          <a:p>
            <a:r>
              <a:rPr lang="cy-GB" dirty="0"/>
              <a:t>Un engraifft yw platic, beth arall hoffech i ddodi mewn lle diogel i arbed llygredd ym mhob man</a:t>
            </a:r>
          </a:p>
          <a:p>
            <a:r>
              <a:rPr lang="cy-GB" dirty="0"/>
              <a:t>Rowch restr a tic sydd fwyaf pwysig er engraifft os ydi ail gylchu</a:t>
            </a:r>
          </a:p>
          <a:p>
            <a:r>
              <a:rPr lang="cy-GB" dirty="0"/>
              <a:t> plastic yn eich barn chi, rhowch tic coch, rhywbeth yn llau, oren a rhai pethe sydd yn mynd i bwdri yn naturiol tic gwyrdd. Fe allwch rhoi tic coch ar bob item chi wedi dewis , os i chi’n credu bod eisiau tic coch</a:t>
            </a:r>
            <a:endParaRPr lang="af-ZA" dirty="0"/>
          </a:p>
        </p:txBody>
      </p:sp>
    </p:spTree>
    <p:extLst>
      <p:ext uri="{BB962C8B-B14F-4D97-AF65-F5344CB8AC3E}">
        <p14:creationId xmlns:p14="http://schemas.microsoft.com/office/powerpoint/2010/main" val="360209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0B9B798-2508-6DEA-7D86-FBEBA1EC2B5E}"/>
              </a:ext>
            </a:extLst>
          </p:cNvPr>
          <p:cNvSpPr>
            <a:spLocks noGrp="1"/>
          </p:cNvSpPr>
          <p:nvPr>
            <p:ph type="title"/>
          </p:nvPr>
        </p:nvSpPr>
        <p:spPr/>
        <p:txBody>
          <a:bodyPr/>
          <a:lstStyle/>
          <a:p>
            <a:endParaRPr lang="af-ZA"/>
          </a:p>
        </p:txBody>
      </p:sp>
      <p:sp>
        <p:nvSpPr>
          <p:cNvPr id="5" name="Content Placeholder 4">
            <a:extLst>
              <a:ext uri="{FF2B5EF4-FFF2-40B4-BE49-F238E27FC236}">
                <a16:creationId xmlns:a16="http://schemas.microsoft.com/office/drawing/2014/main" id="{41EB3B29-60BE-DC4F-24C5-9015592A3373}"/>
              </a:ext>
            </a:extLst>
          </p:cNvPr>
          <p:cNvSpPr>
            <a:spLocks noGrp="1"/>
          </p:cNvSpPr>
          <p:nvPr>
            <p:ph idx="1"/>
          </p:nvPr>
        </p:nvSpPr>
        <p:spPr/>
        <p:txBody>
          <a:bodyPr/>
          <a:lstStyle/>
          <a:p>
            <a:r>
              <a:rPr lang="cy-GB" dirty="0"/>
              <a:t>Mae diogeli’r amgylchedd a ffordd o fyw yn rhywbeth positif ddyle plant ifanc ystyried , oherwydd nhw yw’r dyfodol </a:t>
            </a:r>
            <a:r>
              <a:rPr lang="cy-GB"/>
              <a:t>a’i phlant </a:t>
            </a:r>
            <a:r>
              <a:rPr lang="cy-GB" dirty="0"/>
              <a:t>nhw bydd yn elwa ar diwedd y dydd</a:t>
            </a:r>
          </a:p>
          <a:p>
            <a:endParaRPr lang="cy-GB" dirty="0"/>
          </a:p>
          <a:p>
            <a:r>
              <a:rPr lang="cy-GB" dirty="0"/>
              <a:t>Diolch i chi gyd am gymeryd rhan a gobeithio fod chi gyd yn cytuno, mae rhaid newid nawr cyn bod hi yn rhi hwyr a rhi ddiweddar</a:t>
            </a:r>
            <a:endParaRPr lang="af-ZA" dirty="0"/>
          </a:p>
        </p:txBody>
      </p:sp>
      <p:sp>
        <p:nvSpPr>
          <p:cNvPr id="6" name="Text Placeholder 5">
            <a:extLst>
              <a:ext uri="{FF2B5EF4-FFF2-40B4-BE49-F238E27FC236}">
                <a16:creationId xmlns:a16="http://schemas.microsoft.com/office/drawing/2014/main" id="{143E68FE-3B9B-C979-ADD9-045C80AF3AD2}"/>
              </a:ext>
            </a:extLst>
          </p:cNvPr>
          <p:cNvSpPr>
            <a:spLocks noGrp="1"/>
          </p:cNvSpPr>
          <p:nvPr>
            <p:ph type="body" sz="half" idx="2"/>
          </p:nvPr>
        </p:nvSpPr>
        <p:spPr/>
        <p:txBody>
          <a:bodyPr>
            <a:normAutofit/>
          </a:bodyPr>
          <a:lstStyle/>
          <a:p>
            <a:r>
              <a:rPr lang="cy-GB" sz="2800" dirty="0"/>
              <a:t>PWRPAS Y WERS</a:t>
            </a:r>
            <a:endParaRPr lang="af-ZA" sz="2800" dirty="0"/>
          </a:p>
        </p:txBody>
      </p:sp>
    </p:spTree>
    <p:extLst>
      <p:ext uri="{BB962C8B-B14F-4D97-AF65-F5344CB8AC3E}">
        <p14:creationId xmlns:p14="http://schemas.microsoft.com/office/powerpoint/2010/main" val="23060112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TotalTime>
  <Words>266</Words>
  <Application>Microsoft Office PowerPoint</Application>
  <PresentationFormat>Widescreen</PresentationFormat>
  <Paragraphs>14</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Dauarigeinfed o fedi 2023 Dosbarth 7aith Ysgol Gynradd Lon Las Abertawe</vt:lpstr>
      <vt:lpstr>CYFLWYNIAD</vt:lpstr>
      <vt:lpstr>BETH HOFFWN I CHI WNEUD HEDDIW</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Dauarigainfed o fedi 2023 Dosbarth 7aith Yagol Gynradd Lon Las Abertawe</dc:title>
  <dc:creator>David Williams (1807945)</dc:creator>
  <cp:lastModifiedBy>David Williams (1807945)</cp:lastModifiedBy>
  <cp:revision>1</cp:revision>
  <dcterms:created xsi:type="dcterms:W3CDTF">2023-09-21T18:30:39Z</dcterms:created>
  <dcterms:modified xsi:type="dcterms:W3CDTF">2023-09-22T06:53:09Z</dcterms:modified>
</cp:coreProperties>
</file>