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6" r:id="rId3"/>
    <p:sldId id="264" r:id="rId4"/>
    <p:sldId id="265" r:id="rId5"/>
    <p:sldId id="263" r:id="rId6"/>
    <p:sldId id="257" r:id="rId7"/>
    <p:sldId id="258" r:id="rId8"/>
    <p:sldId id="261" r:id="rId9"/>
    <p:sldId id="259" r:id="rId10"/>
    <p:sldId id="260" r:id="rId11"/>
    <p:sldId id="26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E7C0"/>
    <a:srgbClr val="FEF8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86"/>
    <p:restoredTop sz="96327"/>
  </p:normalViewPr>
  <p:slideViewPr>
    <p:cSldViewPr snapToGrid="0" snapToObjects="1">
      <p:cViewPr varScale="1">
        <p:scale>
          <a:sx n="137" d="100"/>
          <a:sy n="137" d="100"/>
        </p:scale>
        <p:origin x="2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C01BE-D9D6-7742-9419-AF2BE16EEA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95920C-DCA2-9541-8B11-B56806EDAC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22588-D9CC-464B-8D62-A10C34964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D2142-ABA0-0848-AE3D-F26CF2393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09D7DE-2B99-AC47-BCAA-A9DA2C2D7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404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FC5A8-B0ED-524D-9EA0-C412AABCB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644F3-D110-A846-AF53-9A2BCC1209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2D335-8792-8A42-9B40-555799CE4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474FB-C7CD-E540-909E-D1BE38AE0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18A95-08A3-044B-B20E-A7D281C18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694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1E798-497A-7947-BED4-0AF800C25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CD55DC-52CF-964B-8959-C54EB11F8C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B82106-C2F1-5C45-B965-F941E5FFF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6B791-7E1A-674C-9D00-4AB2C7E6A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CF40F-52A0-7545-8756-9A8742877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275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87146-5A69-7D42-B9E5-A5784D0F8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554CB-4F4B-4A43-B9ED-911F8980E9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42AF00-4198-4E44-86BE-8A5B737F2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79BBE1-A7FB-AB47-8FE7-EFF62219D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BBF661-BFD1-254E-8A63-E19CAD6E9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8F1E63-2D48-0644-93DE-F4F34BD6B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861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87850-C601-E94C-A1B4-5C58B7E6C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8279B3-CCB8-F64A-9371-1D35258E4C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2319E1-4F27-0A44-9F2B-937FF206A8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D3719-1802-A046-87C4-D5C0C0E858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EAC027-A6EF-A546-951C-583B3251DC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6EEE6B-5D34-2442-A70D-2B6F8E957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51BEA8-7899-E746-8C68-5383286E4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3BCA8F-A7C8-EB45-9D6C-D2FDC3C38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194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5F91B-B726-2446-B469-35DF7C695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DF714F-0BF4-3842-9DC4-D86D2649E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1A2ADF-926A-FD40-B10E-F7709FBEB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47E02-E6BA-F042-9193-4DF2F369F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30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BFC786-6747-A944-B306-68F7B129D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043F4D-4C9B-2C49-A4FF-858C14BE5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4DC51-D105-6B48-9E6B-282B9CC3E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496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CE4D5-8075-3545-8500-498D32C41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AD696-691C-694F-A284-C3D169E0A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4916D0-35E0-E24D-BFF1-223FAE7CBB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61A433-8278-4F44-85A8-326473EB1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F405E6-9506-EA4F-838D-6C62CDDD2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EECCE7-3E9E-B841-9F25-AC9F4F766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9481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DBAA7-E452-5441-BF57-AB226276B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1351B3-93F2-2040-AFF7-1354E28A3E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117119-D493-C442-AD0F-0A1E621DD0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E545ED-D082-6043-96B1-B7E4F1DF7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292B7E-29AD-5E43-8F31-27CCDB5FF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2A7292-8FE1-C14C-A4F5-26BDB73CD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018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7E932-ED24-7E40-AEDA-AD56D59D7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308C84-968C-BE46-819E-008AED2A53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9DD0E-7AAF-7044-A28C-76BD060A6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EFF5A3-AB55-384E-9C81-171A9CF93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BA3C5-9FC7-024C-8C4B-10A92FA26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96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73ADBB-59E8-694C-8FC5-74CCCCC54B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DB7459-C0FE-D341-905A-6DA3A2FC6F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8AC59-C82A-BA4C-992A-F42E4740A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665046-0642-344C-91CB-F0ED7CC95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16927-1A09-E949-A83A-AF1EC111B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680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8E16E-663E-D04E-9685-5EFEB6840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615C64-C6AC-6343-8ACD-143F80B40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B0F793-540C-8242-A573-50A1E47CA6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6039B-84A8-F049-A70F-D5CD3376F3A3}" type="datetimeFigureOut">
              <a:rPr lang="en-US" smtClean="0"/>
              <a:t>11/12/20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35C00-3C1D-4840-9281-2F7928AEC7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4BE3D-6439-7A4C-AC91-2D234EE2D3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B9F282-47EE-5941-9D72-EAAA95F82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60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table, room, kitchen&#10;&#10;Description automatically generated">
            <a:extLst>
              <a:ext uri="{FF2B5EF4-FFF2-40B4-BE49-F238E27FC236}">
                <a16:creationId xmlns:a16="http://schemas.microsoft.com/office/drawing/2014/main" id="{8A3B4660-5011-BA4D-8D0B-C46278238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" y="0"/>
            <a:ext cx="1218478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A70325-33E0-3243-B861-DE531EE23B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736254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 Design for Screen </a:t>
            </a:r>
            <a:b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Week 7</a:t>
            </a:r>
          </a:p>
        </p:txBody>
      </p:sp>
    </p:spTree>
    <p:extLst>
      <p:ext uri="{BB962C8B-B14F-4D97-AF65-F5344CB8AC3E}">
        <p14:creationId xmlns:p14="http://schemas.microsoft.com/office/powerpoint/2010/main" val="2980538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A240C79-242E-4918-9F28-B101847D1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2277" y="3386960"/>
            <a:ext cx="5669723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BFB09A-F541-9343-848C-89CFA4F35075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066" b="-1"/>
          <a:stretch/>
        </p:blipFill>
        <p:spPr>
          <a:xfrm>
            <a:off x="0" y="-911308"/>
            <a:ext cx="12192000" cy="7769308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350306-3698-B044-96DF-0527B11C0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201" y="-817534"/>
            <a:ext cx="4716151" cy="1128275"/>
          </a:xfrm>
          <a:solidFill>
            <a:schemeClr val="tx1">
              <a:alpha val="55000"/>
            </a:schemeClr>
          </a:solidFill>
          <a:ln w="12700">
            <a:solidFill>
              <a:srgbClr val="FFFFFF"/>
            </a:solidFill>
          </a:ln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700" b="1" kern="1200" dirty="0">
                <a:solidFill>
                  <a:srgbClr val="F3E7C0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Film and Sound Compositions for Copper Coast International Film Festival (CCIFF) 2021 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1220AB-15A9-DA4E-B654-B4F2C2C12072}"/>
              </a:ext>
            </a:extLst>
          </p:cNvPr>
          <p:cNvSpPr/>
          <p:nvPr/>
        </p:nvSpPr>
        <p:spPr>
          <a:xfrm>
            <a:off x="376201" y="404515"/>
            <a:ext cx="4713997" cy="6272783"/>
          </a:xfrm>
          <a:prstGeom prst="rect">
            <a:avLst/>
          </a:prstGeom>
          <a:solidFill>
            <a:schemeClr val="tx1">
              <a:alpha val="55000"/>
            </a:schemeClr>
          </a:solidFill>
          <a:ln w="12700">
            <a:solidFill>
              <a:srgbClr val="FFFFFF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just">
              <a:lnSpc>
                <a:spcPct val="110000"/>
              </a:lnSpc>
              <a:spcAft>
                <a:spcPts val="600"/>
              </a:spcAft>
            </a:pP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We invite submissions from the fields of film and music/sound for the 5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CCIFF. The festival will run between the 18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January and March 5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th,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2021. This year's CCIFF will have special days set aside for the following: Martin Luther King Jnr Day 18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January), Fellini Day (20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January), and The Holocaust Memorial Day (27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January). All work will be screened through the festivals run, both in-person and online, and entered into the award ceremony taking place on the 5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March.  </a:t>
            </a:r>
          </a:p>
          <a:p>
            <a:pPr algn="just">
              <a:lnSpc>
                <a:spcPct val="110000"/>
              </a:lnSpc>
              <a:spcAft>
                <a:spcPts val="600"/>
              </a:spcAft>
            </a:pPr>
            <a:b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</a:b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In CCIFF, we are interested in exploring and developing the creative dialogue with visual and sound artists/designers. The event is driven by contemporary responses to a range of events in history and how practitioners use their work to respond and reflect on the modern world and society. We do not specify what end results should be; we do not impose topics. </a:t>
            </a:r>
          </a:p>
          <a:p>
            <a:pPr marL="228600" algn="just">
              <a:lnSpc>
                <a:spcPct val="110000"/>
              </a:lnSpc>
              <a:spcAft>
                <a:spcPts val="600"/>
              </a:spcAft>
            </a:pP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pPr algn="just">
              <a:lnSpc>
                <a:spcPct val="110000"/>
              </a:lnSpc>
              <a:spcAft>
                <a:spcPts val="600"/>
              </a:spcAft>
            </a:pP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By inviting residents from various fields, we hope to promote networking and cooperation, which will result in multidisciplinary projects. </a:t>
            </a:r>
          </a:p>
          <a:p>
            <a:pPr algn="just">
              <a:lnSpc>
                <a:spcPct val="110000"/>
              </a:lnSpc>
              <a:spcAft>
                <a:spcPts val="600"/>
              </a:spcAft>
            </a:pP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</a:t>
            </a:r>
          </a:p>
          <a:p>
            <a:pPr algn="just">
              <a:lnSpc>
                <a:spcPct val="110000"/>
              </a:lnSpc>
              <a:spcAft>
                <a:spcPts val="600"/>
              </a:spcAft>
            </a:pP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Deadline 15</a:t>
            </a:r>
            <a:r>
              <a:rPr lang="en-US" sz="1600" baseline="300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</a:t>
            </a:r>
            <a:r>
              <a:rPr lang="en-US" sz="1600" dirty="0">
                <a:solidFill>
                  <a:srgbClr val="FEF8D5"/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 January 2021</a:t>
            </a:r>
          </a:p>
        </p:txBody>
      </p:sp>
      <p:pic>
        <p:nvPicPr>
          <p:cNvPr id="6" name="Content Placeholder 5" descr="A sign hanging on a wall&#10;&#10;Description automatically generated">
            <a:extLst>
              <a:ext uri="{FF2B5EF4-FFF2-40B4-BE49-F238E27FC236}">
                <a16:creationId xmlns:a16="http://schemas.microsoft.com/office/drawing/2014/main" id="{D6703E20-1610-4A4E-8135-955215AFBD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737" r="3458" b="-2"/>
          <a:stretch/>
        </p:blipFill>
        <p:spPr>
          <a:xfrm>
            <a:off x="8900160" y="4769219"/>
            <a:ext cx="3129927" cy="187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035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05521-A0B7-1147-B58F-6A0BED0EF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1B353D-CCA6-5041-9E78-A0EA564859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784" r="13782"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22556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EF5D3-4FA0-BE43-938B-B871130C1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Ayesha Pontin Promo" descr="Ayesha Pontin Promo">
            <a:hlinkClick r:id="" action="ppaction://media"/>
            <a:extLst>
              <a:ext uri="{FF2B5EF4-FFF2-40B4-BE49-F238E27FC236}">
                <a16:creationId xmlns:a16="http://schemas.microsoft.com/office/drawing/2014/main" id="{A18C158F-2F70-FB49-9AC8-BADCB459CEB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276" cy="6858000"/>
          </a:xfrm>
        </p:spPr>
      </p:pic>
    </p:spTree>
    <p:extLst>
      <p:ext uri="{BB962C8B-B14F-4D97-AF65-F5344CB8AC3E}">
        <p14:creationId xmlns:p14="http://schemas.microsoft.com/office/powerpoint/2010/main" val="83790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standing in front of a computer&#10;&#10;Description automatically generated">
            <a:extLst>
              <a:ext uri="{FF2B5EF4-FFF2-40B4-BE49-F238E27FC236}">
                <a16:creationId xmlns:a16="http://schemas.microsoft.com/office/drawing/2014/main" id="{AAECB06B-4137-3F4B-9003-3F7F5A5CC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5625"/>
          <a:stretch/>
        </p:blipFill>
        <p:spPr>
          <a:xfrm>
            <a:off x="0" y="0"/>
            <a:ext cx="12192000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D29A6F-9BD5-0E45-97E6-EE3A74CDA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496" y="1880275"/>
            <a:ext cx="5023104" cy="3097450"/>
          </a:xfrm>
          <a:solidFill>
            <a:schemeClr val="tx1">
              <a:alpha val="33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 Design for Screen Assignment Part 2</a:t>
            </a:r>
            <a:b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b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Online Presentations </a:t>
            </a:r>
            <a:b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December 11th</a:t>
            </a:r>
          </a:p>
        </p:txBody>
      </p:sp>
    </p:spTree>
    <p:extLst>
      <p:ext uri="{BB962C8B-B14F-4D97-AF65-F5344CB8AC3E}">
        <p14:creationId xmlns:p14="http://schemas.microsoft.com/office/powerpoint/2010/main" val="3458066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0CD3D-A4B4-2448-9188-BD2B673C2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39B6118-F6F9-854A-B467-6BDDF13EA7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4641890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D03DF-AF41-674C-BC70-60B0D1859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close up of a clock&#10;&#10;Description automatically generated">
            <a:extLst>
              <a:ext uri="{FF2B5EF4-FFF2-40B4-BE49-F238E27FC236}">
                <a16:creationId xmlns:a16="http://schemas.microsoft.com/office/drawing/2014/main" id="{CE680980-3F6F-8747-8984-0372F4862A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22178111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AD298-8C45-DC47-84ED-59697F419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624D710E-A27C-2A48-913B-758422BA6A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812" b="7812"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4108166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E1CBC31-D1D5-1946-AF75-E3A9D49DBA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147472"/>
              </p:ext>
            </p:extLst>
          </p:nvPr>
        </p:nvGraphicFramePr>
        <p:xfrm>
          <a:off x="542584" y="821404"/>
          <a:ext cx="4840144" cy="5873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072">
                  <a:extLst>
                    <a:ext uri="{9D8B030D-6E8A-4147-A177-3AD203B41FA5}">
                      <a16:colId xmlns:a16="http://schemas.microsoft.com/office/drawing/2014/main" val="4099222699"/>
                    </a:ext>
                  </a:extLst>
                </a:gridCol>
                <a:gridCol w="2420072">
                  <a:extLst>
                    <a:ext uri="{9D8B030D-6E8A-4147-A177-3AD203B41FA5}">
                      <a16:colId xmlns:a16="http://schemas.microsoft.com/office/drawing/2014/main" val="947937942"/>
                    </a:ext>
                  </a:extLst>
                </a:gridCol>
              </a:tblGrid>
              <a:tr h="419540">
                <a:tc gridSpan="2"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One to One Timetable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US" b="1" i="0" dirty="0">
                        <a:latin typeface="Open Sans SemiBold" panose="020B0606030504020204" pitchFamily="34" charset="0"/>
                        <a:ea typeface="Open Sans SemiBold" panose="020B0606030504020204" pitchFamily="34" charset="0"/>
                        <a:cs typeface="Open Sans SemiBold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4244668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b="1" i="0" dirty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1" i="0" dirty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219444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Richard Jenkins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10:10 am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81243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Alef Matthews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10:20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6898998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Samuel Roberts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10:30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172549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Darren 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10:40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274849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Kane Lister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10:50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1724219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Daniel Gower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11:00am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7673312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Jack Lloyd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11:10am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686604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Timothy Cromarty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11:20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442336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 err="1"/>
                        <a:t>Marrisa</a:t>
                      </a:r>
                      <a:r>
                        <a:rPr lang="en-US" dirty="0"/>
                        <a:t> Collins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11:30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101411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Daniel Perry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11:40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631812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Katie Waters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11:50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19214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Jessie Allerton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12:00 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7263883"/>
                  </a:ext>
                </a:extLst>
              </a:tr>
            </a:tbl>
          </a:graphicData>
        </a:graphic>
      </p:graphicFrame>
      <p:graphicFrame>
        <p:nvGraphicFramePr>
          <p:cNvPr id="9" name="Table 4">
            <a:extLst>
              <a:ext uri="{FF2B5EF4-FFF2-40B4-BE49-F238E27FC236}">
                <a16:creationId xmlns:a16="http://schemas.microsoft.com/office/drawing/2014/main" id="{6F96BA74-0594-0F4D-A04D-2D7243FD37B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18949324"/>
              </p:ext>
            </p:extLst>
          </p:nvPr>
        </p:nvGraphicFramePr>
        <p:xfrm>
          <a:off x="6809274" y="821404"/>
          <a:ext cx="4840144" cy="5873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072">
                  <a:extLst>
                    <a:ext uri="{9D8B030D-6E8A-4147-A177-3AD203B41FA5}">
                      <a16:colId xmlns:a16="http://schemas.microsoft.com/office/drawing/2014/main" val="4099222699"/>
                    </a:ext>
                  </a:extLst>
                </a:gridCol>
                <a:gridCol w="2420072">
                  <a:extLst>
                    <a:ext uri="{9D8B030D-6E8A-4147-A177-3AD203B41FA5}">
                      <a16:colId xmlns:a16="http://schemas.microsoft.com/office/drawing/2014/main" val="947937942"/>
                    </a:ext>
                  </a:extLst>
                </a:gridCol>
              </a:tblGrid>
              <a:tr h="419540">
                <a:tc gridSpan="2">
                  <a:txBody>
                    <a:bodyPr/>
                    <a:lstStyle/>
                    <a:p>
                      <a:pPr algn="ctr"/>
                      <a:r>
                        <a:rPr lang="en-US" b="1" i="0" dirty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Foley Rehearsal Timetable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en-US" b="1" i="0" dirty="0">
                        <a:latin typeface="Open Sans SemiBold" panose="020B0606030504020204" pitchFamily="34" charset="0"/>
                        <a:ea typeface="Open Sans SemiBold" panose="020B0606030504020204" pitchFamily="34" charset="0"/>
                        <a:cs typeface="Open Sans SemiBold" panose="020B0606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4244668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b="1" i="0" dirty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b="1" i="0" dirty="0">
                          <a:latin typeface="Open Sans SemiBold" panose="020B0606030504020204" pitchFamily="34" charset="0"/>
                          <a:ea typeface="Open Sans SemiBold" panose="020B0606030504020204" pitchFamily="34" charset="0"/>
                          <a:cs typeface="Open Sans SemiBold" panose="020B0606030504020204" pitchFamily="34" charset="0"/>
                        </a:rPr>
                        <a:t>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219444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Jessie Allerton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10:10 am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381243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Katie Waters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10:20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6898998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Daniel Perry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10:30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172549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Marrisa</a:t>
                      </a:r>
                      <a:r>
                        <a:rPr lang="en-US" dirty="0"/>
                        <a:t> Collins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10:40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274849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Timothy Cromarty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10:50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1724219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Jack Lloyd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11:00am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7673312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Daniel Gower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11:10am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0686604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Kane Lister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11:20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0442336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Darren 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11:30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101411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Samuel Roberts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11:40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8631812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Alef Matthews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11:50 am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19214"/>
                  </a:ext>
                </a:extLst>
              </a:tr>
              <a:tr h="419540"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Richard Jenkins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/>
                        <a:t>12:00 pm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726388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2272F1B-19A6-7A41-94D2-53FE63CFAC6D}"/>
              </a:ext>
            </a:extLst>
          </p:cNvPr>
          <p:cNvSpPr txBox="1"/>
          <p:nvPr/>
        </p:nvSpPr>
        <p:spPr>
          <a:xfrm>
            <a:off x="689712" y="41116"/>
            <a:ext cx="108125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 Design for Screen Week 7 - Schedule</a:t>
            </a:r>
            <a:endParaRPr lang="en-US" sz="2000" b="1" dirty="0">
              <a:solidFill>
                <a:schemeClr val="bg1"/>
              </a:solidFill>
              <a:latin typeface="Open Sans SemiBold" panose="020B0606030504020204" pitchFamily="34" charset="0"/>
              <a:ea typeface="Open Sans SemiBold" panose="020B0606030504020204" pitchFamily="34" charset="0"/>
              <a:cs typeface="Open Sans SemiBold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7680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esk with a computer and a chair in a room&#10;&#10;Description automatically generated">
            <a:extLst>
              <a:ext uri="{FF2B5EF4-FFF2-40B4-BE49-F238E27FC236}">
                <a16:creationId xmlns:a16="http://schemas.microsoft.com/office/drawing/2014/main" id="{C0C9636C-7A2F-8740-9BCB-3F1DAF3BE2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3427"/>
            <a:ext cx="12192000" cy="6854573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9692EFF-3740-2E4E-9714-123ECE938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374" y="356665"/>
            <a:ext cx="10515600" cy="1325563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Foley Studio</a:t>
            </a:r>
            <a:b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Demo</a:t>
            </a:r>
          </a:p>
        </p:txBody>
      </p:sp>
    </p:spTree>
    <p:extLst>
      <p:ext uri="{BB962C8B-B14F-4D97-AF65-F5344CB8AC3E}">
        <p14:creationId xmlns:p14="http://schemas.microsoft.com/office/powerpoint/2010/main" val="60816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E7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74F5B-FC49-B048-99D5-915D4DCDF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The Prize </a:t>
            </a:r>
          </a:p>
        </p:txBody>
      </p:sp>
      <p:pic>
        <p:nvPicPr>
          <p:cNvPr id="5" name="Picture 4" descr="A picture containing letter&#10;&#10;Description automatically generated">
            <a:extLst>
              <a:ext uri="{FF2B5EF4-FFF2-40B4-BE49-F238E27FC236}">
                <a16:creationId xmlns:a16="http://schemas.microsoft.com/office/drawing/2014/main" id="{550A8352-1B5A-B749-81BA-67BBAD5E16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5979" t="12207" r="-5005" b="12207"/>
          <a:stretch/>
        </p:blipFill>
        <p:spPr>
          <a:xfrm>
            <a:off x="-107898" y="0"/>
            <a:ext cx="122998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1894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3ECBB-20EB-CE44-BBA0-D795D3BE1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08" y="0"/>
            <a:ext cx="4279392" cy="1676603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Sound Design Week 7 </a:t>
            </a:r>
            <a:br>
              <a:rPr lang="en-US" sz="3600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</a:br>
            <a:r>
              <a:rPr lang="en-US" sz="3600" b="1" dirty="0">
                <a:latin typeface="Open Sans SemiBold" panose="020B0606030504020204" pitchFamily="34" charset="0"/>
                <a:ea typeface="Open Sans SemiBold" panose="020B0606030504020204" pitchFamily="34" charset="0"/>
                <a:cs typeface="Open Sans SemiBold" panose="020B0606030504020204" pitchFamily="34" charset="0"/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9251F-5093-234F-8E20-ACCA4FDCF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76603"/>
            <a:ext cx="4636008" cy="5181397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20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Continue to make progress on your portfolio/assignment. 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US" sz="20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20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You are required to present the progress made on part one of the assignment at the beginning of class next week. 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US" sz="20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20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Your presentation should be between 10-15 minutes in duration.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US" sz="20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20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Relevant terminology must be used during the presentation. </a:t>
            </a:r>
          </a:p>
          <a:p>
            <a:pPr marL="0" indent="0" algn="ctr">
              <a:lnSpc>
                <a:spcPct val="110000"/>
              </a:lnSpc>
              <a:buNone/>
            </a:pPr>
            <a:endParaRPr lang="en-US" sz="2000" dirty="0">
              <a:latin typeface="Open Sans Light" panose="020B0306030504020204" pitchFamily="34" charset="0"/>
              <a:ea typeface="Open Sans Light" panose="020B0306030504020204" pitchFamily="34" charset="0"/>
              <a:cs typeface="Open Sans Light" panose="020B0306030504020204" pitchFamily="34" charset="0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2000" dirty="0">
                <a:latin typeface="Open Sans Light" panose="020B0306030504020204" pitchFamily="34" charset="0"/>
                <a:ea typeface="Open Sans Light" panose="020B0306030504020204" pitchFamily="34" charset="0"/>
                <a:cs typeface="Open Sans Light" panose="020B0306030504020204" pitchFamily="34" charset="0"/>
              </a:rPr>
              <a:t>This exercise is designed to practice for part two of the Assignment.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2B38F72-8FC4-4001-8C67-FA6B86DE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"/>
            <a:ext cx="7555992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4E490869-E660-0C4E-8903-7B23A10D6F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518" r="468" b="3"/>
          <a:stretch/>
        </p:blipFill>
        <p:spPr>
          <a:xfrm>
            <a:off x="5276088" y="640082"/>
            <a:ext cx="6276250" cy="557783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079365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414</Words>
  <Application>Microsoft Macintosh PowerPoint</Application>
  <PresentationFormat>Widescreen</PresentationFormat>
  <Paragraphs>76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Open Sans</vt:lpstr>
      <vt:lpstr>Open Sans Light</vt:lpstr>
      <vt:lpstr>Open Sans SemiBold</vt:lpstr>
      <vt:lpstr>Office Theme</vt:lpstr>
      <vt:lpstr>Sound Design for Screen  Week 7</vt:lpstr>
      <vt:lpstr>Film and Sound Compositions for Copper Coast International Film Festival (CCIFF) 2021 </vt:lpstr>
      <vt:lpstr>PowerPoint Presentation</vt:lpstr>
      <vt:lpstr>PowerPoint Presentation</vt:lpstr>
      <vt:lpstr>Sound Design for Screen Assignment Part 2  Online Presentations  December 11th</vt:lpstr>
      <vt:lpstr>PowerPoint Presentation</vt:lpstr>
      <vt:lpstr>PowerPoint Presentation</vt:lpstr>
      <vt:lpstr>PowerPoint Presentation</vt:lpstr>
      <vt:lpstr>PowerPoint Presentation</vt:lpstr>
      <vt:lpstr>Foley Studio Demo</vt:lpstr>
      <vt:lpstr>The Prize </vt:lpstr>
      <vt:lpstr>Sound Design Week 7 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Sound Design for Screen  Week 7</dc:title>
  <dc:creator>David Bird</dc:creator>
  <cp:lastModifiedBy>David Bird</cp:lastModifiedBy>
  <cp:revision>13</cp:revision>
  <dcterms:created xsi:type="dcterms:W3CDTF">2020-11-12T17:29:31Z</dcterms:created>
  <dcterms:modified xsi:type="dcterms:W3CDTF">2020-11-12T20:48:09Z</dcterms:modified>
</cp:coreProperties>
</file>