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50"/>
  </p:notesMasterIdLst>
  <p:sldIdLst>
    <p:sldId id="256" r:id="rId2"/>
    <p:sldId id="1044" r:id="rId3"/>
    <p:sldId id="948" r:id="rId4"/>
    <p:sldId id="799" r:id="rId5"/>
    <p:sldId id="926" r:id="rId6"/>
    <p:sldId id="801" r:id="rId7"/>
    <p:sldId id="1014" r:id="rId8"/>
    <p:sldId id="1015" r:id="rId9"/>
    <p:sldId id="803" r:id="rId10"/>
    <p:sldId id="1017" r:id="rId11"/>
    <p:sldId id="1018" r:id="rId12"/>
    <p:sldId id="1019" r:id="rId13"/>
    <p:sldId id="1020" r:id="rId14"/>
    <p:sldId id="808" r:id="rId15"/>
    <p:sldId id="809" r:id="rId16"/>
    <p:sldId id="1016" r:id="rId17"/>
    <p:sldId id="812" r:id="rId18"/>
    <p:sldId id="789" r:id="rId19"/>
    <p:sldId id="635" r:id="rId20"/>
    <p:sldId id="954" r:id="rId21"/>
    <p:sldId id="1045" r:id="rId22"/>
    <p:sldId id="1047" r:id="rId23"/>
    <p:sldId id="639" r:id="rId24"/>
    <p:sldId id="1021" r:id="rId25"/>
    <p:sldId id="447" r:id="rId26"/>
    <p:sldId id="484" r:id="rId27"/>
    <p:sldId id="1025" r:id="rId28"/>
    <p:sldId id="1026" r:id="rId29"/>
    <p:sldId id="1027" r:id="rId30"/>
    <p:sldId id="1028" r:id="rId31"/>
    <p:sldId id="1022" r:id="rId32"/>
    <p:sldId id="1023" r:id="rId33"/>
    <p:sldId id="1024" r:id="rId34"/>
    <p:sldId id="640" r:id="rId35"/>
    <p:sldId id="1029" r:id="rId36"/>
    <p:sldId id="1030" r:id="rId37"/>
    <p:sldId id="1033" r:id="rId38"/>
    <p:sldId id="1039" r:id="rId39"/>
    <p:sldId id="1034" r:id="rId40"/>
    <p:sldId id="1031" r:id="rId41"/>
    <p:sldId id="1035" r:id="rId42"/>
    <p:sldId id="1040" r:id="rId43"/>
    <p:sldId id="1041" r:id="rId44"/>
    <p:sldId id="1042" r:id="rId45"/>
    <p:sldId id="1036" r:id="rId46"/>
    <p:sldId id="1032" r:id="rId47"/>
    <p:sldId id="1038" r:id="rId48"/>
    <p:sldId id="1037" r:id="rId4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28653"/>
    <a:srgbClr val="868E53"/>
    <a:srgbClr val="968F52"/>
    <a:srgbClr val="330E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淺色樣式 3 - 輔色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3423" autoAdjust="0"/>
    <p:restoredTop sz="71560" autoAdjust="0"/>
  </p:normalViewPr>
  <p:slideViewPr>
    <p:cSldViewPr snapToGrid="0">
      <p:cViewPr varScale="1">
        <p:scale>
          <a:sx n="49" d="100"/>
          <a:sy n="49" d="100"/>
        </p:scale>
        <p:origin x="63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A2E3B9-9D7A-4E77-9C09-ED67000319E6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71D36795-ACD8-4163-9495-2F509BFF820A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3200" dirty="0" smtClean="0"/>
            <a:t>使人大迷惑者必物之相似也</a:t>
          </a:r>
          <a:endParaRPr lang="zh-TW" altLang="en-US" sz="3200" dirty="0"/>
        </a:p>
      </dgm:t>
    </dgm:pt>
    <dgm:pt modelId="{B4E5D033-E24D-4DBD-9B37-933F2189C987}" type="parTrans" cxnId="{CE485AC6-5A49-42A5-B2A5-F9A31D4BBBA0}">
      <dgm:prSet/>
      <dgm:spPr/>
      <dgm:t>
        <a:bodyPr/>
        <a:lstStyle/>
        <a:p>
          <a:endParaRPr lang="zh-TW" altLang="en-US"/>
        </a:p>
      </dgm:t>
    </dgm:pt>
    <dgm:pt modelId="{B752ACCA-0FD9-446B-9FDF-CC6ABB1BED9B}" type="sibTrans" cxnId="{CE485AC6-5A49-42A5-B2A5-F9A31D4BBBA0}">
      <dgm:prSet/>
      <dgm:spPr/>
      <dgm:t>
        <a:bodyPr/>
        <a:lstStyle/>
        <a:p>
          <a:endParaRPr lang="zh-TW" altLang="en-US"/>
        </a:p>
      </dgm:t>
    </dgm:pt>
    <dgm:pt modelId="{82EEFCF0-547F-48C1-A2FB-7049E08C7EF2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3200" dirty="0" smtClean="0"/>
            <a:t>玉人之所患</a:t>
          </a:r>
          <a:endParaRPr lang="zh-TW" altLang="en-US" sz="3200" dirty="0"/>
        </a:p>
      </dgm:t>
    </dgm:pt>
    <dgm:pt modelId="{FED55356-906C-486F-B953-B4DF3FC24111}" type="parTrans" cxnId="{3DC80DD8-7BAF-48BD-A40D-44909D931A7B}">
      <dgm:prSet/>
      <dgm:spPr/>
      <dgm:t>
        <a:bodyPr/>
        <a:lstStyle/>
        <a:p>
          <a:endParaRPr lang="zh-TW" altLang="en-US"/>
        </a:p>
      </dgm:t>
    </dgm:pt>
    <dgm:pt modelId="{00C05B3C-69BF-4488-87D3-7E9BB58A1AF8}" type="sibTrans" cxnId="{3DC80DD8-7BAF-48BD-A40D-44909D931A7B}">
      <dgm:prSet/>
      <dgm:spPr/>
      <dgm:t>
        <a:bodyPr/>
        <a:lstStyle/>
        <a:p>
          <a:endParaRPr lang="zh-TW" altLang="en-US"/>
        </a:p>
      </dgm:t>
    </dgm:pt>
    <dgm:pt modelId="{3A42EAA8-433C-4F22-A9DC-2E9895A4C08B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3200" dirty="0" smtClean="0"/>
            <a:t>相劍者之所患</a:t>
          </a:r>
          <a:endParaRPr lang="zh-TW" altLang="en-US" sz="3200" dirty="0"/>
        </a:p>
      </dgm:t>
    </dgm:pt>
    <dgm:pt modelId="{D7E73EA2-AD8F-4F23-857A-78CB9B8CAAA5}" type="parTrans" cxnId="{E50F7695-214D-47FB-9669-362AE1DB62F0}">
      <dgm:prSet/>
      <dgm:spPr/>
      <dgm:t>
        <a:bodyPr/>
        <a:lstStyle/>
        <a:p>
          <a:endParaRPr lang="zh-TW" altLang="en-US"/>
        </a:p>
      </dgm:t>
    </dgm:pt>
    <dgm:pt modelId="{E83E0D39-E059-4B81-877E-5296C253F225}" type="sibTrans" cxnId="{E50F7695-214D-47FB-9669-362AE1DB62F0}">
      <dgm:prSet/>
      <dgm:spPr/>
      <dgm:t>
        <a:bodyPr/>
        <a:lstStyle/>
        <a:p>
          <a:endParaRPr lang="zh-TW" altLang="en-US"/>
        </a:p>
      </dgm:t>
    </dgm:pt>
    <dgm:pt modelId="{8394A5EC-53C1-4EE2-B673-C152866BB526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3200" dirty="0" smtClean="0"/>
            <a:t>賢主之所患</a:t>
          </a:r>
          <a:endParaRPr lang="zh-TW" altLang="en-US" sz="3200" dirty="0"/>
        </a:p>
      </dgm:t>
    </dgm:pt>
    <dgm:pt modelId="{328BE040-B46F-4B19-BBE2-23571D3A8662}" type="parTrans" cxnId="{5C9B6877-E6B3-46F5-A669-5E44AAAF8214}">
      <dgm:prSet/>
      <dgm:spPr/>
      <dgm:t>
        <a:bodyPr/>
        <a:lstStyle/>
        <a:p>
          <a:endParaRPr lang="zh-TW" altLang="en-US"/>
        </a:p>
      </dgm:t>
    </dgm:pt>
    <dgm:pt modelId="{919F0BAD-B95E-42F9-89ED-EC0B833F9FCA}" type="sibTrans" cxnId="{5C9B6877-E6B3-46F5-A669-5E44AAAF8214}">
      <dgm:prSet/>
      <dgm:spPr/>
      <dgm:t>
        <a:bodyPr/>
        <a:lstStyle/>
        <a:p>
          <a:endParaRPr lang="zh-TW" altLang="en-US"/>
        </a:p>
      </dgm:t>
    </dgm:pt>
    <dgm:pt modelId="{0501FC42-B232-4D76-955F-A505E1E278E0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3200" dirty="0" smtClean="0"/>
            <a:t>石之似玉者</a:t>
          </a:r>
          <a:endParaRPr lang="zh-TW" altLang="en-US" sz="3200" dirty="0"/>
        </a:p>
      </dgm:t>
    </dgm:pt>
    <dgm:pt modelId="{8AF32A4A-A2A9-4027-BA82-8AF184D91200}" type="parTrans" cxnId="{D89DB978-0413-4C33-AF78-AC1FE2976B93}">
      <dgm:prSet/>
      <dgm:spPr/>
      <dgm:t>
        <a:bodyPr/>
        <a:lstStyle/>
        <a:p>
          <a:endParaRPr lang="zh-TW" altLang="en-US"/>
        </a:p>
      </dgm:t>
    </dgm:pt>
    <dgm:pt modelId="{C09EE135-7EA0-4FCA-B2C7-60E59072475B}" type="sibTrans" cxnId="{D89DB978-0413-4C33-AF78-AC1FE2976B93}">
      <dgm:prSet/>
      <dgm:spPr/>
      <dgm:t>
        <a:bodyPr/>
        <a:lstStyle/>
        <a:p>
          <a:endParaRPr lang="zh-TW" altLang="en-US"/>
        </a:p>
      </dgm:t>
    </dgm:pt>
    <dgm:pt modelId="{24C1E7CB-B574-44B9-BE3C-F02FFF9599C7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3200" dirty="0" smtClean="0"/>
            <a:t>劍之似吳干者</a:t>
          </a:r>
          <a:endParaRPr lang="zh-TW" altLang="en-US" sz="3200" dirty="0"/>
        </a:p>
      </dgm:t>
    </dgm:pt>
    <dgm:pt modelId="{84ECEA05-9D94-4E88-ABC9-A352F156721D}" type="parTrans" cxnId="{2390E8E7-48CD-4A3E-A72A-1268F7489218}">
      <dgm:prSet/>
      <dgm:spPr/>
      <dgm:t>
        <a:bodyPr/>
        <a:lstStyle/>
        <a:p>
          <a:endParaRPr lang="zh-TW" altLang="en-US"/>
        </a:p>
      </dgm:t>
    </dgm:pt>
    <dgm:pt modelId="{C9736A6B-5E96-4D79-869B-948993632E44}" type="sibTrans" cxnId="{2390E8E7-48CD-4A3E-A72A-1268F7489218}">
      <dgm:prSet/>
      <dgm:spPr/>
      <dgm:t>
        <a:bodyPr/>
        <a:lstStyle/>
        <a:p>
          <a:endParaRPr lang="zh-TW" altLang="en-US"/>
        </a:p>
      </dgm:t>
    </dgm:pt>
    <dgm:pt modelId="{46127C94-0322-41DA-AAE0-7F800B115304}">
      <dgm:prSet phldrT="[文字]" custT="1"/>
      <dgm:spPr/>
      <dgm:t>
        <a:bodyPr/>
        <a:lstStyle/>
        <a:p>
          <a:pPr>
            <a:lnSpc>
              <a:spcPts val="3360"/>
            </a:lnSpc>
          </a:pPr>
          <a:r>
            <a:rPr lang="zh-TW" altLang="en-US" sz="3200" dirty="0" smtClean="0"/>
            <a:t>人之博聞辯言而似通者</a:t>
          </a:r>
          <a:endParaRPr lang="zh-TW" altLang="en-US" sz="3200" dirty="0"/>
        </a:p>
      </dgm:t>
    </dgm:pt>
    <dgm:pt modelId="{B11B34FB-A82C-4D18-A567-EC441BC5E439}" type="parTrans" cxnId="{9DD3DBDB-4B42-42E7-AAC3-5FD92A7B44FF}">
      <dgm:prSet/>
      <dgm:spPr/>
      <dgm:t>
        <a:bodyPr/>
        <a:lstStyle/>
        <a:p>
          <a:endParaRPr lang="zh-TW" altLang="en-US"/>
        </a:p>
      </dgm:t>
    </dgm:pt>
    <dgm:pt modelId="{F7BB3412-9D7E-4F8B-B0C5-E876207684DC}" type="sibTrans" cxnId="{9DD3DBDB-4B42-42E7-AAC3-5FD92A7B44FF}">
      <dgm:prSet/>
      <dgm:spPr/>
      <dgm:t>
        <a:bodyPr/>
        <a:lstStyle/>
        <a:p>
          <a:endParaRPr lang="zh-TW" altLang="en-US"/>
        </a:p>
      </dgm:t>
    </dgm:pt>
    <dgm:pt modelId="{AA039E90-461E-4690-8419-9A1FD5430C4F}" type="pres">
      <dgm:prSet presAssocID="{A0A2E3B9-9D7A-4E77-9C09-ED67000319E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8AA569A-E90C-4B7A-B6BF-9851C51AC2F1}" type="pres">
      <dgm:prSet presAssocID="{71D36795-ACD8-4163-9495-2F509BFF820A}" presName="root1" presStyleCnt="0"/>
      <dgm:spPr/>
    </dgm:pt>
    <dgm:pt modelId="{A330CCE1-7173-402A-B7B2-3668219A7786}" type="pres">
      <dgm:prSet presAssocID="{71D36795-ACD8-4163-9495-2F509BFF820A}" presName="LevelOneTextNode" presStyleLbl="node0" presStyleIdx="0" presStyleCnt="1" custScaleX="263596" custScaleY="25577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05E12E4-4554-4525-A6EA-1D13A8E1DD31}" type="pres">
      <dgm:prSet presAssocID="{71D36795-ACD8-4163-9495-2F509BFF820A}" presName="level2hierChild" presStyleCnt="0"/>
      <dgm:spPr/>
    </dgm:pt>
    <dgm:pt modelId="{0F1FA690-DB1E-473E-ABD8-3C843957E8BC}" type="pres">
      <dgm:prSet presAssocID="{FED55356-906C-486F-B953-B4DF3FC24111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DB5D6EF9-3DA3-45A3-9027-85F4B2BD78E6}" type="pres">
      <dgm:prSet presAssocID="{FED55356-906C-486F-B953-B4DF3FC24111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67212959-E6AB-4AD4-A860-5B1F0DA4E182}" type="pres">
      <dgm:prSet presAssocID="{82EEFCF0-547F-48C1-A2FB-7049E08C7EF2}" presName="root2" presStyleCnt="0"/>
      <dgm:spPr/>
    </dgm:pt>
    <dgm:pt modelId="{79CEBE01-0679-4310-9569-DCAC822DC60B}" type="pres">
      <dgm:prSet presAssocID="{82EEFCF0-547F-48C1-A2FB-7049E08C7EF2}" presName="LevelTwoTextNode" presStyleLbl="node2" presStyleIdx="0" presStyleCnt="3" custScaleX="244211" custScaleY="1590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786BAE1-46FC-4A07-8F41-2B86AA36CDB2}" type="pres">
      <dgm:prSet presAssocID="{82EEFCF0-547F-48C1-A2FB-7049E08C7EF2}" presName="level3hierChild" presStyleCnt="0"/>
      <dgm:spPr/>
    </dgm:pt>
    <dgm:pt modelId="{9ADA491A-2318-4315-9680-1269C96DF8FC}" type="pres">
      <dgm:prSet presAssocID="{8AF32A4A-A2A9-4027-BA82-8AF184D91200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C1A4F549-0358-4A61-B1E6-B34FFC0ED799}" type="pres">
      <dgm:prSet presAssocID="{8AF32A4A-A2A9-4027-BA82-8AF184D91200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92837D7A-3392-4CC4-B51C-AAF0CB4577A9}" type="pres">
      <dgm:prSet presAssocID="{0501FC42-B232-4D76-955F-A505E1E278E0}" presName="root2" presStyleCnt="0"/>
      <dgm:spPr/>
    </dgm:pt>
    <dgm:pt modelId="{F82615F7-D4F1-4B6C-A7D2-9225901E3251}" type="pres">
      <dgm:prSet presAssocID="{0501FC42-B232-4D76-955F-A505E1E278E0}" presName="LevelTwoTextNode" presStyleLbl="node3" presStyleIdx="0" presStyleCnt="3" custScaleX="406424" custScaleY="1590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F48B8A9-626B-4740-8E8D-2C86EA0A49F4}" type="pres">
      <dgm:prSet presAssocID="{0501FC42-B232-4D76-955F-A505E1E278E0}" presName="level3hierChild" presStyleCnt="0"/>
      <dgm:spPr/>
    </dgm:pt>
    <dgm:pt modelId="{188B2350-8A7E-416A-AC99-F246637BE82F}" type="pres">
      <dgm:prSet presAssocID="{D7E73EA2-AD8F-4F23-857A-78CB9B8CAAA5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038EBE2D-2BCA-4761-ADAD-F5C080CD6588}" type="pres">
      <dgm:prSet presAssocID="{D7E73EA2-AD8F-4F23-857A-78CB9B8CAAA5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E078DB08-E4B7-4A5A-BCD7-58803416C07B}" type="pres">
      <dgm:prSet presAssocID="{3A42EAA8-433C-4F22-A9DC-2E9895A4C08B}" presName="root2" presStyleCnt="0"/>
      <dgm:spPr/>
    </dgm:pt>
    <dgm:pt modelId="{4567149D-3E79-4A60-B852-289BC88BF6F4}" type="pres">
      <dgm:prSet presAssocID="{3A42EAA8-433C-4F22-A9DC-2E9895A4C08B}" presName="LevelTwoTextNode" presStyleLbl="node2" presStyleIdx="1" presStyleCnt="3" custScaleX="244211" custScaleY="1590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97D6C49-36B1-4EBF-9616-9239A52A1C90}" type="pres">
      <dgm:prSet presAssocID="{3A42EAA8-433C-4F22-A9DC-2E9895A4C08B}" presName="level3hierChild" presStyleCnt="0"/>
      <dgm:spPr/>
    </dgm:pt>
    <dgm:pt modelId="{BA4D8CD5-4B37-4620-9249-78F72FDF2761}" type="pres">
      <dgm:prSet presAssocID="{84ECEA05-9D94-4E88-ABC9-A352F156721D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4DCF702C-653F-4F3D-88F9-F9375D858458}" type="pres">
      <dgm:prSet presAssocID="{84ECEA05-9D94-4E88-ABC9-A352F156721D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8FF5BB77-36D6-46F6-8DD3-A6C91B26ABF3}" type="pres">
      <dgm:prSet presAssocID="{24C1E7CB-B574-44B9-BE3C-F02FFF9599C7}" presName="root2" presStyleCnt="0"/>
      <dgm:spPr/>
    </dgm:pt>
    <dgm:pt modelId="{FC5FF9C3-3E38-4E39-833A-5BD111132B84}" type="pres">
      <dgm:prSet presAssocID="{24C1E7CB-B574-44B9-BE3C-F02FFF9599C7}" presName="LevelTwoTextNode" presStyleLbl="node3" presStyleIdx="1" presStyleCnt="3" custScaleX="406424" custScaleY="1590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AF54833-2BEA-4899-AB9D-EFD49C409AD7}" type="pres">
      <dgm:prSet presAssocID="{24C1E7CB-B574-44B9-BE3C-F02FFF9599C7}" presName="level3hierChild" presStyleCnt="0"/>
      <dgm:spPr/>
    </dgm:pt>
    <dgm:pt modelId="{FB96722C-C05E-4040-94CB-BC79E9DE9079}" type="pres">
      <dgm:prSet presAssocID="{328BE040-B46F-4B19-BBE2-23571D3A8662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B6CE492A-CDB3-4661-B5F8-33FDDD3D84F0}" type="pres">
      <dgm:prSet presAssocID="{328BE040-B46F-4B19-BBE2-23571D3A8662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6053090B-181F-47A7-A8E3-E3F7ED6EF182}" type="pres">
      <dgm:prSet presAssocID="{8394A5EC-53C1-4EE2-B673-C152866BB526}" presName="root2" presStyleCnt="0"/>
      <dgm:spPr/>
    </dgm:pt>
    <dgm:pt modelId="{C2BA0985-A2AE-46D6-8EF8-F57769DD9A06}" type="pres">
      <dgm:prSet presAssocID="{8394A5EC-53C1-4EE2-B673-C152866BB526}" presName="LevelTwoTextNode" presStyleLbl="node2" presStyleIdx="2" presStyleCnt="3" custScaleX="244211" custScaleY="1590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8F6F580-FE8A-4EF4-AF7D-B816E2E71B5E}" type="pres">
      <dgm:prSet presAssocID="{8394A5EC-53C1-4EE2-B673-C152866BB526}" presName="level3hierChild" presStyleCnt="0"/>
      <dgm:spPr/>
    </dgm:pt>
    <dgm:pt modelId="{166FA609-1A27-44C7-A0AF-D15D2446CBA3}" type="pres">
      <dgm:prSet presAssocID="{B11B34FB-A82C-4D18-A567-EC441BC5E439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14CD90E6-6B8E-4F96-8E88-D3E368F4798D}" type="pres">
      <dgm:prSet presAssocID="{B11B34FB-A82C-4D18-A567-EC441BC5E439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E078B46A-475C-4598-8BF9-571F3F405ED7}" type="pres">
      <dgm:prSet presAssocID="{46127C94-0322-41DA-AAE0-7F800B115304}" presName="root2" presStyleCnt="0"/>
      <dgm:spPr/>
    </dgm:pt>
    <dgm:pt modelId="{70ABEC79-3C47-442E-B3E4-37ECA4E07CCD}" type="pres">
      <dgm:prSet presAssocID="{46127C94-0322-41DA-AAE0-7F800B115304}" presName="LevelTwoTextNode" presStyleLbl="node3" presStyleIdx="2" presStyleCnt="3" custScaleX="406424" custScaleY="1590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028B3B8-01EF-4FEB-8555-9B59FD83F94D}" type="pres">
      <dgm:prSet presAssocID="{46127C94-0322-41DA-AAE0-7F800B115304}" presName="level3hierChild" presStyleCnt="0"/>
      <dgm:spPr/>
    </dgm:pt>
  </dgm:ptLst>
  <dgm:cxnLst>
    <dgm:cxn modelId="{24D68356-476A-43EB-9988-B4F1F2D651FC}" type="presOf" srcId="{46127C94-0322-41DA-AAE0-7F800B115304}" destId="{70ABEC79-3C47-442E-B3E4-37ECA4E07CCD}" srcOrd="0" destOrd="0" presId="urn:microsoft.com/office/officeart/2005/8/layout/hierarchy2"/>
    <dgm:cxn modelId="{844FD1E9-046D-4FEC-83F6-8A446A804D16}" type="presOf" srcId="{71D36795-ACD8-4163-9495-2F509BFF820A}" destId="{A330CCE1-7173-402A-B7B2-3668219A7786}" srcOrd="0" destOrd="0" presId="urn:microsoft.com/office/officeart/2005/8/layout/hierarchy2"/>
    <dgm:cxn modelId="{3880D619-EBC3-4E46-8C46-35BF65076FC0}" type="presOf" srcId="{8AF32A4A-A2A9-4027-BA82-8AF184D91200}" destId="{9ADA491A-2318-4315-9680-1269C96DF8FC}" srcOrd="0" destOrd="0" presId="urn:microsoft.com/office/officeart/2005/8/layout/hierarchy2"/>
    <dgm:cxn modelId="{D3AFF4FE-9C5E-430D-A9BC-3F190858F684}" type="presOf" srcId="{8394A5EC-53C1-4EE2-B673-C152866BB526}" destId="{C2BA0985-A2AE-46D6-8EF8-F57769DD9A06}" srcOrd="0" destOrd="0" presId="urn:microsoft.com/office/officeart/2005/8/layout/hierarchy2"/>
    <dgm:cxn modelId="{3DC80DD8-7BAF-48BD-A40D-44909D931A7B}" srcId="{71D36795-ACD8-4163-9495-2F509BFF820A}" destId="{82EEFCF0-547F-48C1-A2FB-7049E08C7EF2}" srcOrd="0" destOrd="0" parTransId="{FED55356-906C-486F-B953-B4DF3FC24111}" sibTransId="{00C05B3C-69BF-4488-87D3-7E9BB58A1AF8}"/>
    <dgm:cxn modelId="{A3AE65FA-6093-4FE0-B3B6-63C28B5C8E78}" type="presOf" srcId="{3A42EAA8-433C-4F22-A9DC-2E9895A4C08B}" destId="{4567149D-3E79-4A60-B852-289BC88BF6F4}" srcOrd="0" destOrd="0" presId="urn:microsoft.com/office/officeart/2005/8/layout/hierarchy2"/>
    <dgm:cxn modelId="{325218F1-EDB2-47E7-88BB-470D73EDAB2A}" type="presOf" srcId="{A0A2E3B9-9D7A-4E77-9C09-ED67000319E6}" destId="{AA039E90-461E-4690-8419-9A1FD5430C4F}" srcOrd="0" destOrd="0" presId="urn:microsoft.com/office/officeart/2005/8/layout/hierarchy2"/>
    <dgm:cxn modelId="{E50F7695-214D-47FB-9669-362AE1DB62F0}" srcId="{71D36795-ACD8-4163-9495-2F509BFF820A}" destId="{3A42EAA8-433C-4F22-A9DC-2E9895A4C08B}" srcOrd="1" destOrd="0" parTransId="{D7E73EA2-AD8F-4F23-857A-78CB9B8CAAA5}" sibTransId="{E83E0D39-E059-4B81-877E-5296C253F225}"/>
    <dgm:cxn modelId="{5C9B6877-E6B3-46F5-A669-5E44AAAF8214}" srcId="{71D36795-ACD8-4163-9495-2F509BFF820A}" destId="{8394A5EC-53C1-4EE2-B673-C152866BB526}" srcOrd="2" destOrd="0" parTransId="{328BE040-B46F-4B19-BBE2-23571D3A8662}" sibTransId="{919F0BAD-B95E-42F9-89ED-EC0B833F9FCA}"/>
    <dgm:cxn modelId="{7422E1CE-1075-4E65-A064-833B20687003}" type="presOf" srcId="{B11B34FB-A82C-4D18-A567-EC441BC5E439}" destId="{166FA609-1A27-44C7-A0AF-D15D2446CBA3}" srcOrd="0" destOrd="0" presId="urn:microsoft.com/office/officeart/2005/8/layout/hierarchy2"/>
    <dgm:cxn modelId="{B39C7CF8-2268-414B-92B6-77462FBEF8FC}" type="presOf" srcId="{328BE040-B46F-4B19-BBE2-23571D3A8662}" destId="{FB96722C-C05E-4040-94CB-BC79E9DE9079}" srcOrd="0" destOrd="0" presId="urn:microsoft.com/office/officeart/2005/8/layout/hierarchy2"/>
    <dgm:cxn modelId="{2390E8E7-48CD-4A3E-A72A-1268F7489218}" srcId="{3A42EAA8-433C-4F22-A9DC-2E9895A4C08B}" destId="{24C1E7CB-B574-44B9-BE3C-F02FFF9599C7}" srcOrd="0" destOrd="0" parTransId="{84ECEA05-9D94-4E88-ABC9-A352F156721D}" sibTransId="{C9736A6B-5E96-4D79-869B-948993632E44}"/>
    <dgm:cxn modelId="{28B9DC33-CDA9-42C1-B2ED-EF2A0DFB94C8}" type="presOf" srcId="{82EEFCF0-547F-48C1-A2FB-7049E08C7EF2}" destId="{79CEBE01-0679-4310-9569-DCAC822DC60B}" srcOrd="0" destOrd="0" presId="urn:microsoft.com/office/officeart/2005/8/layout/hierarchy2"/>
    <dgm:cxn modelId="{199D393E-247A-46B7-B95C-B81FA1C1835A}" type="presOf" srcId="{24C1E7CB-B574-44B9-BE3C-F02FFF9599C7}" destId="{FC5FF9C3-3E38-4E39-833A-5BD111132B84}" srcOrd="0" destOrd="0" presId="urn:microsoft.com/office/officeart/2005/8/layout/hierarchy2"/>
    <dgm:cxn modelId="{60B30496-F9CD-4304-BC79-B25F443278EE}" type="presOf" srcId="{84ECEA05-9D94-4E88-ABC9-A352F156721D}" destId="{BA4D8CD5-4B37-4620-9249-78F72FDF2761}" srcOrd="0" destOrd="0" presId="urn:microsoft.com/office/officeart/2005/8/layout/hierarchy2"/>
    <dgm:cxn modelId="{B1F8D25A-4F35-4D3F-A6CB-3EC376B7949C}" type="presOf" srcId="{0501FC42-B232-4D76-955F-A505E1E278E0}" destId="{F82615F7-D4F1-4B6C-A7D2-9225901E3251}" srcOrd="0" destOrd="0" presId="urn:microsoft.com/office/officeart/2005/8/layout/hierarchy2"/>
    <dgm:cxn modelId="{89BC02FC-2C9D-41E7-9977-6CA8C178BC69}" type="presOf" srcId="{B11B34FB-A82C-4D18-A567-EC441BC5E439}" destId="{14CD90E6-6B8E-4F96-8E88-D3E368F4798D}" srcOrd="1" destOrd="0" presId="urn:microsoft.com/office/officeart/2005/8/layout/hierarchy2"/>
    <dgm:cxn modelId="{CE485AC6-5A49-42A5-B2A5-F9A31D4BBBA0}" srcId="{A0A2E3B9-9D7A-4E77-9C09-ED67000319E6}" destId="{71D36795-ACD8-4163-9495-2F509BFF820A}" srcOrd="0" destOrd="0" parTransId="{B4E5D033-E24D-4DBD-9B37-933F2189C987}" sibTransId="{B752ACCA-0FD9-446B-9FDF-CC6ABB1BED9B}"/>
    <dgm:cxn modelId="{88CFEBFB-87AC-4B0F-BE1C-2BA2E17D989E}" type="presOf" srcId="{FED55356-906C-486F-B953-B4DF3FC24111}" destId="{0F1FA690-DB1E-473E-ABD8-3C843957E8BC}" srcOrd="0" destOrd="0" presId="urn:microsoft.com/office/officeart/2005/8/layout/hierarchy2"/>
    <dgm:cxn modelId="{061E42B7-C8B0-432A-97C6-15715B310E9B}" type="presOf" srcId="{8AF32A4A-A2A9-4027-BA82-8AF184D91200}" destId="{C1A4F549-0358-4A61-B1E6-B34FFC0ED799}" srcOrd="1" destOrd="0" presId="urn:microsoft.com/office/officeart/2005/8/layout/hierarchy2"/>
    <dgm:cxn modelId="{B8C3F1E8-3DA7-4A64-A806-AAE35F4E7489}" type="presOf" srcId="{D7E73EA2-AD8F-4F23-857A-78CB9B8CAAA5}" destId="{188B2350-8A7E-416A-AC99-F246637BE82F}" srcOrd="0" destOrd="0" presId="urn:microsoft.com/office/officeart/2005/8/layout/hierarchy2"/>
    <dgm:cxn modelId="{D89DB978-0413-4C33-AF78-AC1FE2976B93}" srcId="{82EEFCF0-547F-48C1-A2FB-7049E08C7EF2}" destId="{0501FC42-B232-4D76-955F-A505E1E278E0}" srcOrd="0" destOrd="0" parTransId="{8AF32A4A-A2A9-4027-BA82-8AF184D91200}" sibTransId="{C09EE135-7EA0-4FCA-B2C7-60E59072475B}"/>
    <dgm:cxn modelId="{AF245CBD-FCEB-4AF9-9EF1-57B0C25153B5}" type="presOf" srcId="{FED55356-906C-486F-B953-B4DF3FC24111}" destId="{DB5D6EF9-3DA3-45A3-9027-85F4B2BD78E6}" srcOrd="1" destOrd="0" presId="urn:microsoft.com/office/officeart/2005/8/layout/hierarchy2"/>
    <dgm:cxn modelId="{EB5A4B77-32CC-426D-B8B0-42BA52E4B4A4}" type="presOf" srcId="{D7E73EA2-AD8F-4F23-857A-78CB9B8CAAA5}" destId="{038EBE2D-2BCA-4761-ADAD-F5C080CD6588}" srcOrd="1" destOrd="0" presId="urn:microsoft.com/office/officeart/2005/8/layout/hierarchy2"/>
    <dgm:cxn modelId="{9DD3DBDB-4B42-42E7-AAC3-5FD92A7B44FF}" srcId="{8394A5EC-53C1-4EE2-B673-C152866BB526}" destId="{46127C94-0322-41DA-AAE0-7F800B115304}" srcOrd="0" destOrd="0" parTransId="{B11B34FB-A82C-4D18-A567-EC441BC5E439}" sibTransId="{F7BB3412-9D7E-4F8B-B0C5-E876207684DC}"/>
    <dgm:cxn modelId="{CADF5856-BBFE-4997-847F-CD71C6870F5B}" type="presOf" srcId="{84ECEA05-9D94-4E88-ABC9-A352F156721D}" destId="{4DCF702C-653F-4F3D-88F9-F9375D858458}" srcOrd="1" destOrd="0" presId="urn:microsoft.com/office/officeart/2005/8/layout/hierarchy2"/>
    <dgm:cxn modelId="{0C07BB74-8E7F-48F6-B1A7-2A55FA92E5FE}" type="presOf" srcId="{328BE040-B46F-4B19-BBE2-23571D3A8662}" destId="{B6CE492A-CDB3-4661-B5F8-33FDDD3D84F0}" srcOrd="1" destOrd="0" presId="urn:microsoft.com/office/officeart/2005/8/layout/hierarchy2"/>
    <dgm:cxn modelId="{0908637E-3EC7-4989-AB85-146D1CE7C6E6}" type="presParOf" srcId="{AA039E90-461E-4690-8419-9A1FD5430C4F}" destId="{68AA569A-E90C-4B7A-B6BF-9851C51AC2F1}" srcOrd="0" destOrd="0" presId="urn:microsoft.com/office/officeart/2005/8/layout/hierarchy2"/>
    <dgm:cxn modelId="{49FD3F5C-F511-4D18-8EFF-2DD75CE54AA6}" type="presParOf" srcId="{68AA569A-E90C-4B7A-B6BF-9851C51AC2F1}" destId="{A330CCE1-7173-402A-B7B2-3668219A7786}" srcOrd="0" destOrd="0" presId="urn:microsoft.com/office/officeart/2005/8/layout/hierarchy2"/>
    <dgm:cxn modelId="{1239EF88-B679-4ACD-AD65-754582852CE9}" type="presParOf" srcId="{68AA569A-E90C-4B7A-B6BF-9851C51AC2F1}" destId="{D05E12E4-4554-4525-A6EA-1D13A8E1DD31}" srcOrd="1" destOrd="0" presId="urn:microsoft.com/office/officeart/2005/8/layout/hierarchy2"/>
    <dgm:cxn modelId="{5AB9B437-9B9D-49AB-8D93-5B0E19EF08BC}" type="presParOf" srcId="{D05E12E4-4554-4525-A6EA-1D13A8E1DD31}" destId="{0F1FA690-DB1E-473E-ABD8-3C843957E8BC}" srcOrd="0" destOrd="0" presId="urn:microsoft.com/office/officeart/2005/8/layout/hierarchy2"/>
    <dgm:cxn modelId="{BC55E8D6-34B1-45B9-B979-8EE45B4B71A8}" type="presParOf" srcId="{0F1FA690-DB1E-473E-ABD8-3C843957E8BC}" destId="{DB5D6EF9-3DA3-45A3-9027-85F4B2BD78E6}" srcOrd="0" destOrd="0" presId="urn:microsoft.com/office/officeart/2005/8/layout/hierarchy2"/>
    <dgm:cxn modelId="{8352D158-528C-40A4-8893-2697672A7DF6}" type="presParOf" srcId="{D05E12E4-4554-4525-A6EA-1D13A8E1DD31}" destId="{67212959-E6AB-4AD4-A860-5B1F0DA4E182}" srcOrd="1" destOrd="0" presId="urn:microsoft.com/office/officeart/2005/8/layout/hierarchy2"/>
    <dgm:cxn modelId="{D0FF164C-6557-4079-9129-D8CCAFAEDDD1}" type="presParOf" srcId="{67212959-E6AB-4AD4-A860-5B1F0DA4E182}" destId="{79CEBE01-0679-4310-9569-DCAC822DC60B}" srcOrd="0" destOrd="0" presId="urn:microsoft.com/office/officeart/2005/8/layout/hierarchy2"/>
    <dgm:cxn modelId="{DE67F3FE-A8FA-4A6C-83B1-00FBF4D06439}" type="presParOf" srcId="{67212959-E6AB-4AD4-A860-5B1F0DA4E182}" destId="{1786BAE1-46FC-4A07-8F41-2B86AA36CDB2}" srcOrd="1" destOrd="0" presId="urn:microsoft.com/office/officeart/2005/8/layout/hierarchy2"/>
    <dgm:cxn modelId="{598A6079-77FA-4DD4-893F-E3BC144410C9}" type="presParOf" srcId="{1786BAE1-46FC-4A07-8F41-2B86AA36CDB2}" destId="{9ADA491A-2318-4315-9680-1269C96DF8FC}" srcOrd="0" destOrd="0" presId="urn:microsoft.com/office/officeart/2005/8/layout/hierarchy2"/>
    <dgm:cxn modelId="{586F5965-7275-4561-956F-0C45D6608F18}" type="presParOf" srcId="{9ADA491A-2318-4315-9680-1269C96DF8FC}" destId="{C1A4F549-0358-4A61-B1E6-B34FFC0ED799}" srcOrd="0" destOrd="0" presId="urn:microsoft.com/office/officeart/2005/8/layout/hierarchy2"/>
    <dgm:cxn modelId="{FCD1A9CD-E38B-4513-8313-52C6D57FDE03}" type="presParOf" srcId="{1786BAE1-46FC-4A07-8F41-2B86AA36CDB2}" destId="{92837D7A-3392-4CC4-B51C-AAF0CB4577A9}" srcOrd="1" destOrd="0" presId="urn:microsoft.com/office/officeart/2005/8/layout/hierarchy2"/>
    <dgm:cxn modelId="{7F66D02B-1FDF-41B6-880B-E3041AB56651}" type="presParOf" srcId="{92837D7A-3392-4CC4-B51C-AAF0CB4577A9}" destId="{F82615F7-D4F1-4B6C-A7D2-9225901E3251}" srcOrd="0" destOrd="0" presId="urn:microsoft.com/office/officeart/2005/8/layout/hierarchy2"/>
    <dgm:cxn modelId="{180F307D-AE7F-4665-9936-4019DE78021F}" type="presParOf" srcId="{92837D7A-3392-4CC4-B51C-AAF0CB4577A9}" destId="{8F48B8A9-626B-4740-8E8D-2C86EA0A49F4}" srcOrd="1" destOrd="0" presId="urn:microsoft.com/office/officeart/2005/8/layout/hierarchy2"/>
    <dgm:cxn modelId="{855F1CD0-E476-4EB2-90C6-9E67BE24E3F4}" type="presParOf" srcId="{D05E12E4-4554-4525-A6EA-1D13A8E1DD31}" destId="{188B2350-8A7E-416A-AC99-F246637BE82F}" srcOrd="2" destOrd="0" presId="urn:microsoft.com/office/officeart/2005/8/layout/hierarchy2"/>
    <dgm:cxn modelId="{3A0BCB44-5028-413F-939A-393C9EDDF949}" type="presParOf" srcId="{188B2350-8A7E-416A-AC99-F246637BE82F}" destId="{038EBE2D-2BCA-4761-ADAD-F5C080CD6588}" srcOrd="0" destOrd="0" presId="urn:microsoft.com/office/officeart/2005/8/layout/hierarchy2"/>
    <dgm:cxn modelId="{375E5754-656D-4B28-B0E2-48D10C574647}" type="presParOf" srcId="{D05E12E4-4554-4525-A6EA-1D13A8E1DD31}" destId="{E078DB08-E4B7-4A5A-BCD7-58803416C07B}" srcOrd="3" destOrd="0" presId="urn:microsoft.com/office/officeart/2005/8/layout/hierarchy2"/>
    <dgm:cxn modelId="{A30AC27B-2A1D-4A7D-96F8-55322318AE35}" type="presParOf" srcId="{E078DB08-E4B7-4A5A-BCD7-58803416C07B}" destId="{4567149D-3E79-4A60-B852-289BC88BF6F4}" srcOrd="0" destOrd="0" presId="urn:microsoft.com/office/officeart/2005/8/layout/hierarchy2"/>
    <dgm:cxn modelId="{7D92A884-E950-4D3B-8B4B-9F5969C89922}" type="presParOf" srcId="{E078DB08-E4B7-4A5A-BCD7-58803416C07B}" destId="{B97D6C49-36B1-4EBF-9616-9239A52A1C90}" srcOrd="1" destOrd="0" presId="urn:microsoft.com/office/officeart/2005/8/layout/hierarchy2"/>
    <dgm:cxn modelId="{F1533284-BA20-4506-B171-3C41873EAAF3}" type="presParOf" srcId="{B97D6C49-36B1-4EBF-9616-9239A52A1C90}" destId="{BA4D8CD5-4B37-4620-9249-78F72FDF2761}" srcOrd="0" destOrd="0" presId="urn:microsoft.com/office/officeart/2005/8/layout/hierarchy2"/>
    <dgm:cxn modelId="{8FF5B52D-18A3-46A0-A5DF-D10A1EDCA365}" type="presParOf" srcId="{BA4D8CD5-4B37-4620-9249-78F72FDF2761}" destId="{4DCF702C-653F-4F3D-88F9-F9375D858458}" srcOrd="0" destOrd="0" presId="urn:microsoft.com/office/officeart/2005/8/layout/hierarchy2"/>
    <dgm:cxn modelId="{BA064441-9029-4566-B556-32A60A34899E}" type="presParOf" srcId="{B97D6C49-36B1-4EBF-9616-9239A52A1C90}" destId="{8FF5BB77-36D6-46F6-8DD3-A6C91B26ABF3}" srcOrd="1" destOrd="0" presId="urn:microsoft.com/office/officeart/2005/8/layout/hierarchy2"/>
    <dgm:cxn modelId="{F2F1170B-A058-4157-9C7D-8EE4EF26A48C}" type="presParOf" srcId="{8FF5BB77-36D6-46F6-8DD3-A6C91B26ABF3}" destId="{FC5FF9C3-3E38-4E39-833A-5BD111132B84}" srcOrd="0" destOrd="0" presId="urn:microsoft.com/office/officeart/2005/8/layout/hierarchy2"/>
    <dgm:cxn modelId="{5F565B98-50CA-48B0-BD86-251170B984EB}" type="presParOf" srcId="{8FF5BB77-36D6-46F6-8DD3-A6C91B26ABF3}" destId="{4AF54833-2BEA-4899-AB9D-EFD49C409AD7}" srcOrd="1" destOrd="0" presId="urn:microsoft.com/office/officeart/2005/8/layout/hierarchy2"/>
    <dgm:cxn modelId="{F3377DEC-9B7F-4674-B9A5-6259ACF83853}" type="presParOf" srcId="{D05E12E4-4554-4525-A6EA-1D13A8E1DD31}" destId="{FB96722C-C05E-4040-94CB-BC79E9DE9079}" srcOrd="4" destOrd="0" presId="urn:microsoft.com/office/officeart/2005/8/layout/hierarchy2"/>
    <dgm:cxn modelId="{3D8015A3-F750-4C7F-B04B-E8D921660647}" type="presParOf" srcId="{FB96722C-C05E-4040-94CB-BC79E9DE9079}" destId="{B6CE492A-CDB3-4661-B5F8-33FDDD3D84F0}" srcOrd="0" destOrd="0" presId="urn:microsoft.com/office/officeart/2005/8/layout/hierarchy2"/>
    <dgm:cxn modelId="{AD7C5E33-C64A-47B3-9CDA-C32E9F79AEF1}" type="presParOf" srcId="{D05E12E4-4554-4525-A6EA-1D13A8E1DD31}" destId="{6053090B-181F-47A7-A8E3-E3F7ED6EF182}" srcOrd="5" destOrd="0" presId="urn:microsoft.com/office/officeart/2005/8/layout/hierarchy2"/>
    <dgm:cxn modelId="{4F63D1B6-0646-4BB6-8E6C-844DBE6E41F1}" type="presParOf" srcId="{6053090B-181F-47A7-A8E3-E3F7ED6EF182}" destId="{C2BA0985-A2AE-46D6-8EF8-F57769DD9A06}" srcOrd="0" destOrd="0" presId="urn:microsoft.com/office/officeart/2005/8/layout/hierarchy2"/>
    <dgm:cxn modelId="{DCE5DD78-CB50-4A9B-8046-15839DAE3130}" type="presParOf" srcId="{6053090B-181F-47A7-A8E3-E3F7ED6EF182}" destId="{A8F6F580-FE8A-4EF4-AF7D-B816E2E71B5E}" srcOrd="1" destOrd="0" presId="urn:microsoft.com/office/officeart/2005/8/layout/hierarchy2"/>
    <dgm:cxn modelId="{012E9A1F-801D-4422-9E54-17AE758BCF85}" type="presParOf" srcId="{A8F6F580-FE8A-4EF4-AF7D-B816E2E71B5E}" destId="{166FA609-1A27-44C7-A0AF-D15D2446CBA3}" srcOrd="0" destOrd="0" presId="urn:microsoft.com/office/officeart/2005/8/layout/hierarchy2"/>
    <dgm:cxn modelId="{895F9485-F0CC-4D27-B153-30685CF508E3}" type="presParOf" srcId="{166FA609-1A27-44C7-A0AF-D15D2446CBA3}" destId="{14CD90E6-6B8E-4F96-8E88-D3E368F4798D}" srcOrd="0" destOrd="0" presId="urn:microsoft.com/office/officeart/2005/8/layout/hierarchy2"/>
    <dgm:cxn modelId="{89D348AB-4534-4A29-A878-DCFBEFB02565}" type="presParOf" srcId="{A8F6F580-FE8A-4EF4-AF7D-B816E2E71B5E}" destId="{E078B46A-475C-4598-8BF9-571F3F405ED7}" srcOrd="1" destOrd="0" presId="urn:microsoft.com/office/officeart/2005/8/layout/hierarchy2"/>
    <dgm:cxn modelId="{10D8BE02-2DA9-4147-AF3B-509F632079CF}" type="presParOf" srcId="{E078B46A-475C-4598-8BF9-571F3F405ED7}" destId="{70ABEC79-3C47-442E-B3E4-37ECA4E07CCD}" srcOrd="0" destOrd="0" presId="urn:microsoft.com/office/officeart/2005/8/layout/hierarchy2"/>
    <dgm:cxn modelId="{59924C3C-6E6C-406A-84E2-D6DC141D4F92}" type="presParOf" srcId="{E078B46A-475C-4598-8BF9-571F3F405ED7}" destId="{9028B3B8-01EF-4FEB-8555-9B59FD83F94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E5903F-2EFE-4722-8557-A0FCD7D796CD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A6F3B818-5905-4D6D-B229-932CA720AE5D}">
      <dgm:prSet custT="1"/>
      <dgm:spPr/>
      <dgm:t>
        <a:bodyPr/>
        <a:lstStyle/>
        <a:p>
          <a:pPr algn="ctr">
            <a:lnSpc>
              <a:spcPts val="3200"/>
            </a:lnSpc>
          </a:pPr>
          <a:r>
            <a:rPr lang="zh-TW" altLang="en-US" sz="3200" dirty="0"/>
            <a:t>亡國之主似</a:t>
          </a:r>
          <a:r>
            <a:rPr lang="zh-TW" altLang="en-US" sz="3200" dirty="0" smtClean="0"/>
            <a:t>智</a:t>
          </a:r>
          <a:endParaRPr lang="zh-TW" altLang="en-US" sz="3200" dirty="0"/>
        </a:p>
      </dgm:t>
    </dgm:pt>
    <dgm:pt modelId="{A9EE5C70-26D2-47CF-8EDA-504F7221BAC1}" type="parTrans" cxnId="{FECA5F6B-5110-4A15-AD00-689AAA66CD4F}">
      <dgm:prSet/>
      <dgm:spPr/>
      <dgm:t>
        <a:bodyPr/>
        <a:lstStyle/>
        <a:p>
          <a:endParaRPr lang="zh-TW" altLang="en-US"/>
        </a:p>
      </dgm:t>
    </dgm:pt>
    <dgm:pt modelId="{7FAFD893-4AF4-4472-8240-0375AA919530}" type="sibTrans" cxnId="{FECA5F6B-5110-4A15-AD00-689AAA66CD4F}">
      <dgm:prSet/>
      <dgm:spPr/>
      <dgm:t>
        <a:bodyPr/>
        <a:lstStyle/>
        <a:p>
          <a:endParaRPr lang="zh-TW" altLang="en-US"/>
        </a:p>
      </dgm:t>
    </dgm:pt>
    <dgm:pt modelId="{CD8574F9-5129-4860-83F5-AF7E9C9D5C11}">
      <dgm:prSet custT="1"/>
      <dgm:spPr/>
      <dgm:t>
        <a:bodyPr/>
        <a:lstStyle/>
        <a:p>
          <a:pPr algn="ctr">
            <a:lnSpc>
              <a:spcPts val="3200"/>
            </a:lnSpc>
          </a:pPr>
          <a:r>
            <a:rPr lang="zh-TW" altLang="en-US" sz="3200" dirty="0"/>
            <a:t>故墨子見歧道而哭</a:t>
          </a:r>
          <a:r>
            <a:rPr lang="zh-TW" altLang="en-US" sz="3200" dirty="0" smtClean="0"/>
            <a:t>之</a:t>
          </a:r>
          <a:endParaRPr lang="zh-TW" altLang="en-US" sz="3200" dirty="0"/>
        </a:p>
      </dgm:t>
    </dgm:pt>
    <dgm:pt modelId="{B0D74707-3A73-4217-9710-FCDC57D9CBCD}" type="parTrans" cxnId="{E16AF397-DE80-4FE6-ADC2-610DD6CFFF28}">
      <dgm:prSet/>
      <dgm:spPr/>
      <dgm:t>
        <a:bodyPr/>
        <a:lstStyle/>
        <a:p>
          <a:endParaRPr lang="zh-TW" altLang="en-US"/>
        </a:p>
      </dgm:t>
    </dgm:pt>
    <dgm:pt modelId="{3320415D-AAF1-43F5-B174-76A31DE2CC1C}" type="sibTrans" cxnId="{E16AF397-DE80-4FE6-ADC2-610DD6CFFF28}">
      <dgm:prSet/>
      <dgm:spPr/>
      <dgm:t>
        <a:bodyPr/>
        <a:lstStyle/>
        <a:p>
          <a:endParaRPr lang="zh-TW" altLang="en-US"/>
        </a:p>
      </dgm:t>
    </dgm:pt>
    <dgm:pt modelId="{EA77656B-05A6-4A0C-BF85-0EDE95D7A3F3}">
      <dgm:prSet custT="1"/>
      <dgm:spPr/>
      <dgm:t>
        <a:bodyPr anchor="ctr" anchorCtr="1"/>
        <a:lstStyle/>
        <a:p>
          <a:pPr algn="ctr">
            <a:lnSpc>
              <a:spcPts val="3200"/>
            </a:lnSpc>
          </a:pPr>
          <a:r>
            <a:rPr lang="zh-TW" altLang="en-US" sz="3200" dirty="0" smtClean="0"/>
            <a:t>亡國</a:t>
          </a:r>
          <a:r>
            <a:rPr lang="zh-TW" altLang="en-US" sz="3200" dirty="0"/>
            <a:t>之臣似</a:t>
          </a:r>
          <a:r>
            <a:rPr lang="zh-TW" altLang="en-US" sz="3200" dirty="0" smtClean="0"/>
            <a:t>忠</a:t>
          </a:r>
          <a:endParaRPr lang="zh-TW" altLang="en-US" sz="3200" dirty="0"/>
        </a:p>
      </dgm:t>
    </dgm:pt>
    <dgm:pt modelId="{26E19EB2-EE32-4210-9499-8798E082083D}" type="parTrans" cxnId="{540D83A8-FC5C-47A6-BF25-FDC58239BA15}">
      <dgm:prSet/>
      <dgm:spPr/>
      <dgm:t>
        <a:bodyPr/>
        <a:lstStyle/>
        <a:p>
          <a:endParaRPr lang="zh-TW" altLang="en-US"/>
        </a:p>
      </dgm:t>
    </dgm:pt>
    <dgm:pt modelId="{A2775429-17BD-4A48-8C76-EE0E6B9061F2}" type="sibTrans" cxnId="{540D83A8-FC5C-47A6-BF25-FDC58239BA15}">
      <dgm:prSet/>
      <dgm:spPr/>
      <dgm:t>
        <a:bodyPr/>
        <a:lstStyle/>
        <a:p>
          <a:endParaRPr lang="zh-TW" altLang="en-US"/>
        </a:p>
      </dgm:t>
    </dgm:pt>
    <dgm:pt modelId="{170CD32E-8D96-428D-84AF-F65D0CFF12B0}">
      <dgm:prSet custT="1"/>
      <dgm:spPr/>
      <dgm:t>
        <a:bodyPr/>
        <a:lstStyle/>
        <a:p>
          <a:pPr algn="ctr">
            <a:lnSpc>
              <a:spcPts val="3200"/>
            </a:lnSpc>
          </a:pPr>
          <a:r>
            <a:rPr lang="zh-TW" altLang="en-US" sz="3200" dirty="0" smtClean="0"/>
            <a:t>相似</a:t>
          </a:r>
          <a:r>
            <a:rPr lang="zh-TW" altLang="en-US" sz="3200" dirty="0"/>
            <a:t>之</a:t>
          </a:r>
          <a:r>
            <a:rPr lang="zh-TW" altLang="en-US" sz="3200" dirty="0" smtClean="0"/>
            <a:t>物</a:t>
          </a:r>
          <a:endParaRPr lang="zh-TW" altLang="en-US" sz="3200" dirty="0"/>
        </a:p>
      </dgm:t>
    </dgm:pt>
    <dgm:pt modelId="{5ADDE9ED-FDDB-4F5A-836D-AB19371AE244}" type="parTrans" cxnId="{2A1AD848-5A88-4987-AA66-938181234E8F}">
      <dgm:prSet/>
      <dgm:spPr/>
      <dgm:t>
        <a:bodyPr/>
        <a:lstStyle/>
        <a:p>
          <a:endParaRPr lang="zh-TW" altLang="en-US"/>
        </a:p>
      </dgm:t>
    </dgm:pt>
    <dgm:pt modelId="{3EBB63EB-A4D3-4CC2-8B79-1B4DF6C0C542}" type="sibTrans" cxnId="{2A1AD848-5A88-4987-AA66-938181234E8F}">
      <dgm:prSet/>
      <dgm:spPr/>
      <dgm:t>
        <a:bodyPr/>
        <a:lstStyle/>
        <a:p>
          <a:endParaRPr lang="zh-TW" altLang="en-US"/>
        </a:p>
      </dgm:t>
    </dgm:pt>
    <dgm:pt modelId="{A9DC216E-7C92-4958-8405-6CE8A9B078C0}">
      <dgm:prSet custT="1"/>
      <dgm:spPr/>
      <dgm:t>
        <a:bodyPr anchor="ctr" anchorCtr="1"/>
        <a:lstStyle/>
        <a:p>
          <a:pPr algn="ctr">
            <a:lnSpc>
              <a:spcPts val="3200"/>
            </a:lnSpc>
          </a:pPr>
          <a:r>
            <a:rPr lang="zh-TW" altLang="en-US" sz="3200" dirty="0" smtClean="0"/>
            <a:t>此</a:t>
          </a:r>
          <a:r>
            <a:rPr lang="zh-TW" altLang="en-US" sz="3200" dirty="0"/>
            <a:t>愚者之所大</a:t>
          </a:r>
          <a:r>
            <a:rPr lang="zh-TW" altLang="en-US" sz="3200" dirty="0" smtClean="0"/>
            <a:t>惑</a:t>
          </a:r>
          <a:endParaRPr lang="zh-TW" altLang="en-US" sz="3200" dirty="0"/>
        </a:p>
      </dgm:t>
    </dgm:pt>
    <dgm:pt modelId="{13A9C180-E5E5-42C5-BC7F-285A2DB5E2F9}" type="parTrans" cxnId="{C4DDB7C0-637E-4321-B55F-55FE2D3E0E2F}">
      <dgm:prSet/>
      <dgm:spPr/>
      <dgm:t>
        <a:bodyPr/>
        <a:lstStyle/>
        <a:p>
          <a:endParaRPr lang="zh-TW" altLang="en-US"/>
        </a:p>
      </dgm:t>
    </dgm:pt>
    <dgm:pt modelId="{3B226A23-9950-4556-A42C-E3A52D286713}" type="sibTrans" cxnId="{C4DDB7C0-637E-4321-B55F-55FE2D3E0E2F}">
      <dgm:prSet/>
      <dgm:spPr/>
      <dgm:t>
        <a:bodyPr/>
        <a:lstStyle/>
        <a:p>
          <a:endParaRPr lang="zh-TW" altLang="en-US"/>
        </a:p>
      </dgm:t>
    </dgm:pt>
    <dgm:pt modelId="{754ED206-43D7-49BA-97D5-0E727355EAE5}">
      <dgm:prSet custT="1"/>
      <dgm:spPr/>
      <dgm:t>
        <a:bodyPr anchor="ctr" anchorCtr="1"/>
        <a:lstStyle/>
        <a:p>
          <a:pPr algn="ctr">
            <a:lnSpc>
              <a:spcPts val="3200"/>
            </a:lnSpc>
          </a:pPr>
          <a:r>
            <a:rPr lang="zh-TW" altLang="en-US" sz="3200" dirty="0" smtClean="0"/>
            <a:t>而</a:t>
          </a:r>
          <a:r>
            <a:rPr lang="zh-TW" altLang="en-US" sz="3200" dirty="0"/>
            <a:t>聖人之所加慮</a:t>
          </a:r>
          <a:r>
            <a:rPr lang="zh-TW" altLang="en-US" sz="3200" dirty="0" smtClean="0"/>
            <a:t>也</a:t>
          </a:r>
          <a:endParaRPr lang="zh-TW" altLang="en-US" sz="3200" dirty="0"/>
        </a:p>
      </dgm:t>
    </dgm:pt>
    <dgm:pt modelId="{5FCEC219-D69A-462B-8051-E37934615264}" type="parTrans" cxnId="{D9319D58-B523-4F01-AE5B-4678BBE8F6C0}">
      <dgm:prSet/>
      <dgm:spPr/>
      <dgm:t>
        <a:bodyPr/>
        <a:lstStyle/>
        <a:p>
          <a:endParaRPr lang="zh-TW" altLang="en-US"/>
        </a:p>
      </dgm:t>
    </dgm:pt>
    <dgm:pt modelId="{33037B16-4652-4D57-84D4-A869C77C7195}" type="sibTrans" cxnId="{D9319D58-B523-4F01-AE5B-4678BBE8F6C0}">
      <dgm:prSet/>
      <dgm:spPr/>
      <dgm:t>
        <a:bodyPr/>
        <a:lstStyle/>
        <a:p>
          <a:endParaRPr lang="zh-TW" altLang="en-US"/>
        </a:p>
      </dgm:t>
    </dgm:pt>
    <dgm:pt modelId="{B6B41A24-8CDC-41EC-B48A-EC8887B9BB1D}" type="pres">
      <dgm:prSet presAssocID="{83E5903F-2EFE-4722-8557-A0FCD7D796C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D3E93F3-37D3-4A55-BE2A-F59DEAE8E5E0}" type="pres">
      <dgm:prSet presAssocID="{A6F3B818-5905-4D6D-B229-932CA720AE5D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304F463-E6C4-41BD-A638-81AD5BC07510}" type="pres">
      <dgm:prSet presAssocID="{A6F3B818-5905-4D6D-B229-932CA720AE5D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49D77E0-D6A0-4836-822A-2B9142D9B434}" type="pres">
      <dgm:prSet presAssocID="{170CD32E-8D96-428D-84AF-F65D0CFF12B0}" presName="parentText" presStyleLbl="node1" presStyleIdx="1" presStyleCnt="3" custLinFactNeighborY="-9100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6D54367-8F12-4C5F-9ED8-AF9976D31ECE}" type="pres">
      <dgm:prSet presAssocID="{170CD32E-8D96-428D-84AF-F65D0CFF12B0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F800CF9-18E8-4C5F-A0F6-F38896AEC6C9}" type="pres">
      <dgm:prSet presAssocID="{CD8574F9-5129-4860-83F5-AF7E9C9D5C11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865EEBDC-D289-45BD-A7CE-3CAFC1B66493}" type="presOf" srcId="{83E5903F-2EFE-4722-8557-A0FCD7D796CD}" destId="{B6B41A24-8CDC-41EC-B48A-EC8887B9BB1D}" srcOrd="0" destOrd="0" presId="urn:microsoft.com/office/officeart/2005/8/layout/vList2"/>
    <dgm:cxn modelId="{C4DDB7C0-637E-4321-B55F-55FE2D3E0E2F}" srcId="{170CD32E-8D96-428D-84AF-F65D0CFF12B0}" destId="{A9DC216E-7C92-4958-8405-6CE8A9B078C0}" srcOrd="0" destOrd="0" parTransId="{13A9C180-E5E5-42C5-BC7F-285A2DB5E2F9}" sibTransId="{3B226A23-9950-4556-A42C-E3A52D286713}"/>
    <dgm:cxn modelId="{E16AF397-DE80-4FE6-ADC2-610DD6CFFF28}" srcId="{83E5903F-2EFE-4722-8557-A0FCD7D796CD}" destId="{CD8574F9-5129-4860-83F5-AF7E9C9D5C11}" srcOrd="2" destOrd="0" parTransId="{B0D74707-3A73-4217-9710-FCDC57D9CBCD}" sibTransId="{3320415D-AAF1-43F5-B174-76A31DE2CC1C}"/>
    <dgm:cxn modelId="{2A1AD848-5A88-4987-AA66-938181234E8F}" srcId="{83E5903F-2EFE-4722-8557-A0FCD7D796CD}" destId="{170CD32E-8D96-428D-84AF-F65D0CFF12B0}" srcOrd="1" destOrd="0" parTransId="{5ADDE9ED-FDDB-4F5A-836D-AB19371AE244}" sibTransId="{3EBB63EB-A4D3-4CC2-8B79-1B4DF6C0C542}"/>
    <dgm:cxn modelId="{540D83A8-FC5C-47A6-BF25-FDC58239BA15}" srcId="{A6F3B818-5905-4D6D-B229-932CA720AE5D}" destId="{EA77656B-05A6-4A0C-BF85-0EDE95D7A3F3}" srcOrd="0" destOrd="0" parTransId="{26E19EB2-EE32-4210-9499-8798E082083D}" sibTransId="{A2775429-17BD-4A48-8C76-EE0E6B9061F2}"/>
    <dgm:cxn modelId="{EF5EEC2F-3363-4576-88D5-D920F4AAE735}" type="presOf" srcId="{A9DC216E-7C92-4958-8405-6CE8A9B078C0}" destId="{36D54367-8F12-4C5F-9ED8-AF9976D31ECE}" srcOrd="0" destOrd="0" presId="urn:microsoft.com/office/officeart/2005/8/layout/vList2"/>
    <dgm:cxn modelId="{9354E4C6-E4B5-4D96-8DEA-E7F84F5C3D27}" type="presOf" srcId="{CD8574F9-5129-4860-83F5-AF7E9C9D5C11}" destId="{5F800CF9-18E8-4C5F-A0F6-F38896AEC6C9}" srcOrd="0" destOrd="0" presId="urn:microsoft.com/office/officeart/2005/8/layout/vList2"/>
    <dgm:cxn modelId="{A0269E83-67D4-4248-9B1F-908CAEF220F1}" type="presOf" srcId="{EA77656B-05A6-4A0C-BF85-0EDE95D7A3F3}" destId="{F304F463-E6C4-41BD-A638-81AD5BC07510}" srcOrd="0" destOrd="0" presId="urn:microsoft.com/office/officeart/2005/8/layout/vList2"/>
    <dgm:cxn modelId="{EB3E7B5D-1F27-4018-9ED5-5CD44BDCBAFB}" type="presOf" srcId="{754ED206-43D7-49BA-97D5-0E727355EAE5}" destId="{36D54367-8F12-4C5F-9ED8-AF9976D31ECE}" srcOrd="0" destOrd="1" presId="urn:microsoft.com/office/officeart/2005/8/layout/vList2"/>
    <dgm:cxn modelId="{56B90BA3-3842-48E3-8117-19C75F7006BC}" type="presOf" srcId="{A6F3B818-5905-4D6D-B229-932CA720AE5D}" destId="{BD3E93F3-37D3-4A55-BE2A-F59DEAE8E5E0}" srcOrd="0" destOrd="0" presId="urn:microsoft.com/office/officeart/2005/8/layout/vList2"/>
    <dgm:cxn modelId="{D638E521-459E-47FF-A266-9166D1AA8625}" type="presOf" srcId="{170CD32E-8D96-428D-84AF-F65D0CFF12B0}" destId="{349D77E0-D6A0-4836-822A-2B9142D9B434}" srcOrd="0" destOrd="0" presId="urn:microsoft.com/office/officeart/2005/8/layout/vList2"/>
    <dgm:cxn modelId="{FECA5F6B-5110-4A15-AD00-689AAA66CD4F}" srcId="{83E5903F-2EFE-4722-8557-A0FCD7D796CD}" destId="{A6F3B818-5905-4D6D-B229-932CA720AE5D}" srcOrd="0" destOrd="0" parTransId="{A9EE5C70-26D2-47CF-8EDA-504F7221BAC1}" sibTransId="{7FAFD893-4AF4-4472-8240-0375AA919530}"/>
    <dgm:cxn modelId="{D9319D58-B523-4F01-AE5B-4678BBE8F6C0}" srcId="{170CD32E-8D96-428D-84AF-F65D0CFF12B0}" destId="{754ED206-43D7-49BA-97D5-0E727355EAE5}" srcOrd="1" destOrd="0" parTransId="{5FCEC219-D69A-462B-8051-E37934615264}" sibTransId="{33037B16-4652-4D57-84D4-A869C77C7195}"/>
    <dgm:cxn modelId="{9FC81D01-BA4D-43A2-9ACD-D9B37AC7E477}" type="presParOf" srcId="{B6B41A24-8CDC-41EC-B48A-EC8887B9BB1D}" destId="{BD3E93F3-37D3-4A55-BE2A-F59DEAE8E5E0}" srcOrd="0" destOrd="0" presId="urn:microsoft.com/office/officeart/2005/8/layout/vList2"/>
    <dgm:cxn modelId="{796615D5-67E0-42C8-8144-795FA9C3D719}" type="presParOf" srcId="{B6B41A24-8CDC-41EC-B48A-EC8887B9BB1D}" destId="{F304F463-E6C4-41BD-A638-81AD5BC07510}" srcOrd="1" destOrd="0" presId="urn:microsoft.com/office/officeart/2005/8/layout/vList2"/>
    <dgm:cxn modelId="{645ED93D-91AC-4EA1-B6D6-67E71F6DACCB}" type="presParOf" srcId="{B6B41A24-8CDC-41EC-B48A-EC8887B9BB1D}" destId="{349D77E0-D6A0-4836-822A-2B9142D9B434}" srcOrd="2" destOrd="0" presId="urn:microsoft.com/office/officeart/2005/8/layout/vList2"/>
    <dgm:cxn modelId="{0A2E1796-E188-436C-A4C1-19A8DAD6A592}" type="presParOf" srcId="{B6B41A24-8CDC-41EC-B48A-EC8887B9BB1D}" destId="{36D54367-8F12-4C5F-9ED8-AF9976D31ECE}" srcOrd="3" destOrd="0" presId="urn:microsoft.com/office/officeart/2005/8/layout/vList2"/>
    <dgm:cxn modelId="{168482FE-909A-45F0-90F3-A8D3C5EE4858}" type="presParOf" srcId="{B6B41A24-8CDC-41EC-B48A-EC8887B9BB1D}" destId="{5F800CF9-18E8-4C5F-A0F6-F38896AEC6C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577ED2-D824-404C-BB49-D150BC04EE6D}" type="doc">
      <dgm:prSet loTypeId="urn:microsoft.com/office/officeart/2005/8/layout/hierarchy3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5E5F53DA-26FF-4136-A588-5A2A3A3A9150}">
      <dgm:prSet phldrT="[文字]" custT="1"/>
      <dgm:spPr/>
      <dgm:t>
        <a:bodyPr/>
        <a:lstStyle/>
        <a:p>
          <a:pPr rtl="0"/>
          <a:r>
            <a:rPr lang="zh-TW" altLang="en-US" sz="3600" b="0" i="0" u="none" strike="noStrike" dirty="0" smtClean="0">
              <a:effectLst/>
              <a:latin typeface="Century Gothic" panose="020B0502020202020204" pitchFamily="34" charset="0"/>
            </a:rPr>
            <a:t>未有功而知其賢者</a:t>
          </a:r>
          <a:endParaRPr lang="zh-TW" altLang="en-US" sz="3600" dirty="0"/>
        </a:p>
      </dgm:t>
    </dgm:pt>
    <dgm:pt modelId="{8128C9B3-769D-436F-A736-4E7727FE504C}" type="parTrans" cxnId="{BEB54B9C-0610-47D5-8547-90C38DC3F347}">
      <dgm:prSet/>
      <dgm:spPr/>
      <dgm:t>
        <a:bodyPr/>
        <a:lstStyle/>
        <a:p>
          <a:endParaRPr lang="zh-TW" altLang="en-US"/>
        </a:p>
      </dgm:t>
    </dgm:pt>
    <dgm:pt modelId="{8F194BD7-772D-4E8F-8FA9-A2CADC67D082}" type="sibTrans" cxnId="{BEB54B9C-0610-47D5-8547-90C38DC3F347}">
      <dgm:prSet/>
      <dgm:spPr/>
      <dgm:t>
        <a:bodyPr/>
        <a:lstStyle/>
        <a:p>
          <a:endParaRPr lang="zh-TW" altLang="en-US"/>
        </a:p>
      </dgm:t>
    </dgm:pt>
    <dgm:pt modelId="{D32D3453-CE86-4F8A-BDE4-412EAEDDB273}">
      <dgm:prSet phldrT="[文字]" custT="1"/>
      <dgm:spPr/>
      <dgm:t>
        <a:bodyPr/>
        <a:lstStyle/>
        <a:p>
          <a:pPr rtl="0"/>
          <a:r>
            <a:rPr lang="zh-TW" altLang="en-US" sz="3200" b="0" i="0" u="none" strike="noStrike" smtClean="0">
              <a:effectLst/>
              <a:latin typeface="Century Gothic" panose="020B0502020202020204" pitchFamily="34" charset="0"/>
            </a:rPr>
            <a:t>唯堯之知舜也</a:t>
          </a:r>
          <a:endParaRPr lang="zh-TW" altLang="en-US" sz="3200" dirty="0"/>
        </a:p>
      </dgm:t>
    </dgm:pt>
    <dgm:pt modelId="{15A21E11-4F7C-4D3A-9DE3-99BE5CA20F98}" type="parTrans" cxnId="{807D352F-CC1A-49EA-BEF6-9D68F86AB055}">
      <dgm:prSet/>
      <dgm:spPr/>
      <dgm:t>
        <a:bodyPr/>
        <a:lstStyle/>
        <a:p>
          <a:endParaRPr lang="zh-TW" altLang="en-US"/>
        </a:p>
      </dgm:t>
    </dgm:pt>
    <dgm:pt modelId="{09C6B76A-5462-4E94-87A2-CA05CCFAFECE}" type="sibTrans" cxnId="{807D352F-CC1A-49EA-BEF6-9D68F86AB055}">
      <dgm:prSet/>
      <dgm:spPr/>
      <dgm:t>
        <a:bodyPr/>
        <a:lstStyle/>
        <a:p>
          <a:endParaRPr lang="zh-TW" altLang="en-US"/>
        </a:p>
      </dgm:t>
    </dgm:pt>
    <dgm:pt modelId="{9AF3ADD9-E7D9-4C40-A077-82DD0FB1C1D2}">
      <dgm:prSet phldrT="[文字]" custT="1"/>
      <dgm:spPr/>
      <dgm:t>
        <a:bodyPr/>
        <a:lstStyle/>
        <a:p>
          <a:pPr rtl="0"/>
          <a:r>
            <a:rPr lang="zh-TW" altLang="en-US" sz="3600" b="0" i="0" u="none" strike="noStrike" smtClean="0">
              <a:effectLst/>
              <a:latin typeface="Century Gothic" panose="020B0502020202020204" pitchFamily="34" charset="0"/>
            </a:rPr>
            <a:t>功成事立而知其賢者</a:t>
          </a:r>
          <a:endParaRPr lang="zh-TW" altLang="en-US" sz="3600" dirty="0"/>
        </a:p>
      </dgm:t>
    </dgm:pt>
    <dgm:pt modelId="{ABD8B5D9-A875-4703-94BB-CE0081685A64}" type="parTrans" cxnId="{5B2E19E7-2909-4730-8492-5389CB57FFA1}">
      <dgm:prSet/>
      <dgm:spPr/>
      <dgm:t>
        <a:bodyPr/>
        <a:lstStyle/>
        <a:p>
          <a:endParaRPr lang="zh-TW" altLang="en-US"/>
        </a:p>
      </dgm:t>
    </dgm:pt>
    <dgm:pt modelId="{58A98276-34FC-4A78-8297-8582CF1F7005}" type="sibTrans" cxnId="{5B2E19E7-2909-4730-8492-5389CB57FFA1}">
      <dgm:prSet/>
      <dgm:spPr/>
      <dgm:t>
        <a:bodyPr/>
        <a:lstStyle/>
        <a:p>
          <a:endParaRPr lang="zh-TW" altLang="en-US"/>
        </a:p>
      </dgm:t>
    </dgm:pt>
    <dgm:pt modelId="{E5E619DE-DFD4-45D1-B9D2-04C33172ED2B}">
      <dgm:prSet phldrT="[文字]" custT="1"/>
      <dgm:spPr/>
      <dgm:t>
        <a:bodyPr/>
        <a:lstStyle/>
        <a:p>
          <a:pPr rtl="0"/>
          <a:r>
            <a:rPr lang="zh-TW" altLang="en-US" sz="3200" b="0" i="0" u="none" strike="noStrike" smtClean="0">
              <a:effectLst/>
              <a:latin typeface="Century Gothic" panose="020B0502020202020204" pitchFamily="34" charset="0"/>
            </a:rPr>
            <a:t>市人之知舜也</a:t>
          </a:r>
          <a:endParaRPr lang="zh-TW" altLang="en-US" sz="3200" dirty="0"/>
        </a:p>
      </dgm:t>
    </dgm:pt>
    <dgm:pt modelId="{B17468CB-7B08-4D42-9E77-740D0A686D72}" type="parTrans" cxnId="{C6451145-E375-4724-B973-DC5FC61E9267}">
      <dgm:prSet/>
      <dgm:spPr/>
      <dgm:t>
        <a:bodyPr/>
        <a:lstStyle/>
        <a:p>
          <a:endParaRPr lang="zh-TW" altLang="en-US"/>
        </a:p>
      </dgm:t>
    </dgm:pt>
    <dgm:pt modelId="{FAD4D32B-D230-4CF4-B543-C023ECA50A1C}" type="sibTrans" cxnId="{C6451145-E375-4724-B973-DC5FC61E9267}">
      <dgm:prSet/>
      <dgm:spPr/>
      <dgm:t>
        <a:bodyPr/>
        <a:lstStyle/>
        <a:p>
          <a:endParaRPr lang="zh-TW" altLang="en-US"/>
        </a:p>
      </dgm:t>
    </dgm:pt>
    <dgm:pt modelId="{FE6AC639-779B-417D-8E58-2E813B421677}" type="pres">
      <dgm:prSet presAssocID="{EE577ED2-D824-404C-BB49-D150BC04EE6D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7F021D53-1B78-4AA1-AAA8-327CEBD48E13}" type="pres">
      <dgm:prSet presAssocID="{5E5F53DA-26FF-4136-A588-5A2A3A3A9150}" presName="root" presStyleCnt="0"/>
      <dgm:spPr/>
    </dgm:pt>
    <dgm:pt modelId="{4E61B1BE-31A4-44B8-AAA2-DB32B4FC63C6}" type="pres">
      <dgm:prSet presAssocID="{5E5F53DA-26FF-4136-A588-5A2A3A3A9150}" presName="rootComposite" presStyleCnt="0"/>
      <dgm:spPr/>
    </dgm:pt>
    <dgm:pt modelId="{1AAE804B-8986-4FD3-911E-4ACD044DAB93}" type="pres">
      <dgm:prSet presAssocID="{5E5F53DA-26FF-4136-A588-5A2A3A3A9150}" presName="rootText" presStyleLbl="node1" presStyleIdx="0" presStyleCnt="2"/>
      <dgm:spPr/>
      <dgm:t>
        <a:bodyPr/>
        <a:lstStyle/>
        <a:p>
          <a:endParaRPr lang="zh-TW" altLang="en-US"/>
        </a:p>
      </dgm:t>
    </dgm:pt>
    <dgm:pt modelId="{B12BDBB0-7C6A-4727-A227-1A95F3CC147E}" type="pres">
      <dgm:prSet presAssocID="{5E5F53DA-26FF-4136-A588-5A2A3A3A9150}" presName="rootConnector" presStyleLbl="node1" presStyleIdx="0" presStyleCnt="2"/>
      <dgm:spPr/>
      <dgm:t>
        <a:bodyPr/>
        <a:lstStyle/>
        <a:p>
          <a:endParaRPr lang="zh-TW" altLang="en-US"/>
        </a:p>
      </dgm:t>
    </dgm:pt>
    <dgm:pt modelId="{5670D6A7-73D0-4B2B-AA2E-49CF2455D7B9}" type="pres">
      <dgm:prSet presAssocID="{5E5F53DA-26FF-4136-A588-5A2A3A3A9150}" presName="childShape" presStyleCnt="0"/>
      <dgm:spPr/>
    </dgm:pt>
    <dgm:pt modelId="{309701CA-2879-4DEC-8B92-32B86BAE8E22}" type="pres">
      <dgm:prSet presAssocID="{15A21E11-4F7C-4D3A-9DE3-99BE5CA20F98}" presName="Name13" presStyleLbl="parChTrans1D2" presStyleIdx="0" presStyleCnt="2"/>
      <dgm:spPr/>
      <dgm:t>
        <a:bodyPr/>
        <a:lstStyle/>
        <a:p>
          <a:endParaRPr lang="zh-TW" altLang="en-US"/>
        </a:p>
      </dgm:t>
    </dgm:pt>
    <dgm:pt modelId="{D01C0995-20B9-4F9A-AFB7-FFADDEC7A639}" type="pres">
      <dgm:prSet presAssocID="{D32D3453-CE86-4F8A-BDE4-412EAEDDB273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02DA0D4-A7F2-4BC3-91B2-778709EBDA18}" type="pres">
      <dgm:prSet presAssocID="{9AF3ADD9-E7D9-4C40-A077-82DD0FB1C1D2}" presName="root" presStyleCnt="0"/>
      <dgm:spPr/>
    </dgm:pt>
    <dgm:pt modelId="{E5054228-6CA3-48E5-9FA1-D117B5597441}" type="pres">
      <dgm:prSet presAssocID="{9AF3ADD9-E7D9-4C40-A077-82DD0FB1C1D2}" presName="rootComposite" presStyleCnt="0"/>
      <dgm:spPr/>
    </dgm:pt>
    <dgm:pt modelId="{F217FCBA-4CF5-493E-9D62-ACE7A2A82761}" type="pres">
      <dgm:prSet presAssocID="{9AF3ADD9-E7D9-4C40-A077-82DD0FB1C1D2}" presName="rootText" presStyleLbl="node1" presStyleIdx="1" presStyleCnt="2"/>
      <dgm:spPr/>
      <dgm:t>
        <a:bodyPr/>
        <a:lstStyle/>
        <a:p>
          <a:endParaRPr lang="zh-TW" altLang="en-US"/>
        </a:p>
      </dgm:t>
    </dgm:pt>
    <dgm:pt modelId="{A5C998CE-9930-4134-AE0C-D67DDB43C6B8}" type="pres">
      <dgm:prSet presAssocID="{9AF3ADD9-E7D9-4C40-A077-82DD0FB1C1D2}" presName="rootConnector" presStyleLbl="node1" presStyleIdx="1" presStyleCnt="2"/>
      <dgm:spPr/>
      <dgm:t>
        <a:bodyPr/>
        <a:lstStyle/>
        <a:p>
          <a:endParaRPr lang="zh-TW" altLang="en-US"/>
        </a:p>
      </dgm:t>
    </dgm:pt>
    <dgm:pt modelId="{B1C61896-65FD-472E-8B13-CEFBF7D9F4F3}" type="pres">
      <dgm:prSet presAssocID="{9AF3ADD9-E7D9-4C40-A077-82DD0FB1C1D2}" presName="childShape" presStyleCnt="0"/>
      <dgm:spPr/>
    </dgm:pt>
    <dgm:pt modelId="{2A2252D0-A49B-4CC4-8305-51007764983A}" type="pres">
      <dgm:prSet presAssocID="{B17468CB-7B08-4D42-9E77-740D0A686D72}" presName="Name13" presStyleLbl="parChTrans1D2" presStyleIdx="1" presStyleCnt="2"/>
      <dgm:spPr/>
      <dgm:t>
        <a:bodyPr/>
        <a:lstStyle/>
        <a:p>
          <a:endParaRPr lang="zh-TW" altLang="en-US"/>
        </a:p>
      </dgm:t>
    </dgm:pt>
    <dgm:pt modelId="{136CA06D-EF37-49D6-996F-C60BBEA56049}" type="pres">
      <dgm:prSet presAssocID="{E5E619DE-DFD4-45D1-B9D2-04C33172ED2B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205647E3-A5DB-4B85-BD3C-127802DDB3B4}" type="presOf" srcId="{EE577ED2-D824-404C-BB49-D150BC04EE6D}" destId="{FE6AC639-779B-417D-8E58-2E813B421677}" srcOrd="0" destOrd="0" presId="urn:microsoft.com/office/officeart/2005/8/layout/hierarchy3"/>
    <dgm:cxn modelId="{4F6967D7-5266-4E37-A016-37946F88BFBC}" type="presOf" srcId="{15A21E11-4F7C-4D3A-9DE3-99BE5CA20F98}" destId="{309701CA-2879-4DEC-8B92-32B86BAE8E22}" srcOrd="0" destOrd="0" presId="urn:microsoft.com/office/officeart/2005/8/layout/hierarchy3"/>
    <dgm:cxn modelId="{86A3EF5E-6737-4FE5-BC44-F1845A326A46}" type="presOf" srcId="{9AF3ADD9-E7D9-4C40-A077-82DD0FB1C1D2}" destId="{F217FCBA-4CF5-493E-9D62-ACE7A2A82761}" srcOrd="0" destOrd="0" presId="urn:microsoft.com/office/officeart/2005/8/layout/hierarchy3"/>
    <dgm:cxn modelId="{7E23CC2D-15DB-41FE-B62B-F32DE75254C7}" type="presOf" srcId="{5E5F53DA-26FF-4136-A588-5A2A3A3A9150}" destId="{B12BDBB0-7C6A-4727-A227-1A95F3CC147E}" srcOrd="1" destOrd="0" presId="urn:microsoft.com/office/officeart/2005/8/layout/hierarchy3"/>
    <dgm:cxn modelId="{C6451145-E375-4724-B973-DC5FC61E9267}" srcId="{9AF3ADD9-E7D9-4C40-A077-82DD0FB1C1D2}" destId="{E5E619DE-DFD4-45D1-B9D2-04C33172ED2B}" srcOrd="0" destOrd="0" parTransId="{B17468CB-7B08-4D42-9E77-740D0A686D72}" sibTransId="{FAD4D32B-D230-4CF4-B543-C023ECA50A1C}"/>
    <dgm:cxn modelId="{807D352F-CC1A-49EA-BEF6-9D68F86AB055}" srcId="{5E5F53DA-26FF-4136-A588-5A2A3A3A9150}" destId="{D32D3453-CE86-4F8A-BDE4-412EAEDDB273}" srcOrd="0" destOrd="0" parTransId="{15A21E11-4F7C-4D3A-9DE3-99BE5CA20F98}" sibTransId="{09C6B76A-5462-4E94-87A2-CA05CCFAFECE}"/>
    <dgm:cxn modelId="{1B3CEE57-753C-4E5E-8F21-A21B10BE2CDE}" type="presOf" srcId="{5E5F53DA-26FF-4136-A588-5A2A3A3A9150}" destId="{1AAE804B-8986-4FD3-911E-4ACD044DAB93}" srcOrd="0" destOrd="0" presId="urn:microsoft.com/office/officeart/2005/8/layout/hierarchy3"/>
    <dgm:cxn modelId="{999FDF43-FCB1-45FF-AB25-8061CD69CF08}" type="presOf" srcId="{9AF3ADD9-E7D9-4C40-A077-82DD0FB1C1D2}" destId="{A5C998CE-9930-4134-AE0C-D67DDB43C6B8}" srcOrd="1" destOrd="0" presId="urn:microsoft.com/office/officeart/2005/8/layout/hierarchy3"/>
    <dgm:cxn modelId="{5B2E19E7-2909-4730-8492-5389CB57FFA1}" srcId="{EE577ED2-D824-404C-BB49-D150BC04EE6D}" destId="{9AF3ADD9-E7D9-4C40-A077-82DD0FB1C1D2}" srcOrd="1" destOrd="0" parTransId="{ABD8B5D9-A875-4703-94BB-CE0081685A64}" sibTransId="{58A98276-34FC-4A78-8297-8582CF1F7005}"/>
    <dgm:cxn modelId="{BEB54B9C-0610-47D5-8547-90C38DC3F347}" srcId="{EE577ED2-D824-404C-BB49-D150BC04EE6D}" destId="{5E5F53DA-26FF-4136-A588-5A2A3A3A9150}" srcOrd="0" destOrd="0" parTransId="{8128C9B3-769D-436F-A736-4E7727FE504C}" sibTransId="{8F194BD7-772D-4E8F-8FA9-A2CADC67D082}"/>
    <dgm:cxn modelId="{E6E9564F-21E0-4576-B3CE-5A0A545CB32A}" type="presOf" srcId="{D32D3453-CE86-4F8A-BDE4-412EAEDDB273}" destId="{D01C0995-20B9-4F9A-AFB7-FFADDEC7A639}" srcOrd="0" destOrd="0" presId="urn:microsoft.com/office/officeart/2005/8/layout/hierarchy3"/>
    <dgm:cxn modelId="{559C6578-8024-422E-AF7C-9A216DF9E656}" type="presOf" srcId="{E5E619DE-DFD4-45D1-B9D2-04C33172ED2B}" destId="{136CA06D-EF37-49D6-996F-C60BBEA56049}" srcOrd="0" destOrd="0" presId="urn:microsoft.com/office/officeart/2005/8/layout/hierarchy3"/>
    <dgm:cxn modelId="{64F2E2BF-4003-41DC-98E1-971F30E59625}" type="presOf" srcId="{B17468CB-7B08-4D42-9E77-740D0A686D72}" destId="{2A2252D0-A49B-4CC4-8305-51007764983A}" srcOrd="0" destOrd="0" presId="urn:microsoft.com/office/officeart/2005/8/layout/hierarchy3"/>
    <dgm:cxn modelId="{0434C0D3-1138-41B9-BE51-215C1BFD5FF3}" type="presParOf" srcId="{FE6AC639-779B-417D-8E58-2E813B421677}" destId="{7F021D53-1B78-4AA1-AAA8-327CEBD48E13}" srcOrd="0" destOrd="0" presId="urn:microsoft.com/office/officeart/2005/8/layout/hierarchy3"/>
    <dgm:cxn modelId="{F4F676C6-B40D-483F-BC46-F294504B2FEF}" type="presParOf" srcId="{7F021D53-1B78-4AA1-AAA8-327CEBD48E13}" destId="{4E61B1BE-31A4-44B8-AAA2-DB32B4FC63C6}" srcOrd="0" destOrd="0" presId="urn:microsoft.com/office/officeart/2005/8/layout/hierarchy3"/>
    <dgm:cxn modelId="{31FC7539-536E-4C41-85D3-6A7BC30E0D47}" type="presParOf" srcId="{4E61B1BE-31A4-44B8-AAA2-DB32B4FC63C6}" destId="{1AAE804B-8986-4FD3-911E-4ACD044DAB93}" srcOrd="0" destOrd="0" presId="urn:microsoft.com/office/officeart/2005/8/layout/hierarchy3"/>
    <dgm:cxn modelId="{5737DD1D-5DFB-47FE-A0C1-C4480EF6463E}" type="presParOf" srcId="{4E61B1BE-31A4-44B8-AAA2-DB32B4FC63C6}" destId="{B12BDBB0-7C6A-4727-A227-1A95F3CC147E}" srcOrd="1" destOrd="0" presId="urn:microsoft.com/office/officeart/2005/8/layout/hierarchy3"/>
    <dgm:cxn modelId="{5B88E4F9-3091-42A7-ADC6-30EB482D38C9}" type="presParOf" srcId="{7F021D53-1B78-4AA1-AAA8-327CEBD48E13}" destId="{5670D6A7-73D0-4B2B-AA2E-49CF2455D7B9}" srcOrd="1" destOrd="0" presId="urn:microsoft.com/office/officeart/2005/8/layout/hierarchy3"/>
    <dgm:cxn modelId="{BE99F8FA-1679-4C17-9D76-7497AD917A52}" type="presParOf" srcId="{5670D6A7-73D0-4B2B-AA2E-49CF2455D7B9}" destId="{309701CA-2879-4DEC-8B92-32B86BAE8E22}" srcOrd="0" destOrd="0" presId="urn:microsoft.com/office/officeart/2005/8/layout/hierarchy3"/>
    <dgm:cxn modelId="{A35CBDED-4EDF-4BF2-83AE-06F38F6ED694}" type="presParOf" srcId="{5670D6A7-73D0-4B2B-AA2E-49CF2455D7B9}" destId="{D01C0995-20B9-4F9A-AFB7-FFADDEC7A639}" srcOrd="1" destOrd="0" presId="urn:microsoft.com/office/officeart/2005/8/layout/hierarchy3"/>
    <dgm:cxn modelId="{F83C2DED-A1B0-459C-8DAF-64B843444634}" type="presParOf" srcId="{FE6AC639-779B-417D-8E58-2E813B421677}" destId="{A02DA0D4-A7F2-4BC3-91B2-778709EBDA18}" srcOrd="1" destOrd="0" presId="urn:microsoft.com/office/officeart/2005/8/layout/hierarchy3"/>
    <dgm:cxn modelId="{7842933F-5497-4AB2-9620-9AB7FCDC0323}" type="presParOf" srcId="{A02DA0D4-A7F2-4BC3-91B2-778709EBDA18}" destId="{E5054228-6CA3-48E5-9FA1-D117B5597441}" srcOrd="0" destOrd="0" presId="urn:microsoft.com/office/officeart/2005/8/layout/hierarchy3"/>
    <dgm:cxn modelId="{074AE797-586F-4612-8E63-BB1E919AF61D}" type="presParOf" srcId="{E5054228-6CA3-48E5-9FA1-D117B5597441}" destId="{F217FCBA-4CF5-493E-9D62-ACE7A2A82761}" srcOrd="0" destOrd="0" presId="urn:microsoft.com/office/officeart/2005/8/layout/hierarchy3"/>
    <dgm:cxn modelId="{5D74523A-6E64-42E4-AAD5-D63CFD4CAB25}" type="presParOf" srcId="{E5054228-6CA3-48E5-9FA1-D117B5597441}" destId="{A5C998CE-9930-4134-AE0C-D67DDB43C6B8}" srcOrd="1" destOrd="0" presId="urn:microsoft.com/office/officeart/2005/8/layout/hierarchy3"/>
    <dgm:cxn modelId="{EED172FB-8C77-45E6-BF1F-65EBF8E40933}" type="presParOf" srcId="{A02DA0D4-A7F2-4BC3-91B2-778709EBDA18}" destId="{B1C61896-65FD-472E-8B13-CEFBF7D9F4F3}" srcOrd="1" destOrd="0" presId="urn:microsoft.com/office/officeart/2005/8/layout/hierarchy3"/>
    <dgm:cxn modelId="{0CF66570-21E6-491C-B0BD-04AC0539E04A}" type="presParOf" srcId="{B1C61896-65FD-472E-8B13-CEFBF7D9F4F3}" destId="{2A2252D0-A49B-4CC4-8305-51007764983A}" srcOrd="0" destOrd="0" presId="urn:microsoft.com/office/officeart/2005/8/layout/hierarchy3"/>
    <dgm:cxn modelId="{B06F6CFA-5E8D-4D2D-A6A4-770A9F8C7433}" type="presParOf" srcId="{B1C61896-65FD-472E-8B13-CEFBF7D9F4F3}" destId="{136CA06D-EF37-49D6-996F-C60BBEA56049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577ED2-D824-404C-BB49-D150BC04EE6D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6405E934-4ECA-46A2-BD46-1B05919B0509}">
      <dgm:prSet custT="1"/>
      <dgm:spPr/>
      <dgm:t>
        <a:bodyPr/>
        <a:lstStyle/>
        <a:p>
          <a:pPr algn="ctr" rtl="0">
            <a:lnSpc>
              <a:spcPts val="4800"/>
            </a:lnSpc>
            <a:spcAft>
              <a:spcPts val="0"/>
            </a:spcAft>
          </a:pPr>
          <a:r>
            <a:rPr lang="zh-TW" altLang="zh-TW" sz="3600" b="0" i="0" u="none" strike="noStrike" dirty="0" smtClean="0">
              <a:effectLst/>
              <a:latin typeface="Century Gothic" panose="020B0502020202020204" pitchFamily="34" charset="0"/>
            </a:rPr>
            <a:t>夫物之相類者，世主之所亂惑也；</a:t>
          </a:r>
          <a:endParaRPr lang="en-US" altLang="zh-TW" sz="3600" b="0" i="0" u="none" strike="noStrike" dirty="0" smtClean="0">
            <a:effectLst/>
            <a:latin typeface="Century Gothic" panose="020B0502020202020204" pitchFamily="34" charset="0"/>
          </a:endParaRPr>
        </a:p>
        <a:p>
          <a:pPr algn="ctr" rtl="0">
            <a:lnSpc>
              <a:spcPts val="4800"/>
            </a:lnSpc>
            <a:spcAft>
              <a:spcPts val="0"/>
            </a:spcAft>
          </a:pPr>
          <a:r>
            <a:rPr lang="zh-TW" altLang="zh-TW" sz="3600" b="0" i="0" u="none" strike="noStrike" dirty="0" smtClean="0">
              <a:effectLst/>
              <a:latin typeface="Century Gothic" panose="020B0502020202020204" pitchFamily="34" charset="0"/>
            </a:rPr>
            <a:t>嫌疑肖象者，眾人之所眩耀也。</a:t>
          </a:r>
          <a:endParaRPr lang="zh-TW" altLang="zh-TW" sz="3600" b="0" i="0" u="none" strike="noStrike" dirty="0" smtClean="0">
            <a:effectLst/>
            <a:latin typeface="Arial" panose="020B0604020202020204" pitchFamily="34" charset="0"/>
          </a:endParaRPr>
        </a:p>
      </dgm:t>
    </dgm:pt>
    <dgm:pt modelId="{99EB2F9F-A033-4B4C-92D2-377D2A3B4FC7}" type="parTrans" cxnId="{EE875948-5626-4933-9498-CE05D5C83277}">
      <dgm:prSet/>
      <dgm:spPr/>
      <dgm:t>
        <a:bodyPr/>
        <a:lstStyle/>
        <a:p>
          <a:pPr algn="ctr"/>
          <a:endParaRPr lang="zh-TW" altLang="en-US"/>
        </a:p>
      </dgm:t>
    </dgm:pt>
    <dgm:pt modelId="{E4AD6CE0-9767-448E-A406-540A96B2E7A7}" type="sibTrans" cxnId="{EE875948-5626-4933-9498-CE05D5C83277}">
      <dgm:prSet/>
      <dgm:spPr/>
      <dgm:t>
        <a:bodyPr/>
        <a:lstStyle/>
        <a:p>
          <a:pPr algn="ctr"/>
          <a:endParaRPr lang="zh-TW" altLang="en-US"/>
        </a:p>
      </dgm:t>
    </dgm:pt>
    <dgm:pt modelId="{80894F0A-39E2-4775-9222-B974781FAAFE}">
      <dgm:prSet custT="1"/>
      <dgm:spPr/>
      <dgm:t>
        <a:bodyPr/>
        <a:lstStyle/>
        <a:p>
          <a:pPr algn="ctr" rtl="0"/>
          <a:r>
            <a:rPr lang="zh-TW" altLang="zh-TW" sz="3200" b="0" i="0" u="none" strike="noStrike" smtClean="0">
              <a:effectLst/>
              <a:latin typeface="Century Gothic" panose="020B0502020202020204" pitchFamily="34" charset="0"/>
            </a:rPr>
            <a:t>故狠者類知而非知也</a:t>
          </a:r>
          <a:endParaRPr lang="zh-TW" altLang="zh-TW" sz="3200" b="0" i="0" u="none" strike="noStrike" dirty="0" smtClean="0">
            <a:effectLst/>
            <a:latin typeface="Arial" panose="020B0604020202020204" pitchFamily="34" charset="0"/>
          </a:endParaRPr>
        </a:p>
      </dgm:t>
    </dgm:pt>
    <dgm:pt modelId="{3D00B3F5-9BC8-438B-9F2F-06D2EC19DE3F}" type="parTrans" cxnId="{A7EB04B7-1C8A-40D4-A25A-79B08E6CCB9F}">
      <dgm:prSet/>
      <dgm:spPr/>
      <dgm:t>
        <a:bodyPr/>
        <a:lstStyle/>
        <a:p>
          <a:pPr algn="ctr"/>
          <a:endParaRPr lang="zh-TW" altLang="en-US"/>
        </a:p>
      </dgm:t>
    </dgm:pt>
    <dgm:pt modelId="{CA328766-1E89-4727-BCA8-77B9B3F9ECDE}" type="sibTrans" cxnId="{A7EB04B7-1C8A-40D4-A25A-79B08E6CCB9F}">
      <dgm:prSet/>
      <dgm:spPr/>
      <dgm:t>
        <a:bodyPr/>
        <a:lstStyle/>
        <a:p>
          <a:pPr algn="ctr"/>
          <a:endParaRPr lang="zh-TW" altLang="en-US"/>
        </a:p>
      </dgm:t>
    </dgm:pt>
    <dgm:pt modelId="{FEF38C80-C680-4706-AA7C-FB612BBA0CEB}">
      <dgm:prSet custT="1"/>
      <dgm:spPr/>
      <dgm:t>
        <a:bodyPr/>
        <a:lstStyle/>
        <a:p>
          <a:pPr algn="ctr" rtl="0"/>
          <a:r>
            <a:rPr lang="zh-TW" altLang="zh-TW" sz="3600" b="0" i="0" u="none" strike="noStrike" smtClean="0">
              <a:effectLst/>
              <a:latin typeface="Century Gothic" panose="020B0502020202020204" pitchFamily="34" charset="0"/>
            </a:rPr>
            <a:t>使人之相去也，若玉之與石也，葵之與莧也，</a:t>
          </a:r>
          <a:endParaRPr lang="zh-TW" altLang="zh-TW" sz="3600" b="0" i="0" u="none" strike="noStrike" dirty="0" smtClean="0">
            <a:effectLst/>
            <a:latin typeface="Arial" panose="020B0604020202020204" pitchFamily="34" charset="0"/>
          </a:endParaRPr>
        </a:p>
      </dgm:t>
    </dgm:pt>
    <dgm:pt modelId="{B611F987-463A-4A2D-B9BA-8E0408D285E7}" type="parTrans" cxnId="{0A859921-BCFE-4830-BE0A-D3807C2BD6E0}">
      <dgm:prSet/>
      <dgm:spPr/>
      <dgm:t>
        <a:bodyPr/>
        <a:lstStyle/>
        <a:p>
          <a:pPr algn="ctr"/>
          <a:endParaRPr lang="zh-TW" altLang="en-US"/>
        </a:p>
      </dgm:t>
    </dgm:pt>
    <dgm:pt modelId="{DEECA27A-5FBC-4E07-A2DE-CFEB8037DAAC}" type="sibTrans" cxnId="{0A859921-BCFE-4830-BE0A-D3807C2BD6E0}">
      <dgm:prSet/>
      <dgm:spPr/>
      <dgm:t>
        <a:bodyPr/>
        <a:lstStyle/>
        <a:p>
          <a:pPr algn="ctr"/>
          <a:endParaRPr lang="zh-TW" altLang="en-US"/>
        </a:p>
      </dgm:t>
    </dgm:pt>
    <dgm:pt modelId="{72E70109-BD7E-4FE8-A8FF-BE0D0083D5D8}">
      <dgm:prSet custT="1"/>
      <dgm:spPr/>
      <dgm:t>
        <a:bodyPr/>
        <a:lstStyle/>
        <a:p>
          <a:pPr algn="ctr" rtl="0"/>
          <a:r>
            <a:rPr lang="zh-TW" altLang="zh-TW" sz="3200" b="0" i="0" u="none" strike="noStrike" dirty="0" smtClean="0">
              <a:effectLst/>
              <a:latin typeface="Century Gothic" panose="020B0502020202020204" pitchFamily="34" charset="0"/>
            </a:rPr>
            <a:t>愚者類仁而非仁也</a:t>
          </a:r>
          <a:endParaRPr lang="zh-TW" altLang="zh-TW" sz="3200" b="0" i="0" u="none" strike="noStrike" dirty="0" smtClean="0">
            <a:effectLst/>
            <a:latin typeface="Arial" panose="020B0604020202020204" pitchFamily="34" charset="0"/>
          </a:endParaRPr>
        </a:p>
      </dgm:t>
    </dgm:pt>
    <dgm:pt modelId="{7E67A3AA-4A25-489E-8B9F-45C852D56006}" type="parTrans" cxnId="{E2B9181F-185F-48B8-9FEE-A439A047A087}">
      <dgm:prSet/>
      <dgm:spPr/>
      <dgm:t>
        <a:bodyPr/>
        <a:lstStyle/>
        <a:p>
          <a:pPr algn="ctr"/>
          <a:endParaRPr lang="zh-TW" altLang="en-US"/>
        </a:p>
      </dgm:t>
    </dgm:pt>
    <dgm:pt modelId="{41A1E32E-388D-4751-B03A-D4003069D09B}" type="sibTrans" cxnId="{E2B9181F-185F-48B8-9FEE-A439A047A087}">
      <dgm:prSet/>
      <dgm:spPr/>
      <dgm:t>
        <a:bodyPr/>
        <a:lstStyle/>
        <a:p>
          <a:pPr algn="ctr"/>
          <a:endParaRPr lang="zh-TW" altLang="en-US"/>
        </a:p>
      </dgm:t>
    </dgm:pt>
    <dgm:pt modelId="{CC53B301-55A3-4906-A4E9-61ABFEAE8527}">
      <dgm:prSet custT="1"/>
      <dgm:spPr/>
      <dgm:t>
        <a:bodyPr/>
        <a:lstStyle/>
        <a:p>
          <a:pPr algn="ctr" rtl="0"/>
          <a:r>
            <a:rPr lang="zh-TW" altLang="zh-TW" sz="3200" b="0" i="0" u="none" strike="noStrike" smtClean="0">
              <a:effectLst/>
              <a:latin typeface="Century Gothic" panose="020B0502020202020204" pitchFamily="34" charset="0"/>
            </a:rPr>
            <a:t>戇者類勇而非勇也</a:t>
          </a:r>
          <a:endParaRPr lang="zh-TW" altLang="zh-TW" sz="3200" b="0" i="0" u="none" strike="noStrike" dirty="0" smtClean="0">
            <a:effectLst/>
            <a:latin typeface="Arial" panose="020B0604020202020204" pitchFamily="34" charset="0"/>
          </a:endParaRPr>
        </a:p>
      </dgm:t>
    </dgm:pt>
    <dgm:pt modelId="{06917D48-6F1D-40E5-85C7-59E963253245}" type="parTrans" cxnId="{D3FEEEEC-027A-4732-8876-F3282856E25C}">
      <dgm:prSet/>
      <dgm:spPr/>
      <dgm:t>
        <a:bodyPr/>
        <a:lstStyle/>
        <a:p>
          <a:pPr algn="ctr"/>
          <a:endParaRPr lang="zh-TW" altLang="en-US"/>
        </a:p>
      </dgm:t>
    </dgm:pt>
    <dgm:pt modelId="{AF130CE3-946E-4165-8C09-EA33F988F7C2}" type="sibTrans" cxnId="{D3FEEEEC-027A-4732-8876-F3282856E25C}">
      <dgm:prSet/>
      <dgm:spPr/>
      <dgm:t>
        <a:bodyPr/>
        <a:lstStyle/>
        <a:p>
          <a:pPr algn="ctr"/>
          <a:endParaRPr lang="zh-TW" altLang="en-US"/>
        </a:p>
      </dgm:t>
    </dgm:pt>
    <dgm:pt modelId="{95B0AF77-5E40-4031-B637-4E69E514DD5D}">
      <dgm:prSet custT="1"/>
      <dgm:spPr/>
      <dgm:t>
        <a:bodyPr/>
        <a:lstStyle/>
        <a:p>
          <a:pPr algn="ctr" rtl="0"/>
          <a:r>
            <a:rPr lang="zh-TW" altLang="zh-TW" sz="3200" b="0" i="0" u="none" strike="noStrike" dirty="0" smtClean="0">
              <a:effectLst/>
              <a:latin typeface="Century Gothic" panose="020B0502020202020204" pitchFamily="34" charset="0"/>
            </a:rPr>
            <a:t>則論人易矣</a:t>
          </a:r>
          <a:endParaRPr lang="zh-TW" altLang="zh-TW" sz="3200" b="0" i="0" u="none" strike="noStrike" dirty="0" smtClean="0">
            <a:effectLst/>
            <a:latin typeface="Arial" panose="020B0604020202020204" pitchFamily="34" charset="0"/>
          </a:endParaRPr>
        </a:p>
      </dgm:t>
    </dgm:pt>
    <dgm:pt modelId="{8612BD53-040E-4289-8FFA-980F85BD2BE1}" type="parTrans" cxnId="{A29EDFFB-1FB6-4B5C-95E7-2C97BCD73A1E}">
      <dgm:prSet/>
      <dgm:spPr/>
      <dgm:t>
        <a:bodyPr/>
        <a:lstStyle/>
        <a:p>
          <a:pPr algn="ctr"/>
          <a:endParaRPr lang="zh-TW" altLang="en-US"/>
        </a:p>
      </dgm:t>
    </dgm:pt>
    <dgm:pt modelId="{5ACCF3CB-B84A-49A8-9E8B-562E0F5F3AAD}" type="sibTrans" cxnId="{A29EDFFB-1FB6-4B5C-95E7-2C97BCD73A1E}">
      <dgm:prSet/>
      <dgm:spPr/>
      <dgm:t>
        <a:bodyPr/>
        <a:lstStyle/>
        <a:p>
          <a:pPr algn="ctr"/>
          <a:endParaRPr lang="zh-TW" altLang="en-US"/>
        </a:p>
      </dgm:t>
    </dgm:pt>
    <dgm:pt modelId="{6CC86F9C-6F08-47EC-BC9A-92768A369C7B}" type="pres">
      <dgm:prSet presAssocID="{EE577ED2-D824-404C-BB49-D150BC04EE6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1A70D5C-F24D-4DD0-ABA0-157627A463EE}" type="pres">
      <dgm:prSet presAssocID="{6405E934-4ECA-46A2-BD46-1B05919B0509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03225A8-2673-4C63-8934-949AF129A384}" type="pres">
      <dgm:prSet presAssocID="{6405E934-4ECA-46A2-BD46-1B05919B0509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007228E-86A3-40F6-9A7D-14E61F89F909}" type="pres">
      <dgm:prSet presAssocID="{FEF38C80-C680-4706-AA7C-FB612BBA0CEB}" presName="parentText" presStyleLbl="node1" presStyleIdx="1" presStyleCnt="2" custScaleY="63048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A7F5363-E6EE-4B35-8DDB-3A07BEAD208E}" type="pres">
      <dgm:prSet presAssocID="{FEF38C80-C680-4706-AA7C-FB612BBA0CEB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39C2D69C-87D8-4B33-BC5B-E39F4A844789}" type="presOf" srcId="{EE577ED2-D824-404C-BB49-D150BC04EE6D}" destId="{6CC86F9C-6F08-47EC-BC9A-92768A369C7B}" srcOrd="0" destOrd="0" presId="urn:microsoft.com/office/officeart/2005/8/layout/vList2"/>
    <dgm:cxn modelId="{A29EDFFB-1FB6-4B5C-95E7-2C97BCD73A1E}" srcId="{FEF38C80-C680-4706-AA7C-FB612BBA0CEB}" destId="{95B0AF77-5E40-4031-B637-4E69E514DD5D}" srcOrd="0" destOrd="0" parTransId="{8612BD53-040E-4289-8FFA-980F85BD2BE1}" sibTransId="{5ACCF3CB-B84A-49A8-9E8B-562E0F5F3AAD}"/>
    <dgm:cxn modelId="{27E82BA4-7D17-4983-B5B7-3F7A3B7A6B74}" type="presOf" srcId="{80894F0A-39E2-4775-9222-B974781FAAFE}" destId="{E03225A8-2673-4C63-8934-949AF129A384}" srcOrd="0" destOrd="0" presId="urn:microsoft.com/office/officeart/2005/8/layout/vList2"/>
    <dgm:cxn modelId="{E2B9181F-185F-48B8-9FEE-A439A047A087}" srcId="{6405E934-4ECA-46A2-BD46-1B05919B0509}" destId="{72E70109-BD7E-4FE8-A8FF-BE0D0083D5D8}" srcOrd="1" destOrd="0" parTransId="{7E67A3AA-4A25-489E-8B9F-45C852D56006}" sibTransId="{41A1E32E-388D-4751-B03A-D4003069D09B}"/>
    <dgm:cxn modelId="{0A859921-BCFE-4830-BE0A-D3807C2BD6E0}" srcId="{EE577ED2-D824-404C-BB49-D150BC04EE6D}" destId="{FEF38C80-C680-4706-AA7C-FB612BBA0CEB}" srcOrd="1" destOrd="0" parTransId="{B611F987-463A-4A2D-B9BA-8E0408D285E7}" sibTransId="{DEECA27A-5FBC-4E07-A2DE-CFEB8037DAAC}"/>
    <dgm:cxn modelId="{06B0960B-B656-4DFB-941B-BFE1160C1523}" type="presOf" srcId="{72E70109-BD7E-4FE8-A8FF-BE0D0083D5D8}" destId="{E03225A8-2673-4C63-8934-949AF129A384}" srcOrd="0" destOrd="1" presId="urn:microsoft.com/office/officeart/2005/8/layout/vList2"/>
    <dgm:cxn modelId="{A7EB04B7-1C8A-40D4-A25A-79B08E6CCB9F}" srcId="{6405E934-4ECA-46A2-BD46-1B05919B0509}" destId="{80894F0A-39E2-4775-9222-B974781FAAFE}" srcOrd="0" destOrd="0" parTransId="{3D00B3F5-9BC8-438B-9F2F-06D2EC19DE3F}" sibTransId="{CA328766-1E89-4727-BCA8-77B9B3F9ECDE}"/>
    <dgm:cxn modelId="{D3FEEEEC-027A-4732-8876-F3282856E25C}" srcId="{6405E934-4ECA-46A2-BD46-1B05919B0509}" destId="{CC53B301-55A3-4906-A4E9-61ABFEAE8527}" srcOrd="2" destOrd="0" parTransId="{06917D48-6F1D-40E5-85C7-59E963253245}" sibTransId="{AF130CE3-946E-4165-8C09-EA33F988F7C2}"/>
    <dgm:cxn modelId="{AE4A641E-5C97-4670-88B1-24AFBA5FAC76}" type="presOf" srcId="{CC53B301-55A3-4906-A4E9-61ABFEAE8527}" destId="{E03225A8-2673-4C63-8934-949AF129A384}" srcOrd="0" destOrd="2" presId="urn:microsoft.com/office/officeart/2005/8/layout/vList2"/>
    <dgm:cxn modelId="{EE875948-5626-4933-9498-CE05D5C83277}" srcId="{EE577ED2-D824-404C-BB49-D150BC04EE6D}" destId="{6405E934-4ECA-46A2-BD46-1B05919B0509}" srcOrd="0" destOrd="0" parTransId="{99EB2F9F-A033-4B4C-92D2-377D2A3B4FC7}" sibTransId="{E4AD6CE0-9767-448E-A406-540A96B2E7A7}"/>
    <dgm:cxn modelId="{56F066EC-C4C7-4003-A5DB-F55DB111A25C}" type="presOf" srcId="{FEF38C80-C680-4706-AA7C-FB612BBA0CEB}" destId="{1007228E-86A3-40F6-9A7D-14E61F89F909}" srcOrd="0" destOrd="0" presId="urn:microsoft.com/office/officeart/2005/8/layout/vList2"/>
    <dgm:cxn modelId="{1D2EAED1-7E24-411D-A6A6-1CE65A1BDDEB}" type="presOf" srcId="{95B0AF77-5E40-4031-B637-4E69E514DD5D}" destId="{4A7F5363-E6EE-4B35-8DDB-3A07BEAD208E}" srcOrd="0" destOrd="0" presId="urn:microsoft.com/office/officeart/2005/8/layout/vList2"/>
    <dgm:cxn modelId="{27D2F00C-D015-4A97-9DFD-0DC74E05B1EB}" type="presOf" srcId="{6405E934-4ECA-46A2-BD46-1B05919B0509}" destId="{A1A70D5C-F24D-4DD0-ABA0-157627A463EE}" srcOrd="0" destOrd="0" presId="urn:microsoft.com/office/officeart/2005/8/layout/vList2"/>
    <dgm:cxn modelId="{CCC47219-352A-46D4-AF12-A88103CF3627}" type="presParOf" srcId="{6CC86F9C-6F08-47EC-BC9A-92768A369C7B}" destId="{A1A70D5C-F24D-4DD0-ABA0-157627A463EE}" srcOrd="0" destOrd="0" presId="urn:microsoft.com/office/officeart/2005/8/layout/vList2"/>
    <dgm:cxn modelId="{D1523C31-9776-460E-8369-80555A129930}" type="presParOf" srcId="{6CC86F9C-6F08-47EC-BC9A-92768A369C7B}" destId="{E03225A8-2673-4C63-8934-949AF129A384}" srcOrd="1" destOrd="0" presId="urn:microsoft.com/office/officeart/2005/8/layout/vList2"/>
    <dgm:cxn modelId="{E15A97F4-2DCF-414C-92A2-1C09F113058E}" type="presParOf" srcId="{6CC86F9C-6F08-47EC-BC9A-92768A369C7B}" destId="{1007228E-86A3-40F6-9A7D-14E61F89F909}" srcOrd="2" destOrd="0" presId="urn:microsoft.com/office/officeart/2005/8/layout/vList2"/>
    <dgm:cxn modelId="{2D38ED81-799A-4AD5-935F-F09F518543E6}" type="presParOf" srcId="{6CC86F9C-6F08-47EC-BC9A-92768A369C7B}" destId="{4A7F5363-E6EE-4B35-8DDB-3A07BEAD208E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744CFD8-CCC6-4AC0-970B-DB613B96A675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F16426E3-77EE-40EE-B368-C33054676850}">
      <dgm:prSet phldrT="[文字]" custT="1"/>
      <dgm:spPr/>
      <dgm:t>
        <a:bodyPr/>
        <a:lstStyle/>
        <a:p>
          <a:r>
            <a:rPr lang="zh-TW" altLang="en-US" sz="3200" dirty="0" smtClean="0"/>
            <a:t>四策</a:t>
          </a:r>
          <a:endParaRPr lang="zh-TW" altLang="en-US" sz="3200" dirty="0"/>
        </a:p>
      </dgm:t>
    </dgm:pt>
    <dgm:pt modelId="{C29C2366-FD17-4A32-81CF-A53A20B442CF}" type="parTrans" cxnId="{EC5AD0C6-0E88-4FB8-92C6-A8D726C24B6E}">
      <dgm:prSet/>
      <dgm:spPr/>
      <dgm:t>
        <a:bodyPr/>
        <a:lstStyle/>
        <a:p>
          <a:endParaRPr lang="zh-TW" altLang="en-US"/>
        </a:p>
      </dgm:t>
    </dgm:pt>
    <dgm:pt modelId="{7708D80C-AB4E-43C6-B9B6-8EEF9197534B}" type="sibTrans" cxnId="{EC5AD0C6-0E88-4FB8-92C6-A8D726C24B6E}">
      <dgm:prSet/>
      <dgm:spPr/>
      <dgm:t>
        <a:bodyPr/>
        <a:lstStyle/>
        <a:p>
          <a:endParaRPr lang="zh-TW" altLang="en-US"/>
        </a:p>
      </dgm:t>
    </dgm:pt>
    <dgm:pt modelId="{5760DE20-4DFC-4AC8-A1D4-E6A8C666DA21}">
      <dgm:prSet custT="1"/>
      <dgm:spPr/>
      <dgm:t>
        <a:bodyPr/>
        <a:lstStyle/>
        <a:p>
          <a:pPr rtl="0"/>
          <a:r>
            <a:rPr lang="zh-TW" altLang="zh-TW" sz="3200" b="0" i="0" u="none" strike="noStrike" smtClean="0">
              <a:effectLst/>
              <a:latin typeface="Century Gothic" panose="020B0502020202020204" pitchFamily="34" charset="0"/>
            </a:rPr>
            <a:t>可行而不可言者</a:t>
          </a:r>
          <a:endParaRPr lang="zh-TW" altLang="zh-TW" sz="3200" b="0" i="0" u="none" strike="noStrike" dirty="0" smtClean="0">
            <a:effectLst/>
            <a:latin typeface="Arial" panose="020B0604020202020204" pitchFamily="34" charset="0"/>
          </a:endParaRPr>
        </a:p>
      </dgm:t>
    </dgm:pt>
    <dgm:pt modelId="{232EC905-DCD8-4C4A-891C-CE246217572C}" type="parTrans" cxnId="{6B5F9627-C48E-44D0-8873-E4D2E46F519C}">
      <dgm:prSet/>
      <dgm:spPr/>
      <dgm:t>
        <a:bodyPr/>
        <a:lstStyle/>
        <a:p>
          <a:endParaRPr lang="zh-TW" altLang="en-US"/>
        </a:p>
      </dgm:t>
    </dgm:pt>
    <dgm:pt modelId="{FFB910DB-8F47-4E43-8BDB-FB3B90EFE835}" type="sibTrans" cxnId="{6B5F9627-C48E-44D0-8873-E4D2E46F519C}">
      <dgm:prSet/>
      <dgm:spPr/>
      <dgm:t>
        <a:bodyPr/>
        <a:lstStyle/>
        <a:p>
          <a:endParaRPr lang="zh-TW" altLang="en-US"/>
        </a:p>
      </dgm:t>
    </dgm:pt>
    <dgm:pt modelId="{77D91B6F-AC6D-4D4B-A3A8-0CE3DFE7ECC0}">
      <dgm:prSet custT="1"/>
      <dgm:spPr/>
      <dgm:t>
        <a:bodyPr/>
        <a:lstStyle/>
        <a:p>
          <a:pPr rtl="0"/>
          <a:r>
            <a:rPr lang="zh-TW" altLang="zh-TW" sz="3200" b="0" i="0" u="none" strike="noStrike" smtClean="0">
              <a:effectLst/>
              <a:latin typeface="Century Gothic" panose="020B0502020202020204" pitchFamily="34" charset="0"/>
            </a:rPr>
            <a:t>可言而不可行者</a:t>
          </a:r>
          <a:endParaRPr lang="zh-TW" altLang="zh-TW" sz="3200" b="0" i="0" u="none" strike="noStrike" dirty="0" smtClean="0">
            <a:effectLst/>
            <a:latin typeface="Arial" panose="020B0604020202020204" pitchFamily="34" charset="0"/>
          </a:endParaRPr>
        </a:p>
      </dgm:t>
    </dgm:pt>
    <dgm:pt modelId="{43826D97-C534-4276-BF6C-9F5A4F702658}" type="parTrans" cxnId="{6221ADEE-264D-4AEE-88DE-365331E701C5}">
      <dgm:prSet/>
      <dgm:spPr/>
      <dgm:t>
        <a:bodyPr/>
        <a:lstStyle/>
        <a:p>
          <a:endParaRPr lang="zh-TW" altLang="en-US"/>
        </a:p>
      </dgm:t>
    </dgm:pt>
    <dgm:pt modelId="{09234A75-AE68-4682-BD88-749FAFE72C6F}" type="sibTrans" cxnId="{6221ADEE-264D-4AEE-88DE-365331E701C5}">
      <dgm:prSet/>
      <dgm:spPr/>
      <dgm:t>
        <a:bodyPr/>
        <a:lstStyle/>
        <a:p>
          <a:endParaRPr lang="zh-TW" altLang="en-US"/>
        </a:p>
      </dgm:t>
    </dgm:pt>
    <dgm:pt modelId="{11591005-C7CE-470E-8E4C-2ED5FE7ED021}">
      <dgm:prSet custT="1"/>
      <dgm:spPr/>
      <dgm:t>
        <a:bodyPr/>
        <a:lstStyle/>
        <a:p>
          <a:pPr rtl="0"/>
          <a:r>
            <a:rPr lang="zh-TW" altLang="zh-TW" sz="3200" b="0" i="0" u="none" strike="noStrike" dirty="0" smtClean="0">
              <a:effectLst/>
              <a:latin typeface="Century Gothic" panose="020B0502020202020204" pitchFamily="34" charset="0"/>
            </a:rPr>
            <a:t>易爲而難成者</a:t>
          </a:r>
          <a:endParaRPr lang="zh-TW" altLang="zh-TW" sz="3200" b="0" i="0" u="none" strike="noStrike" dirty="0" smtClean="0">
            <a:effectLst/>
            <a:latin typeface="Arial" panose="020B0604020202020204" pitchFamily="34" charset="0"/>
          </a:endParaRPr>
        </a:p>
      </dgm:t>
    </dgm:pt>
    <dgm:pt modelId="{C14AA639-42F1-4F7A-AF5E-7B42DACB4E68}" type="parTrans" cxnId="{CD777CF2-B62B-4059-B2A4-A78656CDAA2C}">
      <dgm:prSet/>
      <dgm:spPr/>
      <dgm:t>
        <a:bodyPr/>
        <a:lstStyle/>
        <a:p>
          <a:endParaRPr lang="zh-TW" altLang="en-US"/>
        </a:p>
      </dgm:t>
    </dgm:pt>
    <dgm:pt modelId="{D2374844-7F8B-492F-B110-91746444677A}" type="sibTrans" cxnId="{CD777CF2-B62B-4059-B2A4-A78656CDAA2C}">
      <dgm:prSet/>
      <dgm:spPr/>
      <dgm:t>
        <a:bodyPr/>
        <a:lstStyle/>
        <a:p>
          <a:endParaRPr lang="zh-TW" altLang="en-US"/>
        </a:p>
      </dgm:t>
    </dgm:pt>
    <dgm:pt modelId="{E2DB4DCC-EB99-46CF-A85D-CEE53EA14C88}">
      <dgm:prSet custT="1"/>
      <dgm:spPr/>
      <dgm:t>
        <a:bodyPr/>
        <a:lstStyle/>
        <a:p>
          <a:pPr rtl="0"/>
          <a:r>
            <a:rPr lang="zh-TW" altLang="zh-TW" sz="3200" b="0" i="0" u="none" strike="noStrike" smtClean="0">
              <a:effectLst/>
              <a:latin typeface="Century Gothic" panose="020B0502020202020204" pitchFamily="34" charset="0"/>
            </a:rPr>
            <a:t>難成而易敗者</a:t>
          </a:r>
          <a:endParaRPr lang="zh-TW" altLang="zh-TW" sz="3200" b="0" i="0" u="none" strike="noStrike" dirty="0" smtClean="0">
            <a:effectLst/>
            <a:latin typeface="Arial" panose="020B0604020202020204" pitchFamily="34" charset="0"/>
          </a:endParaRPr>
        </a:p>
      </dgm:t>
    </dgm:pt>
    <dgm:pt modelId="{12AEF95E-C736-4F69-A1AE-73A19497A82F}" type="parTrans" cxnId="{3D025308-6119-4BB9-BD56-8158FB6334C1}">
      <dgm:prSet/>
      <dgm:spPr/>
      <dgm:t>
        <a:bodyPr/>
        <a:lstStyle/>
        <a:p>
          <a:endParaRPr lang="zh-TW" altLang="en-US"/>
        </a:p>
      </dgm:t>
    </dgm:pt>
    <dgm:pt modelId="{E10682FC-1110-465E-9465-580D8DB278A3}" type="sibTrans" cxnId="{3D025308-6119-4BB9-BD56-8158FB6334C1}">
      <dgm:prSet/>
      <dgm:spPr/>
      <dgm:t>
        <a:bodyPr/>
        <a:lstStyle/>
        <a:p>
          <a:endParaRPr lang="zh-TW" altLang="en-US"/>
        </a:p>
      </dgm:t>
    </dgm:pt>
    <dgm:pt modelId="{12A35AD8-F239-4553-B4E9-FDCCD6327417}">
      <dgm:prSet custT="1"/>
      <dgm:spPr/>
      <dgm:t>
        <a:bodyPr/>
        <a:lstStyle/>
        <a:p>
          <a:pPr rtl="0"/>
          <a:r>
            <a:rPr lang="zh-TW" altLang="zh-TW" sz="3200" b="0" i="0" u="none" strike="noStrike" smtClean="0">
              <a:effectLst/>
              <a:latin typeface="Century Gothic" panose="020B0502020202020204" pitchFamily="34" charset="0"/>
            </a:rPr>
            <a:t>趣捨</a:t>
          </a:r>
          <a:endParaRPr lang="zh-TW" altLang="zh-TW" sz="3200" b="0" i="0" u="none" strike="noStrike" dirty="0" smtClean="0">
            <a:effectLst/>
            <a:latin typeface="Arial" panose="020B0604020202020204" pitchFamily="34" charset="0"/>
          </a:endParaRPr>
        </a:p>
      </dgm:t>
    </dgm:pt>
    <dgm:pt modelId="{87CF93A9-2F9D-4878-91AD-920DFE58D318}" type="parTrans" cxnId="{B2E6C4CE-D7F0-4BB8-89C1-A9E9B7121DDD}">
      <dgm:prSet/>
      <dgm:spPr/>
      <dgm:t>
        <a:bodyPr/>
        <a:lstStyle/>
        <a:p>
          <a:endParaRPr lang="zh-TW" altLang="en-US"/>
        </a:p>
      </dgm:t>
    </dgm:pt>
    <dgm:pt modelId="{EC71ADB7-BBB4-41CE-906B-739A7F98A923}" type="sibTrans" cxnId="{B2E6C4CE-D7F0-4BB8-89C1-A9E9B7121DDD}">
      <dgm:prSet/>
      <dgm:spPr/>
      <dgm:t>
        <a:bodyPr/>
        <a:lstStyle/>
        <a:p>
          <a:endParaRPr lang="zh-TW" altLang="en-US"/>
        </a:p>
      </dgm:t>
    </dgm:pt>
    <dgm:pt modelId="{8E80418B-DF73-46D1-9FC9-E8095D5DC659}">
      <dgm:prSet custT="1"/>
      <dgm:spPr/>
      <dgm:t>
        <a:bodyPr/>
        <a:lstStyle/>
        <a:p>
          <a:pPr rtl="0"/>
          <a:r>
            <a:rPr lang="zh-TW" altLang="zh-TW" sz="3200" b="0" i="0" u="none" strike="noStrike" smtClean="0">
              <a:effectLst/>
              <a:latin typeface="Century Gothic" panose="020B0502020202020204" pitchFamily="34" charset="0"/>
            </a:rPr>
            <a:t>僞詐</a:t>
          </a:r>
          <a:endParaRPr lang="zh-TW" altLang="zh-TW" sz="3200" b="0" i="0" u="none" strike="noStrike" dirty="0" smtClean="0">
            <a:effectLst/>
            <a:latin typeface="Arial" panose="020B0604020202020204" pitchFamily="34" charset="0"/>
          </a:endParaRPr>
        </a:p>
      </dgm:t>
    </dgm:pt>
    <dgm:pt modelId="{666EE248-4169-49C4-B7E0-3A558B04B78C}" type="parTrans" cxnId="{7E459F01-18BE-4CAB-B56B-1FD9538933C6}">
      <dgm:prSet/>
      <dgm:spPr/>
      <dgm:t>
        <a:bodyPr/>
        <a:lstStyle/>
        <a:p>
          <a:endParaRPr lang="zh-TW" altLang="en-US"/>
        </a:p>
      </dgm:t>
    </dgm:pt>
    <dgm:pt modelId="{E86FDFE2-CEB8-4B2F-9F86-19FC97C97B12}" type="sibTrans" cxnId="{7E459F01-18BE-4CAB-B56B-1FD9538933C6}">
      <dgm:prSet/>
      <dgm:spPr/>
      <dgm:t>
        <a:bodyPr/>
        <a:lstStyle/>
        <a:p>
          <a:endParaRPr lang="zh-TW" altLang="en-US"/>
        </a:p>
      </dgm:t>
    </dgm:pt>
    <dgm:pt modelId="{35E22654-FF54-4D38-8939-AE91654A9144}">
      <dgm:prSet custT="1"/>
      <dgm:spPr/>
      <dgm:t>
        <a:bodyPr/>
        <a:lstStyle/>
        <a:p>
          <a:pPr rtl="0"/>
          <a:r>
            <a:rPr lang="zh-TW" altLang="zh-TW" sz="3200" b="0" i="0" u="none" strike="noStrike" smtClean="0">
              <a:effectLst/>
              <a:latin typeface="Century Gothic" panose="020B0502020202020204" pitchFamily="34" charset="0"/>
            </a:rPr>
            <a:t>事</a:t>
          </a:r>
          <a:endParaRPr lang="zh-TW" altLang="zh-TW" sz="3200" b="0" i="0" u="none" strike="noStrike" dirty="0" smtClean="0">
            <a:effectLst/>
            <a:latin typeface="Arial" panose="020B0604020202020204" pitchFamily="34" charset="0"/>
          </a:endParaRPr>
        </a:p>
      </dgm:t>
    </dgm:pt>
    <dgm:pt modelId="{56351DA8-2C16-4AF7-BACF-76E917EA809C}" type="parTrans" cxnId="{5D948A25-C9D4-4BE3-B5A5-1F86FFA023F9}">
      <dgm:prSet/>
      <dgm:spPr/>
      <dgm:t>
        <a:bodyPr/>
        <a:lstStyle/>
        <a:p>
          <a:endParaRPr lang="zh-TW" altLang="en-US"/>
        </a:p>
      </dgm:t>
    </dgm:pt>
    <dgm:pt modelId="{4E7F8CC6-D068-4B10-9488-73F4F5DA7265}" type="sibTrans" cxnId="{5D948A25-C9D4-4BE3-B5A5-1F86FFA023F9}">
      <dgm:prSet/>
      <dgm:spPr/>
      <dgm:t>
        <a:bodyPr/>
        <a:lstStyle/>
        <a:p>
          <a:endParaRPr lang="zh-TW" altLang="en-US"/>
        </a:p>
      </dgm:t>
    </dgm:pt>
    <dgm:pt modelId="{01CFB7ED-4B00-4D2F-A4D1-FFFD91A17B0D}">
      <dgm:prSet custT="1"/>
      <dgm:spPr/>
      <dgm:t>
        <a:bodyPr/>
        <a:lstStyle/>
        <a:p>
          <a:pPr rtl="0"/>
          <a:r>
            <a:rPr lang="zh-TW" altLang="zh-TW" sz="3200" b="0" i="0" u="none" strike="noStrike" dirty="0" smtClean="0">
              <a:effectLst/>
              <a:latin typeface="Century Gothic" panose="020B0502020202020204" pitchFamily="34" charset="0"/>
            </a:rPr>
            <a:t>名</a:t>
          </a:r>
          <a:endParaRPr lang="zh-TW" altLang="zh-TW" sz="3200" b="0" i="0" u="none" strike="noStrike" dirty="0" smtClean="0">
            <a:effectLst/>
            <a:latin typeface="Arial" panose="020B0604020202020204" pitchFamily="34" charset="0"/>
          </a:endParaRPr>
        </a:p>
      </dgm:t>
    </dgm:pt>
    <dgm:pt modelId="{61FBB195-D083-40B9-B2BA-C5D6ADC16239}" type="parTrans" cxnId="{A8DD59C7-4337-4374-B4DD-F23B0B050033}">
      <dgm:prSet/>
      <dgm:spPr/>
      <dgm:t>
        <a:bodyPr/>
        <a:lstStyle/>
        <a:p>
          <a:endParaRPr lang="zh-TW" altLang="en-US"/>
        </a:p>
      </dgm:t>
    </dgm:pt>
    <dgm:pt modelId="{A439C6C8-E0DE-466D-A98E-9516D87E41AE}" type="sibTrans" cxnId="{A8DD59C7-4337-4374-B4DD-F23B0B050033}">
      <dgm:prSet/>
      <dgm:spPr/>
      <dgm:t>
        <a:bodyPr/>
        <a:lstStyle/>
        <a:p>
          <a:endParaRPr lang="zh-TW" altLang="en-US"/>
        </a:p>
      </dgm:t>
    </dgm:pt>
    <dgm:pt modelId="{49E60BBA-4C34-440B-8823-44831477BCD6}" type="pres">
      <dgm:prSet presAssocID="{2744CFD8-CCC6-4AC0-970B-DB613B96A67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CE64D21-200F-433D-878E-71237AFBE830}" type="pres">
      <dgm:prSet presAssocID="{F16426E3-77EE-40EE-B368-C33054676850}" presName="root1" presStyleCnt="0"/>
      <dgm:spPr/>
    </dgm:pt>
    <dgm:pt modelId="{3797DD0F-F4C9-4006-B2FE-9BD3594E6EE0}" type="pres">
      <dgm:prSet presAssocID="{F16426E3-77EE-40EE-B368-C33054676850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2152837-82A1-4252-B810-24EC796C6814}" type="pres">
      <dgm:prSet presAssocID="{F16426E3-77EE-40EE-B368-C33054676850}" presName="level2hierChild" presStyleCnt="0"/>
      <dgm:spPr/>
    </dgm:pt>
    <dgm:pt modelId="{B0C47C27-FEEF-4B2E-9FE6-F461425CD23D}" type="pres">
      <dgm:prSet presAssocID="{232EC905-DCD8-4C4A-891C-CE246217572C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A3141AC9-371A-4AB9-BAE8-66887E7B9D30}" type="pres">
      <dgm:prSet presAssocID="{232EC905-DCD8-4C4A-891C-CE246217572C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798D28B5-5723-41B7-B6A5-C3C56BA1561B}" type="pres">
      <dgm:prSet presAssocID="{5760DE20-4DFC-4AC8-A1D4-E6A8C666DA21}" presName="root2" presStyleCnt="0"/>
      <dgm:spPr/>
    </dgm:pt>
    <dgm:pt modelId="{DB77E9E2-4914-498B-88A0-DBB6EAAB8108}" type="pres">
      <dgm:prSet presAssocID="{5760DE20-4DFC-4AC8-A1D4-E6A8C666DA21}" presName="LevelTwoTextNode" presStyleLbl="node2" presStyleIdx="0" presStyleCnt="4" custScaleX="1813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F74B1FB-778D-4CCD-9368-F98B39E48DED}" type="pres">
      <dgm:prSet presAssocID="{5760DE20-4DFC-4AC8-A1D4-E6A8C666DA21}" presName="level3hierChild" presStyleCnt="0"/>
      <dgm:spPr/>
    </dgm:pt>
    <dgm:pt modelId="{CF9BE4F1-89C8-47C7-9217-943F6DF92557}" type="pres">
      <dgm:prSet presAssocID="{87CF93A9-2F9D-4878-91AD-920DFE58D318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F4F2E38A-8322-403B-B07D-DE519071E506}" type="pres">
      <dgm:prSet presAssocID="{87CF93A9-2F9D-4878-91AD-920DFE58D318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61C65579-C720-4625-A363-76D4EACA4B60}" type="pres">
      <dgm:prSet presAssocID="{12A35AD8-F239-4553-B4E9-FDCCD6327417}" presName="root2" presStyleCnt="0"/>
      <dgm:spPr/>
    </dgm:pt>
    <dgm:pt modelId="{09157FA9-4215-4847-9463-B2DADB5E1A31}" type="pres">
      <dgm:prSet presAssocID="{12A35AD8-F239-4553-B4E9-FDCCD6327417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0162441-F8FC-48F7-9363-BE9A5042C3C8}" type="pres">
      <dgm:prSet presAssocID="{12A35AD8-F239-4553-B4E9-FDCCD6327417}" presName="level3hierChild" presStyleCnt="0"/>
      <dgm:spPr/>
    </dgm:pt>
    <dgm:pt modelId="{DC62A07B-AE4F-4F56-9472-9CF8EA53E4E4}" type="pres">
      <dgm:prSet presAssocID="{43826D97-C534-4276-BF6C-9F5A4F702658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1389A122-B50B-42DD-9D1A-8046FC2D5EC6}" type="pres">
      <dgm:prSet presAssocID="{43826D97-C534-4276-BF6C-9F5A4F702658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9D98615A-4787-488B-B6CC-FF2FEF39B0C7}" type="pres">
      <dgm:prSet presAssocID="{77D91B6F-AC6D-4D4B-A3A8-0CE3DFE7ECC0}" presName="root2" presStyleCnt="0"/>
      <dgm:spPr/>
    </dgm:pt>
    <dgm:pt modelId="{785DCF51-0C63-4D20-ACE6-E7B97D9FDE8F}" type="pres">
      <dgm:prSet presAssocID="{77D91B6F-AC6D-4D4B-A3A8-0CE3DFE7ECC0}" presName="LevelTwoTextNode" presStyleLbl="node2" presStyleIdx="1" presStyleCnt="4" custScaleX="1813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6953089-8B00-478D-B1FA-BCBF4A0F0786}" type="pres">
      <dgm:prSet presAssocID="{77D91B6F-AC6D-4D4B-A3A8-0CE3DFE7ECC0}" presName="level3hierChild" presStyleCnt="0"/>
      <dgm:spPr/>
    </dgm:pt>
    <dgm:pt modelId="{776B9AE3-0CB7-400B-8881-5E5D7FECCF45}" type="pres">
      <dgm:prSet presAssocID="{666EE248-4169-49C4-B7E0-3A558B04B78C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DDE58340-0569-45B2-86F6-B9A8E930E895}" type="pres">
      <dgm:prSet presAssocID="{666EE248-4169-49C4-B7E0-3A558B04B78C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4BE8204A-40D7-4E56-9F10-DD73524C0E01}" type="pres">
      <dgm:prSet presAssocID="{8E80418B-DF73-46D1-9FC9-E8095D5DC659}" presName="root2" presStyleCnt="0"/>
      <dgm:spPr/>
    </dgm:pt>
    <dgm:pt modelId="{E64053F7-B9D9-4697-9352-7C115ED716AC}" type="pres">
      <dgm:prSet presAssocID="{8E80418B-DF73-46D1-9FC9-E8095D5DC659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52E746A-3E43-4E14-BF02-7CAEAE67347E}" type="pres">
      <dgm:prSet presAssocID="{8E80418B-DF73-46D1-9FC9-E8095D5DC659}" presName="level3hierChild" presStyleCnt="0"/>
      <dgm:spPr/>
    </dgm:pt>
    <dgm:pt modelId="{9DA0AD3B-C0FC-4CF2-9FAA-A867AF56B4A7}" type="pres">
      <dgm:prSet presAssocID="{C14AA639-42F1-4F7A-AF5E-7B42DACB4E68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4DCB2346-A014-4D52-AF7B-9DDCB1715A7F}" type="pres">
      <dgm:prSet presAssocID="{C14AA639-42F1-4F7A-AF5E-7B42DACB4E68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97C43732-5FBA-4893-9446-F1172997A543}" type="pres">
      <dgm:prSet presAssocID="{11591005-C7CE-470E-8E4C-2ED5FE7ED021}" presName="root2" presStyleCnt="0"/>
      <dgm:spPr/>
    </dgm:pt>
    <dgm:pt modelId="{C854652C-B691-42EF-A4F9-034003ABC3D1}" type="pres">
      <dgm:prSet presAssocID="{11591005-C7CE-470E-8E4C-2ED5FE7ED021}" presName="LevelTwoTextNode" presStyleLbl="node2" presStyleIdx="2" presStyleCnt="4" custScaleX="1813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3D594D5-EEFB-4F11-A9B5-3EE58CCB3CB0}" type="pres">
      <dgm:prSet presAssocID="{11591005-C7CE-470E-8E4C-2ED5FE7ED021}" presName="level3hierChild" presStyleCnt="0"/>
      <dgm:spPr/>
    </dgm:pt>
    <dgm:pt modelId="{D1BB4994-A954-4B85-A56D-C1D7B4ED7344}" type="pres">
      <dgm:prSet presAssocID="{56351DA8-2C16-4AF7-BACF-76E917EA809C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1FA3BFF6-B3F7-46E3-A699-13928BD7BA60}" type="pres">
      <dgm:prSet presAssocID="{56351DA8-2C16-4AF7-BACF-76E917EA809C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441372C9-54A3-47CC-A2F6-D1150F265EB7}" type="pres">
      <dgm:prSet presAssocID="{35E22654-FF54-4D38-8939-AE91654A9144}" presName="root2" presStyleCnt="0"/>
      <dgm:spPr/>
    </dgm:pt>
    <dgm:pt modelId="{4F62A917-E509-45D3-8886-2A10EBABA650}" type="pres">
      <dgm:prSet presAssocID="{35E22654-FF54-4D38-8939-AE91654A9144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E7C87DC-631F-49F5-9814-2A7E573F082C}" type="pres">
      <dgm:prSet presAssocID="{35E22654-FF54-4D38-8939-AE91654A9144}" presName="level3hierChild" presStyleCnt="0"/>
      <dgm:spPr/>
    </dgm:pt>
    <dgm:pt modelId="{A8964863-E427-4E9E-97A0-76AE16172D4A}" type="pres">
      <dgm:prSet presAssocID="{12AEF95E-C736-4F69-A1AE-73A19497A82F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00EABE7A-49FA-4831-841F-A80F72225F37}" type="pres">
      <dgm:prSet presAssocID="{12AEF95E-C736-4F69-A1AE-73A19497A82F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772FAF93-8F3A-4489-B040-2710982D2447}" type="pres">
      <dgm:prSet presAssocID="{E2DB4DCC-EB99-46CF-A85D-CEE53EA14C88}" presName="root2" presStyleCnt="0"/>
      <dgm:spPr/>
    </dgm:pt>
    <dgm:pt modelId="{34939C5C-6CBF-4DCF-9300-56FCB516100B}" type="pres">
      <dgm:prSet presAssocID="{E2DB4DCC-EB99-46CF-A85D-CEE53EA14C88}" presName="LevelTwoTextNode" presStyleLbl="node2" presStyleIdx="3" presStyleCnt="4" custScaleX="1813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849F374-95A1-4B92-8BBF-6BCFB95DAF34}" type="pres">
      <dgm:prSet presAssocID="{E2DB4DCC-EB99-46CF-A85D-CEE53EA14C88}" presName="level3hierChild" presStyleCnt="0"/>
      <dgm:spPr/>
    </dgm:pt>
    <dgm:pt modelId="{B2B13C44-248D-4033-A8B2-BF8B360D922B}" type="pres">
      <dgm:prSet presAssocID="{61FBB195-D083-40B9-B2BA-C5D6ADC16239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88AD472A-5B62-460A-BD69-47A011F3A6D5}" type="pres">
      <dgm:prSet presAssocID="{61FBB195-D083-40B9-B2BA-C5D6ADC16239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C6D64CE0-9F8D-4E18-A1F3-F015FFE4FB54}" type="pres">
      <dgm:prSet presAssocID="{01CFB7ED-4B00-4D2F-A4D1-FFFD91A17B0D}" presName="root2" presStyleCnt="0"/>
      <dgm:spPr/>
    </dgm:pt>
    <dgm:pt modelId="{41151674-2D3E-4111-B619-E2AFB3A1C93A}" type="pres">
      <dgm:prSet presAssocID="{01CFB7ED-4B00-4D2F-A4D1-FFFD91A17B0D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0CB500C-B11A-4CF5-B92D-FF2D5A3F3263}" type="pres">
      <dgm:prSet presAssocID="{01CFB7ED-4B00-4D2F-A4D1-FFFD91A17B0D}" presName="level3hierChild" presStyleCnt="0"/>
      <dgm:spPr/>
    </dgm:pt>
  </dgm:ptLst>
  <dgm:cxnLst>
    <dgm:cxn modelId="{A933A6AB-C9C2-4923-B9C9-31C0CB8B55CC}" type="presOf" srcId="{8E80418B-DF73-46D1-9FC9-E8095D5DC659}" destId="{E64053F7-B9D9-4697-9352-7C115ED716AC}" srcOrd="0" destOrd="0" presId="urn:microsoft.com/office/officeart/2005/8/layout/hierarchy2"/>
    <dgm:cxn modelId="{01A74A2D-B942-49BE-A00B-4B575D961F49}" type="presOf" srcId="{35E22654-FF54-4D38-8939-AE91654A9144}" destId="{4F62A917-E509-45D3-8886-2A10EBABA650}" srcOrd="0" destOrd="0" presId="urn:microsoft.com/office/officeart/2005/8/layout/hierarchy2"/>
    <dgm:cxn modelId="{CD777CF2-B62B-4059-B2A4-A78656CDAA2C}" srcId="{F16426E3-77EE-40EE-B368-C33054676850}" destId="{11591005-C7CE-470E-8E4C-2ED5FE7ED021}" srcOrd="2" destOrd="0" parTransId="{C14AA639-42F1-4F7A-AF5E-7B42DACB4E68}" sibTransId="{D2374844-7F8B-492F-B110-91746444677A}"/>
    <dgm:cxn modelId="{94BD382D-61BA-4CAB-9669-2D07EED260AA}" type="presOf" srcId="{56351DA8-2C16-4AF7-BACF-76E917EA809C}" destId="{1FA3BFF6-B3F7-46E3-A699-13928BD7BA60}" srcOrd="1" destOrd="0" presId="urn:microsoft.com/office/officeart/2005/8/layout/hierarchy2"/>
    <dgm:cxn modelId="{6E287753-B8FC-4140-BC92-969A8D07DD3C}" type="presOf" srcId="{43826D97-C534-4276-BF6C-9F5A4F702658}" destId="{DC62A07B-AE4F-4F56-9472-9CF8EA53E4E4}" srcOrd="0" destOrd="0" presId="urn:microsoft.com/office/officeart/2005/8/layout/hierarchy2"/>
    <dgm:cxn modelId="{C7C8F782-3006-44A4-8BD7-3C48B0720464}" type="presOf" srcId="{232EC905-DCD8-4C4A-891C-CE246217572C}" destId="{A3141AC9-371A-4AB9-BAE8-66887E7B9D30}" srcOrd="1" destOrd="0" presId="urn:microsoft.com/office/officeart/2005/8/layout/hierarchy2"/>
    <dgm:cxn modelId="{A8DD59C7-4337-4374-B4DD-F23B0B050033}" srcId="{E2DB4DCC-EB99-46CF-A85D-CEE53EA14C88}" destId="{01CFB7ED-4B00-4D2F-A4D1-FFFD91A17B0D}" srcOrd="0" destOrd="0" parTransId="{61FBB195-D083-40B9-B2BA-C5D6ADC16239}" sibTransId="{A439C6C8-E0DE-466D-A98E-9516D87E41AE}"/>
    <dgm:cxn modelId="{EC5AD0C6-0E88-4FB8-92C6-A8D726C24B6E}" srcId="{2744CFD8-CCC6-4AC0-970B-DB613B96A675}" destId="{F16426E3-77EE-40EE-B368-C33054676850}" srcOrd="0" destOrd="0" parTransId="{C29C2366-FD17-4A32-81CF-A53A20B442CF}" sibTransId="{7708D80C-AB4E-43C6-B9B6-8EEF9197534B}"/>
    <dgm:cxn modelId="{2815B329-77B1-4692-8C15-0C513DE19FC8}" type="presOf" srcId="{77D91B6F-AC6D-4D4B-A3A8-0CE3DFE7ECC0}" destId="{785DCF51-0C63-4D20-ACE6-E7B97D9FDE8F}" srcOrd="0" destOrd="0" presId="urn:microsoft.com/office/officeart/2005/8/layout/hierarchy2"/>
    <dgm:cxn modelId="{4DC8CD03-8A0D-4029-AF65-CC15993F9129}" type="presOf" srcId="{232EC905-DCD8-4C4A-891C-CE246217572C}" destId="{B0C47C27-FEEF-4B2E-9FE6-F461425CD23D}" srcOrd="0" destOrd="0" presId="urn:microsoft.com/office/officeart/2005/8/layout/hierarchy2"/>
    <dgm:cxn modelId="{BA19AF71-546E-4001-BA64-289E1C2B1F5B}" type="presOf" srcId="{2744CFD8-CCC6-4AC0-970B-DB613B96A675}" destId="{49E60BBA-4C34-440B-8823-44831477BCD6}" srcOrd="0" destOrd="0" presId="urn:microsoft.com/office/officeart/2005/8/layout/hierarchy2"/>
    <dgm:cxn modelId="{C3175406-E160-4621-AC69-B9FA8C7DF2B8}" type="presOf" srcId="{5760DE20-4DFC-4AC8-A1D4-E6A8C666DA21}" destId="{DB77E9E2-4914-498B-88A0-DBB6EAAB8108}" srcOrd="0" destOrd="0" presId="urn:microsoft.com/office/officeart/2005/8/layout/hierarchy2"/>
    <dgm:cxn modelId="{6B5F9627-C48E-44D0-8873-E4D2E46F519C}" srcId="{F16426E3-77EE-40EE-B368-C33054676850}" destId="{5760DE20-4DFC-4AC8-A1D4-E6A8C666DA21}" srcOrd="0" destOrd="0" parTransId="{232EC905-DCD8-4C4A-891C-CE246217572C}" sibTransId="{FFB910DB-8F47-4E43-8BDB-FB3B90EFE835}"/>
    <dgm:cxn modelId="{95068E3A-A75D-4630-A17B-DC23E649E7E7}" type="presOf" srcId="{F16426E3-77EE-40EE-B368-C33054676850}" destId="{3797DD0F-F4C9-4006-B2FE-9BD3594E6EE0}" srcOrd="0" destOrd="0" presId="urn:microsoft.com/office/officeart/2005/8/layout/hierarchy2"/>
    <dgm:cxn modelId="{6221ADEE-264D-4AEE-88DE-365331E701C5}" srcId="{F16426E3-77EE-40EE-B368-C33054676850}" destId="{77D91B6F-AC6D-4D4B-A3A8-0CE3DFE7ECC0}" srcOrd="1" destOrd="0" parTransId="{43826D97-C534-4276-BF6C-9F5A4F702658}" sibTransId="{09234A75-AE68-4682-BD88-749FAFE72C6F}"/>
    <dgm:cxn modelId="{E3A4C9A3-A8DF-44B8-9C7F-BF2F69BE3E0F}" type="presOf" srcId="{666EE248-4169-49C4-B7E0-3A558B04B78C}" destId="{DDE58340-0569-45B2-86F6-B9A8E930E895}" srcOrd="1" destOrd="0" presId="urn:microsoft.com/office/officeart/2005/8/layout/hierarchy2"/>
    <dgm:cxn modelId="{C4A5F3F8-6E65-4641-A9D7-EF4C7A475846}" type="presOf" srcId="{11591005-C7CE-470E-8E4C-2ED5FE7ED021}" destId="{C854652C-B691-42EF-A4F9-034003ABC3D1}" srcOrd="0" destOrd="0" presId="urn:microsoft.com/office/officeart/2005/8/layout/hierarchy2"/>
    <dgm:cxn modelId="{5983CAD0-75B7-4DC5-AB7B-F0974FB2191C}" type="presOf" srcId="{12A35AD8-F239-4553-B4E9-FDCCD6327417}" destId="{09157FA9-4215-4847-9463-B2DADB5E1A31}" srcOrd="0" destOrd="0" presId="urn:microsoft.com/office/officeart/2005/8/layout/hierarchy2"/>
    <dgm:cxn modelId="{288F515B-0BA1-4D4A-87FC-6C03775D5546}" type="presOf" srcId="{87CF93A9-2F9D-4878-91AD-920DFE58D318}" destId="{F4F2E38A-8322-403B-B07D-DE519071E506}" srcOrd="1" destOrd="0" presId="urn:microsoft.com/office/officeart/2005/8/layout/hierarchy2"/>
    <dgm:cxn modelId="{91A984DB-90A6-46C5-BA5B-2FCB6C8DC8F1}" type="presOf" srcId="{01CFB7ED-4B00-4D2F-A4D1-FFFD91A17B0D}" destId="{41151674-2D3E-4111-B619-E2AFB3A1C93A}" srcOrd="0" destOrd="0" presId="urn:microsoft.com/office/officeart/2005/8/layout/hierarchy2"/>
    <dgm:cxn modelId="{56EAD5D0-6B6D-4C95-A2EA-61677B818ED6}" type="presOf" srcId="{61FBB195-D083-40B9-B2BA-C5D6ADC16239}" destId="{88AD472A-5B62-460A-BD69-47A011F3A6D5}" srcOrd="1" destOrd="0" presId="urn:microsoft.com/office/officeart/2005/8/layout/hierarchy2"/>
    <dgm:cxn modelId="{9441701C-7178-49C5-A506-E5B154CC5AC3}" type="presOf" srcId="{43826D97-C534-4276-BF6C-9F5A4F702658}" destId="{1389A122-B50B-42DD-9D1A-8046FC2D5EC6}" srcOrd="1" destOrd="0" presId="urn:microsoft.com/office/officeart/2005/8/layout/hierarchy2"/>
    <dgm:cxn modelId="{5D948A25-C9D4-4BE3-B5A5-1F86FFA023F9}" srcId="{11591005-C7CE-470E-8E4C-2ED5FE7ED021}" destId="{35E22654-FF54-4D38-8939-AE91654A9144}" srcOrd="0" destOrd="0" parTransId="{56351DA8-2C16-4AF7-BACF-76E917EA809C}" sibTransId="{4E7F8CC6-D068-4B10-9488-73F4F5DA7265}"/>
    <dgm:cxn modelId="{3D025308-6119-4BB9-BD56-8158FB6334C1}" srcId="{F16426E3-77EE-40EE-B368-C33054676850}" destId="{E2DB4DCC-EB99-46CF-A85D-CEE53EA14C88}" srcOrd="3" destOrd="0" parTransId="{12AEF95E-C736-4F69-A1AE-73A19497A82F}" sibTransId="{E10682FC-1110-465E-9465-580D8DB278A3}"/>
    <dgm:cxn modelId="{9EE5C8D2-EAFC-4699-9896-980B95644CAC}" type="presOf" srcId="{12AEF95E-C736-4F69-A1AE-73A19497A82F}" destId="{A8964863-E427-4E9E-97A0-76AE16172D4A}" srcOrd="0" destOrd="0" presId="urn:microsoft.com/office/officeart/2005/8/layout/hierarchy2"/>
    <dgm:cxn modelId="{3AA022C1-09B4-4F30-AECC-6FFB73761DC7}" type="presOf" srcId="{87CF93A9-2F9D-4878-91AD-920DFE58D318}" destId="{CF9BE4F1-89C8-47C7-9217-943F6DF92557}" srcOrd="0" destOrd="0" presId="urn:microsoft.com/office/officeart/2005/8/layout/hierarchy2"/>
    <dgm:cxn modelId="{7E459F01-18BE-4CAB-B56B-1FD9538933C6}" srcId="{77D91B6F-AC6D-4D4B-A3A8-0CE3DFE7ECC0}" destId="{8E80418B-DF73-46D1-9FC9-E8095D5DC659}" srcOrd="0" destOrd="0" parTransId="{666EE248-4169-49C4-B7E0-3A558B04B78C}" sibTransId="{E86FDFE2-CEB8-4B2F-9F86-19FC97C97B12}"/>
    <dgm:cxn modelId="{56062A6D-D863-41FE-B0C3-3CFFB5ABF4A4}" type="presOf" srcId="{C14AA639-42F1-4F7A-AF5E-7B42DACB4E68}" destId="{4DCB2346-A014-4D52-AF7B-9DDCB1715A7F}" srcOrd="1" destOrd="0" presId="urn:microsoft.com/office/officeart/2005/8/layout/hierarchy2"/>
    <dgm:cxn modelId="{5AC48953-0BF2-48DA-9FE5-2E6908940D9A}" type="presOf" srcId="{666EE248-4169-49C4-B7E0-3A558B04B78C}" destId="{776B9AE3-0CB7-400B-8881-5E5D7FECCF45}" srcOrd="0" destOrd="0" presId="urn:microsoft.com/office/officeart/2005/8/layout/hierarchy2"/>
    <dgm:cxn modelId="{B2E6C4CE-D7F0-4BB8-89C1-A9E9B7121DDD}" srcId="{5760DE20-4DFC-4AC8-A1D4-E6A8C666DA21}" destId="{12A35AD8-F239-4553-B4E9-FDCCD6327417}" srcOrd="0" destOrd="0" parTransId="{87CF93A9-2F9D-4878-91AD-920DFE58D318}" sibTransId="{EC71ADB7-BBB4-41CE-906B-739A7F98A923}"/>
    <dgm:cxn modelId="{8D82F9D4-5888-4368-BD18-9226D642F875}" type="presOf" srcId="{61FBB195-D083-40B9-B2BA-C5D6ADC16239}" destId="{B2B13C44-248D-4033-A8B2-BF8B360D922B}" srcOrd="0" destOrd="0" presId="urn:microsoft.com/office/officeart/2005/8/layout/hierarchy2"/>
    <dgm:cxn modelId="{3DAF86E7-187A-4EAD-B32D-F4F9A290779B}" type="presOf" srcId="{12AEF95E-C736-4F69-A1AE-73A19497A82F}" destId="{00EABE7A-49FA-4831-841F-A80F72225F37}" srcOrd="1" destOrd="0" presId="urn:microsoft.com/office/officeart/2005/8/layout/hierarchy2"/>
    <dgm:cxn modelId="{6DFF30F7-66D4-48E3-ADD0-B72B9A07304A}" type="presOf" srcId="{C14AA639-42F1-4F7A-AF5E-7B42DACB4E68}" destId="{9DA0AD3B-C0FC-4CF2-9FAA-A867AF56B4A7}" srcOrd="0" destOrd="0" presId="urn:microsoft.com/office/officeart/2005/8/layout/hierarchy2"/>
    <dgm:cxn modelId="{2EC6EACD-A5CA-4DBC-8EE8-C2D1EE88B0B9}" type="presOf" srcId="{E2DB4DCC-EB99-46CF-A85D-CEE53EA14C88}" destId="{34939C5C-6CBF-4DCF-9300-56FCB516100B}" srcOrd="0" destOrd="0" presId="urn:microsoft.com/office/officeart/2005/8/layout/hierarchy2"/>
    <dgm:cxn modelId="{3064739E-FDC9-4152-8D5F-C8106167C975}" type="presOf" srcId="{56351DA8-2C16-4AF7-BACF-76E917EA809C}" destId="{D1BB4994-A954-4B85-A56D-C1D7B4ED7344}" srcOrd="0" destOrd="0" presId="urn:microsoft.com/office/officeart/2005/8/layout/hierarchy2"/>
    <dgm:cxn modelId="{BA51CAFE-D016-4D91-B2F6-C2B1C5A8AB2A}" type="presParOf" srcId="{49E60BBA-4C34-440B-8823-44831477BCD6}" destId="{2CE64D21-200F-433D-878E-71237AFBE830}" srcOrd="0" destOrd="0" presId="urn:microsoft.com/office/officeart/2005/8/layout/hierarchy2"/>
    <dgm:cxn modelId="{4FBB037B-6717-48B0-9181-17EC22FE6F7D}" type="presParOf" srcId="{2CE64D21-200F-433D-878E-71237AFBE830}" destId="{3797DD0F-F4C9-4006-B2FE-9BD3594E6EE0}" srcOrd="0" destOrd="0" presId="urn:microsoft.com/office/officeart/2005/8/layout/hierarchy2"/>
    <dgm:cxn modelId="{3100A9B3-A4E6-427D-B93E-9FF820B5C175}" type="presParOf" srcId="{2CE64D21-200F-433D-878E-71237AFBE830}" destId="{C2152837-82A1-4252-B810-24EC796C6814}" srcOrd="1" destOrd="0" presId="urn:microsoft.com/office/officeart/2005/8/layout/hierarchy2"/>
    <dgm:cxn modelId="{726B1F91-149E-4CD0-AACF-52583910C7DD}" type="presParOf" srcId="{C2152837-82A1-4252-B810-24EC796C6814}" destId="{B0C47C27-FEEF-4B2E-9FE6-F461425CD23D}" srcOrd="0" destOrd="0" presId="urn:microsoft.com/office/officeart/2005/8/layout/hierarchy2"/>
    <dgm:cxn modelId="{AD94CE49-2D4A-465C-AECB-BECD991A24CE}" type="presParOf" srcId="{B0C47C27-FEEF-4B2E-9FE6-F461425CD23D}" destId="{A3141AC9-371A-4AB9-BAE8-66887E7B9D30}" srcOrd="0" destOrd="0" presId="urn:microsoft.com/office/officeart/2005/8/layout/hierarchy2"/>
    <dgm:cxn modelId="{CD17A814-8CBC-4CAF-9793-1337067B6034}" type="presParOf" srcId="{C2152837-82A1-4252-B810-24EC796C6814}" destId="{798D28B5-5723-41B7-B6A5-C3C56BA1561B}" srcOrd="1" destOrd="0" presId="urn:microsoft.com/office/officeart/2005/8/layout/hierarchy2"/>
    <dgm:cxn modelId="{CE848E34-829D-4FA6-9E28-82795BF5F1B7}" type="presParOf" srcId="{798D28B5-5723-41B7-B6A5-C3C56BA1561B}" destId="{DB77E9E2-4914-498B-88A0-DBB6EAAB8108}" srcOrd="0" destOrd="0" presId="urn:microsoft.com/office/officeart/2005/8/layout/hierarchy2"/>
    <dgm:cxn modelId="{A864EE09-7F0B-4A1C-85BC-E127AED28773}" type="presParOf" srcId="{798D28B5-5723-41B7-B6A5-C3C56BA1561B}" destId="{EF74B1FB-778D-4CCD-9368-F98B39E48DED}" srcOrd="1" destOrd="0" presId="urn:microsoft.com/office/officeart/2005/8/layout/hierarchy2"/>
    <dgm:cxn modelId="{87A28FCC-6185-4C33-8FEE-6B03665720B2}" type="presParOf" srcId="{EF74B1FB-778D-4CCD-9368-F98B39E48DED}" destId="{CF9BE4F1-89C8-47C7-9217-943F6DF92557}" srcOrd="0" destOrd="0" presId="urn:microsoft.com/office/officeart/2005/8/layout/hierarchy2"/>
    <dgm:cxn modelId="{435F4698-D6BC-4374-BAE2-DB62A6D0517E}" type="presParOf" srcId="{CF9BE4F1-89C8-47C7-9217-943F6DF92557}" destId="{F4F2E38A-8322-403B-B07D-DE519071E506}" srcOrd="0" destOrd="0" presId="urn:microsoft.com/office/officeart/2005/8/layout/hierarchy2"/>
    <dgm:cxn modelId="{6A630D98-5829-475C-ADF2-CCF79133D9B8}" type="presParOf" srcId="{EF74B1FB-778D-4CCD-9368-F98B39E48DED}" destId="{61C65579-C720-4625-A363-76D4EACA4B60}" srcOrd="1" destOrd="0" presId="urn:microsoft.com/office/officeart/2005/8/layout/hierarchy2"/>
    <dgm:cxn modelId="{7D7258F8-5A2A-45BB-B373-59EE0AB08876}" type="presParOf" srcId="{61C65579-C720-4625-A363-76D4EACA4B60}" destId="{09157FA9-4215-4847-9463-B2DADB5E1A31}" srcOrd="0" destOrd="0" presId="urn:microsoft.com/office/officeart/2005/8/layout/hierarchy2"/>
    <dgm:cxn modelId="{07AF9F67-896F-4C5D-8FCC-624EB77FF187}" type="presParOf" srcId="{61C65579-C720-4625-A363-76D4EACA4B60}" destId="{30162441-F8FC-48F7-9363-BE9A5042C3C8}" srcOrd="1" destOrd="0" presId="urn:microsoft.com/office/officeart/2005/8/layout/hierarchy2"/>
    <dgm:cxn modelId="{5735EDB5-2A34-4548-8F54-4E5F79F027FF}" type="presParOf" srcId="{C2152837-82A1-4252-B810-24EC796C6814}" destId="{DC62A07B-AE4F-4F56-9472-9CF8EA53E4E4}" srcOrd="2" destOrd="0" presId="urn:microsoft.com/office/officeart/2005/8/layout/hierarchy2"/>
    <dgm:cxn modelId="{6E28F342-BC80-4B3B-9F19-979F46C127FB}" type="presParOf" srcId="{DC62A07B-AE4F-4F56-9472-9CF8EA53E4E4}" destId="{1389A122-B50B-42DD-9D1A-8046FC2D5EC6}" srcOrd="0" destOrd="0" presId="urn:microsoft.com/office/officeart/2005/8/layout/hierarchy2"/>
    <dgm:cxn modelId="{D9ECB248-7FD5-4C02-AA8F-9B7C4AD354C4}" type="presParOf" srcId="{C2152837-82A1-4252-B810-24EC796C6814}" destId="{9D98615A-4787-488B-B6CC-FF2FEF39B0C7}" srcOrd="3" destOrd="0" presId="urn:microsoft.com/office/officeart/2005/8/layout/hierarchy2"/>
    <dgm:cxn modelId="{2235C041-F6D5-451F-9903-0C95172BF2B4}" type="presParOf" srcId="{9D98615A-4787-488B-B6CC-FF2FEF39B0C7}" destId="{785DCF51-0C63-4D20-ACE6-E7B97D9FDE8F}" srcOrd="0" destOrd="0" presId="urn:microsoft.com/office/officeart/2005/8/layout/hierarchy2"/>
    <dgm:cxn modelId="{03B5C212-44B5-48B3-94C2-61A98093AC77}" type="presParOf" srcId="{9D98615A-4787-488B-B6CC-FF2FEF39B0C7}" destId="{66953089-8B00-478D-B1FA-BCBF4A0F0786}" srcOrd="1" destOrd="0" presId="urn:microsoft.com/office/officeart/2005/8/layout/hierarchy2"/>
    <dgm:cxn modelId="{962DC40C-67B7-468B-82DF-52CB4C455779}" type="presParOf" srcId="{66953089-8B00-478D-B1FA-BCBF4A0F0786}" destId="{776B9AE3-0CB7-400B-8881-5E5D7FECCF45}" srcOrd="0" destOrd="0" presId="urn:microsoft.com/office/officeart/2005/8/layout/hierarchy2"/>
    <dgm:cxn modelId="{D7DAFF19-F855-4215-A816-0DAB1D249CB9}" type="presParOf" srcId="{776B9AE3-0CB7-400B-8881-5E5D7FECCF45}" destId="{DDE58340-0569-45B2-86F6-B9A8E930E895}" srcOrd="0" destOrd="0" presId="urn:microsoft.com/office/officeart/2005/8/layout/hierarchy2"/>
    <dgm:cxn modelId="{D19E5B1E-9331-46E0-B124-BCBF072DCD14}" type="presParOf" srcId="{66953089-8B00-478D-B1FA-BCBF4A0F0786}" destId="{4BE8204A-40D7-4E56-9F10-DD73524C0E01}" srcOrd="1" destOrd="0" presId="urn:microsoft.com/office/officeart/2005/8/layout/hierarchy2"/>
    <dgm:cxn modelId="{FD339AA4-E141-40E5-9D4C-AFEC2988A7F2}" type="presParOf" srcId="{4BE8204A-40D7-4E56-9F10-DD73524C0E01}" destId="{E64053F7-B9D9-4697-9352-7C115ED716AC}" srcOrd="0" destOrd="0" presId="urn:microsoft.com/office/officeart/2005/8/layout/hierarchy2"/>
    <dgm:cxn modelId="{E946F68D-DCDD-4B99-8776-6F64C601C4CD}" type="presParOf" srcId="{4BE8204A-40D7-4E56-9F10-DD73524C0E01}" destId="{D52E746A-3E43-4E14-BF02-7CAEAE67347E}" srcOrd="1" destOrd="0" presId="urn:microsoft.com/office/officeart/2005/8/layout/hierarchy2"/>
    <dgm:cxn modelId="{6CB96214-9C48-4800-B926-F7366DAF14D7}" type="presParOf" srcId="{C2152837-82A1-4252-B810-24EC796C6814}" destId="{9DA0AD3B-C0FC-4CF2-9FAA-A867AF56B4A7}" srcOrd="4" destOrd="0" presId="urn:microsoft.com/office/officeart/2005/8/layout/hierarchy2"/>
    <dgm:cxn modelId="{A0A703F9-97BE-4746-9DCA-196D404859B8}" type="presParOf" srcId="{9DA0AD3B-C0FC-4CF2-9FAA-A867AF56B4A7}" destId="{4DCB2346-A014-4D52-AF7B-9DDCB1715A7F}" srcOrd="0" destOrd="0" presId="urn:microsoft.com/office/officeart/2005/8/layout/hierarchy2"/>
    <dgm:cxn modelId="{94237514-7036-44E6-97B3-2D20A6EDE2D1}" type="presParOf" srcId="{C2152837-82A1-4252-B810-24EC796C6814}" destId="{97C43732-5FBA-4893-9446-F1172997A543}" srcOrd="5" destOrd="0" presId="urn:microsoft.com/office/officeart/2005/8/layout/hierarchy2"/>
    <dgm:cxn modelId="{41C6D1AE-8ADF-4402-B8FB-A98B020747D7}" type="presParOf" srcId="{97C43732-5FBA-4893-9446-F1172997A543}" destId="{C854652C-B691-42EF-A4F9-034003ABC3D1}" srcOrd="0" destOrd="0" presId="urn:microsoft.com/office/officeart/2005/8/layout/hierarchy2"/>
    <dgm:cxn modelId="{F52DE062-010C-4E19-B46B-7AF9D95AD8D8}" type="presParOf" srcId="{97C43732-5FBA-4893-9446-F1172997A543}" destId="{33D594D5-EEFB-4F11-A9B5-3EE58CCB3CB0}" srcOrd="1" destOrd="0" presId="urn:microsoft.com/office/officeart/2005/8/layout/hierarchy2"/>
    <dgm:cxn modelId="{925303D8-FC6F-44DD-9BC8-05A5A441A70B}" type="presParOf" srcId="{33D594D5-EEFB-4F11-A9B5-3EE58CCB3CB0}" destId="{D1BB4994-A954-4B85-A56D-C1D7B4ED7344}" srcOrd="0" destOrd="0" presId="urn:microsoft.com/office/officeart/2005/8/layout/hierarchy2"/>
    <dgm:cxn modelId="{E1AF524A-CD0C-4634-8B2A-215914ED4541}" type="presParOf" srcId="{D1BB4994-A954-4B85-A56D-C1D7B4ED7344}" destId="{1FA3BFF6-B3F7-46E3-A699-13928BD7BA60}" srcOrd="0" destOrd="0" presId="urn:microsoft.com/office/officeart/2005/8/layout/hierarchy2"/>
    <dgm:cxn modelId="{7C53BF7B-E89B-4551-A218-69D2F7AE0158}" type="presParOf" srcId="{33D594D5-EEFB-4F11-A9B5-3EE58CCB3CB0}" destId="{441372C9-54A3-47CC-A2F6-D1150F265EB7}" srcOrd="1" destOrd="0" presId="urn:microsoft.com/office/officeart/2005/8/layout/hierarchy2"/>
    <dgm:cxn modelId="{D388C053-02BB-4904-8C74-0FA63D9DCD47}" type="presParOf" srcId="{441372C9-54A3-47CC-A2F6-D1150F265EB7}" destId="{4F62A917-E509-45D3-8886-2A10EBABA650}" srcOrd="0" destOrd="0" presId="urn:microsoft.com/office/officeart/2005/8/layout/hierarchy2"/>
    <dgm:cxn modelId="{7ECEEB95-606D-4179-973C-B7A74C24FDB6}" type="presParOf" srcId="{441372C9-54A3-47CC-A2F6-D1150F265EB7}" destId="{FE7C87DC-631F-49F5-9814-2A7E573F082C}" srcOrd="1" destOrd="0" presId="urn:microsoft.com/office/officeart/2005/8/layout/hierarchy2"/>
    <dgm:cxn modelId="{2E06CB06-EE55-4CF6-9BCB-8FE8E38B92B8}" type="presParOf" srcId="{C2152837-82A1-4252-B810-24EC796C6814}" destId="{A8964863-E427-4E9E-97A0-76AE16172D4A}" srcOrd="6" destOrd="0" presId="urn:microsoft.com/office/officeart/2005/8/layout/hierarchy2"/>
    <dgm:cxn modelId="{8C7C2534-6FB5-4FE1-89D4-C28DA7C475A6}" type="presParOf" srcId="{A8964863-E427-4E9E-97A0-76AE16172D4A}" destId="{00EABE7A-49FA-4831-841F-A80F72225F37}" srcOrd="0" destOrd="0" presId="urn:microsoft.com/office/officeart/2005/8/layout/hierarchy2"/>
    <dgm:cxn modelId="{FCEEF2AF-EFD7-483F-B77A-D591AFD5B103}" type="presParOf" srcId="{C2152837-82A1-4252-B810-24EC796C6814}" destId="{772FAF93-8F3A-4489-B040-2710982D2447}" srcOrd="7" destOrd="0" presId="urn:microsoft.com/office/officeart/2005/8/layout/hierarchy2"/>
    <dgm:cxn modelId="{AEDBE53F-5B5F-4FF0-923A-6424D1BBB613}" type="presParOf" srcId="{772FAF93-8F3A-4489-B040-2710982D2447}" destId="{34939C5C-6CBF-4DCF-9300-56FCB516100B}" srcOrd="0" destOrd="0" presId="urn:microsoft.com/office/officeart/2005/8/layout/hierarchy2"/>
    <dgm:cxn modelId="{6ABADCB6-38CB-4866-A5FC-823A161F7C48}" type="presParOf" srcId="{772FAF93-8F3A-4489-B040-2710982D2447}" destId="{A849F374-95A1-4B92-8BBF-6BCFB95DAF34}" srcOrd="1" destOrd="0" presId="urn:microsoft.com/office/officeart/2005/8/layout/hierarchy2"/>
    <dgm:cxn modelId="{92C4EA1E-C1A8-40A7-BB95-7D018F2D7426}" type="presParOf" srcId="{A849F374-95A1-4B92-8BBF-6BCFB95DAF34}" destId="{B2B13C44-248D-4033-A8B2-BF8B360D922B}" srcOrd="0" destOrd="0" presId="urn:microsoft.com/office/officeart/2005/8/layout/hierarchy2"/>
    <dgm:cxn modelId="{6B9C7B45-C620-4788-86D3-977775F3B6FF}" type="presParOf" srcId="{B2B13C44-248D-4033-A8B2-BF8B360D922B}" destId="{88AD472A-5B62-460A-BD69-47A011F3A6D5}" srcOrd="0" destOrd="0" presId="urn:microsoft.com/office/officeart/2005/8/layout/hierarchy2"/>
    <dgm:cxn modelId="{B4047C88-E9A5-4936-BAD9-68F0A759C0A9}" type="presParOf" srcId="{A849F374-95A1-4B92-8BBF-6BCFB95DAF34}" destId="{C6D64CE0-9F8D-4E18-A1F3-F015FFE4FB54}" srcOrd="1" destOrd="0" presId="urn:microsoft.com/office/officeart/2005/8/layout/hierarchy2"/>
    <dgm:cxn modelId="{38B5164B-1A18-44C7-AD77-130F40FAF465}" type="presParOf" srcId="{C6D64CE0-9F8D-4E18-A1F3-F015FFE4FB54}" destId="{41151674-2D3E-4111-B619-E2AFB3A1C93A}" srcOrd="0" destOrd="0" presId="urn:microsoft.com/office/officeart/2005/8/layout/hierarchy2"/>
    <dgm:cxn modelId="{94627450-56F2-4C36-8F05-07B93D1F5E27}" type="presParOf" srcId="{C6D64CE0-9F8D-4E18-A1F3-F015FFE4FB54}" destId="{B0CB500C-B11A-4CF5-B92D-FF2D5A3F326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0CCE1-7173-402A-B7B2-3668219A7786}">
      <dsp:nvSpPr>
        <dsp:cNvPr id="0" name=""/>
        <dsp:cNvSpPr/>
      </dsp:nvSpPr>
      <dsp:spPr>
        <a:xfrm>
          <a:off x="9048" y="1470890"/>
          <a:ext cx="2853794" cy="13845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使人大迷惑者必物之相似也</a:t>
          </a:r>
          <a:endParaRPr lang="zh-TW" altLang="en-US" sz="3200" kern="1200" dirty="0"/>
        </a:p>
      </dsp:txBody>
      <dsp:txXfrm>
        <a:off x="49600" y="1511442"/>
        <a:ext cx="2772690" cy="1303456"/>
      </dsp:txXfrm>
    </dsp:sp>
    <dsp:sp modelId="{0F1FA690-DB1E-473E-ABD8-3C843957E8BC}">
      <dsp:nvSpPr>
        <dsp:cNvPr id="0" name=""/>
        <dsp:cNvSpPr/>
      </dsp:nvSpPr>
      <dsp:spPr>
        <a:xfrm rot="17681081">
          <a:off x="2560894" y="1680812"/>
          <a:ext cx="1036950" cy="22521"/>
        </a:xfrm>
        <a:custGeom>
          <a:avLst/>
          <a:gdLst/>
          <a:ahLst/>
          <a:cxnLst/>
          <a:rect l="0" t="0" r="0" b="0"/>
          <a:pathLst>
            <a:path>
              <a:moveTo>
                <a:pt x="0" y="11260"/>
              </a:moveTo>
              <a:lnTo>
                <a:pt x="1036950" y="1126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53446" y="1666149"/>
        <a:ext cx="51847" cy="51847"/>
      </dsp:txXfrm>
    </dsp:sp>
    <dsp:sp modelId="{79CEBE01-0679-4310-9569-DCAC822DC60B}">
      <dsp:nvSpPr>
        <dsp:cNvPr id="0" name=""/>
        <dsp:cNvSpPr/>
      </dsp:nvSpPr>
      <dsp:spPr>
        <a:xfrm>
          <a:off x="3295898" y="790478"/>
          <a:ext cx="2643924" cy="86099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玉人之所患</a:t>
          </a:r>
          <a:endParaRPr lang="zh-TW" altLang="en-US" sz="3200" kern="1200" dirty="0"/>
        </a:p>
      </dsp:txBody>
      <dsp:txXfrm>
        <a:off x="3321116" y="815696"/>
        <a:ext cx="2593488" cy="810560"/>
      </dsp:txXfrm>
    </dsp:sp>
    <dsp:sp modelId="{9ADA491A-2318-4315-9680-1269C96DF8FC}">
      <dsp:nvSpPr>
        <dsp:cNvPr id="0" name=""/>
        <dsp:cNvSpPr/>
      </dsp:nvSpPr>
      <dsp:spPr>
        <a:xfrm>
          <a:off x="5939822" y="1209715"/>
          <a:ext cx="433055" cy="22521"/>
        </a:xfrm>
        <a:custGeom>
          <a:avLst/>
          <a:gdLst/>
          <a:ahLst/>
          <a:cxnLst/>
          <a:rect l="0" t="0" r="0" b="0"/>
          <a:pathLst>
            <a:path>
              <a:moveTo>
                <a:pt x="0" y="11260"/>
              </a:moveTo>
              <a:lnTo>
                <a:pt x="433055" y="1126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145524" y="1210150"/>
        <a:ext cx="21652" cy="21652"/>
      </dsp:txXfrm>
    </dsp:sp>
    <dsp:sp modelId="{F82615F7-D4F1-4B6C-A7D2-9225901E3251}">
      <dsp:nvSpPr>
        <dsp:cNvPr id="0" name=""/>
        <dsp:cNvSpPr/>
      </dsp:nvSpPr>
      <dsp:spPr>
        <a:xfrm>
          <a:off x="6372878" y="790478"/>
          <a:ext cx="4400106" cy="86099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石之似玉者</a:t>
          </a:r>
          <a:endParaRPr lang="zh-TW" altLang="en-US" sz="3200" kern="1200" dirty="0"/>
        </a:p>
      </dsp:txBody>
      <dsp:txXfrm>
        <a:off x="6398096" y="815696"/>
        <a:ext cx="4349670" cy="810560"/>
      </dsp:txXfrm>
    </dsp:sp>
    <dsp:sp modelId="{188B2350-8A7E-416A-AC99-F246637BE82F}">
      <dsp:nvSpPr>
        <dsp:cNvPr id="0" name=""/>
        <dsp:cNvSpPr/>
      </dsp:nvSpPr>
      <dsp:spPr>
        <a:xfrm>
          <a:off x="2862842" y="2151909"/>
          <a:ext cx="433055" cy="22521"/>
        </a:xfrm>
        <a:custGeom>
          <a:avLst/>
          <a:gdLst/>
          <a:ahLst/>
          <a:cxnLst/>
          <a:rect l="0" t="0" r="0" b="0"/>
          <a:pathLst>
            <a:path>
              <a:moveTo>
                <a:pt x="0" y="11260"/>
              </a:moveTo>
              <a:lnTo>
                <a:pt x="433055" y="1126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68543" y="2152344"/>
        <a:ext cx="21652" cy="21652"/>
      </dsp:txXfrm>
    </dsp:sp>
    <dsp:sp modelId="{4567149D-3E79-4A60-B852-289BC88BF6F4}">
      <dsp:nvSpPr>
        <dsp:cNvPr id="0" name=""/>
        <dsp:cNvSpPr/>
      </dsp:nvSpPr>
      <dsp:spPr>
        <a:xfrm>
          <a:off x="3295898" y="1732672"/>
          <a:ext cx="2643924" cy="86099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相劍者之所患</a:t>
          </a:r>
          <a:endParaRPr lang="zh-TW" altLang="en-US" sz="3200" kern="1200" dirty="0"/>
        </a:p>
      </dsp:txBody>
      <dsp:txXfrm>
        <a:off x="3321116" y="1757890"/>
        <a:ext cx="2593488" cy="810560"/>
      </dsp:txXfrm>
    </dsp:sp>
    <dsp:sp modelId="{BA4D8CD5-4B37-4620-9249-78F72FDF2761}">
      <dsp:nvSpPr>
        <dsp:cNvPr id="0" name=""/>
        <dsp:cNvSpPr/>
      </dsp:nvSpPr>
      <dsp:spPr>
        <a:xfrm>
          <a:off x="5939822" y="2151909"/>
          <a:ext cx="433055" cy="22521"/>
        </a:xfrm>
        <a:custGeom>
          <a:avLst/>
          <a:gdLst/>
          <a:ahLst/>
          <a:cxnLst/>
          <a:rect l="0" t="0" r="0" b="0"/>
          <a:pathLst>
            <a:path>
              <a:moveTo>
                <a:pt x="0" y="11260"/>
              </a:moveTo>
              <a:lnTo>
                <a:pt x="433055" y="1126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145524" y="2152344"/>
        <a:ext cx="21652" cy="21652"/>
      </dsp:txXfrm>
    </dsp:sp>
    <dsp:sp modelId="{FC5FF9C3-3E38-4E39-833A-5BD111132B84}">
      <dsp:nvSpPr>
        <dsp:cNvPr id="0" name=""/>
        <dsp:cNvSpPr/>
      </dsp:nvSpPr>
      <dsp:spPr>
        <a:xfrm>
          <a:off x="6372878" y="1732672"/>
          <a:ext cx="4400106" cy="86099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劍之似吳干者</a:t>
          </a:r>
          <a:endParaRPr lang="zh-TW" altLang="en-US" sz="3200" kern="1200" dirty="0"/>
        </a:p>
      </dsp:txBody>
      <dsp:txXfrm>
        <a:off x="6398096" y="1757890"/>
        <a:ext cx="4349670" cy="810560"/>
      </dsp:txXfrm>
    </dsp:sp>
    <dsp:sp modelId="{FB96722C-C05E-4040-94CB-BC79E9DE9079}">
      <dsp:nvSpPr>
        <dsp:cNvPr id="0" name=""/>
        <dsp:cNvSpPr/>
      </dsp:nvSpPr>
      <dsp:spPr>
        <a:xfrm rot="3918919">
          <a:off x="2560894" y="2623006"/>
          <a:ext cx="1036950" cy="22521"/>
        </a:xfrm>
        <a:custGeom>
          <a:avLst/>
          <a:gdLst/>
          <a:ahLst/>
          <a:cxnLst/>
          <a:rect l="0" t="0" r="0" b="0"/>
          <a:pathLst>
            <a:path>
              <a:moveTo>
                <a:pt x="0" y="11260"/>
              </a:moveTo>
              <a:lnTo>
                <a:pt x="1036950" y="1126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53446" y="2608343"/>
        <a:ext cx="51847" cy="51847"/>
      </dsp:txXfrm>
    </dsp:sp>
    <dsp:sp modelId="{C2BA0985-A2AE-46D6-8EF8-F57769DD9A06}">
      <dsp:nvSpPr>
        <dsp:cNvPr id="0" name=""/>
        <dsp:cNvSpPr/>
      </dsp:nvSpPr>
      <dsp:spPr>
        <a:xfrm>
          <a:off x="3295898" y="2674866"/>
          <a:ext cx="2643924" cy="86099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賢主之所患</a:t>
          </a:r>
          <a:endParaRPr lang="zh-TW" altLang="en-US" sz="3200" kern="1200" dirty="0"/>
        </a:p>
      </dsp:txBody>
      <dsp:txXfrm>
        <a:off x="3321116" y="2700084"/>
        <a:ext cx="2593488" cy="810560"/>
      </dsp:txXfrm>
    </dsp:sp>
    <dsp:sp modelId="{166FA609-1A27-44C7-A0AF-D15D2446CBA3}">
      <dsp:nvSpPr>
        <dsp:cNvPr id="0" name=""/>
        <dsp:cNvSpPr/>
      </dsp:nvSpPr>
      <dsp:spPr>
        <a:xfrm>
          <a:off x="5939822" y="3094103"/>
          <a:ext cx="433055" cy="22521"/>
        </a:xfrm>
        <a:custGeom>
          <a:avLst/>
          <a:gdLst/>
          <a:ahLst/>
          <a:cxnLst/>
          <a:rect l="0" t="0" r="0" b="0"/>
          <a:pathLst>
            <a:path>
              <a:moveTo>
                <a:pt x="0" y="11260"/>
              </a:moveTo>
              <a:lnTo>
                <a:pt x="433055" y="1126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145524" y="3094538"/>
        <a:ext cx="21652" cy="21652"/>
      </dsp:txXfrm>
    </dsp:sp>
    <dsp:sp modelId="{70ABEC79-3C47-442E-B3E4-37ECA4E07CCD}">
      <dsp:nvSpPr>
        <dsp:cNvPr id="0" name=""/>
        <dsp:cNvSpPr/>
      </dsp:nvSpPr>
      <dsp:spPr>
        <a:xfrm>
          <a:off x="6372878" y="2674866"/>
          <a:ext cx="4400106" cy="86099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人之博聞辯言而似通者</a:t>
          </a:r>
          <a:endParaRPr lang="zh-TW" altLang="en-US" sz="3200" kern="1200" dirty="0"/>
        </a:p>
      </dsp:txBody>
      <dsp:txXfrm>
        <a:off x="6398096" y="2700084"/>
        <a:ext cx="4349670" cy="8105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3E93F3-37D3-4A55-BE2A-F59DEAE8E5E0}">
      <dsp:nvSpPr>
        <dsp:cNvPr id="0" name=""/>
        <dsp:cNvSpPr/>
      </dsp:nvSpPr>
      <dsp:spPr>
        <a:xfrm>
          <a:off x="0" y="27829"/>
          <a:ext cx="5410522" cy="9734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亡國之主似</a:t>
          </a:r>
          <a:r>
            <a:rPr lang="zh-TW" altLang="en-US" sz="3200" kern="1200" dirty="0" smtClean="0"/>
            <a:t>智</a:t>
          </a:r>
          <a:endParaRPr lang="zh-TW" altLang="en-US" sz="3200" kern="1200" dirty="0"/>
        </a:p>
      </dsp:txBody>
      <dsp:txXfrm>
        <a:off x="47519" y="75348"/>
        <a:ext cx="5315484" cy="878402"/>
      </dsp:txXfrm>
    </dsp:sp>
    <dsp:sp modelId="{F304F463-E6C4-41BD-A638-81AD5BC07510}">
      <dsp:nvSpPr>
        <dsp:cNvPr id="0" name=""/>
        <dsp:cNvSpPr/>
      </dsp:nvSpPr>
      <dsp:spPr>
        <a:xfrm>
          <a:off x="0" y="1001269"/>
          <a:ext cx="5410522" cy="861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784" tIns="40640" rIns="227584" bIns="40640" numCol="1" spcCol="1270" anchor="ctr" anchorCtr="1">
          <a:noAutofit/>
        </a:bodyPr>
        <a:lstStyle/>
        <a:p>
          <a:pPr marL="285750" lvl="1" indent="-285750" algn="ctr" defTabSz="1422400">
            <a:lnSpc>
              <a:spcPts val="32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亡國</a:t>
          </a:r>
          <a:r>
            <a:rPr lang="zh-TW" altLang="en-US" sz="3200" kern="1200" dirty="0"/>
            <a:t>之臣似</a:t>
          </a:r>
          <a:r>
            <a:rPr lang="zh-TW" altLang="en-US" sz="3200" kern="1200" dirty="0" smtClean="0"/>
            <a:t>忠</a:t>
          </a:r>
          <a:endParaRPr lang="zh-TW" altLang="en-US" sz="3200" kern="1200" dirty="0"/>
        </a:p>
      </dsp:txBody>
      <dsp:txXfrm>
        <a:off x="0" y="1001269"/>
        <a:ext cx="5410522" cy="861120"/>
      </dsp:txXfrm>
    </dsp:sp>
    <dsp:sp modelId="{349D77E0-D6A0-4836-822A-2B9142D9B434}">
      <dsp:nvSpPr>
        <dsp:cNvPr id="0" name=""/>
        <dsp:cNvSpPr/>
      </dsp:nvSpPr>
      <dsp:spPr>
        <a:xfrm>
          <a:off x="0" y="1766885"/>
          <a:ext cx="5410522" cy="973440"/>
        </a:xfrm>
        <a:prstGeom prst="roundRect">
          <a:avLst/>
        </a:prstGeom>
        <a:solidFill>
          <a:schemeClr val="accent3">
            <a:hueOff val="1351992"/>
            <a:satOff val="-4498"/>
            <a:lumOff val="-225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相似</a:t>
          </a:r>
          <a:r>
            <a:rPr lang="zh-TW" altLang="en-US" sz="3200" kern="1200" dirty="0"/>
            <a:t>之</a:t>
          </a:r>
          <a:r>
            <a:rPr lang="zh-TW" altLang="en-US" sz="3200" kern="1200" dirty="0" smtClean="0"/>
            <a:t>物</a:t>
          </a:r>
          <a:endParaRPr lang="zh-TW" altLang="en-US" sz="3200" kern="1200" dirty="0"/>
        </a:p>
      </dsp:txBody>
      <dsp:txXfrm>
        <a:off x="47519" y="1814404"/>
        <a:ext cx="5315484" cy="878402"/>
      </dsp:txXfrm>
    </dsp:sp>
    <dsp:sp modelId="{36D54367-8F12-4C5F-9ED8-AF9976D31ECE}">
      <dsp:nvSpPr>
        <dsp:cNvPr id="0" name=""/>
        <dsp:cNvSpPr/>
      </dsp:nvSpPr>
      <dsp:spPr>
        <a:xfrm>
          <a:off x="0" y="2835829"/>
          <a:ext cx="5410522" cy="104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784" tIns="40640" rIns="227584" bIns="40640" numCol="1" spcCol="1270" anchor="ctr" anchorCtr="1">
          <a:noAutofit/>
        </a:bodyPr>
        <a:lstStyle/>
        <a:p>
          <a:pPr marL="285750" lvl="1" indent="-285750" algn="ctr" defTabSz="1422400">
            <a:lnSpc>
              <a:spcPts val="32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此</a:t>
          </a:r>
          <a:r>
            <a:rPr lang="zh-TW" altLang="en-US" sz="3200" kern="1200" dirty="0"/>
            <a:t>愚者之所大</a:t>
          </a:r>
          <a:r>
            <a:rPr lang="zh-TW" altLang="en-US" sz="3200" kern="1200" dirty="0" smtClean="0"/>
            <a:t>惑</a:t>
          </a:r>
          <a:endParaRPr lang="zh-TW" altLang="en-US" sz="3200" kern="1200" dirty="0"/>
        </a:p>
        <a:p>
          <a:pPr marL="285750" lvl="1" indent="-285750" algn="ctr" defTabSz="1422400">
            <a:lnSpc>
              <a:spcPts val="32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而</a:t>
          </a:r>
          <a:r>
            <a:rPr lang="zh-TW" altLang="en-US" sz="3200" kern="1200" dirty="0"/>
            <a:t>聖人之所加慮</a:t>
          </a:r>
          <a:r>
            <a:rPr lang="zh-TW" altLang="en-US" sz="3200" kern="1200" dirty="0" smtClean="0"/>
            <a:t>也</a:t>
          </a:r>
          <a:endParaRPr lang="zh-TW" altLang="en-US" sz="3200" kern="1200" dirty="0"/>
        </a:p>
      </dsp:txBody>
      <dsp:txXfrm>
        <a:off x="0" y="2835829"/>
        <a:ext cx="5410522" cy="1049490"/>
      </dsp:txXfrm>
    </dsp:sp>
    <dsp:sp modelId="{5F800CF9-18E8-4C5F-A0F6-F38896AEC6C9}">
      <dsp:nvSpPr>
        <dsp:cNvPr id="0" name=""/>
        <dsp:cNvSpPr/>
      </dsp:nvSpPr>
      <dsp:spPr>
        <a:xfrm>
          <a:off x="0" y="3885319"/>
          <a:ext cx="5410522" cy="973440"/>
        </a:xfrm>
        <a:prstGeom prst="round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故墨子見歧道而哭</a:t>
          </a:r>
          <a:r>
            <a:rPr lang="zh-TW" altLang="en-US" sz="3200" kern="1200" dirty="0" smtClean="0"/>
            <a:t>之</a:t>
          </a:r>
          <a:endParaRPr lang="zh-TW" altLang="en-US" sz="3200" kern="1200" dirty="0"/>
        </a:p>
      </dsp:txBody>
      <dsp:txXfrm>
        <a:off x="47519" y="3932838"/>
        <a:ext cx="5315484" cy="8784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AE804B-8986-4FD3-911E-4ACD044DAB93}">
      <dsp:nvSpPr>
        <dsp:cNvPr id="0" name=""/>
        <dsp:cNvSpPr/>
      </dsp:nvSpPr>
      <dsp:spPr>
        <a:xfrm>
          <a:off x="906667" y="902"/>
          <a:ext cx="3356840" cy="16784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b="0" i="0" u="none" strike="noStrike" kern="1200" dirty="0" smtClean="0">
              <a:effectLst/>
              <a:latin typeface="Century Gothic" panose="020B0502020202020204" pitchFamily="34" charset="0"/>
            </a:rPr>
            <a:t>未有功而知其賢者</a:t>
          </a:r>
          <a:endParaRPr lang="zh-TW" altLang="en-US" sz="3600" kern="1200" dirty="0"/>
        </a:p>
      </dsp:txBody>
      <dsp:txXfrm>
        <a:off x="955826" y="50061"/>
        <a:ext cx="3258522" cy="1580102"/>
      </dsp:txXfrm>
    </dsp:sp>
    <dsp:sp modelId="{309701CA-2879-4DEC-8B92-32B86BAE8E22}">
      <dsp:nvSpPr>
        <dsp:cNvPr id="0" name=""/>
        <dsp:cNvSpPr/>
      </dsp:nvSpPr>
      <dsp:spPr>
        <a:xfrm>
          <a:off x="1242351" y="1679322"/>
          <a:ext cx="335684" cy="125881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58815"/>
              </a:lnTo>
              <a:lnTo>
                <a:pt x="335684" y="125881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1C0995-20B9-4F9A-AFB7-FFADDEC7A639}">
      <dsp:nvSpPr>
        <dsp:cNvPr id="0" name=""/>
        <dsp:cNvSpPr/>
      </dsp:nvSpPr>
      <dsp:spPr>
        <a:xfrm>
          <a:off x="1578035" y="2098927"/>
          <a:ext cx="2685472" cy="16784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strike="noStrike" kern="1200" smtClean="0">
              <a:effectLst/>
              <a:latin typeface="Century Gothic" panose="020B0502020202020204" pitchFamily="34" charset="0"/>
            </a:rPr>
            <a:t>唯堯之知舜也</a:t>
          </a:r>
          <a:endParaRPr lang="zh-TW" altLang="en-US" sz="3200" kern="1200" dirty="0"/>
        </a:p>
      </dsp:txBody>
      <dsp:txXfrm>
        <a:off x="1627194" y="2148086"/>
        <a:ext cx="2587154" cy="1580102"/>
      </dsp:txXfrm>
    </dsp:sp>
    <dsp:sp modelId="{F217FCBA-4CF5-493E-9D62-ACE7A2A82761}">
      <dsp:nvSpPr>
        <dsp:cNvPr id="0" name=""/>
        <dsp:cNvSpPr/>
      </dsp:nvSpPr>
      <dsp:spPr>
        <a:xfrm>
          <a:off x="5102718" y="902"/>
          <a:ext cx="3356840" cy="1678420"/>
        </a:xfrm>
        <a:prstGeom prst="roundRect">
          <a:avLst>
            <a:gd name="adj" fmla="val 10000"/>
          </a:avLst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b="0" i="0" u="none" strike="noStrike" kern="1200" smtClean="0">
              <a:effectLst/>
              <a:latin typeface="Century Gothic" panose="020B0502020202020204" pitchFamily="34" charset="0"/>
            </a:rPr>
            <a:t>功成事立而知其賢者</a:t>
          </a:r>
          <a:endParaRPr lang="zh-TW" altLang="en-US" sz="3600" kern="1200" dirty="0"/>
        </a:p>
      </dsp:txBody>
      <dsp:txXfrm>
        <a:off x="5151877" y="50061"/>
        <a:ext cx="3258522" cy="1580102"/>
      </dsp:txXfrm>
    </dsp:sp>
    <dsp:sp modelId="{2A2252D0-A49B-4CC4-8305-51007764983A}">
      <dsp:nvSpPr>
        <dsp:cNvPr id="0" name=""/>
        <dsp:cNvSpPr/>
      </dsp:nvSpPr>
      <dsp:spPr>
        <a:xfrm>
          <a:off x="5438402" y="1679322"/>
          <a:ext cx="335684" cy="125881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58815"/>
              </a:lnTo>
              <a:lnTo>
                <a:pt x="335684" y="125881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6CA06D-EF37-49D6-996F-C60BBEA56049}">
      <dsp:nvSpPr>
        <dsp:cNvPr id="0" name=""/>
        <dsp:cNvSpPr/>
      </dsp:nvSpPr>
      <dsp:spPr>
        <a:xfrm>
          <a:off x="5774086" y="2098927"/>
          <a:ext cx="2685472" cy="16784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2703983"/>
              <a:satOff val="-8997"/>
              <a:lumOff val="-450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strike="noStrike" kern="1200" smtClean="0">
              <a:effectLst/>
              <a:latin typeface="Century Gothic" panose="020B0502020202020204" pitchFamily="34" charset="0"/>
            </a:rPr>
            <a:t>市人之知舜也</a:t>
          </a:r>
          <a:endParaRPr lang="zh-TW" altLang="en-US" sz="3200" kern="1200" dirty="0"/>
        </a:p>
      </dsp:txBody>
      <dsp:txXfrm>
        <a:off x="5823245" y="2148086"/>
        <a:ext cx="2587154" cy="15801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A70D5C-F24D-4DD0-ABA0-157627A463EE}">
      <dsp:nvSpPr>
        <dsp:cNvPr id="0" name=""/>
        <dsp:cNvSpPr/>
      </dsp:nvSpPr>
      <dsp:spPr>
        <a:xfrm>
          <a:off x="0" y="4771"/>
          <a:ext cx="9584589" cy="166257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ts val="4800"/>
            </a:lnSpc>
            <a:spcBef>
              <a:spcPct val="0"/>
            </a:spcBef>
            <a:spcAft>
              <a:spcPts val="0"/>
            </a:spcAft>
          </a:pPr>
          <a:r>
            <a:rPr lang="zh-TW" altLang="zh-TW" sz="3600" b="0" i="0" u="none" strike="noStrike" kern="1200" dirty="0" smtClean="0">
              <a:effectLst/>
              <a:latin typeface="Century Gothic" panose="020B0502020202020204" pitchFamily="34" charset="0"/>
            </a:rPr>
            <a:t>夫物之相類者，世主之所亂惑也；</a:t>
          </a:r>
          <a:endParaRPr lang="en-US" altLang="zh-TW" sz="3600" b="0" i="0" u="none" strike="noStrike" kern="1200" dirty="0" smtClean="0">
            <a:effectLst/>
            <a:latin typeface="Century Gothic" panose="020B0502020202020204" pitchFamily="34" charset="0"/>
          </a:endParaRPr>
        </a:p>
        <a:p>
          <a:pPr lvl="0" algn="ctr" defTabSz="1600200" rtl="0">
            <a:lnSpc>
              <a:spcPts val="4800"/>
            </a:lnSpc>
            <a:spcBef>
              <a:spcPct val="0"/>
            </a:spcBef>
            <a:spcAft>
              <a:spcPts val="0"/>
            </a:spcAft>
          </a:pPr>
          <a:r>
            <a:rPr lang="zh-TW" altLang="zh-TW" sz="3600" b="0" i="0" u="none" strike="noStrike" kern="1200" dirty="0" smtClean="0">
              <a:effectLst/>
              <a:latin typeface="Century Gothic" panose="020B0502020202020204" pitchFamily="34" charset="0"/>
            </a:rPr>
            <a:t>嫌疑肖象者，眾人之所眩耀也。</a:t>
          </a:r>
          <a:endParaRPr lang="zh-TW" altLang="zh-TW" sz="3600" b="0" i="0" u="none" strike="noStrike" kern="1200" dirty="0" smtClean="0">
            <a:effectLst/>
            <a:latin typeface="Arial" panose="020B0604020202020204" pitchFamily="34" charset="0"/>
          </a:endParaRPr>
        </a:p>
      </dsp:txBody>
      <dsp:txXfrm>
        <a:off x="81160" y="85931"/>
        <a:ext cx="9422269" cy="1500250"/>
      </dsp:txXfrm>
    </dsp:sp>
    <dsp:sp modelId="{E03225A8-2673-4C63-8934-949AF129A384}">
      <dsp:nvSpPr>
        <dsp:cNvPr id="0" name=""/>
        <dsp:cNvSpPr/>
      </dsp:nvSpPr>
      <dsp:spPr>
        <a:xfrm>
          <a:off x="0" y="1667341"/>
          <a:ext cx="9584589" cy="2282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311" tIns="40640" rIns="227584" bIns="40640" numCol="1" spcCol="1270" anchor="t" anchorCtr="0">
          <a:noAutofit/>
        </a:bodyPr>
        <a:lstStyle/>
        <a:p>
          <a:pPr marL="285750" lvl="1" indent="-285750" algn="ctr" defTabSz="14224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zh-TW" sz="3200" b="0" i="0" u="none" strike="noStrike" kern="1200" smtClean="0">
              <a:effectLst/>
              <a:latin typeface="Century Gothic" panose="020B0502020202020204" pitchFamily="34" charset="0"/>
            </a:rPr>
            <a:t>故狠者類知而非知也</a:t>
          </a:r>
          <a:endParaRPr lang="zh-TW" altLang="zh-TW" sz="3200" b="0" i="0" u="none" strike="noStrike" kern="1200" dirty="0" smtClean="0">
            <a:effectLst/>
            <a:latin typeface="Arial" panose="020B0604020202020204" pitchFamily="34" charset="0"/>
          </a:endParaRPr>
        </a:p>
        <a:p>
          <a:pPr marL="285750" lvl="1" indent="-285750" algn="ctr" defTabSz="14224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zh-TW" sz="3200" b="0" i="0" u="none" strike="noStrike" kern="1200" dirty="0" smtClean="0">
              <a:effectLst/>
              <a:latin typeface="Century Gothic" panose="020B0502020202020204" pitchFamily="34" charset="0"/>
            </a:rPr>
            <a:t>愚者類仁而非仁也</a:t>
          </a:r>
          <a:endParaRPr lang="zh-TW" altLang="zh-TW" sz="3200" b="0" i="0" u="none" strike="noStrike" kern="1200" dirty="0" smtClean="0">
            <a:effectLst/>
            <a:latin typeface="Arial" panose="020B0604020202020204" pitchFamily="34" charset="0"/>
          </a:endParaRPr>
        </a:p>
        <a:p>
          <a:pPr marL="285750" lvl="1" indent="-285750" algn="ctr" defTabSz="14224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zh-TW" sz="3200" b="0" i="0" u="none" strike="noStrike" kern="1200" smtClean="0">
              <a:effectLst/>
              <a:latin typeface="Century Gothic" panose="020B0502020202020204" pitchFamily="34" charset="0"/>
            </a:rPr>
            <a:t>戇者類勇而非勇也</a:t>
          </a:r>
          <a:endParaRPr lang="zh-TW" altLang="zh-TW" sz="3200" b="0" i="0" u="none" strike="noStrike" kern="1200" dirty="0" smtClean="0">
            <a:effectLst/>
            <a:latin typeface="Arial" panose="020B0604020202020204" pitchFamily="34" charset="0"/>
          </a:endParaRPr>
        </a:p>
      </dsp:txBody>
      <dsp:txXfrm>
        <a:off x="0" y="1667341"/>
        <a:ext cx="9584589" cy="2282175"/>
      </dsp:txXfrm>
    </dsp:sp>
    <dsp:sp modelId="{1007228E-86A3-40F6-9A7D-14E61F89F909}">
      <dsp:nvSpPr>
        <dsp:cNvPr id="0" name=""/>
        <dsp:cNvSpPr/>
      </dsp:nvSpPr>
      <dsp:spPr>
        <a:xfrm>
          <a:off x="0" y="3949516"/>
          <a:ext cx="9584589" cy="1048217"/>
        </a:xfrm>
        <a:prstGeom prst="round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zh-TW" sz="3600" b="0" i="0" u="none" strike="noStrike" kern="1200" smtClean="0">
              <a:effectLst/>
              <a:latin typeface="Century Gothic" panose="020B0502020202020204" pitchFamily="34" charset="0"/>
            </a:rPr>
            <a:t>使人之相去也，若玉之與石也，葵之與莧也，</a:t>
          </a:r>
          <a:endParaRPr lang="zh-TW" altLang="zh-TW" sz="3600" b="0" i="0" u="none" strike="noStrike" kern="1200" dirty="0" smtClean="0">
            <a:effectLst/>
            <a:latin typeface="Arial" panose="020B0604020202020204" pitchFamily="34" charset="0"/>
          </a:endParaRPr>
        </a:p>
      </dsp:txBody>
      <dsp:txXfrm>
        <a:off x="51170" y="4000686"/>
        <a:ext cx="9482249" cy="945877"/>
      </dsp:txXfrm>
    </dsp:sp>
    <dsp:sp modelId="{4A7F5363-E6EE-4B35-8DDB-3A07BEAD208E}">
      <dsp:nvSpPr>
        <dsp:cNvPr id="0" name=""/>
        <dsp:cNvSpPr/>
      </dsp:nvSpPr>
      <dsp:spPr>
        <a:xfrm>
          <a:off x="0" y="4997733"/>
          <a:ext cx="9584589" cy="811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311" tIns="40640" rIns="227584" bIns="40640" numCol="1" spcCol="1270" anchor="t" anchorCtr="0">
          <a:noAutofit/>
        </a:bodyPr>
        <a:lstStyle/>
        <a:p>
          <a:pPr marL="285750" lvl="1" indent="-285750" algn="ctr" defTabSz="14224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zh-TW" sz="3200" b="0" i="0" u="none" strike="noStrike" kern="1200" dirty="0" smtClean="0">
              <a:effectLst/>
              <a:latin typeface="Century Gothic" panose="020B0502020202020204" pitchFamily="34" charset="0"/>
            </a:rPr>
            <a:t>則論人易矣</a:t>
          </a:r>
          <a:endParaRPr lang="zh-TW" altLang="zh-TW" sz="3200" b="0" i="0" u="none" strike="noStrike" kern="1200" dirty="0" smtClean="0">
            <a:effectLst/>
            <a:latin typeface="Arial" panose="020B0604020202020204" pitchFamily="34" charset="0"/>
          </a:endParaRPr>
        </a:p>
      </dsp:txBody>
      <dsp:txXfrm>
        <a:off x="0" y="4997733"/>
        <a:ext cx="9584589" cy="8114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97DD0F-F4C9-4006-B2FE-9BD3594E6EE0}">
      <dsp:nvSpPr>
        <dsp:cNvPr id="0" name=""/>
        <dsp:cNvSpPr/>
      </dsp:nvSpPr>
      <dsp:spPr>
        <a:xfrm>
          <a:off x="546324" y="1465224"/>
          <a:ext cx="1695603" cy="8478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四策</a:t>
          </a:r>
          <a:endParaRPr lang="zh-TW" altLang="en-US" sz="3200" kern="1200" dirty="0"/>
        </a:p>
      </dsp:txBody>
      <dsp:txXfrm>
        <a:off x="571155" y="1490055"/>
        <a:ext cx="1645941" cy="798139"/>
      </dsp:txXfrm>
    </dsp:sp>
    <dsp:sp modelId="{B0C47C27-FEEF-4B2E-9FE6-F461425CD23D}">
      <dsp:nvSpPr>
        <dsp:cNvPr id="0" name=""/>
        <dsp:cNvSpPr/>
      </dsp:nvSpPr>
      <dsp:spPr>
        <a:xfrm rot="17692822">
          <a:off x="1775009" y="1137700"/>
          <a:ext cx="1612077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612077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540746" y="1117594"/>
        <a:ext cx="80603" cy="80603"/>
      </dsp:txXfrm>
    </dsp:sp>
    <dsp:sp modelId="{DB77E9E2-4914-498B-88A0-DBB6EAAB8108}">
      <dsp:nvSpPr>
        <dsp:cNvPr id="0" name=""/>
        <dsp:cNvSpPr/>
      </dsp:nvSpPr>
      <dsp:spPr>
        <a:xfrm>
          <a:off x="2920169" y="2766"/>
          <a:ext cx="3075061" cy="847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zh-TW" sz="3200" b="0" i="0" u="none" strike="noStrike" kern="1200" smtClean="0">
              <a:effectLst/>
              <a:latin typeface="Century Gothic" panose="020B0502020202020204" pitchFamily="34" charset="0"/>
            </a:rPr>
            <a:t>可行而不可言者</a:t>
          </a:r>
          <a:endParaRPr lang="zh-TW" altLang="zh-TW" sz="3200" b="0" i="0" u="none" strike="noStrike" kern="1200" dirty="0" smtClean="0">
            <a:effectLst/>
            <a:latin typeface="Arial" panose="020B0604020202020204" pitchFamily="34" charset="0"/>
          </a:endParaRPr>
        </a:p>
      </dsp:txBody>
      <dsp:txXfrm>
        <a:off x="2945000" y="27597"/>
        <a:ext cx="3025399" cy="798139"/>
      </dsp:txXfrm>
    </dsp:sp>
    <dsp:sp modelId="{CF9BE4F1-89C8-47C7-9217-943F6DF92557}">
      <dsp:nvSpPr>
        <dsp:cNvPr id="0" name=""/>
        <dsp:cNvSpPr/>
      </dsp:nvSpPr>
      <dsp:spPr>
        <a:xfrm>
          <a:off x="5995230" y="406472"/>
          <a:ext cx="678241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678241" y="2019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17395" y="409711"/>
        <a:ext cx="33912" cy="33912"/>
      </dsp:txXfrm>
    </dsp:sp>
    <dsp:sp modelId="{09157FA9-4215-4847-9463-B2DADB5E1A31}">
      <dsp:nvSpPr>
        <dsp:cNvPr id="0" name=""/>
        <dsp:cNvSpPr/>
      </dsp:nvSpPr>
      <dsp:spPr>
        <a:xfrm>
          <a:off x="6673471" y="2766"/>
          <a:ext cx="1695603" cy="8478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zh-TW" sz="3200" b="0" i="0" u="none" strike="noStrike" kern="1200" smtClean="0">
              <a:effectLst/>
              <a:latin typeface="Century Gothic" panose="020B0502020202020204" pitchFamily="34" charset="0"/>
            </a:rPr>
            <a:t>趣捨</a:t>
          </a:r>
          <a:endParaRPr lang="zh-TW" altLang="zh-TW" sz="3200" b="0" i="0" u="none" strike="noStrike" kern="1200" dirty="0" smtClean="0">
            <a:effectLst/>
            <a:latin typeface="Arial" panose="020B0604020202020204" pitchFamily="34" charset="0"/>
          </a:endParaRPr>
        </a:p>
      </dsp:txBody>
      <dsp:txXfrm>
        <a:off x="6698302" y="27597"/>
        <a:ext cx="1645941" cy="798139"/>
      </dsp:txXfrm>
    </dsp:sp>
    <dsp:sp modelId="{DC62A07B-AE4F-4F56-9472-9CF8EA53E4E4}">
      <dsp:nvSpPr>
        <dsp:cNvPr id="0" name=""/>
        <dsp:cNvSpPr/>
      </dsp:nvSpPr>
      <dsp:spPr>
        <a:xfrm rot="19457599">
          <a:off x="2163420" y="1625186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560167" y="1624500"/>
        <a:ext cx="41762" cy="41762"/>
      </dsp:txXfrm>
    </dsp:sp>
    <dsp:sp modelId="{785DCF51-0C63-4D20-ACE6-E7B97D9FDE8F}">
      <dsp:nvSpPr>
        <dsp:cNvPr id="0" name=""/>
        <dsp:cNvSpPr/>
      </dsp:nvSpPr>
      <dsp:spPr>
        <a:xfrm>
          <a:off x="2920169" y="977738"/>
          <a:ext cx="3075061" cy="847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zh-TW" sz="3200" b="0" i="0" u="none" strike="noStrike" kern="1200" smtClean="0">
              <a:effectLst/>
              <a:latin typeface="Century Gothic" panose="020B0502020202020204" pitchFamily="34" charset="0"/>
            </a:rPr>
            <a:t>可言而不可行者</a:t>
          </a:r>
          <a:endParaRPr lang="zh-TW" altLang="zh-TW" sz="3200" b="0" i="0" u="none" strike="noStrike" kern="1200" dirty="0" smtClean="0">
            <a:effectLst/>
            <a:latin typeface="Arial" panose="020B0604020202020204" pitchFamily="34" charset="0"/>
          </a:endParaRPr>
        </a:p>
      </dsp:txBody>
      <dsp:txXfrm>
        <a:off x="2945000" y="1002569"/>
        <a:ext cx="3025399" cy="798139"/>
      </dsp:txXfrm>
    </dsp:sp>
    <dsp:sp modelId="{776B9AE3-0CB7-400B-8881-5E5D7FECCF45}">
      <dsp:nvSpPr>
        <dsp:cNvPr id="0" name=""/>
        <dsp:cNvSpPr/>
      </dsp:nvSpPr>
      <dsp:spPr>
        <a:xfrm>
          <a:off x="5995230" y="1381443"/>
          <a:ext cx="678241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678241" y="2019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17395" y="1384683"/>
        <a:ext cx="33912" cy="33912"/>
      </dsp:txXfrm>
    </dsp:sp>
    <dsp:sp modelId="{E64053F7-B9D9-4697-9352-7C115ED716AC}">
      <dsp:nvSpPr>
        <dsp:cNvPr id="0" name=""/>
        <dsp:cNvSpPr/>
      </dsp:nvSpPr>
      <dsp:spPr>
        <a:xfrm>
          <a:off x="6673471" y="977738"/>
          <a:ext cx="1695603" cy="8478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zh-TW" sz="3200" b="0" i="0" u="none" strike="noStrike" kern="1200" smtClean="0">
              <a:effectLst/>
              <a:latin typeface="Century Gothic" panose="020B0502020202020204" pitchFamily="34" charset="0"/>
            </a:rPr>
            <a:t>僞詐</a:t>
          </a:r>
          <a:endParaRPr lang="zh-TW" altLang="zh-TW" sz="3200" b="0" i="0" u="none" strike="noStrike" kern="1200" dirty="0" smtClean="0">
            <a:effectLst/>
            <a:latin typeface="Arial" panose="020B0604020202020204" pitchFamily="34" charset="0"/>
          </a:endParaRPr>
        </a:p>
      </dsp:txBody>
      <dsp:txXfrm>
        <a:off x="6698302" y="1002569"/>
        <a:ext cx="1645941" cy="798139"/>
      </dsp:txXfrm>
    </dsp:sp>
    <dsp:sp modelId="{9DA0AD3B-C0FC-4CF2-9FAA-A867AF56B4A7}">
      <dsp:nvSpPr>
        <dsp:cNvPr id="0" name=""/>
        <dsp:cNvSpPr/>
      </dsp:nvSpPr>
      <dsp:spPr>
        <a:xfrm rot="2142401">
          <a:off x="2163420" y="2112672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560167" y="2111986"/>
        <a:ext cx="41762" cy="41762"/>
      </dsp:txXfrm>
    </dsp:sp>
    <dsp:sp modelId="{C854652C-B691-42EF-A4F9-034003ABC3D1}">
      <dsp:nvSpPr>
        <dsp:cNvPr id="0" name=""/>
        <dsp:cNvSpPr/>
      </dsp:nvSpPr>
      <dsp:spPr>
        <a:xfrm>
          <a:off x="2920169" y="1952710"/>
          <a:ext cx="3075061" cy="847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zh-TW" sz="3200" b="0" i="0" u="none" strike="noStrike" kern="1200" dirty="0" smtClean="0">
              <a:effectLst/>
              <a:latin typeface="Century Gothic" panose="020B0502020202020204" pitchFamily="34" charset="0"/>
            </a:rPr>
            <a:t>易爲而難成者</a:t>
          </a:r>
          <a:endParaRPr lang="zh-TW" altLang="zh-TW" sz="3200" b="0" i="0" u="none" strike="noStrike" kern="1200" dirty="0" smtClean="0">
            <a:effectLst/>
            <a:latin typeface="Arial" panose="020B0604020202020204" pitchFamily="34" charset="0"/>
          </a:endParaRPr>
        </a:p>
      </dsp:txBody>
      <dsp:txXfrm>
        <a:off x="2945000" y="1977541"/>
        <a:ext cx="3025399" cy="798139"/>
      </dsp:txXfrm>
    </dsp:sp>
    <dsp:sp modelId="{D1BB4994-A954-4B85-A56D-C1D7B4ED7344}">
      <dsp:nvSpPr>
        <dsp:cNvPr id="0" name=""/>
        <dsp:cNvSpPr/>
      </dsp:nvSpPr>
      <dsp:spPr>
        <a:xfrm>
          <a:off x="5995230" y="2356415"/>
          <a:ext cx="678241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678241" y="2019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17395" y="2359654"/>
        <a:ext cx="33912" cy="33912"/>
      </dsp:txXfrm>
    </dsp:sp>
    <dsp:sp modelId="{4F62A917-E509-45D3-8886-2A10EBABA650}">
      <dsp:nvSpPr>
        <dsp:cNvPr id="0" name=""/>
        <dsp:cNvSpPr/>
      </dsp:nvSpPr>
      <dsp:spPr>
        <a:xfrm>
          <a:off x="6673471" y="1952710"/>
          <a:ext cx="1695603" cy="8478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zh-TW" sz="3200" b="0" i="0" u="none" strike="noStrike" kern="1200" smtClean="0">
              <a:effectLst/>
              <a:latin typeface="Century Gothic" panose="020B0502020202020204" pitchFamily="34" charset="0"/>
            </a:rPr>
            <a:t>事</a:t>
          </a:r>
          <a:endParaRPr lang="zh-TW" altLang="zh-TW" sz="3200" b="0" i="0" u="none" strike="noStrike" kern="1200" dirty="0" smtClean="0">
            <a:effectLst/>
            <a:latin typeface="Arial" panose="020B0604020202020204" pitchFamily="34" charset="0"/>
          </a:endParaRPr>
        </a:p>
      </dsp:txBody>
      <dsp:txXfrm>
        <a:off x="6698302" y="1977541"/>
        <a:ext cx="1645941" cy="798139"/>
      </dsp:txXfrm>
    </dsp:sp>
    <dsp:sp modelId="{A8964863-E427-4E9E-97A0-76AE16172D4A}">
      <dsp:nvSpPr>
        <dsp:cNvPr id="0" name=""/>
        <dsp:cNvSpPr/>
      </dsp:nvSpPr>
      <dsp:spPr>
        <a:xfrm rot="3907178">
          <a:off x="1775009" y="2600158"/>
          <a:ext cx="1612077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612077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540746" y="2580051"/>
        <a:ext cx="80603" cy="80603"/>
      </dsp:txXfrm>
    </dsp:sp>
    <dsp:sp modelId="{34939C5C-6CBF-4DCF-9300-56FCB516100B}">
      <dsp:nvSpPr>
        <dsp:cNvPr id="0" name=""/>
        <dsp:cNvSpPr/>
      </dsp:nvSpPr>
      <dsp:spPr>
        <a:xfrm>
          <a:off x="2920169" y="2927681"/>
          <a:ext cx="3075061" cy="847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zh-TW" sz="3200" b="0" i="0" u="none" strike="noStrike" kern="1200" smtClean="0">
              <a:effectLst/>
              <a:latin typeface="Century Gothic" panose="020B0502020202020204" pitchFamily="34" charset="0"/>
            </a:rPr>
            <a:t>難成而易敗者</a:t>
          </a:r>
          <a:endParaRPr lang="zh-TW" altLang="zh-TW" sz="3200" b="0" i="0" u="none" strike="noStrike" kern="1200" dirty="0" smtClean="0">
            <a:effectLst/>
            <a:latin typeface="Arial" panose="020B0604020202020204" pitchFamily="34" charset="0"/>
          </a:endParaRPr>
        </a:p>
      </dsp:txBody>
      <dsp:txXfrm>
        <a:off x="2945000" y="2952512"/>
        <a:ext cx="3025399" cy="798139"/>
      </dsp:txXfrm>
    </dsp:sp>
    <dsp:sp modelId="{B2B13C44-248D-4033-A8B2-BF8B360D922B}">
      <dsp:nvSpPr>
        <dsp:cNvPr id="0" name=""/>
        <dsp:cNvSpPr/>
      </dsp:nvSpPr>
      <dsp:spPr>
        <a:xfrm>
          <a:off x="5995230" y="3331387"/>
          <a:ext cx="678241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678241" y="2019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17395" y="3334626"/>
        <a:ext cx="33912" cy="33912"/>
      </dsp:txXfrm>
    </dsp:sp>
    <dsp:sp modelId="{41151674-2D3E-4111-B619-E2AFB3A1C93A}">
      <dsp:nvSpPr>
        <dsp:cNvPr id="0" name=""/>
        <dsp:cNvSpPr/>
      </dsp:nvSpPr>
      <dsp:spPr>
        <a:xfrm>
          <a:off x="6673471" y="2927681"/>
          <a:ext cx="1695603" cy="8478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zh-TW" sz="3200" b="0" i="0" u="none" strike="noStrike" kern="1200" dirty="0" smtClean="0">
              <a:effectLst/>
              <a:latin typeface="Century Gothic" panose="020B0502020202020204" pitchFamily="34" charset="0"/>
            </a:rPr>
            <a:t>名</a:t>
          </a:r>
          <a:endParaRPr lang="zh-TW" altLang="zh-TW" sz="3200" b="0" i="0" u="none" strike="noStrike" kern="1200" dirty="0" smtClean="0">
            <a:effectLst/>
            <a:latin typeface="Arial" panose="020B0604020202020204" pitchFamily="34" charset="0"/>
          </a:endParaRPr>
        </a:p>
      </dsp:txBody>
      <dsp:txXfrm>
        <a:off x="6698302" y="2952512"/>
        <a:ext cx="1645941" cy="7981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9E17C0-681A-46FE-AB28-20214107F710}" type="datetimeFigureOut">
              <a:rPr lang="zh-TW" altLang="en-US" smtClean="0"/>
              <a:t>2018/11/6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681B95-0470-4F5E-8D3E-5FA551FA390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8118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547934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958583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玉人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：雕琢玉器的工人。</a:t>
            </a:r>
            <a:endParaRPr lang="en-US" altLang="zh-TW" sz="1200" b="1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相劍者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古代帝王得名劍，不識，所求之士，名相劍師，或相劍者。</a:t>
            </a:r>
            <a:endParaRPr lang="en-US" altLang="zh-TW" dirty="0" smtClean="0"/>
          </a:p>
          <a:p>
            <a:r>
              <a:rPr lang="zh-TW" altLang="en-US" dirty="0" smtClean="0"/>
              <a:t>吳</a:t>
            </a:r>
            <a:r>
              <a:rPr lang="zh-TW" altLang="en-US" dirty="0" smtClean="0"/>
              <a:t>干：吳王命名匠干將鑄劍一對，劍成以其夫妻名命之。即干將莫邪。</a:t>
            </a:r>
            <a:endParaRPr lang="en-US" altLang="zh-TW" dirty="0" smtClean="0"/>
          </a:p>
          <a:p>
            <a:r>
              <a:rPr lang="zh-TW" altLang="en-US" dirty="0" smtClean="0"/>
              <a:t>三國</a:t>
            </a:r>
            <a:r>
              <a:rPr lang="en-US" altLang="zh-TW" dirty="0" smtClean="0"/>
              <a:t>·</a:t>
            </a:r>
            <a:r>
              <a:rPr lang="zh-TW" altLang="en-US" dirty="0" smtClean="0"/>
              <a:t>魏</a:t>
            </a:r>
            <a:r>
              <a:rPr lang="en-US" altLang="zh-TW" dirty="0" smtClean="0"/>
              <a:t>·</a:t>
            </a:r>
            <a:r>
              <a:rPr lang="zh-TW" altLang="en-US" dirty="0" smtClean="0"/>
              <a:t>阮籍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詠懷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：“楊朱泣歧路，墨子悲染絲。</a:t>
            </a:r>
            <a:endParaRPr lang="en-US" altLang="zh-TW" dirty="0" smtClean="0"/>
          </a:p>
          <a:p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墨悲絲染，詩贊羔羊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US" altLang="zh-TW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歧道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：歧，歧路、歧義；看似相同，實則不同。</a:t>
            </a:r>
            <a:r>
              <a:rPr lang="zh-TW" altLang="en-US" dirty="0" smtClean="0"/>
              <a:t/>
            </a:r>
            <a:br>
              <a:rPr lang="zh-TW" altLang="en-US" dirty="0" smtClean="0"/>
            </a:br>
            <a:r>
              <a:rPr lang="zh-TW" altLang="en-US" dirty="0" smtClean="0"/>
              <a:t>歧路亡羊：楊子的鄰居走失了一隻羊，因大路上有許多岔路，岔路中又有岔路，縱使多人搜尋，亦無法找回。典出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列子．說符</a:t>
            </a:r>
            <a:r>
              <a:rPr lang="en-US" altLang="zh-TW" dirty="0" smtClean="0"/>
              <a:t>》</a:t>
            </a:r>
            <a:r>
              <a:rPr lang="zh-TW" altLang="en-US" dirty="0" smtClean="0"/>
              <a:t>。比喻事理</a:t>
            </a:r>
            <a:r>
              <a:rPr lang="zh-TW" altLang="en-US" b="1" dirty="0" smtClean="0"/>
              <a:t>本同末異，繁雜多變</a:t>
            </a:r>
            <a:r>
              <a:rPr lang="zh-TW" altLang="en-US" dirty="0" smtClean="0"/>
              <a:t>，易使求道者誤入迷途，以致一事無成。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214581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232187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327398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214644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519958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712954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北齊</a:t>
            </a:r>
            <a:r>
              <a:rPr lang="en-US" altLang="zh-CN" dirty="0" smtClean="0"/>
              <a:t>·</a:t>
            </a:r>
            <a:r>
              <a:rPr lang="zh-CN" altLang="en-US" dirty="0" smtClean="0"/>
              <a:t>顏之推</a:t>
            </a:r>
            <a:r>
              <a:rPr lang="en-US" altLang="zh-CN" dirty="0" smtClean="0"/>
              <a:t>《</a:t>
            </a:r>
            <a:r>
              <a:rPr lang="zh-CN" altLang="en-US" dirty="0" smtClean="0"/>
              <a:t>顏氏家訓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：“餘分閏位，謂</a:t>
            </a:r>
            <a:r>
              <a:rPr lang="zh-CN" altLang="en-US" b="1" dirty="0" smtClean="0"/>
              <a:t>以偽亂真</a:t>
            </a:r>
            <a:r>
              <a:rPr lang="zh-CN" altLang="en-US" dirty="0" smtClean="0"/>
              <a:t>耳。”</a:t>
            </a:r>
            <a:endParaRPr lang="en-US" altLang="zh-CN" dirty="0" smtClean="0"/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子曰：“惡紫之奪朱也，惡鄭聲之亂雅樂也，惡利口之覆邦家者。”選自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論語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·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第十七章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·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陽貨篇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</a:p>
          <a:p>
            <a:r>
              <a:rPr lang="en-US" altLang="zh-CN" dirty="0" smtClean="0"/>
              <a:t>《</a:t>
            </a:r>
            <a:r>
              <a:rPr lang="zh-CN" altLang="en-US" dirty="0" smtClean="0"/>
              <a:t>漢書</a:t>
            </a:r>
            <a:r>
              <a:rPr lang="en-US" altLang="zh-CN" dirty="0" smtClean="0"/>
              <a:t>·</a:t>
            </a:r>
            <a:r>
              <a:rPr lang="zh-CN" altLang="en-US" dirty="0" smtClean="0"/>
              <a:t>王莽傳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：“紫色蛙聲，餘分閏位。”注：“應劭曰：‘紫，閑色；蛙，邪音也。’蛙者，樂之淫聲，非正曲也。”北齊</a:t>
            </a:r>
            <a:r>
              <a:rPr lang="en-US" altLang="zh-CN" dirty="0" smtClean="0"/>
              <a:t>·</a:t>
            </a:r>
            <a:r>
              <a:rPr lang="zh-CN" altLang="en-US" dirty="0" smtClean="0"/>
              <a:t>顏之推</a:t>
            </a:r>
            <a:r>
              <a:rPr lang="en-US" altLang="zh-CN" dirty="0" smtClean="0"/>
              <a:t>《</a:t>
            </a:r>
            <a:r>
              <a:rPr lang="zh-CN" altLang="en-US" dirty="0" smtClean="0"/>
              <a:t>顏氏家訓</a:t>
            </a:r>
            <a:r>
              <a:rPr lang="en-US" altLang="zh-CN" dirty="0" smtClean="0"/>
              <a:t>·</a:t>
            </a:r>
            <a:r>
              <a:rPr lang="zh-CN" altLang="en-US" dirty="0" smtClean="0"/>
              <a:t>勉學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：“</a:t>
            </a:r>
            <a:r>
              <a:rPr lang="en-US" altLang="zh-CN" dirty="0" smtClean="0"/>
              <a:t>《</a:t>
            </a:r>
            <a:r>
              <a:rPr lang="zh-CN" altLang="en-US" dirty="0" smtClean="0"/>
              <a:t>漢書</a:t>
            </a:r>
            <a:r>
              <a:rPr lang="en-US" altLang="zh-CN" dirty="0" smtClean="0"/>
              <a:t>·</a:t>
            </a:r>
            <a:r>
              <a:rPr lang="zh-CN" altLang="en-US" dirty="0" smtClean="0"/>
              <a:t>王莽傳</a:t>
            </a:r>
            <a:r>
              <a:rPr lang="en-US" altLang="zh-CN" dirty="0" smtClean="0"/>
              <a:t>》</a:t>
            </a:r>
            <a:r>
              <a:rPr lang="zh-TW" altLang="en-US" dirty="0" smtClean="0"/>
              <a:t>云</a:t>
            </a:r>
            <a:r>
              <a:rPr lang="zh-CN" altLang="en-US" dirty="0" smtClean="0"/>
              <a:t>：‘紫色蛙聲，餘分閏位。’謂以偽亂真耳。”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348159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952965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429748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 smtClean="0"/>
              <a:t>今本</a:t>
            </a:r>
            <a:r>
              <a:rPr lang="en-US" altLang="zh-TW" sz="1200" dirty="0" smtClean="0"/>
              <a:t>《</a:t>
            </a:r>
            <a:r>
              <a:rPr lang="zh-TW" altLang="en-US" sz="1200" dirty="0" smtClean="0"/>
              <a:t>淮南子</a:t>
            </a:r>
            <a:r>
              <a:rPr lang="en-US" altLang="zh-TW" sz="1200" dirty="0" smtClean="0"/>
              <a:t>》</a:t>
            </a:r>
            <a:r>
              <a:rPr lang="zh-TW" altLang="en-US" sz="1200" dirty="0" smtClean="0"/>
              <a:t>：</a:t>
            </a:r>
            <a:endParaRPr lang="en-US" altLang="zh-TW" sz="1200" dirty="0" smtClean="0"/>
          </a:p>
          <a:p>
            <a:r>
              <a:rPr lang="zh-TW" altLang="en-US" sz="1200" dirty="0" smtClean="0"/>
              <a:t>故未有功而知其賢者，堯之知舜；功成事立而知其賢者，市人之知舜也。（</a:t>
            </a:r>
            <a:r>
              <a:rPr lang="zh-TW" altLang="en-US" sz="1200" b="1" dirty="0" smtClean="0"/>
              <a:t>為是釋度數而求之於朝肆草莽之中，其失人也必多矣。何則？能效其求，而不知其所以取人也。）</a:t>
            </a:r>
            <a:r>
              <a:rPr lang="zh-TW" altLang="en-US" sz="1200" dirty="0" smtClean="0"/>
              <a:t>夫物之相類者，世主之所亂惑也；嫌疑肖象者，眾人之所眩耀。故狠者類知而非知，愚者類仁而非仁，戇者類勇而非勇。使人之相去也，若玉之與石，</a:t>
            </a:r>
            <a:r>
              <a:rPr lang="zh-TW" altLang="en-US" sz="1200" b="1" dirty="0" smtClean="0"/>
              <a:t>美之與惡</a:t>
            </a:r>
            <a:r>
              <a:rPr lang="zh-TW" altLang="en-US" sz="1200" dirty="0" smtClean="0"/>
              <a:t>，則論人易矣。</a:t>
            </a:r>
            <a:endParaRPr lang="en-US" altLang="zh-TW" sz="1200" dirty="0" smtClean="0"/>
          </a:p>
          <a:p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嫌疑：疑惑難辨的事理。 </a:t>
            </a:r>
            <a:r>
              <a:rPr lang="en-US" altLang="zh-TW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ꨄ </a:t>
            </a:r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肖象：相似。 </a:t>
            </a:r>
            <a:r>
              <a:rPr lang="en-US" altLang="zh-TW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ꨅ </a:t>
            </a:r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狠：應作「慢」，驕傲，這裏爲剛愎自用</a:t>
            </a:r>
            <a:endParaRPr lang="en-US" altLang="zh-TW" sz="1200" b="1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dirty="0" smtClean="0"/>
              <a:t>眩耀：迷惑，惑亂。</a:t>
            </a:r>
            <a:endParaRPr lang="en-US" altLang="zh-TW" sz="1200" b="1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戇</a:t>
            </a:r>
            <a:r>
              <a:rPr lang="en-US" altLang="zh-TW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zhuàng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zh-TW" altLang="en-US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　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ㄓㄨㄤˋ 痴愚、急躁、剛直。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荀子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大略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：“悍戇好鬥，似勇而非。”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344943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 smtClean="0"/>
              <a:t>今本</a:t>
            </a:r>
            <a:r>
              <a:rPr lang="en-US" altLang="zh-TW" sz="1200" dirty="0" smtClean="0"/>
              <a:t>《</a:t>
            </a:r>
            <a:r>
              <a:rPr lang="zh-TW" altLang="en-US" sz="1200" dirty="0" smtClean="0"/>
              <a:t>淮南子</a:t>
            </a:r>
            <a:r>
              <a:rPr lang="en-US" altLang="zh-TW" sz="1200" dirty="0" smtClean="0"/>
              <a:t>》</a:t>
            </a:r>
            <a:r>
              <a:rPr lang="zh-TW" altLang="en-US" sz="1200" dirty="0" smtClean="0"/>
              <a:t>：</a:t>
            </a:r>
            <a:endParaRPr lang="en-US" altLang="zh-TW" sz="1200" dirty="0" smtClean="0"/>
          </a:p>
          <a:p>
            <a:r>
              <a:rPr lang="zh-TW" altLang="en-US" sz="1200" dirty="0" smtClean="0"/>
              <a:t>故未有功而知其賢者，堯之知舜；功成事立而知其賢者，市人之知舜也。（</a:t>
            </a:r>
            <a:r>
              <a:rPr lang="zh-TW" altLang="en-US" sz="1200" b="1" dirty="0" smtClean="0"/>
              <a:t>為是釋度數而求之於朝肆草莽之中，其失人也必多矣。何則？能效其求，而不知其所以取人也。）</a:t>
            </a:r>
            <a:r>
              <a:rPr lang="zh-TW" altLang="en-US" sz="1200" dirty="0" smtClean="0"/>
              <a:t>夫物之相類者，世主之所亂惑也；嫌疑肖象者，眾人之所眩耀。故狠者類知而非知，愚者類仁而非仁，戇者類勇而非勇。使人之相去也，若玉之與石，</a:t>
            </a:r>
            <a:r>
              <a:rPr lang="zh-TW" altLang="en-US" sz="1200" b="1" dirty="0" smtClean="0"/>
              <a:t>美之與惡</a:t>
            </a:r>
            <a:r>
              <a:rPr lang="zh-TW" altLang="en-US" sz="1200" dirty="0" smtClean="0"/>
              <a:t>，則論人易矣。</a:t>
            </a:r>
            <a:endParaRPr lang="en-US" altLang="zh-TW" sz="1200" dirty="0" smtClean="0"/>
          </a:p>
          <a:p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嫌疑：疑惑難辨的事理。 </a:t>
            </a:r>
            <a:r>
              <a:rPr lang="en-US" altLang="zh-TW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ꨄ </a:t>
            </a:r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肖象：相似。 </a:t>
            </a:r>
            <a:r>
              <a:rPr lang="en-US" altLang="zh-TW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ꨅ </a:t>
            </a:r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狠：應作「慢」，驕傲，這裏爲剛愎自用</a:t>
            </a:r>
            <a:endParaRPr lang="en-US" altLang="zh-TW" sz="1200" b="1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dirty="0" smtClean="0"/>
              <a:t>眩耀：迷惑，惑亂。</a:t>
            </a:r>
            <a:endParaRPr lang="en-US" altLang="zh-TW" sz="1200" b="1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戇</a:t>
            </a:r>
            <a:r>
              <a:rPr lang="en-US" altLang="zh-TW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zhuàng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zh-TW" altLang="en-US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　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ㄓㄨㄤˋ 痴愚、急躁、剛直。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荀子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大略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：“悍戇好鬥，似勇而非。”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3173388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313809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 smtClean="0"/>
              <a:t>今本</a:t>
            </a:r>
            <a:r>
              <a:rPr lang="en-US" altLang="zh-TW" sz="1200" dirty="0" smtClean="0"/>
              <a:t>《</a:t>
            </a:r>
            <a:r>
              <a:rPr lang="zh-TW" altLang="en-US" sz="1200" dirty="0" smtClean="0"/>
              <a:t>淮南子</a:t>
            </a:r>
            <a:r>
              <a:rPr lang="en-US" altLang="zh-TW" sz="1200" dirty="0" smtClean="0"/>
              <a:t>》</a:t>
            </a:r>
            <a:r>
              <a:rPr lang="zh-TW" altLang="en-US" sz="1200" dirty="0" smtClean="0"/>
              <a:t>：</a:t>
            </a:r>
            <a:endParaRPr lang="en-US" altLang="zh-TW" sz="1200" dirty="0" smtClean="0"/>
          </a:p>
          <a:p>
            <a:r>
              <a:rPr lang="zh-TW" altLang="en-US" sz="1200" dirty="0" smtClean="0"/>
              <a:t>故未有功而知其賢者，堯之知舜；功成事立而知其賢者，市人之知舜也。（</a:t>
            </a:r>
            <a:r>
              <a:rPr lang="zh-TW" altLang="en-US" sz="1200" b="1" dirty="0" smtClean="0"/>
              <a:t>為是釋度數而求之於朝肆草莽之中，其失人也必多矣。何則？能效其求，而不知其所以取人也。）</a:t>
            </a:r>
            <a:r>
              <a:rPr lang="zh-TW" altLang="en-US" sz="1200" dirty="0" smtClean="0"/>
              <a:t>夫物之相類者，世主之所亂惑也；嫌疑肖象者，眾人之所眩耀。故狠者類知而非知，愚者類仁而非仁，戇者類勇而非勇。使人之相去也，若玉之與石，</a:t>
            </a:r>
            <a:r>
              <a:rPr lang="zh-TW" altLang="en-US" sz="1200" b="1" dirty="0" smtClean="0"/>
              <a:t>美之與惡</a:t>
            </a:r>
            <a:r>
              <a:rPr lang="zh-TW" altLang="en-US" sz="1200" dirty="0" smtClean="0"/>
              <a:t>，則論人易矣。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507763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409817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31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2594825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rtl="0" eaLnBrk="1" fontAlgn="ctr" latinLnBrk="0" hangingPunct="1">
              <a:lnSpc>
                <a:spcPts val="3840"/>
              </a:lnSpc>
              <a:spcBef>
                <a:spcPts val="0"/>
              </a:spcBef>
              <a:spcAft>
                <a:spcPts val="0"/>
              </a:spcAft>
            </a:pPr>
            <a:r>
              <a:rPr lang="zh-TW" altLang="zh-TW" sz="1200" b="0" i="0" u="none" strike="noStrike" kern="1200" dirty="0" smtClean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夫物之相類者，世主之所亂惑也；嫌疑肖象者，眾人之所眩耀也。</a:t>
            </a:r>
            <a:endParaRPr lang="zh-TW" altLang="zh-TW" sz="900" b="0" i="0" u="none" strike="noStrike" dirty="0" smtClean="0">
              <a:effectLst/>
              <a:latin typeface="Arial" panose="020B0604020202020204" pitchFamily="34" charset="0"/>
            </a:endParaRPr>
          </a:p>
          <a:p>
            <a:pPr marL="0" algn="l" rtl="0" eaLnBrk="1" fontAlgn="ctr" latinLnBrk="0" hangingPunct="1">
              <a:lnSpc>
                <a:spcPts val="3840"/>
              </a:lnSpc>
              <a:spcBef>
                <a:spcPts val="0"/>
              </a:spcBef>
              <a:spcAft>
                <a:spcPts val="0"/>
              </a:spcAft>
            </a:pPr>
            <a:r>
              <a:rPr lang="zh-TW" altLang="zh-TW" sz="1200" b="0" i="0" u="none" strike="noStrike" kern="1200" dirty="0" smtClean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故狠者類知而非知也，愚者類仁而非仁也，戇者類勇而非勇也。</a:t>
            </a:r>
            <a:endParaRPr lang="zh-TW" altLang="zh-TW" sz="900" b="0" i="0" u="none" strike="noStrike" dirty="0" smtClean="0">
              <a:effectLst/>
              <a:latin typeface="Arial" panose="020B0604020202020204" pitchFamily="34" charset="0"/>
            </a:endParaRPr>
          </a:p>
          <a:p>
            <a:pPr marL="0" marR="0" indent="0" algn="l" rtl="0" eaLnBrk="1" fontAlgn="auto" latinLnBrk="0" hangingPunct="1">
              <a:lnSpc>
                <a:spcPts val="3840"/>
              </a:lnSpc>
              <a:spcBef>
                <a:spcPts val="0"/>
              </a:spcBef>
              <a:spcAft>
                <a:spcPts val="0"/>
              </a:spcAft>
            </a:pPr>
            <a:r>
              <a:rPr lang="zh-TW" altLang="zh-TW" sz="1200" b="0" i="0" u="none" strike="noStrike" kern="1200" dirty="0" smtClean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使人之相去也，若玉之與石也，葵之與莧也，則論人易矣。</a:t>
            </a:r>
            <a:endParaRPr lang="zh-TW" altLang="zh-TW" sz="900" b="0" i="0" u="none" strike="noStrike" dirty="0" smtClean="0">
              <a:effectLst/>
              <a:latin typeface="Arial" panose="020B0604020202020204" pitchFamily="34" charset="0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842861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8209456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4123727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「汜論」，東漢高誘曰：「博説世間、古今得失，以道爲化，大歸於一，故 曰汜論。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7389904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7394088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事情有的可以做但不能説，有的可以説但不能做，有的容易做但難以成功， 有的難於成功而容易敗壞。</a:t>
            </a:r>
            <a:endParaRPr lang="en-US" altLang="zh-TW" dirty="0" smtClean="0"/>
          </a:p>
          <a:p>
            <a:r>
              <a:rPr lang="zh-TW" altLang="en-US" dirty="0" smtClean="0"/>
              <a:t>所謂可以做但不能説的，是指取捨；可以説但不能做的，是 指欺詐；容易做但難以成功的，是指事業；難於成功而容易敗壞的，是指名聲。這四種 策略，是聖人所獨立觀察并且時刻予以關注的。</a:t>
            </a:r>
          </a:p>
          <a:p>
            <a:r>
              <a:rPr lang="en-US" altLang="zh-TW" b="1" dirty="0" smtClean="0"/>
              <a:t>ꨆ </a:t>
            </a:r>
            <a:r>
              <a:rPr lang="zh-TW" altLang="en-US" b="1" dirty="0" smtClean="0"/>
              <a:t>策：謀略</a:t>
            </a:r>
            <a:endParaRPr lang="en-US" altLang="zh-TW" b="1" dirty="0" smtClean="0"/>
          </a:p>
          <a:p>
            <a:r>
              <a:rPr lang="zh-TW" altLang="en-US" b="1" dirty="0" smtClean="0"/>
              <a:t>留志：留意</a:t>
            </a:r>
            <a:endParaRPr lang="zh-TW" altLang="en-US" b="1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7435693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0021999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033765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4195784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45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3466718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rtl="0" eaLnBrk="1" fontAlgn="ctr" latinLnBrk="0" hangingPunct="1">
              <a:lnSpc>
                <a:spcPts val="4800"/>
              </a:lnSpc>
              <a:spcBef>
                <a:spcPts val="0"/>
              </a:spcBef>
              <a:spcAft>
                <a:spcPts val="0"/>
              </a:spcAft>
            </a:pPr>
            <a:r>
              <a:rPr lang="zh-TW" altLang="zh-TW" sz="1200" b="0" i="0" u="none" strike="noStrike" kern="1200" dirty="0" smtClean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此四策者，聖人之所獨視而留志也。</a:t>
            </a:r>
            <a:endParaRPr lang="zh-TW" altLang="zh-TW" sz="900" b="0" i="0" u="none" strike="noStrike" dirty="0" smtClean="0">
              <a:effectLst/>
              <a:latin typeface="Arial" panose="020B0604020202020204" pitchFamily="34" charset="0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3750975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47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1851619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可言也，不可行，君子弗言也；可行也，弗可言，君子弗</a:t>
            </a:r>
          </a:p>
          <a:p>
            <a:r>
              <a:rPr lang="zh-TW" altLang="en-US" dirty="0" smtClean="0"/>
              <a:t>行也。則民言不危行，而行不危言矣。 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60463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92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80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96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776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6497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727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08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244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564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939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146474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2326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2969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0526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0339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474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3169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589213" y="2514601"/>
            <a:ext cx="8915399" cy="1041400"/>
          </a:xfrm>
        </p:spPr>
        <p:txBody>
          <a:bodyPr>
            <a:normAutofit/>
          </a:bodyPr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群書治要</a:t>
            </a:r>
            <a:r>
              <a:rPr lang="en-US" altLang="zh-TW" dirty="0" smtClean="0"/>
              <a:t>》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明辨（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589213" y="3777673"/>
            <a:ext cx="8915399" cy="2125989"/>
          </a:xfrm>
        </p:spPr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00818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「明辨」</a:t>
            </a:r>
            <a:r>
              <a:rPr lang="zh-TW" altLang="en-US" dirty="0" smtClean="0"/>
              <a:t>選材內容：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88359" y="1469985"/>
            <a:ext cx="9648966" cy="5087225"/>
          </a:xfrm>
        </p:spPr>
        <p:txBody>
          <a:bodyPr>
            <a:normAutofit/>
          </a:bodyPr>
          <a:lstStyle/>
          <a:p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《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體論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》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：君子小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人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（譯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註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第十冊頁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5348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>
              <a:solidFill>
                <a:schemeClr val="bg1">
                  <a:lumMod val="6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《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申鑑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》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：惡乎異者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（譯註第十冊頁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511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2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>
              <a:solidFill>
                <a:schemeClr val="bg1">
                  <a:lumMod val="65000"/>
                </a:schemeClr>
              </a:solidFill>
            </a:endParaRPr>
          </a:p>
          <a:p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</a:rPr>
              <a:t>《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韓詩外傳</a:t>
            </a:r>
            <a:r>
              <a:rPr lang="en-US" altLang="zh-TW" sz="3200" dirty="0" smtClean="0">
                <a:solidFill>
                  <a:schemeClr val="bg1">
                    <a:lumMod val="65000"/>
                  </a:schemeClr>
                </a:solidFill>
              </a:rPr>
              <a:t>》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</a:rPr>
              <a:t>：人有六情</a:t>
            </a:r>
            <a:r>
              <a:rPr lang="zh-TW" altLang="en-US" sz="32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譯註第二冊頁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1081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</a:p>
          <a:p>
            <a:r>
              <a:rPr lang="en-US" altLang="zh-TW" sz="3200" dirty="0" smtClean="0">
                <a:solidFill>
                  <a:schemeClr val="tx1"/>
                </a:solidFill>
              </a:rPr>
              <a:t>《</a:t>
            </a:r>
            <a:r>
              <a:rPr lang="zh-TW" altLang="en-US" sz="3200" dirty="0" smtClean="0">
                <a:solidFill>
                  <a:schemeClr val="tx1"/>
                </a:solidFill>
              </a:rPr>
              <a:t>呂氏春秋</a:t>
            </a:r>
            <a:r>
              <a:rPr lang="en-US" altLang="zh-TW" sz="3200" dirty="0" smtClean="0">
                <a:solidFill>
                  <a:schemeClr val="tx1"/>
                </a:solidFill>
              </a:rPr>
              <a:t>》</a:t>
            </a:r>
            <a:r>
              <a:rPr lang="zh-TW" altLang="en-US" sz="3200" dirty="0" smtClean="0">
                <a:solidFill>
                  <a:schemeClr val="tx1"/>
                </a:solidFill>
              </a:rPr>
              <a:t>：物似惑人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譯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註第八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冊頁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4491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</a:p>
          <a:p>
            <a:r>
              <a:rPr lang="en-US" altLang="zh-TW" sz="3200" dirty="0" smtClean="0">
                <a:solidFill>
                  <a:schemeClr val="tx1"/>
                </a:solidFill>
              </a:rPr>
              <a:t>《</a:t>
            </a:r>
            <a:r>
              <a:rPr lang="zh-TW" altLang="en-US" sz="3200" dirty="0" smtClean="0">
                <a:solidFill>
                  <a:schemeClr val="tx1"/>
                </a:solidFill>
              </a:rPr>
              <a:t>淮南子</a:t>
            </a:r>
            <a:r>
              <a:rPr lang="en-US" altLang="zh-TW" sz="3200" dirty="0" smtClean="0">
                <a:solidFill>
                  <a:schemeClr val="tx1"/>
                </a:solidFill>
              </a:rPr>
              <a:t>》</a:t>
            </a:r>
            <a:r>
              <a:rPr lang="zh-TW" altLang="en-US" sz="3200" dirty="0" smtClean="0">
                <a:solidFill>
                  <a:schemeClr val="tx1"/>
                </a:solidFill>
              </a:rPr>
              <a:t>：未功知</a:t>
            </a:r>
            <a:r>
              <a:rPr lang="zh-TW" altLang="en-US" sz="3200" dirty="0">
                <a:solidFill>
                  <a:schemeClr val="tx1"/>
                </a:solidFill>
              </a:rPr>
              <a:t>賢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（譯註第九冊頁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4691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>
              <a:solidFill>
                <a:schemeClr val="tx1"/>
              </a:solidFill>
            </a:endParaRPr>
          </a:p>
          <a:p>
            <a:r>
              <a:rPr lang="en-US" altLang="zh-TW" sz="3200" dirty="0" smtClean="0">
                <a:solidFill>
                  <a:schemeClr val="tx1"/>
                </a:solidFill>
              </a:rPr>
              <a:t>《</a:t>
            </a:r>
            <a:r>
              <a:rPr lang="zh-TW" altLang="en-US" sz="3200" dirty="0">
                <a:solidFill>
                  <a:schemeClr val="tx1"/>
                </a:solidFill>
              </a:rPr>
              <a:t>淮南子</a:t>
            </a:r>
            <a:r>
              <a:rPr lang="en-US" altLang="zh-TW" sz="3200" dirty="0" smtClean="0">
                <a:solidFill>
                  <a:schemeClr val="tx1"/>
                </a:solidFill>
              </a:rPr>
              <a:t>》</a:t>
            </a:r>
            <a:r>
              <a:rPr lang="zh-TW" altLang="en-US" sz="3200" dirty="0" smtClean="0">
                <a:solidFill>
                  <a:schemeClr val="tx1"/>
                </a:solidFill>
              </a:rPr>
              <a:t>：聖見四策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譯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註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第九冊頁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4691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</a:p>
        </p:txBody>
      </p:sp>
    </p:spTree>
    <p:extLst>
      <p:ext uri="{BB962C8B-B14F-4D97-AF65-F5344CB8AC3E}">
        <p14:creationId xmlns:p14="http://schemas.microsoft.com/office/powerpoint/2010/main" val="3751287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3479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呂氏春秋．慎行論．</a:t>
            </a:r>
            <a:r>
              <a:rPr lang="zh-TW" altLang="en-US" dirty="0"/>
              <a:t>疑似</a:t>
            </a:r>
            <a:r>
              <a:rPr lang="en-US" altLang="zh-TW" dirty="0" smtClean="0"/>
              <a:t>》</a:t>
            </a:r>
            <a:r>
              <a:rPr lang="zh-TW" altLang="en-US" b="1" dirty="0">
                <a:solidFill>
                  <a:schemeClr val="tx1"/>
                </a:solidFill>
              </a:rPr>
              <a:t>物似惑人</a:t>
            </a:r>
            <a:endParaRPr lang="zh-TW" altLang="en-US" b="1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03400" y="1485900"/>
            <a:ext cx="10071100" cy="442532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b="1" dirty="0">
                <a:solidFill>
                  <a:schemeClr val="tx1"/>
                </a:solidFill>
              </a:rPr>
              <a:t>使人大迷惑者。必物之相似者也。玉</a:t>
            </a:r>
            <a:r>
              <a:rPr lang="zh-TW" altLang="en-US" sz="3200" b="1" dirty="0" smtClean="0">
                <a:solidFill>
                  <a:schemeClr val="tx1"/>
                </a:solidFill>
              </a:rPr>
              <a:t>人之</a:t>
            </a:r>
            <a:r>
              <a:rPr lang="zh-TW" altLang="en-US" sz="3200" b="1" dirty="0">
                <a:solidFill>
                  <a:schemeClr val="tx1"/>
                </a:solidFill>
              </a:rPr>
              <a:t>所</a:t>
            </a:r>
            <a:r>
              <a:rPr lang="zh-TW" altLang="en-US" sz="3200" b="1" dirty="0" smtClean="0">
                <a:solidFill>
                  <a:schemeClr val="tx1"/>
                </a:solidFill>
              </a:rPr>
              <a:t>患。</a:t>
            </a:r>
            <a:r>
              <a:rPr lang="zh-TW" altLang="en-US" sz="3200" b="1" dirty="0">
                <a:solidFill>
                  <a:schemeClr val="tx1"/>
                </a:solidFill>
              </a:rPr>
              <a:t>患石之似玉者</a:t>
            </a:r>
            <a:r>
              <a:rPr lang="zh-TW" altLang="en-US" sz="3200" b="1" dirty="0" smtClean="0">
                <a:solidFill>
                  <a:schemeClr val="tx1"/>
                </a:solidFill>
              </a:rPr>
              <a:t>。</a:t>
            </a:r>
            <a:r>
              <a:rPr lang="zh-TW" altLang="en-US" sz="3200" b="1" dirty="0" smtClean="0">
                <a:solidFill>
                  <a:schemeClr val="tx1"/>
                </a:solidFill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（</a:t>
            </a:r>
            <a:r>
              <a:rPr lang="zh-TW" altLang="en-US" sz="3200" b="1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相</a:t>
            </a:r>
            <a:r>
              <a:rPr lang="zh-TW" altLang="en-US" sz="3200" b="1" dirty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劍者之所</a:t>
            </a:r>
            <a:r>
              <a:rPr lang="zh-TW" altLang="en-US" sz="3200" b="1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患。患</a:t>
            </a:r>
            <a:r>
              <a:rPr lang="zh-TW" altLang="en-US" sz="3200" b="1" dirty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劍之似吳干</a:t>
            </a:r>
            <a:r>
              <a:rPr lang="zh-TW" altLang="en-US" sz="3200" b="1" dirty="0" smtClean="0"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者。）</a:t>
            </a:r>
            <a:r>
              <a:rPr lang="zh-TW" altLang="en-US" sz="3200" b="1" dirty="0" smtClean="0">
                <a:solidFill>
                  <a:schemeClr val="tx1"/>
                </a:solidFill>
              </a:rPr>
              <a:t>賢主之</a:t>
            </a:r>
            <a:r>
              <a:rPr lang="zh-TW" altLang="en-US" sz="3200" b="1" dirty="0">
                <a:solidFill>
                  <a:schemeClr val="tx1"/>
                </a:solidFill>
              </a:rPr>
              <a:t>所患。患人博聞辯</a:t>
            </a:r>
            <a:r>
              <a:rPr lang="zh-TW" altLang="en-US" sz="3200" b="1" dirty="0" smtClean="0">
                <a:solidFill>
                  <a:schemeClr val="tx1"/>
                </a:solidFill>
              </a:rPr>
              <a:t>言而</a:t>
            </a:r>
            <a:r>
              <a:rPr lang="zh-TW" altLang="en-US" sz="3200" b="1" dirty="0">
                <a:solidFill>
                  <a:schemeClr val="tx1"/>
                </a:solidFill>
              </a:rPr>
              <a:t>似通</a:t>
            </a:r>
            <a:r>
              <a:rPr lang="zh-TW" altLang="en-US" sz="3200" b="1" dirty="0" smtClean="0">
                <a:solidFill>
                  <a:schemeClr val="tx1"/>
                </a:solidFill>
              </a:rPr>
              <a:t>者。亡國</a:t>
            </a:r>
            <a:r>
              <a:rPr lang="zh-TW" altLang="en-US" sz="3200" b="1" dirty="0">
                <a:solidFill>
                  <a:schemeClr val="tx1"/>
                </a:solidFill>
              </a:rPr>
              <a:t>之主似智。亡國之臣似忠</a:t>
            </a:r>
            <a:r>
              <a:rPr lang="zh-TW" altLang="en-US" sz="3200" b="1" dirty="0" smtClean="0">
                <a:solidFill>
                  <a:schemeClr val="tx1"/>
                </a:solidFill>
              </a:rPr>
              <a:t>。</a:t>
            </a:r>
            <a:r>
              <a:rPr lang="zh-TW" altLang="en-US" sz="3200" b="1" dirty="0">
                <a:solidFill>
                  <a:schemeClr val="tx1"/>
                </a:solidFill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（相）</a:t>
            </a:r>
            <a:r>
              <a:rPr lang="zh-TW" altLang="en-US" sz="3200" b="1" dirty="0" smtClean="0">
                <a:solidFill>
                  <a:schemeClr val="tx1"/>
                </a:solidFill>
              </a:rPr>
              <a:t>似之物</a:t>
            </a:r>
            <a:r>
              <a:rPr lang="zh-TW" altLang="en-US" sz="3200" b="1" dirty="0">
                <a:solidFill>
                  <a:schemeClr val="tx1"/>
                </a:solidFill>
              </a:rPr>
              <a:t>。此愚者之所大惑。而聖人之所加</a:t>
            </a:r>
            <a:r>
              <a:rPr lang="zh-TW" altLang="en-US" sz="3200" b="1" dirty="0" smtClean="0">
                <a:solidFill>
                  <a:schemeClr val="tx1"/>
                </a:solidFill>
              </a:rPr>
              <a:t>慮也。</a:t>
            </a:r>
            <a:r>
              <a:rPr lang="zh-TW" altLang="en-US" sz="3200" b="1" dirty="0">
                <a:solidFill>
                  <a:schemeClr val="tx1"/>
                </a:solidFill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（故墨子見歧道而哭之。）</a:t>
            </a:r>
            <a:r>
              <a:rPr lang="en-US" altLang="zh-TW" sz="3200" b="1" dirty="0">
                <a:solidFill>
                  <a:schemeClr val="tx1"/>
                </a:solidFill>
                <a:latin typeface="微軟正黑體 Light" panose="020B0304030504040204" pitchFamily="34" charset="-120"/>
                <a:ea typeface="微軟正黑體 Light" panose="020B0304030504040204" pitchFamily="34" charset="-120"/>
              </a:rPr>
              <a:t> 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譯註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第八冊頁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4491)</a:t>
            </a:r>
            <a:endParaRPr lang="zh-TW" altLang="en-US" sz="3200" dirty="0">
              <a:solidFill>
                <a:schemeClr val="tx1"/>
              </a:solidFill>
            </a:endParaRPr>
          </a:p>
          <a:p>
            <a:endParaRPr lang="zh-TW" altLang="en-US" dirty="0"/>
          </a:p>
          <a:p>
            <a:pPr lvl="1">
              <a:lnSpc>
                <a:spcPts val="4800"/>
              </a:lnSpc>
            </a:pP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205469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791731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/>
              <a:t>呂氏春秋．慎行論．疑似</a:t>
            </a:r>
            <a:r>
              <a:rPr lang="en-US" altLang="zh-TW" dirty="0"/>
              <a:t>》:	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04709" y="1284789"/>
            <a:ext cx="9999903" cy="5208607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 smtClean="0"/>
              <a:t>使</a:t>
            </a:r>
            <a:r>
              <a:rPr lang="zh-TW" altLang="en-US" sz="3600" dirty="0"/>
              <a:t>人大迷惑者，必物之相似也。</a:t>
            </a:r>
            <a:r>
              <a:rPr lang="zh-TW" altLang="en-US" sz="3600" b="1" dirty="0"/>
              <a:t>玉人</a:t>
            </a:r>
            <a:r>
              <a:rPr lang="zh-TW" altLang="en-US" sz="3600" dirty="0"/>
              <a:t>之所患，患石之似玉者；</a:t>
            </a:r>
            <a:r>
              <a:rPr lang="zh-TW" altLang="en-US" sz="3600" b="1" dirty="0"/>
              <a:t>相劍者</a:t>
            </a:r>
            <a:r>
              <a:rPr lang="zh-TW" altLang="en-US" sz="3600" dirty="0"/>
              <a:t>之所患，患劍之似</a:t>
            </a:r>
            <a:r>
              <a:rPr lang="zh-TW" altLang="en-US" sz="3600" b="1" dirty="0"/>
              <a:t>吳干</a:t>
            </a:r>
            <a:r>
              <a:rPr lang="zh-TW" altLang="en-US" sz="3600" dirty="0"/>
              <a:t>者；賢主之所患，患人之博聞辯言而似通者。亡國之主似智，亡國之臣似忠。相似之物，此愚者之所大惑，而聖人之所加慮也。故墨子見</a:t>
            </a:r>
            <a:r>
              <a:rPr lang="zh-TW" altLang="en-US" sz="3600" b="1" dirty="0"/>
              <a:t>歧道</a:t>
            </a:r>
            <a:r>
              <a:rPr lang="zh-TW" altLang="en-US" sz="3600" dirty="0"/>
              <a:t>而哭之。</a:t>
            </a:r>
          </a:p>
        </p:txBody>
      </p:sp>
    </p:spTree>
    <p:extLst>
      <p:ext uri="{BB962C8B-B14F-4D97-AF65-F5344CB8AC3E}">
        <p14:creationId xmlns:p14="http://schemas.microsoft.com/office/powerpoint/2010/main" val="648987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4032313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04709" y="1050879"/>
            <a:ext cx="9999903" cy="5442518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 smtClean="0"/>
              <a:t>使</a:t>
            </a:r>
            <a:r>
              <a:rPr lang="zh-TW" altLang="en-US" sz="3600" dirty="0"/>
              <a:t>人大迷惑者，必物之相似也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玉</a:t>
            </a:r>
            <a:r>
              <a:rPr lang="zh-TW" altLang="en-US" sz="3600" dirty="0"/>
              <a:t>人之所患，患石之似玉者；相劍者之所患，患劍之似吳干者；賢主之所患，患人之博聞辯言而似通者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亡國</a:t>
            </a:r>
            <a:r>
              <a:rPr lang="zh-TW" altLang="en-US" sz="3600" dirty="0"/>
              <a:t>之主似智，亡國之臣似忠。相似之物，此愚者之所大惑，而聖人之所加慮也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故</a:t>
            </a:r>
            <a:r>
              <a:rPr lang="zh-TW" altLang="en-US" sz="3600" dirty="0"/>
              <a:t>墨子見歧道而哭之。</a:t>
            </a:r>
          </a:p>
        </p:txBody>
      </p:sp>
    </p:spTree>
    <p:extLst>
      <p:ext uri="{BB962C8B-B14F-4D97-AF65-F5344CB8AC3E}">
        <p14:creationId xmlns:p14="http://schemas.microsoft.com/office/powerpoint/2010/main" val="3137658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24143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32736838"/>
              </p:ext>
            </p:extLst>
          </p:nvPr>
        </p:nvGraphicFramePr>
        <p:xfrm>
          <a:off x="1685736" y="689817"/>
          <a:ext cx="10228760" cy="56206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4563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使人大迷惑者，必物之相似也。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64359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玉人之所患，患石之似玉者；相劍者之所患，患劍之似吳干者；賢主之所患，患人之博聞辯言而似通者。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653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亡國之主似智，亡國之臣似忠。相似之物，此愚者之所大惑，而聖人之所加慮也。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78592058"/>
                  </a:ext>
                </a:extLst>
              </a:tr>
              <a:tr h="12893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故墨子見歧道而哭之。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262339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2047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95413699"/>
              </p:ext>
            </p:extLst>
          </p:nvPr>
        </p:nvGraphicFramePr>
        <p:xfrm>
          <a:off x="1685736" y="689817"/>
          <a:ext cx="10228760" cy="56206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4563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物似惑人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使人大迷惑者，必物之相似也。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64359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玉人之所患，患石之似玉者；相劍者之所患，患劍之似吳干者；賢主之所患，患人之博聞辯言而似通者。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653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亡國之主似智，亡國之臣似忠。相似之物，此愚者之所大惑，而聖人之所加慮也。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78592058"/>
                  </a:ext>
                </a:extLst>
              </a:tr>
              <a:tr h="12893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故墨子見歧道而哭之。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262339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8888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54825484"/>
              </p:ext>
            </p:extLst>
          </p:nvPr>
        </p:nvGraphicFramePr>
        <p:xfrm>
          <a:off x="1685736" y="689817"/>
          <a:ext cx="10228760" cy="56206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4563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物似惑人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使人大迷惑者，必物之相似也。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64359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玉劍喻患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玉人之所患，患石之似玉者；相劍者之所患，患劍之似吳干者；賢主之所患，患人之博聞辯言而似通者。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653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亡國之主似智，亡國之臣似忠。相似之物，此愚者之所大惑，而聖人之所加慮也。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78592058"/>
                  </a:ext>
                </a:extLst>
              </a:tr>
              <a:tr h="12893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故墨子見歧道而哭之。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262339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64377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37507727"/>
              </p:ext>
            </p:extLst>
          </p:nvPr>
        </p:nvGraphicFramePr>
        <p:xfrm>
          <a:off x="1685736" y="689817"/>
          <a:ext cx="10228760" cy="56206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4563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物似惑人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使人大迷惑者，必物之相似也。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64359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玉劍喻患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玉人之所患，患石之似玉者；相劍者之所患，患劍之似吳干者；賢主之所患，患人之博聞辯言而似通者。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653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相似忠智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愚惑聖慮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亡國之主似智，亡國之臣似忠。相似之物，此愚者之所大惑，而聖人之所加慮也。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78592058"/>
                  </a:ext>
                </a:extLst>
              </a:tr>
              <a:tr h="12893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故墨子見歧道而哭之。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262339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942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82388572"/>
              </p:ext>
            </p:extLst>
          </p:nvPr>
        </p:nvGraphicFramePr>
        <p:xfrm>
          <a:off x="1685736" y="689817"/>
          <a:ext cx="10228760" cy="56206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4563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物似惑人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使人大迷惑者，必物之相似也。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64359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玉劍喻患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玉人之所患，患石之似玉者；相劍者之所患，患劍之似吳干者；賢主之所患，患人之博聞辯言而似通者。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653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相似忠智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愚惑聖慮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亡國之主似智，亡國之臣似忠。相似之物，此愚者之所大惑，而聖人之所加慮也。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78592058"/>
                  </a:ext>
                </a:extLst>
              </a:tr>
              <a:tr h="12893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以歧喻似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故墨子見歧道而哭之。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262339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6562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透過表解方式說明各段落文理脈絡</a:t>
            </a:r>
            <a:r>
              <a:rPr lang="zh-TW" altLang="en-US" sz="30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endParaRPr lang="en-US" altLang="zh-TW" sz="30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29202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525843"/>
              </p:ext>
            </p:extLst>
          </p:nvPr>
        </p:nvGraphicFramePr>
        <p:xfrm>
          <a:off x="804916" y="1269242"/>
          <a:ext cx="10782033" cy="43263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93100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30CCE1-7173-402A-B7B2-3668219A77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A330CCE1-7173-402A-B7B2-3668219A77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1FA690-DB1E-473E-ABD8-3C843957E8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0F1FA690-DB1E-473E-ABD8-3C843957E8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9CEBE01-0679-4310-9569-DCAC822DC6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79CEBE01-0679-4310-9569-DCAC822DC6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ADA491A-2318-4315-9680-1269C96DF8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9ADA491A-2318-4315-9680-1269C96DF8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2615F7-D4F1-4B6C-A7D2-9225901E32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F82615F7-D4F1-4B6C-A7D2-9225901E32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88B2350-8A7E-416A-AC99-F246637BE8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188B2350-8A7E-416A-AC99-F246637BE8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567149D-3E79-4A60-B852-289BC88BF6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4567149D-3E79-4A60-B852-289BC88BF6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4D8CD5-4B37-4620-9249-78F72FDF2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BA4D8CD5-4B37-4620-9249-78F72FDF27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C5FF9C3-3E38-4E39-833A-5BD111132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FC5FF9C3-3E38-4E39-833A-5BD111132B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96722C-C05E-4040-94CB-BC79E9DE90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FB96722C-C05E-4040-94CB-BC79E9DE90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BA0985-A2AE-46D6-8EF8-F57769DD9A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C2BA0985-A2AE-46D6-8EF8-F57769DD9A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6FA609-1A27-44C7-A0AF-D15D2446CB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166FA609-1A27-44C7-A0AF-D15D2446CB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ABEC79-3C47-442E-B3E4-37ECA4E07C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70ABEC79-3C47-442E-B3E4-37ECA4E07C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資料庫圖表 2"/>
          <p:cNvGraphicFramePr/>
          <p:nvPr>
            <p:extLst>
              <p:ext uri="{D42A27DB-BD31-4B8C-83A1-F6EECF244321}">
                <p14:modId xmlns:p14="http://schemas.microsoft.com/office/powerpoint/2010/main" val="947413618"/>
              </p:ext>
            </p:extLst>
          </p:nvPr>
        </p:nvGraphicFramePr>
        <p:xfrm>
          <a:off x="3925583" y="941696"/>
          <a:ext cx="5410522" cy="48865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33768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D3E93F3-37D3-4A55-BE2A-F59DEAE8E5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graphicEl>
                                              <a:dgm id="{BD3E93F3-37D3-4A55-BE2A-F59DEAE8E5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304F463-E6C4-41BD-A638-81AD5BC075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graphicEl>
                                              <a:dgm id="{F304F463-E6C4-41BD-A638-81AD5BC075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49D77E0-D6A0-4836-822A-2B9142D9B4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graphicEl>
                                              <a:dgm id="{349D77E0-D6A0-4836-822A-2B9142D9B4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6D54367-8F12-4C5F-9ED8-AF9976D31E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graphicEl>
                                              <a:dgm id="{36D54367-8F12-4C5F-9ED8-AF9976D31E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F800CF9-18E8-4C5F-A0F6-F38896AEC6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graphicEl>
                                              <a:dgm id="{5F800CF9-18E8-4C5F-A0F6-F38896AEC6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 uiExpand="1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將過去所學與本文所探討的「似是而非」之人事物列舉一二，進行比較分析。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子曰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惡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紫之奪朱也，惡鄭聲之亂雅樂也，惡利口之覆邦家者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en-US" altLang="zh-CN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CN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CN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CN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陽貨</a:t>
            </a:r>
            <a:r>
              <a:rPr lang="en-US" altLang="zh-CN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「亡國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之主似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智」、「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	亡國之臣似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忠」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以假亂真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5975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37252" y="702365"/>
            <a:ext cx="10223824" cy="5719456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未有功而知其賢者。唯堯之知舜也。功成事立。而知其賢者。市人之知舜也。</a:t>
            </a:r>
            <a:r>
              <a:rPr lang="zh-TW" altLang="en-US" sz="3600" dirty="0" smtClean="0"/>
              <a:t>夫物</a:t>
            </a:r>
            <a:r>
              <a:rPr lang="zh-TW" altLang="en-US" sz="3600" dirty="0"/>
              <a:t>之相</a:t>
            </a:r>
            <a:r>
              <a:rPr lang="zh-TW" altLang="en-US" sz="3600" dirty="0" smtClean="0"/>
              <a:t>類者</a:t>
            </a:r>
            <a:r>
              <a:rPr lang="zh-TW" altLang="en-US" sz="3600" dirty="0"/>
              <a:t>。世主之所亂</a:t>
            </a:r>
            <a:r>
              <a:rPr lang="zh-TW" altLang="en-US" sz="3600" dirty="0" smtClean="0"/>
              <a:t>惑也</a:t>
            </a:r>
            <a:r>
              <a:rPr lang="zh-TW" altLang="en-US" sz="3600" dirty="0"/>
              <a:t>。</a:t>
            </a:r>
            <a:r>
              <a:rPr lang="zh-TW" altLang="en-US" sz="3600" dirty="0" smtClean="0"/>
              <a:t>嫌疑肖象者</a:t>
            </a:r>
            <a:r>
              <a:rPr lang="zh-TW" altLang="en-US" sz="3600" dirty="0"/>
              <a:t>。衆人之所眩燿也。故</a:t>
            </a:r>
            <a:r>
              <a:rPr lang="zh-TW" altLang="en-US" sz="3600" dirty="0" smtClean="0"/>
              <a:t>狠者</a:t>
            </a:r>
            <a:r>
              <a:rPr lang="zh-TW" altLang="en-US" sz="3600" dirty="0"/>
              <a:t>類</a:t>
            </a:r>
            <a:r>
              <a:rPr lang="zh-TW" altLang="en-US" sz="3600" dirty="0" smtClean="0"/>
              <a:t>智。而</a:t>
            </a:r>
            <a:r>
              <a:rPr lang="zh-TW" altLang="en-US" sz="3600" dirty="0"/>
              <a:t>非智也</a:t>
            </a:r>
            <a:r>
              <a:rPr lang="zh-TW" altLang="en-US" sz="3600" dirty="0" smtClean="0"/>
              <a:t>。愚</a:t>
            </a:r>
            <a:r>
              <a:rPr lang="zh-TW" altLang="en-US" sz="3600" dirty="0"/>
              <a:t>者類</a:t>
            </a:r>
            <a:r>
              <a:rPr lang="zh-TW" altLang="en-US" sz="3600" dirty="0" smtClean="0"/>
              <a:t>君子（</a:t>
            </a:r>
            <a:r>
              <a:rPr lang="zh-TW" altLang="en-US" sz="3600" dirty="0"/>
              <a:t>君子作仁一字）。而非君子也。</a:t>
            </a:r>
            <a:r>
              <a:rPr lang="zh-TW" altLang="en-US" sz="3600" dirty="0" smtClean="0"/>
              <a:t>戇者</a:t>
            </a:r>
            <a:r>
              <a:rPr lang="zh-TW" altLang="en-US" sz="3600" dirty="0"/>
              <a:t>類勇。而非</a:t>
            </a:r>
            <a:r>
              <a:rPr lang="zh-TW" altLang="en-US" sz="3600" dirty="0" smtClean="0"/>
              <a:t>勇也</a:t>
            </a:r>
            <a:r>
              <a:rPr lang="zh-TW" altLang="en-US" sz="3600" dirty="0"/>
              <a:t>。使人之</a:t>
            </a:r>
            <a:r>
              <a:rPr lang="zh-TW" altLang="en-US" sz="3600" dirty="0" smtClean="0"/>
              <a:t>相去也</a:t>
            </a:r>
            <a:r>
              <a:rPr lang="zh-TW" altLang="en-US" sz="3600" dirty="0"/>
              <a:t>。若玉之與石也。</a:t>
            </a:r>
            <a:r>
              <a:rPr lang="zh-TW" altLang="en-US" sz="3600" dirty="0" smtClean="0"/>
              <a:t>葵之</a:t>
            </a:r>
            <a:r>
              <a:rPr lang="zh-TW" altLang="en-US" sz="3600" dirty="0"/>
              <a:t>與</a:t>
            </a:r>
            <a:r>
              <a:rPr lang="zh-TW" altLang="en-US" sz="3600" dirty="0" smtClean="0"/>
              <a:t>莧也</a:t>
            </a:r>
            <a:r>
              <a:rPr lang="zh-TW" altLang="en-US" sz="3600" dirty="0"/>
              <a:t>。則</a:t>
            </a:r>
            <a:r>
              <a:rPr lang="zh-TW" altLang="en-US" sz="3600" dirty="0" smtClean="0"/>
              <a:t>論人</a:t>
            </a:r>
            <a:r>
              <a:rPr lang="zh-TW" altLang="en-US" sz="3600" dirty="0"/>
              <a:t>易矣</a:t>
            </a:r>
            <a:r>
              <a:rPr lang="zh-TW" altLang="en-US" sz="3600" dirty="0" smtClean="0"/>
              <a:t>。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（譯註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第九冊頁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4691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600"/>
              </a:lnSpc>
            </a:pP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3812139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24062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70991" y="609600"/>
            <a:ext cx="10290085" cy="5812221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 smtClean="0"/>
              <a:t>未</a:t>
            </a:r>
            <a:r>
              <a:rPr lang="zh-TW" altLang="en-US" sz="3600" dirty="0"/>
              <a:t>有功而知其賢者</a:t>
            </a:r>
            <a:r>
              <a:rPr lang="zh-TW" altLang="en-US" sz="3600" dirty="0" smtClean="0"/>
              <a:t>，唯堯</a:t>
            </a:r>
            <a:r>
              <a:rPr lang="zh-TW" altLang="en-US" sz="3600" dirty="0"/>
              <a:t>之知</a:t>
            </a:r>
            <a:r>
              <a:rPr lang="zh-TW" altLang="en-US" sz="3600" dirty="0" smtClean="0"/>
              <a:t>舜也；</a:t>
            </a:r>
            <a:r>
              <a:rPr lang="zh-TW" altLang="en-US" sz="3600" dirty="0"/>
              <a:t>功成事立而知其賢者，市人之知舜也</a:t>
            </a:r>
            <a:r>
              <a:rPr lang="zh-TW" altLang="en-US" sz="3600" dirty="0" smtClean="0"/>
              <a:t>。夫</a:t>
            </a:r>
            <a:r>
              <a:rPr lang="zh-TW" altLang="en-US" sz="3600" dirty="0"/>
              <a:t>物之相類者，世主之所亂惑也；</a:t>
            </a:r>
            <a:r>
              <a:rPr lang="zh-TW" altLang="en-US" sz="3600" b="1" dirty="0"/>
              <a:t>嫌疑肖象</a:t>
            </a:r>
            <a:r>
              <a:rPr lang="zh-TW" altLang="en-US" sz="3600" dirty="0"/>
              <a:t>者，眾人之所</a:t>
            </a:r>
            <a:r>
              <a:rPr lang="zh-TW" altLang="en-US" sz="3600" b="1" dirty="0"/>
              <a:t>眩</a:t>
            </a:r>
            <a:r>
              <a:rPr lang="zh-TW" altLang="en-US" sz="3600" b="1" dirty="0" smtClean="0"/>
              <a:t>耀</a:t>
            </a:r>
            <a:r>
              <a:rPr lang="zh-TW" altLang="en-US" sz="3600" dirty="0" smtClean="0"/>
              <a:t>也。</a:t>
            </a:r>
            <a:r>
              <a:rPr lang="zh-TW" altLang="en-US" sz="3600" dirty="0"/>
              <a:t>故</a:t>
            </a:r>
            <a:r>
              <a:rPr lang="zh-TW" altLang="en-US" sz="3600" b="1" dirty="0"/>
              <a:t>狠</a:t>
            </a:r>
            <a:r>
              <a:rPr lang="zh-TW" altLang="en-US" sz="3600" dirty="0"/>
              <a:t>者類知而非</a:t>
            </a:r>
            <a:r>
              <a:rPr lang="zh-TW" altLang="en-US" sz="3600" dirty="0" smtClean="0"/>
              <a:t>知也，愚</a:t>
            </a:r>
            <a:r>
              <a:rPr lang="zh-TW" altLang="en-US" sz="3600" dirty="0"/>
              <a:t>者類仁而非</a:t>
            </a:r>
            <a:r>
              <a:rPr lang="zh-TW" altLang="en-US" sz="3600" dirty="0" smtClean="0"/>
              <a:t>仁也，</a:t>
            </a:r>
            <a:r>
              <a:rPr lang="zh-TW" altLang="en-US" sz="3600" b="1" dirty="0"/>
              <a:t>戇</a:t>
            </a:r>
            <a:r>
              <a:rPr lang="zh-TW" altLang="en-US" sz="3600" dirty="0"/>
              <a:t>者類勇而非</a:t>
            </a:r>
            <a:r>
              <a:rPr lang="zh-TW" altLang="en-US" sz="3600" dirty="0" smtClean="0"/>
              <a:t>勇也。</a:t>
            </a:r>
            <a:r>
              <a:rPr lang="zh-TW" altLang="en-US" sz="3600" dirty="0"/>
              <a:t>使人之相去也</a:t>
            </a:r>
            <a:r>
              <a:rPr lang="zh-TW" altLang="en-US" sz="3600" dirty="0" smtClean="0"/>
              <a:t>，若</a:t>
            </a:r>
            <a:r>
              <a:rPr lang="zh-TW" altLang="en-US" sz="3600" b="1" dirty="0"/>
              <a:t>玉之與</a:t>
            </a:r>
            <a:r>
              <a:rPr lang="zh-TW" altLang="en-US" sz="3600" b="1" dirty="0" smtClean="0"/>
              <a:t>石</a:t>
            </a:r>
            <a:r>
              <a:rPr lang="zh-TW" altLang="en-US" sz="3600" dirty="0" smtClean="0"/>
              <a:t>也，</a:t>
            </a:r>
            <a:r>
              <a:rPr lang="zh-TW" altLang="en-US" sz="3600" b="1" dirty="0"/>
              <a:t>葵</a:t>
            </a:r>
            <a:r>
              <a:rPr lang="zh-TW" altLang="en-US" sz="3600" dirty="0"/>
              <a:t>之與</a:t>
            </a:r>
            <a:r>
              <a:rPr lang="zh-TW" altLang="en-US" sz="3600" b="1" dirty="0"/>
              <a:t>莧</a:t>
            </a:r>
            <a:r>
              <a:rPr lang="zh-TW" altLang="en-US" sz="3600" dirty="0" smtClean="0"/>
              <a:t>也</a:t>
            </a:r>
            <a:r>
              <a:rPr lang="zh-TW" altLang="en-US" sz="3600" dirty="0"/>
              <a:t>，</a:t>
            </a:r>
            <a:r>
              <a:rPr lang="zh-TW" altLang="en-US" sz="3600" dirty="0" smtClean="0"/>
              <a:t>則</a:t>
            </a:r>
            <a:r>
              <a:rPr lang="zh-TW" altLang="en-US" sz="3600" dirty="0"/>
              <a:t>論人易矣。</a:t>
            </a:r>
          </a:p>
        </p:txBody>
      </p:sp>
    </p:spTree>
    <p:extLst>
      <p:ext uri="{BB962C8B-B14F-4D97-AF65-F5344CB8AC3E}">
        <p14:creationId xmlns:p14="http://schemas.microsoft.com/office/powerpoint/2010/main" val="3005680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977239" y="1127402"/>
            <a:ext cx="6445058" cy="741155"/>
          </a:xfrm>
        </p:spPr>
        <p:txBody>
          <a:bodyPr>
            <a:normAutofit/>
          </a:bodyPr>
          <a:lstStyle/>
          <a:p>
            <a:r>
              <a:rPr lang="zh-TW" altLang="en-US" sz="4000" dirty="0" smtClean="0">
                <a:solidFill>
                  <a:srgbClr val="FF0000"/>
                </a:solidFill>
              </a:rPr>
              <a:t>紅莧菜　　　　　　　秋葵</a:t>
            </a:r>
            <a:endParaRPr lang="zh-TW" altLang="en-US" sz="4000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650" y="2133600"/>
            <a:ext cx="6218335" cy="4143375"/>
          </a:xfrm>
          <a:prstGeom prst="rect">
            <a:avLst/>
          </a:prstGeom>
        </p:spPr>
      </p:pic>
      <p:pic>
        <p:nvPicPr>
          <p:cNvPr id="5" name="圖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325" y="2133600"/>
            <a:ext cx="5781675" cy="4143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34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70991" y="609600"/>
            <a:ext cx="10290085" cy="5812221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 smtClean="0"/>
              <a:t>未</a:t>
            </a:r>
            <a:r>
              <a:rPr lang="zh-TW" altLang="en-US" sz="3600" dirty="0"/>
              <a:t>有功而知其賢者</a:t>
            </a:r>
            <a:r>
              <a:rPr lang="zh-TW" altLang="en-US" sz="3600" dirty="0" smtClean="0"/>
              <a:t>，唯堯</a:t>
            </a:r>
            <a:r>
              <a:rPr lang="zh-TW" altLang="en-US" sz="3600" dirty="0"/>
              <a:t>之知</a:t>
            </a:r>
            <a:r>
              <a:rPr lang="zh-TW" altLang="en-US" sz="3600" dirty="0" smtClean="0"/>
              <a:t>舜也；</a:t>
            </a:r>
            <a:r>
              <a:rPr lang="zh-TW" altLang="en-US" sz="3600" dirty="0"/>
              <a:t>功成事立而知其賢者，市人之知舜也</a:t>
            </a:r>
            <a:r>
              <a:rPr lang="zh-TW" altLang="en-US" sz="3600" dirty="0" smtClean="0"/>
              <a:t>。夫</a:t>
            </a:r>
            <a:r>
              <a:rPr lang="zh-TW" altLang="en-US" sz="3600" dirty="0"/>
              <a:t>物之相類者，世主之所亂惑也；</a:t>
            </a:r>
            <a:r>
              <a:rPr lang="zh-TW" altLang="en-US" sz="3600" b="1" dirty="0"/>
              <a:t>嫌疑肖象</a:t>
            </a:r>
            <a:r>
              <a:rPr lang="zh-TW" altLang="en-US" sz="3600" dirty="0"/>
              <a:t>者，眾人之所</a:t>
            </a:r>
            <a:r>
              <a:rPr lang="zh-TW" altLang="en-US" sz="3600" b="1" dirty="0"/>
              <a:t>眩</a:t>
            </a:r>
            <a:r>
              <a:rPr lang="zh-TW" altLang="en-US" sz="3600" b="1" dirty="0" smtClean="0"/>
              <a:t>耀</a:t>
            </a:r>
            <a:r>
              <a:rPr lang="zh-TW" altLang="en-US" sz="3600" dirty="0" smtClean="0"/>
              <a:t>也。</a:t>
            </a:r>
            <a:r>
              <a:rPr lang="zh-TW" altLang="en-US" sz="3600" dirty="0"/>
              <a:t>故</a:t>
            </a:r>
            <a:r>
              <a:rPr lang="zh-TW" altLang="en-US" sz="3600" b="1" dirty="0"/>
              <a:t>狠</a:t>
            </a:r>
            <a:r>
              <a:rPr lang="zh-TW" altLang="en-US" sz="3600" dirty="0"/>
              <a:t>者類知而非</a:t>
            </a:r>
            <a:r>
              <a:rPr lang="zh-TW" altLang="en-US" sz="3600" dirty="0" smtClean="0"/>
              <a:t>知也，愚</a:t>
            </a:r>
            <a:r>
              <a:rPr lang="zh-TW" altLang="en-US" sz="3600" dirty="0"/>
              <a:t>者類仁而非</a:t>
            </a:r>
            <a:r>
              <a:rPr lang="zh-TW" altLang="en-US" sz="3600" dirty="0" smtClean="0"/>
              <a:t>仁也，</a:t>
            </a:r>
            <a:r>
              <a:rPr lang="zh-TW" altLang="en-US" sz="3600" b="1" dirty="0"/>
              <a:t>戇</a:t>
            </a:r>
            <a:r>
              <a:rPr lang="zh-TW" altLang="en-US" sz="3600" dirty="0"/>
              <a:t>者類勇而非</a:t>
            </a:r>
            <a:r>
              <a:rPr lang="zh-TW" altLang="en-US" sz="3600" dirty="0" smtClean="0"/>
              <a:t>勇也。</a:t>
            </a:r>
            <a:r>
              <a:rPr lang="zh-TW" altLang="en-US" sz="3600" dirty="0"/>
              <a:t>使人之相去也</a:t>
            </a:r>
            <a:r>
              <a:rPr lang="zh-TW" altLang="en-US" sz="3600" dirty="0" smtClean="0"/>
              <a:t>，若</a:t>
            </a:r>
            <a:r>
              <a:rPr lang="zh-TW" altLang="en-US" sz="3600" b="1" dirty="0"/>
              <a:t>玉之與</a:t>
            </a:r>
            <a:r>
              <a:rPr lang="zh-TW" altLang="en-US" sz="3600" b="1" dirty="0" smtClean="0"/>
              <a:t>石</a:t>
            </a:r>
            <a:r>
              <a:rPr lang="zh-TW" altLang="en-US" sz="3600" dirty="0" smtClean="0"/>
              <a:t>也，</a:t>
            </a:r>
            <a:r>
              <a:rPr lang="zh-TW" altLang="en-US" sz="3600" b="1" dirty="0"/>
              <a:t>葵</a:t>
            </a:r>
            <a:r>
              <a:rPr lang="zh-TW" altLang="en-US" sz="3600" dirty="0"/>
              <a:t>之與</a:t>
            </a:r>
            <a:r>
              <a:rPr lang="zh-TW" altLang="en-US" sz="3600" b="1" dirty="0"/>
              <a:t>莧</a:t>
            </a:r>
            <a:r>
              <a:rPr lang="zh-TW" altLang="en-US" sz="3600" dirty="0" smtClean="0"/>
              <a:t>也</a:t>
            </a:r>
            <a:r>
              <a:rPr lang="zh-TW" altLang="en-US" sz="3600" dirty="0"/>
              <a:t>，</a:t>
            </a:r>
            <a:r>
              <a:rPr lang="zh-TW" altLang="en-US" sz="3600" dirty="0" smtClean="0"/>
              <a:t>則</a:t>
            </a:r>
            <a:r>
              <a:rPr lang="zh-TW" altLang="en-US" sz="3600" dirty="0"/>
              <a:t>論人易矣。</a:t>
            </a:r>
          </a:p>
        </p:txBody>
      </p:sp>
    </p:spTree>
    <p:extLst>
      <p:ext uri="{BB962C8B-B14F-4D97-AF65-F5344CB8AC3E}">
        <p14:creationId xmlns:p14="http://schemas.microsoft.com/office/powerpoint/2010/main" val="1143614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57679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70991" y="583096"/>
            <a:ext cx="10290085" cy="5838725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未</a:t>
            </a:r>
            <a:r>
              <a:rPr lang="zh-TW" altLang="en-US" sz="3600" dirty="0"/>
              <a:t>有功而知其賢者</a:t>
            </a:r>
            <a:r>
              <a:rPr lang="zh-TW" altLang="en-US" sz="3600" dirty="0" smtClean="0"/>
              <a:t>，唯堯</a:t>
            </a:r>
            <a:r>
              <a:rPr lang="zh-TW" altLang="en-US" sz="3600" dirty="0"/>
              <a:t>之知</a:t>
            </a:r>
            <a:r>
              <a:rPr lang="zh-TW" altLang="en-US" sz="3600" dirty="0" smtClean="0"/>
              <a:t>舜也；</a:t>
            </a:r>
            <a:r>
              <a:rPr lang="zh-TW" altLang="en-US" sz="3600" dirty="0"/>
              <a:t>功成事立而知其賢者，市人之知舜也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夫</a:t>
            </a:r>
            <a:r>
              <a:rPr lang="zh-TW" altLang="en-US" sz="3600" dirty="0"/>
              <a:t>物之相類者，世主之所亂惑也；嫌疑肖象者，眾人之所眩</a:t>
            </a:r>
            <a:r>
              <a:rPr lang="zh-TW" altLang="en-US" sz="3600" dirty="0" smtClean="0"/>
              <a:t>耀也。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故</a:t>
            </a:r>
            <a:r>
              <a:rPr lang="zh-TW" altLang="en-US" sz="3600" dirty="0"/>
              <a:t>狠者類知而非</a:t>
            </a:r>
            <a:r>
              <a:rPr lang="zh-TW" altLang="en-US" sz="3600" dirty="0" smtClean="0"/>
              <a:t>知也，愚</a:t>
            </a:r>
            <a:r>
              <a:rPr lang="zh-TW" altLang="en-US" sz="3600" dirty="0"/>
              <a:t>者類仁而非</a:t>
            </a:r>
            <a:r>
              <a:rPr lang="zh-TW" altLang="en-US" sz="3600" dirty="0" smtClean="0"/>
              <a:t>仁也，</a:t>
            </a:r>
            <a:r>
              <a:rPr lang="zh-TW" altLang="en-US" sz="3600" dirty="0"/>
              <a:t>戇者類勇而非</a:t>
            </a:r>
            <a:r>
              <a:rPr lang="zh-TW" altLang="en-US" sz="3600" dirty="0" smtClean="0"/>
              <a:t>勇也。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使</a:t>
            </a:r>
            <a:r>
              <a:rPr lang="zh-TW" altLang="en-US" sz="3600" dirty="0"/>
              <a:t>人之相去也</a:t>
            </a:r>
            <a:r>
              <a:rPr lang="zh-TW" altLang="en-US" sz="3600" dirty="0" smtClean="0"/>
              <a:t>，若</a:t>
            </a:r>
            <a:r>
              <a:rPr lang="zh-TW" altLang="en-US" sz="3600" dirty="0"/>
              <a:t>玉之與</a:t>
            </a:r>
            <a:r>
              <a:rPr lang="zh-TW" altLang="en-US" sz="3600" dirty="0" smtClean="0"/>
              <a:t>石也，</a:t>
            </a:r>
            <a:r>
              <a:rPr lang="zh-TW" altLang="en-US" sz="3600" dirty="0"/>
              <a:t>葵之與莧</a:t>
            </a:r>
            <a:r>
              <a:rPr lang="zh-TW" altLang="en-US" sz="3600" dirty="0" smtClean="0"/>
              <a:t>也</a:t>
            </a:r>
            <a:r>
              <a:rPr lang="zh-TW" altLang="en-US" sz="3600" dirty="0"/>
              <a:t>，</a:t>
            </a:r>
            <a:r>
              <a:rPr lang="zh-TW" altLang="en-US" sz="3600" dirty="0" smtClean="0"/>
              <a:t>則</a:t>
            </a:r>
            <a:r>
              <a:rPr lang="zh-TW" altLang="en-US" sz="3600" dirty="0"/>
              <a:t>論人易矣。</a:t>
            </a:r>
          </a:p>
        </p:txBody>
      </p:sp>
    </p:spTree>
    <p:extLst>
      <p:ext uri="{BB962C8B-B14F-4D97-AF65-F5344CB8AC3E}">
        <p14:creationId xmlns:p14="http://schemas.microsoft.com/office/powerpoint/2010/main" val="4122416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10433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6519648"/>
              </p:ext>
            </p:extLst>
          </p:nvPr>
        </p:nvGraphicFramePr>
        <p:xfrm>
          <a:off x="1666923" y="687317"/>
          <a:ext cx="10210800" cy="56223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未有功而知其賢者，唯堯之知舜也；功成事立而知其賢者，市人之知舜也。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夫物之相類者，世主之所亂惑也；嫌疑肖象者，眾人之所眩耀也。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故狠者類知而非知也，愚者類仁而非仁也，戇者類勇而非勇也。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9103523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使人之相去也，若玉之與石也，葵之與莧也，則論人易矣。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819499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869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5675297"/>
              </p:ext>
            </p:extLst>
          </p:nvPr>
        </p:nvGraphicFramePr>
        <p:xfrm>
          <a:off x="1666923" y="687317"/>
          <a:ext cx="10210800" cy="56223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先知後覺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未有功而知其賢者，唯堯之知舜也；功成事立而知其賢者，市人之知舜也。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夫物之相類者，世主之所亂惑也；嫌疑肖象者，眾人之所眩耀也。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故狠者類知而非知也，愚者類仁而非仁也，戇者類勇而非勇也。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9103523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使人之相去也，若玉之與石也，葵之與莧也，則論人易矣。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819499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112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7951414"/>
              </p:ext>
            </p:extLst>
          </p:nvPr>
        </p:nvGraphicFramePr>
        <p:xfrm>
          <a:off x="1666923" y="687317"/>
          <a:ext cx="10210800" cy="56223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先知後覺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未有功而知其賢者，唯堯之知舜也；功成事立而知其賢者，市人之知舜也。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主惑眾眩</a:t>
                      </a: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夫物之相類者，世主之所亂惑也；嫌疑肖象者，眾人之所眩耀也。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故狠者類知而非知也，愚者類仁而非仁也，戇者類勇而非勇也。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9103523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使人之相去也，若玉之與石也，葵之與莧也，則論人易矣。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819499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3805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8118902"/>
              </p:ext>
            </p:extLst>
          </p:nvPr>
        </p:nvGraphicFramePr>
        <p:xfrm>
          <a:off x="1666923" y="687317"/>
          <a:ext cx="10210800" cy="56223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先知後覺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未有功而知其賢者，唯堯之知舜也；功成事立而知其賢者，市人之知舜也。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主惑眾眩</a:t>
                      </a: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夫物之相類者，世主之所亂惑也；嫌疑肖象者，眾人之所眩耀也。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狠智戇勇</a:t>
                      </a: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故狠者類知而非知也，愚者類仁而非仁也，戇者類勇而非勇也。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9103523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使人之相去也，若玉之與石也，葵之與莧也，則論人易矣。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819499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948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8062179"/>
              </p:ext>
            </p:extLst>
          </p:nvPr>
        </p:nvGraphicFramePr>
        <p:xfrm>
          <a:off x="1666923" y="687317"/>
          <a:ext cx="10210800" cy="56223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先知後覺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未有功而知其賢者，唯堯之知舜也；功成事立而知其賢者，市人之知舜也。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主惑眾眩</a:t>
                      </a: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夫物之相類者，世主之所亂惑也；嫌疑肖象者，眾人之所眩耀也。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狠智戇勇</a:t>
                      </a: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故狠者類知而非知也，愚者類仁而非仁也，戇者類勇而非勇也。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9103523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相似辨難</a:t>
                      </a: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使人之相去也，若玉之與石也，葵之與莧也，則論人易矣。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819499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8969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透過表解方式說明主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要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19763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2482882"/>
              </p:ext>
            </p:extLst>
          </p:nvPr>
        </p:nvGraphicFramePr>
        <p:xfrm>
          <a:off x="1906825" y="1110018"/>
          <a:ext cx="9366226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69910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AE804B-8986-4FD3-911E-4ACD044DAB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1AAE804B-8986-4FD3-911E-4ACD044DAB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9701CA-2879-4DEC-8B92-32B86BAE8E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309701CA-2879-4DEC-8B92-32B86BAE8E2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1C0995-20B9-4F9A-AFB7-FFADDEC7A6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D01C0995-20B9-4F9A-AFB7-FFADDEC7A6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217FCBA-4CF5-493E-9D62-ACE7A2A827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F217FCBA-4CF5-493E-9D62-ACE7A2A827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2252D0-A49B-4CC4-8305-5100776498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2A2252D0-A49B-4CC4-8305-5100776498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6CA06D-EF37-49D6-996F-C60BBEA560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136CA06D-EF37-49D6-996F-C60BBEA560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2247797"/>
              </p:ext>
            </p:extLst>
          </p:nvPr>
        </p:nvGraphicFramePr>
        <p:xfrm>
          <a:off x="1906825" y="682388"/>
          <a:ext cx="9584590" cy="58139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51359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A70D5C-F24D-4DD0-ABA0-157627A463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A1A70D5C-F24D-4DD0-ABA0-157627A463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3225A8-2673-4C63-8934-949AF129A3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E03225A8-2673-4C63-8934-949AF129A3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07228E-86A3-40F6-9A7D-14E61F89F9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1007228E-86A3-40F6-9A7D-14E61F89F9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7F5363-E6EE-4B35-8DDB-3A07BEAD20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4A7F5363-E6EE-4B35-8DDB-3A07BEAD20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試比較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呂氏春秋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「物似惑人」與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淮南子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本文的異同。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70367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67962"/>
          </a:xfrm>
        </p:spPr>
        <p:txBody>
          <a:bodyPr>
            <a:normAutofit/>
          </a:bodyPr>
          <a:lstStyle/>
          <a:p>
            <a:r>
              <a:rPr lang="en-US" altLang="zh-TW" dirty="0"/>
              <a:t>《</a:t>
            </a:r>
            <a:r>
              <a:rPr lang="zh-TW" altLang="en-US" dirty="0"/>
              <a:t>淮南子．氾論訓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68557" y="1555845"/>
            <a:ext cx="9636055" cy="4355377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事有</a:t>
            </a:r>
            <a:r>
              <a:rPr lang="zh-TW" altLang="en-US" sz="3600" dirty="0" smtClean="0"/>
              <a:t>可行而</a:t>
            </a:r>
            <a:r>
              <a:rPr lang="zh-TW" altLang="en-US" sz="3600" dirty="0"/>
              <a:t>不可言者。有可言而不可行者。或易爲而難成者。或難</a:t>
            </a:r>
            <a:r>
              <a:rPr lang="zh-TW" altLang="en-US" sz="3600" dirty="0" smtClean="0"/>
              <a:t>成而</a:t>
            </a:r>
            <a:r>
              <a:rPr lang="zh-TW" altLang="en-US" sz="3600" dirty="0"/>
              <a:t>易敗者。所謂可行而不可言者。趣</a:t>
            </a:r>
            <a:r>
              <a:rPr lang="zh-TW" altLang="en-US" sz="3600" dirty="0" smtClean="0"/>
              <a:t>捨也</a:t>
            </a:r>
            <a:r>
              <a:rPr lang="zh-TW" altLang="en-US" sz="3600" dirty="0"/>
              <a:t>。可言而不可行者。僞</a:t>
            </a:r>
            <a:r>
              <a:rPr lang="zh-TW" altLang="en-US" sz="3600" dirty="0" smtClean="0"/>
              <a:t>詐也</a:t>
            </a:r>
            <a:r>
              <a:rPr lang="zh-TW" altLang="en-US" sz="3600" dirty="0"/>
              <a:t>。易爲</a:t>
            </a:r>
            <a:r>
              <a:rPr lang="zh-TW" altLang="en-US" sz="3600" dirty="0" smtClean="0"/>
              <a:t>而難</a:t>
            </a:r>
            <a:r>
              <a:rPr lang="zh-TW" altLang="en-US" sz="3600" dirty="0"/>
              <a:t>成者。</a:t>
            </a:r>
            <a:r>
              <a:rPr lang="zh-TW" altLang="en-US" sz="3600" dirty="0" smtClean="0"/>
              <a:t>事也</a:t>
            </a:r>
            <a:r>
              <a:rPr lang="zh-TW" altLang="en-US" sz="3600" dirty="0"/>
              <a:t>。難成而易敗者。</a:t>
            </a:r>
            <a:r>
              <a:rPr lang="zh-TW" altLang="en-US" sz="3600" dirty="0" smtClean="0"/>
              <a:t>治（</a:t>
            </a:r>
            <a:r>
              <a:rPr lang="zh-TW" altLang="en-US" sz="3600" dirty="0"/>
              <a:t>治作名）也。此四</a:t>
            </a:r>
            <a:r>
              <a:rPr lang="zh-TW" altLang="en-US" sz="3600" dirty="0" smtClean="0"/>
              <a:t>策者</a:t>
            </a:r>
            <a:r>
              <a:rPr lang="zh-TW" altLang="en-US" sz="3600" dirty="0"/>
              <a:t>。聖人之所獨</a:t>
            </a:r>
            <a:r>
              <a:rPr lang="zh-TW" altLang="en-US" sz="3600" dirty="0" smtClean="0"/>
              <a:t>視而</a:t>
            </a:r>
            <a:r>
              <a:rPr lang="zh-TW" altLang="en-US" sz="3600" dirty="0"/>
              <a:t>留</a:t>
            </a:r>
            <a:r>
              <a:rPr lang="zh-TW" altLang="en-US" sz="3600" dirty="0" smtClean="0"/>
              <a:t>志也。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譯註第九冊頁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4691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</a:p>
          <a:p>
            <a:pPr>
              <a:lnSpc>
                <a:spcPts val="5600"/>
              </a:lnSpc>
            </a:pP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517849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019564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95061" y="781879"/>
            <a:ext cx="9609551" cy="5129344"/>
          </a:xfrm>
        </p:spPr>
        <p:txBody>
          <a:bodyPr>
            <a:norm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事有</a:t>
            </a:r>
            <a:r>
              <a:rPr lang="zh-TW" altLang="en-US" sz="3600" dirty="0" smtClean="0"/>
              <a:t>可行而</a:t>
            </a:r>
            <a:r>
              <a:rPr lang="zh-TW" altLang="en-US" sz="3600" dirty="0"/>
              <a:t>不可言</a:t>
            </a:r>
            <a:r>
              <a:rPr lang="zh-TW" altLang="en-US" sz="3600" dirty="0" smtClean="0"/>
              <a:t>者，有</a:t>
            </a:r>
            <a:r>
              <a:rPr lang="zh-TW" altLang="en-US" sz="3600" dirty="0"/>
              <a:t>可言而不可</a:t>
            </a:r>
            <a:r>
              <a:rPr lang="zh-TW" altLang="en-US" sz="3600" dirty="0" smtClean="0"/>
              <a:t>行者；或</a:t>
            </a:r>
            <a:r>
              <a:rPr lang="zh-TW" altLang="en-US" sz="3600" dirty="0"/>
              <a:t>易爲而難成</a:t>
            </a:r>
            <a:r>
              <a:rPr lang="zh-TW" altLang="en-US" sz="3600" dirty="0" smtClean="0"/>
              <a:t>者，或</a:t>
            </a:r>
            <a:r>
              <a:rPr lang="zh-TW" altLang="en-US" sz="3600" dirty="0"/>
              <a:t>難</a:t>
            </a:r>
            <a:r>
              <a:rPr lang="zh-TW" altLang="en-US" sz="3600" dirty="0" smtClean="0"/>
              <a:t>成而</a:t>
            </a:r>
            <a:r>
              <a:rPr lang="zh-TW" altLang="en-US" sz="3600" dirty="0"/>
              <a:t>易敗者。所謂可行而不可言</a:t>
            </a:r>
            <a:r>
              <a:rPr lang="zh-TW" altLang="en-US" sz="3600" dirty="0" smtClean="0"/>
              <a:t>者，趣捨也；可</a:t>
            </a:r>
            <a:r>
              <a:rPr lang="zh-TW" altLang="en-US" sz="3600" dirty="0"/>
              <a:t>言而不可</a:t>
            </a:r>
            <a:r>
              <a:rPr lang="zh-TW" altLang="en-US" sz="3600" dirty="0" smtClean="0"/>
              <a:t>行者，僞詐也；易</a:t>
            </a:r>
            <a:r>
              <a:rPr lang="zh-TW" altLang="en-US" sz="3600" dirty="0"/>
              <a:t>爲</a:t>
            </a:r>
            <a:r>
              <a:rPr lang="zh-TW" altLang="en-US" sz="3600" dirty="0" smtClean="0"/>
              <a:t>而難</a:t>
            </a:r>
            <a:r>
              <a:rPr lang="zh-TW" altLang="en-US" sz="3600" dirty="0"/>
              <a:t>成</a:t>
            </a:r>
            <a:r>
              <a:rPr lang="zh-TW" altLang="en-US" sz="3600" dirty="0" smtClean="0"/>
              <a:t>者，事也；難</a:t>
            </a:r>
            <a:r>
              <a:rPr lang="zh-TW" altLang="en-US" sz="3600" dirty="0"/>
              <a:t>成而易敗</a:t>
            </a:r>
            <a:r>
              <a:rPr lang="zh-TW" altLang="en-US" sz="3600" dirty="0" smtClean="0"/>
              <a:t>者，名也</a:t>
            </a:r>
            <a:r>
              <a:rPr lang="zh-TW" altLang="en-US" sz="3600" dirty="0"/>
              <a:t>。此四</a:t>
            </a:r>
            <a:r>
              <a:rPr lang="zh-TW" altLang="en-US" sz="3600" dirty="0" smtClean="0"/>
              <a:t>策者，聖人</a:t>
            </a:r>
            <a:r>
              <a:rPr lang="zh-TW" altLang="en-US" sz="3600" dirty="0"/>
              <a:t>之所獨</a:t>
            </a:r>
            <a:r>
              <a:rPr lang="zh-TW" altLang="en-US" sz="3600" dirty="0" smtClean="0"/>
              <a:t>視而</a:t>
            </a:r>
            <a:r>
              <a:rPr lang="zh-TW" altLang="en-US" sz="3600" dirty="0"/>
              <a:t>留</a:t>
            </a:r>
            <a:r>
              <a:rPr lang="zh-TW" altLang="en-US" sz="3600" dirty="0" smtClean="0"/>
              <a:t>志也</a:t>
            </a:r>
            <a:r>
              <a:rPr lang="zh-TW" altLang="en-US" sz="3600" dirty="0"/>
              <a:t>。</a:t>
            </a:r>
          </a:p>
          <a:p>
            <a:pPr>
              <a:lnSpc>
                <a:spcPts val="5600"/>
              </a:lnSpc>
            </a:pP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732483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390610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02295" y="927653"/>
            <a:ext cx="9437273" cy="5261866"/>
          </a:xfrm>
        </p:spPr>
        <p:txBody>
          <a:bodyPr>
            <a:norm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事有</a:t>
            </a:r>
            <a:r>
              <a:rPr lang="zh-TW" altLang="en-US" sz="3600" dirty="0" smtClean="0"/>
              <a:t>可行而</a:t>
            </a:r>
            <a:r>
              <a:rPr lang="zh-TW" altLang="en-US" sz="3600" dirty="0"/>
              <a:t>不可言</a:t>
            </a:r>
            <a:r>
              <a:rPr lang="zh-TW" altLang="en-US" sz="3600" dirty="0" smtClean="0"/>
              <a:t>者，有</a:t>
            </a:r>
            <a:r>
              <a:rPr lang="zh-TW" altLang="en-US" sz="3600" dirty="0"/>
              <a:t>可言而不可</a:t>
            </a:r>
            <a:r>
              <a:rPr lang="zh-TW" altLang="en-US" sz="3600" dirty="0" smtClean="0"/>
              <a:t>行者；或</a:t>
            </a:r>
            <a:r>
              <a:rPr lang="zh-TW" altLang="en-US" sz="3600" dirty="0"/>
              <a:t>易爲而難成</a:t>
            </a:r>
            <a:r>
              <a:rPr lang="zh-TW" altLang="en-US" sz="3600" dirty="0" smtClean="0"/>
              <a:t>者，或</a:t>
            </a:r>
            <a:r>
              <a:rPr lang="zh-TW" altLang="en-US" sz="3600" dirty="0"/>
              <a:t>難</a:t>
            </a:r>
            <a:r>
              <a:rPr lang="zh-TW" altLang="en-US" sz="3600" dirty="0" smtClean="0"/>
              <a:t>成而</a:t>
            </a:r>
            <a:r>
              <a:rPr lang="zh-TW" altLang="en-US" sz="3600" dirty="0"/>
              <a:t>易敗者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所謂</a:t>
            </a:r>
            <a:r>
              <a:rPr lang="zh-TW" altLang="en-US" sz="3600" dirty="0"/>
              <a:t>可行而不可言</a:t>
            </a:r>
            <a:r>
              <a:rPr lang="zh-TW" altLang="en-US" sz="3600" dirty="0" smtClean="0"/>
              <a:t>者，趣捨也；可</a:t>
            </a:r>
            <a:r>
              <a:rPr lang="zh-TW" altLang="en-US" sz="3600" dirty="0"/>
              <a:t>言而不可</a:t>
            </a:r>
            <a:r>
              <a:rPr lang="zh-TW" altLang="en-US" sz="3600" dirty="0" smtClean="0"/>
              <a:t>行者，僞詐也；易</a:t>
            </a:r>
            <a:r>
              <a:rPr lang="zh-TW" altLang="en-US" sz="3600" dirty="0"/>
              <a:t>爲</a:t>
            </a:r>
            <a:r>
              <a:rPr lang="zh-TW" altLang="en-US" sz="3600" dirty="0" smtClean="0"/>
              <a:t>而難</a:t>
            </a:r>
            <a:r>
              <a:rPr lang="zh-TW" altLang="en-US" sz="3600" dirty="0"/>
              <a:t>成</a:t>
            </a:r>
            <a:r>
              <a:rPr lang="zh-TW" altLang="en-US" sz="3600" dirty="0" smtClean="0"/>
              <a:t>者，事也；難</a:t>
            </a:r>
            <a:r>
              <a:rPr lang="zh-TW" altLang="en-US" sz="3600" dirty="0"/>
              <a:t>成而易敗</a:t>
            </a:r>
            <a:r>
              <a:rPr lang="zh-TW" altLang="en-US" sz="3600" dirty="0" smtClean="0"/>
              <a:t>者，名也。</a:t>
            </a:r>
            <a:endParaRPr lang="en-US" altLang="zh-TW" sz="3600" dirty="0" smtClean="0"/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此四策者，聖人</a:t>
            </a:r>
            <a:r>
              <a:rPr lang="zh-TW" altLang="en-US" sz="3600" dirty="0"/>
              <a:t>之所獨</a:t>
            </a:r>
            <a:r>
              <a:rPr lang="zh-TW" altLang="en-US" sz="3600" dirty="0" smtClean="0"/>
              <a:t>視而</a:t>
            </a:r>
            <a:r>
              <a:rPr lang="zh-TW" altLang="en-US" sz="3600" dirty="0"/>
              <a:t>留</a:t>
            </a:r>
            <a:r>
              <a:rPr lang="zh-TW" altLang="en-US" sz="3600" dirty="0" smtClean="0"/>
              <a:t>志也</a:t>
            </a:r>
            <a:r>
              <a:rPr lang="zh-TW" altLang="en-US" sz="3600" dirty="0"/>
              <a:t>。</a:t>
            </a:r>
          </a:p>
          <a:p>
            <a:pPr>
              <a:lnSpc>
                <a:spcPts val="5600"/>
              </a:lnSpc>
            </a:pP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772376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段要義綱目。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00934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8996031"/>
              </p:ext>
            </p:extLst>
          </p:nvPr>
        </p:nvGraphicFramePr>
        <p:xfrm>
          <a:off x="1666923" y="687317"/>
          <a:ext cx="10210800" cy="47314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事有可行而不可言者，有可言而不可行者；或易爲而難成者，或難成而易敗者。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所謂可行而不可言者，趣捨也；可言而不可行者，僞詐也；易爲而難成者，事也；難成而易敗者，名也。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此四策者，聖人之所獨視而留志也。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91035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245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3687230"/>
              </p:ext>
            </p:extLst>
          </p:nvPr>
        </p:nvGraphicFramePr>
        <p:xfrm>
          <a:off x="1666923" y="687317"/>
          <a:ext cx="10210800" cy="47314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難易成敗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事有可行而不可言者，有可言而不可行者；或易爲而難成者，或難成而易敗者。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所謂可行而不可言者，趣捨也；可言而不可行者，僞詐也；易爲而難成者，事也；難成而易敗者，名也。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此四策者，聖人之所獨視而留志也。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91035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9423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3211845"/>
              </p:ext>
            </p:extLst>
          </p:nvPr>
        </p:nvGraphicFramePr>
        <p:xfrm>
          <a:off x="1666923" y="687317"/>
          <a:ext cx="10210800" cy="47314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難易成敗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事有可行而不可言者，有可言而不可行者；或易爲而難成者，或難成而易敗者。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志偽事名</a:t>
                      </a: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所謂可行而不可言者，趣捨也；可言而不可行者，僞詐也；易爲而難成者，事也；難成而易敗者，名也。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此四策者，聖人之所獨視而留志也。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91035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604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66923" y="687317"/>
          <a:ext cx="10210800" cy="47314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難易成敗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事有可行而不可言者，有可言而不可行者；或易爲而難成者，或難成而易敗者。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志偽事名</a:t>
                      </a: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所謂可行而不可言者，趣捨也；可言而不可行者，僞詐也；易爲而難成者，事也；難成而易敗者，名也。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055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聖人獨見</a:t>
                      </a:r>
                      <a:endParaRPr lang="zh-TW" altLang="zh-TW" sz="36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此四策者，聖人之所獨視而留志也。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91035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711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各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00920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868550"/>
              </p:ext>
            </p:extLst>
          </p:nvPr>
        </p:nvGraphicFramePr>
        <p:xfrm>
          <a:off x="2070598" y="1232848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00554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797DD0F-F4C9-4006-B2FE-9BD3594E6E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3797DD0F-F4C9-4006-B2FE-9BD3594E6E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C47C27-FEEF-4B2E-9FE6-F461425CD2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B0C47C27-FEEF-4B2E-9FE6-F461425CD2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77E9E2-4914-498B-88A0-DBB6EAAB81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DB77E9E2-4914-498B-88A0-DBB6EAAB81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9BE4F1-89C8-47C7-9217-943F6DF925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CF9BE4F1-89C8-47C7-9217-943F6DF925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9157FA9-4215-4847-9463-B2DADB5E1A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09157FA9-4215-4847-9463-B2DADB5E1A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C62A07B-AE4F-4F56-9472-9CF8EA53E4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DC62A07B-AE4F-4F56-9472-9CF8EA53E4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85DCF51-0C63-4D20-ACE6-E7B97D9FDE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785DCF51-0C63-4D20-ACE6-E7B97D9FDE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6B9AE3-0CB7-400B-8881-5E5D7FECCF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776B9AE3-0CB7-400B-8881-5E5D7FECCF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64053F7-B9D9-4697-9352-7C115ED716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E64053F7-B9D9-4697-9352-7C115ED716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DA0AD3B-C0FC-4CF2-9FAA-A867AF56B4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9DA0AD3B-C0FC-4CF2-9FAA-A867AF56B4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54652C-B691-42EF-A4F9-034003ABC3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C854652C-B691-42EF-A4F9-034003ABC3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1BB4994-A954-4B85-A56D-C1D7B4ED73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D1BB4994-A954-4B85-A56D-C1D7B4ED73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F62A917-E509-45D3-8886-2A10EBABA6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4F62A917-E509-45D3-8886-2A10EBABA6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964863-E427-4E9E-97A0-76AE16172D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A8964863-E427-4E9E-97A0-76AE16172D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939C5C-6CBF-4DCF-9300-56FCB51610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34939C5C-6CBF-4DCF-9300-56FCB51610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B13C44-248D-4033-A8B2-BF8B360D92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B2B13C44-248D-4033-A8B2-BF8B360D92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151674-2D3E-4111-B619-E2AFB3A1C9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41151674-2D3E-4111-B619-E2AFB3A1C9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600" dirty="0" smtClean="0"/>
              <a:t>3</a:t>
            </a:r>
            <a:r>
              <a:rPr lang="en-US" altLang="zh-TW" sz="3600" dirty="0"/>
              <a:t>.</a:t>
            </a:r>
            <a:r>
              <a:rPr lang="zh-TW" altLang="en-US" sz="3600" dirty="0"/>
              <a:t>詮釋</a:t>
            </a:r>
            <a:r>
              <a:rPr lang="zh-TW" altLang="en-US" sz="3600" dirty="0" smtClean="0"/>
              <a:t>整合</a:t>
            </a:r>
            <a:endParaRPr lang="en-US" altLang="zh-TW" sz="3600" dirty="0" smtClean="0"/>
          </a:p>
          <a:p>
            <a:pPr lvl="1"/>
            <a:r>
              <a:rPr lang="zh-TW" altLang="en-US" sz="320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有可行而不可言者，有可言而不可行者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200" b="1" dirty="0"/>
              <a:t>易爲而難成者，</a:t>
            </a:r>
            <a:r>
              <a:rPr lang="zh-TW" altLang="en-US" sz="3200" b="1" dirty="0">
                <a:solidFill>
                  <a:srgbClr val="FF0000"/>
                </a:solidFill>
              </a:rPr>
              <a:t>事也</a:t>
            </a:r>
            <a:r>
              <a:rPr lang="zh-TW" altLang="en-US" sz="3200" b="1" dirty="0"/>
              <a:t>；難成而易敗者，名也。</a:t>
            </a:r>
            <a:r>
              <a:rPr lang="zh-TW" altLang="en-US" sz="3200" dirty="0"/>
              <a:t> 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前後二「事」同耶？異耶？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2635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74574" y="1459345"/>
            <a:ext cx="9530038" cy="4745512"/>
          </a:xfrm>
        </p:spPr>
        <p:txBody>
          <a:bodyPr>
            <a:normAutofit/>
          </a:bodyPr>
          <a:lstStyle/>
          <a:p>
            <a:r>
              <a:rPr lang="en-US" altLang="zh-TW" sz="4000" dirty="0" smtClean="0"/>
              <a:t>4</a:t>
            </a:r>
            <a:r>
              <a:rPr lang="en-US" altLang="zh-TW" sz="4000" dirty="0"/>
              <a:t>.</a:t>
            </a:r>
            <a:r>
              <a:rPr lang="zh-TW" altLang="en-US" sz="4000" dirty="0"/>
              <a:t>比較</a:t>
            </a:r>
            <a:r>
              <a:rPr lang="zh-TW" altLang="en-US" sz="4000" dirty="0" smtClean="0"/>
              <a:t>評估</a:t>
            </a:r>
            <a:endParaRPr lang="en-US" altLang="zh-TW" sz="4000" dirty="0" smtClean="0"/>
          </a:p>
          <a:p>
            <a:pPr lvl="1"/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試比較本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文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「事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有可行而不可言者，有可言而不可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行者」與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禮記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「可言也，不可行，君子弗言也；可行也，弗可言，君子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弗行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。」二者之異同。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endParaRPr lang="zh-TW" altLang="en-US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22825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絲縷">
  <a:themeElements>
    <a:clrScheme name="絲縷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絲縷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絲縷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11507</TotalTime>
  <Words>4645</Words>
  <Application>Microsoft Office PowerPoint</Application>
  <PresentationFormat>寬螢幕</PresentationFormat>
  <Paragraphs>281</Paragraphs>
  <Slides>48</Slides>
  <Notes>30</Notes>
  <HiddenSlides>0</HiddenSlides>
  <MMClips>0</MMClips>
  <ScaleCrop>false</ScaleCrop>
  <HeadingPairs>
    <vt:vector size="6" baseType="variant">
      <vt:variant>
        <vt:lpstr>使用字型</vt:lpstr>
      </vt:variant>
      <vt:variant>
        <vt:i4>9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48</vt:i4>
      </vt:variant>
    </vt:vector>
  </HeadingPairs>
  <TitlesOfParts>
    <vt:vector size="58" baseType="lpstr">
      <vt:lpstr>等线</vt:lpstr>
      <vt:lpstr>微軟正黑體</vt:lpstr>
      <vt:lpstr>微軟正黑體 Light</vt:lpstr>
      <vt:lpstr>新細明體</vt:lpstr>
      <vt:lpstr>標楷體</vt:lpstr>
      <vt:lpstr>Arial</vt:lpstr>
      <vt:lpstr>Calibri</vt:lpstr>
      <vt:lpstr>Century Gothic</vt:lpstr>
      <vt:lpstr>Wingdings 3</vt:lpstr>
      <vt:lpstr>絲縷</vt:lpstr>
      <vt:lpstr>《群書治要》明辨（二）</vt:lpstr>
      <vt:lpstr>「明辨」選材內容：</vt:lpstr>
      <vt:lpstr>《呂氏春秋．慎行論．疑似》物似惑人</vt:lpstr>
      <vt:lpstr>四層次設問</vt:lpstr>
      <vt:lpstr>《呂氏春秋．慎行論．疑似》: </vt:lpstr>
      <vt:lpstr>四層次設問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PowerPoint 簡報</vt:lpstr>
      <vt:lpstr>四層次設問</vt:lpstr>
      <vt:lpstr>PowerPoint 簡報</vt:lpstr>
      <vt:lpstr>PowerPoint 簡報</vt:lpstr>
      <vt:lpstr>四層次設問</vt:lpstr>
      <vt:lpstr>PowerPoint 簡報</vt:lpstr>
      <vt:lpstr>四層次設問</vt:lpstr>
      <vt:lpstr>PowerPoint 簡報</vt:lpstr>
      <vt:lpstr>紅莧菜　　　　　　　秋葵</vt:lpstr>
      <vt:lpstr>PowerPoint 簡報</vt:lpstr>
      <vt:lpstr>四層次設問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PowerPoint 簡報</vt:lpstr>
      <vt:lpstr>四層次設問</vt:lpstr>
      <vt:lpstr>PowerPoint 簡報</vt:lpstr>
      <vt:lpstr>PowerPoint 簡報</vt:lpstr>
      <vt:lpstr>四層次設問</vt:lpstr>
      <vt:lpstr>《淮南子．氾論訓》</vt:lpstr>
      <vt:lpstr>四層次設問</vt:lpstr>
      <vt:lpstr>PowerPoint 簡報</vt:lpstr>
      <vt:lpstr>四層次設問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四層次設問</vt:lpstr>
      <vt:lpstr>PowerPoint 簡報</vt:lpstr>
      <vt:lpstr>四層次設問</vt:lpstr>
      <vt:lpstr>四層次設問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Change</dc:creator>
  <cp:lastModifiedBy>Change</cp:lastModifiedBy>
  <cp:revision>779</cp:revision>
  <dcterms:created xsi:type="dcterms:W3CDTF">2018-06-08T14:12:39Z</dcterms:created>
  <dcterms:modified xsi:type="dcterms:W3CDTF">2018-11-06T08:19:01Z</dcterms:modified>
</cp:coreProperties>
</file>