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2" r:id="rId5"/>
    <p:sldId id="261" r:id="rId6"/>
    <p:sldId id="263" r:id="rId7"/>
    <p:sldId id="258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2E8E27-A69B-4015-BD5A-490B628AD2F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mc:AlternateContent xmlns:mc="http://schemas.openxmlformats.org/markup-compatibility/2006">
      <mc:Choice xmlns:a14="http://schemas.microsoft.com/office/drawing/2010/main" Requires="a14">
        <dgm:pt modelId="{32958DAC-88B0-4B3E-BAF2-A52C87B0F9A3}">
          <dgm:prSet phldrT="[Text]"/>
          <dgm:spPr/>
          <dgm:t>
            <a:bodyPr/>
            <a:lstStyle/>
            <a:p>
              <a14:m>
                <m:oMath xmlns:m="http://schemas.openxmlformats.org/officeDocument/2006/math">
                  <m:r>
                    <m:rPr>
                      <m:sty m:val="p"/>
                    </m:rPr>
                    <a:rPr lang="en-GB" b="0" i="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y</m:t>
                  </m:r>
                  <m:r>
                    <a:rPr lang="en-GB" b="0" i="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=</m:t>
                  </m:r>
                  <m:sSup>
                    <m:sSupPr>
                      <m:ctrlPr>
                        <a:rPr lang="en-GB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</m:ctrlPr>
                    </m:sSupPr>
                    <m:e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</m:e>
                    <m:sup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3</m:t>
                      </m:r>
                    </m:sup>
                  </m:sSup>
                </m:oMath>
              </a14:m>
              <a:r>
                <a:rPr lang="en-GB" dirty="0">
                  <a:solidFill>
                    <a:srgbClr val="FF0000"/>
                  </a:solidFill>
                </a:rPr>
                <a:t> </a:t>
              </a:r>
              <a:endParaRPr lang="en-GB" dirty="0"/>
            </a:p>
          </dgm:t>
        </dgm:pt>
      </mc:Choice>
      <mc:Fallback>
        <dgm:pt modelId="{32958DAC-88B0-4B3E-BAF2-A52C87B0F9A3}">
          <dgm:prSet phldrT="[Text]"/>
          <dgm:spPr/>
          <dgm:t>
            <a:bodyPr/>
            <a:lstStyle/>
            <a:p>
              <a:r>
                <a:rPr lang="en-GB" b="0" i="0">
                  <a:solidFill>
                    <a:srgbClr val="FF0000"/>
                  </a:solidFill>
                  <a:latin typeface="Cambria Math" panose="02040503050406030204" pitchFamily="18" charset="0"/>
                </a:rPr>
                <a:t>y=𝑥^3</a:t>
              </a:r>
              <a:r>
                <a:rPr lang="en-GB" dirty="0">
                  <a:solidFill>
                    <a:srgbClr val="FF0000"/>
                  </a:solidFill>
                </a:rPr>
                <a:t> </a:t>
              </a:r>
              <a:endParaRPr lang="en-GB" dirty="0"/>
            </a:p>
          </dgm:t>
        </dgm:pt>
      </mc:Fallback>
    </mc:AlternateContent>
    <dgm:pt modelId="{9C8D334D-DCE0-4ACF-B287-EA372F0ECAB0}" type="parTrans" cxnId="{05D767FB-8379-4933-91EF-04121A5EDE1D}">
      <dgm:prSet/>
      <dgm:spPr/>
      <dgm:t>
        <a:bodyPr/>
        <a:lstStyle/>
        <a:p>
          <a:endParaRPr lang="en-GB"/>
        </a:p>
      </dgm:t>
    </dgm:pt>
    <dgm:pt modelId="{9099C1F0-36F7-48F4-8D73-E6C030DF46F6}" type="sibTrans" cxnId="{05D767FB-8379-4933-91EF-04121A5EDE1D}">
      <dgm:prSet/>
      <dgm:spPr/>
      <dgm:t>
        <a:bodyPr/>
        <a:lstStyle/>
        <a:p>
          <a:endParaRPr lang="en-GB"/>
        </a:p>
      </dgm:t>
    </dgm:pt>
    <dgm:pt modelId="{938A10D6-D81C-4A86-8A7B-306496DF10AE}">
      <dgm:prSet phldrT="[Text]"/>
      <dgm:spPr/>
      <dgm:t>
        <a:bodyPr/>
        <a:lstStyle/>
        <a:p>
          <a:r>
            <a:rPr lang="en-GB" dirty="0"/>
            <a:t>Differentiate!</a:t>
          </a:r>
        </a:p>
      </dgm:t>
    </dgm:pt>
    <dgm:pt modelId="{E46BE078-9689-4048-BB24-61C7A6E65C8F}" type="parTrans" cxnId="{CE0BAFEC-F66C-4F97-AFF9-BE726DE2C909}">
      <dgm:prSet/>
      <dgm:spPr/>
      <dgm:t>
        <a:bodyPr/>
        <a:lstStyle/>
        <a:p>
          <a:endParaRPr lang="en-GB"/>
        </a:p>
      </dgm:t>
    </dgm:pt>
    <dgm:pt modelId="{82E4F1CC-BA31-4370-BC33-8C4AEA640425}" type="sibTrans" cxnId="{CE0BAFEC-F66C-4F97-AFF9-BE726DE2C909}">
      <dgm:prSet/>
      <dgm:spPr/>
      <dgm:t>
        <a:bodyPr/>
        <a:lstStyle/>
        <a:p>
          <a:endParaRPr lang="en-GB"/>
        </a:p>
      </dgm:t>
    </dgm:pt>
    <mc:AlternateContent xmlns:mc="http://schemas.openxmlformats.org/markup-compatibility/2006">
      <mc:Choice xmlns:a14="http://schemas.microsoft.com/office/drawing/2010/main" Requires="a14">
        <dgm:pt modelId="{8FF57427-C716-4814-A5DB-18431EE819E7}">
          <dgm:prSet phldrT="[Text]"/>
          <dgm:spPr/>
          <dgm:t>
            <a:bodyPr/>
            <a:lstStyle/>
            <a:p>
              <a:r>
                <a:rPr lang="en-GB" b="0" dirty="0">
                  <a:solidFill>
                    <a:srgbClr val="FF0000"/>
                  </a:solidFill>
                </a:rPr>
                <a:t>d</a:t>
              </a:r>
              <a14:m>
                <m:oMath xmlns:m="http://schemas.openxmlformats.org/officeDocument/2006/math">
                  <m:r>
                    <m:rPr>
                      <m:sty m:val="p"/>
                    </m:rPr>
                    <a:rPr lang="en-GB" b="0" i="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y</m:t>
                  </m:r>
                  <m:r>
                    <a:rPr lang="en-GB" b="0" i="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/</m:t>
                  </m:r>
                  <m:r>
                    <m:rPr>
                      <m:sty m:val="p"/>
                    </m:rPr>
                    <a:rPr lang="en-GB" b="0" i="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dx</m:t>
                  </m:r>
                  <m:r>
                    <a:rPr lang="en-GB" b="0" i="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=</m:t>
                  </m:r>
                  <m:sSup>
                    <m:sSupPr>
                      <m:ctrlPr>
                        <a:rPr lang="en-GB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</m:ctrlPr>
                    </m:sSupPr>
                    <m:e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𝑥</m:t>
                      </m:r>
                    </m:e>
                    <m:sup>
                      <m:r>
                        <a:rPr lang="en-GB" b="0" i="1" smtClean="0">
                          <a:solidFill>
                            <a:srgbClr val="FF0000"/>
                          </a:solidFill>
                          <a:latin typeface="Cambria Math" panose="02040503050406030204" pitchFamily="18" charset="0"/>
                        </a:rPr>
                        <m:t>2</m:t>
                      </m:r>
                    </m:sup>
                  </m:sSup>
                </m:oMath>
              </a14:m>
              <a:endParaRPr lang="en-GB" dirty="0"/>
            </a:p>
          </dgm:t>
        </dgm:pt>
      </mc:Choice>
      <mc:Fallback>
        <dgm:pt modelId="{8FF57427-C716-4814-A5DB-18431EE819E7}">
          <dgm:prSet phldrT="[Text]"/>
          <dgm:spPr/>
          <dgm:t>
            <a:bodyPr/>
            <a:lstStyle/>
            <a:p>
              <a:r>
                <a:rPr lang="en-GB" b="0" dirty="0">
                  <a:solidFill>
                    <a:srgbClr val="FF0000"/>
                  </a:solidFill>
                </a:rPr>
                <a:t>d</a:t>
              </a:r>
              <a:r>
                <a:rPr lang="en-GB" b="0" i="0">
                  <a:solidFill>
                    <a:srgbClr val="FF0000"/>
                  </a:solidFill>
                  <a:latin typeface="Cambria Math" panose="02040503050406030204" pitchFamily="18" charset="0"/>
                </a:rPr>
                <a:t>y/dx=</a:t>
              </a:r>
              <a:r>
                <a:rPr lang="en-GB" i="0">
                  <a:solidFill>
                    <a:srgbClr val="FF0000"/>
                  </a:solidFill>
                  <a:latin typeface="Cambria Math" panose="02040503050406030204" pitchFamily="18" charset="0"/>
                </a:rPr>
                <a:t>〖</a:t>
              </a:r>
              <a:r>
                <a:rPr lang="en-GB" b="0" i="0">
                  <a:solidFill>
                    <a:srgbClr val="FF0000"/>
                  </a:solidFill>
                  <a:latin typeface="Cambria Math" panose="02040503050406030204" pitchFamily="18" charset="0"/>
                </a:rPr>
                <a:t>3𝑥〗^2</a:t>
              </a:r>
              <a:endParaRPr lang="en-GB" dirty="0"/>
            </a:p>
          </dgm:t>
        </dgm:pt>
      </mc:Fallback>
    </mc:AlternateContent>
    <dgm:pt modelId="{65DAE843-CBD7-4900-A018-F81C2FEE9BAB}" type="parTrans" cxnId="{AEB95385-FD7A-49C6-95B1-7EE97721F76C}">
      <dgm:prSet/>
      <dgm:spPr/>
      <dgm:t>
        <a:bodyPr/>
        <a:lstStyle/>
        <a:p>
          <a:endParaRPr lang="en-GB"/>
        </a:p>
      </dgm:t>
    </dgm:pt>
    <dgm:pt modelId="{4881EFA0-9662-4946-9A07-E4AB9CF6F3A4}" type="sibTrans" cxnId="{AEB95385-FD7A-49C6-95B1-7EE97721F76C}">
      <dgm:prSet/>
      <dgm:spPr/>
      <dgm:t>
        <a:bodyPr/>
        <a:lstStyle/>
        <a:p>
          <a:endParaRPr lang="en-GB"/>
        </a:p>
      </dgm:t>
    </dgm:pt>
    <dgm:pt modelId="{DF7D9259-A702-4DAD-9879-074D2F95E251}" type="pres">
      <dgm:prSet presAssocID="{012E8E27-A69B-4015-BD5A-490B628AD2F6}" presName="Name0" presStyleCnt="0">
        <dgm:presLayoutVars>
          <dgm:dir/>
          <dgm:resizeHandles val="exact"/>
        </dgm:presLayoutVars>
      </dgm:prSet>
      <dgm:spPr/>
    </dgm:pt>
    <dgm:pt modelId="{5FD2D958-EF8C-4CCD-B9FB-F14B1160B022}" type="pres">
      <dgm:prSet presAssocID="{32958DAC-88B0-4B3E-BAF2-A52C87B0F9A3}" presName="node" presStyleLbl="node1" presStyleIdx="0" presStyleCnt="3" custLinFactNeighborX="44405">
        <dgm:presLayoutVars>
          <dgm:bulletEnabled val="1"/>
        </dgm:presLayoutVars>
      </dgm:prSet>
      <dgm:spPr/>
    </dgm:pt>
    <dgm:pt modelId="{F0FE6F77-21C5-4B9C-AF42-3D009C4F2A49}" type="pres">
      <dgm:prSet presAssocID="{9099C1F0-36F7-48F4-8D73-E6C030DF46F6}" presName="sibTrans" presStyleLbl="sibTrans2D1" presStyleIdx="0" presStyleCnt="2"/>
      <dgm:spPr/>
    </dgm:pt>
    <dgm:pt modelId="{1A1DCE65-FB03-4C80-8D03-CD239B71DCA1}" type="pres">
      <dgm:prSet presAssocID="{9099C1F0-36F7-48F4-8D73-E6C030DF46F6}" presName="connectorText" presStyleLbl="sibTrans2D1" presStyleIdx="0" presStyleCnt="2"/>
      <dgm:spPr/>
    </dgm:pt>
    <dgm:pt modelId="{16CB6172-0E57-4F5A-B4D3-A3D4960570A9}" type="pres">
      <dgm:prSet presAssocID="{938A10D6-D81C-4A86-8A7B-306496DF10AE}" presName="node" presStyleLbl="node1" presStyleIdx="1" presStyleCnt="3">
        <dgm:presLayoutVars>
          <dgm:bulletEnabled val="1"/>
        </dgm:presLayoutVars>
      </dgm:prSet>
      <dgm:spPr/>
    </dgm:pt>
    <dgm:pt modelId="{E86FE045-E2B3-4C94-91D2-131AE38EC474}" type="pres">
      <dgm:prSet presAssocID="{82E4F1CC-BA31-4370-BC33-8C4AEA640425}" presName="sibTrans" presStyleLbl="sibTrans2D1" presStyleIdx="1" presStyleCnt="2"/>
      <dgm:spPr/>
    </dgm:pt>
    <dgm:pt modelId="{BC072EE6-7D64-4363-B905-493AAAF8EE58}" type="pres">
      <dgm:prSet presAssocID="{82E4F1CC-BA31-4370-BC33-8C4AEA640425}" presName="connectorText" presStyleLbl="sibTrans2D1" presStyleIdx="1" presStyleCnt="2"/>
      <dgm:spPr/>
    </dgm:pt>
    <dgm:pt modelId="{63C41D32-9F91-46F4-B960-11F36EC67C03}" type="pres">
      <dgm:prSet presAssocID="{8FF57427-C716-4814-A5DB-18431EE819E7}" presName="node" presStyleLbl="node1" presStyleIdx="2" presStyleCnt="3">
        <dgm:presLayoutVars>
          <dgm:bulletEnabled val="1"/>
        </dgm:presLayoutVars>
      </dgm:prSet>
      <dgm:spPr/>
    </dgm:pt>
  </dgm:ptLst>
  <dgm:cxnLst>
    <dgm:cxn modelId="{B6D7BA05-125E-4BBC-A426-802C7EBE963F}" type="presOf" srcId="{9099C1F0-36F7-48F4-8D73-E6C030DF46F6}" destId="{1A1DCE65-FB03-4C80-8D03-CD239B71DCA1}" srcOrd="1" destOrd="0" presId="urn:microsoft.com/office/officeart/2005/8/layout/process1"/>
    <dgm:cxn modelId="{E24DD665-91EF-42C7-9EC9-E09E32776353}" type="presOf" srcId="{012E8E27-A69B-4015-BD5A-490B628AD2F6}" destId="{DF7D9259-A702-4DAD-9879-074D2F95E251}" srcOrd="0" destOrd="0" presId="urn:microsoft.com/office/officeart/2005/8/layout/process1"/>
    <dgm:cxn modelId="{C2987F57-6F24-4757-85E8-DB8B03CAED10}" type="presOf" srcId="{938A10D6-D81C-4A86-8A7B-306496DF10AE}" destId="{16CB6172-0E57-4F5A-B4D3-A3D4960570A9}" srcOrd="0" destOrd="0" presId="urn:microsoft.com/office/officeart/2005/8/layout/process1"/>
    <dgm:cxn modelId="{73DFC57D-644D-4FCC-810B-8A1A527BBBEE}" type="presOf" srcId="{8FF57427-C716-4814-A5DB-18431EE819E7}" destId="{63C41D32-9F91-46F4-B960-11F36EC67C03}" srcOrd="0" destOrd="0" presId="urn:microsoft.com/office/officeart/2005/8/layout/process1"/>
    <dgm:cxn modelId="{AEB95385-FD7A-49C6-95B1-7EE97721F76C}" srcId="{012E8E27-A69B-4015-BD5A-490B628AD2F6}" destId="{8FF57427-C716-4814-A5DB-18431EE819E7}" srcOrd="2" destOrd="0" parTransId="{65DAE843-CBD7-4900-A018-F81C2FEE9BAB}" sibTransId="{4881EFA0-9662-4946-9A07-E4AB9CF6F3A4}"/>
    <dgm:cxn modelId="{0C01A785-C7F7-427E-88EA-6AB4147B770D}" type="presOf" srcId="{82E4F1CC-BA31-4370-BC33-8C4AEA640425}" destId="{BC072EE6-7D64-4363-B905-493AAAF8EE58}" srcOrd="1" destOrd="0" presId="urn:microsoft.com/office/officeart/2005/8/layout/process1"/>
    <dgm:cxn modelId="{C5AEC6A4-8449-4957-989C-A4D4E3DD9D2D}" type="presOf" srcId="{9099C1F0-36F7-48F4-8D73-E6C030DF46F6}" destId="{F0FE6F77-21C5-4B9C-AF42-3D009C4F2A49}" srcOrd="0" destOrd="0" presId="urn:microsoft.com/office/officeart/2005/8/layout/process1"/>
    <dgm:cxn modelId="{B75AC8A4-E268-4E73-BEAF-27FBBC958DEF}" type="presOf" srcId="{32958DAC-88B0-4B3E-BAF2-A52C87B0F9A3}" destId="{5FD2D958-EF8C-4CCD-B9FB-F14B1160B022}" srcOrd="0" destOrd="0" presId="urn:microsoft.com/office/officeart/2005/8/layout/process1"/>
    <dgm:cxn modelId="{51DE65AE-E8ED-49E4-9CE9-FF3BADDC8C90}" type="presOf" srcId="{82E4F1CC-BA31-4370-BC33-8C4AEA640425}" destId="{E86FE045-E2B3-4C94-91D2-131AE38EC474}" srcOrd="0" destOrd="0" presId="urn:microsoft.com/office/officeart/2005/8/layout/process1"/>
    <dgm:cxn modelId="{CE0BAFEC-F66C-4F97-AFF9-BE726DE2C909}" srcId="{012E8E27-A69B-4015-BD5A-490B628AD2F6}" destId="{938A10D6-D81C-4A86-8A7B-306496DF10AE}" srcOrd="1" destOrd="0" parTransId="{E46BE078-9689-4048-BB24-61C7A6E65C8F}" sibTransId="{82E4F1CC-BA31-4370-BC33-8C4AEA640425}"/>
    <dgm:cxn modelId="{05D767FB-8379-4933-91EF-04121A5EDE1D}" srcId="{012E8E27-A69B-4015-BD5A-490B628AD2F6}" destId="{32958DAC-88B0-4B3E-BAF2-A52C87B0F9A3}" srcOrd="0" destOrd="0" parTransId="{9C8D334D-DCE0-4ACF-B287-EA372F0ECAB0}" sibTransId="{9099C1F0-36F7-48F4-8D73-E6C030DF46F6}"/>
    <dgm:cxn modelId="{B93EB17D-8C86-4B58-9EA2-1C4D04C02045}" type="presParOf" srcId="{DF7D9259-A702-4DAD-9879-074D2F95E251}" destId="{5FD2D958-EF8C-4CCD-B9FB-F14B1160B022}" srcOrd="0" destOrd="0" presId="urn:microsoft.com/office/officeart/2005/8/layout/process1"/>
    <dgm:cxn modelId="{5EE29841-0D03-44D5-A6C7-DD97E4888CE6}" type="presParOf" srcId="{DF7D9259-A702-4DAD-9879-074D2F95E251}" destId="{F0FE6F77-21C5-4B9C-AF42-3D009C4F2A49}" srcOrd="1" destOrd="0" presId="urn:microsoft.com/office/officeart/2005/8/layout/process1"/>
    <dgm:cxn modelId="{65AFBA70-EF2E-4155-A404-2EE8C1562B5D}" type="presParOf" srcId="{F0FE6F77-21C5-4B9C-AF42-3D009C4F2A49}" destId="{1A1DCE65-FB03-4C80-8D03-CD239B71DCA1}" srcOrd="0" destOrd="0" presId="urn:microsoft.com/office/officeart/2005/8/layout/process1"/>
    <dgm:cxn modelId="{01E59715-3FA0-44D6-BD70-B25BA941DFFF}" type="presParOf" srcId="{DF7D9259-A702-4DAD-9879-074D2F95E251}" destId="{16CB6172-0E57-4F5A-B4D3-A3D4960570A9}" srcOrd="2" destOrd="0" presId="urn:microsoft.com/office/officeart/2005/8/layout/process1"/>
    <dgm:cxn modelId="{56A0BECC-0AB2-4E47-9D86-0842B10E922B}" type="presParOf" srcId="{DF7D9259-A702-4DAD-9879-074D2F95E251}" destId="{E86FE045-E2B3-4C94-91D2-131AE38EC474}" srcOrd="3" destOrd="0" presId="urn:microsoft.com/office/officeart/2005/8/layout/process1"/>
    <dgm:cxn modelId="{EBA57444-41B0-40BD-9025-7E040D3D36B3}" type="presParOf" srcId="{E86FE045-E2B3-4C94-91D2-131AE38EC474}" destId="{BC072EE6-7D64-4363-B905-493AAAF8EE58}" srcOrd="0" destOrd="0" presId="urn:microsoft.com/office/officeart/2005/8/layout/process1"/>
    <dgm:cxn modelId="{628F0622-A357-4B5C-A720-F6532854ADB3}" type="presParOf" srcId="{DF7D9259-A702-4DAD-9879-074D2F95E251}" destId="{63C41D32-9F91-46F4-B960-11F36EC67C0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2E8E27-A69B-4015-BD5A-490B628AD2F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32958DAC-88B0-4B3E-BAF2-A52C87B0F9A3}">
      <dgm:prSet phldrT="[Text]"/>
      <dgm:spPr>
        <a:blipFill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en-GB">
              <a:noFill/>
            </a:rPr>
            <a:t> </a:t>
          </a:r>
        </a:p>
      </dgm:t>
    </dgm:pt>
    <dgm:pt modelId="{9C8D334D-DCE0-4ACF-B287-EA372F0ECAB0}" type="parTrans" cxnId="{05D767FB-8379-4933-91EF-04121A5EDE1D}">
      <dgm:prSet/>
      <dgm:spPr/>
      <dgm:t>
        <a:bodyPr/>
        <a:lstStyle/>
        <a:p>
          <a:endParaRPr lang="en-GB"/>
        </a:p>
      </dgm:t>
    </dgm:pt>
    <dgm:pt modelId="{9099C1F0-36F7-48F4-8D73-E6C030DF46F6}" type="sibTrans" cxnId="{05D767FB-8379-4933-91EF-04121A5EDE1D}">
      <dgm:prSet/>
      <dgm:spPr/>
      <dgm:t>
        <a:bodyPr/>
        <a:lstStyle/>
        <a:p>
          <a:endParaRPr lang="en-GB"/>
        </a:p>
      </dgm:t>
    </dgm:pt>
    <dgm:pt modelId="{938A10D6-D81C-4A86-8A7B-306496DF10AE}">
      <dgm:prSet phldrT="[Text]"/>
      <dgm:spPr/>
      <dgm:t>
        <a:bodyPr/>
        <a:lstStyle/>
        <a:p>
          <a:r>
            <a:rPr lang="en-GB" dirty="0"/>
            <a:t>Differentiate!</a:t>
          </a:r>
        </a:p>
      </dgm:t>
    </dgm:pt>
    <dgm:pt modelId="{E46BE078-9689-4048-BB24-61C7A6E65C8F}" type="parTrans" cxnId="{CE0BAFEC-F66C-4F97-AFF9-BE726DE2C909}">
      <dgm:prSet/>
      <dgm:spPr/>
      <dgm:t>
        <a:bodyPr/>
        <a:lstStyle/>
        <a:p>
          <a:endParaRPr lang="en-GB"/>
        </a:p>
      </dgm:t>
    </dgm:pt>
    <dgm:pt modelId="{82E4F1CC-BA31-4370-BC33-8C4AEA640425}" type="sibTrans" cxnId="{CE0BAFEC-F66C-4F97-AFF9-BE726DE2C909}">
      <dgm:prSet/>
      <dgm:spPr/>
      <dgm:t>
        <a:bodyPr/>
        <a:lstStyle/>
        <a:p>
          <a:endParaRPr lang="en-GB"/>
        </a:p>
      </dgm:t>
    </dgm:pt>
    <dgm:pt modelId="{8FF57427-C716-4814-A5DB-18431EE819E7}">
      <dgm:prSet phldrT="[Text]"/>
      <dgm:spPr>
        <a:blipFill>
          <a:blip xmlns:r="http://schemas.openxmlformats.org/officeDocument/2006/relationships" r:embed="rId2"/>
          <a:stretch>
            <a:fillRect l="-2198"/>
          </a:stretch>
        </a:blipFill>
      </dgm:spPr>
      <dgm:t>
        <a:bodyPr/>
        <a:lstStyle/>
        <a:p>
          <a:r>
            <a:rPr lang="en-GB">
              <a:noFill/>
            </a:rPr>
            <a:t> </a:t>
          </a:r>
        </a:p>
      </dgm:t>
    </dgm:pt>
    <dgm:pt modelId="{65DAE843-CBD7-4900-A018-F81C2FEE9BAB}" type="parTrans" cxnId="{AEB95385-FD7A-49C6-95B1-7EE97721F76C}">
      <dgm:prSet/>
      <dgm:spPr/>
      <dgm:t>
        <a:bodyPr/>
        <a:lstStyle/>
        <a:p>
          <a:endParaRPr lang="en-GB"/>
        </a:p>
      </dgm:t>
    </dgm:pt>
    <dgm:pt modelId="{4881EFA0-9662-4946-9A07-E4AB9CF6F3A4}" type="sibTrans" cxnId="{AEB95385-FD7A-49C6-95B1-7EE97721F76C}">
      <dgm:prSet/>
      <dgm:spPr/>
      <dgm:t>
        <a:bodyPr/>
        <a:lstStyle/>
        <a:p>
          <a:endParaRPr lang="en-GB"/>
        </a:p>
      </dgm:t>
    </dgm:pt>
    <dgm:pt modelId="{DF7D9259-A702-4DAD-9879-074D2F95E251}" type="pres">
      <dgm:prSet presAssocID="{012E8E27-A69B-4015-BD5A-490B628AD2F6}" presName="Name0" presStyleCnt="0">
        <dgm:presLayoutVars>
          <dgm:dir/>
          <dgm:resizeHandles val="exact"/>
        </dgm:presLayoutVars>
      </dgm:prSet>
      <dgm:spPr/>
    </dgm:pt>
    <dgm:pt modelId="{5FD2D958-EF8C-4CCD-B9FB-F14B1160B022}" type="pres">
      <dgm:prSet presAssocID="{32958DAC-88B0-4B3E-BAF2-A52C87B0F9A3}" presName="node" presStyleLbl="node1" presStyleIdx="0" presStyleCnt="3" custLinFactNeighborX="44405">
        <dgm:presLayoutVars>
          <dgm:bulletEnabled val="1"/>
        </dgm:presLayoutVars>
      </dgm:prSet>
      <dgm:spPr/>
    </dgm:pt>
    <dgm:pt modelId="{F0FE6F77-21C5-4B9C-AF42-3D009C4F2A49}" type="pres">
      <dgm:prSet presAssocID="{9099C1F0-36F7-48F4-8D73-E6C030DF46F6}" presName="sibTrans" presStyleLbl="sibTrans2D1" presStyleIdx="0" presStyleCnt="2"/>
      <dgm:spPr/>
    </dgm:pt>
    <dgm:pt modelId="{1A1DCE65-FB03-4C80-8D03-CD239B71DCA1}" type="pres">
      <dgm:prSet presAssocID="{9099C1F0-36F7-48F4-8D73-E6C030DF46F6}" presName="connectorText" presStyleLbl="sibTrans2D1" presStyleIdx="0" presStyleCnt="2"/>
      <dgm:spPr/>
    </dgm:pt>
    <dgm:pt modelId="{16CB6172-0E57-4F5A-B4D3-A3D4960570A9}" type="pres">
      <dgm:prSet presAssocID="{938A10D6-D81C-4A86-8A7B-306496DF10AE}" presName="node" presStyleLbl="node1" presStyleIdx="1" presStyleCnt="3">
        <dgm:presLayoutVars>
          <dgm:bulletEnabled val="1"/>
        </dgm:presLayoutVars>
      </dgm:prSet>
      <dgm:spPr/>
    </dgm:pt>
    <dgm:pt modelId="{E86FE045-E2B3-4C94-91D2-131AE38EC474}" type="pres">
      <dgm:prSet presAssocID="{82E4F1CC-BA31-4370-BC33-8C4AEA640425}" presName="sibTrans" presStyleLbl="sibTrans2D1" presStyleIdx="1" presStyleCnt="2"/>
      <dgm:spPr/>
    </dgm:pt>
    <dgm:pt modelId="{BC072EE6-7D64-4363-B905-493AAAF8EE58}" type="pres">
      <dgm:prSet presAssocID="{82E4F1CC-BA31-4370-BC33-8C4AEA640425}" presName="connectorText" presStyleLbl="sibTrans2D1" presStyleIdx="1" presStyleCnt="2"/>
      <dgm:spPr/>
    </dgm:pt>
    <dgm:pt modelId="{63C41D32-9F91-46F4-B960-11F36EC67C03}" type="pres">
      <dgm:prSet presAssocID="{8FF57427-C716-4814-A5DB-18431EE819E7}" presName="node" presStyleLbl="node1" presStyleIdx="2" presStyleCnt="3">
        <dgm:presLayoutVars>
          <dgm:bulletEnabled val="1"/>
        </dgm:presLayoutVars>
      </dgm:prSet>
      <dgm:spPr/>
    </dgm:pt>
  </dgm:ptLst>
  <dgm:cxnLst>
    <dgm:cxn modelId="{B6D7BA05-125E-4BBC-A426-802C7EBE963F}" type="presOf" srcId="{9099C1F0-36F7-48F4-8D73-E6C030DF46F6}" destId="{1A1DCE65-FB03-4C80-8D03-CD239B71DCA1}" srcOrd="1" destOrd="0" presId="urn:microsoft.com/office/officeart/2005/8/layout/process1"/>
    <dgm:cxn modelId="{E24DD665-91EF-42C7-9EC9-E09E32776353}" type="presOf" srcId="{012E8E27-A69B-4015-BD5A-490B628AD2F6}" destId="{DF7D9259-A702-4DAD-9879-074D2F95E251}" srcOrd="0" destOrd="0" presId="urn:microsoft.com/office/officeart/2005/8/layout/process1"/>
    <dgm:cxn modelId="{C2987F57-6F24-4757-85E8-DB8B03CAED10}" type="presOf" srcId="{938A10D6-D81C-4A86-8A7B-306496DF10AE}" destId="{16CB6172-0E57-4F5A-B4D3-A3D4960570A9}" srcOrd="0" destOrd="0" presId="urn:microsoft.com/office/officeart/2005/8/layout/process1"/>
    <dgm:cxn modelId="{73DFC57D-644D-4FCC-810B-8A1A527BBBEE}" type="presOf" srcId="{8FF57427-C716-4814-A5DB-18431EE819E7}" destId="{63C41D32-9F91-46F4-B960-11F36EC67C03}" srcOrd="0" destOrd="0" presId="urn:microsoft.com/office/officeart/2005/8/layout/process1"/>
    <dgm:cxn modelId="{AEB95385-FD7A-49C6-95B1-7EE97721F76C}" srcId="{012E8E27-A69B-4015-BD5A-490B628AD2F6}" destId="{8FF57427-C716-4814-A5DB-18431EE819E7}" srcOrd="2" destOrd="0" parTransId="{65DAE843-CBD7-4900-A018-F81C2FEE9BAB}" sibTransId="{4881EFA0-9662-4946-9A07-E4AB9CF6F3A4}"/>
    <dgm:cxn modelId="{0C01A785-C7F7-427E-88EA-6AB4147B770D}" type="presOf" srcId="{82E4F1CC-BA31-4370-BC33-8C4AEA640425}" destId="{BC072EE6-7D64-4363-B905-493AAAF8EE58}" srcOrd="1" destOrd="0" presId="urn:microsoft.com/office/officeart/2005/8/layout/process1"/>
    <dgm:cxn modelId="{C5AEC6A4-8449-4957-989C-A4D4E3DD9D2D}" type="presOf" srcId="{9099C1F0-36F7-48F4-8D73-E6C030DF46F6}" destId="{F0FE6F77-21C5-4B9C-AF42-3D009C4F2A49}" srcOrd="0" destOrd="0" presId="urn:microsoft.com/office/officeart/2005/8/layout/process1"/>
    <dgm:cxn modelId="{B75AC8A4-E268-4E73-BEAF-27FBBC958DEF}" type="presOf" srcId="{32958DAC-88B0-4B3E-BAF2-A52C87B0F9A3}" destId="{5FD2D958-EF8C-4CCD-B9FB-F14B1160B022}" srcOrd="0" destOrd="0" presId="urn:microsoft.com/office/officeart/2005/8/layout/process1"/>
    <dgm:cxn modelId="{51DE65AE-E8ED-49E4-9CE9-FF3BADDC8C90}" type="presOf" srcId="{82E4F1CC-BA31-4370-BC33-8C4AEA640425}" destId="{E86FE045-E2B3-4C94-91D2-131AE38EC474}" srcOrd="0" destOrd="0" presId="urn:microsoft.com/office/officeart/2005/8/layout/process1"/>
    <dgm:cxn modelId="{CE0BAFEC-F66C-4F97-AFF9-BE726DE2C909}" srcId="{012E8E27-A69B-4015-BD5A-490B628AD2F6}" destId="{938A10D6-D81C-4A86-8A7B-306496DF10AE}" srcOrd="1" destOrd="0" parTransId="{E46BE078-9689-4048-BB24-61C7A6E65C8F}" sibTransId="{82E4F1CC-BA31-4370-BC33-8C4AEA640425}"/>
    <dgm:cxn modelId="{05D767FB-8379-4933-91EF-04121A5EDE1D}" srcId="{012E8E27-A69B-4015-BD5A-490B628AD2F6}" destId="{32958DAC-88B0-4B3E-BAF2-A52C87B0F9A3}" srcOrd="0" destOrd="0" parTransId="{9C8D334D-DCE0-4ACF-B287-EA372F0ECAB0}" sibTransId="{9099C1F0-36F7-48F4-8D73-E6C030DF46F6}"/>
    <dgm:cxn modelId="{B93EB17D-8C86-4B58-9EA2-1C4D04C02045}" type="presParOf" srcId="{DF7D9259-A702-4DAD-9879-074D2F95E251}" destId="{5FD2D958-EF8C-4CCD-B9FB-F14B1160B022}" srcOrd="0" destOrd="0" presId="urn:microsoft.com/office/officeart/2005/8/layout/process1"/>
    <dgm:cxn modelId="{5EE29841-0D03-44D5-A6C7-DD97E4888CE6}" type="presParOf" srcId="{DF7D9259-A702-4DAD-9879-074D2F95E251}" destId="{F0FE6F77-21C5-4B9C-AF42-3D009C4F2A49}" srcOrd="1" destOrd="0" presId="urn:microsoft.com/office/officeart/2005/8/layout/process1"/>
    <dgm:cxn modelId="{65AFBA70-EF2E-4155-A404-2EE8C1562B5D}" type="presParOf" srcId="{F0FE6F77-21C5-4B9C-AF42-3D009C4F2A49}" destId="{1A1DCE65-FB03-4C80-8D03-CD239B71DCA1}" srcOrd="0" destOrd="0" presId="urn:microsoft.com/office/officeart/2005/8/layout/process1"/>
    <dgm:cxn modelId="{01E59715-3FA0-44D6-BD70-B25BA941DFFF}" type="presParOf" srcId="{DF7D9259-A702-4DAD-9879-074D2F95E251}" destId="{16CB6172-0E57-4F5A-B4D3-A3D4960570A9}" srcOrd="2" destOrd="0" presId="urn:microsoft.com/office/officeart/2005/8/layout/process1"/>
    <dgm:cxn modelId="{56A0BECC-0AB2-4E47-9D86-0842B10E922B}" type="presParOf" srcId="{DF7D9259-A702-4DAD-9879-074D2F95E251}" destId="{E86FE045-E2B3-4C94-91D2-131AE38EC474}" srcOrd="3" destOrd="0" presId="urn:microsoft.com/office/officeart/2005/8/layout/process1"/>
    <dgm:cxn modelId="{EBA57444-41B0-40BD-9025-7E040D3D36B3}" type="presParOf" srcId="{E86FE045-E2B3-4C94-91D2-131AE38EC474}" destId="{BC072EE6-7D64-4363-B905-493AAAF8EE58}" srcOrd="0" destOrd="0" presId="urn:microsoft.com/office/officeart/2005/8/layout/process1"/>
    <dgm:cxn modelId="{628F0622-A357-4B5C-A720-F6532854ADB3}" type="presParOf" srcId="{DF7D9259-A702-4DAD-9879-074D2F95E251}" destId="{63C41D32-9F91-46F4-B960-11F36EC67C0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D2D958-EF8C-4CCD-B9FB-F14B1160B022}">
      <dsp:nvSpPr>
        <dsp:cNvPr id="0" name=""/>
        <dsp:cNvSpPr/>
      </dsp:nvSpPr>
      <dsp:spPr>
        <a:xfrm>
          <a:off x="499899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14:m xmlns:a14="http://schemas.microsoft.com/office/drawing/2010/main">
            <m:oMath xmlns:m="http://schemas.openxmlformats.org/officeDocument/2006/math">
              <m:r>
                <m:rPr>
                  <m:sty m:val="p"/>
                </m:rPr>
                <a:rPr lang="en-GB" sz="3400" b="0" i="0" kern="1200" smtClean="0">
                  <a:solidFill>
                    <a:srgbClr val="FF0000"/>
                  </a:solidFill>
                  <a:latin typeface="Cambria Math" panose="02040503050406030204" pitchFamily="18" charset="0"/>
                </a:rPr>
                <m:t>y</m:t>
              </m:r>
              <m:r>
                <a:rPr lang="en-GB" sz="3400" b="0" i="0" kern="1200" smtClean="0">
                  <a:solidFill>
                    <a:srgbClr val="FF0000"/>
                  </a:solidFill>
                  <a:latin typeface="Cambria Math" panose="02040503050406030204" pitchFamily="18" charset="0"/>
                </a:rPr>
                <m:t>=</m:t>
              </m:r>
              <m:sSup>
                <m:sSupPr>
                  <m:ctrlPr>
                    <a:rPr lang="en-GB" sz="3400" i="1" kern="120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</m:ctrlPr>
                </m:sSupPr>
                <m:e>
                  <m:r>
                    <a:rPr lang="en-GB" sz="3400" b="0" i="1" kern="120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𝑥</m:t>
                  </m:r>
                </m:e>
                <m:sup>
                  <m:r>
                    <a:rPr lang="en-GB" sz="3400" b="0" i="1" kern="120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3</m:t>
                  </m:r>
                </m:sup>
              </m:sSup>
            </m:oMath>
          </a14:m>
          <a:r>
            <a:rPr lang="en-GB" sz="3400" kern="1200" dirty="0">
              <a:solidFill>
                <a:srgbClr val="FF0000"/>
              </a:solidFill>
            </a:rPr>
            <a:t> </a:t>
          </a:r>
          <a:endParaRPr lang="en-GB" sz="3400" kern="1200" dirty="0"/>
        </a:p>
      </dsp:txBody>
      <dsp:txXfrm>
        <a:off x="548444" y="1395494"/>
        <a:ext cx="2665308" cy="1560349"/>
      </dsp:txXfrm>
    </dsp:sp>
    <dsp:sp modelId="{F0FE6F77-21C5-4B9C-AF42-3D009C4F2A49}">
      <dsp:nvSpPr>
        <dsp:cNvPr id="0" name=""/>
        <dsp:cNvSpPr/>
      </dsp:nvSpPr>
      <dsp:spPr>
        <a:xfrm>
          <a:off x="3415873" y="1833131"/>
          <a:ext cx="325580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3415873" y="1970146"/>
        <a:ext cx="227906" cy="411044"/>
      </dsp:txXfrm>
    </dsp:sp>
    <dsp:sp modelId="{16CB6172-0E57-4F5A-B4D3-A3D4960570A9}">
      <dsp:nvSpPr>
        <dsp:cNvPr id="0" name=""/>
        <dsp:cNvSpPr/>
      </dsp:nvSpPr>
      <dsp:spPr>
        <a:xfrm>
          <a:off x="3876600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Differentiate!</a:t>
          </a:r>
        </a:p>
      </dsp:txBody>
      <dsp:txXfrm>
        <a:off x="3925145" y="1395494"/>
        <a:ext cx="2665308" cy="1560349"/>
      </dsp:txXfrm>
    </dsp:sp>
    <dsp:sp modelId="{E86FE045-E2B3-4C94-91D2-131AE38EC474}">
      <dsp:nvSpPr>
        <dsp:cNvPr id="0" name=""/>
        <dsp:cNvSpPr/>
      </dsp:nvSpPr>
      <dsp:spPr>
        <a:xfrm>
          <a:off x="6915239" y="1833131"/>
          <a:ext cx="585628" cy="6850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6915239" y="1970146"/>
        <a:ext cx="409940" cy="411044"/>
      </dsp:txXfrm>
    </dsp:sp>
    <dsp:sp modelId="{63C41D32-9F91-46F4-B960-11F36EC67C03}">
      <dsp:nvSpPr>
        <dsp:cNvPr id="0" name=""/>
        <dsp:cNvSpPr/>
      </dsp:nvSpPr>
      <dsp:spPr>
        <a:xfrm>
          <a:off x="7743958" y="1346949"/>
          <a:ext cx="2762398" cy="16574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b="0" kern="1200" dirty="0">
              <a:solidFill>
                <a:srgbClr val="FF0000"/>
              </a:solidFill>
            </a:rPr>
            <a:t>d</a:t>
          </a:r>
          <a14:m xmlns:a14="http://schemas.microsoft.com/office/drawing/2010/main">
            <m:oMath xmlns:m="http://schemas.openxmlformats.org/officeDocument/2006/math">
              <m:r>
                <m:rPr>
                  <m:sty m:val="p"/>
                </m:rPr>
                <a:rPr lang="en-GB" sz="3400" b="0" i="0" kern="1200" smtClean="0">
                  <a:solidFill>
                    <a:srgbClr val="FF0000"/>
                  </a:solidFill>
                  <a:latin typeface="Cambria Math" panose="02040503050406030204" pitchFamily="18" charset="0"/>
                </a:rPr>
                <m:t>y</m:t>
              </m:r>
              <m:r>
                <a:rPr lang="en-GB" sz="3400" b="0" i="0" kern="1200" smtClean="0">
                  <a:solidFill>
                    <a:srgbClr val="FF0000"/>
                  </a:solidFill>
                  <a:latin typeface="Cambria Math" panose="02040503050406030204" pitchFamily="18" charset="0"/>
                </a:rPr>
                <m:t>/</m:t>
              </m:r>
              <m:r>
                <m:rPr>
                  <m:sty m:val="p"/>
                </m:rPr>
                <a:rPr lang="en-GB" sz="3400" b="0" i="0" kern="1200" smtClean="0">
                  <a:solidFill>
                    <a:srgbClr val="FF0000"/>
                  </a:solidFill>
                  <a:latin typeface="Cambria Math" panose="02040503050406030204" pitchFamily="18" charset="0"/>
                </a:rPr>
                <m:t>dx</m:t>
              </m:r>
              <m:r>
                <a:rPr lang="en-GB" sz="3400" b="0" i="0" kern="1200" smtClean="0">
                  <a:solidFill>
                    <a:srgbClr val="FF0000"/>
                  </a:solidFill>
                  <a:latin typeface="Cambria Math" panose="02040503050406030204" pitchFamily="18" charset="0"/>
                </a:rPr>
                <m:t>=</m:t>
              </m:r>
              <m:sSup>
                <m:sSupPr>
                  <m:ctrlPr>
                    <a:rPr lang="en-GB" sz="3400" i="1" kern="120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</m:ctrlPr>
                </m:sSupPr>
                <m:e>
                  <m:r>
                    <a:rPr lang="en-GB" sz="3400" b="0" i="1" kern="120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3</m:t>
                  </m:r>
                  <m:r>
                    <a:rPr lang="en-GB" sz="3400" b="0" i="1" kern="120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𝑥</m:t>
                  </m:r>
                </m:e>
                <m:sup>
                  <m:r>
                    <a:rPr lang="en-GB" sz="3400" b="0" i="1" kern="1200" smtClean="0">
                      <a:solidFill>
                        <a:srgbClr val="FF0000"/>
                      </a:solidFill>
                      <a:latin typeface="Cambria Math" panose="02040503050406030204" pitchFamily="18" charset="0"/>
                    </a:rPr>
                    <m:t>2</m:t>
                  </m:r>
                </m:sup>
              </m:sSup>
            </m:oMath>
          </a14:m>
          <a:endParaRPr lang="en-GB" sz="3400" kern="1200" dirty="0"/>
        </a:p>
      </dsp:txBody>
      <dsp:txXfrm>
        <a:off x="7792503" y="1395494"/>
        <a:ext cx="2665308" cy="1560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67A2E-AFF8-4E27-8A3A-DEC7587091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57441E-2AA2-4701-B281-7B0A807958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65393-4EC2-4119-8FB5-D2A7BA3D6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1B8E8-223E-448B-AADF-6C6077286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19D55D-912B-4234-9F47-C73283297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980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437E5-1497-4A8E-BEA9-83444AF9E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5E538-2DC5-4E48-903B-3D05DEDECE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AA535-2377-46B4-8CC2-F73484803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E37B4-16CE-40FF-94F9-A6B8E99908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897567-C4B3-4DB2-B9A7-EC19EA16E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247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042C4-966F-4AB5-B202-BCC0BED86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09AFC-C055-4BCA-A0E3-D53B2AB6A4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A2161-A81A-46EA-A076-193165C39A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4A133B-7E5A-4679-910C-277A75513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7EB8B-857E-4D86-823F-D4B2A6B97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745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36D06-EE8C-4D23-A792-A50CF5D39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B6C20-0A23-4E6D-A94E-3858CCDC51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E3265C-2EE7-4A8A-821E-5FB9395A6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D75DE2-27BB-4734-BCA7-841B29133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4EAF0-09B9-4004-B54D-1926C498C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82BD14-9B32-4D97-AEC8-9979ADACF1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160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E955C-C7CA-4BB4-B6EE-69481A265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32439-8430-443C-AD57-BBA56EC9CB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DC951D-2A40-47A1-96A9-049CCA9944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0860380-91BF-49C0-80AD-8927E392D0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1A82A1-2480-4CCC-A3B1-FEFE25FCDF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210040-76C1-4C38-857D-527A54104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17FEB7-C81B-43A3-9E5F-EBC42F746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D4EA4A-44B8-4B67-961D-1D8869604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227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5DBF5-624A-4F19-A0C3-2BE87067A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66636A-5398-4CDF-A685-9B7915EB0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5C007DC-ADA7-49A8-884A-53398328E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2EA2C3-8FFB-4F39-8325-3AD57371A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696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39FC4C-D19B-4300-8064-CDF833D68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2D57D7-104A-4B32-A0E9-2226861A0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63DBE0-8EF4-4D77-849C-E4EF3B3B8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743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215B0-766E-438D-A972-2F0598ECF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1F704-1507-4EB1-B623-F0630D574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1105D0-67B5-4845-9D94-9BB84FAAB1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5ABE07-162F-4B85-BE78-970DD9068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B00DF5-7DA3-42F4-9A40-098D19E4B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855105-E3E8-400A-AB89-B2D55571A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5238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1DEF9-B34C-4AE0-A50C-D3F649AE4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232C7E-F44E-4E28-8623-DA8B222D47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509DCD-281A-45F5-B8EA-7E7E40D3D1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384E60-0E68-47BF-8A9C-AE32640BE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6FFA1D-D547-47BF-9F50-27C26F226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49D90-55B9-46EB-8CD2-4164143AE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490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9F5A-D11A-423C-A4F1-D7B817BBB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5AC062-B3F8-4789-B430-68A8460B2E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4478D2-BFB1-4DE9-A24D-684AFA12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801D0-E771-4DF0-9534-6D1422453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D3A75E-6DD1-4D70-98CC-7467C8BA6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540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EEE276-FC52-423D-996D-B1F6A8248D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488C75-1D62-49C2-A5EA-BE66E4B50E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785DC-E7C7-494F-8C34-9D7A3B9BB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385781-6776-4F5F-916F-92113468B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D400D-D8CD-42ED-8A1D-E5FC5E614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777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E809F8-0B04-486B-8EEC-5EEA3ED43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769A5B-3B02-401F-B262-34B399AE9A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3D9092-4692-42B1-92F9-F4E41F38D1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341FA-3A59-442A-8680-C48BE03EBEA8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056AC2-EA7D-4A39-83A1-40250A4467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B3F13-585A-45DD-8000-3EB99CF0D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D436F-C4BE-4034-A537-0E5A5FE2FD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27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moodle.uwtsd.ac.uk/mod/resource/view.php?id=105755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CA9B6-EF8E-4BF9-903D-73E749BFB7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Online Delivery</a:t>
            </a:r>
            <a:br>
              <a:rPr lang="en-GB" b="1" dirty="0"/>
            </a:br>
            <a:r>
              <a:rPr lang="en-GB" b="1" dirty="0"/>
              <a:t>Calculus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4813B1-4841-4D38-9C43-74285C2416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4800" b="1" dirty="0"/>
              <a:t>Differentiation</a:t>
            </a:r>
          </a:p>
          <a:p>
            <a:r>
              <a:rPr lang="en-GB" sz="4800" b="1" dirty="0"/>
              <a:t>Please look at the Differentiation Chapter in Stroud (our text book) in conjunction with this guide and the pdfs on Moodle.</a:t>
            </a:r>
          </a:p>
        </p:txBody>
      </p:sp>
    </p:spTree>
    <p:extLst>
      <p:ext uri="{BB962C8B-B14F-4D97-AF65-F5344CB8AC3E}">
        <p14:creationId xmlns:p14="http://schemas.microsoft.com/office/powerpoint/2010/main" val="2996860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94CBE-E1FF-4D4C-B41C-63B2B9B5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422680"/>
          </a:xfrm>
        </p:spPr>
        <p:txBody>
          <a:bodyPr>
            <a:normAutofit/>
          </a:bodyPr>
          <a:lstStyle/>
          <a:p>
            <a:r>
              <a:rPr lang="en-GB" b="1" dirty="0"/>
              <a:t>Differentiation is a method for finding the gradient (slope) of a curve.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0EF58BB-DECF-4AE4-90DD-28425A6FB0E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2665141"/>
                <a:ext cx="10669859" cy="3511822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>
                    <a:solidFill>
                      <a:srgbClr val="FF0000"/>
                    </a:solidFill>
                  </a:rPr>
                  <a:t>Work through the pdf “Gradients and Tangents and Differentiation.”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FF0000"/>
                    </a:solidFill>
                  </a:rPr>
                  <a:t>You should try to complete it but if you get to the bottom of page four then you have the big idea.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FF0000"/>
                    </a:solidFill>
                  </a:rPr>
                  <a:t>Remember: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FF0000"/>
                    </a:solidFill>
                  </a:rPr>
                  <a:t>Differentiation can be thought of as a black box with one input and one output.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FF0000"/>
                    </a:solidFill>
                  </a:rPr>
                  <a:t>We input a function, </a:t>
                </a:r>
                <a:r>
                  <a:rPr lang="en-GB" dirty="0" err="1">
                    <a:solidFill>
                      <a:srgbClr val="FF0000"/>
                    </a:solidFill>
                  </a:rPr>
                  <a:t>eg</a:t>
                </a:r>
                <a:r>
                  <a:rPr lang="en-GB" dirty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y</m:t>
                    </m:r>
                    <m:r>
                      <a:rPr lang="en-GB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dirty="0">
                    <a:solidFill>
                      <a:srgbClr val="FF000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en-GB" dirty="0">
                    <a:solidFill>
                      <a:srgbClr val="FF0000"/>
                    </a:solidFill>
                  </a:rPr>
                  <a:t>and out pops another function,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dy</m:t>
                    </m:r>
                    <m:r>
                      <a:rPr lang="en-GB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/</m:t>
                    </m:r>
                    <m:r>
                      <m:rPr>
                        <m:sty m:val="p"/>
                      </m:rPr>
                      <a:rPr lang="en-GB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dx</m:t>
                    </m:r>
                    <m:r>
                      <a:rPr lang="en-GB" b="0" i="0" smtClean="0">
                        <a:solidFill>
                          <a:srgbClr val="FF0000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b="0" i="1" smtClean="0">
                            <a:solidFill>
                              <a:srgbClr val="FF0000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0EF58BB-DECF-4AE4-90DD-28425A6FB0E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2665141"/>
                <a:ext cx="10669859" cy="3511822"/>
              </a:xfrm>
              <a:blipFill>
                <a:blip r:embed="rId2"/>
                <a:stretch>
                  <a:fillRect l="-1142" t="-3819" b="-36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08805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153BCD98-22EF-4214-9A48-3AABC649C483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705194617"/>
                  </p:ext>
                </p:extLst>
              </p:nvPr>
            </p:nvGraphicFramePr>
            <p:xfrm>
              <a:off x="983166" y="0"/>
              <a:ext cx="10515600" cy="4351338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" r:lo="rId3" r:qs="rId4" r:cs="rId5"/>
              </a:graphicData>
            </a:graphic>
          </p:graphicFrame>
        </mc:Choice>
        <mc:Fallback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153BCD98-22EF-4214-9A48-3AABC649C483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1705194617"/>
                  </p:ext>
                </p:extLst>
              </p:nvPr>
            </p:nvGraphicFramePr>
            <p:xfrm>
              <a:off x="983166" y="0"/>
              <a:ext cx="10515600" cy="4351338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7" r:lo="rId3" r:qs="rId4" r:cs="rId5"/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C6AA917-43BF-4B41-AB43-64C752FACF57}"/>
                  </a:ext>
                </a:extLst>
              </p:cNvPr>
              <p:cNvSpPr txBox="1"/>
              <p:nvPr/>
            </p:nvSpPr>
            <p:spPr>
              <a:xfrm>
                <a:off x="1750741" y="3590693"/>
                <a:ext cx="883176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For example if we wanted to know the gradient of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y</m:t>
                    </m:r>
                    <m: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:r>
                  <a:rPr lang="en-GB" dirty="0"/>
                  <a:t>when x=4 then we first differentiate the function to get the gradient (often called the derivative), </a:t>
                </a:r>
                <a:r>
                  <a:rPr lang="en-GB" dirty="0" err="1"/>
                  <a:t>dy</a:t>
                </a:r>
                <a:r>
                  <a:rPr lang="en-GB" dirty="0"/>
                  <a:t>/dx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  <m:sup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and substitute x with 4 to get the gradient. </a:t>
                </a:r>
              </a:p>
              <a:p>
                <a:r>
                  <a:rPr lang="en-GB" dirty="0"/>
                  <a:t>It is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3</m:t>
                    </m:r>
                    <m:r>
                      <m:rPr>
                        <m:sty m:val="p"/>
                      </m:rPr>
                      <a:rPr lang="en-GB" b="0" i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x</m:t>
                    </m:r>
                    <m:sSup>
                      <m:sSup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e>
                      <m:sup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dirty="0"/>
                  <a:t>    = 48 – steeper than Mount Pleasant Hill at this point.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FC6AA917-43BF-4B41-AB43-64C752FACF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0741" y="3590693"/>
                <a:ext cx="8831766" cy="1754326"/>
              </a:xfrm>
              <a:prstGeom prst="rect">
                <a:avLst/>
              </a:prstGeom>
              <a:blipFill>
                <a:blip r:embed="rId8"/>
                <a:stretch>
                  <a:fillRect l="-552" t="-17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6281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12D14-5C8F-4FDE-B603-AF5BBA3C3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Differentiation from First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7CB44-1A76-4E2B-82B8-58E69A1386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work through the pdf “differentiation from first principles”</a:t>
            </a:r>
          </a:p>
          <a:p>
            <a:pPr marL="0" indent="0">
              <a:buNone/>
            </a:pPr>
            <a:r>
              <a:rPr lang="en-GB" dirty="0"/>
              <a:t>For us, being able to differentiate from first principles is not essential but it is good to understand the concepts.  Luckily, using this method, mathematicians have produced a table of derivatives that allow us to simply look up the derivatives of common functions.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091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64B2F-7A3B-4F2B-BAF2-1A2B77A7A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up tables make life easy.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ED632-2DC2-437C-86A0-AA67A0508A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 through the pdf “table of derivatives” and try the examples and exercises.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can use these to differentiate more complicated functions:-</a:t>
            </a:r>
          </a:p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 if</a:t>
            </a:r>
            <a:r>
              <a:rPr lang="fr-FR" dirty="0"/>
              <a:t>   y = 2x</a:t>
            </a:r>
            <a:r>
              <a:rPr lang="fr-FR" baseline="30000" dirty="0"/>
              <a:t> 3</a:t>
            </a:r>
            <a:r>
              <a:rPr lang="fr-FR" dirty="0"/>
              <a:t> + 5x   </a:t>
            </a:r>
            <a:r>
              <a:rPr lang="fr-FR" dirty="0" err="1"/>
              <a:t>then</a:t>
            </a:r>
            <a:r>
              <a:rPr lang="fr-FR" dirty="0"/>
              <a:t> </a:t>
            </a:r>
            <a:r>
              <a:rPr lang="fr-FR" dirty="0" err="1"/>
              <a:t>dy</a:t>
            </a:r>
            <a:r>
              <a:rPr lang="fr-FR" dirty="0"/>
              <a:t>/dx=3*2x</a:t>
            </a:r>
            <a:r>
              <a:rPr lang="fr-FR" baseline="30000" dirty="0"/>
              <a:t> 2</a:t>
            </a:r>
            <a:r>
              <a:rPr lang="fr-FR" dirty="0"/>
              <a:t> + 5</a:t>
            </a:r>
            <a:r>
              <a:rPr lang="fr-FR" b="1" dirty="0"/>
              <a:t> </a:t>
            </a:r>
            <a:r>
              <a:rPr lang="fr-FR" dirty="0"/>
              <a:t>and,</a:t>
            </a:r>
          </a:p>
          <a:p>
            <a:pPr marL="0" indent="0">
              <a:buNone/>
            </a:pPr>
            <a:r>
              <a:rPr lang="fr-FR" dirty="0"/>
              <a:t>if    y = 1/x</a:t>
            </a:r>
            <a:r>
              <a:rPr lang="fr-FR" baseline="30000" dirty="0"/>
              <a:t> 2</a:t>
            </a:r>
            <a:r>
              <a:rPr lang="fr-FR" dirty="0"/>
              <a:t> + 4x</a:t>
            </a:r>
            <a:r>
              <a:rPr lang="fr-FR" baseline="30000" dirty="0"/>
              <a:t> 3</a:t>
            </a:r>
            <a:r>
              <a:rPr lang="fr-FR" dirty="0"/>
              <a:t>  </a:t>
            </a:r>
            <a:r>
              <a:rPr lang="fr-FR" dirty="0" err="1"/>
              <a:t>then</a:t>
            </a:r>
            <a:r>
              <a:rPr lang="fr-FR" dirty="0"/>
              <a:t> </a:t>
            </a:r>
            <a:r>
              <a:rPr lang="fr-FR" dirty="0" err="1"/>
              <a:t>dy</a:t>
            </a:r>
            <a:r>
              <a:rPr lang="fr-FR" dirty="0"/>
              <a:t>/dx=-2x</a:t>
            </a:r>
            <a:r>
              <a:rPr lang="fr-FR" baseline="30000" dirty="0"/>
              <a:t>-3</a:t>
            </a:r>
            <a:r>
              <a:rPr lang="fr-FR" dirty="0"/>
              <a:t>+12x</a:t>
            </a:r>
            <a:r>
              <a:rPr lang="fr-FR" baseline="30000" dirty="0"/>
              <a:t>2</a:t>
            </a:r>
            <a:r>
              <a:rPr lang="fr-FR" dirty="0"/>
              <a:t>   </a:t>
            </a:r>
            <a:r>
              <a:rPr lang="fr-FR" dirty="0" err="1"/>
              <a:t>recall</a:t>
            </a:r>
            <a:r>
              <a:rPr lang="fr-FR" dirty="0"/>
              <a:t> 1/x</a:t>
            </a:r>
            <a:r>
              <a:rPr lang="fr-FR" baseline="30000" dirty="0"/>
              <a:t> 2</a:t>
            </a:r>
            <a:r>
              <a:rPr lang="fr-FR" dirty="0"/>
              <a:t> = x</a:t>
            </a:r>
            <a:r>
              <a:rPr lang="fr-FR" baseline="30000" dirty="0"/>
              <a:t>-2</a:t>
            </a:r>
          </a:p>
          <a:p>
            <a:pPr marL="0" indent="0">
              <a:buNone/>
            </a:pPr>
            <a:endParaRPr lang="fr-FR" baseline="30000" dirty="0"/>
          </a:p>
        </p:txBody>
      </p:sp>
    </p:spTree>
    <p:extLst>
      <p:ext uri="{BB962C8B-B14F-4D97-AF65-F5344CB8AC3E}">
        <p14:creationId xmlns:p14="http://schemas.microsoft.com/office/powerpoint/2010/main" val="1353790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8C1AF-A575-485E-9A0C-0601F75EE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methods to use in 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E87D3-B953-4540-9821-77E2AF1DC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Now work your way through:</a:t>
            </a:r>
          </a:p>
          <a:p>
            <a:r>
              <a:rPr lang="en-GB" dirty="0"/>
              <a:t> the product rule pdf, </a:t>
            </a:r>
          </a:p>
          <a:p>
            <a:r>
              <a:rPr lang="en-GB" dirty="0"/>
              <a:t>the quotient rule pdf,</a:t>
            </a:r>
          </a:p>
          <a:p>
            <a:r>
              <a:rPr lang="en-GB" dirty="0"/>
              <a:t>and the chain rule pdf.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Finally we can explore maxima and minima.</a:t>
            </a:r>
          </a:p>
          <a:p>
            <a:pPr marL="0" indent="0">
              <a:buNone/>
            </a:pPr>
            <a:r>
              <a:rPr lang="en-GB" dirty="0"/>
              <a:t>This idea is very useful in engineering.  It makes use of the observation that if the gradient is zero we are either at the top of a curve, the bottom or on a ledge so to speak. The pdf called </a:t>
            </a:r>
            <a:r>
              <a:rPr lang="en-GB" dirty="0" err="1"/>
              <a:t>maxmin</a:t>
            </a:r>
            <a:r>
              <a:rPr lang="en-GB" dirty="0"/>
              <a:t> explores these ideas.</a:t>
            </a:r>
          </a:p>
          <a:p>
            <a:pPr marL="0" indent="0">
              <a:buNone/>
            </a:pPr>
            <a:r>
              <a:rPr lang="en-GB"/>
              <a:t>Now </a:t>
            </a:r>
            <a:r>
              <a:rPr lang="en-GB" dirty="0"/>
              <a:t>we’re familiar with the landscape of peaks and valleys, we can move onto integration…</a:t>
            </a:r>
          </a:p>
        </p:txBody>
      </p:sp>
    </p:spTree>
    <p:extLst>
      <p:ext uri="{BB962C8B-B14F-4D97-AF65-F5344CB8AC3E}">
        <p14:creationId xmlns:p14="http://schemas.microsoft.com/office/powerpoint/2010/main" val="1314416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B353-6D9D-4AFD-BF40-CDCE19E33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Demoivre’s</a:t>
            </a:r>
            <a:r>
              <a:rPr lang="en-GB" dirty="0"/>
              <a:t> Theorem: </a:t>
            </a:r>
            <a:r>
              <a:rPr lang="en-GB" dirty="0">
                <a:hlinkClick r:id="rId2"/>
              </a:rPr>
              <a:t>8 </a:t>
            </a:r>
            <a:r>
              <a:rPr lang="en-GB" dirty="0" err="1">
                <a:hlinkClick r:id="rId2"/>
              </a:rPr>
              <a:t>DeMoivreTheoremFile</a:t>
            </a:r>
            <a:r>
              <a:rPr lang="en-GB" dirty="0"/>
              <a:t> -</a:t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E03178B-AC59-4524-9BB4-580C26A4278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Please work your way through this pdf and try this exercise:</a:t>
                </a:r>
              </a:p>
              <a:p>
                <a:r>
                  <a:rPr lang="en-GB" dirty="0"/>
                  <a:t>Use De </a:t>
                </a:r>
                <a:r>
                  <a:rPr lang="en-GB" dirty="0" err="1"/>
                  <a:t>Moivres</a:t>
                </a:r>
                <a:r>
                  <a:rPr lang="en-GB" dirty="0"/>
                  <a:t> Theorem to find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/>
                        </m:ctrlPr>
                      </m:sSupPr>
                      <m:e>
                        <m:r>
                          <a:rPr lang="en-GB" i="1"/>
                          <m:t>(4−3</m:t>
                        </m:r>
                        <m:r>
                          <a:rPr lang="en-GB" i="1"/>
                          <m:t>𝑗</m:t>
                        </m:r>
                        <m:r>
                          <a:rPr lang="en-GB" i="1"/>
                          <m:t>)</m:t>
                        </m:r>
                      </m:e>
                      <m:sup>
                        <m:r>
                          <a:rPr lang="en-GB" i="1"/>
                          <m:t>3</m:t>
                        </m:r>
                      </m:sup>
                    </m:sSup>
                  </m:oMath>
                </a14:m>
                <a:r>
                  <a:rPr lang="en-GB" dirty="0"/>
                  <a:t>.</a:t>
                </a:r>
              </a:p>
              <a:p>
                <a:r>
                  <a:rPr lang="en-GB" dirty="0"/>
                  <a:t>Try it first. Then look at the answer on the next slide.</a:t>
                </a:r>
              </a:p>
              <a:p>
                <a:pPr marL="0" indent="0">
                  <a:buNone/>
                </a:pPr>
                <a:r>
                  <a:rPr lang="en-GB" dirty="0"/>
                  <a:t> 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E03178B-AC59-4524-9BB4-580C26A4278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43" t="-22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3516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797FDF4A-D40E-4DF1-BC84-BA9C2A15F5E5}"/>
                  </a:ext>
                </a:extLst>
              </p:cNvPr>
              <p:cNvSpPr>
                <a:spLocks noGrp="1"/>
              </p:cNvSpPr>
              <p:nvPr>
                <p:ph type="title"/>
              </p:nvPr>
            </p:nvSpPr>
            <p:spPr/>
            <p:txBody>
              <a:bodyPr/>
              <a:lstStyle/>
              <a:p>
                <a:r>
                  <a:rPr lang="en-GB" dirty="0"/>
                  <a:t>Use De </a:t>
                </a:r>
                <a:r>
                  <a:rPr lang="en-GB" dirty="0" err="1"/>
                  <a:t>Moivres</a:t>
                </a:r>
                <a:r>
                  <a:rPr lang="en-GB" dirty="0"/>
                  <a:t> Theorem to find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(4−3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3</m:t>
                        </m:r>
                      </m:sup>
                    </m:sSup>
                  </m:oMath>
                </a14:m>
                <a:r>
                  <a:rPr lang="en-GB" dirty="0"/>
                  <a:t>.</a:t>
                </a:r>
              </a:p>
            </p:txBody>
          </p:sp>
        </mc:Choice>
        <mc:Fallback>
          <p:sp>
            <p:nvSpPr>
              <p:cNvPr id="2" name="Title 1">
                <a:extLst>
                  <a:ext uri="{FF2B5EF4-FFF2-40B4-BE49-F238E27FC236}">
                    <a16:creationId xmlns:a16="http://schemas.microsoft.com/office/drawing/2014/main" id="{797FDF4A-D40E-4DF1-BC84-BA9C2A15F5E5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blipFill>
                <a:blip r:embed="rId2"/>
                <a:stretch>
                  <a:fillRect l="-2377" r="-5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856E72-AEC1-44C7-87A8-1653A24E09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Answer:		</a:t>
            </a:r>
            <a:r>
              <a:rPr lang="en-GB" b="1" dirty="0"/>
              <a:t>(we work in radians here)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 4- 3j= 5exp(-j(2</a:t>
            </a:r>
            <a:r>
              <a:rPr lang="el-GR" b="1" dirty="0"/>
              <a:t>π</a:t>
            </a:r>
            <a:r>
              <a:rPr lang="en-GB" b="1" dirty="0"/>
              <a:t>-0.6435))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D’ theorem 5^3(cos(3*5.63968) +</a:t>
            </a:r>
            <a:r>
              <a:rPr lang="en-GB" b="1" dirty="0" err="1"/>
              <a:t>jsin</a:t>
            </a:r>
            <a:r>
              <a:rPr lang="en-GB" b="1" dirty="0"/>
              <a:t>(3*5.63968))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=125(cos(16.9191) +</a:t>
            </a:r>
            <a:r>
              <a:rPr lang="en-GB" b="1" dirty="0" err="1"/>
              <a:t>jsin</a:t>
            </a:r>
            <a:r>
              <a:rPr lang="en-GB" b="1" dirty="0"/>
              <a:t>(16.919))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=</a:t>
            </a:r>
            <a:r>
              <a:rPr lang="en-GB" b="1" u="sng" dirty="0"/>
              <a:t>125(-0.352 -j0.936)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7080625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536</Words>
  <Application>Microsoft Office PowerPoint</Application>
  <PresentationFormat>Widescreen</PresentationFormat>
  <Paragraphs>44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Cambria Math</vt:lpstr>
      <vt:lpstr>Office Theme</vt:lpstr>
      <vt:lpstr>Online Delivery Calculus</vt:lpstr>
      <vt:lpstr>Differentiation is a method for finding the gradient (slope) of a curve.</vt:lpstr>
      <vt:lpstr>PowerPoint Presentation</vt:lpstr>
      <vt:lpstr>Differentiation from First Principles</vt:lpstr>
      <vt:lpstr>Look up tables make life easy.</vt:lpstr>
      <vt:lpstr>More methods to use in differentiation</vt:lpstr>
      <vt:lpstr>Demoivre’s Theorem: 8 DeMoivreTheoremFile - </vt:lpstr>
      <vt:lpstr>Use De Moivres Theorem to find    〖(4-3j)〗^3.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Online Delivery Complex Numbers</dc:title>
  <dc:creator>Gordon Dickers</dc:creator>
  <cp:lastModifiedBy>Gordon Dickers</cp:lastModifiedBy>
  <cp:revision>11</cp:revision>
  <dcterms:created xsi:type="dcterms:W3CDTF">2020-03-17T13:45:37Z</dcterms:created>
  <dcterms:modified xsi:type="dcterms:W3CDTF">2020-03-17T15:22:11Z</dcterms:modified>
</cp:coreProperties>
</file>