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C6118-B93C-4B49-8488-BDBA5AB109F5}" v="113" dt="2026-02-19T16:37:58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9" autoAdjust="0"/>
  </p:normalViewPr>
  <p:slideViewPr>
    <p:cSldViewPr snapToGrid="0" snapToObjects="1">
      <p:cViewPr varScale="1">
        <p:scale>
          <a:sx n="78" d="100"/>
          <a:sy n="78" d="100"/>
        </p:scale>
        <p:origin x="159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2E9BEB-83B2-43FE-B5F0-F2E92EABCDF8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E34B71-E573-4574-8306-5BDE8263A391}">
      <dgm:prSet/>
      <dgm:spPr/>
      <dgm:t>
        <a:bodyPr/>
        <a:lstStyle/>
        <a:p>
          <a:r>
            <a:rPr lang="en-US" dirty="0"/>
            <a:t>Tina Carpenter</a:t>
          </a:r>
        </a:p>
      </dgm:t>
    </dgm:pt>
    <dgm:pt modelId="{E9376FA6-278B-431D-90F7-F1B3327D376E}" type="parTrans" cxnId="{21979C33-A92B-40B3-80D8-4579F05927B5}">
      <dgm:prSet/>
      <dgm:spPr/>
      <dgm:t>
        <a:bodyPr/>
        <a:lstStyle/>
        <a:p>
          <a:endParaRPr lang="en-US"/>
        </a:p>
      </dgm:t>
    </dgm:pt>
    <dgm:pt modelId="{A75FD156-5CFD-4A1A-94F2-573D291CF9E0}" type="sibTrans" cxnId="{21979C33-A92B-40B3-80D8-4579F05927B5}">
      <dgm:prSet/>
      <dgm:spPr/>
      <dgm:t>
        <a:bodyPr/>
        <a:lstStyle/>
        <a:p>
          <a:endParaRPr lang="en-US"/>
        </a:p>
      </dgm:t>
    </dgm:pt>
    <dgm:pt modelId="{63A08922-881C-469C-AD40-3754B2825D05}">
      <dgm:prSet/>
      <dgm:spPr/>
      <dgm:t>
        <a:bodyPr/>
        <a:lstStyle/>
        <a:p>
          <a:r>
            <a:rPr lang="en-US" dirty="0"/>
            <a:t>2309622</a:t>
          </a:r>
        </a:p>
      </dgm:t>
    </dgm:pt>
    <dgm:pt modelId="{1751E676-8C2F-4B2C-A382-0E03D1F6D317}" type="parTrans" cxnId="{5EE67289-DA86-48C9-BF69-413AD83EEB59}">
      <dgm:prSet/>
      <dgm:spPr/>
      <dgm:t>
        <a:bodyPr/>
        <a:lstStyle/>
        <a:p>
          <a:endParaRPr lang="en-US"/>
        </a:p>
      </dgm:t>
    </dgm:pt>
    <dgm:pt modelId="{1DB3DC43-FA24-47E5-925A-D49815EB666C}" type="sibTrans" cxnId="{5EE67289-DA86-48C9-BF69-413AD83EEB59}">
      <dgm:prSet/>
      <dgm:spPr/>
      <dgm:t>
        <a:bodyPr/>
        <a:lstStyle/>
        <a:p>
          <a:endParaRPr lang="en-US"/>
        </a:p>
      </dgm:t>
    </dgm:pt>
    <dgm:pt modelId="{CD3A8304-A8C2-44FB-8C55-E7DFE15D682D}">
      <dgm:prSet/>
      <dgm:spPr/>
      <dgm:t>
        <a:bodyPr/>
        <a:lstStyle/>
        <a:p>
          <a:r>
            <a:rPr lang="en-US" dirty="0"/>
            <a:t>Empowering the older person</a:t>
          </a:r>
        </a:p>
      </dgm:t>
    </dgm:pt>
    <dgm:pt modelId="{28CE85E2-7B94-43EC-9B5F-F61E38A241C4}" type="parTrans" cxnId="{383D0899-CE7E-4814-AD42-0AFD9055A276}">
      <dgm:prSet/>
      <dgm:spPr/>
      <dgm:t>
        <a:bodyPr/>
        <a:lstStyle/>
        <a:p>
          <a:endParaRPr lang="en-US"/>
        </a:p>
      </dgm:t>
    </dgm:pt>
    <dgm:pt modelId="{7D2DFC63-BDCD-4380-996F-62326C37359B}" type="sibTrans" cxnId="{383D0899-CE7E-4814-AD42-0AFD9055A276}">
      <dgm:prSet/>
      <dgm:spPr/>
      <dgm:t>
        <a:bodyPr/>
        <a:lstStyle/>
        <a:p>
          <a:endParaRPr lang="en-US"/>
        </a:p>
      </dgm:t>
    </dgm:pt>
    <dgm:pt modelId="{9FFF2CC1-664F-464D-9F80-517A736B32DB}">
      <dgm:prSet/>
      <dgm:spPr/>
      <dgm:t>
        <a:bodyPr/>
        <a:lstStyle/>
        <a:p>
          <a:r>
            <a:rPr lang="en-US" dirty="0"/>
            <a:t>Rizwan Ndim</a:t>
          </a:r>
        </a:p>
      </dgm:t>
    </dgm:pt>
    <dgm:pt modelId="{1B70E155-167A-43AD-8957-515E94763033}" type="parTrans" cxnId="{40C35206-2974-49CB-959F-9157071F9DFE}">
      <dgm:prSet/>
      <dgm:spPr/>
      <dgm:t>
        <a:bodyPr/>
        <a:lstStyle/>
        <a:p>
          <a:endParaRPr lang="en-US"/>
        </a:p>
      </dgm:t>
    </dgm:pt>
    <dgm:pt modelId="{975CD798-20A7-4215-9CBB-8E7232C3A032}" type="sibTrans" cxnId="{40C35206-2974-49CB-959F-9157071F9DFE}">
      <dgm:prSet/>
      <dgm:spPr/>
      <dgm:t>
        <a:bodyPr/>
        <a:lstStyle/>
        <a:p>
          <a:endParaRPr lang="en-US"/>
        </a:p>
      </dgm:t>
    </dgm:pt>
    <dgm:pt modelId="{CC556A3B-EC25-4DA0-8D43-15D2AD5336B0}">
      <dgm:prSet/>
      <dgm:spPr/>
      <dgm:t>
        <a:bodyPr/>
        <a:lstStyle/>
        <a:p>
          <a:r>
            <a:rPr lang="en-US"/>
            <a:t>BMHP6027</a:t>
          </a:r>
          <a:endParaRPr lang="en-US" dirty="0"/>
        </a:p>
      </dgm:t>
    </dgm:pt>
    <dgm:pt modelId="{8144C920-F44B-4138-8BC6-68FFEBDA66EF}" type="parTrans" cxnId="{0EA68D3C-DE3F-4C92-83E6-A29229D6043C}">
      <dgm:prSet/>
      <dgm:spPr/>
      <dgm:t>
        <a:bodyPr/>
        <a:lstStyle/>
        <a:p>
          <a:endParaRPr lang="en-GB"/>
        </a:p>
      </dgm:t>
    </dgm:pt>
    <dgm:pt modelId="{A1A53A1C-ACE7-4A11-893F-4A2E51C860E4}" type="sibTrans" cxnId="{0EA68D3C-DE3F-4C92-83E6-A29229D6043C}">
      <dgm:prSet/>
      <dgm:spPr/>
      <dgm:t>
        <a:bodyPr/>
        <a:lstStyle/>
        <a:p>
          <a:endParaRPr lang="en-GB"/>
        </a:p>
      </dgm:t>
    </dgm:pt>
    <dgm:pt modelId="{6D3792C9-DFD4-4D6E-8BD0-EED3F8A55BDE}" type="pres">
      <dgm:prSet presAssocID="{A72E9BEB-83B2-43FE-B5F0-F2E92EABCDF8}" presName="vert0" presStyleCnt="0">
        <dgm:presLayoutVars>
          <dgm:dir/>
          <dgm:animOne val="branch"/>
          <dgm:animLvl val="lvl"/>
        </dgm:presLayoutVars>
      </dgm:prSet>
      <dgm:spPr/>
    </dgm:pt>
    <dgm:pt modelId="{83F6C197-5CB4-4EA7-ADAB-E3688B809A4E}" type="pres">
      <dgm:prSet presAssocID="{6DE34B71-E573-4574-8306-5BDE8263A391}" presName="thickLine" presStyleLbl="alignNode1" presStyleIdx="0" presStyleCnt="5"/>
      <dgm:spPr/>
    </dgm:pt>
    <dgm:pt modelId="{8C1F423D-7938-421C-BE46-FF419648A5C3}" type="pres">
      <dgm:prSet presAssocID="{6DE34B71-E573-4574-8306-5BDE8263A391}" presName="horz1" presStyleCnt="0"/>
      <dgm:spPr/>
    </dgm:pt>
    <dgm:pt modelId="{CF8380C8-471B-40DD-9560-D1B5AC10C7BB}" type="pres">
      <dgm:prSet presAssocID="{6DE34B71-E573-4574-8306-5BDE8263A391}" presName="tx1" presStyleLbl="revTx" presStyleIdx="0" presStyleCnt="5"/>
      <dgm:spPr/>
    </dgm:pt>
    <dgm:pt modelId="{386B4E80-C32E-4E85-8CB6-1F8414278E32}" type="pres">
      <dgm:prSet presAssocID="{6DE34B71-E573-4574-8306-5BDE8263A391}" presName="vert1" presStyleCnt="0"/>
      <dgm:spPr/>
    </dgm:pt>
    <dgm:pt modelId="{179F9ED4-1FA5-4256-B4AF-258BE5515952}" type="pres">
      <dgm:prSet presAssocID="{63A08922-881C-469C-AD40-3754B2825D05}" presName="thickLine" presStyleLbl="alignNode1" presStyleIdx="1" presStyleCnt="5"/>
      <dgm:spPr/>
    </dgm:pt>
    <dgm:pt modelId="{FFAEC855-EF39-4D8D-A27D-2811B1EEFC45}" type="pres">
      <dgm:prSet presAssocID="{63A08922-881C-469C-AD40-3754B2825D05}" presName="horz1" presStyleCnt="0"/>
      <dgm:spPr/>
    </dgm:pt>
    <dgm:pt modelId="{61B98B07-371B-4F3E-948E-B9317D9B8E89}" type="pres">
      <dgm:prSet presAssocID="{63A08922-881C-469C-AD40-3754B2825D05}" presName="tx1" presStyleLbl="revTx" presStyleIdx="1" presStyleCnt="5"/>
      <dgm:spPr/>
    </dgm:pt>
    <dgm:pt modelId="{E9D3D8CB-F6F5-4D67-A254-5DD949FF44AE}" type="pres">
      <dgm:prSet presAssocID="{63A08922-881C-469C-AD40-3754B2825D05}" presName="vert1" presStyleCnt="0"/>
      <dgm:spPr/>
    </dgm:pt>
    <dgm:pt modelId="{A35A898A-28AA-4A12-88E4-E175633D82DD}" type="pres">
      <dgm:prSet presAssocID="{CD3A8304-A8C2-44FB-8C55-E7DFE15D682D}" presName="thickLine" presStyleLbl="alignNode1" presStyleIdx="2" presStyleCnt="5"/>
      <dgm:spPr/>
    </dgm:pt>
    <dgm:pt modelId="{B285CB1F-9E14-4304-ACCE-FF54381DC32A}" type="pres">
      <dgm:prSet presAssocID="{CD3A8304-A8C2-44FB-8C55-E7DFE15D682D}" presName="horz1" presStyleCnt="0"/>
      <dgm:spPr/>
    </dgm:pt>
    <dgm:pt modelId="{4635509E-D854-4563-9E7B-EF4C4C4384BE}" type="pres">
      <dgm:prSet presAssocID="{CD3A8304-A8C2-44FB-8C55-E7DFE15D682D}" presName="tx1" presStyleLbl="revTx" presStyleIdx="2" presStyleCnt="5"/>
      <dgm:spPr/>
    </dgm:pt>
    <dgm:pt modelId="{9DF07DBF-B2CB-418F-9D9B-CD13F141EBF1}" type="pres">
      <dgm:prSet presAssocID="{CD3A8304-A8C2-44FB-8C55-E7DFE15D682D}" presName="vert1" presStyleCnt="0"/>
      <dgm:spPr/>
    </dgm:pt>
    <dgm:pt modelId="{70E96B60-9F49-4663-B499-AAC3F05A092A}" type="pres">
      <dgm:prSet presAssocID="{CC556A3B-EC25-4DA0-8D43-15D2AD5336B0}" presName="thickLine" presStyleLbl="alignNode1" presStyleIdx="3" presStyleCnt="5"/>
      <dgm:spPr/>
    </dgm:pt>
    <dgm:pt modelId="{F1FA81D7-4EC2-4408-864C-0FEAFA77635F}" type="pres">
      <dgm:prSet presAssocID="{CC556A3B-EC25-4DA0-8D43-15D2AD5336B0}" presName="horz1" presStyleCnt="0"/>
      <dgm:spPr/>
    </dgm:pt>
    <dgm:pt modelId="{024523D9-5780-4399-88C1-8280E035F0F8}" type="pres">
      <dgm:prSet presAssocID="{CC556A3B-EC25-4DA0-8D43-15D2AD5336B0}" presName="tx1" presStyleLbl="revTx" presStyleIdx="3" presStyleCnt="5"/>
      <dgm:spPr/>
    </dgm:pt>
    <dgm:pt modelId="{55591ABE-F8A0-4FD1-8097-7792CA45DF5E}" type="pres">
      <dgm:prSet presAssocID="{CC556A3B-EC25-4DA0-8D43-15D2AD5336B0}" presName="vert1" presStyleCnt="0"/>
      <dgm:spPr/>
    </dgm:pt>
    <dgm:pt modelId="{97FD1B1F-316E-4CB3-B2EE-74C0B12ACA8B}" type="pres">
      <dgm:prSet presAssocID="{9FFF2CC1-664F-464D-9F80-517A736B32DB}" presName="thickLine" presStyleLbl="alignNode1" presStyleIdx="4" presStyleCnt="5"/>
      <dgm:spPr/>
    </dgm:pt>
    <dgm:pt modelId="{BB5D48BF-D949-4EB9-966C-7249FEB88336}" type="pres">
      <dgm:prSet presAssocID="{9FFF2CC1-664F-464D-9F80-517A736B32DB}" presName="horz1" presStyleCnt="0"/>
      <dgm:spPr/>
    </dgm:pt>
    <dgm:pt modelId="{038720F3-8DCF-47EB-AED9-150CA3B8F341}" type="pres">
      <dgm:prSet presAssocID="{9FFF2CC1-664F-464D-9F80-517A736B32DB}" presName="tx1" presStyleLbl="revTx" presStyleIdx="4" presStyleCnt="5"/>
      <dgm:spPr/>
    </dgm:pt>
    <dgm:pt modelId="{E751CDF2-6B9F-435E-B17D-2DAEFD1688B1}" type="pres">
      <dgm:prSet presAssocID="{9FFF2CC1-664F-464D-9F80-517A736B32DB}" presName="vert1" presStyleCnt="0"/>
      <dgm:spPr/>
    </dgm:pt>
  </dgm:ptLst>
  <dgm:cxnLst>
    <dgm:cxn modelId="{40C35206-2974-49CB-959F-9157071F9DFE}" srcId="{A72E9BEB-83B2-43FE-B5F0-F2E92EABCDF8}" destId="{9FFF2CC1-664F-464D-9F80-517A736B32DB}" srcOrd="4" destOrd="0" parTransId="{1B70E155-167A-43AD-8957-515E94763033}" sibTransId="{975CD798-20A7-4215-9CBB-8E7232C3A032}"/>
    <dgm:cxn modelId="{21979C33-A92B-40B3-80D8-4579F05927B5}" srcId="{A72E9BEB-83B2-43FE-B5F0-F2E92EABCDF8}" destId="{6DE34B71-E573-4574-8306-5BDE8263A391}" srcOrd="0" destOrd="0" parTransId="{E9376FA6-278B-431D-90F7-F1B3327D376E}" sibTransId="{A75FD156-5CFD-4A1A-94F2-573D291CF9E0}"/>
    <dgm:cxn modelId="{0EA68D3C-DE3F-4C92-83E6-A29229D6043C}" srcId="{A72E9BEB-83B2-43FE-B5F0-F2E92EABCDF8}" destId="{CC556A3B-EC25-4DA0-8D43-15D2AD5336B0}" srcOrd="3" destOrd="0" parTransId="{8144C920-F44B-4138-8BC6-68FFEBDA66EF}" sibTransId="{A1A53A1C-ACE7-4A11-893F-4A2E51C860E4}"/>
    <dgm:cxn modelId="{0C4BF360-C9B7-47E8-AC4C-E340A8B581B2}" type="presOf" srcId="{9FFF2CC1-664F-464D-9F80-517A736B32DB}" destId="{038720F3-8DCF-47EB-AED9-150CA3B8F341}" srcOrd="0" destOrd="0" presId="urn:microsoft.com/office/officeart/2008/layout/LinedList"/>
    <dgm:cxn modelId="{2A23DD82-B370-4F47-8B15-E6E583C4F1B9}" type="presOf" srcId="{6DE34B71-E573-4574-8306-5BDE8263A391}" destId="{CF8380C8-471B-40DD-9560-D1B5AC10C7BB}" srcOrd="0" destOrd="0" presId="urn:microsoft.com/office/officeart/2008/layout/LinedList"/>
    <dgm:cxn modelId="{5EE67289-DA86-48C9-BF69-413AD83EEB59}" srcId="{A72E9BEB-83B2-43FE-B5F0-F2E92EABCDF8}" destId="{63A08922-881C-469C-AD40-3754B2825D05}" srcOrd="1" destOrd="0" parTransId="{1751E676-8C2F-4B2C-A382-0E03D1F6D317}" sibTransId="{1DB3DC43-FA24-47E5-925A-D49815EB666C}"/>
    <dgm:cxn modelId="{383D0899-CE7E-4814-AD42-0AFD9055A276}" srcId="{A72E9BEB-83B2-43FE-B5F0-F2E92EABCDF8}" destId="{CD3A8304-A8C2-44FB-8C55-E7DFE15D682D}" srcOrd="2" destOrd="0" parTransId="{28CE85E2-7B94-43EC-9B5F-F61E38A241C4}" sibTransId="{7D2DFC63-BDCD-4380-996F-62326C37359B}"/>
    <dgm:cxn modelId="{CFDDDCC0-3F12-407D-860E-869F4EB0EED6}" type="presOf" srcId="{63A08922-881C-469C-AD40-3754B2825D05}" destId="{61B98B07-371B-4F3E-948E-B9317D9B8E89}" srcOrd="0" destOrd="0" presId="urn:microsoft.com/office/officeart/2008/layout/LinedList"/>
    <dgm:cxn modelId="{AE54DFCD-CC18-4659-AB7C-C769076635A5}" type="presOf" srcId="{CD3A8304-A8C2-44FB-8C55-E7DFE15D682D}" destId="{4635509E-D854-4563-9E7B-EF4C4C4384BE}" srcOrd="0" destOrd="0" presId="urn:microsoft.com/office/officeart/2008/layout/LinedList"/>
    <dgm:cxn modelId="{5F5773CE-8D92-45BF-A627-9037D485F896}" type="presOf" srcId="{CC556A3B-EC25-4DA0-8D43-15D2AD5336B0}" destId="{024523D9-5780-4399-88C1-8280E035F0F8}" srcOrd="0" destOrd="0" presId="urn:microsoft.com/office/officeart/2008/layout/LinedList"/>
    <dgm:cxn modelId="{901CA5FA-2191-4CD1-BDEA-492B2A098541}" type="presOf" srcId="{A72E9BEB-83B2-43FE-B5F0-F2E92EABCDF8}" destId="{6D3792C9-DFD4-4D6E-8BD0-EED3F8A55BDE}" srcOrd="0" destOrd="0" presId="urn:microsoft.com/office/officeart/2008/layout/LinedList"/>
    <dgm:cxn modelId="{9CA4BCDC-ADA2-4747-9370-28B95EDF600E}" type="presParOf" srcId="{6D3792C9-DFD4-4D6E-8BD0-EED3F8A55BDE}" destId="{83F6C197-5CB4-4EA7-ADAB-E3688B809A4E}" srcOrd="0" destOrd="0" presId="urn:microsoft.com/office/officeart/2008/layout/LinedList"/>
    <dgm:cxn modelId="{BDBE75E9-465C-4976-A453-A937E477858E}" type="presParOf" srcId="{6D3792C9-DFD4-4D6E-8BD0-EED3F8A55BDE}" destId="{8C1F423D-7938-421C-BE46-FF419648A5C3}" srcOrd="1" destOrd="0" presId="urn:microsoft.com/office/officeart/2008/layout/LinedList"/>
    <dgm:cxn modelId="{07E995C7-C71F-41A6-974D-C7312184B3DF}" type="presParOf" srcId="{8C1F423D-7938-421C-BE46-FF419648A5C3}" destId="{CF8380C8-471B-40DD-9560-D1B5AC10C7BB}" srcOrd="0" destOrd="0" presId="urn:microsoft.com/office/officeart/2008/layout/LinedList"/>
    <dgm:cxn modelId="{1A10DB35-0443-4148-9405-59198E9FE53C}" type="presParOf" srcId="{8C1F423D-7938-421C-BE46-FF419648A5C3}" destId="{386B4E80-C32E-4E85-8CB6-1F8414278E32}" srcOrd="1" destOrd="0" presId="urn:microsoft.com/office/officeart/2008/layout/LinedList"/>
    <dgm:cxn modelId="{78AC33BE-2444-4055-ACEF-1663DFA66CA9}" type="presParOf" srcId="{6D3792C9-DFD4-4D6E-8BD0-EED3F8A55BDE}" destId="{179F9ED4-1FA5-4256-B4AF-258BE5515952}" srcOrd="2" destOrd="0" presId="urn:microsoft.com/office/officeart/2008/layout/LinedList"/>
    <dgm:cxn modelId="{08A17F9D-9FA1-4D4B-9C0A-0395B26A130D}" type="presParOf" srcId="{6D3792C9-DFD4-4D6E-8BD0-EED3F8A55BDE}" destId="{FFAEC855-EF39-4D8D-A27D-2811B1EEFC45}" srcOrd="3" destOrd="0" presId="urn:microsoft.com/office/officeart/2008/layout/LinedList"/>
    <dgm:cxn modelId="{8DFB7903-0626-49A3-88D2-F104BEF5E23C}" type="presParOf" srcId="{FFAEC855-EF39-4D8D-A27D-2811B1EEFC45}" destId="{61B98B07-371B-4F3E-948E-B9317D9B8E89}" srcOrd="0" destOrd="0" presId="urn:microsoft.com/office/officeart/2008/layout/LinedList"/>
    <dgm:cxn modelId="{BAAE718B-B8F9-4316-9948-8DD2B35AC6FF}" type="presParOf" srcId="{FFAEC855-EF39-4D8D-A27D-2811B1EEFC45}" destId="{E9D3D8CB-F6F5-4D67-A254-5DD949FF44AE}" srcOrd="1" destOrd="0" presId="urn:microsoft.com/office/officeart/2008/layout/LinedList"/>
    <dgm:cxn modelId="{FF7802B8-F4F3-4F16-9483-575AA2F11AD0}" type="presParOf" srcId="{6D3792C9-DFD4-4D6E-8BD0-EED3F8A55BDE}" destId="{A35A898A-28AA-4A12-88E4-E175633D82DD}" srcOrd="4" destOrd="0" presId="urn:microsoft.com/office/officeart/2008/layout/LinedList"/>
    <dgm:cxn modelId="{A810C488-8189-44A7-8496-0182F7C9CB37}" type="presParOf" srcId="{6D3792C9-DFD4-4D6E-8BD0-EED3F8A55BDE}" destId="{B285CB1F-9E14-4304-ACCE-FF54381DC32A}" srcOrd="5" destOrd="0" presId="urn:microsoft.com/office/officeart/2008/layout/LinedList"/>
    <dgm:cxn modelId="{46189216-2BA8-49A3-8594-3319B7D00EC6}" type="presParOf" srcId="{B285CB1F-9E14-4304-ACCE-FF54381DC32A}" destId="{4635509E-D854-4563-9E7B-EF4C4C4384BE}" srcOrd="0" destOrd="0" presId="urn:microsoft.com/office/officeart/2008/layout/LinedList"/>
    <dgm:cxn modelId="{C7802E92-6223-48F1-ADEF-93F3138C5A8E}" type="presParOf" srcId="{B285CB1F-9E14-4304-ACCE-FF54381DC32A}" destId="{9DF07DBF-B2CB-418F-9D9B-CD13F141EBF1}" srcOrd="1" destOrd="0" presId="urn:microsoft.com/office/officeart/2008/layout/LinedList"/>
    <dgm:cxn modelId="{4B8E2642-B3C6-40DA-8067-0D61D4954025}" type="presParOf" srcId="{6D3792C9-DFD4-4D6E-8BD0-EED3F8A55BDE}" destId="{70E96B60-9F49-4663-B499-AAC3F05A092A}" srcOrd="6" destOrd="0" presId="urn:microsoft.com/office/officeart/2008/layout/LinedList"/>
    <dgm:cxn modelId="{8C05DB97-F5DD-4260-9E80-1CF20C322B5C}" type="presParOf" srcId="{6D3792C9-DFD4-4D6E-8BD0-EED3F8A55BDE}" destId="{F1FA81D7-4EC2-4408-864C-0FEAFA77635F}" srcOrd="7" destOrd="0" presId="urn:microsoft.com/office/officeart/2008/layout/LinedList"/>
    <dgm:cxn modelId="{6808A8F4-446D-413D-9599-6D779900B744}" type="presParOf" srcId="{F1FA81D7-4EC2-4408-864C-0FEAFA77635F}" destId="{024523D9-5780-4399-88C1-8280E035F0F8}" srcOrd="0" destOrd="0" presId="urn:microsoft.com/office/officeart/2008/layout/LinedList"/>
    <dgm:cxn modelId="{3027FAF7-3AE0-4DDA-93D9-3BC9F1FEEA87}" type="presParOf" srcId="{F1FA81D7-4EC2-4408-864C-0FEAFA77635F}" destId="{55591ABE-F8A0-4FD1-8097-7792CA45DF5E}" srcOrd="1" destOrd="0" presId="urn:microsoft.com/office/officeart/2008/layout/LinedList"/>
    <dgm:cxn modelId="{9034B14F-ACF7-46CF-A759-DC63F8DC4F2E}" type="presParOf" srcId="{6D3792C9-DFD4-4D6E-8BD0-EED3F8A55BDE}" destId="{97FD1B1F-316E-4CB3-B2EE-74C0B12ACA8B}" srcOrd="8" destOrd="0" presId="urn:microsoft.com/office/officeart/2008/layout/LinedList"/>
    <dgm:cxn modelId="{54BE5758-04DE-46FE-9E1B-EA0CB902CE12}" type="presParOf" srcId="{6D3792C9-DFD4-4D6E-8BD0-EED3F8A55BDE}" destId="{BB5D48BF-D949-4EB9-966C-7249FEB88336}" srcOrd="9" destOrd="0" presId="urn:microsoft.com/office/officeart/2008/layout/LinedList"/>
    <dgm:cxn modelId="{71FA9333-BF66-4D7B-AA45-27FCFF9970F4}" type="presParOf" srcId="{BB5D48BF-D949-4EB9-966C-7249FEB88336}" destId="{038720F3-8DCF-47EB-AED9-150CA3B8F341}" srcOrd="0" destOrd="0" presId="urn:microsoft.com/office/officeart/2008/layout/LinedList"/>
    <dgm:cxn modelId="{39068C65-D1D4-4FCB-99C0-255C39C1B099}" type="presParOf" srcId="{BB5D48BF-D949-4EB9-966C-7249FEB88336}" destId="{E751CDF2-6B9F-435E-B17D-2DAEFD1688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E86D11-8ADB-4734-A0D1-2280B9C3C1A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2048716-8E24-4D13-839F-4590F9AAF72E}">
      <dgm:prSet/>
      <dgm:spPr/>
      <dgm:t>
        <a:bodyPr/>
        <a:lstStyle/>
        <a:p>
          <a:r>
            <a:rPr lang="en-US"/>
            <a:t>Purpose of presentation</a:t>
          </a:r>
        </a:p>
      </dgm:t>
    </dgm:pt>
    <dgm:pt modelId="{1188E039-0748-4526-B39E-16ADFA3A5F31}" type="parTrans" cxnId="{9F80A848-A0B1-4628-99AD-53073B56598E}">
      <dgm:prSet/>
      <dgm:spPr/>
      <dgm:t>
        <a:bodyPr/>
        <a:lstStyle/>
        <a:p>
          <a:endParaRPr lang="en-US"/>
        </a:p>
      </dgm:t>
    </dgm:pt>
    <dgm:pt modelId="{32E03E26-3609-4F89-B2C4-5C1340E756D6}" type="sibTrans" cxnId="{9F80A848-A0B1-4628-99AD-53073B56598E}">
      <dgm:prSet/>
      <dgm:spPr/>
      <dgm:t>
        <a:bodyPr/>
        <a:lstStyle/>
        <a:p>
          <a:endParaRPr lang="en-US"/>
        </a:p>
      </dgm:t>
    </dgm:pt>
    <dgm:pt modelId="{204E6605-9C31-40AB-AE17-AC75832762DB}">
      <dgm:prSet/>
      <dgm:spPr/>
      <dgm:t>
        <a:bodyPr/>
        <a:lstStyle/>
        <a:p>
          <a:r>
            <a:rPr lang="en-US"/>
            <a:t>Definition of ageing</a:t>
          </a:r>
        </a:p>
      </dgm:t>
    </dgm:pt>
    <dgm:pt modelId="{4B2ED56F-CDFC-4DF1-95E7-5FB21D2E9283}" type="parTrans" cxnId="{F6FE5CCC-87FE-4D03-B708-DC59A1B42796}">
      <dgm:prSet/>
      <dgm:spPr/>
      <dgm:t>
        <a:bodyPr/>
        <a:lstStyle/>
        <a:p>
          <a:endParaRPr lang="en-US"/>
        </a:p>
      </dgm:t>
    </dgm:pt>
    <dgm:pt modelId="{F1DA6828-1513-49CC-85F7-43C825595FF4}" type="sibTrans" cxnId="{F6FE5CCC-87FE-4D03-B708-DC59A1B42796}">
      <dgm:prSet/>
      <dgm:spPr/>
      <dgm:t>
        <a:bodyPr/>
        <a:lstStyle/>
        <a:p>
          <a:endParaRPr lang="en-US"/>
        </a:p>
      </dgm:t>
    </dgm:pt>
    <dgm:pt modelId="{15FB862E-AD91-4CCD-925F-878A4AF57F41}">
      <dgm:prSet/>
      <dgm:spPr/>
      <dgm:t>
        <a:bodyPr/>
        <a:lstStyle/>
        <a:p>
          <a:r>
            <a:rPr lang="en-US"/>
            <a:t>Focus on UK older adults</a:t>
          </a:r>
        </a:p>
      </dgm:t>
    </dgm:pt>
    <dgm:pt modelId="{D5242ECA-3F1B-4A62-8DD9-4420889FCDE6}" type="parTrans" cxnId="{A960F0EF-5253-4B0D-85AD-0AFBB8956CE8}">
      <dgm:prSet/>
      <dgm:spPr/>
      <dgm:t>
        <a:bodyPr/>
        <a:lstStyle/>
        <a:p>
          <a:endParaRPr lang="en-US"/>
        </a:p>
      </dgm:t>
    </dgm:pt>
    <dgm:pt modelId="{6B377BA2-974A-4D8D-A413-3D88E969671B}" type="sibTrans" cxnId="{A960F0EF-5253-4B0D-85AD-0AFBB8956CE8}">
      <dgm:prSet/>
      <dgm:spPr/>
      <dgm:t>
        <a:bodyPr/>
        <a:lstStyle/>
        <a:p>
          <a:endParaRPr lang="en-US"/>
        </a:p>
      </dgm:t>
    </dgm:pt>
    <dgm:pt modelId="{313119C0-BA99-440C-9413-E0B3BD01CCD3}" type="pres">
      <dgm:prSet presAssocID="{E3E86D11-8ADB-4734-A0D1-2280B9C3C1A5}" presName="diagram" presStyleCnt="0">
        <dgm:presLayoutVars>
          <dgm:dir/>
          <dgm:resizeHandles val="exact"/>
        </dgm:presLayoutVars>
      </dgm:prSet>
      <dgm:spPr/>
    </dgm:pt>
    <dgm:pt modelId="{1CEF01B3-E4EF-4927-9F54-7AA48F0C6B09}" type="pres">
      <dgm:prSet presAssocID="{12048716-8E24-4D13-839F-4590F9AAF72E}" presName="node" presStyleLbl="node1" presStyleIdx="0" presStyleCnt="3">
        <dgm:presLayoutVars>
          <dgm:bulletEnabled val="1"/>
        </dgm:presLayoutVars>
      </dgm:prSet>
      <dgm:spPr/>
    </dgm:pt>
    <dgm:pt modelId="{ACFE85DE-4BBF-4073-A410-071785C4BA4D}" type="pres">
      <dgm:prSet presAssocID="{32E03E26-3609-4F89-B2C4-5C1340E756D6}" presName="sibTrans" presStyleCnt="0"/>
      <dgm:spPr/>
    </dgm:pt>
    <dgm:pt modelId="{2402230D-E86C-4C20-A0E6-1DC23FBEF8F5}" type="pres">
      <dgm:prSet presAssocID="{204E6605-9C31-40AB-AE17-AC75832762DB}" presName="node" presStyleLbl="node1" presStyleIdx="1" presStyleCnt="3">
        <dgm:presLayoutVars>
          <dgm:bulletEnabled val="1"/>
        </dgm:presLayoutVars>
      </dgm:prSet>
      <dgm:spPr/>
    </dgm:pt>
    <dgm:pt modelId="{0A5E34C6-47A6-468C-B783-4BE7E3DA43B2}" type="pres">
      <dgm:prSet presAssocID="{F1DA6828-1513-49CC-85F7-43C825595FF4}" presName="sibTrans" presStyleCnt="0"/>
      <dgm:spPr/>
    </dgm:pt>
    <dgm:pt modelId="{2034B136-DC64-4C78-9B2E-51FC51D91126}" type="pres">
      <dgm:prSet presAssocID="{15FB862E-AD91-4CCD-925F-878A4AF57F41}" presName="node" presStyleLbl="node1" presStyleIdx="2" presStyleCnt="3">
        <dgm:presLayoutVars>
          <dgm:bulletEnabled val="1"/>
        </dgm:presLayoutVars>
      </dgm:prSet>
      <dgm:spPr/>
    </dgm:pt>
  </dgm:ptLst>
  <dgm:cxnLst>
    <dgm:cxn modelId="{2418EF09-86CC-4A59-9496-F4F725388BD4}" type="presOf" srcId="{204E6605-9C31-40AB-AE17-AC75832762DB}" destId="{2402230D-E86C-4C20-A0E6-1DC23FBEF8F5}" srcOrd="0" destOrd="0" presId="urn:microsoft.com/office/officeart/2005/8/layout/default"/>
    <dgm:cxn modelId="{9F80A848-A0B1-4628-99AD-53073B56598E}" srcId="{E3E86D11-8ADB-4734-A0D1-2280B9C3C1A5}" destId="{12048716-8E24-4D13-839F-4590F9AAF72E}" srcOrd="0" destOrd="0" parTransId="{1188E039-0748-4526-B39E-16ADFA3A5F31}" sibTransId="{32E03E26-3609-4F89-B2C4-5C1340E756D6}"/>
    <dgm:cxn modelId="{7616146A-068B-49AA-AC58-1F9555B155B8}" type="presOf" srcId="{15FB862E-AD91-4CCD-925F-878A4AF57F41}" destId="{2034B136-DC64-4C78-9B2E-51FC51D91126}" srcOrd="0" destOrd="0" presId="urn:microsoft.com/office/officeart/2005/8/layout/default"/>
    <dgm:cxn modelId="{4A646D7C-5A96-4E5D-908E-AD729FCE1DF8}" type="presOf" srcId="{12048716-8E24-4D13-839F-4590F9AAF72E}" destId="{1CEF01B3-E4EF-4927-9F54-7AA48F0C6B09}" srcOrd="0" destOrd="0" presId="urn:microsoft.com/office/officeart/2005/8/layout/default"/>
    <dgm:cxn modelId="{5F62858D-8C64-403E-98BA-AA9AC635F512}" type="presOf" srcId="{E3E86D11-8ADB-4734-A0D1-2280B9C3C1A5}" destId="{313119C0-BA99-440C-9413-E0B3BD01CCD3}" srcOrd="0" destOrd="0" presId="urn:microsoft.com/office/officeart/2005/8/layout/default"/>
    <dgm:cxn modelId="{F6FE5CCC-87FE-4D03-B708-DC59A1B42796}" srcId="{E3E86D11-8ADB-4734-A0D1-2280B9C3C1A5}" destId="{204E6605-9C31-40AB-AE17-AC75832762DB}" srcOrd="1" destOrd="0" parTransId="{4B2ED56F-CDFC-4DF1-95E7-5FB21D2E9283}" sibTransId="{F1DA6828-1513-49CC-85F7-43C825595FF4}"/>
    <dgm:cxn modelId="{A960F0EF-5253-4B0D-85AD-0AFBB8956CE8}" srcId="{E3E86D11-8ADB-4734-A0D1-2280B9C3C1A5}" destId="{15FB862E-AD91-4CCD-925F-878A4AF57F41}" srcOrd="2" destOrd="0" parTransId="{D5242ECA-3F1B-4A62-8DD9-4420889FCDE6}" sibTransId="{6B377BA2-974A-4D8D-A413-3D88E969671B}"/>
    <dgm:cxn modelId="{CB4C72BD-6354-43B7-A45A-A7CEC38AB741}" type="presParOf" srcId="{313119C0-BA99-440C-9413-E0B3BD01CCD3}" destId="{1CEF01B3-E4EF-4927-9F54-7AA48F0C6B09}" srcOrd="0" destOrd="0" presId="urn:microsoft.com/office/officeart/2005/8/layout/default"/>
    <dgm:cxn modelId="{E7522652-8F7D-4955-87B3-E473FACEEB8B}" type="presParOf" srcId="{313119C0-BA99-440C-9413-E0B3BD01CCD3}" destId="{ACFE85DE-4BBF-4073-A410-071785C4BA4D}" srcOrd="1" destOrd="0" presId="urn:microsoft.com/office/officeart/2005/8/layout/default"/>
    <dgm:cxn modelId="{A64ED811-7DDE-4CE6-98E6-3891916EDD0A}" type="presParOf" srcId="{313119C0-BA99-440C-9413-E0B3BD01CCD3}" destId="{2402230D-E86C-4C20-A0E6-1DC23FBEF8F5}" srcOrd="2" destOrd="0" presId="urn:microsoft.com/office/officeart/2005/8/layout/default"/>
    <dgm:cxn modelId="{FBEBA8F6-14A1-4463-A5F2-95DA61DAF83B}" type="presParOf" srcId="{313119C0-BA99-440C-9413-E0B3BD01CCD3}" destId="{0A5E34C6-47A6-468C-B783-4BE7E3DA43B2}" srcOrd="3" destOrd="0" presId="urn:microsoft.com/office/officeart/2005/8/layout/default"/>
    <dgm:cxn modelId="{95D807F2-0930-455A-8DFB-C75B003C83E3}" type="presParOf" srcId="{313119C0-BA99-440C-9413-E0B3BD01CCD3}" destId="{2034B136-DC64-4C78-9B2E-51FC51D9112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13AAF9-2319-4618-BC92-E26C52D2E0A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822B9DB-C74D-4AB3-8EBC-652E3C7322D0}">
      <dgm:prSet/>
      <dgm:spPr/>
      <dgm:t>
        <a:bodyPr/>
        <a:lstStyle/>
        <a:p>
          <a:r>
            <a:rPr lang="en-US" b="1" dirty="0"/>
            <a:t>Reference List </a:t>
          </a:r>
          <a:endParaRPr lang="en-US" dirty="0"/>
        </a:p>
      </dgm:t>
    </dgm:pt>
    <dgm:pt modelId="{97C582A3-3629-4859-857E-B378CAD0EAE7}" type="parTrans" cxnId="{75E37734-FF8C-41EF-A0AD-C8F82522D425}">
      <dgm:prSet/>
      <dgm:spPr/>
      <dgm:t>
        <a:bodyPr/>
        <a:lstStyle/>
        <a:p>
          <a:endParaRPr lang="en-US"/>
        </a:p>
      </dgm:t>
    </dgm:pt>
    <dgm:pt modelId="{9F10DB60-0275-4609-897C-14622E02A275}" type="sibTrans" cxnId="{75E37734-FF8C-41EF-A0AD-C8F82522D425}">
      <dgm:prSet/>
      <dgm:spPr/>
      <dgm:t>
        <a:bodyPr/>
        <a:lstStyle/>
        <a:p>
          <a:endParaRPr lang="en-US"/>
        </a:p>
      </dgm:t>
    </dgm:pt>
    <dgm:pt modelId="{66A60E47-3427-4684-8DD8-1DC7CE7CC3B6}">
      <dgm:prSet/>
      <dgm:spPr/>
      <dgm:t>
        <a:bodyPr/>
        <a:lstStyle/>
        <a:p>
          <a:r>
            <a:rPr lang="en-US"/>
            <a:t>Age UK (2023) </a:t>
          </a:r>
          <a:r>
            <a:rPr lang="en-US" i="1"/>
            <a:t>The state of health and care of older people in England</a:t>
          </a:r>
          <a:r>
            <a:rPr lang="en-US"/>
            <a:t>. London: Age UK.</a:t>
          </a:r>
        </a:p>
      </dgm:t>
    </dgm:pt>
    <dgm:pt modelId="{D96EC143-1F00-4BDC-88C5-1CDF2345AE25}" type="parTrans" cxnId="{237E295E-505A-49EB-A494-375D75BB30DD}">
      <dgm:prSet/>
      <dgm:spPr/>
      <dgm:t>
        <a:bodyPr/>
        <a:lstStyle/>
        <a:p>
          <a:endParaRPr lang="en-US"/>
        </a:p>
      </dgm:t>
    </dgm:pt>
    <dgm:pt modelId="{1544743F-1EC9-45D0-9E62-859F55B2D583}" type="sibTrans" cxnId="{237E295E-505A-49EB-A494-375D75BB30DD}">
      <dgm:prSet/>
      <dgm:spPr/>
      <dgm:t>
        <a:bodyPr/>
        <a:lstStyle/>
        <a:p>
          <a:endParaRPr lang="en-US"/>
        </a:p>
      </dgm:t>
    </dgm:pt>
    <dgm:pt modelId="{57E41407-4CD7-4953-8DE5-38A1188CDF2E}">
      <dgm:prSet/>
      <dgm:spPr/>
      <dgm:t>
        <a:bodyPr/>
        <a:lstStyle/>
        <a:p>
          <a:r>
            <a:rPr lang="en-US"/>
            <a:t>Atchley, R.C. (1989) ‘A continuity theory of normal ageing’, </a:t>
          </a:r>
          <a:r>
            <a:rPr lang="en-US" i="1"/>
            <a:t>The Gerontologist</a:t>
          </a:r>
          <a:r>
            <a:rPr lang="en-US"/>
            <a:t>, 29(2), pp. 183–190.</a:t>
          </a:r>
        </a:p>
      </dgm:t>
    </dgm:pt>
    <dgm:pt modelId="{C54A2D31-0178-4453-AC67-CB710618CC8D}" type="parTrans" cxnId="{6D44A62A-2CCF-4CF0-81FF-F4018C80C43E}">
      <dgm:prSet/>
      <dgm:spPr/>
      <dgm:t>
        <a:bodyPr/>
        <a:lstStyle/>
        <a:p>
          <a:endParaRPr lang="en-US"/>
        </a:p>
      </dgm:t>
    </dgm:pt>
    <dgm:pt modelId="{9529E333-D4B8-4B07-940E-AB8F9281018A}" type="sibTrans" cxnId="{6D44A62A-2CCF-4CF0-81FF-F4018C80C43E}">
      <dgm:prSet/>
      <dgm:spPr/>
      <dgm:t>
        <a:bodyPr/>
        <a:lstStyle/>
        <a:p>
          <a:endParaRPr lang="en-US"/>
        </a:p>
      </dgm:t>
    </dgm:pt>
    <dgm:pt modelId="{4B863D33-1269-4DE0-9273-A25C21AF17FF}">
      <dgm:prSet/>
      <dgm:spPr/>
      <dgm:t>
        <a:bodyPr/>
        <a:lstStyle/>
        <a:p>
          <a:r>
            <a:rPr lang="en-US"/>
            <a:t>Brown, J. and Wiles, J. (2019) ‘Health, wellbeing and ageing’, </a:t>
          </a:r>
          <a:r>
            <a:rPr lang="en-US" i="1"/>
            <a:t>Journal of Aging Studies</a:t>
          </a:r>
          <a:r>
            <a:rPr lang="en-US"/>
            <a:t>, 48, pp. 1–9.</a:t>
          </a:r>
        </a:p>
      </dgm:t>
    </dgm:pt>
    <dgm:pt modelId="{BDF325C0-6780-4FAA-94E3-2068CC41D5C7}" type="parTrans" cxnId="{5CC3350E-0804-4831-A31B-86932C846ED6}">
      <dgm:prSet/>
      <dgm:spPr/>
      <dgm:t>
        <a:bodyPr/>
        <a:lstStyle/>
        <a:p>
          <a:endParaRPr lang="en-US"/>
        </a:p>
      </dgm:t>
    </dgm:pt>
    <dgm:pt modelId="{D3186D36-DDE4-43A4-99E7-65C0E5881B09}" type="sibTrans" cxnId="{5CC3350E-0804-4831-A31B-86932C846ED6}">
      <dgm:prSet/>
      <dgm:spPr/>
      <dgm:t>
        <a:bodyPr/>
        <a:lstStyle/>
        <a:p>
          <a:endParaRPr lang="en-US"/>
        </a:p>
      </dgm:t>
    </dgm:pt>
    <dgm:pt modelId="{DF11F016-659D-4137-ACDB-EA2999CB6AF6}">
      <dgm:prSet/>
      <dgm:spPr/>
      <dgm:t>
        <a:bodyPr/>
        <a:lstStyle/>
        <a:p>
          <a:r>
            <a:rPr lang="en-US"/>
            <a:t>Care Quality Commission (CQC) (2023) </a:t>
          </a:r>
          <a:r>
            <a:rPr lang="en-US" i="1"/>
            <a:t>The state of health care and adult social care in England 2022/23</a:t>
          </a:r>
          <a:r>
            <a:rPr lang="en-US"/>
            <a:t>. London: CQC.</a:t>
          </a:r>
        </a:p>
      </dgm:t>
    </dgm:pt>
    <dgm:pt modelId="{9E3094F4-C747-42CC-9D54-81CF65D7CA8E}" type="parTrans" cxnId="{9C72F708-6FCE-4A82-AC90-D17E017D2752}">
      <dgm:prSet/>
      <dgm:spPr/>
      <dgm:t>
        <a:bodyPr/>
        <a:lstStyle/>
        <a:p>
          <a:endParaRPr lang="en-US"/>
        </a:p>
      </dgm:t>
    </dgm:pt>
    <dgm:pt modelId="{4800F706-2746-47CA-949F-6C8C685D317E}" type="sibTrans" cxnId="{9C72F708-6FCE-4A82-AC90-D17E017D2752}">
      <dgm:prSet/>
      <dgm:spPr/>
      <dgm:t>
        <a:bodyPr/>
        <a:lstStyle/>
        <a:p>
          <a:endParaRPr lang="en-US"/>
        </a:p>
      </dgm:t>
    </dgm:pt>
    <dgm:pt modelId="{4B531A45-C7C6-4279-B972-8C9E464834CE}">
      <dgm:prSet/>
      <dgm:spPr/>
      <dgm:t>
        <a:bodyPr/>
        <a:lstStyle/>
        <a:p>
          <a:r>
            <a:rPr lang="en-US"/>
            <a:t>Centre for Ageing Better (2023) </a:t>
          </a:r>
          <a:r>
            <a:rPr lang="en-US" i="1"/>
            <a:t>Digital inclusion in later life</a:t>
          </a:r>
          <a:r>
            <a:rPr lang="en-US"/>
            <a:t>. London: Centre for Ageing Better.</a:t>
          </a:r>
        </a:p>
      </dgm:t>
    </dgm:pt>
    <dgm:pt modelId="{E9227021-B3FD-4305-94FE-E84F694ADE4E}" type="parTrans" cxnId="{E55CC2B8-7346-405C-903C-A7CB4A996C98}">
      <dgm:prSet/>
      <dgm:spPr/>
      <dgm:t>
        <a:bodyPr/>
        <a:lstStyle/>
        <a:p>
          <a:endParaRPr lang="en-US"/>
        </a:p>
      </dgm:t>
    </dgm:pt>
    <dgm:pt modelId="{EE7166B3-C52C-4FE1-949C-4C39D156F4F0}" type="sibTrans" cxnId="{E55CC2B8-7346-405C-903C-A7CB4A996C98}">
      <dgm:prSet/>
      <dgm:spPr/>
      <dgm:t>
        <a:bodyPr/>
        <a:lstStyle/>
        <a:p>
          <a:endParaRPr lang="en-US"/>
        </a:p>
      </dgm:t>
    </dgm:pt>
    <dgm:pt modelId="{5FBCE942-EA9B-4BA0-BC80-26F23F2956E5}">
      <dgm:prSet/>
      <dgm:spPr/>
      <dgm:t>
        <a:bodyPr/>
        <a:lstStyle/>
        <a:p>
          <a:r>
            <a:rPr lang="en-US"/>
            <a:t>Czaja, S.J. (2019) ‘The role of technology in supporting older adults’, </a:t>
          </a:r>
          <a:r>
            <a:rPr lang="en-US" i="1"/>
            <a:t>Public Policy &amp; Aging Report</a:t>
          </a:r>
          <a:r>
            <a:rPr lang="en-US"/>
            <a:t>, 29(3), pp. 93–98.</a:t>
          </a:r>
        </a:p>
      </dgm:t>
    </dgm:pt>
    <dgm:pt modelId="{957E8BB4-6FAA-4252-809C-539A3AAE68EE}" type="parTrans" cxnId="{BCC75AB0-F840-46A9-B1F5-6A0331DAB08E}">
      <dgm:prSet/>
      <dgm:spPr/>
      <dgm:t>
        <a:bodyPr/>
        <a:lstStyle/>
        <a:p>
          <a:endParaRPr lang="en-US"/>
        </a:p>
      </dgm:t>
    </dgm:pt>
    <dgm:pt modelId="{EC7F2C58-DB96-4ACD-ABD6-7420AB21DBF8}" type="sibTrans" cxnId="{BCC75AB0-F840-46A9-B1F5-6A0331DAB08E}">
      <dgm:prSet/>
      <dgm:spPr/>
      <dgm:t>
        <a:bodyPr/>
        <a:lstStyle/>
        <a:p>
          <a:endParaRPr lang="en-US"/>
        </a:p>
      </dgm:t>
    </dgm:pt>
    <dgm:pt modelId="{3406A8F9-C95D-4C1E-9D95-FC1B0DFFD5B1}">
      <dgm:prSet/>
      <dgm:spPr/>
      <dgm:t>
        <a:bodyPr/>
        <a:lstStyle/>
        <a:p>
          <a:r>
            <a:rPr lang="en-US"/>
            <a:t>Department of Health and Social Care (2014) </a:t>
          </a:r>
          <a:r>
            <a:rPr lang="en-US" i="1"/>
            <a:t>Care Act 2014</a:t>
          </a:r>
          <a:r>
            <a:rPr lang="en-US"/>
            <a:t>. London: DHSC.</a:t>
          </a:r>
        </a:p>
      </dgm:t>
    </dgm:pt>
    <dgm:pt modelId="{68310FA7-A251-404A-A7BC-A83CCBF81A21}" type="parTrans" cxnId="{D27B2EA7-9CD4-42BD-A309-78B174AC9C3A}">
      <dgm:prSet/>
      <dgm:spPr/>
      <dgm:t>
        <a:bodyPr/>
        <a:lstStyle/>
        <a:p>
          <a:endParaRPr lang="en-US"/>
        </a:p>
      </dgm:t>
    </dgm:pt>
    <dgm:pt modelId="{EEBC847C-75B0-449A-BF3D-504BC2047781}" type="sibTrans" cxnId="{D27B2EA7-9CD4-42BD-A309-78B174AC9C3A}">
      <dgm:prSet/>
      <dgm:spPr/>
      <dgm:t>
        <a:bodyPr/>
        <a:lstStyle/>
        <a:p>
          <a:endParaRPr lang="en-US"/>
        </a:p>
      </dgm:t>
    </dgm:pt>
    <dgm:pt modelId="{FF7DEBC8-AB8D-452A-A58B-DAB589AEA6C5}">
      <dgm:prSet/>
      <dgm:spPr/>
      <dgm:t>
        <a:bodyPr/>
        <a:lstStyle/>
        <a:p>
          <a:r>
            <a:rPr lang="en-US"/>
            <a:t>Equality Act (2010) </a:t>
          </a:r>
          <a:r>
            <a:rPr lang="en-US" i="1"/>
            <a:t>Equality Act 2010</a:t>
          </a:r>
          <a:r>
            <a:rPr lang="en-US"/>
            <a:t>. London: HMSO.</a:t>
          </a:r>
        </a:p>
      </dgm:t>
    </dgm:pt>
    <dgm:pt modelId="{862185E1-1530-4DD9-A6BE-69619D719BD7}" type="parTrans" cxnId="{401B4312-31E5-41E7-A510-1251CD830B41}">
      <dgm:prSet/>
      <dgm:spPr/>
      <dgm:t>
        <a:bodyPr/>
        <a:lstStyle/>
        <a:p>
          <a:endParaRPr lang="en-US"/>
        </a:p>
      </dgm:t>
    </dgm:pt>
    <dgm:pt modelId="{87893E9F-5DB6-49F4-B82F-B2D01A183799}" type="sibTrans" cxnId="{401B4312-31E5-41E7-A510-1251CD830B41}">
      <dgm:prSet/>
      <dgm:spPr/>
      <dgm:t>
        <a:bodyPr/>
        <a:lstStyle/>
        <a:p>
          <a:endParaRPr lang="en-US"/>
        </a:p>
      </dgm:t>
    </dgm:pt>
    <dgm:pt modelId="{1DD72CDC-7C9C-4957-9418-C01E6BD74F40}">
      <dgm:prSet/>
      <dgm:spPr/>
      <dgm:t>
        <a:bodyPr/>
        <a:lstStyle/>
        <a:p>
          <a:r>
            <a:rPr lang="en-US"/>
            <a:t>Gilleard, C. and Higgs, P. (2018) </a:t>
          </a:r>
          <a:r>
            <a:rPr lang="en-US" i="1"/>
            <a:t>Ageing, corporeality and embodiment</a:t>
          </a:r>
          <a:r>
            <a:rPr lang="en-US"/>
            <a:t>. London: Anthem Press.</a:t>
          </a:r>
        </a:p>
      </dgm:t>
    </dgm:pt>
    <dgm:pt modelId="{CB4AA2B8-E273-48A5-B5FD-D3490282A01A}" type="parTrans" cxnId="{D287B431-FE50-4CCE-BDC8-1F8CA314B6A7}">
      <dgm:prSet/>
      <dgm:spPr/>
      <dgm:t>
        <a:bodyPr/>
        <a:lstStyle/>
        <a:p>
          <a:endParaRPr lang="en-US"/>
        </a:p>
      </dgm:t>
    </dgm:pt>
    <dgm:pt modelId="{9C247F31-A472-4BE2-B56A-9A260C9AB76F}" type="sibTrans" cxnId="{D287B431-FE50-4CCE-BDC8-1F8CA314B6A7}">
      <dgm:prSet/>
      <dgm:spPr/>
      <dgm:t>
        <a:bodyPr/>
        <a:lstStyle/>
        <a:p>
          <a:endParaRPr lang="en-US"/>
        </a:p>
      </dgm:t>
    </dgm:pt>
    <dgm:pt modelId="{82752189-E1AE-4D39-ACF7-E98F66E03B68}">
      <dgm:prSet/>
      <dgm:spPr/>
      <dgm:t>
        <a:bodyPr/>
        <a:lstStyle/>
        <a:p>
          <a:r>
            <a:rPr lang="en-US"/>
            <a:t>Greenwood, N., Habibi, R. and Smith, R. (2018) ‘Barriers to care for older people’, </a:t>
          </a:r>
          <a:r>
            <a:rPr lang="en-US" i="1"/>
            <a:t>Health &amp; Social Care in the Community</a:t>
          </a:r>
          <a:r>
            <a:rPr lang="en-US"/>
            <a:t>, 26(2), pp. 215–223.</a:t>
          </a:r>
        </a:p>
      </dgm:t>
    </dgm:pt>
    <dgm:pt modelId="{F8324D07-CC54-4770-9A00-63AA39512FD5}" type="parTrans" cxnId="{79BD116E-EA95-4765-ACDF-1E84BAC96CF5}">
      <dgm:prSet/>
      <dgm:spPr/>
      <dgm:t>
        <a:bodyPr/>
        <a:lstStyle/>
        <a:p>
          <a:endParaRPr lang="en-US"/>
        </a:p>
      </dgm:t>
    </dgm:pt>
    <dgm:pt modelId="{7E1B9111-E24E-4921-8CE7-0617B3FA81DF}" type="sibTrans" cxnId="{79BD116E-EA95-4765-ACDF-1E84BAC96CF5}">
      <dgm:prSet/>
      <dgm:spPr/>
      <dgm:t>
        <a:bodyPr/>
        <a:lstStyle/>
        <a:p>
          <a:endParaRPr lang="en-US"/>
        </a:p>
      </dgm:t>
    </dgm:pt>
    <dgm:pt modelId="{97E391B6-703D-43D7-9288-FA641F4E3D91}">
      <dgm:prSet/>
      <dgm:spPr/>
      <dgm:t>
        <a:bodyPr/>
        <a:lstStyle/>
        <a:p>
          <a:r>
            <a:rPr lang="en-US"/>
            <a:t>Havighurst, R.J. (1961) ‘Successful aging’, </a:t>
          </a:r>
          <a:r>
            <a:rPr lang="en-US" i="1"/>
            <a:t>The Gerontologist</a:t>
          </a:r>
          <a:r>
            <a:rPr lang="en-US"/>
            <a:t>, 1(1), pp. 8–13.</a:t>
          </a:r>
        </a:p>
      </dgm:t>
    </dgm:pt>
    <dgm:pt modelId="{18E046E2-5724-4D6D-BB17-8EF545A18DAD}" type="parTrans" cxnId="{17D430F5-22CF-4588-B985-AC07E19BCCCE}">
      <dgm:prSet/>
      <dgm:spPr/>
      <dgm:t>
        <a:bodyPr/>
        <a:lstStyle/>
        <a:p>
          <a:endParaRPr lang="en-US"/>
        </a:p>
      </dgm:t>
    </dgm:pt>
    <dgm:pt modelId="{51F62260-CCA2-4DCD-B6DE-694C6DDCE696}" type="sibTrans" cxnId="{17D430F5-22CF-4588-B985-AC07E19BCCCE}">
      <dgm:prSet/>
      <dgm:spPr/>
      <dgm:t>
        <a:bodyPr/>
        <a:lstStyle/>
        <a:p>
          <a:endParaRPr lang="en-US"/>
        </a:p>
      </dgm:t>
    </dgm:pt>
    <dgm:pt modelId="{11D93DFD-104E-4452-B293-A2B854046C0D}">
      <dgm:prSet/>
      <dgm:spPr/>
      <dgm:t>
        <a:bodyPr/>
        <a:lstStyle/>
        <a:p>
          <a:r>
            <a:rPr lang="en-US"/>
            <a:t>NHS England (2019) </a:t>
          </a:r>
          <a:r>
            <a:rPr lang="en-US" i="1"/>
            <a:t>The NHS Long Term Plan</a:t>
          </a:r>
          <a:r>
            <a:rPr lang="en-US"/>
            <a:t>. London: NHS.</a:t>
          </a:r>
        </a:p>
      </dgm:t>
    </dgm:pt>
    <dgm:pt modelId="{A8115118-55FD-4C76-ADEE-5FA30AD3F23D}" type="parTrans" cxnId="{80273B01-434D-4AA1-B6CA-CEB3CE53A9FB}">
      <dgm:prSet/>
      <dgm:spPr/>
      <dgm:t>
        <a:bodyPr/>
        <a:lstStyle/>
        <a:p>
          <a:endParaRPr lang="en-US"/>
        </a:p>
      </dgm:t>
    </dgm:pt>
    <dgm:pt modelId="{949DD614-1C13-4132-ADAD-F047CCCBD609}" type="sibTrans" cxnId="{80273B01-434D-4AA1-B6CA-CEB3CE53A9FB}">
      <dgm:prSet/>
      <dgm:spPr/>
      <dgm:t>
        <a:bodyPr/>
        <a:lstStyle/>
        <a:p>
          <a:endParaRPr lang="en-US"/>
        </a:p>
      </dgm:t>
    </dgm:pt>
    <dgm:pt modelId="{524FFBFB-D408-40B0-847F-3DF3C0BA5E2A}">
      <dgm:prSet/>
      <dgm:spPr/>
      <dgm:t>
        <a:bodyPr/>
        <a:lstStyle/>
        <a:p>
          <a:r>
            <a:rPr lang="en-US"/>
            <a:t>Office for National Statistics (2023) </a:t>
          </a:r>
          <a:r>
            <a:rPr lang="en-US" i="1"/>
            <a:t>Living longer: how the population is changing</a:t>
          </a:r>
          <a:r>
            <a:rPr lang="en-US"/>
            <a:t>. London: ONS.</a:t>
          </a:r>
        </a:p>
      </dgm:t>
    </dgm:pt>
    <dgm:pt modelId="{F20E3998-CFEE-4D80-B053-6C5EACD16343}" type="parTrans" cxnId="{34320C16-5DA4-426E-ACAC-2B66B1007C8B}">
      <dgm:prSet/>
      <dgm:spPr/>
      <dgm:t>
        <a:bodyPr/>
        <a:lstStyle/>
        <a:p>
          <a:endParaRPr lang="en-US"/>
        </a:p>
      </dgm:t>
    </dgm:pt>
    <dgm:pt modelId="{ACA5ADF8-EF89-4D47-A883-EAC9E3E0D673}" type="sibTrans" cxnId="{34320C16-5DA4-426E-ACAC-2B66B1007C8B}">
      <dgm:prSet/>
      <dgm:spPr/>
      <dgm:t>
        <a:bodyPr/>
        <a:lstStyle/>
        <a:p>
          <a:endParaRPr lang="en-US"/>
        </a:p>
      </dgm:t>
    </dgm:pt>
    <dgm:pt modelId="{157A2749-8B1E-4B9A-A35E-D6032D55C504}">
      <dgm:prSet/>
      <dgm:spPr/>
      <dgm:t>
        <a:bodyPr/>
        <a:lstStyle/>
        <a:p>
          <a:r>
            <a:rPr lang="en-US"/>
            <a:t>Phillipson, C. (2019) </a:t>
          </a:r>
          <a:r>
            <a:rPr lang="en-US" i="1"/>
            <a:t>Ageing</a:t>
          </a:r>
          <a:r>
            <a:rPr lang="en-US"/>
            <a:t>. Cambridge: Polity Press.</a:t>
          </a:r>
        </a:p>
      </dgm:t>
    </dgm:pt>
    <dgm:pt modelId="{1728A1B8-4031-446A-B3F7-77109B0E6211}" type="parTrans" cxnId="{AEE45C76-115C-4EB0-9A0A-C23A9358F577}">
      <dgm:prSet/>
      <dgm:spPr/>
      <dgm:t>
        <a:bodyPr/>
        <a:lstStyle/>
        <a:p>
          <a:endParaRPr lang="en-US"/>
        </a:p>
      </dgm:t>
    </dgm:pt>
    <dgm:pt modelId="{370FBEE8-E643-4B4E-A242-0C3EB567E33E}" type="sibTrans" cxnId="{AEE45C76-115C-4EB0-9A0A-C23A9358F577}">
      <dgm:prSet/>
      <dgm:spPr/>
      <dgm:t>
        <a:bodyPr/>
        <a:lstStyle/>
        <a:p>
          <a:endParaRPr lang="en-US"/>
        </a:p>
      </dgm:t>
    </dgm:pt>
    <dgm:pt modelId="{84DF9ED1-4647-4D67-BBAB-651FF678E558}">
      <dgm:prSet/>
      <dgm:spPr/>
      <dgm:t>
        <a:bodyPr/>
        <a:lstStyle/>
        <a:p>
          <a:r>
            <a:rPr lang="en-US"/>
            <a:t>Sixsmith, A. (2020) ‘Technology and ageing’, </a:t>
          </a:r>
          <a:r>
            <a:rPr lang="en-US" i="1"/>
            <a:t>Ageing &amp; Society</a:t>
          </a:r>
          <a:r>
            <a:rPr lang="en-US"/>
            <a:t>, 40(2), pp. 341–360.</a:t>
          </a:r>
        </a:p>
      </dgm:t>
    </dgm:pt>
    <dgm:pt modelId="{A2F94061-F0B6-4E2A-AB42-17E16D43FEA0}" type="parTrans" cxnId="{7A4A78AD-3ED8-4F76-9EC7-D24EBFC190D3}">
      <dgm:prSet/>
      <dgm:spPr/>
      <dgm:t>
        <a:bodyPr/>
        <a:lstStyle/>
        <a:p>
          <a:endParaRPr lang="en-US"/>
        </a:p>
      </dgm:t>
    </dgm:pt>
    <dgm:pt modelId="{CA8CFFB1-3460-4A7C-BDAB-584FD11BBFA8}" type="sibTrans" cxnId="{7A4A78AD-3ED8-4F76-9EC7-D24EBFC190D3}">
      <dgm:prSet/>
      <dgm:spPr/>
      <dgm:t>
        <a:bodyPr/>
        <a:lstStyle/>
        <a:p>
          <a:endParaRPr lang="en-US"/>
        </a:p>
      </dgm:t>
    </dgm:pt>
    <dgm:pt modelId="{D6C618F2-C2ED-464E-B547-9826958098CE}">
      <dgm:prSet/>
      <dgm:spPr/>
      <dgm:t>
        <a:bodyPr/>
        <a:lstStyle/>
        <a:p>
          <a:r>
            <a:rPr lang="en-US"/>
            <a:t>World Health Organization (2022) </a:t>
          </a:r>
          <a:r>
            <a:rPr lang="en-US" i="1"/>
            <a:t>Ageing and health</a:t>
          </a:r>
          <a:r>
            <a:rPr lang="en-US"/>
            <a:t>. Geneva: WHO</a:t>
          </a:r>
        </a:p>
      </dgm:t>
    </dgm:pt>
    <dgm:pt modelId="{8680FE97-A263-49C2-8DF3-3F5F84FB23DA}" type="parTrans" cxnId="{F60E53AB-797B-4C95-A87F-AEDE971CD149}">
      <dgm:prSet/>
      <dgm:spPr/>
      <dgm:t>
        <a:bodyPr/>
        <a:lstStyle/>
        <a:p>
          <a:endParaRPr lang="en-US"/>
        </a:p>
      </dgm:t>
    </dgm:pt>
    <dgm:pt modelId="{A26500D9-3806-40D0-99C4-7E2592C1DBF5}" type="sibTrans" cxnId="{F60E53AB-797B-4C95-A87F-AEDE971CD149}">
      <dgm:prSet/>
      <dgm:spPr/>
      <dgm:t>
        <a:bodyPr/>
        <a:lstStyle/>
        <a:p>
          <a:endParaRPr lang="en-US"/>
        </a:p>
      </dgm:t>
    </dgm:pt>
    <dgm:pt modelId="{F5F2A6F1-16BC-432C-A1D0-C3253F5DD92D}" type="pres">
      <dgm:prSet presAssocID="{1F13AAF9-2319-4618-BC92-E26C52D2E0AD}" presName="vert0" presStyleCnt="0">
        <dgm:presLayoutVars>
          <dgm:dir/>
          <dgm:animOne val="branch"/>
          <dgm:animLvl val="lvl"/>
        </dgm:presLayoutVars>
      </dgm:prSet>
      <dgm:spPr/>
    </dgm:pt>
    <dgm:pt modelId="{1DF21237-4984-4345-8BFC-5029D738D958}" type="pres">
      <dgm:prSet presAssocID="{1822B9DB-C74D-4AB3-8EBC-652E3C7322D0}" presName="thickLine" presStyleLbl="alignNode1" presStyleIdx="0" presStyleCnt="17"/>
      <dgm:spPr/>
    </dgm:pt>
    <dgm:pt modelId="{BC80EA38-7CD0-445D-84CE-BEA9F00131CB}" type="pres">
      <dgm:prSet presAssocID="{1822B9DB-C74D-4AB3-8EBC-652E3C7322D0}" presName="horz1" presStyleCnt="0"/>
      <dgm:spPr/>
    </dgm:pt>
    <dgm:pt modelId="{5EB67621-8BE9-4FE0-9407-64DD2CE01A41}" type="pres">
      <dgm:prSet presAssocID="{1822B9DB-C74D-4AB3-8EBC-652E3C7322D0}" presName="tx1" presStyleLbl="revTx" presStyleIdx="0" presStyleCnt="17"/>
      <dgm:spPr/>
    </dgm:pt>
    <dgm:pt modelId="{73247382-1E50-4D66-819E-37B27E2EC87E}" type="pres">
      <dgm:prSet presAssocID="{1822B9DB-C74D-4AB3-8EBC-652E3C7322D0}" presName="vert1" presStyleCnt="0"/>
      <dgm:spPr/>
    </dgm:pt>
    <dgm:pt modelId="{787FC5CD-EAFD-490D-B4E9-310CBE9AAED6}" type="pres">
      <dgm:prSet presAssocID="{66A60E47-3427-4684-8DD8-1DC7CE7CC3B6}" presName="thickLine" presStyleLbl="alignNode1" presStyleIdx="1" presStyleCnt="17"/>
      <dgm:spPr/>
    </dgm:pt>
    <dgm:pt modelId="{2F3CF8B8-DBDD-42DF-8FDF-FF3DE2B1FBDD}" type="pres">
      <dgm:prSet presAssocID="{66A60E47-3427-4684-8DD8-1DC7CE7CC3B6}" presName="horz1" presStyleCnt="0"/>
      <dgm:spPr/>
    </dgm:pt>
    <dgm:pt modelId="{2AB46D23-9AE3-47A3-86B5-1810FD27F383}" type="pres">
      <dgm:prSet presAssocID="{66A60E47-3427-4684-8DD8-1DC7CE7CC3B6}" presName="tx1" presStyleLbl="revTx" presStyleIdx="1" presStyleCnt="17"/>
      <dgm:spPr/>
    </dgm:pt>
    <dgm:pt modelId="{371DCEEF-C4A7-4838-B35D-91FBCEFDCB46}" type="pres">
      <dgm:prSet presAssocID="{66A60E47-3427-4684-8DD8-1DC7CE7CC3B6}" presName="vert1" presStyleCnt="0"/>
      <dgm:spPr/>
    </dgm:pt>
    <dgm:pt modelId="{F9C33A33-6B2B-43AC-9B73-2A251963AB2E}" type="pres">
      <dgm:prSet presAssocID="{57E41407-4CD7-4953-8DE5-38A1188CDF2E}" presName="thickLine" presStyleLbl="alignNode1" presStyleIdx="2" presStyleCnt="17"/>
      <dgm:spPr/>
    </dgm:pt>
    <dgm:pt modelId="{6720B79A-C35A-467D-B613-B6D3525E04B7}" type="pres">
      <dgm:prSet presAssocID="{57E41407-4CD7-4953-8DE5-38A1188CDF2E}" presName="horz1" presStyleCnt="0"/>
      <dgm:spPr/>
    </dgm:pt>
    <dgm:pt modelId="{1325D9DE-8AD6-4FD6-9E8F-2B30B3FDDCB5}" type="pres">
      <dgm:prSet presAssocID="{57E41407-4CD7-4953-8DE5-38A1188CDF2E}" presName="tx1" presStyleLbl="revTx" presStyleIdx="2" presStyleCnt="17"/>
      <dgm:spPr/>
    </dgm:pt>
    <dgm:pt modelId="{82AB9301-1702-48AD-B163-321951E7E246}" type="pres">
      <dgm:prSet presAssocID="{57E41407-4CD7-4953-8DE5-38A1188CDF2E}" presName="vert1" presStyleCnt="0"/>
      <dgm:spPr/>
    </dgm:pt>
    <dgm:pt modelId="{F55F8D01-0365-466F-BA2A-ABA9D47B99BB}" type="pres">
      <dgm:prSet presAssocID="{4B863D33-1269-4DE0-9273-A25C21AF17FF}" presName="thickLine" presStyleLbl="alignNode1" presStyleIdx="3" presStyleCnt="17"/>
      <dgm:spPr/>
    </dgm:pt>
    <dgm:pt modelId="{33F843A5-5214-464F-9076-9FE988A5E99C}" type="pres">
      <dgm:prSet presAssocID="{4B863D33-1269-4DE0-9273-A25C21AF17FF}" presName="horz1" presStyleCnt="0"/>
      <dgm:spPr/>
    </dgm:pt>
    <dgm:pt modelId="{ED3E33D0-F528-4A60-ACE2-7212A985614D}" type="pres">
      <dgm:prSet presAssocID="{4B863D33-1269-4DE0-9273-A25C21AF17FF}" presName="tx1" presStyleLbl="revTx" presStyleIdx="3" presStyleCnt="17"/>
      <dgm:spPr/>
    </dgm:pt>
    <dgm:pt modelId="{CA57BEC0-51E0-43E8-B8FC-E0278DD6B643}" type="pres">
      <dgm:prSet presAssocID="{4B863D33-1269-4DE0-9273-A25C21AF17FF}" presName="vert1" presStyleCnt="0"/>
      <dgm:spPr/>
    </dgm:pt>
    <dgm:pt modelId="{B7A04187-DD3C-40A0-81FF-04905AF1F33D}" type="pres">
      <dgm:prSet presAssocID="{DF11F016-659D-4137-ACDB-EA2999CB6AF6}" presName="thickLine" presStyleLbl="alignNode1" presStyleIdx="4" presStyleCnt="17"/>
      <dgm:spPr/>
    </dgm:pt>
    <dgm:pt modelId="{54902F86-25B5-4828-939C-65FF2D62C03D}" type="pres">
      <dgm:prSet presAssocID="{DF11F016-659D-4137-ACDB-EA2999CB6AF6}" presName="horz1" presStyleCnt="0"/>
      <dgm:spPr/>
    </dgm:pt>
    <dgm:pt modelId="{59AA2431-3B34-4942-939E-324FDA225F93}" type="pres">
      <dgm:prSet presAssocID="{DF11F016-659D-4137-ACDB-EA2999CB6AF6}" presName="tx1" presStyleLbl="revTx" presStyleIdx="4" presStyleCnt="17"/>
      <dgm:spPr/>
    </dgm:pt>
    <dgm:pt modelId="{F996EDF0-C60F-42A4-BBD2-4ED8F04ABDB8}" type="pres">
      <dgm:prSet presAssocID="{DF11F016-659D-4137-ACDB-EA2999CB6AF6}" presName="vert1" presStyleCnt="0"/>
      <dgm:spPr/>
    </dgm:pt>
    <dgm:pt modelId="{8AAFE3A8-16AC-4CC5-A2AC-50FA26A67093}" type="pres">
      <dgm:prSet presAssocID="{4B531A45-C7C6-4279-B972-8C9E464834CE}" presName="thickLine" presStyleLbl="alignNode1" presStyleIdx="5" presStyleCnt="17"/>
      <dgm:spPr/>
    </dgm:pt>
    <dgm:pt modelId="{68B048DA-A1B5-4DDF-8845-885866F0D908}" type="pres">
      <dgm:prSet presAssocID="{4B531A45-C7C6-4279-B972-8C9E464834CE}" presName="horz1" presStyleCnt="0"/>
      <dgm:spPr/>
    </dgm:pt>
    <dgm:pt modelId="{BE0E1F3B-1ACB-4963-AA2C-D08F65844C26}" type="pres">
      <dgm:prSet presAssocID="{4B531A45-C7C6-4279-B972-8C9E464834CE}" presName="tx1" presStyleLbl="revTx" presStyleIdx="5" presStyleCnt="17"/>
      <dgm:spPr/>
    </dgm:pt>
    <dgm:pt modelId="{C4FA6367-E8C5-4624-BEA7-0A22CC495462}" type="pres">
      <dgm:prSet presAssocID="{4B531A45-C7C6-4279-B972-8C9E464834CE}" presName="vert1" presStyleCnt="0"/>
      <dgm:spPr/>
    </dgm:pt>
    <dgm:pt modelId="{824D7D32-BE41-4BF7-846A-9AD2992D6A63}" type="pres">
      <dgm:prSet presAssocID="{5FBCE942-EA9B-4BA0-BC80-26F23F2956E5}" presName="thickLine" presStyleLbl="alignNode1" presStyleIdx="6" presStyleCnt="17"/>
      <dgm:spPr/>
    </dgm:pt>
    <dgm:pt modelId="{D6D7A10E-D748-4823-A74F-EFA4CEDF8254}" type="pres">
      <dgm:prSet presAssocID="{5FBCE942-EA9B-4BA0-BC80-26F23F2956E5}" presName="horz1" presStyleCnt="0"/>
      <dgm:spPr/>
    </dgm:pt>
    <dgm:pt modelId="{E54D475A-CE80-4EBC-BA34-EED52E6AC5DD}" type="pres">
      <dgm:prSet presAssocID="{5FBCE942-EA9B-4BA0-BC80-26F23F2956E5}" presName="tx1" presStyleLbl="revTx" presStyleIdx="6" presStyleCnt="17"/>
      <dgm:spPr/>
    </dgm:pt>
    <dgm:pt modelId="{41EF47F6-374B-46F1-9DBB-945470E936B8}" type="pres">
      <dgm:prSet presAssocID="{5FBCE942-EA9B-4BA0-BC80-26F23F2956E5}" presName="vert1" presStyleCnt="0"/>
      <dgm:spPr/>
    </dgm:pt>
    <dgm:pt modelId="{4F2B792E-2E87-4799-9A35-F63B0D60CA09}" type="pres">
      <dgm:prSet presAssocID="{3406A8F9-C95D-4C1E-9D95-FC1B0DFFD5B1}" presName="thickLine" presStyleLbl="alignNode1" presStyleIdx="7" presStyleCnt="17"/>
      <dgm:spPr/>
    </dgm:pt>
    <dgm:pt modelId="{BAE6D457-A65D-47F2-BEF2-4E943C1AED7D}" type="pres">
      <dgm:prSet presAssocID="{3406A8F9-C95D-4C1E-9D95-FC1B0DFFD5B1}" presName="horz1" presStyleCnt="0"/>
      <dgm:spPr/>
    </dgm:pt>
    <dgm:pt modelId="{24DB32F5-5AAE-4E35-91AE-D1EE5AAAA8BC}" type="pres">
      <dgm:prSet presAssocID="{3406A8F9-C95D-4C1E-9D95-FC1B0DFFD5B1}" presName="tx1" presStyleLbl="revTx" presStyleIdx="7" presStyleCnt="17"/>
      <dgm:spPr/>
    </dgm:pt>
    <dgm:pt modelId="{5D105749-8A1A-41DE-8336-EA5588D973AF}" type="pres">
      <dgm:prSet presAssocID="{3406A8F9-C95D-4C1E-9D95-FC1B0DFFD5B1}" presName="vert1" presStyleCnt="0"/>
      <dgm:spPr/>
    </dgm:pt>
    <dgm:pt modelId="{4FCD32D7-540F-4BFF-A14D-E80B922E74B7}" type="pres">
      <dgm:prSet presAssocID="{FF7DEBC8-AB8D-452A-A58B-DAB589AEA6C5}" presName="thickLine" presStyleLbl="alignNode1" presStyleIdx="8" presStyleCnt="17"/>
      <dgm:spPr/>
    </dgm:pt>
    <dgm:pt modelId="{835EB5F0-C4DA-41D4-BC09-957486EF9B83}" type="pres">
      <dgm:prSet presAssocID="{FF7DEBC8-AB8D-452A-A58B-DAB589AEA6C5}" presName="horz1" presStyleCnt="0"/>
      <dgm:spPr/>
    </dgm:pt>
    <dgm:pt modelId="{47FACAAB-62EF-4CD1-8B3C-1A98DB896F55}" type="pres">
      <dgm:prSet presAssocID="{FF7DEBC8-AB8D-452A-A58B-DAB589AEA6C5}" presName="tx1" presStyleLbl="revTx" presStyleIdx="8" presStyleCnt="17"/>
      <dgm:spPr/>
    </dgm:pt>
    <dgm:pt modelId="{34BF37C5-6FB4-4214-8E6C-0CB503D49750}" type="pres">
      <dgm:prSet presAssocID="{FF7DEBC8-AB8D-452A-A58B-DAB589AEA6C5}" presName="vert1" presStyleCnt="0"/>
      <dgm:spPr/>
    </dgm:pt>
    <dgm:pt modelId="{2939FCB6-87DA-4911-AA2E-852E774A2D6D}" type="pres">
      <dgm:prSet presAssocID="{1DD72CDC-7C9C-4957-9418-C01E6BD74F40}" presName="thickLine" presStyleLbl="alignNode1" presStyleIdx="9" presStyleCnt="17"/>
      <dgm:spPr/>
    </dgm:pt>
    <dgm:pt modelId="{A8EE443D-C752-4C31-8091-6CE5CCB21D61}" type="pres">
      <dgm:prSet presAssocID="{1DD72CDC-7C9C-4957-9418-C01E6BD74F40}" presName="horz1" presStyleCnt="0"/>
      <dgm:spPr/>
    </dgm:pt>
    <dgm:pt modelId="{90FB4CC3-9C06-4CD8-B0FF-76DB12FC66A2}" type="pres">
      <dgm:prSet presAssocID="{1DD72CDC-7C9C-4957-9418-C01E6BD74F40}" presName="tx1" presStyleLbl="revTx" presStyleIdx="9" presStyleCnt="17"/>
      <dgm:spPr/>
    </dgm:pt>
    <dgm:pt modelId="{978E8FF6-28F6-4B63-8239-EECB85E9603E}" type="pres">
      <dgm:prSet presAssocID="{1DD72CDC-7C9C-4957-9418-C01E6BD74F40}" presName="vert1" presStyleCnt="0"/>
      <dgm:spPr/>
    </dgm:pt>
    <dgm:pt modelId="{B41AF1C5-F09A-4E7A-8DDF-748C3CC5919E}" type="pres">
      <dgm:prSet presAssocID="{82752189-E1AE-4D39-ACF7-E98F66E03B68}" presName="thickLine" presStyleLbl="alignNode1" presStyleIdx="10" presStyleCnt="17"/>
      <dgm:spPr/>
    </dgm:pt>
    <dgm:pt modelId="{22268313-A802-4954-980F-A4A5BF90AE1E}" type="pres">
      <dgm:prSet presAssocID="{82752189-E1AE-4D39-ACF7-E98F66E03B68}" presName="horz1" presStyleCnt="0"/>
      <dgm:spPr/>
    </dgm:pt>
    <dgm:pt modelId="{2837FB12-38AD-4C85-BFBB-7B44D16953BC}" type="pres">
      <dgm:prSet presAssocID="{82752189-E1AE-4D39-ACF7-E98F66E03B68}" presName="tx1" presStyleLbl="revTx" presStyleIdx="10" presStyleCnt="17"/>
      <dgm:spPr/>
    </dgm:pt>
    <dgm:pt modelId="{53F18073-F118-488F-904F-15DC1A8DAF88}" type="pres">
      <dgm:prSet presAssocID="{82752189-E1AE-4D39-ACF7-E98F66E03B68}" presName="vert1" presStyleCnt="0"/>
      <dgm:spPr/>
    </dgm:pt>
    <dgm:pt modelId="{7C466373-68A0-46E4-8C57-01CAEC2B560B}" type="pres">
      <dgm:prSet presAssocID="{97E391B6-703D-43D7-9288-FA641F4E3D91}" presName="thickLine" presStyleLbl="alignNode1" presStyleIdx="11" presStyleCnt="17"/>
      <dgm:spPr/>
    </dgm:pt>
    <dgm:pt modelId="{7FD7FBF8-7170-4F73-9FEC-B19F3D292700}" type="pres">
      <dgm:prSet presAssocID="{97E391B6-703D-43D7-9288-FA641F4E3D91}" presName="horz1" presStyleCnt="0"/>
      <dgm:spPr/>
    </dgm:pt>
    <dgm:pt modelId="{E9A3963F-333B-41CE-96C5-C486B0CCA05A}" type="pres">
      <dgm:prSet presAssocID="{97E391B6-703D-43D7-9288-FA641F4E3D91}" presName="tx1" presStyleLbl="revTx" presStyleIdx="11" presStyleCnt="17"/>
      <dgm:spPr/>
    </dgm:pt>
    <dgm:pt modelId="{5F9A65D9-BCC5-4AEC-BA93-496DE414388F}" type="pres">
      <dgm:prSet presAssocID="{97E391B6-703D-43D7-9288-FA641F4E3D91}" presName="vert1" presStyleCnt="0"/>
      <dgm:spPr/>
    </dgm:pt>
    <dgm:pt modelId="{0D7B9722-2334-4ED3-B909-D171083E8599}" type="pres">
      <dgm:prSet presAssocID="{11D93DFD-104E-4452-B293-A2B854046C0D}" presName="thickLine" presStyleLbl="alignNode1" presStyleIdx="12" presStyleCnt="17"/>
      <dgm:spPr/>
    </dgm:pt>
    <dgm:pt modelId="{540A0BAE-AFCD-4013-8A38-ADD2BA30D0DB}" type="pres">
      <dgm:prSet presAssocID="{11D93DFD-104E-4452-B293-A2B854046C0D}" presName="horz1" presStyleCnt="0"/>
      <dgm:spPr/>
    </dgm:pt>
    <dgm:pt modelId="{44B15E8C-CE09-41AD-AFEF-6B173DC2703D}" type="pres">
      <dgm:prSet presAssocID="{11D93DFD-104E-4452-B293-A2B854046C0D}" presName="tx1" presStyleLbl="revTx" presStyleIdx="12" presStyleCnt="17"/>
      <dgm:spPr/>
    </dgm:pt>
    <dgm:pt modelId="{4C497163-1378-4768-8A6A-E0389520CF99}" type="pres">
      <dgm:prSet presAssocID="{11D93DFD-104E-4452-B293-A2B854046C0D}" presName="vert1" presStyleCnt="0"/>
      <dgm:spPr/>
    </dgm:pt>
    <dgm:pt modelId="{ACF0598C-421A-4D11-A934-932745701132}" type="pres">
      <dgm:prSet presAssocID="{524FFBFB-D408-40B0-847F-3DF3C0BA5E2A}" presName="thickLine" presStyleLbl="alignNode1" presStyleIdx="13" presStyleCnt="17"/>
      <dgm:spPr/>
    </dgm:pt>
    <dgm:pt modelId="{8744E1D9-3E5C-46C6-BEA3-DE524CBEA48A}" type="pres">
      <dgm:prSet presAssocID="{524FFBFB-D408-40B0-847F-3DF3C0BA5E2A}" presName="horz1" presStyleCnt="0"/>
      <dgm:spPr/>
    </dgm:pt>
    <dgm:pt modelId="{45A5BC6A-C0BC-40DA-AFAD-9BD37A5934DF}" type="pres">
      <dgm:prSet presAssocID="{524FFBFB-D408-40B0-847F-3DF3C0BA5E2A}" presName="tx1" presStyleLbl="revTx" presStyleIdx="13" presStyleCnt="17"/>
      <dgm:spPr/>
    </dgm:pt>
    <dgm:pt modelId="{666AC1D7-B4C5-4140-89DC-FACE4DAE42DA}" type="pres">
      <dgm:prSet presAssocID="{524FFBFB-D408-40B0-847F-3DF3C0BA5E2A}" presName="vert1" presStyleCnt="0"/>
      <dgm:spPr/>
    </dgm:pt>
    <dgm:pt modelId="{4F5DA0E4-2EF6-4C47-9E73-D7427DA0142B}" type="pres">
      <dgm:prSet presAssocID="{157A2749-8B1E-4B9A-A35E-D6032D55C504}" presName="thickLine" presStyleLbl="alignNode1" presStyleIdx="14" presStyleCnt="17"/>
      <dgm:spPr/>
    </dgm:pt>
    <dgm:pt modelId="{690D52C5-6D71-4CD3-9B55-E53FDE735986}" type="pres">
      <dgm:prSet presAssocID="{157A2749-8B1E-4B9A-A35E-D6032D55C504}" presName="horz1" presStyleCnt="0"/>
      <dgm:spPr/>
    </dgm:pt>
    <dgm:pt modelId="{288D59AC-0B74-4B7A-8DEE-691E50AE2EA6}" type="pres">
      <dgm:prSet presAssocID="{157A2749-8B1E-4B9A-A35E-D6032D55C504}" presName="tx1" presStyleLbl="revTx" presStyleIdx="14" presStyleCnt="17"/>
      <dgm:spPr/>
    </dgm:pt>
    <dgm:pt modelId="{1C6177B2-EEFC-4412-97F1-7752F02955FB}" type="pres">
      <dgm:prSet presAssocID="{157A2749-8B1E-4B9A-A35E-D6032D55C504}" presName="vert1" presStyleCnt="0"/>
      <dgm:spPr/>
    </dgm:pt>
    <dgm:pt modelId="{3492BE5C-F310-4689-930B-395529034AC9}" type="pres">
      <dgm:prSet presAssocID="{84DF9ED1-4647-4D67-BBAB-651FF678E558}" presName="thickLine" presStyleLbl="alignNode1" presStyleIdx="15" presStyleCnt="17"/>
      <dgm:spPr/>
    </dgm:pt>
    <dgm:pt modelId="{39EA07D8-73A7-4820-81BB-711F457A63F2}" type="pres">
      <dgm:prSet presAssocID="{84DF9ED1-4647-4D67-BBAB-651FF678E558}" presName="horz1" presStyleCnt="0"/>
      <dgm:spPr/>
    </dgm:pt>
    <dgm:pt modelId="{A544B888-CB95-4825-A2EB-AE8CC642F794}" type="pres">
      <dgm:prSet presAssocID="{84DF9ED1-4647-4D67-BBAB-651FF678E558}" presName="tx1" presStyleLbl="revTx" presStyleIdx="15" presStyleCnt="17"/>
      <dgm:spPr/>
    </dgm:pt>
    <dgm:pt modelId="{88CEF86B-27C3-45F6-96FC-B2092097DBBB}" type="pres">
      <dgm:prSet presAssocID="{84DF9ED1-4647-4D67-BBAB-651FF678E558}" presName="vert1" presStyleCnt="0"/>
      <dgm:spPr/>
    </dgm:pt>
    <dgm:pt modelId="{592D848C-C321-45F6-B2D8-C06E68FB80A7}" type="pres">
      <dgm:prSet presAssocID="{D6C618F2-C2ED-464E-B547-9826958098CE}" presName="thickLine" presStyleLbl="alignNode1" presStyleIdx="16" presStyleCnt="17"/>
      <dgm:spPr/>
    </dgm:pt>
    <dgm:pt modelId="{647026C6-F8B4-4405-9AC7-7B0A55FB9F69}" type="pres">
      <dgm:prSet presAssocID="{D6C618F2-C2ED-464E-B547-9826958098CE}" presName="horz1" presStyleCnt="0"/>
      <dgm:spPr/>
    </dgm:pt>
    <dgm:pt modelId="{47B23A97-8839-4CCC-AAB4-288DACAD7294}" type="pres">
      <dgm:prSet presAssocID="{D6C618F2-C2ED-464E-B547-9826958098CE}" presName="tx1" presStyleLbl="revTx" presStyleIdx="16" presStyleCnt="17"/>
      <dgm:spPr/>
    </dgm:pt>
    <dgm:pt modelId="{5C56105E-A2E4-4869-9160-7D140718F4C8}" type="pres">
      <dgm:prSet presAssocID="{D6C618F2-C2ED-464E-B547-9826958098CE}" presName="vert1" presStyleCnt="0"/>
      <dgm:spPr/>
    </dgm:pt>
  </dgm:ptLst>
  <dgm:cxnLst>
    <dgm:cxn modelId="{80273B01-434D-4AA1-B6CA-CEB3CE53A9FB}" srcId="{1F13AAF9-2319-4618-BC92-E26C52D2E0AD}" destId="{11D93DFD-104E-4452-B293-A2B854046C0D}" srcOrd="12" destOrd="0" parTransId="{A8115118-55FD-4C76-ADEE-5FA30AD3F23D}" sibTransId="{949DD614-1C13-4132-ADAD-F047CCCBD609}"/>
    <dgm:cxn modelId="{EE01BB05-4B07-4FF3-926A-682F5DFF27C1}" type="presOf" srcId="{D6C618F2-C2ED-464E-B547-9826958098CE}" destId="{47B23A97-8839-4CCC-AAB4-288DACAD7294}" srcOrd="0" destOrd="0" presId="urn:microsoft.com/office/officeart/2008/layout/LinedList"/>
    <dgm:cxn modelId="{9C72F708-6FCE-4A82-AC90-D17E017D2752}" srcId="{1F13AAF9-2319-4618-BC92-E26C52D2E0AD}" destId="{DF11F016-659D-4137-ACDB-EA2999CB6AF6}" srcOrd="4" destOrd="0" parTransId="{9E3094F4-C747-42CC-9D54-81CF65D7CA8E}" sibTransId="{4800F706-2746-47CA-949F-6C8C685D317E}"/>
    <dgm:cxn modelId="{5CC3350E-0804-4831-A31B-86932C846ED6}" srcId="{1F13AAF9-2319-4618-BC92-E26C52D2E0AD}" destId="{4B863D33-1269-4DE0-9273-A25C21AF17FF}" srcOrd="3" destOrd="0" parTransId="{BDF325C0-6780-4FAA-94E3-2068CC41D5C7}" sibTransId="{D3186D36-DDE4-43A4-99E7-65C0E5881B09}"/>
    <dgm:cxn modelId="{401B4312-31E5-41E7-A510-1251CD830B41}" srcId="{1F13AAF9-2319-4618-BC92-E26C52D2E0AD}" destId="{FF7DEBC8-AB8D-452A-A58B-DAB589AEA6C5}" srcOrd="8" destOrd="0" parTransId="{862185E1-1530-4DD9-A6BE-69619D719BD7}" sibTransId="{87893E9F-5DB6-49F4-B82F-B2D01A183799}"/>
    <dgm:cxn modelId="{34320C16-5DA4-426E-ACAC-2B66B1007C8B}" srcId="{1F13AAF9-2319-4618-BC92-E26C52D2E0AD}" destId="{524FFBFB-D408-40B0-847F-3DF3C0BA5E2A}" srcOrd="13" destOrd="0" parTransId="{F20E3998-CFEE-4D80-B053-6C5EACD16343}" sibTransId="{ACA5ADF8-EF89-4D47-A883-EAC9E3E0D673}"/>
    <dgm:cxn modelId="{3FBC1619-C8AD-4B6C-9426-BA5AD1378306}" type="presOf" srcId="{1DD72CDC-7C9C-4957-9418-C01E6BD74F40}" destId="{90FB4CC3-9C06-4CD8-B0FF-76DB12FC66A2}" srcOrd="0" destOrd="0" presId="urn:microsoft.com/office/officeart/2008/layout/LinedList"/>
    <dgm:cxn modelId="{D2BB6320-A150-46EB-A55D-BB14BB431234}" type="presOf" srcId="{1F13AAF9-2319-4618-BC92-E26C52D2E0AD}" destId="{F5F2A6F1-16BC-432C-A1D0-C3253F5DD92D}" srcOrd="0" destOrd="0" presId="urn:microsoft.com/office/officeart/2008/layout/LinedList"/>
    <dgm:cxn modelId="{2307C628-E98B-43C0-A134-7CE4B452DB5F}" type="presOf" srcId="{FF7DEBC8-AB8D-452A-A58B-DAB589AEA6C5}" destId="{47FACAAB-62EF-4CD1-8B3C-1A98DB896F55}" srcOrd="0" destOrd="0" presId="urn:microsoft.com/office/officeart/2008/layout/LinedList"/>
    <dgm:cxn modelId="{6D44A62A-2CCF-4CF0-81FF-F4018C80C43E}" srcId="{1F13AAF9-2319-4618-BC92-E26C52D2E0AD}" destId="{57E41407-4CD7-4953-8DE5-38A1188CDF2E}" srcOrd="2" destOrd="0" parTransId="{C54A2D31-0178-4453-AC67-CB710618CC8D}" sibTransId="{9529E333-D4B8-4B07-940E-AB8F9281018A}"/>
    <dgm:cxn modelId="{53CCCE30-C09D-4245-ABC5-13A2DF2528E5}" type="presOf" srcId="{97E391B6-703D-43D7-9288-FA641F4E3D91}" destId="{E9A3963F-333B-41CE-96C5-C486B0CCA05A}" srcOrd="0" destOrd="0" presId="urn:microsoft.com/office/officeart/2008/layout/LinedList"/>
    <dgm:cxn modelId="{D287B431-FE50-4CCE-BDC8-1F8CA314B6A7}" srcId="{1F13AAF9-2319-4618-BC92-E26C52D2E0AD}" destId="{1DD72CDC-7C9C-4957-9418-C01E6BD74F40}" srcOrd="9" destOrd="0" parTransId="{CB4AA2B8-E273-48A5-B5FD-D3490282A01A}" sibTransId="{9C247F31-A472-4BE2-B56A-9A260C9AB76F}"/>
    <dgm:cxn modelId="{75E37734-FF8C-41EF-A0AD-C8F82522D425}" srcId="{1F13AAF9-2319-4618-BC92-E26C52D2E0AD}" destId="{1822B9DB-C74D-4AB3-8EBC-652E3C7322D0}" srcOrd="0" destOrd="0" parTransId="{97C582A3-3629-4859-857E-B378CAD0EAE7}" sibTransId="{9F10DB60-0275-4609-897C-14622E02A275}"/>
    <dgm:cxn modelId="{ECEA0240-1410-4A49-AAE1-516EA07094FF}" type="presOf" srcId="{3406A8F9-C95D-4C1E-9D95-FC1B0DFFD5B1}" destId="{24DB32F5-5AAE-4E35-91AE-D1EE5AAAA8BC}" srcOrd="0" destOrd="0" presId="urn:microsoft.com/office/officeart/2008/layout/LinedList"/>
    <dgm:cxn modelId="{237E295E-505A-49EB-A494-375D75BB30DD}" srcId="{1F13AAF9-2319-4618-BC92-E26C52D2E0AD}" destId="{66A60E47-3427-4684-8DD8-1DC7CE7CC3B6}" srcOrd="1" destOrd="0" parTransId="{D96EC143-1F00-4BDC-88C5-1CDF2345AE25}" sibTransId="{1544743F-1EC9-45D0-9E62-859F55B2D583}"/>
    <dgm:cxn modelId="{6C63304B-380B-41FC-A93D-71611438DE06}" type="presOf" srcId="{66A60E47-3427-4684-8DD8-1DC7CE7CC3B6}" destId="{2AB46D23-9AE3-47A3-86B5-1810FD27F383}" srcOrd="0" destOrd="0" presId="urn:microsoft.com/office/officeart/2008/layout/LinedList"/>
    <dgm:cxn modelId="{79BD116E-EA95-4765-ACDF-1E84BAC96CF5}" srcId="{1F13AAF9-2319-4618-BC92-E26C52D2E0AD}" destId="{82752189-E1AE-4D39-ACF7-E98F66E03B68}" srcOrd="10" destOrd="0" parTransId="{F8324D07-CC54-4770-9A00-63AA39512FD5}" sibTransId="{7E1B9111-E24E-4921-8CE7-0617B3FA81DF}"/>
    <dgm:cxn modelId="{AEE45C76-115C-4EB0-9A0A-C23A9358F577}" srcId="{1F13AAF9-2319-4618-BC92-E26C52D2E0AD}" destId="{157A2749-8B1E-4B9A-A35E-D6032D55C504}" srcOrd="14" destOrd="0" parTransId="{1728A1B8-4031-446A-B3F7-77109B0E6211}" sibTransId="{370FBEE8-E643-4B4E-A242-0C3EB567E33E}"/>
    <dgm:cxn modelId="{C4F4718A-9F9B-429F-A192-D7E708992E76}" type="presOf" srcId="{4B863D33-1269-4DE0-9273-A25C21AF17FF}" destId="{ED3E33D0-F528-4A60-ACE2-7212A985614D}" srcOrd="0" destOrd="0" presId="urn:microsoft.com/office/officeart/2008/layout/LinedList"/>
    <dgm:cxn modelId="{42836591-BE5D-48F9-B192-7AEB0CC21585}" type="presOf" srcId="{4B531A45-C7C6-4279-B972-8C9E464834CE}" destId="{BE0E1F3B-1ACB-4963-AA2C-D08F65844C26}" srcOrd="0" destOrd="0" presId="urn:microsoft.com/office/officeart/2008/layout/LinedList"/>
    <dgm:cxn modelId="{5768BEA0-3DFF-4F6D-AF6F-CC93ADCC6442}" type="presOf" srcId="{5FBCE942-EA9B-4BA0-BC80-26F23F2956E5}" destId="{E54D475A-CE80-4EBC-BA34-EED52E6AC5DD}" srcOrd="0" destOrd="0" presId="urn:microsoft.com/office/officeart/2008/layout/LinedList"/>
    <dgm:cxn modelId="{B499F6A0-2566-45F7-92C1-A80D9EFFEDEF}" type="presOf" srcId="{84DF9ED1-4647-4D67-BBAB-651FF678E558}" destId="{A544B888-CB95-4825-A2EB-AE8CC642F794}" srcOrd="0" destOrd="0" presId="urn:microsoft.com/office/officeart/2008/layout/LinedList"/>
    <dgm:cxn modelId="{D27B2EA7-9CD4-42BD-A309-78B174AC9C3A}" srcId="{1F13AAF9-2319-4618-BC92-E26C52D2E0AD}" destId="{3406A8F9-C95D-4C1E-9D95-FC1B0DFFD5B1}" srcOrd="7" destOrd="0" parTransId="{68310FA7-A251-404A-A7BC-A83CCBF81A21}" sibTransId="{EEBC847C-75B0-449A-BF3D-504BC2047781}"/>
    <dgm:cxn modelId="{F60E53AB-797B-4C95-A87F-AEDE971CD149}" srcId="{1F13AAF9-2319-4618-BC92-E26C52D2E0AD}" destId="{D6C618F2-C2ED-464E-B547-9826958098CE}" srcOrd="16" destOrd="0" parTransId="{8680FE97-A263-49C2-8DF3-3F5F84FB23DA}" sibTransId="{A26500D9-3806-40D0-99C4-7E2592C1DBF5}"/>
    <dgm:cxn modelId="{7A4A78AD-3ED8-4F76-9EC7-D24EBFC190D3}" srcId="{1F13AAF9-2319-4618-BC92-E26C52D2E0AD}" destId="{84DF9ED1-4647-4D67-BBAB-651FF678E558}" srcOrd="15" destOrd="0" parTransId="{A2F94061-F0B6-4E2A-AB42-17E16D43FEA0}" sibTransId="{CA8CFFB1-3460-4A7C-BDAB-584FD11BBFA8}"/>
    <dgm:cxn modelId="{BCC75AB0-F840-46A9-B1F5-6A0331DAB08E}" srcId="{1F13AAF9-2319-4618-BC92-E26C52D2E0AD}" destId="{5FBCE942-EA9B-4BA0-BC80-26F23F2956E5}" srcOrd="6" destOrd="0" parTransId="{957E8BB4-6FAA-4252-809C-539A3AAE68EE}" sibTransId="{EC7F2C58-DB96-4ACD-ABD6-7420AB21DBF8}"/>
    <dgm:cxn modelId="{E55CC2B8-7346-405C-903C-A7CB4A996C98}" srcId="{1F13AAF9-2319-4618-BC92-E26C52D2E0AD}" destId="{4B531A45-C7C6-4279-B972-8C9E464834CE}" srcOrd="5" destOrd="0" parTransId="{E9227021-B3FD-4305-94FE-E84F694ADE4E}" sibTransId="{EE7166B3-C52C-4FE1-949C-4C39D156F4F0}"/>
    <dgm:cxn modelId="{963AA0BC-A734-4F7F-B479-BCDC27A7A966}" type="presOf" srcId="{DF11F016-659D-4137-ACDB-EA2999CB6AF6}" destId="{59AA2431-3B34-4942-939E-324FDA225F93}" srcOrd="0" destOrd="0" presId="urn:microsoft.com/office/officeart/2008/layout/LinedList"/>
    <dgm:cxn modelId="{6A819CCA-DE50-4E09-AB54-6A3E9AAF65EE}" type="presOf" srcId="{524FFBFB-D408-40B0-847F-3DF3C0BA5E2A}" destId="{45A5BC6A-C0BC-40DA-AFAD-9BD37A5934DF}" srcOrd="0" destOrd="0" presId="urn:microsoft.com/office/officeart/2008/layout/LinedList"/>
    <dgm:cxn modelId="{8A8873D1-5E14-4CDD-A540-01EB70B4B01A}" type="presOf" srcId="{157A2749-8B1E-4B9A-A35E-D6032D55C504}" destId="{288D59AC-0B74-4B7A-8DEE-691E50AE2EA6}" srcOrd="0" destOrd="0" presId="urn:microsoft.com/office/officeart/2008/layout/LinedList"/>
    <dgm:cxn modelId="{5012DBD9-D722-4BF9-9BC4-E55B0C014569}" type="presOf" srcId="{82752189-E1AE-4D39-ACF7-E98F66E03B68}" destId="{2837FB12-38AD-4C85-BFBB-7B44D16953BC}" srcOrd="0" destOrd="0" presId="urn:microsoft.com/office/officeart/2008/layout/LinedList"/>
    <dgm:cxn modelId="{58A803E1-5963-40D2-A8B1-0992E605861E}" type="presOf" srcId="{11D93DFD-104E-4452-B293-A2B854046C0D}" destId="{44B15E8C-CE09-41AD-AFEF-6B173DC2703D}" srcOrd="0" destOrd="0" presId="urn:microsoft.com/office/officeart/2008/layout/LinedList"/>
    <dgm:cxn modelId="{AB68A6E3-C9E5-4F22-8E61-775B095198B5}" type="presOf" srcId="{1822B9DB-C74D-4AB3-8EBC-652E3C7322D0}" destId="{5EB67621-8BE9-4FE0-9407-64DD2CE01A41}" srcOrd="0" destOrd="0" presId="urn:microsoft.com/office/officeart/2008/layout/LinedList"/>
    <dgm:cxn modelId="{17D430F5-22CF-4588-B985-AC07E19BCCCE}" srcId="{1F13AAF9-2319-4618-BC92-E26C52D2E0AD}" destId="{97E391B6-703D-43D7-9288-FA641F4E3D91}" srcOrd="11" destOrd="0" parTransId="{18E046E2-5724-4D6D-BB17-8EF545A18DAD}" sibTransId="{51F62260-CCA2-4DCD-B6DE-694C6DDCE696}"/>
    <dgm:cxn modelId="{C5789BFE-F517-45E2-AB6D-88F8B7F9ED2E}" type="presOf" srcId="{57E41407-4CD7-4953-8DE5-38A1188CDF2E}" destId="{1325D9DE-8AD6-4FD6-9E8F-2B30B3FDDCB5}" srcOrd="0" destOrd="0" presId="urn:microsoft.com/office/officeart/2008/layout/LinedList"/>
    <dgm:cxn modelId="{7590FD60-4CDD-4DE3-A2A2-7E5AD11D3647}" type="presParOf" srcId="{F5F2A6F1-16BC-432C-A1D0-C3253F5DD92D}" destId="{1DF21237-4984-4345-8BFC-5029D738D958}" srcOrd="0" destOrd="0" presId="urn:microsoft.com/office/officeart/2008/layout/LinedList"/>
    <dgm:cxn modelId="{B8B5B8B3-C983-4CD2-B9E7-8CB929E578D3}" type="presParOf" srcId="{F5F2A6F1-16BC-432C-A1D0-C3253F5DD92D}" destId="{BC80EA38-7CD0-445D-84CE-BEA9F00131CB}" srcOrd="1" destOrd="0" presId="urn:microsoft.com/office/officeart/2008/layout/LinedList"/>
    <dgm:cxn modelId="{C69EBB28-4285-444D-AD45-321A4BEB5CF1}" type="presParOf" srcId="{BC80EA38-7CD0-445D-84CE-BEA9F00131CB}" destId="{5EB67621-8BE9-4FE0-9407-64DD2CE01A41}" srcOrd="0" destOrd="0" presId="urn:microsoft.com/office/officeart/2008/layout/LinedList"/>
    <dgm:cxn modelId="{65BFA470-BF2D-4052-845B-DFB06834E596}" type="presParOf" srcId="{BC80EA38-7CD0-445D-84CE-BEA9F00131CB}" destId="{73247382-1E50-4D66-819E-37B27E2EC87E}" srcOrd="1" destOrd="0" presId="urn:microsoft.com/office/officeart/2008/layout/LinedList"/>
    <dgm:cxn modelId="{769605F9-A68A-4D60-87D1-05C2D36B04B1}" type="presParOf" srcId="{F5F2A6F1-16BC-432C-A1D0-C3253F5DD92D}" destId="{787FC5CD-EAFD-490D-B4E9-310CBE9AAED6}" srcOrd="2" destOrd="0" presId="urn:microsoft.com/office/officeart/2008/layout/LinedList"/>
    <dgm:cxn modelId="{0AAE8E58-329A-4E73-8336-9DBA1034FC62}" type="presParOf" srcId="{F5F2A6F1-16BC-432C-A1D0-C3253F5DD92D}" destId="{2F3CF8B8-DBDD-42DF-8FDF-FF3DE2B1FBDD}" srcOrd="3" destOrd="0" presId="urn:microsoft.com/office/officeart/2008/layout/LinedList"/>
    <dgm:cxn modelId="{726BA202-FB25-419F-A63D-96BF062C91D3}" type="presParOf" srcId="{2F3CF8B8-DBDD-42DF-8FDF-FF3DE2B1FBDD}" destId="{2AB46D23-9AE3-47A3-86B5-1810FD27F383}" srcOrd="0" destOrd="0" presId="urn:microsoft.com/office/officeart/2008/layout/LinedList"/>
    <dgm:cxn modelId="{BF86BB3A-6155-4216-98BA-DE4900C1EFA7}" type="presParOf" srcId="{2F3CF8B8-DBDD-42DF-8FDF-FF3DE2B1FBDD}" destId="{371DCEEF-C4A7-4838-B35D-91FBCEFDCB46}" srcOrd="1" destOrd="0" presId="urn:microsoft.com/office/officeart/2008/layout/LinedList"/>
    <dgm:cxn modelId="{939CA376-F2F8-4785-8571-EDD8225D00FC}" type="presParOf" srcId="{F5F2A6F1-16BC-432C-A1D0-C3253F5DD92D}" destId="{F9C33A33-6B2B-43AC-9B73-2A251963AB2E}" srcOrd="4" destOrd="0" presId="urn:microsoft.com/office/officeart/2008/layout/LinedList"/>
    <dgm:cxn modelId="{BD7F1AA7-8C52-4969-B559-98266116A4E6}" type="presParOf" srcId="{F5F2A6F1-16BC-432C-A1D0-C3253F5DD92D}" destId="{6720B79A-C35A-467D-B613-B6D3525E04B7}" srcOrd="5" destOrd="0" presId="urn:microsoft.com/office/officeart/2008/layout/LinedList"/>
    <dgm:cxn modelId="{3C7C1F76-66F4-4BA1-AE4C-3B3B6791E038}" type="presParOf" srcId="{6720B79A-C35A-467D-B613-B6D3525E04B7}" destId="{1325D9DE-8AD6-4FD6-9E8F-2B30B3FDDCB5}" srcOrd="0" destOrd="0" presId="urn:microsoft.com/office/officeart/2008/layout/LinedList"/>
    <dgm:cxn modelId="{FEF3F923-61C7-4455-B9FE-FEB3DCC17C3D}" type="presParOf" srcId="{6720B79A-C35A-467D-B613-B6D3525E04B7}" destId="{82AB9301-1702-48AD-B163-321951E7E246}" srcOrd="1" destOrd="0" presId="urn:microsoft.com/office/officeart/2008/layout/LinedList"/>
    <dgm:cxn modelId="{58A08C0D-268E-4A7E-9DC7-6C2D8923C91A}" type="presParOf" srcId="{F5F2A6F1-16BC-432C-A1D0-C3253F5DD92D}" destId="{F55F8D01-0365-466F-BA2A-ABA9D47B99BB}" srcOrd="6" destOrd="0" presId="urn:microsoft.com/office/officeart/2008/layout/LinedList"/>
    <dgm:cxn modelId="{46FACBD0-4064-41C3-A722-D1900E1615BB}" type="presParOf" srcId="{F5F2A6F1-16BC-432C-A1D0-C3253F5DD92D}" destId="{33F843A5-5214-464F-9076-9FE988A5E99C}" srcOrd="7" destOrd="0" presId="urn:microsoft.com/office/officeart/2008/layout/LinedList"/>
    <dgm:cxn modelId="{32FF73B2-AD69-4FE0-B27C-42F20AA6FB94}" type="presParOf" srcId="{33F843A5-5214-464F-9076-9FE988A5E99C}" destId="{ED3E33D0-F528-4A60-ACE2-7212A985614D}" srcOrd="0" destOrd="0" presId="urn:microsoft.com/office/officeart/2008/layout/LinedList"/>
    <dgm:cxn modelId="{B52F1319-4091-4C23-A9F1-CA73ABFDFDFA}" type="presParOf" srcId="{33F843A5-5214-464F-9076-9FE988A5E99C}" destId="{CA57BEC0-51E0-43E8-B8FC-E0278DD6B643}" srcOrd="1" destOrd="0" presId="urn:microsoft.com/office/officeart/2008/layout/LinedList"/>
    <dgm:cxn modelId="{7F7B222E-CF4B-481A-89A5-2EDB9404827C}" type="presParOf" srcId="{F5F2A6F1-16BC-432C-A1D0-C3253F5DD92D}" destId="{B7A04187-DD3C-40A0-81FF-04905AF1F33D}" srcOrd="8" destOrd="0" presId="urn:microsoft.com/office/officeart/2008/layout/LinedList"/>
    <dgm:cxn modelId="{239A74BE-DEFE-470B-8714-F2FB4CB3A2DC}" type="presParOf" srcId="{F5F2A6F1-16BC-432C-A1D0-C3253F5DD92D}" destId="{54902F86-25B5-4828-939C-65FF2D62C03D}" srcOrd="9" destOrd="0" presId="urn:microsoft.com/office/officeart/2008/layout/LinedList"/>
    <dgm:cxn modelId="{33D80D91-988B-4C45-9371-E25C3678BE66}" type="presParOf" srcId="{54902F86-25B5-4828-939C-65FF2D62C03D}" destId="{59AA2431-3B34-4942-939E-324FDA225F93}" srcOrd="0" destOrd="0" presId="urn:microsoft.com/office/officeart/2008/layout/LinedList"/>
    <dgm:cxn modelId="{7C87BFAE-B9AC-491B-A644-8608F36C55A1}" type="presParOf" srcId="{54902F86-25B5-4828-939C-65FF2D62C03D}" destId="{F996EDF0-C60F-42A4-BBD2-4ED8F04ABDB8}" srcOrd="1" destOrd="0" presId="urn:microsoft.com/office/officeart/2008/layout/LinedList"/>
    <dgm:cxn modelId="{1DD3EC4F-7E76-4747-A625-E3BCDC6B30E0}" type="presParOf" srcId="{F5F2A6F1-16BC-432C-A1D0-C3253F5DD92D}" destId="{8AAFE3A8-16AC-4CC5-A2AC-50FA26A67093}" srcOrd="10" destOrd="0" presId="urn:microsoft.com/office/officeart/2008/layout/LinedList"/>
    <dgm:cxn modelId="{3A22E4A1-47A4-40E1-8A5D-B67171CD20F1}" type="presParOf" srcId="{F5F2A6F1-16BC-432C-A1D0-C3253F5DD92D}" destId="{68B048DA-A1B5-4DDF-8845-885866F0D908}" srcOrd="11" destOrd="0" presId="urn:microsoft.com/office/officeart/2008/layout/LinedList"/>
    <dgm:cxn modelId="{C28AA9B4-2926-4960-A15B-7D5F20D91199}" type="presParOf" srcId="{68B048DA-A1B5-4DDF-8845-885866F0D908}" destId="{BE0E1F3B-1ACB-4963-AA2C-D08F65844C26}" srcOrd="0" destOrd="0" presId="urn:microsoft.com/office/officeart/2008/layout/LinedList"/>
    <dgm:cxn modelId="{F6AB5856-BC41-4AC0-A89D-1BA868F3B64B}" type="presParOf" srcId="{68B048DA-A1B5-4DDF-8845-885866F0D908}" destId="{C4FA6367-E8C5-4624-BEA7-0A22CC495462}" srcOrd="1" destOrd="0" presId="urn:microsoft.com/office/officeart/2008/layout/LinedList"/>
    <dgm:cxn modelId="{59DA9F1B-6221-4AA0-A41F-50CF4AA957D6}" type="presParOf" srcId="{F5F2A6F1-16BC-432C-A1D0-C3253F5DD92D}" destId="{824D7D32-BE41-4BF7-846A-9AD2992D6A63}" srcOrd="12" destOrd="0" presId="urn:microsoft.com/office/officeart/2008/layout/LinedList"/>
    <dgm:cxn modelId="{1B9C9567-E760-4BE7-8051-5332F7284552}" type="presParOf" srcId="{F5F2A6F1-16BC-432C-A1D0-C3253F5DD92D}" destId="{D6D7A10E-D748-4823-A74F-EFA4CEDF8254}" srcOrd="13" destOrd="0" presId="urn:microsoft.com/office/officeart/2008/layout/LinedList"/>
    <dgm:cxn modelId="{838792B8-D9BD-43A4-98FF-60A13A2C12A2}" type="presParOf" srcId="{D6D7A10E-D748-4823-A74F-EFA4CEDF8254}" destId="{E54D475A-CE80-4EBC-BA34-EED52E6AC5DD}" srcOrd="0" destOrd="0" presId="urn:microsoft.com/office/officeart/2008/layout/LinedList"/>
    <dgm:cxn modelId="{E4245066-C1A9-440D-A155-A70CBC98D915}" type="presParOf" srcId="{D6D7A10E-D748-4823-A74F-EFA4CEDF8254}" destId="{41EF47F6-374B-46F1-9DBB-945470E936B8}" srcOrd="1" destOrd="0" presId="urn:microsoft.com/office/officeart/2008/layout/LinedList"/>
    <dgm:cxn modelId="{C2477577-48E5-423C-AFAE-9D237F485ADA}" type="presParOf" srcId="{F5F2A6F1-16BC-432C-A1D0-C3253F5DD92D}" destId="{4F2B792E-2E87-4799-9A35-F63B0D60CA09}" srcOrd="14" destOrd="0" presId="urn:microsoft.com/office/officeart/2008/layout/LinedList"/>
    <dgm:cxn modelId="{D2415C81-C45D-44F3-A725-0BD66B9E5CA4}" type="presParOf" srcId="{F5F2A6F1-16BC-432C-A1D0-C3253F5DD92D}" destId="{BAE6D457-A65D-47F2-BEF2-4E943C1AED7D}" srcOrd="15" destOrd="0" presId="urn:microsoft.com/office/officeart/2008/layout/LinedList"/>
    <dgm:cxn modelId="{740E649A-94C6-43FF-977D-18FF1581C1BC}" type="presParOf" srcId="{BAE6D457-A65D-47F2-BEF2-4E943C1AED7D}" destId="{24DB32F5-5AAE-4E35-91AE-D1EE5AAAA8BC}" srcOrd="0" destOrd="0" presId="urn:microsoft.com/office/officeart/2008/layout/LinedList"/>
    <dgm:cxn modelId="{64C4605A-FA0D-496B-9209-3D1AA44A043D}" type="presParOf" srcId="{BAE6D457-A65D-47F2-BEF2-4E943C1AED7D}" destId="{5D105749-8A1A-41DE-8336-EA5588D973AF}" srcOrd="1" destOrd="0" presId="urn:microsoft.com/office/officeart/2008/layout/LinedList"/>
    <dgm:cxn modelId="{3FE65C1A-ECF9-43D1-95A5-6FD8208709BD}" type="presParOf" srcId="{F5F2A6F1-16BC-432C-A1D0-C3253F5DD92D}" destId="{4FCD32D7-540F-4BFF-A14D-E80B922E74B7}" srcOrd="16" destOrd="0" presId="urn:microsoft.com/office/officeart/2008/layout/LinedList"/>
    <dgm:cxn modelId="{6AFCFA78-1C1F-4F3D-B147-0CAEF8C8CE36}" type="presParOf" srcId="{F5F2A6F1-16BC-432C-A1D0-C3253F5DD92D}" destId="{835EB5F0-C4DA-41D4-BC09-957486EF9B83}" srcOrd="17" destOrd="0" presId="urn:microsoft.com/office/officeart/2008/layout/LinedList"/>
    <dgm:cxn modelId="{6BBD038B-AC1D-42A6-B8A5-F3348DF8D3BD}" type="presParOf" srcId="{835EB5F0-C4DA-41D4-BC09-957486EF9B83}" destId="{47FACAAB-62EF-4CD1-8B3C-1A98DB896F55}" srcOrd="0" destOrd="0" presId="urn:microsoft.com/office/officeart/2008/layout/LinedList"/>
    <dgm:cxn modelId="{70073CE7-AF53-4D74-A8D5-157157688E99}" type="presParOf" srcId="{835EB5F0-C4DA-41D4-BC09-957486EF9B83}" destId="{34BF37C5-6FB4-4214-8E6C-0CB503D49750}" srcOrd="1" destOrd="0" presId="urn:microsoft.com/office/officeart/2008/layout/LinedList"/>
    <dgm:cxn modelId="{8FDE0550-B25A-4288-A4E6-DD6D0CF38314}" type="presParOf" srcId="{F5F2A6F1-16BC-432C-A1D0-C3253F5DD92D}" destId="{2939FCB6-87DA-4911-AA2E-852E774A2D6D}" srcOrd="18" destOrd="0" presId="urn:microsoft.com/office/officeart/2008/layout/LinedList"/>
    <dgm:cxn modelId="{7A25102C-EB9C-41E2-B0B1-F7A9F9C2DFF5}" type="presParOf" srcId="{F5F2A6F1-16BC-432C-A1D0-C3253F5DD92D}" destId="{A8EE443D-C752-4C31-8091-6CE5CCB21D61}" srcOrd="19" destOrd="0" presId="urn:microsoft.com/office/officeart/2008/layout/LinedList"/>
    <dgm:cxn modelId="{854D3324-2A87-4B6B-92F2-B322115385CA}" type="presParOf" srcId="{A8EE443D-C752-4C31-8091-6CE5CCB21D61}" destId="{90FB4CC3-9C06-4CD8-B0FF-76DB12FC66A2}" srcOrd="0" destOrd="0" presId="urn:microsoft.com/office/officeart/2008/layout/LinedList"/>
    <dgm:cxn modelId="{1A9912A5-0267-4E30-8FD3-4A1A65010516}" type="presParOf" srcId="{A8EE443D-C752-4C31-8091-6CE5CCB21D61}" destId="{978E8FF6-28F6-4B63-8239-EECB85E9603E}" srcOrd="1" destOrd="0" presId="urn:microsoft.com/office/officeart/2008/layout/LinedList"/>
    <dgm:cxn modelId="{C3DAE8C8-8729-4D04-B6EC-877EDF1F34EA}" type="presParOf" srcId="{F5F2A6F1-16BC-432C-A1D0-C3253F5DD92D}" destId="{B41AF1C5-F09A-4E7A-8DDF-748C3CC5919E}" srcOrd="20" destOrd="0" presId="urn:microsoft.com/office/officeart/2008/layout/LinedList"/>
    <dgm:cxn modelId="{64B04347-40C0-4105-A599-5280C6288381}" type="presParOf" srcId="{F5F2A6F1-16BC-432C-A1D0-C3253F5DD92D}" destId="{22268313-A802-4954-980F-A4A5BF90AE1E}" srcOrd="21" destOrd="0" presId="urn:microsoft.com/office/officeart/2008/layout/LinedList"/>
    <dgm:cxn modelId="{A692C3EC-AA9C-4B01-9531-6752209B0098}" type="presParOf" srcId="{22268313-A802-4954-980F-A4A5BF90AE1E}" destId="{2837FB12-38AD-4C85-BFBB-7B44D16953BC}" srcOrd="0" destOrd="0" presId="urn:microsoft.com/office/officeart/2008/layout/LinedList"/>
    <dgm:cxn modelId="{411CD527-79E6-4BE7-9511-C1C387A78693}" type="presParOf" srcId="{22268313-A802-4954-980F-A4A5BF90AE1E}" destId="{53F18073-F118-488F-904F-15DC1A8DAF88}" srcOrd="1" destOrd="0" presId="urn:microsoft.com/office/officeart/2008/layout/LinedList"/>
    <dgm:cxn modelId="{8C5A249D-035F-4853-B0C1-A76F70C86399}" type="presParOf" srcId="{F5F2A6F1-16BC-432C-A1D0-C3253F5DD92D}" destId="{7C466373-68A0-46E4-8C57-01CAEC2B560B}" srcOrd="22" destOrd="0" presId="urn:microsoft.com/office/officeart/2008/layout/LinedList"/>
    <dgm:cxn modelId="{DC976CE0-EF8C-44A2-A22D-AE1CD985A38D}" type="presParOf" srcId="{F5F2A6F1-16BC-432C-A1D0-C3253F5DD92D}" destId="{7FD7FBF8-7170-4F73-9FEC-B19F3D292700}" srcOrd="23" destOrd="0" presId="urn:microsoft.com/office/officeart/2008/layout/LinedList"/>
    <dgm:cxn modelId="{258FA772-3021-4D77-AB50-706030BE2B13}" type="presParOf" srcId="{7FD7FBF8-7170-4F73-9FEC-B19F3D292700}" destId="{E9A3963F-333B-41CE-96C5-C486B0CCA05A}" srcOrd="0" destOrd="0" presId="urn:microsoft.com/office/officeart/2008/layout/LinedList"/>
    <dgm:cxn modelId="{45F55A17-54D5-451F-A57D-53CA7BEA7C64}" type="presParOf" srcId="{7FD7FBF8-7170-4F73-9FEC-B19F3D292700}" destId="{5F9A65D9-BCC5-4AEC-BA93-496DE414388F}" srcOrd="1" destOrd="0" presId="urn:microsoft.com/office/officeart/2008/layout/LinedList"/>
    <dgm:cxn modelId="{FD8935FA-A8A9-4887-98B9-D531A96B8483}" type="presParOf" srcId="{F5F2A6F1-16BC-432C-A1D0-C3253F5DD92D}" destId="{0D7B9722-2334-4ED3-B909-D171083E8599}" srcOrd="24" destOrd="0" presId="urn:microsoft.com/office/officeart/2008/layout/LinedList"/>
    <dgm:cxn modelId="{C8DF4C0A-56A8-4D0E-829F-3A96BF778FB3}" type="presParOf" srcId="{F5F2A6F1-16BC-432C-A1D0-C3253F5DD92D}" destId="{540A0BAE-AFCD-4013-8A38-ADD2BA30D0DB}" srcOrd="25" destOrd="0" presId="urn:microsoft.com/office/officeart/2008/layout/LinedList"/>
    <dgm:cxn modelId="{F27F2248-D4CF-4047-87E3-59BDA1B45C60}" type="presParOf" srcId="{540A0BAE-AFCD-4013-8A38-ADD2BA30D0DB}" destId="{44B15E8C-CE09-41AD-AFEF-6B173DC2703D}" srcOrd="0" destOrd="0" presId="urn:microsoft.com/office/officeart/2008/layout/LinedList"/>
    <dgm:cxn modelId="{42B3ED70-A423-4399-B01B-C941810FF6F8}" type="presParOf" srcId="{540A0BAE-AFCD-4013-8A38-ADD2BA30D0DB}" destId="{4C497163-1378-4768-8A6A-E0389520CF99}" srcOrd="1" destOrd="0" presId="urn:microsoft.com/office/officeart/2008/layout/LinedList"/>
    <dgm:cxn modelId="{A79AC224-CC11-4F33-87C6-8FFBD5C9E21A}" type="presParOf" srcId="{F5F2A6F1-16BC-432C-A1D0-C3253F5DD92D}" destId="{ACF0598C-421A-4D11-A934-932745701132}" srcOrd="26" destOrd="0" presId="urn:microsoft.com/office/officeart/2008/layout/LinedList"/>
    <dgm:cxn modelId="{6C46B73C-97B6-46AF-A8CD-138804FE8214}" type="presParOf" srcId="{F5F2A6F1-16BC-432C-A1D0-C3253F5DD92D}" destId="{8744E1D9-3E5C-46C6-BEA3-DE524CBEA48A}" srcOrd="27" destOrd="0" presId="urn:microsoft.com/office/officeart/2008/layout/LinedList"/>
    <dgm:cxn modelId="{23AC2479-20EA-4453-B0DF-A308D0A82646}" type="presParOf" srcId="{8744E1D9-3E5C-46C6-BEA3-DE524CBEA48A}" destId="{45A5BC6A-C0BC-40DA-AFAD-9BD37A5934DF}" srcOrd="0" destOrd="0" presId="urn:microsoft.com/office/officeart/2008/layout/LinedList"/>
    <dgm:cxn modelId="{3C8F7B82-65B4-4FDE-9E8C-53876B3D8164}" type="presParOf" srcId="{8744E1D9-3E5C-46C6-BEA3-DE524CBEA48A}" destId="{666AC1D7-B4C5-4140-89DC-FACE4DAE42DA}" srcOrd="1" destOrd="0" presId="urn:microsoft.com/office/officeart/2008/layout/LinedList"/>
    <dgm:cxn modelId="{02D6A63E-C9D4-4855-98FF-3D3E9C0F842F}" type="presParOf" srcId="{F5F2A6F1-16BC-432C-A1D0-C3253F5DD92D}" destId="{4F5DA0E4-2EF6-4C47-9E73-D7427DA0142B}" srcOrd="28" destOrd="0" presId="urn:microsoft.com/office/officeart/2008/layout/LinedList"/>
    <dgm:cxn modelId="{9BF82F55-9D81-4CDC-BDF2-0509157327A7}" type="presParOf" srcId="{F5F2A6F1-16BC-432C-A1D0-C3253F5DD92D}" destId="{690D52C5-6D71-4CD3-9B55-E53FDE735986}" srcOrd="29" destOrd="0" presId="urn:microsoft.com/office/officeart/2008/layout/LinedList"/>
    <dgm:cxn modelId="{3A9D7ECD-C68E-4E19-8EFB-0F9D1489F80C}" type="presParOf" srcId="{690D52C5-6D71-4CD3-9B55-E53FDE735986}" destId="{288D59AC-0B74-4B7A-8DEE-691E50AE2EA6}" srcOrd="0" destOrd="0" presId="urn:microsoft.com/office/officeart/2008/layout/LinedList"/>
    <dgm:cxn modelId="{65C7C23A-67A0-4CAB-9E4F-2F44F1CA0B17}" type="presParOf" srcId="{690D52C5-6D71-4CD3-9B55-E53FDE735986}" destId="{1C6177B2-EEFC-4412-97F1-7752F02955FB}" srcOrd="1" destOrd="0" presId="urn:microsoft.com/office/officeart/2008/layout/LinedList"/>
    <dgm:cxn modelId="{5757C641-9293-4F21-AA9E-DD833CCD69CE}" type="presParOf" srcId="{F5F2A6F1-16BC-432C-A1D0-C3253F5DD92D}" destId="{3492BE5C-F310-4689-930B-395529034AC9}" srcOrd="30" destOrd="0" presId="urn:microsoft.com/office/officeart/2008/layout/LinedList"/>
    <dgm:cxn modelId="{9F18452B-6A7A-47C2-AD4F-4512D3ABD75F}" type="presParOf" srcId="{F5F2A6F1-16BC-432C-A1D0-C3253F5DD92D}" destId="{39EA07D8-73A7-4820-81BB-711F457A63F2}" srcOrd="31" destOrd="0" presId="urn:microsoft.com/office/officeart/2008/layout/LinedList"/>
    <dgm:cxn modelId="{2259A044-BE7B-46C6-8B38-1D4AE702C5F2}" type="presParOf" srcId="{39EA07D8-73A7-4820-81BB-711F457A63F2}" destId="{A544B888-CB95-4825-A2EB-AE8CC642F794}" srcOrd="0" destOrd="0" presId="urn:microsoft.com/office/officeart/2008/layout/LinedList"/>
    <dgm:cxn modelId="{8A2D5F63-CA31-434F-8CFD-153FD4EC6FFD}" type="presParOf" srcId="{39EA07D8-73A7-4820-81BB-711F457A63F2}" destId="{88CEF86B-27C3-45F6-96FC-B2092097DBBB}" srcOrd="1" destOrd="0" presId="urn:microsoft.com/office/officeart/2008/layout/LinedList"/>
    <dgm:cxn modelId="{6C8726F6-F1B1-4A4C-B5CC-954AB2DBE24E}" type="presParOf" srcId="{F5F2A6F1-16BC-432C-A1D0-C3253F5DD92D}" destId="{592D848C-C321-45F6-B2D8-C06E68FB80A7}" srcOrd="32" destOrd="0" presId="urn:microsoft.com/office/officeart/2008/layout/LinedList"/>
    <dgm:cxn modelId="{5D5E7659-FD88-4F59-9352-90C3D37B3627}" type="presParOf" srcId="{F5F2A6F1-16BC-432C-A1D0-C3253F5DD92D}" destId="{647026C6-F8B4-4405-9AC7-7B0A55FB9F69}" srcOrd="33" destOrd="0" presId="urn:microsoft.com/office/officeart/2008/layout/LinedList"/>
    <dgm:cxn modelId="{3187E9CC-6C36-4303-9B45-2AB48CAF81C5}" type="presParOf" srcId="{647026C6-F8B4-4405-9AC7-7B0A55FB9F69}" destId="{47B23A97-8839-4CCC-AAB4-288DACAD7294}" srcOrd="0" destOrd="0" presId="urn:microsoft.com/office/officeart/2008/layout/LinedList"/>
    <dgm:cxn modelId="{A5357733-17A8-42A3-8325-B5DB7C43CE60}" type="presParOf" srcId="{647026C6-F8B4-4405-9AC7-7B0A55FB9F69}" destId="{5C56105E-A2E4-4869-9160-7D140718F4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6C197-5CB4-4EA7-ADAB-E3688B809A4E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8380C8-471B-40DD-9560-D1B5AC10C7BB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Tina Carpenter</a:t>
          </a:r>
        </a:p>
      </dsp:txBody>
      <dsp:txXfrm>
        <a:off x="0" y="478"/>
        <a:ext cx="3993357" cy="783716"/>
      </dsp:txXfrm>
    </dsp:sp>
    <dsp:sp modelId="{179F9ED4-1FA5-4256-B4AF-258BE5515952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1B98B07-371B-4F3E-948E-B9317D9B8E89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2309622</a:t>
          </a:r>
        </a:p>
      </dsp:txBody>
      <dsp:txXfrm>
        <a:off x="0" y="784194"/>
        <a:ext cx="3993357" cy="783716"/>
      </dsp:txXfrm>
    </dsp:sp>
    <dsp:sp modelId="{A35A898A-28AA-4A12-88E4-E175633D82DD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635509E-D854-4563-9E7B-EF4C4C4384BE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Empowering the older person</a:t>
          </a:r>
        </a:p>
      </dsp:txBody>
      <dsp:txXfrm>
        <a:off x="0" y="1567910"/>
        <a:ext cx="3993357" cy="783716"/>
      </dsp:txXfrm>
    </dsp:sp>
    <dsp:sp modelId="{70E96B60-9F49-4663-B499-AAC3F05A092A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4523D9-5780-4399-88C1-8280E035F0F8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BMHP6027</a:t>
          </a:r>
          <a:endParaRPr lang="en-US" sz="2300" kern="1200" dirty="0"/>
        </a:p>
      </dsp:txBody>
      <dsp:txXfrm>
        <a:off x="0" y="2351627"/>
        <a:ext cx="3993357" cy="783716"/>
      </dsp:txXfrm>
    </dsp:sp>
    <dsp:sp modelId="{97FD1B1F-316E-4CB3-B2EE-74C0B12ACA8B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8720F3-8DCF-47EB-AED9-150CA3B8F341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Rizwan Ndim</a:t>
          </a:r>
        </a:p>
      </dsp:txBody>
      <dsp:txXfrm>
        <a:off x="0" y="3135343"/>
        <a:ext cx="3993357" cy="7837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F01B3-E4EF-4927-9F54-7AA48F0C6B09}">
      <dsp:nvSpPr>
        <dsp:cNvPr id="0" name=""/>
        <dsp:cNvSpPr/>
      </dsp:nvSpPr>
      <dsp:spPr>
        <a:xfrm>
          <a:off x="358" y="224773"/>
          <a:ext cx="1398858" cy="8393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Purpose of presentation</a:t>
          </a:r>
        </a:p>
      </dsp:txBody>
      <dsp:txXfrm>
        <a:off x="358" y="224773"/>
        <a:ext cx="1398858" cy="839315"/>
      </dsp:txXfrm>
    </dsp:sp>
    <dsp:sp modelId="{2402230D-E86C-4C20-A0E6-1DC23FBEF8F5}">
      <dsp:nvSpPr>
        <dsp:cNvPr id="0" name=""/>
        <dsp:cNvSpPr/>
      </dsp:nvSpPr>
      <dsp:spPr>
        <a:xfrm>
          <a:off x="1539103" y="224773"/>
          <a:ext cx="1398858" cy="839315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Definition of ageing</a:t>
          </a:r>
        </a:p>
      </dsp:txBody>
      <dsp:txXfrm>
        <a:off x="1539103" y="224773"/>
        <a:ext cx="1398858" cy="839315"/>
      </dsp:txXfrm>
    </dsp:sp>
    <dsp:sp modelId="{2034B136-DC64-4C78-9B2E-51FC51D91126}">
      <dsp:nvSpPr>
        <dsp:cNvPr id="0" name=""/>
        <dsp:cNvSpPr/>
      </dsp:nvSpPr>
      <dsp:spPr>
        <a:xfrm>
          <a:off x="769731" y="1203974"/>
          <a:ext cx="1398858" cy="839315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Focus on UK older adults</a:t>
          </a:r>
        </a:p>
      </dsp:txBody>
      <dsp:txXfrm>
        <a:off x="769731" y="1203974"/>
        <a:ext cx="1398858" cy="8393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21237-4984-4345-8BFC-5029D738D958}">
      <dsp:nvSpPr>
        <dsp:cNvPr id="0" name=""/>
        <dsp:cNvSpPr/>
      </dsp:nvSpPr>
      <dsp:spPr>
        <a:xfrm>
          <a:off x="0" y="2306"/>
          <a:ext cx="817060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67621-8BE9-4FE0-9407-64DD2CE01A41}">
      <dsp:nvSpPr>
        <dsp:cNvPr id="0" name=""/>
        <dsp:cNvSpPr/>
      </dsp:nvSpPr>
      <dsp:spPr>
        <a:xfrm>
          <a:off x="0" y="2306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Reference List </a:t>
          </a:r>
          <a:endParaRPr lang="en-US" sz="1000" kern="1200" dirty="0"/>
        </a:p>
      </dsp:txBody>
      <dsp:txXfrm>
        <a:off x="0" y="2306"/>
        <a:ext cx="8170606" cy="341768"/>
      </dsp:txXfrm>
    </dsp:sp>
    <dsp:sp modelId="{787FC5CD-EAFD-490D-B4E9-310CBE9AAED6}">
      <dsp:nvSpPr>
        <dsp:cNvPr id="0" name=""/>
        <dsp:cNvSpPr/>
      </dsp:nvSpPr>
      <dsp:spPr>
        <a:xfrm>
          <a:off x="0" y="344075"/>
          <a:ext cx="8170606" cy="0"/>
        </a:xfrm>
        <a:prstGeom prst="line">
          <a:avLst/>
        </a:prstGeom>
        <a:solidFill>
          <a:schemeClr val="accent5">
            <a:hueOff val="-759509"/>
            <a:satOff val="-52"/>
            <a:lumOff val="123"/>
            <a:alphaOff val="0"/>
          </a:schemeClr>
        </a:solidFill>
        <a:ln w="19050" cap="flat" cmpd="sng" algn="ctr">
          <a:solidFill>
            <a:schemeClr val="accent5">
              <a:hueOff val="-759509"/>
              <a:satOff val="-52"/>
              <a:lumOff val="1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46D23-9AE3-47A3-86B5-1810FD27F383}">
      <dsp:nvSpPr>
        <dsp:cNvPr id="0" name=""/>
        <dsp:cNvSpPr/>
      </dsp:nvSpPr>
      <dsp:spPr>
        <a:xfrm>
          <a:off x="0" y="344075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Age UK (2023) </a:t>
          </a:r>
          <a:r>
            <a:rPr lang="en-US" sz="1000" i="1" kern="1200"/>
            <a:t>The state of health and care of older people in England</a:t>
          </a:r>
          <a:r>
            <a:rPr lang="en-US" sz="1000" kern="1200"/>
            <a:t>. London: Age UK.</a:t>
          </a:r>
        </a:p>
      </dsp:txBody>
      <dsp:txXfrm>
        <a:off x="0" y="344075"/>
        <a:ext cx="8170606" cy="341768"/>
      </dsp:txXfrm>
    </dsp:sp>
    <dsp:sp modelId="{F9C33A33-6B2B-43AC-9B73-2A251963AB2E}">
      <dsp:nvSpPr>
        <dsp:cNvPr id="0" name=""/>
        <dsp:cNvSpPr/>
      </dsp:nvSpPr>
      <dsp:spPr>
        <a:xfrm>
          <a:off x="0" y="685843"/>
          <a:ext cx="8170606" cy="0"/>
        </a:xfrm>
        <a:prstGeom prst="line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accent5">
              <a:hueOff val="-1519019"/>
              <a:satOff val="-103"/>
              <a:lumOff val="2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5D9DE-8AD6-4FD6-9E8F-2B30B3FDDCB5}">
      <dsp:nvSpPr>
        <dsp:cNvPr id="0" name=""/>
        <dsp:cNvSpPr/>
      </dsp:nvSpPr>
      <dsp:spPr>
        <a:xfrm>
          <a:off x="0" y="685843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Atchley, R.C. (1989) ‘A continuity theory of normal ageing’, </a:t>
          </a:r>
          <a:r>
            <a:rPr lang="en-US" sz="1000" i="1" kern="1200"/>
            <a:t>The Gerontologist</a:t>
          </a:r>
          <a:r>
            <a:rPr lang="en-US" sz="1000" kern="1200"/>
            <a:t>, 29(2), pp. 183–190.</a:t>
          </a:r>
        </a:p>
      </dsp:txBody>
      <dsp:txXfrm>
        <a:off x="0" y="685843"/>
        <a:ext cx="8170606" cy="341768"/>
      </dsp:txXfrm>
    </dsp:sp>
    <dsp:sp modelId="{F55F8D01-0365-466F-BA2A-ABA9D47B99BB}">
      <dsp:nvSpPr>
        <dsp:cNvPr id="0" name=""/>
        <dsp:cNvSpPr/>
      </dsp:nvSpPr>
      <dsp:spPr>
        <a:xfrm>
          <a:off x="0" y="1027611"/>
          <a:ext cx="8170606" cy="0"/>
        </a:xfrm>
        <a:prstGeom prst="line">
          <a:avLst/>
        </a:prstGeom>
        <a:solidFill>
          <a:schemeClr val="accent5">
            <a:hueOff val="-2278528"/>
            <a:satOff val="-155"/>
            <a:lumOff val="368"/>
            <a:alphaOff val="0"/>
          </a:schemeClr>
        </a:solidFill>
        <a:ln w="19050" cap="flat" cmpd="sng" algn="ctr">
          <a:solidFill>
            <a:schemeClr val="accent5">
              <a:hueOff val="-2278528"/>
              <a:satOff val="-155"/>
              <a:lumOff val="3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E33D0-F528-4A60-ACE2-7212A985614D}">
      <dsp:nvSpPr>
        <dsp:cNvPr id="0" name=""/>
        <dsp:cNvSpPr/>
      </dsp:nvSpPr>
      <dsp:spPr>
        <a:xfrm>
          <a:off x="0" y="1027611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Brown, J. and Wiles, J. (2019) ‘Health, wellbeing and ageing’, </a:t>
          </a:r>
          <a:r>
            <a:rPr lang="en-US" sz="1000" i="1" kern="1200"/>
            <a:t>Journal of Aging Studies</a:t>
          </a:r>
          <a:r>
            <a:rPr lang="en-US" sz="1000" kern="1200"/>
            <a:t>, 48, pp. 1–9.</a:t>
          </a:r>
        </a:p>
      </dsp:txBody>
      <dsp:txXfrm>
        <a:off x="0" y="1027611"/>
        <a:ext cx="8170606" cy="341768"/>
      </dsp:txXfrm>
    </dsp:sp>
    <dsp:sp modelId="{B7A04187-DD3C-40A0-81FF-04905AF1F33D}">
      <dsp:nvSpPr>
        <dsp:cNvPr id="0" name=""/>
        <dsp:cNvSpPr/>
      </dsp:nvSpPr>
      <dsp:spPr>
        <a:xfrm>
          <a:off x="0" y="1369380"/>
          <a:ext cx="8170606" cy="0"/>
        </a:xfrm>
        <a:prstGeom prst="lin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A2431-3B34-4942-939E-324FDA225F93}">
      <dsp:nvSpPr>
        <dsp:cNvPr id="0" name=""/>
        <dsp:cNvSpPr/>
      </dsp:nvSpPr>
      <dsp:spPr>
        <a:xfrm>
          <a:off x="0" y="1369380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Care Quality Commission (CQC) (2023) </a:t>
          </a:r>
          <a:r>
            <a:rPr lang="en-US" sz="1000" i="1" kern="1200"/>
            <a:t>The state of health care and adult social care in England 2022/23</a:t>
          </a:r>
          <a:r>
            <a:rPr lang="en-US" sz="1000" kern="1200"/>
            <a:t>. London: CQC.</a:t>
          </a:r>
        </a:p>
      </dsp:txBody>
      <dsp:txXfrm>
        <a:off x="0" y="1369380"/>
        <a:ext cx="8170606" cy="341768"/>
      </dsp:txXfrm>
    </dsp:sp>
    <dsp:sp modelId="{8AAFE3A8-16AC-4CC5-A2AC-50FA26A67093}">
      <dsp:nvSpPr>
        <dsp:cNvPr id="0" name=""/>
        <dsp:cNvSpPr/>
      </dsp:nvSpPr>
      <dsp:spPr>
        <a:xfrm>
          <a:off x="0" y="1711148"/>
          <a:ext cx="8170606" cy="0"/>
        </a:xfrm>
        <a:prstGeom prst="line">
          <a:avLst/>
        </a:prstGeom>
        <a:solidFill>
          <a:schemeClr val="accent5">
            <a:hueOff val="-3797547"/>
            <a:satOff val="-258"/>
            <a:lumOff val="613"/>
            <a:alphaOff val="0"/>
          </a:schemeClr>
        </a:solidFill>
        <a:ln w="19050" cap="flat" cmpd="sng" algn="ctr">
          <a:solidFill>
            <a:schemeClr val="accent5">
              <a:hueOff val="-3797547"/>
              <a:satOff val="-258"/>
              <a:lumOff val="6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E1F3B-1ACB-4963-AA2C-D08F65844C26}">
      <dsp:nvSpPr>
        <dsp:cNvPr id="0" name=""/>
        <dsp:cNvSpPr/>
      </dsp:nvSpPr>
      <dsp:spPr>
        <a:xfrm>
          <a:off x="0" y="1711148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Centre for Ageing Better (2023) </a:t>
          </a:r>
          <a:r>
            <a:rPr lang="en-US" sz="1000" i="1" kern="1200"/>
            <a:t>Digital inclusion in later life</a:t>
          </a:r>
          <a:r>
            <a:rPr lang="en-US" sz="1000" kern="1200"/>
            <a:t>. London: Centre for Ageing Better.</a:t>
          </a:r>
        </a:p>
      </dsp:txBody>
      <dsp:txXfrm>
        <a:off x="0" y="1711148"/>
        <a:ext cx="8170606" cy="341768"/>
      </dsp:txXfrm>
    </dsp:sp>
    <dsp:sp modelId="{824D7D32-BE41-4BF7-846A-9AD2992D6A63}">
      <dsp:nvSpPr>
        <dsp:cNvPr id="0" name=""/>
        <dsp:cNvSpPr/>
      </dsp:nvSpPr>
      <dsp:spPr>
        <a:xfrm>
          <a:off x="0" y="2052917"/>
          <a:ext cx="8170606" cy="0"/>
        </a:xfrm>
        <a:prstGeom prst="line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accent5">
              <a:hueOff val="-4557056"/>
              <a:satOff val="-310"/>
              <a:lumOff val="7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D475A-CE80-4EBC-BA34-EED52E6AC5DD}">
      <dsp:nvSpPr>
        <dsp:cNvPr id="0" name=""/>
        <dsp:cNvSpPr/>
      </dsp:nvSpPr>
      <dsp:spPr>
        <a:xfrm>
          <a:off x="0" y="2052917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Czaja, S.J. (2019) ‘The role of technology in supporting older adults’, </a:t>
          </a:r>
          <a:r>
            <a:rPr lang="en-US" sz="1000" i="1" kern="1200"/>
            <a:t>Public Policy &amp; Aging Report</a:t>
          </a:r>
          <a:r>
            <a:rPr lang="en-US" sz="1000" kern="1200"/>
            <a:t>, 29(3), pp. 93–98.</a:t>
          </a:r>
        </a:p>
      </dsp:txBody>
      <dsp:txXfrm>
        <a:off x="0" y="2052917"/>
        <a:ext cx="8170606" cy="341768"/>
      </dsp:txXfrm>
    </dsp:sp>
    <dsp:sp modelId="{4F2B792E-2E87-4799-9A35-F63B0D60CA09}">
      <dsp:nvSpPr>
        <dsp:cNvPr id="0" name=""/>
        <dsp:cNvSpPr/>
      </dsp:nvSpPr>
      <dsp:spPr>
        <a:xfrm>
          <a:off x="0" y="2394685"/>
          <a:ext cx="8170606" cy="0"/>
        </a:xfrm>
        <a:prstGeom prst="line">
          <a:avLst/>
        </a:prstGeom>
        <a:solidFill>
          <a:schemeClr val="accent5">
            <a:hueOff val="-5316565"/>
            <a:satOff val="-361"/>
            <a:lumOff val="858"/>
            <a:alphaOff val="0"/>
          </a:schemeClr>
        </a:solidFill>
        <a:ln w="19050" cap="flat" cmpd="sng" algn="ctr">
          <a:solidFill>
            <a:schemeClr val="accent5">
              <a:hueOff val="-5316565"/>
              <a:satOff val="-361"/>
              <a:lumOff val="8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32F5-5AAE-4E35-91AE-D1EE5AAAA8BC}">
      <dsp:nvSpPr>
        <dsp:cNvPr id="0" name=""/>
        <dsp:cNvSpPr/>
      </dsp:nvSpPr>
      <dsp:spPr>
        <a:xfrm>
          <a:off x="0" y="2394685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Department of Health and Social Care (2014) </a:t>
          </a:r>
          <a:r>
            <a:rPr lang="en-US" sz="1000" i="1" kern="1200"/>
            <a:t>Care Act 2014</a:t>
          </a:r>
          <a:r>
            <a:rPr lang="en-US" sz="1000" kern="1200"/>
            <a:t>. London: DHSC.</a:t>
          </a:r>
        </a:p>
      </dsp:txBody>
      <dsp:txXfrm>
        <a:off x="0" y="2394685"/>
        <a:ext cx="8170606" cy="341768"/>
      </dsp:txXfrm>
    </dsp:sp>
    <dsp:sp modelId="{4FCD32D7-540F-4BFF-A14D-E80B922E74B7}">
      <dsp:nvSpPr>
        <dsp:cNvPr id="0" name=""/>
        <dsp:cNvSpPr/>
      </dsp:nvSpPr>
      <dsp:spPr>
        <a:xfrm>
          <a:off x="0" y="2736453"/>
          <a:ext cx="8170606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ACAAB-62EF-4CD1-8B3C-1A98DB896F55}">
      <dsp:nvSpPr>
        <dsp:cNvPr id="0" name=""/>
        <dsp:cNvSpPr/>
      </dsp:nvSpPr>
      <dsp:spPr>
        <a:xfrm>
          <a:off x="0" y="2736453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Equality Act (2010) </a:t>
          </a:r>
          <a:r>
            <a:rPr lang="en-US" sz="1000" i="1" kern="1200"/>
            <a:t>Equality Act 2010</a:t>
          </a:r>
          <a:r>
            <a:rPr lang="en-US" sz="1000" kern="1200"/>
            <a:t>. London: HMSO.</a:t>
          </a:r>
        </a:p>
      </dsp:txBody>
      <dsp:txXfrm>
        <a:off x="0" y="2736453"/>
        <a:ext cx="8170606" cy="341768"/>
      </dsp:txXfrm>
    </dsp:sp>
    <dsp:sp modelId="{2939FCB6-87DA-4911-AA2E-852E774A2D6D}">
      <dsp:nvSpPr>
        <dsp:cNvPr id="0" name=""/>
        <dsp:cNvSpPr/>
      </dsp:nvSpPr>
      <dsp:spPr>
        <a:xfrm>
          <a:off x="0" y="3078222"/>
          <a:ext cx="8170606" cy="0"/>
        </a:xfrm>
        <a:prstGeom prst="line">
          <a:avLst/>
        </a:prstGeom>
        <a:solidFill>
          <a:schemeClr val="accent5">
            <a:hueOff val="-6835584"/>
            <a:satOff val="-465"/>
            <a:lumOff val="1103"/>
            <a:alphaOff val="0"/>
          </a:schemeClr>
        </a:solidFill>
        <a:ln w="19050" cap="flat" cmpd="sng" algn="ctr">
          <a:solidFill>
            <a:schemeClr val="accent5">
              <a:hueOff val="-6835584"/>
              <a:satOff val="-465"/>
              <a:lumOff val="11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B4CC3-9C06-4CD8-B0FF-76DB12FC66A2}">
      <dsp:nvSpPr>
        <dsp:cNvPr id="0" name=""/>
        <dsp:cNvSpPr/>
      </dsp:nvSpPr>
      <dsp:spPr>
        <a:xfrm>
          <a:off x="0" y="3078222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Gilleard, C. and Higgs, P. (2018) </a:t>
          </a:r>
          <a:r>
            <a:rPr lang="en-US" sz="1000" i="1" kern="1200"/>
            <a:t>Ageing, corporeality and embodiment</a:t>
          </a:r>
          <a:r>
            <a:rPr lang="en-US" sz="1000" kern="1200"/>
            <a:t>. London: Anthem Press.</a:t>
          </a:r>
        </a:p>
      </dsp:txBody>
      <dsp:txXfrm>
        <a:off x="0" y="3078222"/>
        <a:ext cx="8170606" cy="341768"/>
      </dsp:txXfrm>
    </dsp:sp>
    <dsp:sp modelId="{B41AF1C5-F09A-4E7A-8DDF-748C3CC5919E}">
      <dsp:nvSpPr>
        <dsp:cNvPr id="0" name=""/>
        <dsp:cNvSpPr/>
      </dsp:nvSpPr>
      <dsp:spPr>
        <a:xfrm>
          <a:off x="0" y="3419990"/>
          <a:ext cx="8170606" cy="0"/>
        </a:xfrm>
        <a:prstGeom prst="line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accent5">
              <a:hueOff val="-7595094"/>
              <a:satOff val="-516"/>
              <a:lumOff val="12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7FB12-38AD-4C85-BFBB-7B44D16953BC}">
      <dsp:nvSpPr>
        <dsp:cNvPr id="0" name=""/>
        <dsp:cNvSpPr/>
      </dsp:nvSpPr>
      <dsp:spPr>
        <a:xfrm>
          <a:off x="0" y="3419990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Greenwood, N., Habibi, R. and Smith, R. (2018) ‘Barriers to care for older people’, </a:t>
          </a:r>
          <a:r>
            <a:rPr lang="en-US" sz="1000" i="1" kern="1200"/>
            <a:t>Health &amp; Social Care in the Community</a:t>
          </a:r>
          <a:r>
            <a:rPr lang="en-US" sz="1000" kern="1200"/>
            <a:t>, 26(2), pp. 215–223.</a:t>
          </a:r>
        </a:p>
      </dsp:txBody>
      <dsp:txXfrm>
        <a:off x="0" y="3419990"/>
        <a:ext cx="8170606" cy="341768"/>
      </dsp:txXfrm>
    </dsp:sp>
    <dsp:sp modelId="{7C466373-68A0-46E4-8C57-01CAEC2B560B}">
      <dsp:nvSpPr>
        <dsp:cNvPr id="0" name=""/>
        <dsp:cNvSpPr/>
      </dsp:nvSpPr>
      <dsp:spPr>
        <a:xfrm>
          <a:off x="0" y="3761758"/>
          <a:ext cx="8170606" cy="0"/>
        </a:xfrm>
        <a:prstGeom prst="line">
          <a:avLst/>
        </a:prstGeom>
        <a:solidFill>
          <a:schemeClr val="accent5">
            <a:hueOff val="-8354603"/>
            <a:satOff val="-568"/>
            <a:lumOff val="1348"/>
            <a:alphaOff val="0"/>
          </a:schemeClr>
        </a:solidFill>
        <a:ln w="19050" cap="flat" cmpd="sng" algn="ctr">
          <a:solidFill>
            <a:schemeClr val="accent5">
              <a:hueOff val="-8354603"/>
              <a:satOff val="-568"/>
              <a:lumOff val="13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3963F-333B-41CE-96C5-C486B0CCA05A}">
      <dsp:nvSpPr>
        <dsp:cNvPr id="0" name=""/>
        <dsp:cNvSpPr/>
      </dsp:nvSpPr>
      <dsp:spPr>
        <a:xfrm>
          <a:off x="0" y="3761758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Havighurst, R.J. (1961) ‘Successful aging’, </a:t>
          </a:r>
          <a:r>
            <a:rPr lang="en-US" sz="1000" i="1" kern="1200"/>
            <a:t>The Gerontologist</a:t>
          </a:r>
          <a:r>
            <a:rPr lang="en-US" sz="1000" kern="1200"/>
            <a:t>, 1(1), pp. 8–13.</a:t>
          </a:r>
        </a:p>
      </dsp:txBody>
      <dsp:txXfrm>
        <a:off x="0" y="3761758"/>
        <a:ext cx="8170606" cy="341768"/>
      </dsp:txXfrm>
    </dsp:sp>
    <dsp:sp modelId="{0D7B9722-2334-4ED3-B909-D171083E8599}">
      <dsp:nvSpPr>
        <dsp:cNvPr id="0" name=""/>
        <dsp:cNvSpPr/>
      </dsp:nvSpPr>
      <dsp:spPr>
        <a:xfrm>
          <a:off x="0" y="4103527"/>
          <a:ext cx="8170606" cy="0"/>
        </a:xfrm>
        <a:prstGeom prst="lin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15E8C-CE09-41AD-AFEF-6B173DC2703D}">
      <dsp:nvSpPr>
        <dsp:cNvPr id="0" name=""/>
        <dsp:cNvSpPr/>
      </dsp:nvSpPr>
      <dsp:spPr>
        <a:xfrm>
          <a:off x="0" y="4103527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NHS England (2019) </a:t>
          </a:r>
          <a:r>
            <a:rPr lang="en-US" sz="1000" i="1" kern="1200"/>
            <a:t>The NHS Long Term Plan</a:t>
          </a:r>
          <a:r>
            <a:rPr lang="en-US" sz="1000" kern="1200"/>
            <a:t>. London: NHS.</a:t>
          </a:r>
        </a:p>
      </dsp:txBody>
      <dsp:txXfrm>
        <a:off x="0" y="4103527"/>
        <a:ext cx="8170606" cy="341768"/>
      </dsp:txXfrm>
    </dsp:sp>
    <dsp:sp modelId="{ACF0598C-421A-4D11-A934-932745701132}">
      <dsp:nvSpPr>
        <dsp:cNvPr id="0" name=""/>
        <dsp:cNvSpPr/>
      </dsp:nvSpPr>
      <dsp:spPr>
        <a:xfrm>
          <a:off x="0" y="4445295"/>
          <a:ext cx="8170606" cy="0"/>
        </a:xfrm>
        <a:prstGeom prst="line">
          <a:avLst/>
        </a:prstGeom>
        <a:solidFill>
          <a:schemeClr val="accent5">
            <a:hueOff val="-9873622"/>
            <a:satOff val="-671"/>
            <a:lumOff val="1593"/>
            <a:alphaOff val="0"/>
          </a:schemeClr>
        </a:solidFill>
        <a:ln w="19050" cap="flat" cmpd="sng" algn="ctr">
          <a:solidFill>
            <a:schemeClr val="accent5">
              <a:hueOff val="-9873622"/>
              <a:satOff val="-671"/>
              <a:lumOff val="15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5BC6A-C0BC-40DA-AFAD-9BD37A5934DF}">
      <dsp:nvSpPr>
        <dsp:cNvPr id="0" name=""/>
        <dsp:cNvSpPr/>
      </dsp:nvSpPr>
      <dsp:spPr>
        <a:xfrm>
          <a:off x="0" y="4445295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Office for National Statistics (2023) </a:t>
          </a:r>
          <a:r>
            <a:rPr lang="en-US" sz="1000" i="1" kern="1200"/>
            <a:t>Living longer: how the population is changing</a:t>
          </a:r>
          <a:r>
            <a:rPr lang="en-US" sz="1000" kern="1200"/>
            <a:t>. London: ONS.</a:t>
          </a:r>
        </a:p>
      </dsp:txBody>
      <dsp:txXfrm>
        <a:off x="0" y="4445295"/>
        <a:ext cx="8170606" cy="341768"/>
      </dsp:txXfrm>
    </dsp:sp>
    <dsp:sp modelId="{4F5DA0E4-2EF6-4C47-9E73-D7427DA0142B}">
      <dsp:nvSpPr>
        <dsp:cNvPr id="0" name=""/>
        <dsp:cNvSpPr/>
      </dsp:nvSpPr>
      <dsp:spPr>
        <a:xfrm>
          <a:off x="0" y="4787064"/>
          <a:ext cx="8170606" cy="0"/>
        </a:xfrm>
        <a:prstGeom prst="line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accent5">
              <a:hueOff val="-10633130"/>
              <a:satOff val="-723"/>
              <a:lumOff val="17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D59AC-0B74-4B7A-8DEE-691E50AE2EA6}">
      <dsp:nvSpPr>
        <dsp:cNvPr id="0" name=""/>
        <dsp:cNvSpPr/>
      </dsp:nvSpPr>
      <dsp:spPr>
        <a:xfrm>
          <a:off x="0" y="4787064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Phillipson, C. (2019) </a:t>
          </a:r>
          <a:r>
            <a:rPr lang="en-US" sz="1000" i="1" kern="1200"/>
            <a:t>Ageing</a:t>
          </a:r>
          <a:r>
            <a:rPr lang="en-US" sz="1000" kern="1200"/>
            <a:t>. Cambridge: Polity Press.</a:t>
          </a:r>
        </a:p>
      </dsp:txBody>
      <dsp:txXfrm>
        <a:off x="0" y="4787064"/>
        <a:ext cx="8170606" cy="341768"/>
      </dsp:txXfrm>
    </dsp:sp>
    <dsp:sp modelId="{3492BE5C-F310-4689-930B-395529034AC9}">
      <dsp:nvSpPr>
        <dsp:cNvPr id="0" name=""/>
        <dsp:cNvSpPr/>
      </dsp:nvSpPr>
      <dsp:spPr>
        <a:xfrm>
          <a:off x="0" y="5128832"/>
          <a:ext cx="8170606" cy="0"/>
        </a:xfrm>
        <a:prstGeom prst="line">
          <a:avLst/>
        </a:prstGeom>
        <a:solidFill>
          <a:schemeClr val="accent5">
            <a:hueOff val="-11392640"/>
            <a:satOff val="-774"/>
            <a:lumOff val="1838"/>
            <a:alphaOff val="0"/>
          </a:schemeClr>
        </a:solidFill>
        <a:ln w="19050" cap="flat" cmpd="sng" algn="ctr">
          <a:solidFill>
            <a:schemeClr val="accent5">
              <a:hueOff val="-11392640"/>
              <a:satOff val="-774"/>
              <a:lumOff val="18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4B888-CB95-4825-A2EB-AE8CC642F794}">
      <dsp:nvSpPr>
        <dsp:cNvPr id="0" name=""/>
        <dsp:cNvSpPr/>
      </dsp:nvSpPr>
      <dsp:spPr>
        <a:xfrm>
          <a:off x="0" y="5128832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Sixsmith, A. (2020) ‘Technology and ageing’, </a:t>
          </a:r>
          <a:r>
            <a:rPr lang="en-US" sz="1000" i="1" kern="1200"/>
            <a:t>Ageing &amp; Society</a:t>
          </a:r>
          <a:r>
            <a:rPr lang="en-US" sz="1000" kern="1200"/>
            <a:t>, 40(2), pp. 341–360.</a:t>
          </a:r>
        </a:p>
      </dsp:txBody>
      <dsp:txXfrm>
        <a:off x="0" y="5128832"/>
        <a:ext cx="8170606" cy="341768"/>
      </dsp:txXfrm>
    </dsp:sp>
    <dsp:sp modelId="{592D848C-C321-45F6-B2D8-C06E68FB80A7}">
      <dsp:nvSpPr>
        <dsp:cNvPr id="0" name=""/>
        <dsp:cNvSpPr/>
      </dsp:nvSpPr>
      <dsp:spPr>
        <a:xfrm>
          <a:off x="0" y="5470600"/>
          <a:ext cx="8170606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23A97-8839-4CCC-AAB4-288DACAD7294}">
      <dsp:nvSpPr>
        <dsp:cNvPr id="0" name=""/>
        <dsp:cNvSpPr/>
      </dsp:nvSpPr>
      <dsp:spPr>
        <a:xfrm>
          <a:off x="0" y="5470600"/>
          <a:ext cx="8170606" cy="341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World Health Organization (2022) </a:t>
          </a:r>
          <a:r>
            <a:rPr lang="en-US" sz="1000" i="1" kern="1200"/>
            <a:t>Ageing and health</a:t>
          </a:r>
          <a:r>
            <a:rPr lang="en-US" sz="1000" kern="1200"/>
            <a:t>. Geneva: WHO</a:t>
          </a:r>
        </a:p>
      </dsp:txBody>
      <dsp:txXfrm>
        <a:off x="0" y="5470600"/>
        <a:ext cx="8170606" cy="341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CB0BB3-7F79-4259-BFD0-72F22D065D1F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460E8F-1B70-4748-BD19-7F7227940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6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60E8F-1B70-4748-BD19-7F72279402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176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60E8F-1B70-4748-BD19-7F72279402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821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60E8F-1B70-4748-BD19-7F722794021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705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3D0C7-7D4B-A6FD-68B5-CD53E851B8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0A456-05E4-88C7-44F2-6576DB420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F59A7-8603-A32D-AF7B-88D8692F7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9EDF9-19F3-AFFB-E5F7-896B7BF34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49878-97D8-BCBD-2F9A-19CF6F687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518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5C86C-1D63-C6B3-E347-49ED62E4B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64DAE-370F-F7C1-3E01-E22EA66A1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D70D1-F703-7B93-A49C-61A40D92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84A32-43F1-AAB1-C98C-4D7944B91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D5E0C-BE82-C665-7C5D-545E23B7F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902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4B938-0D0A-6B6A-08D2-8C4475FAC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DC4C9-C4AF-AAD4-E9D9-52DE761CD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2BA70-0954-7B84-8357-1B8EC7A7C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C99D9-F9C5-06A4-4552-BE24DEB00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1D2D7-63CA-001C-3E53-A02307149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E0E67-0B02-0082-6393-C86160CD4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C795D-E5F8-BC4A-0E31-BC94F26B21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93540F-0F62-06CA-B15B-52A3DF032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45B7AF-0ACA-9FF8-1C89-9DA95E509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0C013-56E8-F3A5-8A76-FAC9134C9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AF5AFE-9A94-D120-BFA6-E4D248BE4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215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B5D3-DD33-2AE8-B9F3-8FCA8A8BE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80526-012A-C31D-E15A-B80CBA86F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C3DB1-D96F-587E-B192-6D2D6942AE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1B62-E1B8-25B4-433C-F6CB4EDC6A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5F389D-34D2-4674-E202-2BFA7C950D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86336F-AD15-608C-367B-E09432B13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CAF345-DBB1-B55D-4D3A-06CD8423D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0E93E7-54C9-BCAC-7216-4C3A5E04C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FCD5A-7E14-1B75-03D1-69C68FF72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46486F-D6F2-8F0F-FCA6-F7B656A90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88ED28-2923-0D6C-F178-7FA6E11B1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A3949E-E328-970B-E7BF-2D17860A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617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E9FF34-E3AD-6A82-DB5F-1FAFCB715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BBFB25-3B23-0787-249A-31DDBE19C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3F4656-8501-D872-0B5E-6080908CA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764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86A6-967E-714D-AC36-50E3F4CD8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5B57A-C155-8A46-77DF-87868747F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BC3B0-77C9-6808-5861-2FA75FBF77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296F81-EA9B-AA4E-F322-675E41BDB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21CCF-F3DC-868D-09F5-BAEE8A0B3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44EEEB-1BD9-06DD-3FB9-DC65B16A4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188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4A8CB-2857-4D10-1934-7E24A9961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972662-3B70-1BFA-05BE-D4051E80FA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ABB74-C1A7-BBBE-0454-AC1BE48004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77ADB8-C078-FAD9-0F25-34AF613D8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8DDB9C-18D6-336B-F0D6-AC3808DB9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74193-8DB9-518B-15E0-29E0090A7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273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9117A-47ED-7F94-7FAC-5E96A837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3BE753-E8D0-6413-BCF3-4CCCAF3E32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077F0-9B54-AC01-B898-5AE279D3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F942B-CE76-4BB7-5A8B-5DCF30A0B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69C69-E2E9-D638-DFE3-D6CBD463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31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DC37F6-C626-005B-A646-06EE784169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7E8FD1-D3D7-A526-E646-A1B6820AFA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26107-EF41-6AC0-9525-71411B7EC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F6BE3-AEA4-81BF-F9F8-EF4D148FA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56426-A622-C30F-3526-8575FFE34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10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F3F421-6233-7C9C-064A-10C3211FF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DB120-AB1F-3573-DB03-FEC16BD8F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68A2A-F8A9-E4B3-5BA1-DD30B99200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2BF03-7C35-7A83-38EB-90BC45F07C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335DB-DA9A-C99B-583D-736C73D5E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28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hyperlink" Target="https://researchoutreach.org/articles/longevity-adjustment-retirement-age/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tahr.org.tw/content/2778" TargetMode="External"/><Relationship Id="rId5" Type="http://schemas.openxmlformats.org/officeDocument/2006/relationships/image" Target="../media/image6.jp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flickr.com/photos/bcgovphotos/45929739515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recommendor.blogspot.com/2013/01/licensed-practical-nurse-lpndenver.html" TargetMode="External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www.societybyte.swiss/en/2023/06/09/comment-les-principes-de-conception-des-entreprises-contribuent-a-la-numerisation-des-soins-de-sante/" TargetMode="Externa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andyman3000/8024447649" TargetMode="Externa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hyperlink" Target="https://open-stand.org/news/" TargetMode="External"/><Relationship Id="rId4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healthyagingpoll.org/report/everyday-ageism-and-health" TargetMode="External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4211242" cy="163036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Evaluating Care, Empowerment and Support Needs of Older People in the UK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9446866-68CA-7B4D-C5EB-2A67C33810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49838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68F59FC-DFF5-73BB-33F2-CFE1E48CE1B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0287" r="24256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A10F401-0C9F-2230-E123-794E0078F2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48"/>
    </mc:Choice>
    <mc:Fallback>
      <p:transition spd="slow" advTm="70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03830F-0438-E791-F87B-F16E95C15D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58495"/>
              </p:ext>
            </p:extLst>
          </p:nvPr>
        </p:nvGraphicFramePr>
        <p:xfrm>
          <a:off x="3678789" y="750440"/>
          <a:ext cx="2938321" cy="2268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F1701BC-9328-DD04-F0F8-2D6151954C3D}"/>
              </a:ext>
            </a:extLst>
          </p:cNvPr>
          <p:cNvSpPr txBox="1"/>
          <p:nvPr/>
        </p:nvSpPr>
        <p:spPr>
          <a:xfrm>
            <a:off x="893517" y="709187"/>
            <a:ext cx="3028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(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B9700E1-234C-73AC-FC5D-1D80D54A25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C09C4D6-5224-6F56-A395-50FB50E8F79C}"/>
              </a:ext>
            </a:extLst>
          </p:cNvPr>
          <p:cNvSpPr txBox="1"/>
          <p:nvPr/>
        </p:nvSpPr>
        <p:spPr>
          <a:xfrm>
            <a:off x="3371168" y="3617352"/>
            <a:ext cx="649188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(WHO, 2022; Phillipson, 2019)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Define ageing (65+)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Physical, psychological and social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Purpose: evaluate UK support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Focus on empowerment and wellbeing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570"/>
    </mc:Choice>
    <mc:Fallback>
      <p:transition spd="slow" advTm="68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Why Ageing Matters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0A6802-D134-683D-6D9C-773E18A32A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726" r="24615" b="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6D39A5A-1564-AF41-BA28-9E90DE0BB2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1E28EFB-F9EC-C7B9-65D0-1E621614B7B1}"/>
              </a:ext>
            </a:extLst>
          </p:cNvPr>
          <p:cNvSpPr txBox="1"/>
          <p:nvPr/>
        </p:nvSpPr>
        <p:spPr>
          <a:xfrm>
            <a:off x="480060" y="2692794"/>
            <a:ext cx="63779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(ONS, 2023)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UK population rapidly ageing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Increased long-term conditions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Growing demand for care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Economic and social implications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2E0C0A-0C50-EA08-2162-CAA5AD35F70B}"/>
              </a:ext>
            </a:extLst>
          </p:cNvPr>
          <p:cNvSpPr txBox="1"/>
          <p:nvPr/>
        </p:nvSpPr>
        <p:spPr>
          <a:xfrm>
            <a:off x="658761" y="6272981"/>
            <a:ext cx="23839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(Google images 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02"/>
    </mc:Choice>
    <mc:Fallback>
      <p:transition spd="slow" advTm="65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300"/>
              <a:t>Care Needs of Older People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3A3B2FB-CF01-6434-66E6-31485927E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43" y="2710012"/>
            <a:ext cx="3172505" cy="294107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Chronic physical illness</a:t>
            </a:r>
          </a:p>
          <a:p>
            <a:r>
              <a:rPr lang="en-US" dirty="0"/>
              <a:t>Cognitive decline &amp; dementia</a:t>
            </a:r>
          </a:p>
          <a:p>
            <a:r>
              <a:rPr lang="en-US" dirty="0"/>
              <a:t>Mental health and loneliness</a:t>
            </a:r>
          </a:p>
          <a:p>
            <a:r>
              <a:rPr lang="en-US" dirty="0"/>
              <a:t>Housing and financial vulnerability</a:t>
            </a:r>
          </a:p>
          <a:p>
            <a:r>
              <a:rPr lang="en-US" dirty="0"/>
              <a:t>Need for holistic, person-</a:t>
            </a:r>
            <a:r>
              <a:rPr lang="en-US" dirty="0" err="1"/>
              <a:t>centred</a:t>
            </a:r>
            <a:r>
              <a:rPr lang="en-US" dirty="0"/>
              <a:t> care</a:t>
            </a:r>
          </a:p>
          <a:p>
            <a:endParaRPr lang="en-GB" dirty="0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67F14D1-9AB5-444E-7AAE-58D5077FFD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39" r="27946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7B141D-BB06-CEE9-C4BF-3FDDAD0C6104}"/>
              </a:ext>
            </a:extLst>
          </p:cNvPr>
          <p:cNvSpPr txBox="1"/>
          <p:nvPr/>
        </p:nvSpPr>
        <p:spPr>
          <a:xfrm>
            <a:off x="703006" y="551089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(Age UK, 2023) </a:t>
            </a:r>
          </a:p>
          <a:p>
            <a:r>
              <a:rPr lang="en-US"/>
              <a:t>(WH0,2022)</a:t>
            </a: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333D52D-A83A-6C6E-52F3-645104DC8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49A4CCA-702D-4172-2677-FCD5E1A108CB}"/>
              </a:ext>
            </a:extLst>
          </p:cNvPr>
          <p:cNvSpPr txBox="1"/>
          <p:nvPr/>
        </p:nvSpPr>
        <p:spPr>
          <a:xfrm>
            <a:off x="480060" y="6410632"/>
            <a:ext cx="301877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(Google images assessed 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15"/>
    </mc:Choice>
    <mc:Fallback>
      <p:transition spd="slow" advTm="68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Theoretical Framework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E9C28CD-A6AA-9D73-67E6-E3E1DC00A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74375"/>
            <a:ext cx="4411046" cy="2939846"/>
          </a:xfrm>
        </p:spPr>
        <p:txBody>
          <a:bodyPr>
            <a:normAutofit/>
          </a:bodyPr>
          <a:lstStyle/>
          <a:p>
            <a:r>
              <a:rPr lang="en-US" i="1" dirty="0"/>
              <a:t>(Havighurst, 1961; Atchley, 1989)</a:t>
            </a:r>
            <a:endParaRPr lang="en-US" dirty="0"/>
          </a:p>
          <a:p>
            <a:r>
              <a:rPr lang="en-US" dirty="0"/>
              <a:t>Activity Theory – staying socially engaged</a:t>
            </a:r>
          </a:p>
          <a:p>
            <a:r>
              <a:rPr lang="en-US" dirty="0"/>
              <a:t>Continuity Theory – maintaining identity and routines</a:t>
            </a:r>
          </a:p>
          <a:p>
            <a:r>
              <a:rPr lang="en-US" dirty="0"/>
              <a:t>Emphasis on independence</a:t>
            </a:r>
          </a:p>
          <a:p>
            <a:r>
              <a:rPr lang="en-US" dirty="0"/>
              <a:t>Links to empowerment and wellbeing</a:t>
            </a:r>
          </a:p>
          <a:p>
            <a:endParaRPr lang="en-GB" dirty="0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CA32A12C-C2E9-3B0B-DC25-AC3E7EB132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377" r="29350" b="2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A6EAD1E-FFD7-1D4E-BD96-0F933C10EA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512"/>
    </mc:Choice>
    <mc:Fallback>
      <p:transition spd="slow" advTm="69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 err="1">
                <a:solidFill>
                  <a:srgbClr val="FFFFFF"/>
                </a:solidFill>
              </a:rPr>
              <a:t>Legi</a:t>
            </a:r>
            <a:r>
              <a:rPr lang="en-GB" sz="3600" dirty="0" err="1"/>
              <a:t>Legislation</a:t>
            </a:r>
            <a:r>
              <a:rPr lang="en-GB" sz="3600" dirty="0"/>
              <a:t> &amp; </a:t>
            </a:r>
            <a:r>
              <a:rPr lang="en-GB" sz="3600" dirty="0" err="1"/>
              <a:t>Policy</a:t>
            </a:r>
            <a:r>
              <a:rPr lang="en-GB" sz="3500" dirty="0" err="1">
                <a:solidFill>
                  <a:srgbClr val="FFFFFF"/>
                </a:solidFill>
              </a:rPr>
              <a:t>slation</a:t>
            </a:r>
            <a:r>
              <a:rPr lang="en-GB" sz="3500" dirty="0">
                <a:solidFill>
                  <a:srgbClr val="FFFFFF"/>
                </a:solidFill>
              </a:rPr>
              <a:t> &amp; Policy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54CD3E2-03D3-CD19-0586-00E682059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696" y="1600200"/>
            <a:ext cx="7438103" cy="4682613"/>
          </a:xfrm>
        </p:spPr>
        <p:txBody>
          <a:bodyPr/>
          <a:lstStyle/>
          <a:p>
            <a:r>
              <a:rPr lang="en-US" i="1" dirty="0"/>
              <a:t>(DHSC, 2014; Equality Act, 2010; NHS England, 2019)</a:t>
            </a:r>
            <a:endParaRPr lang="en-US" dirty="0"/>
          </a:p>
          <a:p>
            <a:r>
              <a:rPr lang="en-US" dirty="0"/>
              <a:t>Care Act 2014 – wellbeing principle</a:t>
            </a:r>
          </a:p>
          <a:p>
            <a:r>
              <a:rPr lang="en-US" dirty="0"/>
              <a:t>Equality Act 2010 – protection from age discrimination</a:t>
            </a:r>
          </a:p>
          <a:p>
            <a:r>
              <a:rPr lang="en-US" dirty="0"/>
              <a:t>NHS Long Term Plan – community-based care</a:t>
            </a:r>
          </a:p>
          <a:p>
            <a:r>
              <a:rPr lang="en-US" dirty="0"/>
              <a:t>Shift toward prevention and integration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E5CBA94-716E-A74A-AB9D-CE293658D5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1DF6B5-A290-DA99-8CEC-F8C1958E51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04336" y="3738184"/>
            <a:ext cx="5407742" cy="270387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17"/>
    </mc:Choice>
    <mc:Fallback>
      <p:transition spd="slow" advTm="57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Current UK Provisions</a:t>
            </a:r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4C3A7221-B25D-33F8-A787-D04857C7D1A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138" r="25468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17B5E68-9444-B623-A654-39CD199CA6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4A0B53D-3D99-DA7B-37FD-897F8FEE5286}"/>
              </a:ext>
            </a:extLst>
          </p:cNvPr>
          <p:cNvSpPr txBox="1"/>
          <p:nvPr/>
        </p:nvSpPr>
        <p:spPr>
          <a:xfrm>
            <a:off x="88490" y="3575303"/>
            <a:ext cx="397223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(Phillipson, 2019; Greenwood et al., 2018)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Residential care homes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Domiciliary/home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NHS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Voluntary and community sector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Mixed economy of care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38"/>
    </mc:Choice>
    <mc:Fallback>
      <p:transition spd="slow" advTm="59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Residential Care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7783C70-C115-45FF-FFFB-BF13E25DA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(CQC, 2023)</a:t>
            </a:r>
            <a:endParaRPr lang="en-US" dirty="0"/>
          </a:p>
          <a:p>
            <a:r>
              <a:rPr lang="en-US" dirty="0"/>
              <a:t>24-hour supervision</a:t>
            </a:r>
          </a:p>
          <a:p>
            <a:r>
              <a:rPr lang="en-US" dirty="0"/>
              <a:t>Medical and personal support</a:t>
            </a:r>
          </a:p>
          <a:p>
            <a:r>
              <a:rPr lang="en-US" dirty="0"/>
              <a:t>Safe for high-dependency needs</a:t>
            </a:r>
          </a:p>
          <a:p>
            <a:r>
              <a:rPr lang="en-US" dirty="0"/>
              <a:t>Risk of reduced autonomy</a:t>
            </a:r>
          </a:p>
          <a:p>
            <a:r>
              <a:rPr lang="en-US" dirty="0"/>
              <a:t>Workforce pressures impact quality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C086B6D-F49C-C055-4A9C-1D12D0B271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800600"/>
            <a:ext cx="2057400" cy="2057400"/>
          </a:xfrm>
          <a:prstGeom prst="ellipse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E86E078-7BE3-0F3D-1A33-62684D5E7D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317522" y="4277033"/>
            <a:ext cx="5788984" cy="221584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A7CB3C-BE59-DCBA-BE1C-A130FF9B7F5B}"/>
              </a:ext>
            </a:extLst>
          </p:cNvPr>
          <p:cNvSpPr txBox="1"/>
          <p:nvPr/>
        </p:nvSpPr>
        <p:spPr>
          <a:xfrm>
            <a:off x="3628103" y="6492875"/>
            <a:ext cx="31696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(Google images assessed 5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74"/>
    </mc:Choice>
    <mc:Fallback>
      <p:transition spd="slow" advTm="51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Domiciliary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1FB7A2-51C4-E69F-8595-2C0A3C452C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6892" r="12893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855EB98-27C7-E236-08AF-1F59CE796C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0DB73D2-97A2-D5B1-C3D6-36B1796E2FDB}"/>
              </a:ext>
            </a:extLst>
          </p:cNvPr>
          <p:cNvSpPr txBox="1"/>
          <p:nvPr/>
        </p:nvSpPr>
        <p:spPr>
          <a:xfrm>
            <a:off x="82296" y="3375556"/>
            <a:ext cx="666135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(Age UK, 2023; Greenwood et al., 2018)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Care delivered at home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Promotes independence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Supports continuity theory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Underfunding and time-limited visits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Staff shortages affect consistency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581C29-CDB2-3206-4D0E-CE38B315048A}"/>
              </a:ext>
            </a:extLst>
          </p:cNvPr>
          <p:cNvSpPr txBox="1"/>
          <p:nvPr/>
        </p:nvSpPr>
        <p:spPr>
          <a:xfrm>
            <a:off x="1081548" y="6449961"/>
            <a:ext cx="30123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(Google images assessed7th February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81"/>
    </mc:Choice>
    <mc:Fallback>
      <p:transition spd="slow" advTm="56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Technology in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3DAE2E-69DA-00AB-E38D-6943207B3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495" r="42189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4A3C9A1-98CD-9023-E6B7-F01D7417F6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5BEC8D8-E016-4656-316E-2E2F2473AC75}"/>
              </a:ext>
            </a:extLst>
          </p:cNvPr>
          <p:cNvSpPr txBox="1"/>
          <p:nvPr/>
        </p:nvSpPr>
        <p:spPr>
          <a:xfrm>
            <a:off x="275303" y="3352799"/>
            <a:ext cx="658269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(Sixsmith, 2020; Czaja, 2019)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Telecare alarms &amp; fall detection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Remote health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Digital consultations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Supports independence and safety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Reduces hospital admissions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26"/>
    </mc:Choice>
    <mc:Fallback>
      <p:transition spd="slow" advTm="62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Technology – Critical View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C62E881-FB09-E135-474A-C1621E0FD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0DFE8A0-CF45-BFE0-C761-48D03157F1EC}"/>
              </a:ext>
            </a:extLst>
          </p:cNvPr>
          <p:cNvSpPr txBox="1"/>
          <p:nvPr/>
        </p:nvSpPr>
        <p:spPr>
          <a:xfrm>
            <a:off x="1114782" y="2653652"/>
            <a:ext cx="580477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/>
              <a:t>(Centre for Ageing Better, 2023)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Digital exclusion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Low confidence in technology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Privacy and data protection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Risk of widening inequalities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Should complement human care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034643-A499-AC6F-8528-EDD82B7555DF}"/>
              </a:ext>
            </a:extLst>
          </p:cNvPr>
          <p:cNvSpPr txBox="1"/>
          <p:nvPr/>
        </p:nvSpPr>
        <p:spPr>
          <a:xfrm>
            <a:off x="1144279" y="1689722"/>
            <a:ext cx="55601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Technology: Critical View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29"/>
    </mc:Choice>
    <mc:Fallback>
      <p:transition spd="slow" advTm="46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/>
              <a:t>Case Study – Mrs A (82)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BA4F5B-417E-EE9C-6A80-B6607EFE2800}"/>
              </a:ext>
            </a:extLst>
          </p:cNvPr>
          <p:cNvSpPr txBox="1"/>
          <p:nvPr/>
        </p:nvSpPr>
        <p:spPr>
          <a:xfrm>
            <a:off x="628650" y="2333297"/>
            <a:ext cx="3464715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1"/>
              <a:t>(Greenwood et al., 2018; Sixsmith, 2020)</a:t>
            </a: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Lives alone with arthritis &amp; early dementia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Receives domiciliary care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Uses telecare fall alarm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Maintains independence at home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Example of integrated care approach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58A7B17-EAD1-56DE-5E4E-BC71259780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940"/>
          <a:stretch>
            <a:fillRect/>
          </a:stretch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04F37FBA-FA40-D8CD-8DC3-358CEFA20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B4D73AF-255D-3336-D0D4-A8A94233E08F}"/>
              </a:ext>
            </a:extLst>
          </p:cNvPr>
          <p:cNvSpPr txBox="1"/>
          <p:nvPr/>
        </p:nvSpPr>
        <p:spPr>
          <a:xfrm>
            <a:off x="380798" y="6337830"/>
            <a:ext cx="447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Google images assessed 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February 2026)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248"/>
    </mc:Choice>
    <mc:Fallback>
      <p:transition spd="slow" advTm="66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3984874" cy="1734595"/>
          </a:xfrm>
        </p:spPr>
        <p:txBody>
          <a:bodyPr>
            <a:normAutofit/>
          </a:bodyPr>
          <a:lstStyle/>
          <a:p>
            <a:r>
              <a:rPr lang="en-GB" sz="2800" dirty="0"/>
              <a:t>Recommendations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FC39B2-3EF6-F821-6420-A46C8BC051FC}"/>
              </a:ext>
            </a:extLst>
          </p:cNvPr>
          <p:cNvSpPr txBox="1"/>
          <p:nvPr/>
        </p:nvSpPr>
        <p:spPr>
          <a:xfrm>
            <a:off x="1268361" y="5250426"/>
            <a:ext cx="1757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(Phillipson,2019)</a:t>
            </a:r>
          </a:p>
          <a:p>
            <a:r>
              <a:rPr lang="en-GB" dirty="0"/>
              <a:t>(CQC,2023)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5677E357-385A-8491-3CB6-F558C7BD2A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426" y="2386159"/>
            <a:ext cx="952745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 long-term funding for social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pay and training for care workforce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Expand community-based prevention services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 in digital inclusion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 integrated health &amp; social care systems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EAB9AF4-3C82-CBEF-AC6F-BC3924DB6F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72000" y="4007891"/>
            <a:ext cx="3959739" cy="2639212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6A64E5D9-44BF-6732-DF4C-C408854DAB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701"/>
    </mc:Choice>
    <mc:Fallback>
      <p:transition spd="slow" advTm="66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48464"/>
            <a:ext cx="2855390" cy="2228074"/>
          </a:xfrm>
        </p:spPr>
        <p:txBody>
          <a:bodyPr>
            <a:normAutofit/>
          </a:bodyPr>
          <a:lstStyle/>
          <a:p>
            <a:r>
              <a:rPr lang="en-GB" sz="3500"/>
              <a:t>Barriers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849EFB13-1D2B-9CFE-881F-25CFA0BDF2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48" r="40226" b="-1"/>
          <a:stretch>
            <a:fillRect/>
          </a:stretch>
        </p:blipFill>
        <p:spPr>
          <a:xfrm>
            <a:off x="3757789" y="10"/>
            <a:ext cx="5386210" cy="6857990"/>
          </a:xfrm>
          <a:prstGeom prst="rect">
            <a:avLst/>
          </a:prstGeom>
          <a:effectLst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9E58CF-4754-9B7B-093E-5F13C1F2FD89}"/>
              </a:ext>
            </a:extLst>
          </p:cNvPr>
          <p:cNvSpPr txBox="1"/>
          <p:nvPr/>
        </p:nvSpPr>
        <p:spPr>
          <a:xfrm>
            <a:off x="147484" y="2776537"/>
            <a:ext cx="341179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Chronic underfunding of social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Workforce shortages and burnout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Regional inequality in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Digital exclusion and low confidence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Fragmented health and social care systems</a:t>
            </a:r>
          </a:p>
          <a:p>
            <a:pPr>
              <a:buNone/>
            </a:pPr>
            <a:r>
              <a:rPr lang="en-US" i="1" dirty="0"/>
              <a:t>(Age UK, 2023; ONS, 2023; CQC, 2023)</a:t>
            </a: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4DD649B-5C17-BCB3-3622-C435AC65CB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253"/>
    </mc:Choice>
    <mc:Fallback>
      <p:transition spd="slow" advTm="61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3B5266A2-B08E-14BC-1134-7E37633747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789" r="2097" b="-1"/>
          <a:stretch>
            <a:fillRect/>
          </a:stretch>
        </p:blipFill>
        <p:spPr>
          <a:xfrm>
            <a:off x="357813" y="466162"/>
            <a:ext cx="8428374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4110824"/>
            <a:ext cx="3761443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4B10DB-B297-64D9-ABA5-DD7F45FB5A5F}"/>
              </a:ext>
            </a:extLst>
          </p:cNvPr>
          <p:cNvSpPr txBox="1"/>
          <p:nvPr/>
        </p:nvSpPr>
        <p:spPr>
          <a:xfrm>
            <a:off x="4781920" y="4110824"/>
            <a:ext cx="3579382" cy="1908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Ageing population is increasing demand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Person-centred care improves empowerment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Technology supports independence but must be inclusive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Reform and investment are essential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(WHO, 2022; Phillipson, 2019)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5834B9E4-A62A-51F2-98F7-ADD7E5B57F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0806078-CD92-A591-4220-65BA29200B7B}"/>
              </a:ext>
            </a:extLst>
          </p:cNvPr>
          <p:cNvSpPr txBox="1"/>
          <p:nvPr/>
        </p:nvSpPr>
        <p:spPr>
          <a:xfrm>
            <a:off x="1533831" y="6548284"/>
            <a:ext cx="412217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(Google images assessed 7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Febuary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2026)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2274"/>
    </mc:Choice>
    <mc:Fallback>
      <p:transition spd="slow" advTm="72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5">
            <a:extLst>
              <a:ext uri="{FF2B5EF4-FFF2-40B4-BE49-F238E27FC236}">
                <a16:creationId xmlns:a16="http://schemas.microsoft.com/office/drawing/2014/main" id="{AB5B2552-0B93-958B-F7E1-4E1D6ED0AE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74613"/>
            <a:ext cx="184731" cy="10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6" name="TextBox 11">
            <a:extLst>
              <a:ext uri="{FF2B5EF4-FFF2-40B4-BE49-F238E27FC236}">
                <a16:creationId xmlns:a16="http://schemas.microsoft.com/office/drawing/2014/main" id="{98BE5848-C9DE-A92B-5FC7-E81029816B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5247145"/>
              </p:ext>
            </p:extLst>
          </p:nvPr>
        </p:nvGraphicFramePr>
        <p:xfrm>
          <a:off x="609600" y="674614"/>
          <a:ext cx="8170606" cy="58146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</TotalTime>
  <Words>912</Words>
  <Application>Microsoft Office PowerPoint</Application>
  <PresentationFormat>On-screen Show (4:3)</PresentationFormat>
  <Paragraphs>133</Paragraphs>
  <Slides>16</Slides>
  <Notes>3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Wingdings 3</vt:lpstr>
      <vt:lpstr>Office Theme</vt:lpstr>
      <vt:lpstr>Evaluating Care, Empowerment and Support Needs of Older People in the UK</vt:lpstr>
      <vt:lpstr>Introduction</vt:lpstr>
      <vt:lpstr>Why Ageing Matters</vt:lpstr>
      <vt:lpstr>Care Needs of Older People</vt:lpstr>
      <vt:lpstr>Theoretical Framework</vt:lpstr>
      <vt:lpstr>LegiLegislation &amp; Policyslation &amp; Policy</vt:lpstr>
      <vt:lpstr>Current UK Provisions</vt:lpstr>
      <vt:lpstr>Residential Care</vt:lpstr>
      <vt:lpstr>Domiciliary Care</vt:lpstr>
      <vt:lpstr>Technology in Care</vt:lpstr>
      <vt:lpstr>Technology – Critical View</vt:lpstr>
      <vt:lpstr>Case Study – Mrs A (82)</vt:lpstr>
      <vt:lpstr>Recommendations</vt:lpstr>
      <vt:lpstr>Barriers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Tina Carpenter</cp:lastModifiedBy>
  <cp:revision>3</cp:revision>
  <dcterms:created xsi:type="dcterms:W3CDTF">2013-01-27T09:14:16Z</dcterms:created>
  <dcterms:modified xsi:type="dcterms:W3CDTF">2026-02-19T16:40:42Z</dcterms:modified>
  <cp:category/>
</cp:coreProperties>
</file>