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2"/>
  </p:notesMasterIdLst>
  <p:sldIdLst>
    <p:sldId id="256" r:id="rId2"/>
    <p:sldId id="257" r:id="rId3"/>
    <p:sldId id="258" r:id="rId4"/>
    <p:sldId id="367" r:id="rId5"/>
    <p:sldId id="375" r:id="rId6"/>
    <p:sldId id="392" r:id="rId7"/>
    <p:sldId id="363" r:id="rId8"/>
    <p:sldId id="397" r:id="rId9"/>
    <p:sldId id="316" r:id="rId10"/>
    <p:sldId id="385" r:id="rId11"/>
    <p:sldId id="396" r:id="rId12"/>
    <p:sldId id="352" r:id="rId13"/>
    <p:sldId id="393" r:id="rId14"/>
    <p:sldId id="394" r:id="rId15"/>
    <p:sldId id="356" r:id="rId16"/>
    <p:sldId id="300" r:id="rId17"/>
    <p:sldId id="357" r:id="rId18"/>
    <p:sldId id="353" r:id="rId19"/>
    <p:sldId id="390" r:id="rId20"/>
    <p:sldId id="354" r:id="rId21"/>
    <p:sldId id="368" r:id="rId22"/>
    <p:sldId id="369" r:id="rId23"/>
    <p:sldId id="273" r:id="rId24"/>
    <p:sldId id="271" r:id="rId25"/>
    <p:sldId id="262" r:id="rId26"/>
    <p:sldId id="266" r:id="rId27"/>
    <p:sldId id="371" r:id="rId28"/>
    <p:sldId id="372" r:id="rId29"/>
    <p:sldId id="395" r:id="rId30"/>
    <p:sldId id="39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949AE0-9FF5-4176-8D38-B1D72B625857}" v="205" dt="2022-10-16T12:46:46.8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79" autoAdjust="0"/>
  </p:normalViewPr>
  <p:slideViewPr>
    <p:cSldViewPr snapToGrid="0">
      <p:cViewPr varScale="1">
        <p:scale>
          <a:sx n="85" d="100"/>
          <a:sy n="85" d="100"/>
        </p:scale>
        <p:origin x="48" y="114"/>
      </p:cViewPr>
      <p:guideLst/>
    </p:cSldViewPr>
  </p:slideViewPr>
  <p:outlineViewPr>
    <p:cViewPr>
      <p:scale>
        <a:sx n="33" d="100"/>
        <a:sy n="33" d="100"/>
      </p:scale>
      <p:origin x="0" y="-18270"/>
    </p:cViewPr>
  </p:outlineViewPr>
  <p:notesTextViewPr>
    <p:cViewPr>
      <p:scale>
        <a:sx n="1" d="1"/>
        <a:sy n="1" d="1"/>
      </p:scale>
      <p:origin x="0" y="0"/>
    </p:cViewPr>
  </p:notesTextViewPr>
  <p:sorterViewPr>
    <p:cViewPr>
      <p:scale>
        <a:sx n="100" d="100"/>
        <a:sy n="100" d="100"/>
      </p:scale>
      <p:origin x="0" y="-716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33949AE0-9FF5-4176-8D38-B1D72B625857}"/>
    <pc:docChg chg="undo custSel addSld delSld modSld sldOrd">
      <pc:chgData name="Deborah Jenkins" userId="3cd02ba5-e528-4585-978d-4fde2b47730a" providerId="ADAL" clId="{33949AE0-9FF5-4176-8D38-B1D72B625857}" dt="2022-10-15T14:47:40.935" v="924" actId="113"/>
      <pc:docMkLst>
        <pc:docMk/>
      </pc:docMkLst>
      <pc:sldChg chg="addSp delSp modSp mod setBg addAnim delDesignElem">
        <pc:chgData name="Deborah Jenkins" userId="3cd02ba5-e528-4585-978d-4fde2b47730a" providerId="ADAL" clId="{33949AE0-9FF5-4176-8D38-B1D72B625857}" dt="2022-10-15T14:39:19.990" v="790" actId="26606"/>
        <pc:sldMkLst>
          <pc:docMk/>
          <pc:sldMk cId="2213117727" sldId="256"/>
        </pc:sldMkLst>
        <pc:spChg chg="mod">
          <ac:chgData name="Deborah Jenkins" userId="3cd02ba5-e528-4585-978d-4fde2b47730a" providerId="ADAL" clId="{33949AE0-9FF5-4176-8D38-B1D72B625857}" dt="2022-10-15T11:07:38.616" v="239" actId="26606"/>
          <ac:spMkLst>
            <pc:docMk/>
            <pc:sldMk cId="2213117727" sldId="256"/>
            <ac:spMk id="2" creationId="{5C984AD1-7160-9F34-9785-7B2AFCC27F69}"/>
          </ac:spMkLst>
        </pc:spChg>
        <pc:spChg chg="mod">
          <ac:chgData name="Deborah Jenkins" userId="3cd02ba5-e528-4585-978d-4fde2b47730a" providerId="ADAL" clId="{33949AE0-9FF5-4176-8D38-B1D72B625857}" dt="2022-10-15T11:07:38.616" v="239" actId="26606"/>
          <ac:spMkLst>
            <pc:docMk/>
            <pc:sldMk cId="2213117727" sldId="256"/>
            <ac:spMk id="3" creationId="{4ED35952-985A-7695-D6D2-0A1F1EED1C49}"/>
          </ac:spMkLst>
        </pc:spChg>
        <pc:spChg chg="add mod">
          <ac:chgData name="Deborah Jenkins" userId="3cd02ba5-e528-4585-978d-4fde2b47730a" providerId="ADAL" clId="{33949AE0-9FF5-4176-8D38-B1D72B625857}" dt="2022-10-15T11:07:38.616" v="239" actId="26606"/>
          <ac:spMkLst>
            <pc:docMk/>
            <pc:sldMk cId="2213117727" sldId="256"/>
            <ac:spMk id="6" creationId="{F8D6B01E-9297-04AE-16BF-3F5836AEA551}"/>
          </ac:spMkLst>
        </pc:spChg>
        <pc:spChg chg="add">
          <ac:chgData name="Deborah Jenkins" userId="3cd02ba5-e528-4585-978d-4fde2b47730a" providerId="ADAL" clId="{33949AE0-9FF5-4176-8D38-B1D72B625857}" dt="2022-10-15T14:39:19.990" v="790" actId="26606"/>
          <ac:spMkLst>
            <pc:docMk/>
            <pc:sldMk cId="2213117727" sldId="256"/>
            <ac:spMk id="8" creationId="{87CC2527-562A-4F69-B487-4371E5B243E7}"/>
          </ac:spMkLst>
        </pc:spChg>
        <pc:spChg chg="add del">
          <ac:chgData name="Deborah Jenkins" userId="3cd02ba5-e528-4585-978d-4fde2b47730a" providerId="ADAL" clId="{33949AE0-9FF5-4176-8D38-B1D72B625857}" dt="2022-10-15T12:34:04.857" v="712"/>
          <ac:spMkLst>
            <pc:docMk/>
            <pc:sldMk cId="2213117727" sldId="256"/>
            <ac:spMk id="11" creationId="{87CC2527-562A-4F69-B487-4371E5B243E7}"/>
          </ac:spMkLst>
        </pc:spChg>
        <pc:picChg chg="add mod ord">
          <ac:chgData name="Deborah Jenkins" userId="3cd02ba5-e528-4585-978d-4fde2b47730a" providerId="ADAL" clId="{33949AE0-9FF5-4176-8D38-B1D72B625857}" dt="2022-10-15T11:07:38.616" v="239" actId="26606"/>
          <ac:picMkLst>
            <pc:docMk/>
            <pc:sldMk cId="2213117727" sldId="256"/>
            <ac:picMk id="5" creationId="{5CC10CBE-D260-BFDD-FBFA-7E6166BEA354}"/>
          </ac:picMkLst>
        </pc:picChg>
        <pc:cxnChg chg="add">
          <ac:chgData name="Deborah Jenkins" userId="3cd02ba5-e528-4585-978d-4fde2b47730a" providerId="ADAL" clId="{33949AE0-9FF5-4176-8D38-B1D72B625857}" dt="2022-10-15T14:39:19.990" v="790" actId="26606"/>
          <ac:cxnSpMkLst>
            <pc:docMk/>
            <pc:sldMk cId="2213117727" sldId="256"/>
            <ac:cxnSpMk id="9" creationId="{BCDAEC91-5BCE-4B55-9CC0-43EF94CB734B}"/>
          </ac:cxnSpMkLst>
        </pc:cxnChg>
        <pc:cxnChg chg="add del">
          <ac:chgData name="Deborah Jenkins" userId="3cd02ba5-e528-4585-978d-4fde2b47730a" providerId="ADAL" clId="{33949AE0-9FF5-4176-8D38-B1D72B625857}" dt="2022-10-15T12:34:04.857" v="712"/>
          <ac:cxnSpMkLst>
            <pc:docMk/>
            <pc:sldMk cId="2213117727" sldId="256"/>
            <ac:cxnSpMk id="13" creationId="{BCDAEC91-5BCE-4B55-9CC0-43EF94CB734B}"/>
          </ac:cxnSpMkLst>
        </pc:cxnChg>
      </pc:sldChg>
      <pc:sldChg chg="addSp delSp modSp mod setBg delDesignElem">
        <pc:chgData name="Deborah Jenkins" userId="3cd02ba5-e528-4585-978d-4fde2b47730a" providerId="ADAL" clId="{33949AE0-9FF5-4176-8D38-B1D72B625857}" dt="2022-10-15T14:39:23.823" v="791" actId="26606"/>
        <pc:sldMkLst>
          <pc:docMk/>
          <pc:sldMk cId="4260411667" sldId="257"/>
        </pc:sldMkLst>
        <pc:spChg chg="mod">
          <ac:chgData name="Deborah Jenkins" userId="3cd02ba5-e528-4585-978d-4fde2b47730a" providerId="ADAL" clId="{33949AE0-9FF5-4176-8D38-B1D72B625857}" dt="2022-10-15T14:39:23.823" v="791" actId="26606"/>
          <ac:spMkLst>
            <pc:docMk/>
            <pc:sldMk cId="4260411667" sldId="257"/>
            <ac:spMk id="2" creationId="{015D264D-D417-C2ED-3E5B-C6C9CACD2614}"/>
          </ac:spMkLst>
        </pc:spChg>
        <pc:spChg chg="mod">
          <ac:chgData name="Deborah Jenkins" userId="3cd02ba5-e528-4585-978d-4fde2b47730a" providerId="ADAL" clId="{33949AE0-9FF5-4176-8D38-B1D72B625857}" dt="2022-10-15T14:39:23.823" v="791" actId="26606"/>
          <ac:spMkLst>
            <pc:docMk/>
            <pc:sldMk cId="4260411667" sldId="257"/>
            <ac:spMk id="3" creationId="{41B8564C-CC63-E73D-15AE-96B9F969C92C}"/>
          </ac:spMkLst>
        </pc:spChg>
        <pc:spChg chg="add">
          <ac:chgData name="Deborah Jenkins" userId="3cd02ba5-e528-4585-978d-4fde2b47730a" providerId="ADAL" clId="{33949AE0-9FF5-4176-8D38-B1D72B625857}" dt="2022-10-15T14:39:23.823" v="791" actId="26606"/>
          <ac:spMkLst>
            <pc:docMk/>
            <pc:sldMk cId="4260411667" sldId="257"/>
            <ac:spMk id="5" creationId="{907EF6B7-1338-4443-8C46-6A318D952DFD}"/>
          </ac:spMkLst>
        </pc:spChg>
        <pc:spChg chg="add">
          <ac:chgData name="Deborah Jenkins" userId="3cd02ba5-e528-4585-978d-4fde2b47730a" providerId="ADAL" clId="{33949AE0-9FF5-4176-8D38-B1D72B625857}" dt="2022-10-15T14:39:23.823" v="791" actId="26606"/>
          <ac:spMkLst>
            <pc:docMk/>
            <pc:sldMk cId="4260411667" sldId="257"/>
            <ac:spMk id="6" creationId="{DAAE4CDD-124C-4DCF-9584-B6033B545DD5}"/>
          </ac:spMkLst>
        </pc:spChg>
        <pc:spChg chg="add">
          <ac:chgData name="Deborah Jenkins" userId="3cd02ba5-e528-4585-978d-4fde2b47730a" providerId="ADAL" clId="{33949AE0-9FF5-4176-8D38-B1D72B625857}" dt="2022-10-15T14:39:23.823" v="791" actId="26606"/>
          <ac:spMkLst>
            <pc:docMk/>
            <pc:sldMk cId="4260411667" sldId="257"/>
            <ac:spMk id="7" creationId="{081E4A58-353D-44AE-B2FC-2A74E2E400F7}"/>
          </ac:spMkLst>
        </pc:spChg>
        <pc:spChg chg="add del">
          <ac:chgData name="Deborah Jenkins" userId="3cd02ba5-e528-4585-978d-4fde2b47730a" providerId="ADAL" clId="{33949AE0-9FF5-4176-8D38-B1D72B625857}" dt="2022-10-15T12:34:04.857" v="712"/>
          <ac:spMkLst>
            <pc:docMk/>
            <pc:sldMk cId="4260411667" sldId="257"/>
            <ac:spMk id="8" creationId="{DAF1966E-FD40-4A4A-B61B-C4DF7FA05F06}"/>
          </ac:spMkLst>
        </pc:spChg>
        <pc:spChg chg="add del">
          <ac:chgData name="Deborah Jenkins" userId="3cd02ba5-e528-4585-978d-4fde2b47730a" providerId="ADAL" clId="{33949AE0-9FF5-4176-8D38-B1D72B625857}" dt="2022-10-15T12:34:04.857" v="712"/>
          <ac:spMkLst>
            <pc:docMk/>
            <pc:sldMk cId="4260411667" sldId="257"/>
            <ac:spMk id="10" creationId="{047BFA19-D45E-416B-A404-7AF2F3F27017}"/>
          </ac:spMkLst>
        </pc:spChg>
        <pc:spChg chg="add del">
          <ac:chgData name="Deborah Jenkins" userId="3cd02ba5-e528-4585-978d-4fde2b47730a" providerId="ADAL" clId="{33949AE0-9FF5-4176-8D38-B1D72B625857}" dt="2022-10-15T12:34:04.857" v="712"/>
          <ac:spMkLst>
            <pc:docMk/>
            <pc:sldMk cId="4260411667" sldId="257"/>
            <ac:spMk id="12" creationId="{8E0105E7-23DB-4CF2-8258-FF47C7620F6E}"/>
          </ac:spMkLst>
        </pc:spChg>
        <pc:spChg chg="add del">
          <ac:chgData name="Deborah Jenkins" userId="3cd02ba5-e528-4585-978d-4fde2b47730a" providerId="ADAL" clId="{33949AE0-9FF5-4176-8D38-B1D72B625857}" dt="2022-10-15T12:34:04.857" v="712"/>
          <ac:spMkLst>
            <pc:docMk/>
            <pc:sldMk cId="4260411667" sldId="257"/>
            <ac:spMk id="14" creationId="{074B4F7D-14B2-478B-8BF5-01E4E0C5D263}"/>
          </ac:spMkLst>
        </pc:spChg>
      </pc:sldChg>
      <pc:sldChg chg="addSp delSp modSp mod setBg delDesignElem">
        <pc:chgData name="Deborah Jenkins" userId="3cd02ba5-e528-4585-978d-4fde2b47730a" providerId="ADAL" clId="{33949AE0-9FF5-4176-8D38-B1D72B625857}" dt="2022-10-15T14:39:27.260" v="792" actId="26606"/>
        <pc:sldMkLst>
          <pc:docMk/>
          <pc:sldMk cId="3862486254" sldId="258"/>
        </pc:sldMkLst>
        <pc:spChg chg="mod">
          <ac:chgData name="Deborah Jenkins" userId="3cd02ba5-e528-4585-978d-4fde2b47730a" providerId="ADAL" clId="{33949AE0-9FF5-4176-8D38-B1D72B625857}" dt="2022-10-15T14:39:27.260" v="792" actId="26606"/>
          <ac:spMkLst>
            <pc:docMk/>
            <pc:sldMk cId="3862486254" sldId="258"/>
            <ac:spMk id="2" creationId="{D846BEB3-23B0-7385-3404-FF628587A61B}"/>
          </ac:spMkLst>
        </pc:spChg>
        <pc:spChg chg="mod">
          <ac:chgData name="Deborah Jenkins" userId="3cd02ba5-e528-4585-978d-4fde2b47730a" providerId="ADAL" clId="{33949AE0-9FF5-4176-8D38-B1D72B625857}" dt="2022-10-15T14:39:27.260" v="792" actId="26606"/>
          <ac:spMkLst>
            <pc:docMk/>
            <pc:sldMk cId="3862486254" sldId="258"/>
            <ac:spMk id="3" creationId="{58BBD01B-6A15-43C5-83F8-ED116F545FC0}"/>
          </ac:spMkLst>
        </pc:spChg>
        <pc:spChg chg="add">
          <ac:chgData name="Deborah Jenkins" userId="3cd02ba5-e528-4585-978d-4fde2b47730a" providerId="ADAL" clId="{33949AE0-9FF5-4176-8D38-B1D72B625857}" dt="2022-10-15T14:39:27.260" v="792" actId="26606"/>
          <ac:spMkLst>
            <pc:docMk/>
            <pc:sldMk cId="3862486254" sldId="258"/>
            <ac:spMk id="5" creationId="{907EF6B7-1338-4443-8C46-6A318D952DFD}"/>
          </ac:spMkLst>
        </pc:spChg>
        <pc:spChg chg="add">
          <ac:chgData name="Deborah Jenkins" userId="3cd02ba5-e528-4585-978d-4fde2b47730a" providerId="ADAL" clId="{33949AE0-9FF5-4176-8D38-B1D72B625857}" dt="2022-10-15T14:39:27.260" v="792" actId="26606"/>
          <ac:spMkLst>
            <pc:docMk/>
            <pc:sldMk cId="3862486254" sldId="258"/>
            <ac:spMk id="6" creationId="{DAAE4CDD-124C-4DCF-9584-B6033B545DD5}"/>
          </ac:spMkLst>
        </pc:spChg>
        <pc:spChg chg="add">
          <ac:chgData name="Deborah Jenkins" userId="3cd02ba5-e528-4585-978d-4fde2b47730a" providerId="ADAL" clId="{33949AE0-9FF5-4176-8D38-B1D72B625857}" dt="2022-10-15T14:39:27.260" v="792" actId="26606"/>
          <ac:spMkLst>
            <pc:docMk/>
            <pc:sldMk cId="3862486254" sldId="258"/>
            <ac:spMk id="7" creationId="{081E4A58-353D-44AE-B2FC-2A74E2E400F7}"/>
          </ac:spMkLst>
        </pc:spChg>
        <pc:spChg chg="add del">
          <ac:chgData name="Deborah Jenkins" userId="3cd02ba5-e528-4585-978d-4fde2b47730a" providerId="ADAL" clId="{33949AE0-9FF5-4176-8D38-B1D72B625857}" dt="2022-10-15T12:34:04.857" v="712"/>
          <ac:spMkLst>
            <pc:docMk/>
            <pc:sldMk cId="3862486254" sldId="258"/>
            <ac:spMk id="8" creationId="{DAF1966E-FD40-4A4A-B61B-C4DF7FA05F06}"/>
          </ac:spMkLst>
        </pc:spChg>
        <pc:spChg chg="add del">
          <ac:chgData name="Deborah Jenkins" userId="3cd02ba5-e528-4585-978d-4fde2b47730a" providerId="ADAL" clId="{33949AE0-9FF5-4176-8D38-B1D72B625857}" dt="2022-10-15T12:34:04.857" v="712"/>
          <ac:spMkLst>
            <pc:docMk/>
            <pc:sldMk cId="3862486254" sldId="258"/>
            <ac:spMk id="10" creationId="{047BFA19-D45E-416B-A404-7AF2F3F27017}"/>
          </ac:spMkLst>
        </pc:spChg>
        <pc:spChg chg="add del">
          <ac:chgData name="Deborah Jenkins" userId="3cd02ba5-e528-4585-978d-4fde2b47730a" providerId="ADAL" clId="{33949AE0-9FF5-4176-8D38-B1D72B625857}" dt="2022-10-15T12:34:04.857" v="712"/>
          <ac:spMkLst>
            <pc:docMk/>
            <pc:sldMk cId="3862486254" sldId="258"/>
            <ac:spMk id="12" creationId="{8E0105E7-23DB-4CF2-8258-FF47C7620F6E}"/>
          </ac:spMkLst>
        </pc:spChg>
        <pc:spChg chg="add del">
          <ac:chgData name="Deborah Jenkins" userId="3cd02ba5-e528-4585-978d-4fde2b47730a" providerId="ADAL" clId="{33949AE0-9FF5-4176-8D38-B1D72B625857}" dt="2022-10-15T12:34:04.857" v="712"/>
          <ac:spMkLst>
            <pc:docMk/>
            <pc:sldMk cId="3862486254" sldId="258"/>
            <ac:spMk id="14" creationId="{074B4F7D-14B2-478B-8BF5-01E4E0C5D263}"/>
          </ac:spMkLst>
        </pc:spChg>
      </pc:sldChg>
      <pc:sldChg chg="addSp delSp modSp mod setBg modAnim delDesignElem">
        <pc:chgData name="Deborah Jenkins" userId="3cd02ba5-e528-4585-978d-4fde2b47730a" providerId="ADAL" clId="{33949AE0-9FF5-4176-8D38-B1D72B625857}" dt="2022-10-15T12:34:04.857" v="712"/>
        <pc:sldMkLst>
          <pc:docMk/>
          <pc:sldMk cId="1717628570" sldId="262"/>
        </pc:sldMkLst>
        <pc:spChg chg="mod">
          <ac:chgData name="Deborah Jenkins" userId="3cd02ba5-e528-4585-978d-4fde2b47730a" providerId="ADAL" clId="{33949AE0-9FF5-4176-8D38-B1D72B625857}" dt="2022-10-15T11:25:06.770" v="623" actId="26606"/>
          <ac:spMkLst>
            <pc:docMk/>
            <pc:sldMk cId="1717628570" sldId="262"/>
            <ac:spMk id="2" creationId="{BD4535F3-D4EC-478E-B3F1-950B931254BD}"/>
          </ac:spMkLst>
        </pc:spChg>
        <pc:spChg chg="add del">
          <ac:chgData name="Deborah Jenkins" userId="3cd02ba5-e528-4585-978d-4fde2b47730a" providerId="ADAL" clId="{33949AE0-9FF5-4176-8D38-B1D72B625857}" dt="2022-10-15T12:34:04.857" v="712"/>
          <ac:spMkLst>
            <pc:docMk/>
            <pc:sldMk cId="1717628570" sldId="262"/>
            <ac:spMk id="10" creationId="{BC68A55F-7B32-44D8-AEE5-1AF40532656C}"/>
          </ac:spMkLst>
        </pc:spChg>
        <pc:spChg chg="add del">
          <ac:chgData name="Deborah Jenkins" userId="3cd02ba5-e528-4585-978d-4fde2b47730a" providerId="ADAL" clId="{33949AE0-9FF5-4176-8D38-B1D72B625857}" dt="2022-10-15T12:34:04.857" v="712"/>
          <ac:spMkLst>
            <pc:docMk/>
            <pc:sldMk cId="1717628570" sldId="262"/>
            <ac:spMk id="12" creationId="{CD1AAA2C-FBBE-42AA-B869-31D524B7653F}"/>
          </ac:spMkLst>
        </pc:spChg>
        <pc:spChg chg="add del">
          <ac:chgData name="Deborah Jenkins" userId="3cd02ba5-e528-4585-978d-4fde2b47730a" providerId="ADAL" clId="{33949AE0-9FF5-4176-8D38-B1D72B625857}" dt="2022-10-15T12:34:04.857" v="712"/>
          <ac:spMkLst>
            <pc:docMk/>
            <pc:sldMk cId="1717628570" sldId="262"/>
            <ac:spMk id="14" creationId="{5F937BBF-9326-4230-AB1B-F1795E350559}"/>
          </ac:spMkLst>
        </pc:spChg>
        <pc:graphicFrameChg chg="mod modGraphic">
          <ac:chgData name="Deborah Jenkins" userId="3cd02ba5-e528-4585-978d-4fde2b47730a" providerId="ADAL" clId="{33949AE0-9FF5-4176-8D38-B1D72B625857}" dt="2022-10-15T11:25:27.623" v="633"/>
          <ac:graphicFrameMkLst>
            <pc:docMk/>
            <pc:sldMk cId="1717628570" sldId="262"/>
            <ac:graphicFrameMk id="5" creationId="{A947F12E-03F2-4C9F-9812-7F8CEFD20310}"/>
          </ac:graphicFrameMkLst>
        </pc:graphicFrameChg>
      </pc:sldChg>
      <pc:sldChg chg="addSp delSp modSp mod setBg modAnim delDesignElem">
        <pc:chgData name="Deborah Jenkins" userId="3cd02ba5-e528-4585-978d-4fde2b47730a" providerId="ADAL" clId="{33949AE0-9FF5-4176-8D38-B1D72B625857}" dt="2022-10-15T12:34:04.857" v="712"/>
        <pc:sldMkLst>
          <pc:docMk/>
          <pc:sldMk cId="3896040081" sldId="266"/>
        </pc:sldMkLst>
        <pc:spChg chg="mod">
          <ac:chgData name="Deborah Jenkins" userId="3cd02ba5-e528-4585-978d-4fde2b47730a" providerId="ADAL" clId="{33949AE0-9FF5-4176-8D38-B1D72B625857}" dt="2022-10-15T11:22:18.776" v="577" actId="14100"/>
          <ac:spMkLst>
            <pc:docMk/>
            <pc:sldMk cId="3896040081" sldId="266"/>
            <ac:spMk id="2" creationId="{9DFAB1F0-52B8-4458-AD04-0B025278E0F3}"/>
          </ac:spMkLst>
        </pc:spChg>
        <pc:spChg chg="mod">
          <ac:chgData name="Deborah Jenkins" userId="3cd02ba5-e528-4585-978d-4fde2b47730a" providerId="ADAL" clId="{33949AE0-9FF5-4176-8D38-B1D72B625857}" dt="2022-10-15T11:23:13.159" v="594" actId="27636"/>
          <ac:spMkLst>
            <pc:docMk/>
            <pc:sldMk cId="3896040081" sldId="266"/>
            <ac:spMk id="3" creationId="{B94E2AB3-9B3C-4EE8-8495-4D436D81BF9D}"/>
          </ac:spMkLst>
        </pc:spChg>
        <pc:spChg chg="add mod">
          <ac:chgData name="Deborah Jenkins" userId="3cd02ba5-e528-4585-978d-4fde2b47730a" providerId="ADAL" clId="{33949AE0-9FF5-4176-8D38-B1D72B625857}" dt="2022-10-15T11:21:11.287" v="556" actId="21"/>
          <ac:spMkLst>
            <pc:docMk/>
            <pc:sldMk cId="3896040081" sldId="266"/>
            <ac:spMk id="5" creationId="{FB191FEF-4506-D057-12B9-1E5E3BB6AD22}"/>
          </ac:spMkLst>
        </pc:spChg>
        <pc:spChg chg="add mod">
          <ac:chgData name="Deborah Jenkins" userId="3cd02ba5-e528-4585-978d-4fde2b47730a" providerId="ADAL" clId="{33949AE0-9FF5-4176-8D38-B1D72B625857}" dt="2022-10-15T11:21:24.048" v="560" actId="1076"/>
          <ac:spMkLst>
            <pc:docMk/>
            <pc:sldMk cId="3896040081" sldId="266"/>
            <ac:spMk id="7" creationId="{75FC8544-E914-BEB4-21FE-90201A0ABA42}"/>
          </ac:spMkLst>
        </pc:spChg>
        <pc:spChg chg="add del">
          <ac:chgData name="Deborah Jenkins" userId="3cd02ba5-e528-4585-978d-4fde2b47730a" providerId="ADAL" clId="{33949AE0-9FF5-4176-8D38-B1D72B625857}" dt="2022-10-15T11:20:46.419" v="548" actId="26606"/>
          <ac:spMkLst>
            <pc:docMk/>
            <pc:sldMk cId="3896040081" sldId="266"/>
            <ac:spMk id="10" creationId="{B36F400F-DF28-43BC-8D8E-4929793B392A}"/>
          </ac:spMkLst>
        </pc:spChg>
        <pc:spChg chg="add del mod">
          <ac:chgData name="Deborah Jenkins" userId="3cd02ba5-e528-4585-978d-4fde2b47730a" providerId="ADAL" clId="{33949AE0-9FF5-4176-8D38-B1D72B625857}" dt="2022-10-15T11:22:59.093" v="589" actId="478"/>
          <ac:spMkLst>
            <pc:docMk/>
            <pc:sldMk cId="3896040081" sldId="266"/>
            <ac:spMk id="11" creationId="{70747DD2-BC81-E089-4689-930817F05688}"/>
          </ac:spMkLst>
        </pc:spChg>
        <pc:spChg chg="add del">
          <ac:chgData name="Deborah Jenkins" userId="3cd02ba5-e528-4585-978d-4fde2b47730a" providerId="ADAL" clId="{33949AE0-9FF5-4176-8D38-B1D72B625857}" dt="2022-10-15T11:20:47.885" v="550" actId="26606"/>
          <ac:spMkLst>
            <pc:docMk/>
            <pc:sldMk cId="3896040081" sldId="266"/>
            <ac:spMk id="12" creationId="{3EAD2937-F230-41D4-B9C5-975B129BFC20}"/>
          </ac:spMkLst>
        </pc:spChg>
        <pc:spChg chg="add del">
          <ac:chgData name="Deborah Jenkins" userId="3cd02ba5-e528-4585-978d-4fde2b47730a" providerId="ADAL" clId="{33949AE0-9FF5-4176-8D38-B1D72B625857}" dt="2022-10-15T11:20:47.885" v="550" actId="26606"/>
          <ac:spMkLst>
            <pc:docMk/>
            <pc:sldMk cId="3896040081" sldId="266"/>
            <ac:spMk id="13" creationId="{21739CA5-F0F5-48E1-8E8C-F24B71827E46}"/>
          </ac:spMkLst>
        </pc:spChg>
        <pc:spChg chg="add del">
          <ac:chgData name="Deborah Jenkins" userId="3cd02ba5-e528-4585-978d-4fde2b47730a" providerId="ADAL" clId="{33949AE0-9FF5-4176-8D38-B1D72B625857}" dt="2022-10-15T11:20:47.885" v="550" actId="26606"/>
          <ac:spMkLst>
            <pc:docMk/>
            <pc:sldMk cId="3896040081" sldId="266"/>
            <ac:spMk id="14" creationId="{CCD444A3-C338-4886-B7F1-4BA2AF46EB64}"/>
          </ac:spMkLst>
        </pc:spChg>
        <pc:spChg chg="add del">
          <ac:chgData name="Deborah Jenkins" userId="3cd02ba5-e528-4585-978d-4fde2b47730a" providerId="ADAL" clId="{33949AE0-9FF5-4176-8D38-B1D72B625857}" dt="2022-10-15T11:20:49.443" v="552" actId="26606"/>
          <ac:spMkLst>
            <pc:docMk/>
            <pc:sldMk cId="3896040081" sldId="266"/>
            <ac:spMk id="16" creationId="{B36F400F-DF28-43BC-8D8E-4929793B392A}"/>
          </ac:spMkLst>
        </pc:spChg>
        <pc:spChg chg="add del">
          <ac:chgData name="Deborah Jenkins" userId="3cd02ba5-e528-4585-978d-4fde2b47730a" providerId="ADAL" clId="{33949AE0-9FF5-4176-8D38-B1D72B625857}" dt="2022-10-15T11:21:05.569" v="554" actId="26606"/>
          <ac:spMkLst>
            <pc:docMk/>
            <pc:sldMk cId="3896040081" sldId="266"/>
            <ac:spMk id="18" creationId="{4C608BEB-860E-4094-8511-78603564A75E}"/>
          </ac:spMkLst>
        </pc:spChg>
        <pc:spChg chg="add del">
          <ac:chgData name="Deborah Jenkins" userId="3cd02ba5-e528-4585-978d-4fde2b47730a" providerId="ADAL" clId="{33949AE0-9FF5-4176-8D38-B1D72B625857}" dt="2022-10-15T12:34:04.857" v="712"/>
          <ac:spMkLst>
            <pc:docMk/>
            <pc:sldMk cId="3896040081" sldId="266"/>
            <ac:spMk id="21" creationId="{4FFBEE45-F140-49D5-85EA-C78C24340B23}"/>
          </ac:spMkLst>
        </pc:spChg>
        <pc:picChg chg="add mod">
          <ac:chgData name="Deborah Jenkins" userId="3cd02ba5-e528-4585-978d-4fde2b47730a" providerId="ADAL" clId="{33949AE0-9FF5-4176-8D38-B1D72B625857}" dt="2022-10-15T11:23:09.070" v="592" actId="1076"/>
          <ac:picMkLst>
            <pc:docMk/>
            <pc:sldMk cId="3896040081" sldId="266"/>
            <ac:picMk id="9" creationId="{9F83DB60-42C9-5832-380B-272959DB8344}"/>
          </ac:picMkLst>
        </pc:picChg>
        <pc:cxnChg chg="add del">
          <ac:chgData name="Deborah Jenkins" userId="3cd02ba5-e528-4585-978d-4fde2b47730a" providerId="ADAL" clId="{33949AE0-9FF5-4176-8D38-B1D72B625857}" dt="2022-10-15T11:21:05.569" v="554" actId="26606"/>
          <ac:cxnSpMkLst>
            <pc:docMk/>
            <pc:sldMk cId="3896040081" sldId="266"/>
            <ac:cxnSpMk id="19" creationId="{1F16A8D4-FE87-4604-88B2-394B5D1EB437}"/>
          </ac:cxnSpMkLst>
        </pc:cxnChg>
      </pc:sldChg>
      <pc:sldChg chg="addSp delSp modSp mod setBg modAnim delDesignElem">
        <pc:chgData name="Deborah Jenkins" userId="3cd02ba5-e528-4585-978d-4fde2b47730a" providerId="ADAL" clId="{33949AE0-9FF5-4176-8D38-B1D72B625857}" dt="2022-10-15T14:43:38.786" v="853" actId="26606"/>
        <pc:sldMkLst>
          <pc:docMk/>
          <pc:sldMk cId="0" sldId="271"/>
        </pc:sldMkLst>
        <pc:spChg chg="mod">
          <ac:chgData name="Deborah Jenkins" userId="3cd02ba5-e528-4585-978d-4fde2b47730a" providerId="ADAL" clId="{33949AE0-9FF5-4176-8D38-B1D72B625857}" dt="2022-10-15T14:43:38.786" v="853" actId="26606"/>
          <ac:spMkLst>
            <pc:docMk/>
            <pc:sldMk cId="0" sldId="271"/>
            <ac:spMk id="6146" creationId="{1D0EF130-9ECE-46EB-9B39-3504BD8C86B3}"/>
          </ac:spMkLst>
        </pc:spChg>
        <pc:spChg chg="mod">
          <ac:chgData name="Deborah Jenkins" userId="3cd02ba5-e528-4585-978d-4fde2b47730a" providerId="ADAL" clId="{33949AE0-9FF5-4176-8D38-B1D72B625857}" dt="2022-10-15T14:43:38.786" v="853" actId="26606"/>
          <ac:spMkLst>
            <pc:docMk/>
            <pc:sldMk cId="0" sldId="271"/>
            <ac:spMk id="6147" creationId="{DE7EAF5A-E777-4C18-9373-D0020E685C1A}"/>
          </ac:spMkLst>
        </pc:spChg>
        <pc:spChg chg="add del">
          <ac:chgData name="Deborah Jenkins" userId="3cd02ba5-e528-4585-978d-4fde2b47730a" providerId="ADAL" clId="{33949AE0-9FF5-4176-8D38-B1D72B625857}" dt="2022-10-15T12:34:04.857" v="712"/>
          <ac:spMkLst>
            <pc:docMk/>
            <pc:sldMk cId="0" sldId="271"/>
            <ac:spMk id="6149" creationId="{C2554CA6-288E-4202-BC52-2E5A8F0C0AED}"/>
          </ac:spMkLst>
        </pc:spChg>
        <pc:spChg chg="add del">
          <ac:chgData name="Deborah Jenkins" userId="3cd02ba5-e528-4585-978d-4fde2b47730a" providerId="ADAL" clId="{33949AE0-9FF5-4176-8D38-B1D72B625857}" dt="2022-10-15T12:34:04.857" v="712"/>
          <ac:spMkLst>
            <pc:docMk/>
            <pc:sldMk cId="0" sldId="271"/>
            <ac:spMk id="6150" creationId="{B10BB131-AC8E-4A8E-A5D1-36260F720C3B}"/>
          </ac:spMkLst>
        </pc:spChg>
        <pc:spChg chg="add del">
          <ac:chgData name="Deborah Jenkins" userId="3cd02ba5-e528-4585-978d-4fde2b47730a" providerId="ADAL" clId="{33949AE0-9FF5-4176-8D38-B1D72B625857}" dt="2022-10-15T12:34:04.857" v="712"/>
          <ac:spMkLst>
            <pc:docMk/>
            <pc:sldMk cId="0" sldId="271"/>
            <ac:spMk id="6151" creationId="{5B7778FC-632E-4DCA-A7CB-0D7731CCF970}"/>
          </ac:spMkLst>
        </pc:spChg>
        <pc:spChg chg="add del">
          <ac:chgData name="Deborah Jenkins" userId="3cd02ba5-e528-4585-978d-4fde2b47730a" providerId="ADAL" clId="{33949AE0-9FF5-4176-8D38-B1D72B625857}" dt="2022-10-15T11:09:47.362" v="262" actId="26606"/>
          <ac:spMkLst>
            <pc:docMk/>
            <pc:sldMk cId="0" sldId="271"/>
            <ac:spMk id="6152" creationId="{DAF1966E-FD40-4A4A-B61B-C4DF7FA05F06}"/>
          </ac:spMkLst>
        </pc:spChg>
        <pc:spChg chg="add del">
          <ac:chgData name="Deborah Jenkins" userId="3cd02ba5-e528-4585-978d-4fde2b47730a" providerId="ADAL" clId="{33949AE0-9FF5-4176-8D38-B1D72B625857}" dt="2022-10-15T12:34:04.857" v="712"/>
          <ac:spMkLst>
            <pc:docMk/>
            <pc:sldMk cId="0" sldId="271"/>
            <ac:spMk id="6153" creationId="{FA23A907-97FB-4A8F-880A-DD77401C4296}"/>
          </ac:spMkLst>
        </pc:spChg>
        <pc:spChg chg="add del">
          <ac:chgData name="Deborah Jenkins" userId="3cd02ba5-e528-4585-978d-4fde2b47730a" providerId="ADAL" clId="{33949AE0-9FF5-4176-8D38-B1D72B625857}" dt="2022-10-15T11:09:47.362" v="262" actId="26606"/>
          <ac:spMkLst>
            <pc:docMk/>
            <pc:sldMk cId="0" sldId="271"/>
            <ac:spMk id="6154" creationId="{047BFA19-D45E-416B-A404-7AF2F3F27017}"/>
          </ac:spMkLst>
        </pc:spChg>
        <pc:spChg chg="add">
          <ac:chgData name="Deborah Jenkins" userId="3cd02ba5-e528-4585-978d-4fde2b47730a" providerId="ADAL" clId="{33949AE0-9FF5-4176-8D38-B1D72B625857}" dt="2022-10-15T14:43:38.786" v="853" actId="26606"/>
          <ac:spMkLst>
            <pc:docMk/>
            <pc:sldMk cId="0" sldId="271"/>
            <ac:spMk id="6155" creationId="{907EF6B7-1338-4443-8C46-6A318D952DFD}"/>
          </ac:spMkLst>
        </pc:spChg>
        <pc:spChg chg="add del">
          <ac:chgData name="Deborah Jenkins" userId="3cd02ba5-e528-4585-978d-4fde2b47730a" providerId="ADAL" clId="{33949AE0-9FF5-4176-8D38-B1D72B625857}" dt="2022-10-15T11:09:47.362" v="262" actId="26606"/>
          <ac:spMkLst>
            <pc:docMk/>
            <pc:sldMk cId="0" sldId="271"/>
            <ac:spMk id="6156" creationId="{8E0105E7-23DB-4CF2-8258-FF47C7620F6E}"/>
          </ac:spMkLst>
        </pc:spChg>
        <pc:spChg chg="add">
          <ac:chgData name="Deborah Jenkins" userId="3cd02ba5-e528-4585-978d-4fde2b47730a" providerId="ADAL" clId="{33949AE0-9FF5-4176-8D38-B1D72B625857}" dt="2022-10-15T14:43:38.786" v="853" actId="26606"/>
          <ac:spMkLst>
            <pc:docMk/>
            <pc:sldMk cId="0" sldId="271"/>
            <ac:spMk id="6157" creationId="{DAAE4CDD-124C-4DCF-9584-B6033B545DD5}"/>
          </ac:spMkLst>
        </pc:spChg>
        <pc:spChg chg="add del">
          <ac:chgData name="Deborah Jenkins" userId="3cd02ba5-e528-4585-978d-4fde2b47730a" providerId="ADAL" clId="{33949AE0-9FF5-4176-8D38-B1D72B625857}" dt="2022-10-15T11:09:47.362" v="262" actId="26606"/>
          <ac:spMkLst>
            <pc:docMk/>
            <pc:sldMk cId="0" sldId="271"/>
            <ac:spMk id="6158" creationId="{074B4F7D-14B2-478B-8BF5-01E4E0C5D263}"/>
          </ac:spMkLst>
        </pc:spChg>
        <pc:spChg chg="add">
          <ac:chgData name="Deborah Jenkins" userId="3cd02ba5-e528-4585-978d-4fde2b47730a" providerId="ADAL" clId="{33949AE0-9FF5-4176-8D38-B1D72B625857}" dt="2022-10-15T14:43:38.786" v="853" actId="26606"/>
          <ac:spMkLst>
            <pc:docMk/>
            <pc:sldMk cId="0" sldId="271"/>
            <ac:spMk id="6159" creationId="{081E4A58-353D-44AE-B2FC-2A74E2E400F7}"/>
          </ac:spMkLst>
        </pc:spChg>
      </pc:sldChg>
      <pc:sldChg chg="addSp delSp modSp mod setBg modAnim delDesignElem">
        <pc:chgData name="Deborah Jenkins" userId="3cd02ba5-e528-4585-978d-4fde2b47730a" providerId="ADAL" clId="{33949AE0-9FF5-4176-8D38-B1D72B625857}" dt="2022-10-15T14:43:34.886" v="852" actId="27636"/>
        <pc:sldMkLst>
          <pc:docMk/>
          <pc:sldMk cId="0" sldId="273"/>
        </pc:sldMkLst>
        <pc:spChg chg="mod">
          <ac:chgData name="Deborah Jenkins" userId="3cd02ba5-e528-4585-978d-4fde2b47730a" providerId="ADAL" clId="{33949AE0-9FF5-4176-8D38-B1D72B625857}" dt="2022-10-15T11:24:03.641" v="607" actId="26606"/>
          <ac:spMkLst>
            <pc:docMk/>
            <pc:sldMk cId="0" sldId="273"/>
            <ac:spMk id="7170" creationId="{4F03618E-C87F-4AF8-AE93-1D33741E69F8}"/>
          </ac:spMkLst>
        </pc:spChg>
        <pc:spChg chg="add del mod">
          <ac:chgData name="Deborah Jenkins" userId="3cd02ba5-e528-4585-978d-4fde2b47730a" providerId="ADAL" clId="{33949AE0-9FF5-4176-8D38-B1D72B625857}" dt="2022-10-15T11:24:03.641" v="607" actId="26606"/>
          <ac:spMkLst>
            <pc:docMk/>
            <pc:sldMk cId="0" sldId="273"/>
            <ac:spMk id="7171" creationId="{25544B71-0098-41A2-A17A-888939D9AD10}"/>
          </ac:spMkLst>
        </pc:spChg>
        <pc:spChg chg="add del">
          <ac:chgData name="Deborah Jenkins" userId="3cd02ba5-e528-4585-978d-4fde2b47730a" providerId="ADAL" clId="{33949AE0-9FF5-4176-8D38-B1D72B625857}" dt="2022-10-15T11:23:49.813" v="600" actId="26606"/>
          <ac:spMkLst>
            <pc:docMk/>
            <pc:sldMk cId="0" sldId="273"/>
            <ac:spMk id="7176" creationId="{B6CDA21F-E7AF-4C75-8395-33F58D5B0E45}"/>
          </ac:spMkLst>
        </pc:spChg>
        <pc:spChg chg="add del">
          <ac:chgData name="Deborah Jenkins" userId="3cd02ba5-e528-4585-978d-4fde2b47730a" providerId="ADAL" clId="{33949AE0-9FF5-4176-8D38-B1D72B625857}" dt="2022-10-15T11:23:48.533" v="598" actId="26606"/>
          <ac:spMkLst>
            <pc:docMk/>
            <pc:sldMk cId="0" sldId="273"/>
            <ac:spMk id="7177" creationId="{BACC6370-2D7E-4714-9D71-7542949D7D5D}"/>
          </ac:spMkLst>
        </pc:spChg>
        <pc:spChg chg="add del">
          <ac:chgData name="Deborah Jenkins" userId="3cd02ba5-e528-4585-978d-4fde2b47730a" providerId="ADAL" clId="{33949AE0-9FF5-4176-8D38-B1D72B625857}" dt="2022-10-15T11:23:44.604" v="596" actId="26606"/>
          <ac:spMkLst>
            <pc:docMk/>
            <pc:sldMk cId="0" sldId="273"/>
            <ac:spMk id="7178" creationId="{B50AB553-2A96-4A92-96F2-93548E096954}"/>
          </ac:spMkLst>
        </pc:spChg>
        <pc:spChg chg="add del">
          <ac:chgData name="Deborah Jenkins" userId="3cd02ba5-e528-4585-978d-4fde2b47730a" providerId="ADAL" clId="{33949AE0-9FF5-4176-8D38-B1D72B625857}" dt="2022-10-15T11:23:48.533" v="598" actId="26606"/>
          <ac:spMkLst>
            <pc:docMk/>
            <pc:sldMk cId="0" sldId="273"/>
            <ac:spMk id="7179" creationId="{256B2C21-A230-48C0-8DF1-C46611373C44}"/>
          </ac:spMkLst>
        </pc:spChg>
        <pc:spChg chg="add del">
          <ac:chgData name="Deborah Jenkins" userId="3cd02ba5-e528-4585-978d-4fde2b47730a" providerId="ADAL" clId="{33949AE0-9FF5-4176-8D38-B1D72B625857}" dt="2022-10-15T12:34:04.857" v="712"/>
          <ac:spMkLst>
            <pc:docMk/>
            <pc:sldMk cId="0" sldId="273"/>
            <ac:spMk id="7180" creationId="{081E4A58-353D-44AE-B2FC-2A74E2E400F7}"/>
          </ac:spMkLst>
        </pc:spChg>
        <pc:spChg chg="add del">
          <ac:chgData name="Deborah Jenkins" userId="3cd02ba5-e528-4585-978d-4fde2b47730a" providerId="ADAL" clId="{33949AE0-9FF5-4176-8D38-B1D72B625857}" dt="2022-10-15T11:23:48.533" v="598" actId="26606"/>
          <ac:spMkLst>
            <pc:docMk/>
            <pc:sldMk cId="0" sldId="273"/>
            <ac:spMk id="7181" creationId="{3847E18C-932D-4C95-AABA-FEC7C9499AD7}"/>
          </ac:spMkLst>
        </pc:spChg>
        <pc:spChg chg="add del">
          <ac:chgData name="Deborah Jenkins" userId="3cd02ba5-e528-4585-978d-4fde2b47730a" providerId="ADAL" clId="{33949AE0-9FF5-4176-8D38-B1D72B625857}" dt="2022-10-15T11:23:48.533" v="598" actId="26606"/>
          <ac:spMkLst>
            <pc:docMk/>
            <pc:sldMk cId="0" sldId="273"/>
            <ac:spMk id="7183" creationId="{3150CB11-0C61-439E-910F-5787759E72A0}"/>
          </ac:spMkLst>
        </pc:spChg>
        <pc:spChg chg="add del">
          <ac:chgData name="Deborah Jenkins" userId="3cd02ba5-e528-4585-978d-4fde2b47730a" providerId="ADAL" clId="{33949AE0-9FF5-4176-8D38-B1D72B625857}" dt="2022-10-15T11:23:48.533" v="598" actId="26606"/>
          <ac:spMkLst>
            <pc:docMk/>
            <pc:sldMk cId="0" sldId="273"/>
            <ac:spMk id="7185" creationId="{43F8A58B-5155-44CE-A5FF-7647B47D0A7A}"/>
          </ac:spMkLst>
        </pc:spChg>
        <pc:spChg chg="add del">
          <ac:chgData name="Deborah Jenkins" userId="3cd02ba5-e528-4585-978d-4fde2b47730a" providerId="ADAL" clId="{33949AE0-9FF5-4176-8D38-B1D72B625857}" dt="2022-10-15T11:23:48.533" v="598" actId="26606"/>
          <ac:spMkLst>
            <pc:docMk/>
            <pc:sldMk cId="0" sldId="273"/>
            <ac:spMk id="7187" creationId="{443F2ACA-E6D6-4028-82DD-F03C262D5DE6}"/>
          </ac:spMkLst>
        </pc:spChg>
        <pc:spChg chg="add del">
          <ac:chgData name="Deborah Jenkins" userId="3cd02ba5-e528-4585-978d-4fde2b47730a" providerId="ADAL" clId="{33949AE0-9FF5-4176-8D38-B1D72B625857}" dt="2022-10-15T11:23:49.813" v="600" actId="26606"/>
          <ac:spMkLst>
            <pc:docMk/>
            <pc:sldMk cId="0" sldId="273"/>
            <ac:spMk id="7192" creationId="{D5B0017B-2ECA-49AF-B397-DC140825DF8D}"/>
          </ac:spMkLst>
        </pc:spChg>
        <pc:spChg chg="add del">
          <ac:chgData name="Deborah Jenkins" userId="3cd02ba5-e528-4585-978d-4fde2b47730a" providerId="ADAL" clId="{33949AE0-9FF5-4176-8D38-B1D72B625857}" dt="2022-10-15T11:23:49.813" v="600" actId="26606"/>
          <ac:spMkLst>
            <pc:docMk/>
            <pc:sldMk cId="0" sldId="273"/>
            <ac:spMk id="7193" creationId="{25544B71-0098-41A2-A17A-888939D9AD10}"/>
          </ac:spMkLst>
        </pc:spChg>
        <pc:spChg chg="add del">
          <ac:chgData name="Deborah Jenkins" userId="3cd02ba5-e528-4585-978d-4fde2b47730a" providerId="ADAL" clId="{33949AE0-9FF5-4176-8D38-B1D72B625857}" dt="2022-10-15T11:23:51.909" v="602" actId="26606"/>
          <ac:spMkLst>
            <pc:docMk/>
            <pc:sldMk cId="0" sldId="273"/>
            <ac:spMk id="7196" creationId="{BACC6370-2D7E-4714-9D71-7542949D7D5D}"/>
          </ac:spMkLst>
        </pc:spChg>
        <pc:spChg chg="add del">
          <ac:chgData name="Deborah Jenkins" userId="3cd02ba5-e528-4585-978d-4fde2b47730a" providerId="ADAL" clId="{33949AE0-9FF5-4176-8D38-B1D72B625857}" dt="2022-10-15T11:23:51.909" v="602" actId="26606"/>
          <ac:spMkLst>
            <pc:docMk/>
            <pc:sldMk cId="0" sldId="273"/>
            <ac:spMk id="7197" creationId="{256B2C21-A230-48C0-8DF1-C46611373C44}"/>
          </ac:spMkLst>
        </pc:spChg>
        <pc:spChg chg="add del">
          <ac:chgData name="Deborah Jenkins" userId="3cd02ba5-e528-4585-978d-4fde2b47730a" providerId="ADAL" clId="{33949AE0-9FF5-4176-8D38-B1D72B625857}" dt="2022-10-15T11:23:51.909" v="602" actId="26606"/>
          <ac:spMkLst>
            <pc:docMk/>
            <pc:sldMk cId="0" sldId="273"/>
            <ac:spMk id="7198" creationId="{3847E18C-932D-4C95-AABA-FEC7C9499AD7}"/>
          </ac:spMkLst>
        </pc:spChg>
        <pc:spChg chg="add del">
          <ac:chgData name="Deborah Jenkins" userId="3cd02ba5-e528-4585-978d-4fde2b47730a" providerId="ADAL" clId="{33949AE0-9FF5-4176-8D38-B1D72B625857}" dt="2022-10-15T11:23:51.909" v="602" actId="26606"/>
          <ac:spMkLst>
            <pc:docMk/>
            <pc:sldMk cId="0" sldId="273"/>
            <ac:spMk id="7199" creationId="{3150CB11-0C61-439E-910F-5787759E72A0}"/>
          </ac:spMkLst>
        </pc:spChg>
        <pc:spChg chg="add del">
          <ac:chgData name="Deborah Jenkins" userId="3cd02ba5-e528-4585-978d-4fde2b47730a" providerId="ADAL" clId="{33949AE0-9FF5-4176-8D38-B1D72B625857}" dt="2022-10-15T11:23:51.909" v="602" actId="26606"/>
          <ac:spMkLst>
            <pc:docMk/>
            <pc:sldMk cId="0" sldId="273"/>
            <ac:spMk id="7200" creationId="{43F8A58B-5155-44CE-A5FF-7647B47D0A7A}"/>
          </ac:spMkLst>
        </pc:spChg>
        <pc:spChg chg="add del">
          <ac:chgData name="Deborah Jenkins" userId="3cd02ba5-e528-4585-978d-4fde2b47730a" providerId="ADAL" clId="{33949AE0-9FF5-4176-8D38-B1D72B625857}" dt="2022-10-15T11:23:51.909" v="602" actId="26606"/>
          <ac:spMkLst>
            <pc:docMk/>
            <pc:sldMk cId="0" sldId="273"/>
            <ac:spMk id="7201" creationId="{443F2ACA-E6D6-4028-82DD-F03C262D5DE6}"/>
          </ac:spMkLst>
        </pc:spChg>
        <pc:spChg chg="add del">
          <ac:chgData name="Deborah Jenkins" userId="3cd02ba5-e528-4585-978d-4fde2b47730a" providerId="ADAL" clId="{33949AE0-9FF5-4176-8D38-B1D72B625857}" dt="2022-10-15T11:23:57.763" v="604" actId="26606"/>
          <ac:spMkLst>
            <pc:docMk/>
            <pc:sldMk cId="0" sldId="273"/>
            <ac:spMk id="7204" creationId="{345A976A-8DE3-4B67-B94B-2044FDD12899}"/>
          </ac:spMkLst>
        </pc:spChg>
        <pc:spChg chg="add del">
          <ac:chgData name="Deborah Jenkins" userId="3cd02ba5-e528-4585-978d-4fde2b47730a" providerId="ADAL" clId="{33949AE0-9FF5-4176-8D38-B1D72B625857}" dt="2022-10-15T11:23:57.763" v="604" actId="26606"/>
          <ac:spMkLst>
            <pc:docMk/>
            <pc:sldMk cId="0" sldId="273"/>
            <ac:spMk id="7205" creationId="{6EAAA1B9-2DDB-49C9-A037-A523D2F13C15}"/>
          </ac:spMkLst>
        </pc:spChg>
        <pc:spChg chg="add del">
          <ac:chgData name="Deborah Jenkins" userId="3cd02ba5-e528-4585-978d-4fde2b47730a" providerId="ADAL" clId="{33949AE0-9FF5-4176-8D38-B1D72B625857}" dt="2022-10-15T11:24:03.633" v="606" actId="26606"/>
          <ac:spMkLst>
            <pc:docMk/>
            <pc:sldMk cId="0" sldId="273"/>
            <ac:spMk id="7213" creationId="{42285737-90EE-47DC-AC80-8AE156B11969}"/>
          </ac:spMkLst>
        </pc:spChg>
        <pc:spChg chg="add del">
          <ac:chgData name="Deborah Jenkins" userId="3cd02ba5-e528-4585-978d-4fde2b47730a" providerId="ADAL" clId="{33949AE0-9FF5-4176-8D38-B1D72B625857}" dt="2022-10-15T12:34:04.857" v="712"/>
          <ac:spMkLst>
            <pc:docMk/>
            <pc:sldMk cId="0" sldId="273"/>
            <ac:spMk id="7222" creationId="{907EF6B7-1338-4443-8C46-6A318D952DFD}"/>
          </ac:spMkLst>
        </pc:spChg>
        <pc:spChg chg="add del">
          <ac:chgData name="Deborah Jenkins" userId="3cd02ba5-e528-4585-978d-4fde2b47730a" providerId="ADAL" clId="{33949AE0-9FF5-4176-8D38-B1D72B625857}" dt="2022-10-15T12:34:04.857" v="712"/>
          <ac:spMkLst>
            <pc:docMk/>
            <pc:sldMk cId="0" sldId="273"/>
            <ac:spMk id="7223" creationId="{DAAE4CDD-124C-4DCF-9584-B6033B545DD5}"/>
          </ac:spMkLst>
        </pc:spChg>
        <pc:spChg chg="add mod">
          <ac:chgData name="Deborah Jenkins" userId="3cd02ba5-e528-4585-978d-4fde2b47730a" providerId="ADAL" clId="{33949AE0-9FF5-4176-8D38-B1D72B625857}" dt="2022-10-15T14:43:34.886" v="852" actId="27636"/>
          <ac:spMkLst>
            <pc:docMk/>
            <pc:sldMk cId="0" sldId="273"/>
            <ac:spMk id="7224" creationId="{25544B71-0098-41A2-A17A-888939D9AD10}"/>
          </ac:spMkLst>
        </pc:spChg>
        <pc:spChg chg="add">
          <ac:chgData name="Deborah Jenkins" userId="3cd02ba5-e528-4585-978d-4fde2b47730a" providerId="ADAL" clId="{33949AE0-9FF5-4176-8D38-B1D72B625857}" dt="2022-10-15T14:43:18.332" v="847" actId="26606"/>
          <ac:spMkLst>
            <pc:docMk/>
            <pc:sldMk cId="0" sldId="273"/>
            <ac:spMk id="7229" creationId="{907EF6B7-1338-4443-8C46-6A318D952DFD}"/>
          </ac:spMkLst>
        </pc:spChg>
        <pc:spChg chg="add">
          <ac:chgData name="Deborah Jenkins" userId="3cd02ba5-e528-4585-978d-4fde2b47730a" providerId="ADAL" clId="{33949AE0-9FF5-4176-8D38-B1D72B625857}" dt="2022-10-15T14:43:18.332" v="847" actId="26606"/>
          <ac:spMkLst>
            <pc:docMk/>
            <pc:sldMk cId="0" sldId="273"/>
            <ac:spMk id="7231" creationId="{DAAE4CDD-124C-4DCF-9584-B6033B545DD5}"/>
          </ac:spMkLst>
        </pc:spChg>
        <pc:spChg chg="add">
          <ac:chgData name="Deborah Jenkins" userId="3cd02ba5-e528-4585-978d-4fde2b47730a" providerId="ADAL" clId="{33949AE0-9FF5-4176-8D38-B1D72B625857}" dt="2022-10-15T14:43:18.332" v="847" actId="26606"/>
          <ac:spMkLst>
            <pc:docMk/>
            <pc:sldMk cId="0" sldId="273"/>
            <ac:spMk id="7233" creationId="{081E4A58-353D-44AE-B2FC-2A74E2E400F7}"/>
          </ac:spMkLst>
        </pc:spChg>
        <pc:grpChg chg="add del">
          <ac:chgData name="Deborah Jenkins" userId="3cd02ba5-e528-4585-978d-4fde2b47730a" providerId="ADAL" clId="{33949AE0-9FF5-4176-8D38-B1D72B625857}" dt="2022-10-15T11:23:49.813" v="600" actId="26606"/>
          <ac:grpSpMkLst>
            <pc:docMk/>
            <pc:sldMk cId="0" sldId="273"/>
            <ac:grpSpMk id="7189" creationId="{AE1C45F0-260A-458C-96ED-C1F6D2151219}"/>
          </ac:grpSpMkLst>
        </pc:grpChg>
        <pc:grpChg chg="add del">
          <ac:chgData name="Deborah Jenkins" userId="3cd02ba5-e528-4585-978d-4fde2b47730a" providerId="ADAL" clId="{33949AE0-9FF5-4176-8D38-B1D72B625857}" dt="2022-10-15T11:23:57.763" v="604" actId="26606"/>
          <ac:grpSpMkLst>
            <pc:docMk/>
            <pc:sldMk cId="0" sldId="273"/>
            <ac:grpSpMk id="7206" creationId="{B441F8D5-EBCE-4FB9-91A9-3425971C1F99}"/>
          </ac:grpSpMkLst>
        </pc:grpChg>
        <pc:grpChg chg="add del">
          <ac:chgData name="Deborah Jenkins" userId="3cd02ba5-e528-4585-978d-4fde2b47730a" providerId="ADAL" clId="{33949AE0-9FF5-4176-8D38-B1D72B625857}" dt="2022-10-15T11:23:57.763" v="604" actId="26606"/>
          <ac:grpSpMkLst>
            <pc:docMk/>
            <pc:sldMk cId="0" sldId="273"/>
            <ac:grpSpMk id="7209" creationId="{08701F99-7E4C-4B92-A4B5-307CDFB7A4DE}"/>
          </ac:grpSpMkLst>
        </pc:grpChg>
        <pc:grpChg chg="add del">
          <ac:chgData name="Deborah Jenkins" userId="3cd02ba5-e528-4585-978d-4fde2b47730a" providerId="ADAL" clId="{33949AE0-9FF5-4176-8D38-B1D72B625857}" dt="2022-10-15T11:24:03.633" v="606" actId="26606"/>
          <ac:grpSpMkLst>
            <pc:docMk/>
            <pc:sldMk cId="0" sldId="273"/>
            <ac:grpSpMk id="7214" creationId="{B57BDC17-F1B3-455F-BBF1-680AA1F25C06}"/>
          </ac:grpSpMkLst>
        </pc:grpChg>
        <pc:graphicFrameChg chg="add del">
          <ac:chgData name="Deborah Jenkins" userId="3cd02ba5-e528-4585-978d-4fde2b47730a" providerId="ADAL" clId="{33949AE0-9FF5-4176-8D38-B1D72B625857}" dt="2022-10-15T11:23:44.604" v="596" actId="26606"/>
          <ac:graphicFrameMkLst>
            <pc:docMk/>
            <pc:sldMk cId="0" sldId="273"/>
            <ac:graphicFrameMk id="7173" creationId="{729A5BF8-072C-8351-B413-3A14DE125B43}"/>
          </ac:graphicFrameMkLst>
        </pc:graphicFrameChg>
        <pc:graphicFrameChg chg="add del">
          <ac:chgData name="Deborah Jenkins" userId="3cd02ba5-e528-4585-978d-4fde2b47730a" providerId="ADAL" clId="{33949AE0-9FF5-4176-8D38-B1D72B625857}" dt="2022-10-15T11:23:48.533" v="598" actId="26606"/>
          <ac:graphicFrameMkLst>
            <pc:docMk/>
            <pc:sldMk cId="0" sldId="273"/>
            <ac:graphicFrameMk id="7175" creationId="{9F248CDF-3D41-57EC-8B4F-D00E2F27CB0A}"/>
          </ac:graphicFrameMkLst>
        </pc:graphicFrameChg>
        <pc:graphicFrameChg chg="add del">
          <ac:chgData name="Deborah Jenkins" userId="3cd02ba5-e528-4585-978d-4fde2b47730a" providerId="ADAL" clId="{33949AE0-9FF5-4176-8D38-B1D72B625857}" dt="2022-10-15T11:23:51.909" v="602" actId="26606"/>
          <ac:graphicFrameMkLst>
            <pc:docMk/>
            <pc:sldMk cId="0" sldId="273"/>
            <ac:graphicFrameMk id="7202" creationId="{9F248CDF-3D41-57EC-8B4F-D00E2F27CB0A}"/>
          </ac:graphicFrameMkLst>
        </pc:graphicFrameChg>
        <pc:graphicFrameChg chg="add del">
          <ac:chgData name="Deborah Jenkins" userId="3cd02ba5-e528-4585-978d-4fde2b47730a" providerId="ADAL" clId="{33949AE0-9FF5-4176-8D38-B1D72B625857}" dt="2022-10-15T11:23:57.763" v="604" actId="26606"/>
          <ac:graphicFrameMkLst>
            <pc:docMk/>
            <pc:sldMk cId="0" sldId="273"/>
            <ac:graphicFrameMk id="7211" creationId="{8B121FF6-4AAB-D94B-F60C-3975701107FC}"/>
          </ac:graphicFrameMkLst>
        </pc:graphicFrameChg>
        <pc:graphicFrameChg chg="add del">
          <ac:chgData name="Deborah Jenkins" userId="3cd02ba5-e528-4585-978d-4fde2b47730a" providerId="ADAL" clId="{33949AE0-9FF5-4176-8D38-B1D72B625857}" dt="2022-10-15T11:24:03.633" v="606" actId="26606"/>
          <ac:graphicFrameMkLst>
            <pc:docMk/>
            <pc:sldMk cId="0" sldId="273"/>
            <ac:graphicFrameMk id="7220" creationId="{014332C9-BA2B-A327-76E8-6562CB13F641}"/>
          </ac:graphicFrameMkLst>
        </pc:graphicFrameChg>
        <pc:picChg chg="add del">
          <ac:chgData name="Deborah Jenkins" userId="3cd02ba5-e528-4585-978d-4fde2b47730a" providerId="ADAL" clId="{33949AE0-9FF5-4176-8D38-B1D72B625857}" dt="2022-10-15T11:23:44.604" v="596" actId="26606"/>
          <ac:picMkLst>
            <pc:docMk/>
            <pc:sldMk cId="0" sldId="273"/>
            <ac:picMk id="7174" creationId="{2EB76A4D-D666-C69C-0D37-42D3B65C358F}"/>
          </ac:picMkLst>
        </pc:picChg>
        <pc:cxnChg chg="add del">
          <ac:chgData name="Deborah Jenkins" userId="3cd02ba5-e528-4585-978d-4fde2b47730a" providerId="ADAL" clId="{33949AE0-9FF5-4176-8D38-B1D72B625857}" dt="2022-10-15T11:23:49.813" v="600" actId="26606"/>
          <ac:cxnSpMkLst>
            <pc:docMk/>
            <pc:sldMk cId="0" sldId="273"/>
            <ac:cxnSpMk id="7194" creationId="{6CF1BAF6-AD41-4082-B212-8A1F9A2E8779}"/>
          </ac:cxnSpMkLst>
        </pc:cxnChg>
      </pc:sldChg>
      <pc:sldChg chg="addSp delSp modSp mod addAnim delAnim modAnim">
        <pc:chgData name="Deborah Jenkins" userId="3cd02ba5-e528-4585-978d-4fde2b47730a" providerId="ADAL" clId="{33949AE0-9FF5-4176-8D38-B1D72B625857}" dt="2022-10-15T14:36:55.364" v="766" actId="14100"/>
        <pc:sldMkLst>
          <pc:docMk/>
          <pc:sldMk cId="0" sldId="316"/>
        </pc:sldMkLst>
        <pc:spChg chg="mod">
          <ac:chgData name="Deborah Jenkins" userId="3cd02ba5-e528-4585-978d-4fde2b47730a" providerId="ADAL" clId="{33949AE0-9FF5-4176-8D38-B1D72B625857}" dt="2022-10-15T14:33:44.707" v="744" actId="1076"/>
          <ac:spMkLst>
            <pc:docMk/>
            <pc:sldMk cId="0" sldId="316"/>
            <ac:spMk id="2" creationId="{8A9BAFF4-F4E9-AEFA-0D41-09E4772D0A65}"/>
          </ac:spMkLst>
        </pc:spChg>
        <pc:spChg chg="mod">
          <ac:chgData name="Deborah Jenkins" userId="3cd02ba5-e528-4585-978d-4fde2b47730a" providerId="ADAL" clId="{33949AE0-9FF5-4176-8D38-B1D72B625857}" dt="2022-10-15T14:35:38.552" v="756" actId="20577"/>
          <ac:spMkLst>
            <pc:docMk/>
            <pc:sldMk cId="0" sldId="316"/>
            <ac:spMk id="3" creationId="{75E89FAF-6B32-AD96-6A8D-343E3E8BD499}"/>
          </ac:spMkLst>
        </pc:spChg>
        <pc:spChg chg="add del mod">
          <ac:chgData name="Deborah Jenkins" userId="3cd02ba5-e528-4585-978d-4fde2b47730a" providerId="ADAL" clId="{33949AE0-9FF5-4176-8D38-B1D72B625857}" dt="2022-10-15T14:36:43.743" v="764" actId="478"/>
          <ac:spMkLst>
            <pc:docMk/>
            <pc:sldMk cId="0" sldId="316"/>
            <ac:spMk id="6" creationId="{2B073A95-BEA6-C507-544C-4AD3C484E7AA}"/>
          </ac:spMkLst>
        </pc:spChg>
        <pc:picChg chg="add mod ord">
          <ac:chgData name="Deborah Jenkins" userId="3cd02ba5-e528-4585-978d-4fde2b47730a" providerId="ADAL" clId="{33949AE0-9FF5-4176-8D38-B1D72B625857}" dt="2022-10-15T14:36:55.364" v="766" actId="14100"/>
          <ac:picMkLst>
            <pc:docMk/>
            <pc:sldMk cId="0" sldId="316"/>
            <ac:picMk id="5" creationId="{2C476BC4-0D70-55BC-1C28-CA987BED2100}"/>
          </ac:picMkLst>
        </pc:picChg>
      </pc:sldChg>
      <pc:sldChg chg="modSp">
        <pc:chgData name="Deborah Jenkins" userId="3cd02ba5-e528-4585-978d-4fde2b47730a" providerId="ADAL" clId="{33949AE0-9FF5-4176-8D38-B1D72B625857}" dt="2022-10-15T14:37:14.719" v="769"/>
        <pc:sldMkLst>
          <pc:docMk/>
          <pc:sldMk cId="0" sldId="352"/>
        </pc:sldMkLst>
        <pc:spChg chg="mod">
          <ac:chgData name="Deborah Jenkins" userId="3cd02ba5-e528-4585-978d-4fde2b47730a" providerId="ADAL" clId="{33949AE0-9FF5-4176-8D38-B1D72B625857}" dt="2022-10-15T14:37:14.719" v="769"/>
          <ac:spMkLst>
            <pc:docMk/>
            <pc:sldMk cId="0" sldId="352"/>
            <ac:spMk id="21506" creationId="{31EBF8A4-0C55-8C66-E72C-4C1C63DB0253}"/>
          </ac:spMkLst>
        </pc:spChg>
      </pc:sldChg>
      <pc:sldChg chg="modSp mod">
        <pc:chgData name="Deborah Jenkins" userId="3cd02ba5-e528-4585-978d-4fde2b47730a" providerId="ADAL" clId="{33949AE0-9FF5-4176-8D38-B1D72B625857}" dt="2022-10-15T12:04:13.421" v="659" actId="403"/>
        <pc:sldMkLst>
          <pc:docMk/>
          <pc:sldMk cId="0" sldId="353"/>
        </pc:sldMkLst>
        <pc:spChg chg="mod">
          <ac:chgData name="Deborah Jenkins" userId="3cd02ba5-e528-4585-978d-4fde2b47730a" providerId="ADAL" clId="{33949AE0-9FF5-4176-8D38-B1D72B625857}" dt="2022-10-15T12:04:13.421" v="659" actId="403"/>
          <ac:spMkLst>
            <pc:docMk/>
            <pc:sldMk cId="0" sldId="353"/>
            <ac:spMk id="13315" creationId="{F28FE43C-D7DF-47F4-4B33-069174191166}"/>
          </ac:spMkLst>
        </pc:spChg>
      </pc:sldChg>
      <pc:sldChg chg="addSp delSp modSp mod delDesignElem">
        <pc:chgData name="Deborah Jenkins" userId="3cd02ba5-e528-4585-978d-4fde2b47730a" providerId="ADAL" clId="{33949AE0-9FF5-4176-8D38-B1D72B625857}" dt="2022-10-15T14:42:55.478" v="845" actId="26606"/>
        <pc:sldMkLst>
          <pc:docMk/>
          <pc:sldMk cId="0" sldId="354"/>
        </pc:sldMkLst>
        <pc:spChg chg="mod">
          <ac:chgData name="Deborah Jenkins" userId="3cd02ba5-e528-4585-978d-4fde2b47730a" providerId="ADAL" clId="{33949AE0-9FF5-4176-8D38-B1D72B625857}" dt="2022-10-15T14:42:55.478" v="845" actId="26606"/>
          <ac:spMkLst>
            <pc:docMk/>
            <pc:sldMk cId="0" sldId="354"/>
            <ac:spMk id="2" creationId="{E96D9460-64B6-9028-0424-37F8065D1F8A}"/>
          </ac:spMkLst>
        </pc:spChg>
        <pc:spChg chg="mod">
          <ac:chgData name="Deborah Jenkins" userId="3cd02ba5-e528-4585-978d-4fde2b47730a" providerId="ADAL" clId="{33949AE0-9FF5-4176-8D38-B1D72B625857}" dt="2022-10-15T14:42:55.478" v="845" actId="26606"/>
          <ac:spMkLst>
            <pc:docMk/>
            <pc:sldMk cId="0" sldId="354"/>
            <ac:spMk id="18435" creationId="{5FE13641-B000-BA28-E545-8EE3C731F20D}"/>
          </ac:spMkLst>
        </pc:spChg>
        <pc:spChg chg="add del">
          <ac:chgData name="Deborah Jenkins" userId="3cd02ba5-e528-4585-978d-4fde2b47730a" providerId="ADAL" clId="{33949AE0-9FF5-4176-8D38-B1D72B625857}" dt="2022-10-15T14:42:55.463" v="844" actId="26606"/>
          <ac:spMkLst>
            <pc:docMk/>
            <pc:sldMk cId="0" sldId="354"/>
            <ac:spMk id="18437" creationId="{1BB867FF-FC45-48F7-8104-F89BE54909F1}"/>
          </ac:spMkLst>
        </pc:spChg>
        <pc:spChg chg="add del">
          <ac:chgData name="Deborah Jenkins" userId="3cd02ba5-e528-4585-978d-4fde2b47730a" providerId="ADAL" clId="{33949AE0-9FF5-4176-8D38-B1D72B625857}" dt="2022-10-15T14:42:55.463" v="844" actId="26606"/>
          <ac:spMkLst>
            <pc:docMk/>
            <pc:sldMk cId="0" sldId="354"/>
            <ac:spMk id="18438" creationId="{8BB56887-D0D5-4F0C-9E19-7247EB83C8B7}"/>
          </ac:spMkLst>
        </pc:spChg>
        <pc:spChg chg="add del">
          <ac:chgData name="Deborah Jenkins" userId="3cd02ba5-e528-4585-978d-4fde2b47730a" providerId="ADAL" clId="{33949AE0-9FF5-4176-8D38-B1D72B625857}" dt="2022-10-15T14:42:55.463" v="844" actId="26606"/>
          <ac:spMkLst>
            <pc:docMk/>
            <pc:sldMk cId="0" sldId="354"/>
            <ac:spMk id="18439" creationId="{081E4A58-353D-44AE-B2FC-2A74E2E400F7}"/>
          </ac:spMkLst>
        </pc:spChg>
        <pc:spChg chg="del">
          <ac:chgData name="Deborah Jenkins" userId="3cd02ba5-e528-4585-978d-4fde2b47730a" providerId="ADAL" clId="{33949AE0-9FF5-4176-8D38-B1D72B625857}" dt="2022-10-15T12:34:04.857" v="712"/>
          <ac:spMkLst>
            <pc:docMk/>
            <pc:sldMk cId="0" sldId="354"/>
            <ac:spMk id="18440" creationId="{C9A36457-A5F4-4103-A443-02581C09185B}"/>
          </ac:spMkLst>
        </pc:spChg>
        <pc:spChg chg="add">
          <ac:chgData name="Deborah Jenkins" userId="3cd02ba5-e528-4585-978d-4fde2b47730a" providerId="ADAL" clId="{33949AE0-9FF5-4176-8D38-B1D72B625857}" dt="2022-10-15T14:42:55.478" v="845" actId="26606"/>
          <ac:spMkLst>
            <pc:docMk/>
            <pc:sldMk cId="0" sldId="354"/>
            <ac:spMk id="18441" creationId="{907EF6B7-1338-4443-8C46-6A318D952DFD}"/>
          </ac:spMkLst>
        </pc:spChg>
        <pc:spChg chg="del">
          <ac:chgData name="Deborah Jenkins" userId="3cd02ba5-e528-4585-978d-4fde2b47730a" providerId="ADAL" clId="{33949AE0-9FF5-4176-8D38-B1D72B625857}" dt="2022-10-15T12:34:04.857" v="712"/>
          <ac:spMkLst>
            <pc:docMk/>
            <pc:sldMk cId="0" sldId="354"/>
            <ac:spMk id="18442" creationId="{DC5FB7E8-B636-40FA-BE8D-48145C0F5C57}"/>
          </ac:spMkLst>
        </pc:spChg>
        <pc:spChg chg="add">
          <ac:chgData name="Deborah Jenkins" userId="3cd02ba5-e528-4585-978d-4fde2b47730a" providerId="ADAL" clId="{33949AE0-9FF5-4176-8D38-B1D72B625857}" dt="2022-10-15T14:42:55.478" v="845" actId="26606"/>
          <ac:spMkLst>
            <pc:docMk/>
            <pc:sldMk cId="0" sldId="354"/>
            <ac:spMk id="18443" creationId="{DAAE4CDD-124C-4DCF-9584-B6033B545DD5}"/>
          </ac:spMkLst>
        </pc:spChg>
        <pc:spChg chg="del">
          <ac:chgData name="Deborah Jenkins" userId="3cd02ba5-e528-4585-978d-4fde2b47730a" providerId="ADAL" clId="{33949AE0-9FF5-4176-8D38-B1D72B625857}" dt="2022-10-15T12:34:04.857" v="712"/>
          <ac:spMkLst>
            <pc:docMk/>
            <pc:sldMk cId="0" sldId="354"/>
            <ac:spMk id="18444" creationId="{142DCE2C-2863-46FA-9BE7-24365A24D9BA}"/>
          </ac:spMkLst>
        </pc:spChg>
        <pc:spChg chg="add">
          <ac:chgData name="Deborah Jenkins" userId="3cd02ba5-e528-4585-978d-4fde2b47730a" providerId="ADAL" clId="{33949AE0-9FF5-4176-8D38-B1D72B625857}" dt="2022-10-15T14:42:55.478" v="845" actId="26606"/>
          <ac:spMkLst>
            <pc:docMk/>
            <pc:sldMk cId="0" sldId="354"/>
            <ac:spMk id="18445" creationId="{081E4A58-353D-44AE-B2FC-2A74E2E400F7}"/>
          </ac:spMkLst>
        </pc:spChg>
      </pc:sldChg>
      <pc:sldChg chg="modSp">
        <pc:chgData name="Deborah Jenkins" userId="3cd02ba5-e528-4585-978d-4fde2b47730a" providerId="ADAL" clId="{33949AE0-9FF5-4176-8D38-B1D72B625857}" dt="2022-10-15T14:37:14.719" v="769"/>
        <pc:sldMkLst>
          <pc:docMk/>
          <pc:sldMk cId="0" sldId="356"/>
        </pc:sldMkLst>
        <pc:spChg chg="mod">
          <ac:chgData name="Deborah Jenkins" userId="3cd02ba5-e528-4585-978d-4fde2b47730a" providerId="ADAL" clId="{33949AE0-9FF5-4176-8D38-B1D72B625857}" dt="2022-10-15T14:37:14.719" v="769"/>
          <ac:spMkLst>
            <pc:docMk/>
            <pc:sldMk cId="0" sldId="356"/>
            <ac:spMk id="29699" creationId="{280EBE3F-7114-0D45-82ED-C5499383604F}"/>
          </ac:spMkLst>
        </pc:spChg>
        <pc:spChg chg="mod">
          <ac:chgData name="Deborah Jenkins" userId="3cd02ba5-e528-4585-978d-4fde2b47730a" providerId="ADAL" clId="{33949AE0-9FF5-4176-8D38-B1D72B625857}" dt="2022-10-15T14:37:14.719" v="769"/>
          <ac:spMkLst>
            <pc:docMk/>
            <pc:sldMk cId="0" sldId="356"/>
            <ac:spMk id="29700" creationId="{4E47DF6F-9BF3-30DF-427F-4E80CF765CC3}"/>
          </ac:spMkLst>
        </pc:spChg>
      </pc:sldChg>
      <pc:sldChg chg="addSp modSp mod setBg">
        <pc:chgData name="Deborah Jenkins" userId="3cd02ba5-e528-4585-978d-4fde2b47730a" providerId="ADAL" clId="{33949AE0-9FF5-4176-8D38-B1D72B625857}" dt="2022-10-15T14:41:59.268" v="831" actId="27636"/>
        <pc:sldMkLst>
          <pc:docMk/>
          <pc:sldMk cId="0" sldId="357"/>
        </pc:sldMkLst>
        <pc:spChg chg="mod">
          <ac:chgData name="Deborah Jenkins" userId="3cd02ba5-e528-4585-978d-4fde2b47730a" providerId="ADAL" clId="{33949AE0-9FF5-4176-8D38-B1D72B625857}" dt="2022-10-15T14:41:54.492" v="828" actId="1076"/>
          <ac:spMkLst>
            <pc:docMk/>
            <pc:sldMk cId="0" sldId="357"/>
            <ac:spMk id="31746" creationId="{F99662FE-D54B-25CD-9B3B-BF3727BA1982}"/>
          </ac:spMkLst>
        </pc:spChg>
        <pc:spChg chg="mod">
          <ac:chgData name="Deborah Jenkins" userId="3cd02ba5-e528-4585-978d-4fde2b47730a" providerId="ADAL" clId="{33949AE0-9FF5-4176-8D38-B1D72B625857}" dt="2022-10-15T14:41:59.268" v="831" actId="27636"/>
          <ac:spMkLst>
            <pc:docMk/>
            <pc:sldMk cId="0" sldId="357"/>
            <ac:spMk id="31747" creationId="{28EFE6D7-D2DA-C18B-1E52-5915726BA01D}"/>
          </ac:spMkLst>
        </pc:spChg>
        <pc:spChg chg="add">
          <ac:chgData name="Deborah Jenkins" userId="3cd02ba5-e528-4585-978d-4fde2b47730a" providerId="ADAL" clId="{33949AE0-9FF5-4176-8D38-B1D72B625857}" dt="2022-10-15T14:41:47.827" v="825" actId="26606"/>
          <ac:spMkLst>
            <pc:docMk/>
            <pc:sldMk cId="0" sldId="357"/>
            <ac:spMk id="31753" creationId="{F821940F-7A1D-4ACC-85B4-A932898ABB37}"/>
          </ac:spMkLst>
        </pc:spChg>
        <pc:spChg chg="add">
          <ac:chgData name="Deborah Jenkins" userId="3cd02ba5-e528-4585-978d-4fde2b47730a" providerId="ADAL" clId="{33949AE0-9FF5-4176-8D38-B1D72B625857}" dt="2022-10-15T14:41:47.827" v="825" actId="26606"/>
          <ac:spMkLst>
            <pc:docMk/>
            <pc:sldMk cId="0" sldId="357"/>
            <ac:spMk id="31755" creationId="{16674508-81D3-48CF-96BF-7FC60EAA572A}"/>
          </ac:spMkLst>
        </pc:spChg>
        <pc:picChg chg="mod">
          <ac:chgData name="Deborah Jenkins" userId="3cd02ba5-e528-4585-978d-4fde2b47730a" providerId="ADAL" clId="{33949AE0-9FF5-4176-8D38-B1D72B625857}" dt="2022-10-15T14:41:47.827" v="825" actId="26606"/>
          <ac:picMkLst>
            <pc:docMk/>
            <pc:sldMk cId="0" sldId="357"/>
            <ac:picMk id="31748" creationId="{986C916B-6EFB-F474-7B54-4F91AE4C534B}"/>
          </ac:picMkLst>
        </pc:picChg>
      </pc:sldChg>
      <pc:sldChg chg="addSp modSp mod setBg">
        <pc:chgData name="Deborah Jenkins" userId="3cd02ba5-e528-4585-978d-4fde2b47730a" providerId="ADAL" clId="{33949AE0-9FF5-4176-8D38-B1D72B625857}" dt="2022-10-15T14:40:52.442" v="817" actId="1076"/>
        <pc:sldMkLst>
          <pc:docMk/>
          <pc:sldMk cId="3834336628" sldId="363"/>
        </pc:sldMkLst>
        <pc:spChg chg="mod">
          <ac:chgData name="Deborah Jenkins" userId="3cd02ba5-e528-4585-978d-4fde2b47730a" providerId="ADAL" clId="{33949AE0-9FF5-4176-8D38-B1D72B625857}" dt="2022-10-15T14:40:52.442" v="817" actId="1076"/>
          <ac:spMkLst>
            <pc:docMk/>
            <pc:sldMk cId="3834336628" sldId="363"/>
            <ac:spMk id="2" creationId="{00000000-0000-0000-0000-000000000000}"/>
          </ac:spMkLst>
        </pc:spChg>
        <pc:spChg chg="mod">
          <ac:chgData name="Deborah Jenkins" userId="3cd02ba5-e528-4585-978d-4fde2b47730a" providerId="ADAL" clId="{33949AE0-9FF5-4176-8D38-B1D72B625857}" dt="2022-10-15T14:40:50.266" v="816" actId="14100"/>
          <ac:spMkLst>
            <pc:docMk/>
            <pc:sldMk cId="3834336628" sldId="363"/>
            <ac:spMk id="3" creationId="{00000000-0000-0000-0000-000000000000}"/>
          </ac:spMkLst>
        </pc:spChg>
        <pc:spChg chg="add">
          <ac:chgData name="Deborah Jenkins" userId="3cd02ba5-e528-4585-978d-4fde2b47730a" providerId="ADAL" clId="{33949AE0-9FF5-4176-8D38-B1D72B625857}" dt="2022-10-15T14:40:10.415" v="804" actId="26606"/>
          <ac:spMkLst>
            <pc:docMk/>
            <pc:sldMk cId="3834336628" sldId="363"/>
            <ac:spMk id="8" creationId="{1BB867FF-FC45-48F7-8104-F89BE54909F1}"/>
          </ac:spMkLst>
        </pc:spChg>
        <pc:spChg chg="add">
          <ac:chgData name="Deborah Jenkins" userId="3cd02ba5-e528-4585-978d-4fde2b47730a" providerId="ADAL" clId="{33949AE0-9FF5-4176-8D38-B1D72B625857}" dt="2022-10-15T14:40:10.415" v="804" actId="26606"/>
          <ac:spMkLst>
            <pc:docMk/>
            <pc:sldMk cId="3834336628" sldId="363"/>
            <ac:spMk id="10" creationId="{8BB56887-D0D5-4F0C-9E19-7247EB83C8B7}"/>
          </ac:spMkLst>
        </pc:spChg>
        <pc:spChg chg="add">
          <ac:chgData name="Deborah Jenkins" userId="3cd02ba5-e528-4585-978d-4fde2b47730a" providerId="ADAL" clId="{33949AE0-9FF5-4176-8D38-B1D72B625857}" dt="2022-10-15T14:40:10.415" v="804" actId="26606"/>
          <ac:spMkLst>
            <pc:docMk/>
            <pc:sldMk cId="3834336628" sldId="363"/>
            <ac:spMk id="12" creationId="{081E4A58-353D-44AE-B2FC-2A74E2E400F7}"/>
          </ac:spMkLst>
        </pc:spChg>
      </pc:sldChg>
      <pc:sldChg chg="del">
        <pc:chgData name="Deborah Jenkins" userId="3cd02ba5-e528-4585-978d-4fde2b47730a" providerId="ADAL" clId="{33949AE0-9FF5-4176-8D38-B1D72B625857}" dt="2022-10-15T12:03:23.357" v="657" actId="47"/>
        <pc:sldMkLst>
          <pc:docMk/>
          <pc:sldMk cId="2223571701" sldId="364"/>
        </pc:sldMkLst>
      </pc:sldChg>
      <pc:sldChg chg="addSp modSp mod setBg">
        <pc:chgData name="Deborah Jenkins" userId="3cd02ba5-e528-4585-978d-4fde2b47730a" providerId="ADAL" clId="{33949AE0-9FF5-4176-8D38-B1D72B625857}" dt="2022-10-15T14:39:55.963" v="803" actId="255"/>
        <pc:sldMkLst>
          <pc:docMk/>
          <pc:sldMk cId="1328024706" sldId="367"/>
        </pc:sldMkLst>
        <pc:spChg chg="mod">
          <ac:chgData name="Deborah Jenkins" userId="3cd02ba5-e528-4585-978d-4fde2b47730a" providerId="ADAL" clId="{33949AE0-9FF5-4176-8D38-B1D72B625857}" dt="2022-10-15T14:39:49.026" v="802" actId="1076"/>
          <ac:spMkLst>
            <pc:docMk/>
            <pc:sldMk cId="1328024706" sldId="367"/>
            <ac:spMk id="2" creationId="{00000000-0000-0000-0000-000000000000}"/>
          </ac:spMkLst>
        </pc:spChg>
        <pc:spChg chg="mod">
          <ac:chgData name="Deborah Jenkins" userId="3cd02ba5-e528-4585-978d-4fde2b47730a" providerId="ADAL" clId="{33949AE0-9FF5-4176-8D38-B1D72B625857}" dt="2022-10-15T14:39:55.963" v="803" actId="255"/>
          <ac:spMkLst>
            <pc:docMk/>
            <pc:sldMk cId="1328024706" sldId="367"/>
            <ac:spMk id="5" creationId="{00000000-0000-0000-0000-000000000000}"/>
          </ac:spMkLst>
        </pc:spChg>
        <pc:spChg chg="add">
          <ac:chgData name="Deborah Jenkins" userId="3cd02ba5-e528-4585-978d-4fde2b47730a" providerId="ADAL" clId="{33949AE0-9FF5-4176-8D38-B1D72B625857}" dt="2022-10-15T14:39:32.825" v="793" actId="26606"/>
          <ac:spMkLst>
            <pc:docMk/>
            <pc:sldMk cId="1328024706" sldId="367"/>
            <ac:spMk id="10" creationId="{1BB867FF-FC45-48F7-8104-F89BE54909F1}"/>
          </ac:spMkLst>
        </pc:spChg>
        <pc:spChg chg="add">
          <ac:chgData name="Deborah Jenkins" userId="3cd02ba5-e528-4585-978d-4fde2b47730a" providerId="ADAL" clId="{33949AE0-9FF5-4176-8D38-B1D72B625857}" dt="2022-10-15T14:39:32.825" v="793" actId="26606"/>
          <ac:spMkLst>
            <pc:docMk/>
            <pc:sldMk cId="1328024706" sldId="367"/>
            <ac:spMk id="12" creationId="{8BB56887-D0D5-4F0C-9E19-7247EB83C8B7}"/>
          </ac:spMkLst>
        </pc:spChg>
        <pc:spChg chg="add">
          <ac:chgData name="Deborah Jenkins" userId="3cd02ba5-e528-4585-978d-4fde2b47730a" providerId="ADAL" clId="{33949AE0-9FF5-4176-8D38-B1D72B625857}" dt="2022-10-15T14:39:32.825" v="793" actId="26606"/>
          <ac:spMkLst>
            <pc:docMk/>
            <pc:sldMk cId="1328024706" sldId="367"/>
            <ac:spMk id="14" creationId="{081E4A58-353D-44AE-B2FC-2A74E2E400F7}"/>
          </ac:spMkLst>
        </pc:spChg>
      </pc:sldChg>
      <pc:sldChg chg="delSp delDesignElem">
        <pc:chgData name="Deborah Jenkins" userId="3cd02ba5-e528-4585-978d-4fde2b47730a" providerId="ADAL" clId="{33949AE0-9FF5-4176-8D38-B1D72B625857}" dt="2022-10-15T12:34:04.857" v="712"/>
        <pc:sldMkLst>
          <pc:docMk/>
          <pc:sldMk cId="0" sldId="368"/>
        </pc:sldMkLst>
        <pc:cxnChg chg="del">
          <ac:chgData name="Deborah Jenkins" userId="3cd02ba5-e528-4585-978d-4fde2b47730a" providerId="ADAL" clId="{33949AE0-9FF5-4176-8D38-B1D72B625857}" dt="2022-10-15T12:34:04.857" v="712"/>
          <ac:cxnSpMkLst>
            <pc:docMk/>
            <pc:sldMk cId="0" sldId="368"/>
            <ac:cxnSpMk id="19465" creationId="{A7F400EE-A8A5-48AF-B4D6-291B52C6F0B0}"/>
          </ac:cxnSpMkLst>
        </pc:cxnChg>
      </pc:sldChg>
      <pc:sldChg chg="delSp modSp mod modAnim delDesignElem">
        <pc:chgData name="Deborah Jenkins" userId="3cd02ba5-e528-4585-978d-4fde2b47730a" providerId="ADAL" clId="{33949AE0-9FF5-4176-8D38-B1D72B625857}" dt="2022-10-15T14:43:04.053" v="846" actId="1076"/>
        <pc:sldMkLst>
          <pc:docMk/>
          <pc:sldMk cId="0" sldId="369"/>
        </pc:sldMkLst>
        <pc:spChg chg="mod">
          <ac:chgData name="Deborah Jenkins" userId="3cd02ba5-e528-4585-978d-4fde2b47730a" providerId="ADAL" clId="{33949AE0-9FF5-4176-8D38-B1D72B625857}" dt="2022-10-15T14:43:04.053" v="846" actId="1076"/>
          <ac:spMkLst>
            <pc:docMk/>
            <pc:sldMk cId="0" sldId="369"/>
            <ac:spMk id="20483" creationId="{523437B1-F360-C9CB-3128-7491D40F8746}"/>
          </ac:spMkLst>
        </pc:spChg>
        <pc:cxnChg chg="del">
          <ac:chgData name="Deborah Jenkins" userId="3cd02ba5-e528-4585-978d-4fde2b47730a" providerId="ADAL" clId="{33949AE0-9FF5-4176-8D38-B1D72B625857}" dt="2022-10-15T12:34:04.857" v="712"/>
          <ac:cxnSpMkLst>
            <pc:docMk/>
            <pc:sldMk cId="0" sldId="369"/>
            <ac:cxnSpMk id="21519" creationId="{A7F400EE-A8A5-48AF-B4D6-291B52C6F0B0}"/>
          </ac:cxnSpMkLst>
        </pc:cxnChg>
      </pc:sldChg>
      <pc:sldChg chg="addSp delSp modSp mod setBg modAnim delDesignElem">
        <pc:chgData name="Deborah Jenkins" userId="3cd02ba5-e528-4585-978d-4fde2b47730a" providerId="ADAL" clId="{33949AE0-9FF5-4176-8D38-B1D72B625857}" dt="2022-10-15T14:44:02.962" v="858" actId="2710"/>
        <pc:sldMkLst>
          <pc:docMk/>
          <pc:sldMk cId="0" sldId="371"/>
        </pc:sldMkLst>
        <pc:spChg chg="mod">
          <ac:chgData name="Deborah Jenkins" userId="3cd02ba5-e528-4585-978d-4fde2b47730a" providerId="ADAL" clId="{33949AE0-9FF5-4176-8D38-B1D72B625857}" dt="2022-10-15T14:43:58.573" v="857" actId="26606"/>
          <ac:spMkLst>
            <pc:docMk/>
            <pc:sldMk cId="0" sldId="371"/>
            <ac:spMk id="2" creationId="{2B555CB5-4C94-17E5-581E-AB96A4971977}"/>
          </ac:spMkLst>
        </pc:spChg>
        <pc:spChg chg="mod">
          <ac:chgData name="Deborah Jenkins" userId="3cd02ba5-e528-4585-978d-4fde2b47730a" providerId="ADAL" clId="{33949AE0-9FF5-4176-8D38-B1D72B625857}" dt="2022-10-15T14:44:02.962" v="858" actId="2710"/>
          <ac:spMkLst>
            <pc:docMk/>
            <pc:sldMk cId="0" sldId="371"/>
            <ac:spMk id="19459" creationId="{D53B12FD-E973-4C84-626D-FBA25974F00D}"/>
          </ac:spMkLst>
        </pc:spChg>
        <pc:spChg chg="add del">
          <ac:chgData name="Deborah Jenkins" userId="3cd02ba5-e528-4585-978d-4fde2b47730a" providerId="ADAL" clId="{33949AE0-9FF5-4176-8D38-B1D72B625857}" dt="2022-10-15T14:43:58.573" v="856" actId="26606"/>
          <ac:spMkLst>
            <pc:docMk/>
            <pc:sldMk cId="0" sldId="371"/>
            <ac:spMk id="19461" creationId="{C2554CA6-288E-4202-BC52-2E5A8F0C0AED}"/>
          </ac:spMkLst>
        </pc:spChg>
        <pc:spChg chg="add del">
          <ac:chgData name="Deborah Jenkins" userId="3cd02ba5-e528-4585-978d-4fde2b47730a" providerId="ADAL" clId="{33949AE0-9FF5-4176-8D38-B1D72B625857}" dt="2022-10-15T14:43:58.573" v="856" actId="26606"/>
          <ac:spMkLst>
            <pc:docMk/>
            <pc:sldMk cId="0" sldId="371"/>
            <ac:spMk id="19462" creationId="{B10BB131-AC8E-4A8E-A5D1-36260F720C3B}"/>
          </ac:spMkLst>
        </pc:spChg>
        <pc:spChg chg="add del">
          <ac:chgData name="Deborah Jenkins" userId="3cd02ba5-e528-4585-978d-4fde2b47730a" providerId="ADAL" clId="{33949AE0-9FF5-4176-8D38-B1D72B625857}" dt="2022-10-15T14:43:58.573" v="856" actId="26606"/>
          <ac:spMkLst>
            <pc:docMk/>
            <pc:sldMk cId="0" sldId="371"/>
            <ac:spMk id="19463" creationId="{5B7778FC-632E-4DCA-A7CB-0D7731CCF970}"/>
          </ac:spMkLst>
        </pc:spChg>
        <pc:spChg chg="add del">
          <ac:chgData name="Deborah Jenkins" userId="3cd02ba5-e528-4585-978d-4fde2b47730a" providerId="ADAL" clId="{33949AE0-9FF5-4176-8D38-B1D72B625857}" dt="2022-10-15T12:34:04.857" v="712"/>
          <ac:spMkLst>
            <pc:docMk/>
            <pc:sldMk cId="0" sldId="371"/>
            <ac:spMk id="19464" creationId="{DAF1966E-FD40-4A4A-B61B-C4DF7FA05F06}"/>
          </ac:spMkLst>
        </pc:spChg>
        <pc:spChg chg="add del">
          <ac:chgData name="Deborah Jenkins" userId="3cd02ba5-e528-4585-978d-4fde2b47730a" providerId="ADAL" clId="{33949AE0-9FF5-4176-8D38-B1D72B625857}" dt="2022-10-15T14:43:58.573" v="856" actId="26606"/>
          <ac:spMkLst>
            <pc:docMk/>
            <pc:sldMk cId="0" sldId="371"/>
            <ac:spMk id="19465" creationId="{FA23A907-97FB-4A8F-880A-DD77401C4296}"/>
          </ac:spMkLst>
        </pc:spChg>
        <pc:spChg chg="add del">
          <ac:chgData name="Deborah Jenkins" userId="3cd02ba5-e528-4585-978d-4fde2b47730a" providerId="ADAL" clId="{33949AE0-9FF5-4176-8D38-B1D72B625857}" dt="2022-10-15T12:34:04.857" v="712"/>
          <ac:spMkLst>
            <pc:docMk/>
            <pc:sldMk cId="0" sldId="371"/>
            <ac:spMk id="19466" creationId="{047BFA19-D45E-416B-A404-7AF2F3F27017}"/>
          </ac:spMkLst>
        </pc:spChg>
        <pc:spChg chg="add">
          <ac:chgData name="Deborah Jenkins" userId="3cd02ba5-e528-4585-978d-4fde2b47730a" providerId="ADAL" clId="{33949AE0-9FF5-4176-8D38-B1D72B625857}" dt="2022-10-15T14:43:58.573" v="857" actId="26606"/>
          <ac:spMkLst>
            <pc:docMk/>
            <pc:sldMk cId="0" sldId="371"/>
            <ac:spMk id="19467" creationId="{907EF6B7-1338-4443-8C46-6A318D952DFD}"/>
          </ac:spMkLst>
        </pc:spChg>
        <pc:spChg chg="add del">
          <ac:chgData name="Deborah Jenkins" userId="3cd02ba5-e528-4585-978d-4fde2b47730a" providerId="ADAL" clId="{33949AE0-9FF5-4176-8D38-B1D72B625857}" dt="2022-10-15T12:34:04.857" v="712"/>
          <ac:spMkLst>
            <pc:docMk/>
            <pc:sldMk cId="0" sldId="371"/>
            <ac:spMk id="19468" creationId="{8E0105E7-23DB-4CF2-8258-FF47C7620F6E}"/>
          </ac:spMkLst>
        </pc:spChg>
        <pc:spChg chg="add">
          <ac:chgData name="Deborah Jenkins" userId="3cd02ba5-e528-4585-978d-4fde2b47730a" providerId="ADAL" clId="{33949AE0-9FF5-4176-8D38-B1D72B625857}" dt="2022-10-15T14:43:58.573" v="857" actId="26606"/>
          <ac:spMkLst>
            <pc:docMk/>
            <pc:sldMk cId="0" sldId="371"/>
            <ac:spMk id="19469" creationId="{DAAE4CDD-124C-4DCF-9584-B6033B545DD5}"/>
          </ac:spMkLst>
        </pc:spChg>
        <pc:spChg chg="add del">
          <ac:chgData name="Deborah Jenkins" userId="3cd02ba5-e528-4585-978d-4fde2b47730a" providerId="ADAL" clId="{33949AE0-9FF5-4176-8D38-B1D72B625857}" dt="2022-10-15T12:34:04.857" v="712"/>
          <ac:spMkLst>
            <pc:docMk/>
            <pc:sldMk cId="0" sldId="371"/>
            <ac:spMk id="19470" creationId="{074B4F7D-14B2-478B-8BF5-01E4E0C5D263}"/>
          </ac:spMkLst>
        </pc:spChg>
        <pc:spChg chg="add">
          <ac:chgData name="Deborah Jenkins" userId="3cd02ba5-e528-4585-978d-4fde2b47730a" providerId="ADAL" clId="{33949AE0-9FF5-4176-8D38-B1D72B625857}" dt="2022-10-15T14:43:58.573" v="857" actId="26606"/>
          <ac:spMkLst>
            <pc:docMk/>
            <pc:sldMk cId="0" sldId="371"/>
            <ac:spMk id="19471" creationId="{081E4A58-353D-44AE-B2FC-2A74E2E400F7}"/>
          </ac:spMkLst>
        </pc:spChg>
      </pc:sldChg>
      <pc:sldChg chg="addSp delSp modSp mod setBg delDesignElem">
        <pc:chgData name="Deborah Jenkins" userId="3cd02ba5-e528-4585-978d-4fde2b47730a" providerId="ADAL" clId="{33949AE0-9FF5-4176-8D38-B1D72B625857}" dt="2022-10-15T14:44:08.445" v="859" actId="26606"/>
        <pc:sldMkLst>
          <pc:docMk/>
          <pc:sldMk cId="0" sldId="372"/>
        </pc:sldMkLst>
        <pc:spChg chg="mod">
          <ac:chgData name="Deborah Jenkins" userId="3cd02ba5-e528-4585-978d-4fde2b47730a" providerId="ADAL" clId="{33949AE0-9FF5-4176-8D38-B1D72B625857}" dt="2022-10-15T14:44:08.445" v="859" actId="26606"/>
          <ac:spMkLst>
            <pc:docMk/>
            <pc:sldMk cId="0" sldId="372"/>
            <ac:spMk id="2" creationId="{EDFA4A0F-F518-C6BD-A9D1-1BF6098AE0F1}"/>
          </ac:spMkLst>
        </pc:spChg>
        <pc:spChg chg="mod">
          <ac:chgData name="Deborah Jenkins" userId="3cd02ba5-e528-4585-978d-4fde2b47730a" providerId="ADAL" clId="{33949AE0-9FF5-4176-8D38-B1D72B625857}" dt="2022-10-15T14:44:08.445" v="859" actId="26606"/>
          <ac:spMkLst>
            <pc:docMk/>
            <pc:sldMk cId="0" sldId="372"/>
            <ac:spMk id="23555" creationId="{15C04972-C0AC-D73D-E39F-8024266EB631}"/>
          </ac:spMkLst>
        </pc:spChg>
        <pc:spChg chg="add">
          <ac:chgData name="Deborah Jenkins" userId="3cd02ba5-e528-4585-978d-4fde2b47730a" providerId="ADAL" clId="{33949AE0-9FF5-4176-8D38-B1D72B625857}" dt="2022-10-15T14:44:08.445" v="859" actId="26606"/>
          <ac:spMkLst>
            <pc:docMk/>
            <pc:sldMk cId="0" sldId="372"/>
            <ac:spMk id="23557" creationId="{907EF6B7-1338-4443-8C46-6A318D952DFD}"/>
          </ac:spMkLst>
        </pc:spChg>
        <pc:spChg chg="add">
          <ac:chgData name="Deborah Jenkins" userId="3cd02ba5-e528-4585-978d-4fde2b47730a" providerId="ADAL" clId="{33949AE0-9FF5-4176-8D38-B1D72B625857}" dt="2022-10-15T14:44:08.445" v="859" actId="26606"/>
          <ac:spMkLst>
            <pc:docMk/>
            <pc:sldMk cId="0" sldId="372"/>
            <ac:spMk id="23558" creationId="{DAAE4CDD-124C-4DCF-9584-B6033B545DD5}"/>
          </ac:spMkLst>
        </pc:spChg>
        <pc:spChg chg="add">
          <ac:chgData name="Deborah Jenkins" userId="3cd02ba5-e528-4585-978d-4fde2b47730a" providerId="ADAL" clId="{33949AE0-9FF5-4176-8D38-B1D72B625857}" dt="2022-10-15T14:44:08.445" v="859" actId="26606"/>
          <ac:spMkLst>
            <pc:docMk/>
            <pc:sldMk cId="0" sldId="372"/>
            <ac:spMk id="23559" creationId="{081E4A58-353D-44AE-B2FC-2A74E2E400F7}"/>
          </ac:spMkLst>
        </pc:spChg>
        <pc:spChg chg="add del">
          <ac:chgData name="Deborah Jenkins" userId="3cd02ba5-e528-4585-978d-4fde2b47730a" providerId="ADAL" clId="{33949AE0-9FF5-4176-8D38-B1D72B625857}" dt="2022-10-15T12:34:04.857" v="712"/>
          <ac:spMkLst>
            <pc:docMk/>
            <pc:sldMk cId="0" sldId="372"/>
            <ac:spMk id="23560" creationId="{DAF1966E-FD40-4A4A-B61B-C4DF7FA05F06}"/>
          </ac:spMkLst>
        </pc:spChg>
        <pc:spChg chg="add del">
          <ac:chgData name="Deborah Jenkins" userId="3cd02ba5-e528-4585-978d-4fde2b47730a" providerId="ADAL" clId="{33949AE0-9FF5-4176-8D38-B1D72B625857}" dt="2022-10-15T12:34:04.857" v="712"/>
          <ac:spMkLst>
            <pc:docMk/>
            <pc:sldMk cId="0" sldId="372"/>
            <ac:spMk id="23562" creationId="{047BFA19-D45E-416B-A404-7AF2F3F27017}"/>
          </ac:spMkLst>
        </pc:spChg>
        <pc:spChg chg="add del">
          <ac:chgData name="Deborah Jenkins" userId="3cd02ba5-e528-4585-978d-4fde2b47730a" providerId="ADAL" clId="{33949AE0-9FF5-4176-8D38-B1D72B625857}" dt="2022-10-15T12:34:04.857" v="712"/>
          <ac:spMkLst>
            <pc:docMk/>
            <pc:sldMk cId="0" sldId="372"/>
            <ac:spMk id="23564" creationId="{8E0105E7-23DB-4CF2-8258-FF47C7620F6E}"/>
          </ac:spMkLst>
        </pc:spChg>
        <pc:spChg chg="add del">
          <ac:chgData name="Deborah Jenkins" userId="3cd02ba5-e528-4585-978d-4fde2b47730a" providerId="ADAL" clId="{33949AE0-9FF5-4176-8D38-B1D72B625857}" dt="2022-10-15T12:34:04.857" v="712"/>
          <ac:spMkLst>
            <pc:docMk/>
            <pc:sldMk cId="0" sldId="372"/>
            <ac:spMk id="23566" creationId="{074B4F7D-14B2-478B-8BF5-01E4E0C5D263}"/>
          </ac:spMkLst>
        </pc:spChg>
      </pc:sldChg>
      <pc:sldChg chg="modSp mod">
        <pc:chgData name="Deborah Jenkins" userId="3cd02ba5-e528-4585-978d-4fde2b47730a" providerId="ADAL" clId="{33949AE0-9FF5-4176-8D38-B1D72B625857}" dt="2022-10-15T14:37:14.719" v="769"/>
        <pc:sldMkLst>
          <pc:docMk/>
          <pc:sldMk cId="2091744260" sldId="375"/>
        </pc:sldMkLst>
        <pc:spChg chg="mod">
          <ac:chgData name="Deborah Jenkins" userId="3cd02ba5-e528-4585-978d-4fde2b47730a" providerId="ADAL" clId="{33949AE0-9FF5-4176-8D38-B1D72B625857}" dt="2022-10-15T14:37:14.719" v="769"/>
          <ac:spMkLst>
            <pc:docMk/>
            <pc:sldMk cId="2091744260" sldId="375"/>
            <ac:spMk id="2" creationId="{2EDE2EDF-7198-0768-34F9-E6B43E68607A}"/>
          </ac:spMkLst>
        </pc:spChg>
        <pc:picChg chg="mod">
          <ac:chgData name="Deborah Jenkins" userId="3cd02ba5-e528-4585-978d-4fde2b47730a" providerId="ADAL" clId="{33949AE0-9FF5-4176-8D38-B1D72B625857}" dt="2022-10-15T14:37:11.443" v="768"/>
          <ac:picMkLst>
            <pc:docMk/>
            <pc:sldMk cId="2091744260" sldId="375"/>
            <ac:picMk id="4" creationId="{1DB3AEEE-DEE9-E403-F5A2-59D0502EF2DE}"/>
          </ac:picMkLst>
        </pc:picChg>
      </pc:sldChg>
      <pc:sldChg chg="del">
        <pc:chgData name="Deborah Jenkins" userId="3cd02ba5-e528-4585-978d-4fde2b47730a" providerId="ADAL" clId="{33949AE0-9FF5-4176-8D38-B1D72B625857}" dt="2022-10-15T12:24:51.854" v="684" actId="47"/>
        <pc:sldMkLst>
          <pc:docMk/>
          <pc:sldMk cId="2535013315" sldId="383"/>
        </pc:sldMkLst>
      </pc:sldChg>
      <pc:sldChg chg="addSp delSp modSp mod ord setBg delDesignElem">
        <pc:chgData name="Deborah Jenkins" userId="3cd02ba5-e528-4585-978d-4fde2b47730a" providerId="ADAL" clId="{33949AE0-9FF5-4176-8D38-B1D72B625857}" dt="2022-10-15T14:43:49.212" v="854" actId="26606"/>
        <pc:sldMkLst>
          <pc:docMk/>
          <pc:sldMk cId="0" sldId="385"/>
        </pc:sldMkLst>
        <pc:spChg chg="mod">
          <ac:chgData name="Deborah Jenkins" userId="3cd02ba5-e528-4585-978d-4fde2b47730a" providerId="ADAL" clId="{33949AE0-9FF5-4176-8D38-B1D72B625857}" dt="2022-10-15T14:43:49.212" v="854" actId="26606"/>
          <ac:spMkLst>
            <pc:docMk/>
            <pc:sldMk cId="0" sldId="385"/>
            <ac:spMk id="2" creationId="{2CF23906-36FC-CFA7-73BA-EB73554B6108}"/>
          </ac:spMkLst>
        </pc:spChg>
        <pc:spChg chg="add">
          <ac:chgData name="Deborah Jenkins" userId="3cd02ba5-e528-4585-978d-4fde2b47730a" providerId="ADAL" clId="{33949AE0-9FF5-4176-8D38-B1D72B625857}" dt="2022-10-15T14:43:49.212" v="854" actId="26606"/>
          <ac:spMkLst>
            <pc:docMk/>
            <pc:sldMk cId="0" sldId="385"/>
            <ac:spMk id="6" creationId="{FD8F1113-2E3C-46E3-B54F-B7F421EEFD11}"/>
          </ac:spMkLst>
        </pc:spChg>
        <pc:spChg chg="add">
          <ac:chgData name="Deborah Jenkins" userId="3cd02ba5-e528-4585-978d-4fde2b47730a" providerId="ADAL" clId="{33949AE0-9FF5-4176-8D38-B1D72B625857}" dt="2022-10-15T14:43:49.212" v="854" actId="26606"/>
          <ac:spMkLst>
            <pc:docMk/>
            <pc:sldMk cId="0" sldId="385"/>
            <ac:spMk id="8" creationId="{4F37E7FB-7372-47E3-914E-7CF7E94B1C49}"/>
          </ac:spMkLst>
        </pc:spChg>
        <pc:spChg chg="add del">
          <ac:chgData name="Deborah Jenkins" userId="3cd02ba5-e528-4585-978d-4fde2b47730a" providerId="ADAL" clId="{33949AE0-9FF5-4176-8D38-B1D72B625857}" dt="2022-10-15T12:34:04.857" v="712"/>
          <ac:spMkLst>
            <pc:docMk/>
            <pc:sldMk cId="0" sldId="385"/>
            <ac:spMk id="9" creationId="{FD8F1113-2E3C-46E3-B54F-B7F421EEFD11}"/>
          </ac:spMkLst>
        </pc:spChg>
        <pc:spChg chg="add">
          <ac:chgData name="Deborah Jenkins" userId="3cd02ba5-e528-4585-978d-4fde2b47730a" providerId="ADAL" clId="{33949AE0-9FF5-4176-8D38-B1D72B625857}" dt="2022-10-15T14:43:49.212" v="854" actId="26606"/>
          <ac:spMkLst>
            <pc:docMk/>
            <pc:sldMk cId="0" sldId="385"/>
            <ac:spMk id="10" creationId="{16E168E2-3256-43A5-9298-9E5A6AE8F736}"/>
          </ac:spMkLst>
        </pc:spChg>
        <pc:spChg chg="add del">
          <ac:chgData name="Deborah Jenkins" userId="3cd02ba5-e528-4585-978d-4fde2b47730a" providerId="ADAL" clId="{33949AE0-9FF5-4176-8D38-B1D72B625857}" dt="2022-10-15T12:34:04.857" v="712"/>
          <ac:spMkLst>
            <pc:docMk/>
            <pc:sldMk cId="0" sldId="385"/>
            <ac:spMk id="32" creationId="{4F37E7FB-7372-47E3-914E-7CF7E94B1C49}"/>
          </ac:spMkLst>
        </pc:spChg>
        <pc:spChg chg="add del">
          <ac:chgData name="Deborah Jenkins" userId="3cd02ba5-e528-4585-978d-4fde2b47730a" providerId="ADAL" clId="{33949AE0-9FF5-4176-8D38-B1D72B625857}" dt="2022-10-15T12:34:04.857" v="712"/>
          <ac:spMkLst>
            <pc:docMk/>
            <pc:sldMk cId="0" sldId="385"/>
            <ac:spMk id="34" creationId="{16E168E2-3256-43A5-9298-9E5A6AE8F736}"/>
          </ac:spMkLst>
        </pc:spChg>
        <pc:grpChg chg="add">
          <ac:chgData name="Deborah Jenkins" userId="3cd02ba5-e528-4585-978d-4fde2b47730a" providerId="ADAL" clId="{33949AE0-9FF5-4176-8D38-B1D72B625857}" dt="2022-10-15T14:43:49.212" v="854" actId="26606"/>
          <ac:grpSpMkLst>
            <pc:docMk/>
            <pc:sldMk cId="0" sldId="385"/>
            <ac:grpSpMk id="7" creationId="{465DDECC-A11E-434E-87B2-8997CD3832FD}"/>
          </ac:grpSpMkLst>
        </pc:grpChg>
        <pc:grpChg chg="add del">
          <ac:chgData name="Deborah Jenkins" userId="3cd02ba5-e528-4585-978d-4fde2b47730a" providerId="ADAL" clId="{33949AE0-9FF5-4176-8D38-B1D72B625857}" dt="2022-10-15T12:34:04.857" v="712"/>
          <ac:grpSpMkLst>
            <pc:docMk/>
            <pc:sldMk cId="0" sldId="385"/>
            <ac:grpSpMk id="11" creationId="{465DDECC-A11E-434E-87B2-8997CD3832FD}"/>
          </ac:grpSpMkLst>
        </pc:grpChg>
        <pc:picChg chg="mod">
          <ac:chgData name="Deborah Jenkins" userId="3cd02ba5-e528-4585-978d-4fde2b47730a" providerId="ADAL" clId="{33949AE0-9FF5-4176-8D38-B1D72B625857}" dt="2022-10-15T14:43:49.212" v="854" actId="26606"/>
          <ac:picMkLst>
            <pc:docMk/>
            <pc:sldMk cId="0" sldId="385"/>
            <ac:picMk id="4" creationId="{22FE5F9E-D8FF-0703-3D9B-86A69DA185E5}"/>
          </ac:picMkLst>
        </pc:picChg>
      </pc:sldChg>
      <pc:sldChg chg="modSp del mod">
        <pc:chgData name="Deborah Jenkins" userId="3cd02ba5-e528-4585-978d-4fde2b47730a" providerId="ADAL" clId="{33949AE0-9FF5-4176-8D38-B1D72B625857}" dt="2022-10-15T11:03:21.272" v="206" actId="47"/>
        <pc:sldMkLst>
          <pc:docMk/>
          <pc:sldMk cId="0" sldId="386"/>
        </pc:sldMkLst>
        <pc:spChg chg="mod">
          <ac:chgData name="Deborah Jenkins" userId="3cd02ba5-e528-4585-978d-4fde2b47730a" providerId="ADAL" clId="{33949AE0-9FF5-4176-8D38-B1D72B625857}" dt="2022-10-15T10:54:03.096" v="2" actId="27636"/>
          <ac:spMkLst>
            <pc:docMk/>
            <pc:sldMk cId="0" sldId="386"/>
            <ac:spMk id="24579" creationId="{5B0A68B0-938B-C5E7-696A-01EC11958559}"/>
          </ac:spMkLst>
        </pc:spChg>
      </pc:sldChg>
      <pc:sldChg chg="del">
        <pc:chgData name="Deborah Jenkins" userId="3cd02ba5-e528-4585-978d-4fde2b47730a" providerId="ADAL" clId="{33949AE0-9FF5-4176-8D38-B1D72B625857}" dt="2022-10-15T12:25:05.806" v="685" actId="47"/>
        <pc:sldMkLst>
          <pc:docMk/>
          <pc:sldMk cId="570184558" sldId="389"/>
        </pc:sldMkLst>
      </pc:sldChg>
      <pc:sldChg chg="addSp delSp modSp mod modAnim delDesignElem">
        <pc:chgData name="Deborah Jenkins" userId="3cd02ba5-e528-4585-978d-4fde2b47730a" providerId="ADAL" clId="{33949AE0-9FF5-4176-8D38-B1D72B625857}" dt="2022-10-15T14:42:45.845" v="842" actId="1440"/>
        <pc:sldMkLst>
          <pc:docMk/>
          <pc:sldMk cId="0" sldId="390"/>
        </pc:sldMkLst>
        <pc:spChg chg="mod">
          <ac:chgData name="Deborah Jenkins" userId="3cd02ba5-e528-4585-978d-4fde2b47730a" providerId="ADAL" clId="{33949AE0-9FF5-4176-8D38-B1D72B625857}" dt="2022-10-15T14:42:22.760" v="836" actId="1076"/>
          <ac:spMkLst>
            <pc:docMk/>
            <pc:sldMk cId="0" sldId="390"/>
            <ac:spMk id="2" creationId="{77FA15E5-366E-BC8A-6D6E-FCF5BFFB9B90}"/>
          </ac:spMkLst>
        </pc:spChg>
        <pc:spChg chg="mod">
          <ac:chgData name="Deborah Jenkins" userId="3cd02ba5-e528-4585-978d-4fde2b47730a" providerId="ADAL" clId="{33949AE0-9FF5-4176-8D38-B1D72B625857}" dt="2022-10-15T14:42:38.085" v="841" actId="2710"/>
          <ac:spMkLst>
            <pc:docMk/>
            <pc:sldMk cId="0" sldId="390"/>
            <ac:spMk id="17411" creationId="{D39BD584-9239-271E-593F-3CAAA61F89C2}"/>
          </ac:spMkLst>
        </pc:spChg>
        <pc:spChg chg="add">
          <ac:chgData name="Deborah Jenkins" userId="3cd02ba5-e528-4585-978d-4fde2b47730a" providerId="ADAL" clId="{33949AE0-9FF5-4176-8D38-B1D72B625857}" dt="2022-10-15T14:42:14.151" v="832" actId="26606"/>
          <ac:spMkLst>
            <pc:docMk/>
            <pc:sldMk cId="0" sldId="390"/>
            <ac:spMk id="17414" creationId="{F821940F-7A1D-4ACC-85B4-A932898ABB37}"/>
          </ac:spMkLst>
        </pc:spChg>
        <pc:spChg chg="add">
          <ac:chgData name="Deborah Jenkins" userId="3cd02ba5-e528-4585-978d-4fde2b47730a" providerId="ADAL" clId="{33949AE0-9FF5-4176-8D38-B1D72B625857}" dt="2022-10-15T14:42:14.151" v="832" actId="26606"/>
          <ac:spMkLst>
            <pc:docMk/>
            <pc:sldMk cId="0" sldId="390"/>
            <ac:spMk id="17415" creationId="{16674508-81D3-48CF-96BF-7FC60EAA572A}"/>
          </ac:spMkLst>
        </pc:spChg>
        <pc:spChg chg="del">
          <ac:chgData name="Deborah Jenkins" userId="3cd02ba5-e528-4585-978d-4fde2b47730a" providerId="ADAL" clId="{33949AE0-9FF5-4176-8D38-B1D72B625857}" dt="2022-10-15T12:34:04.857" v="712"/>
          <ac:spMkLst>
            <pc:docMk/>
            <pc:sldMk cId="0" sldId="390"/>
            <ac:spMk id="17417" creationId="{7FF47CB7-972F-479F-A36D-9E72D26EC8DA}"/>
          </ac:spMkLst>
        </pc:spChg>
        <pc:spChg chg="del">
          <ac:chgData name="Deborah Jenkins" userId="3cd02ba5-e528-4585-978d-4fde2b47730a" providerId="ADAL" clId="{33949AE0-9FF5-4176-8D38-B1D72B625857}" dt="2022-10-15T12:34:04.857" v="712"/>
          <ac:spMkLst>
            <pc:docMk/>
            <pc:sldMk cId="0" sldId="390"/>
            <ac:spMk id="17419" creationId="{0D153B68-5844-490D-8E67-F616D6D721CA}"/>
          </ac:spMkLst>
        </pc:spChg>
        <pc:spChg chg="del">
          <ac:chgData name="Deborah Jenkins" userId="3cd02ba5-e528-4585-978d-4fde2b47730a" providerId="ADAL" clId="{33949AE0-9FF5-4176-8D38-B1D72B625857}" dt="2022-10-15T12:34:04.857" v="712"/>
          <ac:spMkLst>
            <pc:docMk/>
            <pc:sldMk cId="0" sldId="390"/>
            <ac:spMk id="17421" creationId="{9A0D773F-7A7D-4DBB-9DEA-86BB8B8F4BC8}"/>
          </ac:spMkLst>
        </pc:spChg>
        <pc:picChg chg="mod">
          <ac:chgData name="Deborah Jenkins" userId="3cd02ba5-e528-4585-978d-4fde2b47730a" providerId="ADAL" clId="{33949AE0-9FF5-4176-8D38-B1D72B625857}" dt="2022-10-15T14:42:45.845" v="842" actId="1440"/>
          <ac:picMkLst>
            <pc:docMk/>
            <pc:sldMk cId="0" sldId="390"/>
            <ac:picMk id="17412" creationId="{1DB13A3C-5962-AF4D-550D-F801EE0CB2DA}"/>
          </ac:picMkLst>
        </pc:picChg>
      </pc:sldChg>
      <pc:sldChg chg="modSp new mod">
        <pc:chgData name="Deborah Jenkins" userId="3cd02ba5-e528-4585-978d-4fde2b47730a" providerId="ADAL" clId="{33949AE0-9FF5-4176-8D38-B1D72B625857}" dt="2022-10-15T14:37:14.719" v="769"/>
        <pc:sldMkLst>
          <pc:docMk/>
          <pc:sldMk cId="225456116" sldId="391"/>
        </pc:sldMkLst>
        <pc:spChg chg="mod">
          <ac:chgData name="Deborah Jenkins" userId="3cd02ba5-e528-4585-978d-4fde2b47730a" providerId="ADAL" clId="{33949AE0-9FF5-4176-8D38-B1D72B625857}" dt="2022-10-15T14:37:14.719" v="769"/>
          <ac:spMkLst>
            <pc:docMk/>
            <pc:sldMk cId="225456116" sldId="391"/>
            <ac:spMk id="2" creationId="{43CA82D0-5C55-1AFE-1975-0C3987506C65}"/>
          </ac:spMkLst>
        </pc:spChg>
        <pc:spChg chg="mod">
          <ac:chgData name="Deborah Jenkins" userId="3cd02ba5-e528-4585-978d-4fde2b47730a" providerId="ADAL" clId="{33949AE0-9FF5-4176-8D38-B1D72B625857}" dt="2022-10-15T14:37:14.719" v="769"/>
          <ac:spMkLst>
            <pc:docMk/>
            <pc:sldMk cId="225456116" sldId="391"/>
            <ac:spMk id="3" creationId="{C95A6EE0-15FF-DBE7-111E-7ED61FC9B1C2}"/>
          </ac:spMkLst>
        </pc:spChg>
      </pc:sldChg>
      <pc:sldChg chg="addSp delSp modSp new mod">
        <pc:chgData name="Deborah Jenkins" userId="3cd02ba5-e528-4585-978d-4fde2b47730a" providerId="ADAL" clId="{33949AE0-9FF5-4176-8D38-B1D72B625857}" dt="2022-10-15T14:37:14.719" v="769"/>
        <pc:sldMkLst>
          <pc:docMk/>
          <pc:sldMk cId="2323209473" sldId="392"/>
        </pc:sldMkLst>
        <pc:spChg chg="mod">
          <ac:chgData name="Deborah Jenkins" userId="3cd02ba5-e528-4585-978d-4fde2b47730a" providerId="ADAL" clId="{33949AE0-9FF5-4176-8D38-B1D72B625857}" dt="2022-10-15T14:37:14.719" v="769"/>
          <ac:spMkLst>
            <pc:docMk/>
            <pc:sldMk cId="2323209473" sldId="392"/>
            <ac:spMk id="2" creationId="{A37DE089-823C-3235-5F45-26837B5CA4C8}"/>
          </ac:spMkLst>
        </pc:spChg>
        <pc:spChg chg="del">
          <ac:chgData name="Deborah Jenkins" userId="3cd02ba5-e528-4585-978d-4fde2b47730a" providerId="ADAL" clId="{33949AE0-9FF5-4176-8D38-B1D72B625857}" dt="2022-10-15T12:01:34.380" v="635" actId="22"/>
          <ac:spMkLst>
            <pc:docMk/>
            <pc:sldMk cId="2323209473" sldId="392"/>
            <ac:spMk id="3" creationId="{374874A7-9CA5-971D-9CFD-F3E4BBA1FE8E}"/>
          </ac:spMkLst>
        </pc:spChg>
        <pc:picChg chg="add mod ord modCrop">
          <ac:chgData name="Deborah Jenkins" userId="3cd02ba5-e528-4585-978d-4fde2b47730a" providerId="ADAL" clId="{33949AE0-9FF5-4176-8D38-B1D72B625857}" dt="2022-10-15T14:37:14.719" v="769"/>
          <ac:picMkLst>
            <pc:docMk/>
            <pc:sldMk cId="2323209473" sldId="392"/>
            <ac:picMk id="5" creationId="{68A4463A-02C9-051E-CEB2-E6A1C4B9CA3E}"/>
          </ac:picMkLst>
        </pc:picChg>
      </pc:sldChg>
      <pc:sldChg chg="addSp delSp modSp mod setBg">
        <pc:chgData name="Deborah Jenkins" userId="3cd02ba5-e528-4585-978d-4fde2b47730a" providerId="ADAL" clId="{33949AE0-9FF5-4176-8D38-B1D72B625857}" dt="2022-10-15T14:41:06.470" v="820" actId="26606"/>
        <pc:sldMkLst>
          <pc:docMk/>
          <pc:sldMk cId="0" sldId="393"/>
        </pc:sldMkLst>
        <pc:spChg chg="mod">
          <ac:chgData name="Deborah Jenkins" userId="3cd02ba5-e528-4585-978d-4fde2b47730a" providerId="ADAL" clId="{33949AE0-9FF5-4176-8D38-B1D72B625857}" dt="2022-10-15T14:41:06.470" v="820" actId="26606"/>
          <ac:spMkLst>
            <pc:docMk/>
            <pc:sldMk cId="0" sldId="393"/>
            <ac:spMk id="23554" creationId="{06D41E39-6AFF-B02A-B257-A7098A162F47}"/>
          </ac:spMkLst>
        </pc:spChg>
        <pc:spChg chg="add del mod">
          <ac:chgData name="Deborah Jenkins" userId="3cd02ba5-e528-4585-978d-4fde2b47730a" providerId="ADAL" clId="{33949AE0-9FF5-4176-8D38-B1D72B625857}" dt="2022-10-15T14:41:06.470" v="820" actId="26606"/>
          <ac:spMkLst>
            <pc:docMk/>
            <pc:sldMk cId="0" sldId="393"/>
            <ac:spMk id="23555" creationId="{E426E006-337E-7CB2-31FA-B9318D81605A}"/>
          </ac:spMkLst>
        </pc:spChg>
        <pc:spChg chg="add">
          <ac:chgData name="Deborah Jenkins" userId="3cd02ba5-e528-4585-978d-4fde2b47730a" providerId="ADAL" clId="{33949AE0-9FF5-4176-8D38-B1D72B625857}" dt="2022-10-15T14:41:06.470" v="820" actId="26606"/>
          <ac:spMkLst>
            <pc:docMk/>
            <pc:sldMk cId="0" sldId="393"/>
            <ac:spMk id="23560" creationId="{1BB867FF-FC45-48F7-8104-F89BE54909F1}"/>
          </ac:spMkLst>
        </pc:spChg>
        <pc:spChg chg="add del">
          <ac:chgData name="Deborah Jenkins" userId="3cd02ba5-e528-4585-978d-4fde2b47730a" providerId="ADAL" clId="{33949AE0-9FF5-4176-8D38-B1D72B625857}" dt="2022-10-15T14:41:06.470" v="819" actId="26606"/>
          <ac:spMkLst>
            <pc:docMk/>
            <pc:sldMk cId="0" sldId="393"/>
            <ac:spMk id="23562" creationId="{D3E17859-C5F0-476F-A082-A4CB8841DB24}"/>
          </ac:spMkLst>
        </pc:spChg>
        <pc:spChg chg="add del">
          <ac:chgData name="Deborah Jenkins" userId="3cd02ba5-e528-4585-978d-4fde2b47730a" providerId="ADAL" clId="{33949AE0-9FF5-4176-8D38-B1D72B625857}" dt="2022-10-15T14:41:06.470" v="819" actId="26606"/>
          <ac:spMkLst>
            <pc:docMk/>
            <pc:sldMk cId="0" sldId="393"/>
            <ac:spMk id="23564" creationId="{70BEB1E7-2F88-40BC-B73D-42E5B6F80BFC}"/>
          </ac:spMkLst>
        </pc:spChg>
        <pc:spChg chg="add del">
          <ac:chgData name="Deborah Jenkins" userId="3cd02ba5-e528-4585-978d-4fde2b47730a" providerId="ADAL" clId="{33949AE0-9FF5-4176-8D38-B1D72B625857}" dt="2022-10-15T14:41:06.470" v="819" actId="26606"/>
          <ac:spMkLst>
            <pc:docMk/>
            <pc:sldMk cId="0" sldId="393"/>
            <ac:spMk id="23566" creationId="{A7B99495-F43F-4D80-A44F-2CB4764EB90B}"/>
          </ac:spMkLst>
        </pc:spChg>
        <pc:spChg chg="add">
          <ac:chgData name="Deborah Jenkins" userId="3cd02ba5-e528-4585-978d-4fde2b47730a" providerId="ADAL" clId="{33949AE0-9FF5-4176-8D38-B1D72B625857}" dt="2022-10-15T14:41:06.470" v="820" actId="26606"/>
          <ac:spMkLst>
            <pc:docMk/>
            <pc:sldMk cId="0" sldId="393"/>
            <ac:spMk id="23568" creationId="{8BB56887-D0D5-4F0C-9E19-7247EB83C8B7}"/>
          </ac:spMkLst>
        </pc:spChg>
        <pc:spChg chg="add">
          <ac:chgData name="Deborah Jenkins" userId="3cd02ba5-e528-4585-978d-4fde2b47730a" providerId="ADAL" clId="{33949AE0-9FF5-4176-8D38-B1D72B625857}" dt="2022-10-15T14:41:06.470" v="820" actId="26606"/>
          <ac:spMkLst>
            <pc:docMk/>
            <pc:sldMk cId="0" sldId="393"/>
            <ac:spMk id="23569" creationId="{081E4A58-353D-44AE-B2FC-2A74E2E400F7}"/>
          </ac:spMkLst>
        </pc:spChg>
        <pc:spChg chg="add">
          <ac:chgData name="Deborah Jenkins" userId="3cd02ba5-e528-4585-978d-4fde2b47730a" providerId="ADAL" clId="{33949AE0-9FF5-4176-8D38-B1D72B625857}" dt="2022-10-15T14:41:06.470" v="820" actId="26606"/>
          <ac:spMkLst>
            <pc:docMk/>
            <pc:sldMk cId="0" sldId="393"/>
            <ac:spMk id="23570" creationId="{E426E006-337E-7CB2-31FA-B9318D81605A}"/>
          </ac:spMkLst>
        </pc:spChg>
        <pc:graphicFrameChg chg="add del">
          <ac:chgData name="Deborah Jenkins" userId="3cd02ba5-e528-4585-978d-4fde2b47730a" providerId="ADAL" clId="{33949AE0-9FF5-4176-8D38-B1D72B625857}" dt="2022-10-15T14:41:06.470" v="819" actId="26606"/>
          <ac:graphicFrameMkLst>
            <pc:docMk/>
            <pc:sldMk cId="0" sldId="393"/>
            <ac:graphicFrameMk id="23557" creationId="{F8DDFCDE-8EE9-54FC-115D-518095D42E89}"/>
          </ac:graphicFrameMkLst>
        </pc:graphicFrameChg>
        <pc:picChg chg="add del">
          <ac:chgData name="Deborah Jenkins" userId="3cd02ba5-e528-4585-978d-4fde2b47730a" providerId="ADAL" clId="{33949AE0-9FF5-4176-8D38-B1D72B625857}" dt="2022-10-15T14:41:06.470" v="819" actId="26606"/>
          <ac:picMkLst>
            <pc:docMk/>
            <pc:sldMk cId="0" sldId="393"/>
            <ac:picMk id="23558" creationId="{97ACF4A7-9893-0AF7-1062-CD8A86C5CBF8}"/>
          </ac:picMkLst>
        </pc:picChg>
      </pc:sldChg>
      <pc:sldChg chg="new del">
        <pc:chgData name="Deborah Jenkins" userId="3cd02ba5-e528-4585-978d-4fde2b47730a" providerId="ADAL" clId="{33949AE0-9FF5-4176-8D38-B1D72B625857}" dt="2022-10-15T12:24:43.674" v="683" actId="47"/>
        <pc:sldMkLst>
          <pc:docMk/>
          <pc:sldMk cId="882501365" sldId="393"/>
        </pc:sldMkLst>
      </pc:sldChg>
      <pc:sldChg chg="addSp modSp mod">
        <pc:chgData name="Deborah Jenkins" userId="3cd02ba5-e528-4585-978d-4fde2b47730a" providerId="ADAL" clId="{33949AE0-9FF5-4176-8D38-B1D72B625857}" dt="2022-10-15T14:41:33.074" v="824" actId="1076"/>
        <pc:sldMkLst>
          <pc:docMk/>
          <pc:sldMk cId="0" sldId="394"/>
        </pc:sldMkLst>
        <pc:spChg chg="mod">
          <ac:chgData name="Deborah Jenkins" userId="3cd02ba5-e528-4585-978d-4fde2b47730a" providerId="ADAL" clId="{33949AE0-9FF5-4176-8D38-B1D72B625857}" dt="2022-10-15T14:41:15.458" v="821" actId="20577"/>
          <ac:spMkLst>
            <pc:docMk/>
            <pc:sldMk cId="0" sldId="394"/>
            <ac:spMk id="25602" creationId="{146D6607-6F1E-C3B0-5A5D-3DFCF162100D}"/>
          </ac:spMkLst>
        </pc:spChg>
        <pc:spChg chg="mod">
          <ac:chgData name="Deborah Jenkins" userId="3cd02ba5-e528-4585-978d-4fde2b47730a" providerId="ADAL" clId="{33949AE0-9FF5-4176-8D38-B1D72B625857}" dt="2022-10-15T12:40:51.237" v="736" actId="20577"/>
          <ac:spMkLst>
            <pc:docMk/>
            <pc:sldMk cId="0" sldId="394"/>
            <ac:spMk id="25603" creationId="{F75CA871-B61C-FE34-5856-B9A3038B2E73}"/>
          </ac:spMkLst>
        </pc:spChg>
        <pc:spChg chg="mod">
          <ac:chgData name="Deborah Jenkins" userId="3cd02ba5-e528-4585-978d-4fde2b47730a" providerId="ADAL" clId="{33949AE0-9FF5-4176-8D38-B1D72B625857}" dt="2022-10-15T12:37:31.713" v="718" actId="1076"/>
          <ac:spMkLst>
            <pc:docMk/>
            <pc:sldMk cId="0" sldId="394"/>
            <ac:spMk id="25604" creationId="{785C51A9-04FE-723A-F759-10B01A6CDDE6}"/>
          </ac:spMkLst>
        </pc:spChg>
        <pc:picChg chg="add mod">
          <ac:chgData name="Deborah Jenkins" userId="3cd02ba5-e528-4585-978d-4fde2b47730a" providerId="ADAL" clId="{33949AE0-9FF5-4176-8D38-B1D72B625857}" dt="2022-10-15T14:41:33.074" v="824" actId="1076"/>
          <ac:picMkLst>
            <pc:docMk/>
            <pc:sldMk cId="0" sldId="394"/>
            <ac:picMk id="3" creationId="{64605E97-51B7-3C10-7F0D-031B85ADE526}"/>
          </ac:picMkLst>
        </pc:picChg>
      </pc:sldChg>
      <pc:sldChg chg="modSp new mod">
        <pc:chgData name="Deborah Jenkins" userId="3cd02ba5-e528-4585-978d-4fde2b47730a" providerId="ADAL" clId="{33949AE0-9FF5-4176-8D38-B1D72B625857}" dt="2022-10-15T14:47:40.935" v="924" actId="113"/>
        <pc:sldMkLst>
          <pc:docMk/>
          <pc:sldMk cId="1575320338" sldId="395"/>
        </pc:sldMkLst>
        <pc:spChg chg="mod">
          <ac:chgData name="Deborah Jenkins" userId="3cd02ba5-e528-4585-978d-4fde2b47730a" providerId="ADAL" clId="{33949AE0-9FF5-4176-8D38-B1D72B625857}" dt="2022-10-15T14:46:45.501" v="898" actId="27636"/>
          <ac:spMkLst>
            <pc:docMk/>
            <pc:sldMk cId="1575320338" sldId="395"/>
            <ac:spMk id="2" creationId="{3757BEB3-75A6-B290-DE2B-68BA41616787}"/>
          </ac:spMkLst>
        </pc:spChg>
        <pc:spChg chg="mod">
          <ac:chgData name="Deborah Jenkins" userId="3cd02ba5-e528-4585-978d-4fde2b47730a" providerId="ADAL" clId="{33949AE0-9FF5-4176-8D38-B1D72B625857}" dt="2022-10-15T14:47:40.935" v="924" actId="113"/>
          <ac:spMkLst>
            <pc:docMk/>
            <pc:sldMk cId="1575320338" sldId="395"/>
            <ac:spMk id="3" creationId="{1A8A7BD6-1D59-010F-9A65-0E8989DF14E4}"/>
          </ac:spMkLst>
        </pc:spChg>
      </pc:sldChg>
    </pc:docChg>
  </pc:docChgLst>
  <pc:docChgLst>
    <pc:chgData name="Deborah Jenkins" userId="ac63fa33-6124-48d0-9978-55082d96bee9" providerId="ADAL" clId="{33949AE0-9FF5-4176-8D38-B1D72B625857}"/>
    <pc:docChg chg="undo redo custSel addSld modSld sldOrd">
      <pc:chgData name="Deborah Jenkins" userId="ac63fa33-6124-48d0-9978-55082d96bee9" providerId="ADAL" clId="{33949AE0-9FF5-4176-8D38-B1D72B625857}" dt="2022-10-16T12:47:41.015" v="2059" actId="255"/>
      <pc:docMkLst>
        <pc:docMk/>
      </pc:docMkLst>
      <pc:sldChg chg="modSp modAnim">
        <pc:chgData name="Deborah Jenkins" userId="ac63fa33-6124-48d0-9978-55082d96bee9" providerId="ADAL" clId="{33949AE0-9FF5-4176-8D38-B1D72B625857}" dt="2022-10-16T11:51:09.107" v="1885" actId="20577"/>
        <pc:sldMkLst>
          <pc:docMk/>
          <pc:sldMk cId="4260411667" sldId="257"/>
        </pc:sldMkLst>
        <pc:spChg chg="mod">
          <ac:chgData name="Deborah Jenkins" userId="ac63fa33-6124-48d0-9978-55082d96bee9" providerId="ADAL" clId="{33949AE0-9FF5-4176-8D38-B1D72B625857}" dt="2022-10-16T11:51:09.107" v="1885" actId="20577"/>
          <ac:spMkLst>
            <pc:docMk/>
            <pc:sldMk cId="4260411667" sldId="257"/>
            <ac:spMk id="3" creationId="{41B8564C-CC63-E73D-15AE-96B9F969C92C}"/>
          </ac:spMkLst>
        </pc:spChg>
      </pc:sldChg>
      <pc:sldChg chg="modSp mod">
        <pc:chgData name="Deborah Jenkins" userId="ac63fa33-6124-48d0-9978-55082d96bee9" providerId="ADAL" clId="{33949AE0-9FF5-4176-8D38-B1D72B625857}" dt="2022-10-16T12:10:13.216" v="1977" actId="27636"/>
        <pc:sldMkLst>
          <pc:docMk/>
          <pc:sldMk cId="0" sldId="271"/>
        </pc:sldMkLst>
        <pc:spChg chg="mod">
          <ac:chgData name="Deborah Jenkins" userId="ac63fa33-6124-48d0-9978-55082d96bee9" providerId="ADAL" clId="{33949AE0-9FF5-4176-8D38-B1D72B625857}" dt="2022-10-16T12:10:13.216" v="1977" actId="27636"/>
          <ac:spMkLst>
            <pc:docMk/>
            <pc:sldMk cId="0" sldId="271"/>
            <ac:spMk id="6147" creationId="{DE7EAF5A-E777-4C18-9373-D0020E685C1A}"/>
          </ac:spMkLst>
        </pc:spChg>
      </pc:sldChg>
      <pc:sldChg chg="modSp mod">
        <pc:chgData name="Deborah Jenkins" userId="ac63fa33-6124-48d0-9978-55082d96bee9" providerId="ADAL" clId="{33949AE0-9FF5-4176-8D38-B1D72B625857}" dt="2022-10-16T12:44:28.621" v="2040" actId="27636"/>
        <pc:sldMkLst>
          <pc:docMk/>
          <pc:sldMk cId="0" sldId="273"/>
        </pc:sldMkLst>
        <pc:spChg chg="mod">
          <ac:chgData name="Deborah Jenkins" userId="ac63fa33-6124-48d0-9978-55082d96bee9" providerId="ADAL" clId="{33949AE0-9FF5-4176-8D38-B1D72B625857}" dt="2022-10-16T12:44:28.621" v="2040" actId="27636"/>
          <ac:spMkLst>
            <pc:docMk/>
            <pc:sldMk cId="0" sldId="273"/>
            <ac:spMk id="7224" creationId="{25544B71-0098-41A2-A17A-888939D9AD10}"/>
          </ac:spMkLst>
        </pc:spChg>
      </pc:sldChg>
      <pc:sldChg chg="ord">
        <pc:chgData name="Deborah Jenkins" userId="ac63fa33-6124-48d0-9978-55082d96bee9" providerId="ADAL" clId="{33949AE0-9FF5-4176-8D38-B1D72B625857}" dt="2022-10-16T12:10:36.946" v="1979"/>
        <pc:sldMkLst>
          <pc:docMk/>
          <pc:sldMk cId="0" sldId="300"/>
        </pc:sldMkLst>
      </pc:sldChg>
      <pc:sldChg chg="modSp ord">
        <pc:chgData name="Deborah Jenkins" userId="ac63fa33-6124-48d0-9978-55082d96bee9" providerId="ADAL" clId="{33949AE0-9FF5-4176-8D38-B1D72B625857}" dt="2022-10-16T12:07:08.570" v="1913" actId="20577"/>
        <pc:sldMkLst>
          <pc:docMk/>
          <pc:sldMk cId="0" sldId="316"/>
        </pc:sldMkLst>
        <pc:spChg chg="mod">
          <ac:chgData name="Deborah Jenkins" userId="ac63fa33-6124-48d0-9978-55082d96bee9" providerId="ADAL" clId="{33949AE0-9FF5-4176-8D38-B1D72B625857}" dt="2022-10-16T12:07:08.570" v="1913" actId="20577"/>
          <ac:spMkLst>
            <pc:docMk/>
            <pc:sldMk cId="0" sldId="316"/>
            <ac:spMk id="2" creationId="{8A9BAFF4-F4E9-AEFA-0D41-09E4772D0A65}"/>
          </ac:spMkLst>
        </pc:spChg>
      </pc:sldChg>
      <pc:sldChg chg="modSp mod">
        <pc:chgData name="Deborah Jenkins" userId="ac63fa33-6124-48d0-9978-55082d96bee9" providerId="ADAL" clId="{33949AE0-9FF5-4176-8D38-B1D72B625857}" dt="2022-10-16T11:38:47.722" v="1842" actId="207"/>
        <pc:sldMkLst>
          <pc:docMk/>
          <pc:sldMk cId="0" sldId="352"/>
        </pc:sldMkLst>
        <pc:graphicFrameChg chg="modGraphic">
          <ac:chgData name="Deborah Jenkins" userId="ac63fa33-6124-48d0-9978-55082d96bee9" providerId="ADAL" clId="{33949AE0-9FF5-4176-8D38-B1D72B625857}" dt="2022-10-16T11:38:47.722" v="1842" actId="207"/>
          <ac:graphicFrameMkLst>
            <pc:docMk/>
            <pc:sldMk cId="0" sldId="352"/>
            <ac:graphicFrameMk id="5" creationId="{36F442FB-3DB6-B918-0DC3-6830DC991596}"/>
          </ac:graphicFrameMkLst>
        </pc:graphicFrameChg>
      </pc:sldChg>
      <pc:sldChg chg="modSp mod">
        <pc:chgData name="Deborah Jenkins" userId="ac63fa33-6124-48d0-9978-55082d96bee9" providerId="ADAL" clId="{33949AE0-9FF5-4176-8D38-B1D72B625857}" dt="2022-10-16T12:43:52.843" v="2038" actId="403"/>
        <pc:sldMkLst>
          <pc:docMk/>
          <pc:sldMk cId="0" sldId="353"/>
        </pc:sldMkLst>
        <pc:spChg chg="mod">
          <ac:chgData name="Deborah Jenkins" userId="ac63fa33-6124-48d0-9978-55082d96bee9" providerId="ADAL" clId="{33949AE0-9FF5-4176-8D38-B1D72B625857}" dt="2022-10-16T12:43:52.843" v="2038" actId="403"/>
          <ac:spMkLst>
            <pc:docMk/>
            <pc:sldMk cId="0" sldId="353"/>
            <ac:spMk id="2" creationId="{2EB01873-F2E7-6AF9-B9AF-8A1AAC0EF20F}"/>
          </ac:spMkLst>
        </pc:spChg>
      </pc:sldChg>
      <pc:sldChg chg="modSp mod">
        <pc:chgData name="Deborah Jenkins" userId="ac63fa33-6124-48d0-9978-55082d96bee9" providerId="ADAL" clId="{33949AE0-9FF5-4176-8D38-B1D72B625857}" dt="2022-10-16T12:08:10.929" v="1957" actId="20577"/>
        <pc:sldMkLst>
          <pc:docMk/>
          <pc:sldMk cId="0" sldId="354"/>
        </pc:sldMkLst>
        <pc:spChg chg="mod">
          <ac:chgData name="Deborah Jenkins" userId="ac63fa33-6124-48d0-9978-55082d96bee9" providerId="ADAL" clId="{33949AE0-9FF5-4176-8D38-B1D72B625857}" dt="2022-10-16T12:08:10.929" v="1957" actId="20577"/>
          <ac:spMkLst>
            <pc:docMk/>
            <pc:sldMk cId="0" sldId="354"/>
            <ac:spMk id="2" creationId="{E96D9460-64B6-9028-0424-37F8065D1F8A}"/>
          </ac:spMkLst>
        </pc:spChg>
      </pc:sldChg>
      <pc:sldChg chg="modSp mod modAnim">
        <pc:chgData name="Deborah Jenkins" userId="ac63fa33-6124-48d0-9978-55082d96bee9" providerId="ADAL" clId="{33949AE0-9FF5-4176-8D38-B1D72B625857}" dt="2022-10-16T12:46:41.242" v="2045"/>
        <pc:sldMkLst>
          <pc:docMk/>
          <pc:sldMk cId="0" sldId="356"/>
        </pc:sldMkLst>
        <pc:spChg chg="mod">
          <ac:chgData name="Deborah Jenkins" userId="ac63fa33-6124-48d0-9978-55082d96bee9" providerId="ADAL" clId="{33949AE0-9FF5-4176-8D38-B1D72B625857}" dt="2022-10-16T12:41:57.401" v="2006" actId="1076"/>
          <ac:spMkLst>
            <pc:docMk/>
            <pc:sldMk cId="0" sldId="356"/>
            <ac:spMk id="29699" creationId="{280EBE3F-7114-0D45-82ED-C5499383604F}"/>
          </ac:spMkLst>
        </pc:spChg>
        <pc:spChg chg="mod">
          <ac:chgData name="Deborah Jenkins" userId="ac63fa33-6124-48d0-9978-55082d96bee9" providerId="ADAL" clId="{33949AE0-9FF5-4176-8D38-B1D72B625857}" dt="2022-10-16T12:43:12.820" v="2032" actId="20577"/>
          <ac:spMkLst>
            <pc:docMk/>
            <pc:sldMk cId="0" sldId="356"/>
            <ac:spMk id="29700" creationId="{4E47DF6F-9BF3-30DF-427F-4E80CF765CC3}"/>
          </ac:spMkLst>
        </pc:spChg>
        <pc:picChg chg="mod">
          <ac:chgData name="Deborah Jenkins" userId="ac63fa33-6124-48d0-9978-55082d96bee9" providerId="ADAL" clId="{33949AE0-9FF5-4176-8D38-B1D72B625857}" dt="2022-10-16T12:41:33.417" v="2000" actId="1076"/>
          <ac:picMkLst>
            <pc:docMk/>
            <pc:sldMk cId="0" sldId="356"/>
            <ac:picMk id="29698" creationId="{894D57B7-8295-E3D3-5DDD-ED83C56CE138}"/>
          </ac:picMkLst>
        </pc:picChg>
      </pc:sldChg>
      <pc:sldChg chg="modSp mod modAnim">
        <pc:chgData name="Deborah Jenkins" userId="ac63fa33-6124-48d0-9978-55082d96bee9" providerId="ADAL" clId="{33949AE0-9FF5-4176-8D38-B1D72B625857}" dt="2022-10-16T12:46:46.888" v="2046"/>
        <pc:sldMkLst>
          <pc:docMk/>
          <pc:sldMk cId="0" sldId="357"/>
        </pc:sldMkLst>
        <pc:spChg chg="mod">
          <ac:chgData name="Deborah Jenkins" userId="ac63fa33-6124-48d0-9978-55082d96bee9" providerId="ADAL" clId="{33949AE0-9FF5-4176-8D38-B1D72B625857}" dt="2022-10-16T12:43:41.378" v="2036" actId="1076"/>
          <ac:spMkLst>
            <pc:docMk/>
            <pc:sldMk cId="0" sldId="357"/>
            <ac:spMk id="31746" creationId="{F99662FE-D54B-25CD-9B3B-BF3727BA1982}"/>
          </ac:spMkLst>
        </pc:spChg>
        <pc:spChg chg="mod">
          <ac:chgData name="Deborah Jenkins" userId="ac63fa33-6124-48d0-9978-55082d96bee9" providerId="ADAL" clId="{33949AE0-9FF5-4176-8D38-B1D72B625857}" dt="2022-10-16T12:43:32.226" v="2035" actId="27636"/>
          <ac:spMkLst>
            <pc:docMk/>
            <pc:sldMk cId="0" sldId="357"/>
            <ac:spMk id="31747" creationId="{28EFE6D7-D2DA-C18B-1E52-5915726BA01D}"/>
          </ac:spMkLst>
        </pc:spChg>
      </pc:sldChg>
      <pc:sldChg chg="ord">
        <pc:chgData name="Deborah Jenkins" userId="ac63fa33-6124-48d0-9978-55082d96bee9" providerId="ADAL" clId="{33949AE0-9FF5-4176-8D38-B1D72B625857}" dt="2022-10-16T11:38:14.269" v="1838"/>
        <pc:sldMkLst>
          <pc:docMk/>
          <pc:sldMk cId="3834336628" sldId="363"/>
        </pc:sldMkLst>
      </pc:sldChg>
      <pc:sldChg chg="modSp ord">
        <pc:chgData name="Deborah Jenkins" userId="ac63fa33-6124-48d0-9978-55082d96bee9" providerId="ADAL" clId="{33949AE0-9FF5-4176-8D38-B1D72B625857}" dt="2022-10-16T11:52:00.867" v="1890" actId="20577"/>
        <pc:sldMkLst>
          <pc:docMk/>
          <pc:sldMk cId="1328024706" sldId="367"/>
        </pc:sldMkLst>
        <pc:spChg chg="mod">
          <ac:chgData name="Deborah Jenkins" userId="ac63fa33-6124-48d0-9978-55082d96bee9" providerId="ADAL" clId="{33949AE0-9FF5-4176-8D38-B1D72B625857}" dt="2022-10-16T11:52:00.867" v="1890" actId="20577"/>
          <ac:spMkLst>
            <pc:docMk/>
            <pc:sldMk cId="1328024706" sldId="367"/>
            <ac:spMk id="5" creationId="{00000000-0000-0000-0000-000000000000}"/>
          </ac:spMkLst>
        </pc:spChg>
      </pc:sldChg>
      <pc:sldChg chg="modSp mod">
        <pc:chgData name="Deborah Jenkins" userId="ac63fa33-6124-48d0-9978-55082d96bee9" providerId="ADAL" clId="{33949AE0-9FF5-4176-8D38-B1D72B625857}" dt="2022-10-16T12:08:45.008" v="1970" actId="14100"/>
        <pc:sldMkLst>
          <pc:docMk/>
          <pc:sldMk cId="0" sldId="368"/>
        </pc:sldMkLst>
        <pc:spChg chg="mod">
          <ac:chgData name="Deborah Jenkins" userId="ac63fa33-6124-48d0-9978-55082d96bee9" providerId="ADAL" clId="{33949AE0-9FF5-4176-8D38-B1D72B625857}" dt="2022-10-16T12:08:33.296" v="1966" actId="1076"/>
          <ac:spMkLst>
            <pc:docMk/>
            <pc:sldMk cId="0" sldId="368"/>
            <ac:spMk id="2" creationId="{412FF5F0-7E96-89F5-27FA-16135782F776}"/>
          </ac:spMkLst>
        </pc:spChg>
        <pc:spChg chg="mod">
          <ac:chgData name="Deborah Jenkins" userId="ac63fa33-6124-48d0-9978-55082d96bee9" providerId="ADAL" clId="{33949AE0-9FF5-4176-8D38-B1D72B625857}" dt="2022-10-16T12:08:45.008" v="1970" actId="14100"/>
          <ac:spMkLst>
            <pc:docMk/>
            <pc:sldMk cId="0" sldId="368"/>
            <ac:spMk id="19459" creationId="{B03786D8-5E6F-DC54-88BB-9712BDCF331C}"/>
          </ac:spMkLst>
        </pc:spChg>
      </pc:sldChg>
      <pc:sldChg chg="modSp mod ord">
        <pc:chgData name="Deborah Jenkins" userId="ac63fa33-6124-48d0-9978-55082d96bee9" providerId="ADAL" clId="{33949AE0-9FF5-4176-8D38-B1D72B625857}" dt="2022-10-16T11:53:55.351" v="1891" actId="14100"/>
        <pc:sldMkLst>
          <pc:docMk/>
          <pc:sldMk cId="2091744260" sldId="375"/>
        </pc:sldMkLst>
        <pc:picChg chg="mod">
          <ac:chgData name="Deborah Jenkins" userId="ac63fa33-6124-48d0-9978-55082d96bee9" providerId="ADAL" clId="{33949AE0-9FF5-4176-8D38-B1D72B625857}" dt="2022-10-16T11:53:55.351" v="1891" actId="14100"/>
          <ac:picMkLst>
            <pc:docMk/>
            <pc:sldMk cId="2091744260" sldId="375"/>
            <ac:picMk id="4" creationId="{1DB3AEEE-DEE9-E403-F5A2-59D0502EF2DE}"/>
          </ac:picMkLst>
        </pc:picChg>
      </pc:sldChg>
      <pc:sldChg chg="ord">
        <pc:chgData name="Deborah Jenkins" userId="ac63fa33-6124-48d0-9978-55082d96bee9" providerId="ADAL" clId="{33949AE0-9FF5-4176-8D38-B1D72B625857}" dt="2022-10-16T12:06:25.488" v="1902"/>
        <pc:sldMkLst>
          <pc:docMk/>
          <pc:sldMk cId="0" sldId="385"/>
        </pc:sldMkLst>
      </pc:sldChg>
      <pc:sldChg chg="modSp mod">
        <pc:chgData name="Deborah Jenkins" userId="ac63fa33-6124-48d0-9978-55082d96bee9" providerId="ADAL" clId="{33949AE0-9FF5-4176-8D38-B1D72B625857}" dt="2022-10-16T11:43:02.892" v="1861" actId="27636"/>
        <pc:sldMkLst>
          <pc:docMk/>
          <pc:sldMk cId="225456116" sldId="391"/>
        </pc:sldMkLst>
        <pc:spChg chg="mod">
          <ac:chgData name="Deborah Jenkins" userId="ac63fa33-6124-48d0-9978-55082d96bee9" providerId="ADAL" clId="{33949AE0-9FF5-4176-8D38-B1D72B625857}" dt="2022-10-16T11:43:02.892" v="1861" actId="27636"/>
          <ac:spMkLst>
            <pc:docMk/>
            <pc:sldMk cId="225456116" sldId="391"/>
            <ac:spMk id="3" creationId="{C95A6EE0-15FF-DBE7-111E-7ED61FC9B1C2}"/>
          </ac:spMkLst>
        </pc:spChg>
      </pc:sldChg>
      <pc:sldChg chg="ord">
        <pc:chgData name="Deborah Jenkins" userId="ac63fa33-6124-48d0-9978-55082d96bee9" providerId="ADAL" clId="{33949AE0-9FF5-4176-8D38-B1D72B625857}" dt="2022-10-16T11:38:04.115" v="1836"/>
        <pc:sldMkLst>
          <pc:docMk/>
          <pc:sldMk cId="2323209473" sldId="392"/>
        </pc:sldMkLst>
      </pc:sldChg>
      <pc:sldChg chg="modAnim">
        <pc:chgData name="Deborah Jenkins" userId="ac63fa33-6124-48d0-9978-55082d96bee9" providerId="ADAL" clId="{33949AE0-9FF5-4176-8D38-B1D72B625857}" dt="2022-10-16T12:46:28.812" v="2042"/>
        <pc:sldMkLst>
          <pc:docMk/>
          <pc:sldMk cId="0" sldId="393"/>
        </pc:sldMkLst>
      </pc:sldChg>
      <pc:sldChg chg="modSp mod modAnim">
        <pc:chgData name="Deborah Jenkins" userId="ac63fa33-6124-48d0-9978-55082d96bee9" providerId="ADAL" clId="{33949AE0-9FF5-4176-8D38-B1D72B625857}" dt="2022-10-16T11:44:01.649" v="1864"/>
        <pc:sldMkLst>
          <pc:docMk/>
          <pc:sldMk cId="0" sldId="394"/>
        </pc:sldMkLst>
        <pc:spChg chg="mod">
          <ac:chgData name="Deborah Jenkins" userId="ac63fa33-6124-48d0-9978-55082d96bee9" providerId="ADAL" clId="{33949AE0-9FF5-4176-8D38-B1D72B625857}" dt="2022-10-16T11:43:50.834" v="1862" actId="14100"/>
          <ac:spMkLst>
            <pc:docMk/>
            <pc:sldMk cId="0" sldId="394"/>
            <ac:spMk id="25602" creationId="{146D6607-6F1E-C3B0-5A5D-3DFCF162100D}"/>
          </ac:spMkLst>
        </pc:spChg>
        <pc:spChg chg="mod">
          <ac:chgData name="Deborah Jenkins" userId="ac63fa33-6124-48d0-9978-55082d96bee9" providerId="ADAL" clId="{33949AE0-9FF5-4176-8D38-B1D72B625857}" dt="2022-10-16T11:43:58.229" v="1863" actId="2710"/>
          <ac:spMkLst>
            <pc:docMk/>
            <pc:sldMk cId="0" sldId="394"/>
            <ac:spMk id="25603" creationId="{F75CA871-B61C-FE34-5856-B9A3038B2E73}"/>
          </ac:spMkLst>
        </pc:spChg>
      </pc:sldChg>
      <pc:sldChg chg="modSp mod">
        <pc:chgData name="Deborah Jenkins" userId="ac63fa33-6124-48d0-9978-55082d96bee9" providerId="ADAL" clId="{33949AE0-9FF5-4176-8D38-B1D72B625857}" dt="2022-10-16T12:47:41.015" v="2059" actId="255"/>
        <pc:sldMkLst>
          <pc:docMk/>
          <pc:sldMk cId="1575320338" sldId="395"/>
        </pc:sldMkLst>
        <pc:spChg chg="mod">
          <ac:chgData name="Deborah Jenkins" userId="ac63fa33-6124-48d0-9978-55082d96bee9" providerId="ADAL" clId="{33949AE0-9FF5-4176-8D38-B1D72B625857}" dt="2022-10-16T12:47:33.838" v="2057" actId="14100"/>
          <ac:spMkLst>
            <pc:docMk/>
            <pc:sldMk cId="1575320338" sldId="395"/>
            <ac:spMk id="2" creationId="{3757BEB3-75A6-B290-DE2B-68BA41616787}"/>
          </ac:spMkLst>
        </pc:spChg>
        <pc:spChg chg="mod">
          <ac:chgData name="Deborah Jenkins" userId="ac63fa33-6124-48d0-9978-55082d96bee9" providerId="ADAL" clId="{33949AE0-9FF5-4176-8D38-B1D72B625857}" dt="2022-10-16T12:47:41.015" v="2059" actId="255"/>
          <ac:spMkLst>
            <pc:docMk/>
            <pc:sldMk cId="1575320338" sldId="395"/>
            <ac:spMk id="3" creationId="{1A8A7BD6-1D59-010F-9A65-0E8989DF14E4}"/>
          </ac:spMkLst>
        </pc:spChg>
      </pc:sldChg>
      <pc:sldChg chg="addSp delSp modSp new mod setBg modAnim">
        <pc:chgData name="Deborah Jenkins" userId="ac63fa33-6124-48d0-9978-55082d96bee9" providerId="ADAL" clId="{33949AE0-9FF5-4176-8D38-B1D72B625857}" dt="2022-10-16T11:37:10.269" v="1830"/>
        <pc:sldMkLst>
          <pc:docMk/>
          <pc:sldMk cId="1506751403" sldId="396"/>
        </pc:sldMkLst>
        <pc:spChg chg="mod">
          <ac:chgData name="Deborah Jenkins" userId="ac63fa33-6124-48d0-9978-55082d96bee9" providerId="ADAL" clId="{33949AE0-9FF5-4176-8D38-B1D72B625857}" dt="2022-10-16T11:15:11.002" v="782" actId="20577"/>
          <ac:spMkLst>
            <pc:docMk/>
            <pc:sldMk cId="1506751403" sldId="396"/>
            <ac:spMk id="2" creationId="{C7F6B0AF-0B21-2E31-8AA7-B414396B11DF}"/>
          </ac:spMkLst>
        </pc:spChg>
        <pc:spChg chg="add del mod">
          <ac:chgData name="Deborah Jenkins" userId="ac63fa33-6124-48d0-9978-55082d96bee9" providerId="ADAL" clId="{33949AE0-9FF5-4176-8D38-B1D72B625857}" dt="2022-10-16T11:37:05.485" v="1829" actId="27636"/>
          <ac:spMkLst>
            <pc:docMk/>
            <pc:sldMk cId="1506751403" sldId="396"/>
            <ac:spMk id="3" creationId="{C423B667-4834-08E7-BF0F-6767FDD8F791}"/>
          </ac:spMkLst>
        </pc:spChg>
        <pc:spChg chg="add mod ord">
          <ac:chgData name="Deborah Jenkins" userId="ac63fa33-6124-48d0-9978-55082d96bee9" providerId="ADAL" clId="{33949AE0-9FF5-4176-8D38-B1D72B625857}" dt="2022-10-16T11:05:37.009" v="731" actId="1076"/>
          <ac:spMkLst>
            <pc:docMk/>
            <pc:sldMk cId="1506751403" sldId="396"/>
            <ac:spMk id="4" creationId="{205F2E67-74EB-E230-A220-612D6CC9ADD3}"/>
          </ac:spMkLst>
        </pc:spChg>
        <pc:spChg chg="add mod">
          <ac:chgData name="Deborah Jenkins" userId="ac63fa33-6124-48d0-9978-55082d96bee9" providerId="ADAL" clId="{33949AE0-9FF5-4176-8D38-B1D72B625857}" dt="2022-10-16T11:05:40.279" v="733" actId="1076"/>
          <ac:spMkLst>
            <pc:docMk/>
            <pc:sldMk cId="1506751403" sldId="396"/>
            <ac:spMk id="6" creationId="{CECB758A-2111-7147-28E5-5DA417DF514A}"/>
          </ac:spMkLst>
        </pc:spChg>
        <pc:spChg chg="add del mod">
          <ac:chgData name="Deborah Jenkins" userId="ac63fa33-6124-48d0-9978-55082d96bee9" providerId="ADAL" clId="{33949AE0-9FF5-4176-8D38-B1D72B625857}" dt="2022-10-16T11:01:15.050" v="493"/>
          <ac:spMkLst>
            <pc:docMk/>
            <pc:sldMk cId="1506751403" sldId="396"/>
            <ac:spMk id="8" creationId="{05C97F5F-5A05-978A-32CD-CEB36336D84D}"/>
          </ac:spMkLst>
        </pc:spChg>
        <pc:spChg chg="add del mod">
          <ac:chgData name="Deborah Jenkins" userId="ac63fa33-6124-48d0-9978-55082d96bee9" providerId="ADAL" clId="{33949AE0-9FF5-4176-8D38-B1D72B625857}" dt="2022-10-16T11:01:15.073" v="495"/>
          <ac:spMkLst>
            <pc:docMk/>
            <pc:sldMk cId="1506751403" sldId="396"/>
            <ac:spMk id="9" creationId="{7AD75B2A-C45A-3DF5-CDD6-ACA320BF9071}"/>
          </ac:spMkLst>
        </pc:spChg>
        <pc:spChg chg="add del mod">
          <ac:chgData name="Deborah Jenkins" userId="ac63fa33-6124-48d0-9978-55082d96bee9" providerId="ADAL" clId="{33949AE0-9FF5-4176-8D38-B1D72B625857}" dt="2022-10-16T11:01:43.154" v="508" actId="767"/>
          <ac:spMkLst>
            <pc:docMk/>
            <pc:sldMk cId="1506751403" sldId="396"/>
            <ac:spMk id="10" creationId="{62DEBD69-DB7C-4CC8-D008-596F38DEB086}"/>
          </ac:spMkLst>
        </pc:spChg>
        <pc:spChg chg="add mod">
          <ac:chgData name="Deborah Jenkins" userId="ac63fa33-6124-48d0-9978-55082d96bee9" providerId="ADAL" clId="{33949AE0-9FF5-4176-8D38-B1D72B625857}" dt="2022-10-16T11:05:45.680" v="735" actId="1076"/>
          <ac:spMkLst>
            <pc:docMk/>
            <pc:sldMk cId="1506751403" sldId="396"/>
            <ac:spMk id="11" creationId="{B8491C7A-78A8-41A4-96ED-94167715DCEA}"/>
          </ac:spMkLst>
        </pc:spChg>
        <pc:spChg chg="add mod">
          <ac:chgData name="Deborah Jenkins" userId="ac63fa33-6124-48d0-9978-55082d96bee9" providerId="ADAL" clId="{33949AE0-9FF5-4176-8D38-B1D72B625857}" dt="2022-10-16T11:36:34.827" v="1822" actId="404"/>
          <ac:spMkLst>
            <pc:docMk/>
            <pc:sldMk cId="1506751403" sldId="396"/>
            <ac:spMk id="14" creationId="{1641C9C5-57D1-A122-7556-CF9BC4B36089}"/>
          </ac:spMkLst>
        </pc:spChg>
        <pc:graphicFrameChg chg="add del">
          <ac:chgData name="Deborah Jenkins" userId="ac63fa33-6124-48d0-9978-55082d96bee9" providerId="ADAL" clId="{33949AE0-9FF5-4176-8D38-B1D72B625857}" dt="2022-10-16T11:29:29.771" v="1781" actId="26606"/>
          <ac:graphicFrameMkLst>
            <pc:docMk/>
            <pc:sldMk cId="1506751403" sldId="396"/>
            <ac:graphicFrameMk id="13" creationId="{E37CCDC6-16E2-C873-57C9-5F07CB4BFAFF}"/>
          </ac:graphicFrameMkLst>
        </pc:graphicFrameChg>
        <pc:picChg chg="add del mod">
          <ac:chgData name="Deborah Jenkins" userId="ac63fa33-6124-48d0-9978-55082d96bee9" providerId="ADAL" clId="{33949AE0-9FF5-4176-8D38-B1D72B625857}" dt="2022-10-16T11:00:30.627" v="474" actId="478"/>
          <ac:picMkLst>
            <pc:docMk/>
            <pc:sldMk cId="1506751403" sldId="396"/>
            <ac:picMk id="5" creationId="{F8558B1D-73EA-D2DA-BF40-91DA4811F7D3}"/>
          </ac:picMkLst>
        </pc:picChg>
        <pc:picChg chg="add mod ord">
          <ac:chgData name="Deborah Jenkins" userId="ac63fa33-6124-48d0-9978-55082d96bee9" providerId="ADAL" clId="{33949AE0-9FF5-4176-8D38-B1D72B625857}" dt="2022-10-16T11:06:00.926" v="740" actId="14100"/>
          <ac:picMkLst>
            <pc:docMk/>
            <pc:sldMk cId="1506751403" sldId="396"/>
            <ac:picMk id="7" creationId="{65F31692-1BBE-507E-3EE7-25EAE7F6B014}"/>
          </ac:picMkLst>
        </pc:picChg>
      </pc:sldChg>
      <pc:sldChg chg="addSp delSp modSp new mod setBg">
        <pc:chgData name="Deborah Jenkins" userId="ac63fa33-6124-48d0-9978-55082d96bee9" providerId="ADAL" clId="{33949AE0-9FF5-4176-8D38-B1D72B625857}" dt="2022-10-16T12:05:12.137" v="1900" actId="26606"/>
        <pc:sldMkLst>
          <pc:docMk/>
          <pc:sldMk cId="1465725788" sldId="397"/>
        </pc:sldMkLst>
        <pc:spChg chg="del">
          <ac:chgData name="Deborah Jenkins" userId="ac63fa33-6124-48d0-9978-55082d96bee9" providerId="ADAL" clId="{33949AE0-9FF5-4176-8D38-B1D72B625857}" dt="2022-10-16T12:04:59.309" v="1896" actId="26606"/>
          <ac:spMkLst>
            <pc:docMk/>
            <pc:sldMk cId="1465725788" sldId="397"/>
            <ac:spMk id="2" creationId="{7DA629DA-B325-4EA9-0529-F7A3EC003E90}"/>
          </ac:spMkLst>
        </pc:spChg>
        <pc:spChg chg="del">
          <ac:chgData name="Deborah Jenkins" userId="ac63fa33-6124-48d0-9978-55082d96bee9" providerId="ADAL" clId="{33949AE0-9FF5-4176-8D38-B1D72B625857}" dt="2022-10-16T12:04:56.990" v="1893" actId="931"/>
          <ac:spMkLst>
            <pc:docMk/>
            <pc:sldMk cId="1465725788" sldId="397"/>
            <ac:spMk id="3" creationId="{E479B81C-EE33-95F6-FCA9-13EB6C56BA89}"/>
          </ac:spMkLst>
        </pc:spChg>
        <pc:spChg chg="add del mod">
          <ac:chgData name="Deborah Jenkins" userId="ac63fa33-6124-48d0-9978-55082d96bee9" providerId="ADAL" clId="{33949AE0-9FF5-4176-8D38-B1D72B625857}" dt="2022-10-16T12:05:09.528" v="1899" actId="478"/>
          <ac:spMkLst>
            <pc:docMk/>
            <pc:sldMk cId="1465725788" sldId="397"/>
            <ac:spMk id="6" creationId="{3D07A26E-26E3-0F87-8663-CB20CFD66BCB}"/>
          </ac:spMkLst>
        </pc:spChg>
        <pc:spChg chg="add del mod">
          <ac:chgData name="Deborah Jenkins" userId="ac63fa33-6124-48d0-9978-55082d96bee9" providerId="ADAL" clId="{33949AE0-9FF5-4176-8D38-B1D72B625857}" dt="2022-10-16T12:05:05.568" v="1898" actId="478"/>
          <ac:spMkLst>
            <pc:docMk/>
            <pc:sldMk cId="1465725788" sldId="397"/>
            <ac:spMk id="8" creationId="{7A2086FF-F65A-36F9-907D-7F227B4B0D69}"/>
          </ac:spMkLst>
        </pc:spChg>
        <pc:spChg chg="add del">
          <ac:chgData name="Deborah Jenkins" userId="ac63fa33-6124-48d0-9978-55082d96bee9" providerId="ADAL" clId="{33949AE0-9FF5-4176-8D38-B1D72B625857}" dt="2022-10-16T12:05:12.137" v="1900" actId="26606"/>
          <ac:spMkLst>
            <pc:docMk/>
            <pc:sldMk cId="1465725788" sldId="397"/>
            <ac:spMk id="11" creationId="{42A4FC2C-047E-45A5-965D-8E1E3BF09BC6}"/>
          </ac:spMkLst>
        </pc:spChg>
        <pc:spChg chg="add">
          <ac:chgData name="Deborah Jenkins" userId="ac63fa33-6124-48d0-9978-55082d96bee9" providerId="ADAL" clId="{33949AE0-9FF5-4176-8D38-B1D72B625857}" dt="2022-10-16T12:05:12.137" v="1900" actId="26606"/>
          <ac:spMkLst>
            <pc:docMk/>
            <pc:sldMk cId="1465725788" sldId="397"/>
            <ac:spMk id="16" creationId="{AB8C311F-7253-4AED-9701-7FC0708C41C7}"/>
          </ac:spMkLst>
        </pc:spChg>
        <pc:spChg chg="add">
          <ac:chgData name="Deborah Jenkins" userId="ac63fa33-6124-48d0-9978-55082d96bee9" providerId="ADAL" clId="{33949AE0-9FF5-4176-8D38-B1D72B625857}" dt="2022-10-16T12:05:12.137" v="1900" actId="26606"/>
          <ac:spMkLst>
            <pc:docMk/>
            <pc:sldMk cId="1465725788" sldId="397"/>
            <ac:spMk id="18" creationId="{E2384209-CB15-4CDF-9D31-C44FD9A3F20D}"/>
          </ac:spMkLst>
        </pc:spChg>
        <pc:spChg chg="add">
          <ac:chgData name="Deborah Jenkins" userId="ac63fa33-6124-48d0-9978-55082d96bee9" providerId="ADAL" clId="{33949AE0-9FF5-4176-8D38-B1D72B625857}" dt="2022-10-16T12:05:12.137" v="1900" actId="26606"/>
          <ac:spMkLst>
            <pc:docMk/>
            <pc:sldMk cId="1465725788" sldId="397"/>
            <ac:spMk id="20" creationId="{2633B3B5-CC90-43F0-8714-D31D1F3F0209}"/>
          </ac:spMkLst>
        </pc:spChg>
        <pc:spChg chg="add">
          <ac:chgData name="Deborah Jenkins" userId="ac63fa33-6124-48d0-9978-55082d96bee9" providerId="ADAL" clId="{33949AE0-9FF5-4176-8D38-B1D72B625857}" dt="2022-10-16T12:05:12.137" v="1900" actId="26606"/>
          <ac:spMkLst>
            <pc:docMk/>
            <pc:sldMk cId="1465725788" sldId="397"/>
            <ac:spMk id="22" creationId="{A8D57A06-A426-446D-B02C-A2DC6B62E45E}"/>
          </ac:spMkLst>
        </pc:spChg>
        <pc:picChg chg="add del mod">
          <ac:chgData name="Deborah Jenkins" userId="ac63fa33-6124-48d0-9978-55082d96bee9" providerId="ADAL" clId="{33949AE0-9FF5-4176-8D38-B1D72B625857}" dt="2022-10-16T12:05:12.137" v="1900" actId="26606"/>
          <ac:picMkLst>
            <pc:docMk/>
            <pc:sldMk cId="1465725788" sldId="397"/>
            <ac:picMk id="5" creationId="{FE336AFC-4804-6B26-28AB-9666C8664EB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2ACA79-305B-4EC0-A461-04D05C889FFE}"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97E382AD-A76F-4EC3-8687-9EF63401D102}">
      <dgm:prSet custT="1"/>
      <dgm:spPr/>
      <dgm:t>
        <a:bodyPr/>
        <a:lstStyle/>
        <a:p>
          <a:r>
            <a:rPr lang="en-GB" sz="2400" dirty="0"/>
            <a:t>World Expos’ history For 170 years</a:t>
          </a:r>
          <a:endParaRPr lang="en-US" sz="2400" dirty="0"/>
        </a:p>
      </dgm:t>
    </dgm:pt>
    <dgm:pt modelId="{C1B96354-0519-400F-857D-D9123880D12D}" type="parTrans" cxnId="{EB4FD58F-9490-46CA-8687-81DA1919A5EE}">
      <dgm:prSet/>
      <dgm:spPr/>
      <dgm:t>
        <a:bodyPr/>
        <a:lstStyle/>
        <a:p>
          <a:endParaRPr lang="en-US"/>
        </a:p>
      </dgm:t>
    </dgm:pt>
    <dgm:pt modelId="{7E92453F-5772-4F37-9BCD-779C3BEFB7CC}" type="sibTrans" cxnId="{EB4FD58F-9490-46CA-8687-81DA1919A5EE}">
      <dgm:prSet/>
      <dgm:spPr/>
      <dgm:t>
        <a:bodyPr/>
        <a:lstStyle/>
        <a:p>
          <a:endParaRPr lang="en-US"/>
        </a:p>
      </dgm:t>
    </dgm:pt>
    <dgm:pt modelId="{751A6C62-036E-492A-B621-0501E46AED07}">
      <dgm:prSet custT="1"/>
      <dgm:spPr/>
      <dgm:t>
        <a:bodyPr/>
        <a:lstStyle/>
        <a:p>
          <a:r>
            <a:rPr lang="en-GB" sz="2000" dirty="0"/>
            <a:t>World Expos have provided a platform to showcase the greatest innovations that have shaped the world we live in today. </a:t>
          </a:r>
          <a:endParaRPr lang="en-US" sz="2000" dirty="0"/>
        </a:p>
      </dgm:t>
    </dgm:pt>
    <dgm:pt modelId="{6853031F-0EDB-4721-80C8-76BD663B60CA}" type="parTrans" cxnId="{AB378ADF-6677-4775-B509-DE38600B67BE}">
      <dgm:prSet/>
      <dgm:spPr/>
      <dgm:t>
        <a:bodyPr/>
        <a:lstStyle/>
        <a:p>
          <a:endParaRPr lang="en-US"/>
        </a:p>
      </dgm:t>
    </dgm:pt>
    <dgm:pt modelId="{99157A8C-9FC9-466E-BEA2-9CA88115A1C5}" type="sibTrans" cxnId="{AB378ADF-6677-4775-B509-DE38600B67BE}">
      <dgm:prSet/>
      <dgm:spPr/>
      <dgm:t>
        <a:bodyPr/>
        <a:lstStyle/>
        <a:p>
          <a:endParaRPr lang="en-US"/>
        </a:p>
      </dgm:t>
    </dgm:pt>
    <dgm:pt modelId="{3C94B54B-4FC0-441F-A187-E22824D5B9D0}">
      <dgm:prSet custT="1"/>
      <dgm:spPr/>
      <dgm:t>
        <a:bodyPr/>
        <a:lstStyle/>
        <a:p>
          <a:r>
            <a:rPr lang="en-GB" sz="2000" dirty="0"/>
            <a:t>Dubai Expo 2020 will continue that tradition with the latest technology from around the globe.</a:t>
          </a:r>
          <a:endParaRPr lang="en-US" sz="2000" dirty="0"/>
        </a:p>
      </dgm:t>
    </dgm:pt>
    <dgm:pt modelId="{60F69437-C3DC-417D-B0E5-14A409594B3F}" type="parTrans" cxnId="{F8BC0A2B-8000-47AC-B279-F0F5D83589C3}">
      <dgm:prSet/>
      <dgm:spPr/>
      <dgm:t>
        <a:bodyPr/>
        <a:lstStyle/>
        <a:p>
          <a:endParaRPr lang="en-US"/>
        </a:p>
      </dgm:t>
    </dgm:pt>
    <dgm:pt modelId="{2F6A9012-559C-483F-8115-0320F864CA7B}" type="sibTrans" cxnId="{F8BC0A2B-8000-47AC-B279-F0F5D83589C3}">
      <dgm:prSet/>
      <dgm:spPr/>
      <dgm:t>
        <a:bodyPr/>
        <a:lstStyle/>
        <a:p>
          <a:endParaRPr lang="en-US"/>
        </a:p>
      </dgm:t>
    </dgm:pt>
    <dgm:pt modelId="{EAEF1B9E-E696-473F-A251-8D5190D229C1}">
      <dgm:prSet/>
      <dgm:spPr/>
      <dgm:t>
        <a:bodyPr/>
        <a:lstStyle/>
        <a:p>
          <a:r>
            <a:rPr lang="en-GB" b="0" i="0" dirty="0"/>
            <a:t>Expo 2020 Dubai - The first Expo to be held in the Middle East, Africa and South Asia with many reasons to be counted as one of the most important in exposition history.</a:t>
          </a:r>
          <a:endParaRPr lang="en-US" dirty="0"/>
        </a:p>
      </dgm:t>
    </dgm:pt>
    <dgm:pt modelId="{A0B3A669-3E43-41F9-9B38-E737EE3900CF}" type="parTrans" cxnId="{4E7D7C9F-B142-4EEF-B646-C822B2E3B568}">
      <dgm:prSet/>
      <dgm:spPr/>
      <dgm:t>
        <a:bodyPr/>
        <a:lstStyle/>
        <a:p>
          <a:endParaRPr lang="en-US"/>
        </a:p>
      </dgm:t>
    </dgm:pt>
    <dgm:pt modelId="{953E384C-2994-499F-A4C1-C42EFB245ADA}" type="sibTrans" cxnId="{4E7D7C9F-B142-4EEF-B646-C822B2E3B568}">
      <dgm:prSet/>
      <dgm:spPr/>
      <dgm:t>
        <a:bodyPr/>
        <a:lstStyle/>
        <a:p>
          <a:endParaRPr lang="en-US"/>
        </a:p>
      </dgm:t>
    </dgm:pt>
    <dgm:pt modelId="{DEB6B257-E587-421C-A0DE-CBA649573058}" type="pres">
      <dgm:prSet presAssocID="{B32ACA79-305B-4EC0-A461-04D05C889FFE}" presName="outerComposite" presStyleCnt="0">
        <dgm:presLayoutVars>
          <dgm:chMax val="5"/>
          <dgm:dir/>
          <dgm:resizeHandles val="exact"/>
        </dgm:presLayoutVars>
      </dgm:prSet>
      <dgm:spPr/>
    </dgm:pt>
    <dgm:pt modelId="{7CC96E92-4B74-4181-A918-C5CB0C5A4BB5}" type="pres">
      <dgm:prSet presAssocID="{B32ACA79-305B-4EC0-A461-04D05C889FFE}" presName="dummyMaxCanvas" presStyleCnt="0">
        <dgm:presLayoutVars/>
      </dgm:prSet>
      <dgm:spPr/>
    </dgm:pt>
    <dgm:pt modelId="{7FADF25B-78BB-4BA6-8583-941FAAEAA413}" type="pres">
      <dgm:prSet presAssocID="{B32ACA79-305B-4EC0-A461-04D05C889FFE}" presName="FourNodes_1" presStyleLbl="node1" presStyleIdx="0" presStyleCnt="4">
        <dgm:presLayoutVars>
          <dgm:bulletEnabled val="1"/>
        </dgm:presLayoutVars>
      </dgm:prSet>
      <dgm:spPr/>
    </dgm:pt>
    <dgm:pt modelId="{178EE066-5963-4BA1-95CD-3D988FDFBBFE}" type="pres">
      <dgm:prSet presAssocID="{B32ACA79-305B-4EC0-A461-04D05C889FFE}" presName="FourNodes_2" presStyleLbl="node1" presStyleIdx="1" presStyleCnt="4">
        <dgm:presLayoutVars>
          <dgm:bulletEnabled val="1"/>
        </dgm:presLayoutVars>
      </dgm:prSet>
      <dgm:spPr/>
    </dgm:pt>
    <dgm:pt modelId="{477A768A-4E14-4015-8742-DF397551FFFC}" type="pres">
      <dgm:prSet presAssocID="{B32ACA79-305B-4EC0-A461-04D05C889FFE}" presName="FourNodes_3" presStyleLbl="node1" presStyleIdx="2" presStyleCnt="4">
        <dgm:presLayoutVars>
          <dgm:bulletEnabled val="1"/>
        </dgm:presLayoutVars>
      </dgm:prSet>
      <dgm:spPr/>
    </dgm:pt>
    <dgm:pt modelId="{1E3DF21D-C8E0-413C-86A9-55D1119C724F}" type="pres">
      <dgm:prSet presAssocID="{B32ACA79-305B-4EC0-A461-04D05C889FFE}" presName="FourNodes_4" presStyleLbl="node1" presStyleIdx="3" presStyleCnt="4" custLinFactNeighborX="-51" custLinFactNeighborY="-176">
        <dgm:presLayoutVars>
          <dgm:bulletEnabled val="1"/>
        </dgm:presLayoutVars>
      </dgm:prSet>
      <dgm:spPr/>
    </dgm:pt>
    <dgm:pt modelId="{574C6C20-3B0C-4A7A-89FF-1D257A5B8E08}" type="pres">
      <dgm:prSet presAssocID="{B32ACA79-305B-4EC0-A461-04D05C889FFE}" presName="FourConn_1-2" presStyleLbl="fgAccFollowNode1" presStyleIdx="0" presStyleCnt="3">
        <dgm:presLayoutVars>
          <dgm:bulletEnabled val="1"/>
        </dgm:presLayoutVars>
      </dgm:prSet>
      <dgm:spPr/>
    </dgm:pt>
    <dgm:pt modelId="{5F0F1038-FDCD-4C89-B6A3-6C4A3C846E97}" type="pres">
      <dgm:prSet presAssocID="{B32ACA79-305B-4EC0-A461-04D05C889FFE}" presName="FourConn_2-3" presStyleLbl="fgAccFollowNode1" presStyleIdx="1" presStyleCnt="3">
        <dgm:presLayoutVars>
          <dgm:bulletEnabled val="1"/>
        </dgm:presLayoutVars>
      </dgm:prSet>
      <dgm:spPr/>
    </dgm:pt>
    <dgm:pt modelId="{629B85BA-19A6-4EF9-B042-FE1D4AA36DDE}" type="pres">
      <dgm:prSet presAssocID="{B32ACA79-305B-4EC0-A461-04D05C889FFE}" presName="FourConn_3-4" presStyleLbl="fgAccFollowNode1" presStyleIdx="2" presStyleCnt="3">
        <dgm:presLayoutVars>
          <dgm:bulletEnabled val="1"/>
        </dgm:presLayoutVars>
      </dgm:prSet>
      <dgm:spPr/>
    </dgm:pt>
    <dgm:pt modelId="{40C0E150-BA55-43BD-8392-E9CE342D8589}" type="pres">
      <dgm:prSet presAssocID="{B32ACA79-305B-4EC0-A461-04D05C889FFE}" presName="FourNodes_1_text" presStyleLbl="node1" presStyleIdx="3" presStyleCnt="4">
        <dgm:presLayoutVars>
          <dgm:bulletEnabled val="1"/>
        </dgm:presLayoutVars>
      </dgm:prSet>
      <dgm:spPr/>
    </dgm:pt>
    <dgm:pt modelId="{237A9670-094E-4979-A971-4C3FBE3745F4}" type="pres">
      <dgm:prSet presAssocID="{B32ACA79-305B-4EC0-A461-04D05C889FFE}" presName="FourNodes_2_text" presStyleLbl="node1" presStyleIdx="3" presStyleCnt="4">
        <dgm:presLayoutVars>
          <dgm:bulletEnabled val="1"/>
        </dgm:presLayoutVars>
      </dgm:prSet>
      <dgm:spPr/>
    </dgm:pt>
    <dgm:pt modelId="{89595F16-D28B-47D5-B69E-3246A37FA6D6}" type="pres">
      <dgm:prSet presAssocID="{B32ACA79-305B-4EC0-A461-04D05C889FFE}" presName="FourNodes_3_text" presStyleLbl="node1" presStyleIdx="3" presStyleCnt="4">
        <dgm:presLayoutVars>
          <dgm:bulletEnabled val="1"/>
        </dgm:presLayoutVars>
      </dgm:prSet>
      <dgm:spPr/>
    </dgm:pt>
    <dgm:pt modelId="{3240643C-C006-473A-B29B-53EC6F8EDC4D}" type="pres">
      <dgm:prSet presAssocID="{B32ACA79-305B-4EC0-A461-04D05C889FFE}" presName="FourNodes_4_text" presStyleLbl="node1" presStyleIdx="3" presStyleCnt="4">
        <dgm:presLayoutVars>
          <dgm:bulletEnabled val="1"/>
        </dgm:presLayoutVars>
      </dgm:prSet>
      <dgm:spPr/>
    </dgm:pt>
  </dgm:ptLst>
  <dgm:cxnLst>
    <dgm:cxn modelId="{CFDA2E08-2C33-42D0-ADF9-C6EFDE922FB1}" type="presOf" srcId="{97E382AD-A76F-4EC3-8687-9EF63401D102}" destId="{40C0E150-BA55-43BD-8392-E9CE342D8589}" srcOrd="1" destOrd="0" presId="urn:microsoft.com/office/officeart/2005/8/layout/vProcess5"/>
    <dgm:cxn modelId="{CC175421-8F87-48C1-A908-9750EBCB5131}" type="presOf" srcId="{EAEF1B9E-E696-473F-A251-8D5190D229C1}" destId="{3240643C-C006-473A-B29B-53EC6F8EDC4D}" srcOrd="1" destOrd="0" presId="urn:microsoft.com/office/officeart/2005/8/layout/vProcess5"/>
    <dgm:cxn modelId="{F8BC0A2B-8000-47AC-B279-F0F5D83589C3}" srcId="{B32ACA79-305B-4EC0-A461-04D05C889FFE}" destId="{3C94B54B-4FC0-441F-A187-E22824D5B9D0}" srcOrd="2" destOrd="0" parTransId="{60F69437-C3DC-417D-B0E5-14A409594B3F}" sibTransId="{2F6A9012-559C-483F-8115-0320F864CA7B}"/>
    <dgm:cxn modelId="{5465C72D-7A06-466C-8433-30194BF9E2E7}" type="presOf" srcId="{B32ACA79-305B-4EC0-A461-04D05C889FFE}" destId="{DEB6B257-E587-421C-A0DE-CBA649573058}" srcOrd="0" destOrd="0" presId="urn:microsoft.com/office/officeart/2005/8/layout/vProcess5"/>
    <dgm:cxn modelId="{8D65356B-990C-474A-91E8-B739C96C5E19}" type="presOf" srcId="{EAEF1B9E-E696-473F-A251-8D5190D229C1}" destId="{1E3DF21D-C8E0-413C-86A9-55D1119C724F}" srcOrd="0" destOrd="0" presId="urn:microsoft.com/office/officeart/2005/8/layout/vProcess5"/>
    <dgm:cxn modelId="{0FCBD775-D4C6-4D38-9D23-568D64063A80}" type="presOf" srcId="{2F6A9012-559C-483F-8115-0320F864CA7B}" destId="{629B85BA-19A6-4EF9-B042-FE1D4AA36DDE}" srcOrd="0" destOrd="0" presId="urn:microsoft.com/office/officeart/2005/8/layout/vProcess5"/>
    <dgm:cxn modelId="{9D29C38E-F61C-42E7-AA03-2739BCC5A8F3}" type="presOf" srcId="{751A6C62-036E-492A-B621-0501E46AED07}" destId="{178EE066-5963-4BA1-95CD-3D988FDFBBFE}" srcOrd="0" destOrd="0" presId="urn:microsoft.com/office/officeart/2005/8/layout/vProcess5"/>
    <dgm:cxn modelId="{EB4FD58F-9490-46CA-8687-81DA1919A5EE}" srcId="{B32ACA79-305B-4EC0-A461-04D05C889FFE}" destId="{97E382AD-A76F-4EC3-8687-9EF63401D102}" srcOrd="0" destOrd="0" parTransId="{C1B96354-0519-400F-857D-D9123880D12D}" sibTransId="{7E92453F-5772-4F37-9BCD-779C3BEFB7CC}"/>
    <dgm:cxn modelId="{19254F99-F689-4DBF-81C1-036D4BA47D58}" type="presOf" srcId="{751A6C62-036E-492A-B621-0501E46AED07}" destId="{237A9670-094E-4979-A971-4C3FBE3745F4}" srcOrd="1" destOrd="0" presId="urn:microsoft.com/office/officeart/2005/8/layout/vProcess5"/>
    <dgm:cxn modelId="{4E7D7C9F-B142-4EEF-B646-C822B2E3B568}" srcId="{B32ACA79-305B-4EC0-A461-04D05C889FFE}" destId="{EAEF1B9E-E696-473F-A251-8D5190D229C1}" srcOrd="3" destOrd="0" parTransId="{A0B3A669-3E43-41F9-9B38-E737EE3900CF}" sibTransId="{953E384C-2994-499F-A4C1-C42EFB245ADA}"/>
    <dgm:cxn modelId="{334DF9A1-21B7-4CEF-8FE5-EB3764754EAA}" type="presOf" srcId="{7E92453F-5772-4F37-9BCD-779C3BEFB7CC}" destId="{574C6C20-3B0C-4A7A-89FF-1D257A5B8E08}" srcOrd="0" destOrd="0" presId="urn:microsoft.com/office/officeart/2005/8/layout/vProcess5"/>
    <dgm:cxn modelId="{469FE3A5-B104-477E-9296-93DBE9001094}" type="presOf" srcId="{97E382AD-A76F-4EC3-8687-9EF63401D102}" destId="{7FADF25B-78BB-4BA6-8583-941FAAEAA413}" srcOrd="0" destOrd="0" presId="urn:microsoft.com/office/officeart/2005/8/layout/vProcess5"/>
    <dgm:cxn modelId="{E46722CE-1137-4CE0-A6B3-FBC70EAD6259}" type="presOf" srcId="{99157A8C-9FC9-466E-BEA2-9CA88115A1C5}" destId="{5F0F1038-FDCD-4C89-B6A3-6C4A3C846E97}" srcOrd="0" destOrd="0" presId="urn:microsoft.com/office/officeart/2005/8/layout/vProcess5"/>
    <dgm:cxn modelId="{4A106CD6-82A4-4BE4-83DA-F3BB994DA478}" type="presOf" srcId="{3C94B54B-4FC0-441F-A187-E22824D5B9D0}" destId="{89595F16-D28B-47D5-B69E-3246A37FA6D6}" srcOrd="1" destOrd="0" presId="urn:microsoft.com/office/officeart/2005/8/layout/vProcess5"/>
    <dgm:cxn modelId="{AB378ADF-6677-4775-B509-DE38600B67BE}" srcId="{B32ACA79-305B-4EC0-A461-04D05C889FFE}" destId="{751A6C62-036E-492A-B621-0501E46AED07}" srcOrd="1" destOrd="0" parTransId="{6853031F-0EDB-4721-80C8-76BD663B60CA}" sibTransId="{99157A8C-9FC9-466E-BEA2-9CA88115A1C5}"/>
    <dgm:cxn modelId="{AF1B28F4-D28A-4A6F-8843-AA66DC3AF0B1}" type="presOf" srcId="{3C94B54B-4FC0-441F-A187-E22824D5B9D0}" destId="{477A768A-4E14-4015-8742-DF397551FFFC}" srcOrd="0" destOrd="0" presId="urn:microsoft.com/office/officeart/2005/8/layout/vProcess5"/>
    <dgm:cxn modelId="{6837A160-B293-4072-B612-BF2FFEC8BECD}" type="presParOf" srcId="{DEB6B257-E587-421C-A0DE-CBA649573058}" destId="{7CC96E92-4B74-4181-A918-C5CB0C5A4BB5}" srcOrd="0" destOrd="0" presId="urn:microsoft.com/office/officeart/2005/8/layout/vProcess5"/>
    <dgm:cxn modelId="{B55171E3-0295-46FB-9E39-D65FCA9B90A9}" type="presParOf" srcId="{DEB6B257-E587-421C-A0DE-CBA649573058}" destId="{7FADF25B-78BB-4BA6-8583-941FAAEAA413}" srcOrd="1" destOrd="0" presId="urn:microsoft.com/office/officeart/2005/8/layout/vProcess5"/>
    <dgm:cxn modelId="{10B1A2B8-D544-4F3A-8E14-67C414D9C3F5}" type="presParOf" srcId="{DEB6B257-E587-421C-A0DE-CBA649573058}" destId="{178EE066-5963-4BA1-95CD-3D988FDFBBFE}" srcOrd="2" destOrd="0" presId="urn:microsoft.com/office/officeart/2005/8/layout/vProcess5"/>
    <dgm:cxn modelId="{3239F973-3E4E-4815-B43B-766CF1925C1D}" type="presParOf" srcId="{DEB6B257-E587-421C-A0DE-CBA649573058}" destId="{477A768A-4E14-4015-8742-DF397551FFFC}" srcOrd="3" destOrd="0" presId="urn:microsoft.com/office/officeart/2005/8/layout/vProcess5"/>
    <dgm:cxn modelId="{573344ED-7C36-4629-9B08-FB0F005A263E}" type="presParOf" srcId="{DEB6B257-E587-421C-A0DE-CBA649573058}" destId="{1E3DF21D-C8E0-413C-86A9-55D1119C724F}" srcOrd="4" destOrd="0" presId="urn:microsoft.com/office/officeart/2005/8/layout/vProcess5"/>
    <dgm:cxn modelId="{0317DCE7-50E3-4CFC-BCC2-6F923BCE4A48}" type="presParOf" srcId="{DEB6B257-E587-421C-A0DE-CBA649573058}" destId="{574C6C20-3B0C-4A7A-89FF-1D257A5B8E08}" srcOrd="5" destOrd="0" presId="urn:microsoft.com/office/officeart/2005/8/layout/vProcess5"/>
    <dgm:cxn modelId="{6FCC0310-28C2-47F7-ACCD-64B8905F1861}" type="presParOf" srcId="{DEB6B257-E587-421C-A0DE-CBA649573058}" destId="{5F0F1038-FDCD-4C89-B6A3-6C4A3C846E97}" srcOrd="6" destOrd="0" presId="urn:microsoft.com/office/officeart/2005/8/layout/vProcess5"/>
    <dgm:cxn modelId="{1BC87F20-DE63-4F3C-ABB9-9A7F216A0FA7}" type="presParOf" srcId="{DEB6B257-E587-421C-A0DE-CBA649573058}" destId="{629B85BA-19A6-4EF9-B042-FE1D4AA36DDE}" srcOrd="7" destOrd="0" presId="urn:microsoft.com/office/officeart/2005/8/layout/vProcess5"/>
    <dgm:cxn modelId="{7C03BB0B-23EA-48A0-A33E-0909F6F7B288}" type="presParOf" srcId="{DEB6B257-E587-421C-A0DE-CBA649573058}" destId="{40C0E150-BA55-43BD-8392-E9CE342D8589}" srcOrd="8" destOrd="0" presId="urn:microsoft.com/office/officeart/2005/8/layout/vProcess5"/>
    <dgm:cxn modelId="{75A87966-84DA-434B-BE78-D0217C4AD93E}" type="presParOf" srcId="{DEB6B257-E587-421C-A0DE-CBA649573058}" destId="{237A9670-094E-4979-A971-4C3FBE3745F4}" srcOrd="9" destOrd="0" presId="urn:microsoft.com/office/officeart/2005/8/layout/vProcess5"/>
    <dgm:cxn modelId="{F167DF0F-7F8D-46ED-AD0D-D478F8FB4A13}" type="presParOf" srcId="{DEB6B257-E587-421C-A0DE-CBA649573058}" destId="{89595F16-D28B-47D5-B69E-3246A37FA6D6}" srcOrd="10" destOrd="0" presId="urn:microsoft.com/office/officeart/2005/8/layout/vProcess5"/>
    <dgm:cxn modelId="{30BC17E8-4F16-477C-9907-04A414C8FF70}" type="presParOf" srcId="{DEB6B257-E587-421C-A0DE-CBA649573058}" destId="{3240643C-C006-473A-B29B-53EC6F8EDC4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DF25B-78BB-4BA6-8583-941FAAEAA413}">
      <dsp:nvSpPr>
        <dsp:cNvPr id="0" name=""/>
        <dsp:cNvSpPr/>
      </dsp:nvSpPr>
      <dsp:spPr>
        <a:xfrm>
          <a:off x="0" y="0"/>
          <a:ext cx="5961888" cy="120113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World Expos’ history For 170 years</a:t>
          </a:r>
          <a:endParaRPr lang="en-US" sz="2400" kern="1200" dirty="0"/>
        </a:p>
      </dsp:txBody>
      <dsp:txXfrm>
        <a:off x="35180" y="35180"/>
        <a:ext cx="4564273" cy="1130775"/>
      </dsp:txXfrm>
    </dsp:sp>
    <dsp:sp modelId="{178EE066-5963-4BA1-95CD-3D988FDFBBFE}">
      <dsp:nvSpPr>
        <dsp:cNvPr id="0" name=""/>
        <dsp:cNvSpPr/>
      </dsp:nvSpPr>
      <dsp:spPr>
        <a:xfrm>
          <a:off x="499308" y="1419523"/>
          <a:ext cx="5961888" cy="120113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World Expos have provided a platform to showcase the greatest innovations that have shaped the world we live in today. </a:t>
          </a:r>
          <a:endParaRPr lang="en-US" sz="2000" kern="1200" dirty="0"/>
        </a:p>
      </dsp:txBody>
      <dsp:txXfrm>
        <a:off x="534488" y="1454703"/>
        <a:ext cx="4611481" cy="1130775"/>
      </dsp:txXfrm>
    </dsp:sp>
    <dsp:sp modelId="{477A768A-4E14-4015-8742-DF397551FFFC}">
      <dsp:nvSpPr>
        <dsp:cNvPr id="0" name=""/>
        <dsp:cNvSpPr/>
      </dsp:nvSpPr>
      <dsp:spPr>
        <a:xfrm>
          <a:off x="991163" y="2839047"/>
          <a:ext cx="5961888" cy="120113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Dubai Expo 2020 will continue that tradition with the latest technology from around the globe.</a:t>
          </a:r>
          <a:endParaRPr lang="en-US" sz="2000" kern="1200" dirty="0"/>
        </a:p>
      </dsp:txBody>
      <dsp:txXfrm>
        <a:off x="1026343" y="2874227"/>
        <a:ext cx="4618934" cy="1130775"/>
      </dsp:txXfrm>
    </dsp:sp>
    <dsp:sp modelId="{1E3DF21D-C8E0-413C-86A9-55D1119C724F}">
      <dsp:nvSpPr>
        <dsp:cNvPr id="0" name=""/>
        <dsp:cNvSpPr/>
      </dsp:nvSpPr>
      <dsp:spPr>
        <a:xfrm>
          <a:off x="1487431" y="4256456"/>
          <a:ext cx="5961888" cy="120113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t>Expo 2020 Dubai - The first Expo to be held in the Middle East, Africa and South Asia with many reasons to be counted as one of the most important in exposition history.</a:t>
          </a:r>
          <a:endParaRPr lang="en-US" sz="1700" kern="1200" dirty="0"/>
        </a:p>
      </dsp:txBody>
      <dsp:txXfrm>
        <a:off x="1522611" y="4291636"/>
        <a:ext cx="4611481" cy="1130775"/>
      </dsp:txXfrm>
    </dsp:sp>
    <dsp:sp modelId="{574C6C20-3B0C-4A7A-89FF-1D257A5B8E08}">
      <dsp:nvSpPr>
        <dsp:cNvPr id="0" name=""/>
        <dsp:cNvSpPr/>
      </dsp:nvSpPr>
      <dsp:spPr>
        <a:xfrm>
          <a:off x="5181150" y="919960"/>
          <a:ext cx="780737" cy="78073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356816" y="919960"/>
        <a:ext cx="429405" cy="587505"/>
      </dsp:txXfrm>
    </dsp:sp>
    <dsp:sp modelId="{5F0F1038-FDCD-4C89-B6A3-6C4A3C846E97}">
      <dsp:nvSpPr>
        <dsp:cNvPr id="0" name=""/>
        <dsp:cNvSpPr/>
      </dsp:nvSpPr>
      <dsp:spPr>
        <a:xfrm>
          <a:off x="5680458" y="2339484"/>
          <a:ext cx="780737" cy="78073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856124" y="2339484"/>
        <a:ext cx="429405" cy="587505"/>
      </dsp:txXfrm>
    </dsp:sp>
    <dsp:sp modelId="{629B85BA-19A6-4EF9-B042-FE1D4AA36DDE}">
      <dsp:nvSpPr>
        <dsp:cNvPr id="0" name=""/>
        <dsp:cNvSpPr/>
      </dsp:nvSpPr>
      <dsp:spPr>
        <a:xfrm>
          <a:off x="6172313" y="3759007"/>
          <a:ext cx="780737" cy="78073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6347979" y="3759007"/>
        <a:ext cx="429405" cy="58750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072103-0EE0-448D-B87F-440629969460}" type="datetimeFigureOut">
              <a:rPr lang="en-GB" smtClean="0"/>
              <a:t>16/10/2022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D6C0DC-6D21-4785-A392-5A218E01009C}" type="slidenum">
              <a:rPr lang="en-GB" smtClean="0"/>
              <a:t>‹#›</a:t>
            </a:fld>
            <a:endParaRPr lang="en-GB"/>
          </a:p>
        </p:txBody>
      </p:sp>
    </p:spTree>
    <p:extLst>
      <p:ext uri="{BB962C8B-B14F-4D97-AF65-F5344CB8AC3E}">
        <p14:creationId xmlns:p14="http://schemas.microsoft.com/office/powerpoint/2010/main" val="3694021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900FC40C-CBE9-3341-4FC1-F8638D6A4C2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8FFBBE53-D784-DB91-309E-FC8E1CB3FE4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Example of TRT LIVE in lockdown TRT method you teach your horse how to manage himself.– for me an event that I would have to go to the Netherlands to attend – over 5000 people on the </a:t>
            </a:r>
          </a:p>
          <a:p>
            <a:r>
              <a:rPr lang="en-GB" altLang="en-US" dirty="0"/>
              <a:t>wall on line . </a:t>
            </a:r>
          </a:p>
          <a:p>
            <a:r>
              <a:rPr lang="en-GB" altLang="en-US" dirty="0"/>
              <a:t>Cleopatra even went as far as entering one meeting by drifting down the Nile River on a boat filled with candles and perfume in order to impress Mark Anthony. </a:t>
            </a:r>
          </a:p>
        </p:txBody>
      </p:sp>
      <p:sp>
        <p:nvSpPr>
          <p:cNvPr id="30724" name="Slide Number Placeholder 3">
            <a:extLst>
              <a:ext uri="{FF2B5EF4-FFF2-40B4-BE49-F238E27FC236}">
                <a16:creationId xmlns:a16="http://schemas.microsoft.com/office/drawing/2014/main" id="{1A350292-17BE-CA61-7204-F6AB1728425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Rockwell" panose="02060603020205020403" pitchFamily="18" charset="0"/>
              </a:defRPr>
            </a:lvl1pPr>
            <a:lvl2pPr marL="742950" indent="-285750">
              <a:defRPr>
                <a:solidFill>
                  <a:schemeClr val="tx1"/>
                </a:solidFill>
                <a:latin typeface="Rockwell" panose="02060603020205020403" pitchFamily="18" charset="0"/>
              </a:defRPr>
            </a:lvl2pPr>
            <a:lvl3pPr marL="1143000" indent="-228600">
              <a:defRPr>
                <a:solidFill>
                  <a:schemeClr val="tx1"/>
                </a:solidFill>
                <a:latin typeface="Rockwell" panose="02060603020205020403" pitchFamily="18" charset="0"/>
              </a:defRPr>
            </a:lvl3pPr>
            <a:lvl4pPr marL="1600200" indent="-228600">
              <a:defRPr>
                <a:solidFill>
                  <a:schemeClr val="tx1"/>
                </a:solidFill>
                <a:latin typeface="Rockwell" panose="02060603020205020403" pitchFamily="18" charset="0"/>
              </a:defRPr>
            </a:lvl4pPr>
            <a:lvl5pPr marL="2057400" indent="-228600">
              <a:defRPr>
                <a:solidFill>
                  <a:schemeClr val="tx1"/>
                </a:solidFill>
                <a:latin typeface="Rockwell" panose="02060603020205020403" pitchFamily="18" charset="0"/>
              </a:defRPr>
            </a:lvl5pPr>
            <a:lvl6pPr marL="2514600" indent="-228600" defTabSz="457200" eaLnBrk="0" fontAlgn="base" hangingPunct="0">
              <a:spcBef>
                <a:spcPct val="0"/>
              </a:spcBef>
              <a:spcAft>
                <a:spcPct val="0"/>
              </a:spcAft>
              <a:defRPr>
                <a:solidFill>
                  <a:schemeClr val="tx1"/>
                </a:solidFill>
                <a:latin typeface="Rockwell" panose="02060603020205020403" pitchFamily="18" charset="0"/>
              </a:defRPr>
            </a:lvl6pPr>
            <a:lvl7pPr marL="2971800" indent="-228600" defTabSz="457200" eaLnBrk="0" fontAlgn="base" hangingPunct="0">
              <a:spcBef>
                <a:spcPct val="0"/>
              </a:spcBef>
              <a:spcAft>
                <a:spcPct val="0"/>
              </a:spcAft>
              <a:defRPr>
                <a:solidFill>
                  <a:schemeClr val="tx1"/>
                </a:solidFill>
                <a:latin typeface="Rockwell" panose="02060603020205020403" pitchFamily="18" charset="0"/>
              </a:defRPr>
            </a:lvl7pPr>
            <a:lvl8pPr marL="3429000" indent="-228600" defTabSz="457200" eaLnBrk="0" fontAlgn="base" hangingPunct="0">
              <a:spcBef>
                <a:spcPct val="0"/>
              </a:spcBef>
              <a:spcAft>
                <a:spcPct val="0"/>
              </a:spcAft>
              <a:defRPr>
                <a:solidFill>
                  <a:schemeClr val="tx1"/>
                </a:solidFill>
                <a:latin typeface="Rockwell" panose="02060603020205020403" pitchFamily="18" charset="0"/>
              </a:defRPr>
            </a:lvl8pPr>
            <a:lvl9pPr marL="3886200" indent="-228600" defTabSz="457200" eaLnBrk="0" fontAlgn="base" hangingPunct="0">
              <a:spcBef>
                <a:spcPct val="0"/>
              </a:spcBef>
              <a:spcAft>
                <a:spcPct val="0"/>
              </a:spcAft>
              <a:defRPr>
                <a:solidFill>
                  <a:schemeClr val="tx1"/>
                </a:solidFill>
                <a:latin typeface="Rockwell" panose="02060603020205020403" pitchFamily="18" charset="0"/>
              </a:defRPr>
            </a:lvl9pPr>
          </a:lstStyle>
          <a:p>
            <a:pPr fontAlgn="base">
              <a:spcBef>
                <a:spcPct val="0"/>
              </a:spcBef>
              <a:spcAft>
                <a:spcPct val="0"/>
              </a:spcAft>
            </a:pPr>
            <a:fld id="{D3120D23-4DAD-4D20-BC87-D5A3BB30D52A}" type="slidenum">
              <a:rPr lang="en-GB" altLang="en-US" smtClean="0">
                <a:latin typeface="Calibri" panose="020F0502020204030204" pitchFamily="34" charset="0"/>
              </a:rPr>
              <a:pPr fontAlgn="base">
                <a:spcBef>
                  <a:spcPct val="0"/>
                </a:spcBef>
                <a:spcAft>
                  <a:spcPct val="0"/>
                </a:spcAft>
              </a:pPr>
              <a:t>9</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8B4967A8-80E8-E885-C66B-139FBAF39ACB}"/>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id="{914C2C0F-AA08-1BED-B74B-5E392A2D20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FA05D12C-2651-C6E0-E60C-5A6AC686FC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2D9C5E9-DF21-4E9E-8122-52CC7948F069}" type="slidenum">
              <a:rPr lang="en-GB" altLang="en-US"/>
              <a:pPr>
                <a:spcBef>
                  <a:spcPct val="0"/>
                </a:spcBef>
              </a:pPr>
              <a:t>12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6E67258D-D5F7-F9C6-F686-3DE965C59B69}"/>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E3F8AD87-388F-9391-27DB-DC97A957FE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222701ED-6C2F-3B7D-979A-2F35BF1B5AD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BEC4ED2-E0F8-40D9-8CAD-7894C342EA9B}" type="slidenum">
              <a:rPr lang="en-GB" altLang="en-US"/>
              <a:pPr>
                <a:spcBef>
                  <a:spcPct val="0"/>
                </a:spcBef>
              </a:pPr>
              <a:t>13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856807D2-0295-7534-711A-0308F788F52F}"/>
              </a:ext>
            </a:extLst>
          </p:cNvPr>
          <p:cNvSpPr>
            <a:spLocks noGrp="1" noRot="1" noChangeAspect="1" noTextEdit="1"/>
          </p:cNvSpPr>
          <p:nvPr>
            <p:ph type="sldImg"/>
          </p:nvPr>
        </p:nvSpPr>
        <p:spPr>
          <a:ln/>
        </p:spPr>
      </p:sp>
      <p:sp>
        <p:nvSpPr>
          <p:cNvPr id="26627" name="Notes Placeholder 2">
            <a:extLst>
              <a:ext uri="{FF2B5EF4-FFF2-40B4-BE49-F238E27FC236}">
                <a16:creationId xmlns:a16="http://schemas.microsoft.com/office/drawing/2014/main" id="{EDA76156-E117-6A65-433D-42138454217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DF016B03-736F-38E0-9E76-9AD50D9311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3487676-B801-4848-99E0-F920D6E081D5}" type="slidenum">
              <a:rPr lang="en-GB" altLang="en-US"/>
              <a:pPr>
                <a:spcBef>
                  <a:spcPct val="0"/>
                </a:spcBef>
              </a:pPr>
              <a:t>14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6E07445C-4787-F6A4-4E49-BE51C473A387}"/>
              </a:ext>
            </a:extLst>
          </p:cNvPr>
          <p:cNvSpPr>
            <a:spLocks noGrp="1" noRot="1" noChangeAspect="1" noTextEdit="1"/>
          </p:cNvSpPr>
          <p:nvPr>
            <p:ph type="sldImg"/>
          </p:nvPr>
        </p:nvSpPr>
        <p:spPr>
          <a:ln/>
        </p:spPr>
      </p:sp>
      <p:sp>
        <p:nvSpPr>
          <p:cNvPr id="30723" name="Notes Placeholder 2">
            <a:extLst>
              <a:ext uri="{FF2B5EF4-FFF2-40B4-BE49-F238E27FC236}">
                <a16:creationId xmlns:a16="http://schemas.microsoft.com/office/drawing/2014/main" id="{C8DBEB63-B10F-842E-C91C-3F644B6744E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F844784A-18C1-9E88-DB25-5A5BCC6D8DD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83B8764-1AE2-4F7C-BE13-E170FD3B906D}" type="slidenum">
              <a:rPr lang="en-GB" altLang="en-US"/>
              <a:pPr>
                <a:spcBef>
                  <a:spcPct val="0"/>
                </a:spcBef>
              </a:pPr>
              <a:t>15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D4CD5B6-62FB-4267-0491-568588D8FA7B}"/>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DFED5469-3616-7D84-39D0-8AEF1082BC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‘Rugby on the house’ Rugby World Cup 2003</a:t>
            </a:r>
          </a:p>
        </p:txBody>
      </p:sp>
      <p:sp>
        <p:nvSpPr>
          <p:cNvPr id="32772" name="Slide Number Placeholder 3">
            <a:extLst>
              <a:ext uri="{FF2B5EF4-FFF2-40B4-BE49-F238E27FC236}">
                <a16:creationId xmlns:a16="http://schemas.microsoft.com/office/drawing/2014/main" id="{69A7411B-77FE-29F9-7DD6-F3668BA2BF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439AB1-8DD2-4FE4-B4EB-3A4888C63B61}" type="slidenum">
              <a:rPr lang="en-GB" altLang="en-US"/>
              <a:pPr>
                <a:spcBef>
                  <a:spcPct val="0"/>
                </a:spcBef>
              </a:pPr>
              <a:t>17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FC8008B9-0900-1CDC-6533-2AC85FE636CA}"/>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9074D231-A821-FCE1-5D10-9D16549AC0F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AECF2866-71F2-373E-F934-A7DE48261C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3AE8C3D-B666-44E4-84FD-80C9FDD2E255}" type="slidenum">
              <a:rPr lang="en-US" altLang="en-US" smtClean="0"/>
              <a:pPr/>
              <a:t>21</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 tourism attractions and how events for part of this… </a:t>
            </a:r>
          </a:p>
        </p:txBody>
      </p:sp>
      <p:sp>
        <p:nvSpPr>
          <p:cNvPr id="4" name="Slide Number Placeholder 3"/>
          <p:cNvSpPr>
            <a:spLocks noGrp="1"/>
          </p:cNvSpPr>
          <p:nvPr>
            <p:ph type="sldNum" sz="quarter" idx="5"/>
          </p:nvPr>
        </p:nvSpPr>
        <p:spPr/>
        <p:txBody>
          <a:bodyPr/>
          <a:lstStyle/>
          <a:p>
            <a:fld id="{F5E3733B-BF6E-4776-9375-4B6B8B180C54}" type="slidenum">
              <a:rPr lang="en-GB" smtClean="0"/>
              <a:t>23</a:t>
            </a:fld>
            <a:endParaRPr lang="en-GB"/>
          </a:p>
        </p:txBody>
      </p:sp>
    </p:spTree>
    <p:extLst>
      <p:ext uri="{BB962C8B-B14F-4D97-AF65-F5344CB8AC3E}">
        <p14:creationId xmlns:p14="http://schemas.microsoft.com/office/powerpoint/2010/main" val="1226887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1C5D3-204D-D830-268B-50BC715660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02C957-D271-3276-167E-56153173F0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2B0C75-92C5-745B-059E-329E0113CE1F}"/>
              </a:ext>
            </a:extLst>
          </p:cNvPr>
          <p:cNvSpPr>
            <a:spLocks noGrp="1"/>
          </p:cNvSpPr>
          <p:nvPr>
            <p:ph type="dt" sz="half" idx="10"/>
          </p:nvPr>
        </p:nvSpPr>
        <p:spPr/>
        <p:txBody>
          <a:bodyPr/>
          <a:lstStyle/>
          <a:p>
            <a:fld id="{B45A0ADC-22DF-4822-BB97-A10631A8FA0A}" type="datetimeFigureOut">
              <a:rPr lang="en-GB" smtClean="0"/>
              <a:t>16/10/2022</a:t>
            </a:fld>
            <a:endParaRPr lang="en-GB"/>
          </a:p>
        </p:txBody>
      </p:sp>
      <p:sp>
        <p:nvSpPr>
          <p:cNvPr id="5" name="Footer Placeholder 4">
            <a:extLst>
              <a:ext uri="{FF2B5EF4-FFF2-40B4-BE49-F238E27FC236}">
                <a16:creationId xmlns:a16="http://schemas.microsoft.com/office/drawing/2014/main" id="{0B3AEB7F-E29E-9B95-48A8-E587A61252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826C31-76A7-7761-A104-D6E0130FBB14}"/>
              </a:ext>
            </a:extLst>
          </p:cNvPr>
          <p:cNvSpPr>
            <a:spLocks noGrp="1"/>
          </p:cNvSpPr>
          <p:nvPr>
            <p:ph type="sldNum" sz="quarter" idx="12"/>
          </p:nvPr>
        </p:nvSpPr>
        <p:spPr/>
        <p:txBody>
          <a:bodyPr/>
          <a:lstStyle/>
          <a:p>
            <a:fld id="{70C8BB38-FEA7-4E3E-9E61-595BEFE3C29D}" type="slidenum">
              <a:rPr lang="en-GB" smtClean="0"/>
              <a:t>‹#›</a:t>
            </a:fld>
            <a:endParaRPr lang="en-GB"/>
          </a:p>
        </p:txBody>
      </p:sp>
    </p:spTree>
    <p:extLst>
      <p:ext uri="{BB962C8B-B14F-4D97-AF65-F5344CB8AC3E}">
        <p14:creationId xmlns:p14="http://schemas.microsoft.com/office/powerpoint/2010/main" val="2159774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652D8-4476-CDA6-71F7-657CCCC55D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1B9BE1-D9BA-767C-8D5F-63C318E48C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36B536-91A6-4B0A-6F10-02DDE706B4BF}"/>
              </a:ext>
            </a:extLst>
          </p:cNvPr>
          <p:cNvSpPr>
            <a:spLocks noGrp="1"/>
          </p:cNvSpPr>
          <p:nvPr>
            <p:ph type="dt" sz="half" idx="10"/>
          </p:nvPr>
        </p:nvSpPr>
        <p:spPr/>
        <p:txBody>
          <a:bodyPr/>
          <a:lstStyle/>
          <a:p>
            <a:fld id="{B45A0ADC-22DF-4822-BB97-A10631A8FA0A}" type="datetimeFigureOut">
              <a:rPr lang="en-GB" smtClean="0"/>
              <a:t>16/10/2022</a:t>
            </a:fld>
            <a:endParaRPr lang="en-GB"/>
          </a:p>
        </p:txBody>
      </p:sp>
      <p:sp>
        <p:nvSpPr>
          <p:cNvPr id="5" name="Footer Placeholder 4">
            <a:extLst>
              <a:ext uri="{FF2B5EF4-FFF2-40B4-BE49-F238E27FC236}">
                <a16:creationId xmlns:a16="http://schemas.microsoft.com/office/drawing/2014/main" id="{6B06647A-FB3B-EC3A-B519-0FCFFB47A2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B35098-195E-0142-46ED-B308B9C64AF3}"/>
              </a:ext>
            </a:extLst>
          </p:cNvPr>
          <p:cNvSpPr>
            <a:spLocks noGrp="1"/>
          </p:cNvSpPr>
          <p:nvPr>
            <p:ph type="sldNum" sz="quarter" idx="12"/>
          </p:nvPr>
        </p:nvSpPr>
        <p:spPr/>
        <p:txBody>
          <a:bodyPr/>
          <a:lstStyle/>
          <a:p>
            <a:fld id="{70C8BB38-FEA7-4E3E-9E61-595BEFE3C29D}" type="slidenum">
              <a:rPr lang="en-GB" smtClean="0"/>
              <a:t>‹#›</a:t>
            </a:fld>
            <a:endParaRPr lang="en-GB"/>
          </a:p>
        </p:txBody>
      </p:sp>
    </p:spTree>
    <p:extLst>
      <p:ext uri="{BB962C8B-B14F-4D97-AF65-F5344CB8AC3E}">
        <p14:creationId xmlns:p14="http://schemas.microsoft.com/office/powerpoint/2010/main" val="2170163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3F743-8C48-8FA2-A9D9-E5AF90DB04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66923E-0A14-06E1-E031-8FA7787D96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0E30F6-F16C-4475-2A59-D14ABE708D79}"/>
              </a:ext>
            </a:extLst>
          </p:cNvPr>
          <p:cNvSpPr>
            <a:spLocks noGrp="1"/>
          </p:cNvSpPr>
          <p:nvPr>
            <p:ph type="dt" sz="half" idx="10"/>
          </p:nvPr>
        </p:nvSpPr>
        <p:spPr/>
        <p:txBody>
          <a:bodyPr/>
          <a:lstStyle/>
          <a:p>
            <a:fld id="{B45A0ADC-22DF-4822-BB97-A10631A8FA0A}" type="datetimeFigureOut">
              <a:rPr lang="en-GB" smtClean="0"/>
              <a:t>16/10/2022</a:t>
            </a:fld>
            <a:endParaRPr lang="en-GB"/>
          </a:p>
        </p:txBody>
      </p:sp>
      <p:sp>
        <p:nvSpPr>
          <p:cNvPr id="5" name="Footer Placeholder 4">
            <a:extLst>
              <a:ext uri="{FF2B5EF4-FFF2-40B4-BE49-F238E27FC236}">
                <a16:creationId xmlns:a16="http://schemas.microsoft.com/office/drawing/2014/main" id="{A50FC4E1-9F93-4B17-3091-284EDDBABC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812EA5-FB62-C436-3EA9-C9C4670656C4}"/>
              </a:ext>
            </a:extLst>
          </p:cNvPr>
          <p:cNvSpPr>
            <a:spLocks noGrp="1"/>
          </p:cNvSpPr>
          <p:nvPr>
            <p:ph type="sldNum" sz="quarter" idx="12"/>
          </p:nvPr>
        </p:nvSpPr>
        <p:spPr/>
        <p:txBody>
          <a:bodyPr/>
          <a:lstStyle/>
          <a:p>
            <a:fld id="{70C8BB38-FEA7-4E3E-9E61-595BEFE3C29D}" type="slidenum">
              <a:rPr lang="en-GB" smtClean="0"/>
              <a:t>‹#›</a:t>
            </a:fld>
            <a:endParaRPr lang="en-GB"/>
          </a:p>
        </p:txBody>
      </p:sp>
    </p:spTree>
    <p:extLst>
      <p:ext uri="{BB962C8B-B14F-4D97-AF65-F5344CB8AC3E}">
        <p14:creationId xmlns:p14="http://schemas.microsoft.com/office/powerpoint/2010/main" val="3115218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37D6C-5E14-6923-7B9C-19C0A81219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417783-14FE-A7E1-2D9A-5E572D5A52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2C4E6A-9427-DFEE-DB2B-119E0A5BEF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635C36-D0CE-3B61-453B-DBA0105A8544}"/>
              </a:ext>
            </a:extLst>
          </p:cNvPr>
          <p:cNvSpPr>
            <a:spLocks noGrp="1"/>
          </p:cNvSpPr>
          <p:nvPr>
            <p:ph type="dt" sz="half" idx="10"/>
          </p:nvPr>
        </p:nvSpPr>
        <p:spPr/>
        <p:txBody>
          <a:bodyPr/>
          <a:lstStyle/>
          <a:p>
            <a:fld id="{B45A0ADC-22DF-4822-BB97-A10631A8FA0A}" type="datetimeFigureOut">
              <a:rPr lang="en-GB" smtClean="0"/>
              <a:t>16/10/2022</a:t>
            </a:fld>
            <a:endParaRPr lang="en-GB"/>
          </a:p>
        </p:txBody>
      </p:sp>
      <p:sp>
        <p:nvSpPr>
          <p:cNvPr id="6" name="Footer Placeholder 5">
            <a:extLst>
              <a:ext uri="{FF2B5EF4-FFF2-40B4-BE49-F238E27FC236}">
                <a16:creationId xmlns:a16="http://schemas.microsoft.com/office/drawing/2014/main" id="{46DB7728-9DC5-65C1-3B74-EB63999BE0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E5E520-428A-C482-7704-6A83D6AADE49}"/>
              </a:ext>
            </a:extLst>
          </p:cNvPr>
          <p:cNvSpPr>
            <a:spLocks noGrp="1"/>
          </p:cNvSpPr>
          <p:nvPr>
            <p:ph type="sldNum" sz="quarter" idx="12"/>
          </p:nvPr>
        </p:nvSpPr>
        <p:spPr/>
        <p:txBody>
          <a:bodyPr/>
          <a:lstStyle/>
          <a:p>
            <a:fld id="{70C8BB38-FEA7-4E3E-9E61-595BEFE3C29D}" type="slidenum">
              <a:rPr lang="en-GB" smtClean="0"/>
              <a:t>‹#›</a:t>
            </a:fld>
            <a:endParaRPr lang="en-GB"/>
          </a:p>
        </p:txBody>
      </p:sp>
    </p:spTree>
    <p:extLst>
      <p:ext uri="{BB962C8B-B14F-4D97-AF65-F5344CB8AC3E}">
        <p14:creationId xmlns:p14="http://schemas.microsoft.com/office/powerpoint/2010/main" val="1987218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045F0-0932-FFD1-D3A7-2FE64EFE395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57B2D1-21F5-16F2-ED29-F8278D30EB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3413CC8-BA5D-1F3E-B8E5-3A24904CE0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A31173-D791-AC16-4C39-68157DC04D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FEA27E-9C12-4F43-E453-442D328BEC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D7E554-8CE9-4417-738C-BF8264B41079}"/>
              </a:ext>
            </a:extLst>
          </p:cNvPr>
          <p:cNvSpPr>
            <a:spLocks noGrp="1"/>
          </p:cNvSpPr>
          <p:nvPr>
            <p:ph type="dt" sz="half" idx="10"/>
          </p:nvPr>
        </p:nvSpPr>
        <p:spPr/>
        <p:txBody>
          <a:bodyPr/>
          <a:lstStyle/>
          <a:p>
            <a:fld id="{B45A0ADC-22DF-4822-BB97-A10631A8FA0A}" type="datetimeFigureOut">
              <a:rPr lang="en-GB" smtClean="0"/>
              <a:t>16/10/2022</a:t>
            </a:fld>
            <a:endParaRPr lang="en-GB"/>
          </a:p>
        </p:txBody>
      </p:sp>
      <p:sp>
        <p:nvSpPr>
          <p:cNvPr id="8" name="Footer Placeholder 7">
            <a:extLst>
              <a:ext uri="{FF2B5EF4-FFF2-40B4-BE49-F238E27FC236}">
                <a16:creationId xmlns:a16="http://schemas.microsoft.com/office/drawing/2014/main" id="{53CA3BA1-2903-D557-42F6-BCC669DF75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1237A9-BFB5-7B65-231D-344B7081774A}"/>
              </a:ext>
            </a:extLst>
          </p:cNvPr>
          <p:cNvSpPr>
            <a:spLocks noGrp="1"/>
          </p:cNvSpPr>
          <p:nvPr>
            <p:ph type="sldNum" sz="quarter" idx="12"/>
          </p:nvPr>
        </p:nvSpPr>
        <p:spPr/>
        <p:txBody>
          <a:bodyPr/>
          <a:lstStyle/>
          <a:p>
            <a:fld id="{70C8BB38-FEA7-4E3E-9E61-595BEFE3C29D}" type="slidenum">
              <a:rPr lang="en-GB" smtClean="0"/>
              <a:t>‹#›</a:t>
            </a:fld>
            <a:endParaRPr lang="en-GB"/>
          </a:p>
        </p:txBody>
      </p:sp>
    </p:spTree>
    <p:extLst>
      <p:ext uri="{BB962C8B-B14F-4D97-AF65-F5344CB8AC3E}">
        <p14:creationId xmlns:p14="http://schemas.microsoft.com/office/powerpoint/2010/main" val="3487752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ED03A-AE07-F3D9-9308-2008A3D3CAA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4C3F0DB-801F-4C2F-F6DB-42AEEE633E49}"/>
              </a:ext>
            </a:extLst>
          </p:cNvPr>
          <p:cNvSpPr>
            <a:spLocks noGrp="1"/>
          </p:cNvSpPr>
          <p:nvPr>
            <p:ph type="dt" sz="half" idx="10"/>
          </p:nvPr>
        </p:nvSpPr>
        <p:spPr/>
        <p:txBody>
          <a:bodyPr/>
          <a:lstStyle/>
          <a:p>
            <a:fld id="{B45A0ADC-22DF-4822-BB97-A10631A8FA0A}" type="datetimeFigureOut">
              <a:rPr lang="en-GB" smtClean="0"/>
              <a:t>16/10/2022</a:t>
            </a:fld>
            <a:endParaRPr lang="en-GB"/>
          </a:p>
        </p:txBody>
      </p:sp>
      <p:sp>
        <p:nvSpPr>
          <p:cNvPr id="4" name="Footer Placeholder 3">
            <a:extLst>
              <a:ext uri="{FF2B5EF4-FFF2-40B4-BE49-F238E27FC236}">
                <a16:creationId xmlns:a16="http://schemas.microsoft.com/office/drawing/2014/main" id="{9A55CCD3-1941-690C-9D41-D190B56F2D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2808-BE69-ACC6-C38C-2050C6A71699}"/>
              </a:ext>
            </a:extLst>
          </p:cNvPr>
          <p:cNvSpPr>
            <a:spLocks noGrp="1"/>
          </p:cNvSpPr>
          <p:nvPr>
            <p:ph type="sldNum" sz="quarter" idx="12"/>
          </p:nvPr>
        </p:nvSpPr>
        <p:spPr/>
        <p:txBody>
          <a:bodyPr/>
          <a:lstStyle/>
          <a:p>
            <a:fld id="{70C8BB38-FEA7-4E3E-9E61-595BEFE3C29D}" type="slidenum">
              <a:rPr lang="en-GB" smtClean="0"/>
              <a:t>‹#›</a:t>
            </a:fld>
            <a:endParaRPr lang="en-GB"/>
          </a:p>
        </p:txBody>
      </p:sp>
    </p:spTree>
    <p:extLst>
      <p:ext uri="{BB962C8B-B14F-4D97-AF65-F5344CB8AC3E}">
        <p14:creationId xmlns:p14="http://schemas.microsoft.com/office/powerpoint/2010/main" val="208456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E2BB40-2AB4-86D1-70B5-AF37776BC3E7}"/>
              </a:ext>
            </a:extLst>
          </p:cNvPr>
          <p:cNvSpPr>
            <a:spLocks noGrp="1"/>
          </p:cNvSpPr>
          <p:nvPr>
            <p:ph type="dt" sz="half" idx="10"/>
          </p:nvPr>
        </p:nvSpPr>
        <p:spPr/>
        <p:txBody>
          <a:bodyPr/>
          <a:lstStyle/>
          <a:p>
            <a:fld id="{B45A0ADC-22DF-4822-BB97-A10631A8FA0A}" type="datetimeFigureOut">
              <a:rPr lang="en-GB" smtClean="0"/>
              <a:t>16/10/2022</a:t>
            </a:fld>
            <a:endParaRPr lang="en-GB"/>
          </a:p>
        </p:txBody>
      </p:sp>
      <p:sp>
        <p:nvSpPr>
          <p:cNvPr id="3" name="Footer Placeholder 2">
            <a:extLst>
              <a:ext uri="{FF2B5EF4-FFF2-40B4-BE49-F238E27FC236}">
                <a16:creationId xmlns:a16="http://schemas.microsoft.com/office/drawing/2014/main" id="{74AA18B8-2931-0E13-220C-74A3D55117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C87A67A-0C2E-4AF4-4E1E-59EEFAFB77DA}"/>
              </a:ext>
            </a:extLst>
          </p:cNvPr>
          <p:cNvSpPr>
            <a:spLocks noGrp="1"/>
          </p:cNvSpPr>
          <p:nvPr>
            <p:ph type="sldNum" sz="quarter" idx="12"/>
          </p:nvPr>
        </p:nvSpPr>
        <p:spPr/>
        <p:txBody>
          <a:bodyPr/>
          <a:lstStyle/>
          <a:p>
            <a:fld id="{70C8BB38-FEA7-4E3E-9E61-595BEFE3C29D}" type="slidenum">
              <a:rPr lang="en-GB" smtClean="0"/>
              <a:t>‹#›</a:t>
            </a:fld>
            <a:endParaRPr lang="en-GB"/>
          </a:p>
        </p:txBody>
      </p:sp>
    </p:spTree>
    <p:extLst>
      <p:ext uri="{BB962C8B-B14F-4D97-AF65-F5344CB8AC3E}">
        <p14:creationId xmlns:p14="http://schemas.microsoft.com/office/powerpoint/2010/main" val="3547395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48012-7FFE-4F58-5889-AB248B5257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139E1A-9142-7FCF-43B8-5AC3B2CC7D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4BA394-1CF7-6A6F-821B-FE078BE724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BE4310-F76D-BDC5-526E-B2C00DF8EC64}"/>
              </a:ext>
            </a:extLst>
          </p:cNvPr>
          <p:cNvSpPr>
            <a:spLocks noGrp="1"/>
          </p:cNvSpPr>
          <p:nvPr>
            <p:ph type="dt" sz="half" idx="10"/>
          </p:nvPr>
        </p:nvSpPr>
        <p:spPr/>
        <p:txBody>
          <a:bodyPr/>
          <a:lstStyle/>
          <a:p>
            <a:fld id="{B45A0ADC-22DF-4822-BB97-A10631A8FA0A}" type="datetimeFigureOut">
              <a:rPr lang="en-GB" smtClean="0"/>
              <a:t>16/10/2022</a:t>
            </a:fld>
            <a:endParaRPr lang="en-GB"/>
          </a:p>
        </p:txBody>
      </p:sp>
      <p:sp>
        <p:nvSpPr>
          <p:cNvPr id="6" name="Footer Placeholder 5">
            <a:extLst>
              <a:ext uri="{FF2B5EF4-FFF2-40B4-BE49-F238E27FC236}">
                <a16:creationId xmlns:a16="http://schemas.microsoft.com/office/drawing/2014/main" id="{5E5F3BE8-DE6A-58D4-6DC7-1A70324E3E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6C6C18-4912-4D26-67DF-F70E7CC477D3}"/>
              </a:ext>
            </a:extLst>
          </p:cNvPr>
          <p:cNvSpPr>
            <a:spLocks noGrp="1"/>
          </p:cNvSpPr>
          <p:nvPr>
            <p:ph type="sldNum" sz="quarter" idx="12"/>
          </p:nvPr>
        </p:nvSpPr>
        <p:spPr/>
        <p:txBody>
          <a:bodyPr/>
          <a:lstStyle/>
          <a:p>
            <a:fld id="{70C8BB38-FEA7-4E3E-9E61-595BEFE3C29D}" type="slidenum">
              <a:rPr lang="en-GB" smtClean="0"/>
              <a:t>‹#›</a:t>
            </a:fld>
            <a:endParaRPr lang="en-GB"/>
          </a:p>
        </p:txBody>
      </p:sp>
    </p:spTree>
    <p:extLst>
      <p:ext uri="{BB962C8B-B14F-4D97-AF65-F5344CB8AC3E}">
        <p14:creationId xmlns:p14="http://schemas.microsoft.com/office/powerpoint/2010/main" val="474348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E4435-9BF8-24BB-4D27-A54B6BDEB0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AEE6E8-CCCB-82E9-CB14-97232CBF83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7857D6-1E93-AFE8-BE7D-E86B2F9C08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16175B-2EFB-9317-538C-86458B72F870}"/>
              </a:ext>
            </a:extLst>
          </p:cNvPr>
          <p:cNvSpPr>
            <a:spLocks noGrp="1"/>
          </p:cNvSpPr>
          <p:nvPr>
            <p:ph type="dt" sz="half" idx="10"/>
          </p:nvPr>
        </p:nvSpPr>
        <p:spPr/>
        <p:txBody>
          <a:bodyPr/>
          <a:lstStyle/>
          <a:p>
            <a:fld id="{B45A0ADC-22DF-4822-BB97-A10631A8FA0A}" type="datetimeFigureOut">
              <a:rPr lang="en-GB" smtClean="0"/>
              <a:t>16/10/2022</a:t>
            </a:fld>
            <a:endParaRPr lang="en-GB"/>
          </a:p>
        </p:txBody>
      </p:sp>
      <p:sp>
        <p:nvSpPr>
          <p:cNvPr id="6" name="Footer Placeholder 5">
            <a:extLst>
              <a:ext uri="{FF2B5EF4-FFF2-40B4-BE49-F238E27FC236}">
                <a16:creationId xmlns:a16="http://schemas.microsoft.com/office/drawing/2014/main" id="{9DDEF6B3-6CA7-CF11-40EB-921208DA4E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2BD77F-A25C-299D-04DA-8C061C9AE26F}"/>
              </a:ext>
            </a:extLst>
          </p:cNvPr>
          <p:cNvSpPr>
            <a:spLocks noGrp="1"/>
          </p:cNvSpPr>
          <p:nvPr>
            <p:ph type="sldNum" sz="quarter" idx="12"/>
          </p:nvPr>
        </p:nvSpPr>
        <p:spPr/>
        <p:txBody>
          <a:bodyPr/>
          <a:lstStyle/>
          <a:p>
            <a:fld id="{70C8BB38-FEA7-4E3E-9E61-595BEFE3C29D}" type="slidenum">
              <a:rPr lang="en-GB" smtClean="0"/>
              <a:t>‹#›</a:t>
            </a:fld>
            <a:endParaRPr lang="en-GB"/>
          </a:p>
        </p:txBody>
      </p:sp>
    </p:spTree>
    <p:extLst>
      <p:ext uri="{BB962C8B-B14F-4D97-AF65-F5344CB8AC3E}">
        <p14:creationId xmlns:p14="http://schemas.microsoft.com/office/powerpoint/2010/main" val="3153592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778ED-C664-0D7A-8DA6-E5B22F62E8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D3E8D7-0676-A2F6-C8DE-21E303FF76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22173E-7DE7-A081-7B71-445FFA43738E}"/>
              </a:ext>
            </a:extLst>
          </p:cNvPr>
          <p:cNvSpPr>
            <a:spLocks noGrp="1"/>
          </p:cNvSpPr>
          <p:nvPr>
            <p:ph type="dt" sz="half" idx="10"/>
          </p:nvPr>
        </p:nvSpPr>
        <p:spPr/>
        <p:txBody>
          <a:bodyPr/>
          <a:lstStyle/>
          <a:p>
            <a:fld id="{B45A0ADC-22DF-4822-BB97-A10631A8FA0A}" type="datetimeFigureOut">
              <a:rPr lang="en-GB" smtClean="0"/>
              <a:t>16/10/2022</a:t>
            </a:fld>
            <a:endParaRPr lang="en-GB"/>
          </a:p>
        </p:txBody>
      </p:sp>
      <p:sp>
        <p:nvSpPr>
          <p:cNvPr id="5" name="Footer Placeholder 4">
            <a:extLst>
              <a:ext uri="{FF2B5EF4-FFF2-40B4-BE49-F238E27FC236}">
                <a16:creationId xmlns:a16="http://schemas.microsoft.com/office/drawing/2014/main" id="{E06582D6-92DE-086D-B3EA-F898CE233C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963C02-83A5-263A-4445-DEDF2FE25DE2}"/>
              </a:ext>
            </a:extLst>
          </p:cNvPr>
          <p:cNvSpPr>
            <a:spLocks noGrp="1"/>
          </p:cNvSpPr>
          <p:nvPr>
            <p:ph type="sldNum" sz="quarter" idx="12"/>
          </p:nvPr>
        </p:nvSpPr>
        <p:spPr/>
        <p:txBody>
          <a:bodyPr/>
          <a:lstStyle/>
          <a:p>
            <a:fld id="{70C8BB38-FEA7-4E3E-9E61-595BEFE3C29D}" type="slidenum">
              <a:rPr lang="en-GB" smtClean="0"/>
              <a:t>‹#›</a:t>
            </a:fld>
            <a:endParaRPr lang="en-GB"/>
          </a:p>
        </p:txBody>
      </p:sp>
    </p:spTree>
    <p:extLst>
      <p:ext uri="{BB962C8B-B14F-4D97-AF65-F5344CB8AC3E}">
        <p14:creationId xmlns:p14="http://schemas.microsoft.com/office/powerpoint/2010/main" val="113946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BC5D5C-B6FE-765E-883F-71CEA582612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1B64A3-FBD1-D73B-5F41-46574C338F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E91C50-3BE5-6EE5-D39E-9A2CF70C74D5}"/>
              </a:ext>
            </a:extLst>
          </p:cNvPr>
          <p:cNvSpPr>
            <a:spLocks noGrp="1"/>
          </p:cNvSpPr>
          <p:nvPr>
            <p:ph type="dt" sz="half" idx="10"/>
          </p:nvPr>
        </p:nvSpPr>
        <p:spPr/>
        <p:txBody>
          <a:bodyPr/>
          <a:lstStyle/>
          <a:p>
            <a:fld id="{B45A0ADC-22DF-4822-BB97-A10631A8FA0A}" type="datetimeFigureOut">
              <a:rPr lang="en-GB" smtClean="0"/>
              <a:t>16/10/2022</a:t>
            </a:fld>
            <a:endParaRPr lang="en-GB"/>
          </a:p>
        </p:txBody>
      </p:sp>
      <p:sp>
        <p:nvSpPr>
          <p:cNvPr id="5" name="Footer Placeholder 4">
            <a:extLst>
              <a:ext uri="{FF2B5EF4-FFF2-40B4-BE49-F238E27FC236}">
                <a16:creationId xmlns:a16="http://schemas.microsoft.com/office/drawing/2014/main" id="{88ABD1A8-1A18-81E2-8B25-76BC879D4D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0FA45E-C8CE-CCDC-E2A7-29B82A38808F}"/>
              </a:ext>
            </a:extLst>
          </p:cNvPr>
          <p:cNvSpPr>
            <a:spLocks noGrp="1"/>
          </p:cNvSpPr>
          <p:nvPr>
            <p:ph type="sldNum" sz="quarter" idx="12"/>
          </p:nvPr>
        </p:nvSpPr>
        <p:spPr/>
        <p:txBody>
          <a:bodyPr/>
          <a:lstStyle/>
          <a:p>
            <a:fld id="{70C8BB38-FEA7-4E3E-9E61-595BEFE3C29D}" type="slidenum">
              <a:rPr lang="en-GB" smtClean="0"/>
              <a:t>‹#›</a:t>
            </a:fld>
            <a:endParaRPr lang="en-GB"/>
          </a:p>
        </p:txBody>
      </p:sp>
    </p:spTree>
    <p:extLst>
      <p:ext uri="{BB962C8B-B14F-4D97-AF65-F5344CB8AC3E}">
        <p14:creationId xmlns:p14="http://schemas.microsoft.com/office/powerpoint/2010/main" val="3737643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196408-875D-2E22-E51C-0902AA12C0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98ED59-F290-4235-6A4C-4688F93178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1AACC1-FDBA-9AB2-B38A-B039832C06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5A0ADC-22DF-4822-BB97-A10631A8FA0A}" type="datetimeFigureOut">
              <a:rPr lang="en-GB" smtClean="0"/>
              <a:t>16/10/2022</a:t>
            </a:fld>
            <a:endParaRPr lang="en-GB"/>
          </a:p>
        </p:txBody>
      </p:sp>
      <p:sp>
        <p:nvSpPr>
          <p:cNvPr id="5" name="Footer Placeholder 4">
            <a:extLst>
              <a:ext uri="{FF2B5EF4-FFF2-40B4-BE49-F238E27FC236}">
                <a16:creationId xmlns:a16="http://schemas.microsoft.com/office/drawing/2014/main" id="{C9535D8D-6F65-17CC-C23F-475E871ADE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2D250D5-C133-783E-22B8-C1572C92C8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C8BB38-FEA7-4E3E-9E61-595BEFE3C29D}" type="slidenum">
              <a:rPr lang="en-GB" smtClean="0"/>
              <a:t>‹#›</a:t>
            </a:fld>
            <a:endParaRPr lang="en-GB"/>
          </a:p>
        </p:txBody>
      </p:sp>
    </p:spTree>
    <p:extLst>
      <p:ext uri="{BB962C8B-B14F-4D97-AF65-F5344CB8AC3E}">
        <p14:creationId xmlns:p14="http://schemas.microsoft.com/office/powerpoint/2010/main" val="41954361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northstarmoving.com/blog/2012/la-labor-day/"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businesswales.gov.wales/majorevents/sites/majorevents/files/3821%20Events%20Strategy%20Eng.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1s6VW7GKg8I?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logs.hss.ed.ac.uk/pubs-and-publications/2019/04/22/discussion-advice/"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fashionhistory.fitnyc.edu/1963-mankiewicz-cleopatra/"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R7u4TlB5VYY?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xhere.com/en/photo/1444599"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3" Type="http://schemas.openxmlformats.org/officeDocument/2006/relationships/hyperlink" Target="https://olafureliasson.net/archive/exhibition"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visitbritain.org/inbound-research-insigh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rowd of people at an event&#10;&#10;Description automatically generated with medium confidence">
            <a:extLst>
              <a:ext uri="{FF2B5EF4-FFF2-40B4-BE49-F238E27FC236}">
                <a16:creationId xmlns:a16="http://schemas.microsoft.com/office/drawing/2014/main" id="{5CC10CBE-D260-BFDD-FBFA-7E6166BEA35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35" r="9977"/>
          <a:stretch/>
        </p:blipFill>
        <p:spPr>
          <a:xfrm>
            <a:off x="20" y="10"/>
            <a:ext cx="12191980" cy="6857990"/>
          </a:xfrm>
          <a:prstGeom prst="rect">
            <a:avLst/>
          </a:prstGeom>
        </p:spPr>
      </p:pic>
      <p:sp>
        <p:nvSpPr>
          <p:cNvPr id="8"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C984AD1-7160-9F34-9785-7B2AFCC27F69}"/>
              </a:ext>
            </a:extLst>
          </p:cNvPr>
          <p:cNvSpPr>
            <a:spLocks noGrp="1"/>
          </p:cNvSpPr>
          <p:nvPr>
            <p:ph type="ctrTitle"/>
          </p:nvPr>
        </p:nvSpPr>
        <p:spPr>
          <a:xfrm>
            <a:off x="8022021" y="3231931"/>
            <a:ext cx="3852041" cy="1834056"/>
          </a:xfrm>
        </p:spPr>
        <p:txBody>
          <a:bodyPr>
            <a:normAutofit/>
          </a:bodyPr>
          <a:lstStyle/>
          <a:p>
            <a:r>
              <a:rPr lang="en-GB" sz="4000"/>
              <a:t>Events in Context </a:t>
            </a:r>
          </a:p>
        </p:txBody>
      </p:sp>
      <p:sp>
        <p:nvSpPr>
          <p:cNvPr id="3" name="Subtitle 2">
            <a:extLst>
              <a:ext uri="{FF2B5EF4-FFF2-40B4-BE49-F238E27FC236}">
                <a16:creationId xmlns:a16="http://schemas.microsoft.com/office/drawing/2014/main" id="{4ED35952-985A-7695-D6D2-0A1F1EED1C49}"/>
              </a:ext>
            </a:extLst>
          </p:cNvPr>
          <p:cNvSpPr>
            <a:spLocks noGrp="1"/>
          </p:cNvSpPr>
          <p:nvPr>
            <p:ph type="subTitle" idx="1"/>
          </p:nvPr>
        </p:nvSpPr>
        <p:spPr>
          <a:xfrm>
            <a:off x="7782910" y="5242675"/>
            <a:ext cx="4330262" cy="683284"/>
          </a:xfrm>
        </p:spPr>
        <p:txBody>
          <a:bodyPr>
            <a:normAutofit/>
          </a:bodyPr>
          <a:lstStyle/>
          <a:p>
            <a:r>
              <a:rPr lang="en-GB" sz="2000"/>
              <a:t>Week 3 </a:t>
            </a:r>
          </a:p>
        </p:txBody>
      </p:sp>
      <p:cxnSp>
        <p:nvCxnSpPr>
          <p:cNvPr id="9"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8D6B01E-9297-04AE-16BF-3F5836AEA551}"/>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northstarmoving.com/blog/2012/la-labor-da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213117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D264D-D417-C2ED-3E5B-C6C9CACD2614}"/>
              </a:ext>
            </a:extLst>
          </p:cNvPr>
          <p:cNvSpPr>
            <a:spLocks noGrp="1"/>
          </p:cNvSpPr>
          <p:nvPr>
            <p:ph type="title"/>
          </p:nvPr>
        </p:nvSpPr>
        <p:spPr>
          <a:xfrm>
            <a:off x="686834" y="1153572"/>
            <a:ext cx="3200400" cy="4461163"/>
          </a:xfrm>
        </p:spPr>
        <p:txBody>
          <a:bodyPr>
            <a:normAutofit/>
          </a:bodyPr>
          <a:lstStyle/>
          <a:p>
            <a:r>
              <a:rPr lang="en-GB">
                <a:solidFill>
                  <a:srgbClr val="FFFFFF"/>
                </a:solidFill>
              </a:rPr>
              <a:t>Recap </a:t>
            </a: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1B8564C-CC63-E73D-15AE-96B9F969C92C}"/>
              </a:ext>
            </a:extLst>
          </p:cNvPr>
          <p:cNvSpPr>
            <a:spLocks noGrp="1"/>
          </p:cNvSpPr>
          <p:nvPr>
            <p:ph idx="1"/>
          </p:nvPr>
        </p:nvSpPr>
        <p:spPr>
          <a:xfrm>
            <a:off x="4447308" y="591344"/>
            <a:ext cx="6906491" cy="5585619"/>
          </a:xfrm>
        </p:spPr>
        <p:txBody>
          <a:bodyPr anchor="ctr">
            <a:normAutofit/>
          </a:bodyPr>
          <a:lstStyle/>
          <a:p>
            <a:r>
              <a:rPr lang="en-GB" sz="2200" b="1" dirty="0"/>
              <a:t>Terminology: </a:t>
            </a:r>
          </a:p>
          <a:p>
            <a:r>
              <a:rPr lang="en-GB" sz="2200" dirty="0"/>
              <a:t>Hallmark events - where there is a strong sense of pride. Tour De France, Oktoberfest, Edinburgh Festival, Rio carnival.</a:t>
            </a:r>
          </a:p>
          <a:p>
            <a:r>
              <a:rPr lang="en-GB" sz="2200" dirty="0"/>
              <a:t>Major event - any function expected to attract in excess of 200 people. Commonwealth Games</a:t>
            </a:r>
          </a:p>
          <a:p>
            <a:r>
              <a:rPr lang="en-GB" sz="2200" dirty="0"/>
              <a:t>Mega- a large number of visitors, have a large mediated reach, come with large costs, large impacts on the environment and population.</a:t>
            </a:r>
          </a:p>
          <a:p>
            <a:r>
              <a:rPr lang="en-GB" sz="2200" dirty="0"/>
              <a:t>Event sectors – Public, private, not-for-profit (voluntary).</a:t>
            </a:r>
          </a:p>
          <a:p>
            <a:r>
              <a:rPr lang="en-GB" sz="2200" dirty="0"/>
              <a:t>Looked at </a:t>
            </a:r>
            <a:r>
              <a:rPr lang="en-GB" sz="2200" b="1" dirty="0"/>
              <a:t>outdoor events</a:t>
            </a:r>
          </a:p>
          <a:p>
            <a:r>
              <a:rPr lang="en-GB" sz="2200" b="1" dirty="0"/>
              <a:t>‘Special events’ </a:t>
            </a:r>
            <a:r>
              <a:rPr lang="en-GB" sz="2200" dirty="0"/>
              <a:t>is sometimes used to describe the industry </a:t>
            </a:r>
            <a:r>
              <a:rPr lang="en-GB" sz="2200" b="1" dirty="0"/>
              <a:t>(</a:t>
            </a:r>
            <a:r>
              <a:rPr lang="en-GB" sz="2200" b="1" dirty="0" err="1"/>
              <a:t>Bowdin</a:t>
            </a:r>
            <a:r>
              <a:rPr lang="en-GB" sz="2200" b="1" dirty="0"/>
              <a:t>, et al 2010)</a:t>
            </a:r>
          </a:p>
          <a:p>
            <a:r>
              <a:rPr lang="en-GB" sz="2200" b="1" dirty="0"/>
              <a:t>Emerging and Future Trends </a:t>
            </a:r>
            <a:r>
              <a:rPr lang="en-GB" sz="2200" dirty="0"/>
              <a:t>in Events -  robotics, #metoo charters; Circular economies and zero waste . </a:t>
            </a:r>
          </a:p>
        </p:txBody>
      </p:sp>
    </p:spTree>
    <p:extLst>
      <p:ext uri="{BB962C8B-B14F-4D97-AF65-F5344CB8AC3E}">
        <p14:creationId xmlns:p14="http://schemas.microsoft.com/office/powerpoint/2010/main" val="4260411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6BEB3-23B0-7385-3404-FF628587A61B}"/>
              </a:ext>
            </a:extLst>
          </p:cNvPr>
          <p:cNvSpPr>
            <a:spLocks noGrp="1"/>
          </p:cNvSpPr>
          <p:nvPr>
            <p:ph type="title"/>
          </p:nvPr>
        </p:nvSpPr>
        <p:spPr>
          <a:xfrm>
            <a:off x="686834" y="1153572"/>
            <a:ext cx="3200400" cy="4461163"/>
          </a:xfrm>
        </p:spPr>
        <p:txBody>
          <a:bodyPr>
            <a:normAutofit/>
          </a:bodyPr>
          <a:lstStyle/>
          <a:p>
            <a:r>
              <a:rPr lang="en-GB">
                <a:solidFill>
                  <a:srgbClr val="FFFFFF"/>
                </a:solidFill>
              </a:rPr>
              <a:t>Aims today </a:t>
            </a: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8BBD01B-6A15-43C5-83F8-ED116F545FC0}"/>
              </a:ext>
            </a:extLst>
          </p:cNvPr>
          <p:cNvSpPr>
            <a:spLocks noGrp="1"/>
          </p:cNvSpPr>
          <p:nvPr>
            <p:ph idx="1"/>
          </p:nvPr>
        </p:nvSpPr>
        <p:spPr>
          <a:xfrm>
            <a:off x="4447308" y="591344"/>
            <a:ext cx="6906491" cy="5585619"/>
          </a:xfrm>
        </p:spPr>
        <p:txBody>
          <a:bodyPr anchor="ctr">
            <a:normAutofit/>
          </a:bodyPr>
          <a:lstStyle/>
          <a:p>
            <a:pPr marL="0" indent="0">
              <a:buNone/>
            </a:pPr>
            <a:r>
              <a:rPr lang="en-GB" dirty="0"/>
              <a:t>You were asked to produce a 5 minute presentation on a event considering the three important key themes set out in the Wales event strategy.</a:t>
            </a:r>
          </a:p>
          <a:p>
            <a:pPr marL="0" indent="0">
              <a:buNone/>
            </a:pPr>
            <a:r>
              <a:rPr lang="en-GB" dirty="0"/>
              <a:t>Historical developments and contemporary approaches to the industry</a:t>
            </a:r>
          </a:p>
        </p:txBody>
      </p:sp>
    </p:spTree>
    <p:extLst>
      <p:ext uri="{BB962C8B-B14F-4D97-AF65-F5344CB8AC3E}">
        <p14:creationId xmlns:p14="http://schemas.microsoft.com/office/powerpoint/2010/main" val="3862486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15511" y="94665"/>
            <a:ext cx="10515600" cy="1325563"/>
          </a:xfrm>
        </p:spPr>
        <p:txBody>
          <a:bodyPr>
            <a:normAutofit/>
          </a:bodyPr>
          <a:lstStyle/>
          <a:p>
            <a:r>
              <a:rPr lang="en-GB" dirty="0"/>
              <a:t>Task</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p:cNvSpPr>
            <a:spLocks noGrp="1"/>
          </p:cNvSpPr>
          <p:nvPr>
            <p:ph idx="1"/>
          </p:nvPr>
        </p:nvSpPr>
        <p:spPr>
          <a:xfrm>
            <a:off x="697954" y="1348791"/>
            <a:ext cx="10515600" cy="5326890"/>
          </a:xfrm>
        </p:spPr>
        <p:txBody>
          <a:bodyPr>
            <a:noAutofit/>
          </a:bodyPr>
          <a:lstStyle/>
          <a:p>
            <a:pPr>
              <a:lnSpc>
                <a:spcPct val="100000"/>
              </a:lnSpc>
            </a:pPr>
            <a:r>
              <a:rPr lang="en-GB" sz="2200" dirty="0"/>
              <a:t>Read…</a:t>
            </a:r>
          </a:p>
          <a:p>
            <a:pPr lvl="1">
              <a:lnSpc>
                <a:spcPct val="100000"/>
              </a:lnSpc>
            </a:pPr>
            <a:r>
              <a:rPr lang="en-GB" sz="2200" dirty="0"/>
              <a:t>Event Wales on major events strategy </a:t>
            </a:r>
            <a:r>
              <a:rPr lang="en-GB" sz="2200" dirty="0">
                <a:hlinkClick r:id="rId2"/>
              </a:rPr>
              <a:t>https://businesswales.gov.wales/majorevents/sites/majorevents/files/3821%20Events%20Strategy%20Eng.pdf</a:t>
            </a:r>
            <a:endParaRPr lang="en-GB" sz="2200" dirty="0"/>
          </a:p>
          <a:p>
            <a:pPr>
              <a:lnSpc>
                <a:spcPct val="100000"/>
              </a:lnSpc>
            </a:pPr>
            <a:r>
              <a:rPr lang="en-GB" sz="2200" dirty="0"/>
              <a:t>The strategy is based around </a:t>
            </a:r>
            <a:r>
              <a:rPr lang="en-GB" sz="2200" b="1" dirty="0"/>
              <a:t>three key themes</a:t>
            </a:r>
            <a:r>
              <a:rPr lang="en-GB" sz="2200" dirty="0"/>
              <a:t>: – </a:t>
            </a:r>
          </a:p>
          <a:p>
            <a:pPr>
              <a:lnSpc>
                <a:spcPct val="100000"/>
              </a:lnSpc>
            </a:pPr>
            <a:r>
              <a:rPr lang="en-GB" sz="2200" b="1" dirty="0"/>
              <a:t>Align the industry</a:t>
            </a:r>
            <a:r>
              <a:rPr lang="en-GB" sz="2200" dirty="0"/>
              <a:t>. To be resilient and prosperous the industry will develop a strong voice that ensures all stakeholders are aligned and working in collaboration towards common outcomes. </a:t>
            </a:r>
          </a:p>
          <a:p>
            <a:pPr>
              <a:lnSpc>
                <a:spcPct val="100000"/>
              </a:lnSpc>
            </a:pPr>
            <a:r>
              <a:rPr lang="en-GB" sz="2200" b="1" dirty="0"/>
              <a:t> Authenticity. </a:t>
            </a:r>
            <a:r>
              <a:rPr lang="en-GB" sz="2200" dirty="0"/>
              <a:t>Events in Wales will have a distinct ‘Welshness’ regardless of size, scale, or location. This will include the Welsh language, reflect the Cymru Wales Brand, and the Well-being Act criteria.</a:t>
            </a:r>
          </a:p>
          <a:p>
            <a:pPr>
              <a:lnSpc>
                <a:spcPct val="100000"/>
              </a:lnSpc>
            </a:pPr>
            <a:r>
              <a:rPr lang="en-GB" sz="2200" dirty="0"/>
              <a:t> </a:t>
            </a:r>
            <a:r>
              <a:rPr lang="en-GB" sz="2200" b="1" dirty="0"/>
              <a:t>All of Wales. </a:t>
            </a:r>
            <a:r>
              <a:rPr lang="en-GB" sz="2200" dirty="0"/>
              <a:t>Our industry will maximise existing assets, spread its events across Wales and across the year and aim to achieve</a:t>
            </a:r>
          </a:p>
        </p:txBody>
      </p:sp>
    </p:spTree>
    <p:extLst>
      <p:ext uri="{BB962C8B-B14F-4D97-AF65-F5344CB8AC3E}">
        <p14:creationId xmlns:p14="http://schemas.microsoft.com/office/powerpoint/2010/main" val="1328024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E2EDF-7198-0768-34F9-E6B43E68607A}"/>
              </a:ext>
            </a:extLst>
          </p:cNvPr>
          <p:cNvSpPr>
            <a:spLocks noGrp="1"/>
          </p:cNvSpPr>
          <p:nvPr>
            <p:ph type="title"/>
          </p:nvPr>
        </p:nvSpPr>
        <p:spPr/>
        <p:txBody>
          <a:bodyPr/>
          <a:lstStyle/>
          <a:p>
            <a:r>
              <a:rPr lang="en-GB" dirty="0"/>
              <a:t>*</a:t>
            </a:r>
            <a:r>
              <a:rPr lang="en-GB" dirty="0" err="1"/>
              <a:t>Dyma</a:t>
            </a:r>
            <a:r>
              <a:rPr lang="en-GB" dirty="0"/>
              <a:t> </a:t>
            </a:r>
            <a:r>
              <a:rPr lang="en-GB" dirty="0" err="1"/>
              <a:t>Ddigwyddiadau</a:t>
            </a:r>
            <a:r>
              <a:rPr lang="en-GB" dirty="0"/>
              <a:t> </a:t>
            </a:r>
            <a:r>
              <a:rPr lang="en-GB" dirty="0" err="1"/>
              <a:t>yng</a:t>
            </a:r>
            <a:r>
              <a:rPr lang="en-GB" dirty="0"/>
              <a:t> </a:t>
            </a:r>
            <a:r>
              <a:rPr lang="en-GB" dirty="0" err="1"/>
              <a:t>Nghymru</a:t>
            </a:r>
            <a:r>
              <a:rPr lang="en-GB" dirty="0"/>
              <a:t> / This is Events in Wales</a:t>
            </a:r>
          </a:p>
        </p:txBody>
      </p:sp>
      <p:pic>
        <p:nvPicPr>
          <p:cNvPr id="4" name="Online Media 3" title="*Dyma Ddigwyddiadau yng Nghymru  / This is Events in Wales">
            <a:hlinkClick r:id="" action="ppaction://media"/>
            <a:extLst>
              <a:ext uri="{FF2B5EF4-FFF2-40B4-BE49-F238E27FC236}">
                <a16:creationId xmlns:a16="http://schemas.microsoft.com/office/drawing/2014/main" id="{1DB3AEEE-DEE9-E403-F5A2-59D0502EF2DE}"/>
              </a:ext>
            </a:extLst>
          </p:cNvPr>
          <p:cNvPicPr>
            <a:picLocks noGrp="1" noRot="1" noChangeAspect="1"/>
          </p:cNvPicPr>
          <p:nvPr>
            <p:ph idx="1"/>
            <a:videoFile r:link="rId1"/>
          </p:nvPr>
        </p:nvPicPr>
        <p:blipFill>
          <a:blip r:embed="rId3"/>
          <a:stretch>
            <a:fillRect/>
          </a:stretch>
        </p:blipFill>
        <p:spPr>
          <a:xfrm>
            <a:off x="2041525" y="1772702"/>
            <a:ext cx="7481888" cy="4720173"/>
          </a:xfrm>
          <a:prstGeom prst="rect">
            <a:avLst/>
          </a:prstGeom>
        </p:spPr>
      </p:pic>
    </p:spTree>
    <p:extLst>
      <p:ext uri="{BB962C8B-B14F-4D97-AF65-F5344CB8AC3E}">
        <p14:creationId xmlns:p14="http://schemas.microsoft.com/office/powerpoint/2010/main" val="20917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DE089-823C-3235-5F45-26837B5CA4C8}"/>
              </a:ext>
            </a:extLst>
          </p:cNvPr>
          <p:cNvSpPr>
            <a:spLocks noGrp="1"/>
          </p:cNvSpPr>
          <p:nvPr>
            <p:ph type="title"/>
          </p:nvPr>
        </p:nvSpPr>
        <p:spPr/>
        <p:txBody>
          <a:bodyPr>
            <a:normAutofit fontScale="90000"/>
          </a:bodyPr>
          <a:lstStyle/>
          <a:p>
            <a:r>
              <a:rPr lang="en-GB" sz="2700" b="1" dirty="0"/>
              <a:t>The UK’s biggest outdoor retro music festival</a:t>
            </a:r>
            <a:r>
              <a:rPr lang="en-GB" sz="2700" dirty="0"/>
              <a:t> : Let’s Rock has announced it's coming to Cardiff next summer. The popular event will take place at the city's Bute Park on May 27 and is set to feature a 'who's who' from </a:t>
            </a:r>
            <a:r>
              <a:rPr lang="en-GB" sz="3100" dirty="0"/>
              <a:t>the '80s pop scene</a:t>
            </a:r>
            <a:r>
              <a:rPr lang="en-GB" dirty="0"/>
              <a:t>.</a:t>
            </a:r>
          </a:p>
        </p:txBody>
      </p:sp>
      <p:pic>
        <p:nvPicPr>
          <p:cNvPr id="5" name="Content Placeholder 4">
            <a:extLst>
              <a:ext uri="{FF2B5EF4-FFF2-40B4-BE49-F238E27FC236}">
                <a16:creationId xmlns:a16="http://schemas.microsoft.com/office/drawing/2014/main" id="{68A4463A-02C9-051E-CEB2-E6A1C4B9CA3E}"/>
              </a:ext>
            </a:extLst>
          </p:cNvPr>
          <p:cNvPicPr>
            <a:picLocks noGrp="1" noChangeAspect="1"/>
          </p:cNvPicPr>
          <p:nvPr>
            <p:ph idx="1"/>
          </p:nvPr>
        </p:nvPicPr>
        <p:blipFill rotWithShape="1">
          <a:blip r:embed="rId2"/>
          <a:stretch/>
        </p:blipFill>
        <p:spPr>
          <a:xfrm>
            <a:off x="838200" y="1941537"/>
            <a:ext cx="10515600" cy="4119513"/>
          </a:xfrm>
        </p:spPr>
      </p:pic>
    </p:spTree>
    <p:extLst>
      <p:ext uri="{BB962C8B-B14F-4D97-AF65-F5344CB8AC3E}">
        <p14:creationId xmlns:p14="http://schemas.microsoft.com/office/powerpoint/2010/main" val="2323209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322097" y="0"/>
            <a:ext cx="10515600" cy="677863"/>
          </a:xfrm>
        </p:spPr>
        <p:txBody>
          <a:bodyPr>
            <a:normAutofit/>
          </a:bodyPr>
          <a:lstStyle/>
          <a:p>
            <a:r>
              <a:rPr lang="en-GB" sz="3600" b="1" dirty="0"/>
              <a:t>Task 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681038" y="1050540"/>
            <a:ext cx="10515600" cy="5807459"/>
          </a:xfrm>
        </p:spPr>
        <p:txBody>
          <a:bodyPr>
            <a:noAutofit/>
          </a:bodyPr>
          <a:lstStyle/>
          <a:p>
            <a:pPr>
              <a:lnSpc>
                <a:spcPct val="100000"/>
              </a:lnSpc>
            </a:pPr>
            <a:r>
              <a:rPr lang="en-GB" sz="2200" dirty="0"/>
              <a:t>Having considered the Event Wales strategic plan and the three key themes </a:t>
            </a:r>
          </a:p>
          <a:p>
            <a:pPr>
              <a:lnSpc>
                <a:spcPct val="100000"/>
              </a:lnSpc>
            </a:pPr>
            <a:r>
              <a:rPr lang="en-GB" sz="2200" dirty="0"/>
              <a:t>show a </a:t>
            </a:r>
            <a:r>
              <a:rPr lang="en-GB" sz="2200" b="1" dirty="0"/>
              <a:t>5 minute presentation </a:t>
            </a:r>
            <a:r>
              <a:rPr lang="en-GB" sz="2200" dirty="0"/>
              <a:t>about an event (no more than 5 slides) </a:t>
            </a:r>
          </a:p>
          <a:p>
            <a:pPr>
              <a:lnSpc>
                <a:spcPct val="100000"/>
              </a:lnSpc>
            </a:pPr>
            <a:r>
              <a:rPr lang="en-GB" sz="2200" dirty="0"/>
              <a:t>Hints….</a:t>
            </a:r>
          </a:p>
          <a:p>
            <a:pPr>
              <a:lnSpc>
                <a:spcPct val="100000"/>
              </a:lnSpc>
            </a:pPr>
            <a:r>
              <a:rPr lang="en-GB" sz="2200" dirty="0"/>
              <a:t>Consider location. Infrastructure. Needs.</a:t>
            </a:r>
          </a:p>
          <a:p>
            <a:pPr>
              <a:lnSpc>
                <a:spcPct val="100000"/>
              </a:lnSpc>
            </a:pPr>
            <a:r>
              <a:rPr lang="en-GB" sz="2200" dirty="0"/>
              <a:t>Consider trend and marketability of the event.</a:t>
            </a:r>
          </a:p>
          <a:p>
            <a:pPr>
              <a:lnSpc>
                <a:spcPct val="100000"/>
              </a:lnSpc>
            </a:pPr>
            <a:r>
              <a:rPr lang="en-GB" sz="2200" dirty="0"/>
              <a:t>Consider public good – how might the event improve tourism, development, investment, social concerns or environmental concerns?</a:t>
            </a:r>
          </a:p>
          <a:p>
            <a:pPr>
              <a:lnSpc>
                <a:spcPct val="100000"/>
              </a:lnSpc>
            </a:pPr>
            <a:r>
              <a:rPr lang="en-GB" sz="2200" dirty="0"/>
              <a:t>The event can be sport, arts, culture or business themed.</a:t>
            </a:r>
          </a:p>
          <a:p>
            <a:pPr>
              <a:lnSpc>
                <a:spcPct val="100000"/>
              </a:lnSpc>
            </a:pPr>
            <a:r>
              <a:rPr lang="en-GB" sz="2200" dirty="0"/>
              <a:t>Give a brief overview of the concept and market</a:t>
            </a:r>
          </a:p>
          <a:p>
            <a:pPr>
              <a:lnSpc>
                <a:spcPct val="100000"/>
              </a:lnSpc>
            </a:pPr>
            <a:r>
              <a:rPr lang="en-GB" sz="2200" dirty="0"/>
              <a:t>The event can happen anywhere in Wales</a:t>
            </a:r>
          </a:p>
          <a:p>
            <a:pPr>
              <a:lnSpc>
                <a:spcPct val="100000"/>
              </a:lnSpc>
            </a:pPr>
            <a:r>
              <a:rPr lang="en-GB" sz="2200" dirty="0"/>
              <a:t>Identify aspects of the event which would satisfy the Event Wales criteria for support</a:t>
            </a:r>
          </a:p>
          <a:p>
            <a:pPr>
              <a:lnSpc>
                <a:spcPct val="100000"/>
              </a:lnSpc>
            </a:pPr>
            <a:r>
              <a:rPr lang="en-GB" sz="2200" dirty="0"/>
              <a:t>Your reading and research into public sector bodies should help you here!</a:t>
            </a:r>
          </a:p>
          <a:p>
            <a:pPr>
              <a:lnSpc>
                <a:spcPct val="100000"/>
              </a:lnSpc>
            </a:pPr>
            <a:r>
              <a:rPr lang="en-GB" sz="2200" dirty="0"/>
              <a:t>Justify your choices!!</a:t>
            </a:r>
          </a:p>
        </p:txBody>
      </p:sp>
    </p:spTree>
    <p:extLst>
      <p:ext uri="{BB962C8B-B14F-4D97-AF65-F5344CB8AC3E}">
        <p14:creationId xmlns:p14="http://schemas.microsoft.com/office/powerpoint/2010/main" val="3834336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shape&#10;&#10;Description automatically generated">
            <a:extLst>
              <a:ext uri="{FF2B5EF4-FFF2-40B4-BE49-F238E27FC236}">
                <a16:creationId xmlns:a16="http://schemas.microsoft.com/office/drawing/2014/main" id="{FE336AFC-4804-6B26-28AB-9666C8664EB2}"/>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5523" b="19491"/>
          <a:stretch/>
        </p:blipFill>
        <p:spPr>
          <a:xfrm>
            <a:off x="811814" y="457200"/>
            <a:ext cx="10568372" cy="5943600"/>
          </a:xfrm>
          <a:prstGeom prst="rect">
            <a:avLst/>
          </a:prstGeom>
        </p:spPr>
      </p:pic>
    </p:spTree>
    <p:extLst>
      <p:ext uri="{BB962C8B-B14F-4D97-AF65-F5344CB8AC3E}">
        <p14:creationId xmlns:p14="http://schemas.microsoft.com/office/powerpoint/2010/main" val="1465725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itting on a couch&#10;&#10;Description automatically generated with medium confidence">
            <a:extLst>
              <a:ext uri="{FF2B5EF4-FFF2-40B4-BE49-F238E27FC236}">
                <a16:creationId xmlns:a16="http://schemas.microsoft.com/office/drawing/2014/main" id="{2C476BC4-0D70-55BC-1C28-CA987BED210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21310" y="1955901"/>
            <a:ext cx="3641662" cy="2245851"/>
          </a:xfrm>
          <a:prstGeom prst="ellipse">
            <a:avLst/>
          </a:prstGeom>
          <a:ln>
            <a:noFill/>
          </a:ln>
          <a:effectLst>
            <a:softEdge rad="112500"/>
          </a:effectLst>
        </p:spPr>
      </p:pic>
      <p:sp>
        <p:nvSpPr>
          <p:cNvPr id="2" name="Title 1">
            <a:extLst>
              <a:ext uri="{FF2B5EF4-FFF2-40B4-BE49-F238E27FC236}">
                <a16:creationId xmlns:a16="http://schemas.microsoft.com/office/drawing/2014/main" id="{8A9BAFF4-F4E9-AEFA-0D41-09E4772D0A65}"/>
              </a:ext>
            </a:extLst>
          </p:cNvPr>
          <p:cNvSpPr>
            <a:spLocks noGrp="1"/>
          </p:cNvSpPr>
          <p:nvPr>
            <p:ph type="title"/>
          </p:nvPr>
        </p:nvSpPr>
        <p:spPr>
          <a:xfrm>
            <a:off x="173044" y="72673"/>
            <a:ext cx="8424936" cy="928588"/>
          </a:xfrm>
        </p:spPr>
        <p:txBody>
          <a:bodyPr>
            <a:normAutofit fontScale="90000"/>
          </a:bodyPr>
          <a:lstStyle/>
          <a:p>
            <a:pPr>
              <a:defRPr/>
            </a:pPr>
            <a:br>
              <a:rPr lang="en-GB" sz="4000" dirty="0"/>
            </a:br>
            <a:r>
              <a:rPr lang="en-GB" sz="4000" dirty="0">
                <a:latin typeface="Calibri" panose="020F0502020204030204" pitchFamily="34" charset="0"/>
                <a:cs typeface="Calibri" panose="020F0502020204030204" pitchFamily="34" charset="0"/>
              </a:rPr>
              <a:t>The history of Events</a:t>
            </a:r>
            <a:br>
              <a:rPr lang="en-GB" dirty="0"/>
            </a:br>
            <a:endParaRPr lang="en-GB" dirty="0"/>
          </a:p>
        </p:txBody>
      </p:sp>
      <p:sp>
        <p:nvSpPr>
          <p:cNvPr id="3" name="Content Placeholder 2">
            <a:extLst>
              <a:ext uri="{FF2B5EF4-FFF2-40B4-BE49-F238E27FC236}">
                <a16:creationId xmlns:a16="http://schemas.microsoft.com/office/drawing/2014/main" id="{75E89FAF-6B32-AD96-6A8D-343E3E8BD499}"/>
              </a:ext>
            </a:extLst>
          </p:cNvPr>
          <p:cNvSpPr>
            <a:spLocks noGrp="1" noChangeArrowheads="1"/>
          </p:cNvSpPr>
          <p:nvPr>
            <p:ph idx="1"/>
          </p:nvPr>
        </p:nvSpPr>
        <p:spPr>
          <a:xfrm>
            <a:off x="29028" y="899051"/>
            <a:ext cx="8568952" cy="5886276"/>
          </a:xfrm>
        </p:spPr>
        <p:txBody>
          <a:bodyPr/>
          <a:lstStyle/>
          <a:p>
            <a:pPr>
              <a:lnSpc>
                <a:spcPct val="100000"/>
              </a:lnSpc>
            </a:pPr>
            <a:r>
              <a:rPr lang="en-GB" altLang="en-US" sz="1600" b="1" dirty="0">
                <a:latin typeface="Calibri" panose="020F0502020204030204" pitchFamily="34" charset="0"/>
                <a:cs typeface="Calibri" panose="020F0502020204030204" pitchFamily="34" charset="0"/>
              </a:rPr>
              <a:t>The earliest recorded events </a:t>
            </a:r>
            <a:r>
              <a:rPr lang="en-GB" altLang="en-US" sz="1600" dirty="0">
                <a:latin typeface="Calibri" panose="020F0502020204030204" pitchFamily="34" charset="0"/>
                <a:cs typeface="Calibri" panose="020F0502020204030204" pitchFamily="34" charset="0"/>
              </a:rPr>
              <a:t>promoted peace and friendship between tribes and clans, and the first known event planner was </a:t>
            </a:r>
            <a:r>
              <a:rPr lang="en-GB" altLang="en-US" sz="1600" b="1" dirty="0">
                <a:latin typeface="Calibri" panose="020F0502020204030204" pitchFamily="34" charset="0"/>
                <a:cs typeface="Calibri" panose="020F0502020204030204" pitchFamily="34" charset="0"/>
              </a:rPr>
              <a:t>Cleopatra.</a:t>
            </a:r>
            <a:r>
              <a:rPr lang="en-GB" altLang="en-US" sz="1600" dirty="0">
                <a:latin typeface="Calibri" panose="020F0502020204030204" pitchFamily="34" charset="0"/>
                <a:cs typeface="Calibri" panose="020F0502020204030204" pitchFamily="34" charset="0"/>
              </a:rPr>
              <a:t> She hosted elaborate meetings in pursuit  of potential lovers. </a:t>
            </a:r>
          </a:p>
          <a:p>
            <a:pPr>
              <a:lnSpc>
                <a:spcPct val="100000"/>
              </a:lnSpc>
            </a:pPr>
            <a:r>
              <a:rPr lang="en-GB" altLang="en-US" sz="1600" dirty="0">
                <a:latin typeface="Calibri" panose="020F0502020204030204" pitchFamily="34" charset="0"/>
                <a:cs typeface="Calibri" panose="020F0502020204030204" pitchFamily="34" charset="0"/>
              </a:rPr>
              <a:t>Cleopatra’s events would not have been possible without her servants and free labour. Communication was very limited, and messages were often hand delivered took weeks, or months, to be delivered.</a:t>
            </a:r>
          </a:p>
          <a:p>
            <a:pPr>
              <a:lnSpc>
                <a:spcPct val="100000"/>
              </a:lnSpc>
            </a:pPr>
            <a:r>
              <a:rPr lang="en-GB" altLang="en-US" sz="1600" b="1" dirty="0">
                <a:latin typeface="Calibri" panose="020F0502020204030204" pitchFamily="34" charset="0"/>
                <a:cs typeface="Calibri" panose="020F0502020204030204" pitchFamily="34" charset="0"/>
              </a:rPr>
              <a:t>Luxurious events and parties</a:t>
            </a:r>
            <a:r>
              <a:rPr lang="en-GB" altLang="en-US" sz="1600" dirty="0">
                <a:latin typeface="Calibri" panose="020F0502020204030204" pitchFamily="34" charset="0"/>
                <a:cs typeface="Calibri" panose="020F0502020204030204" pitchFamily="34" charset="0"/>
              </a:rPr>
              <a:t> continued with </a:t>
            </a:r>
            <a:r>
              <a:rPr lang="en-GB" altLang="en-US" sz="1600" b="1" dirty="0">
                <a:latin typeface="Calibri" panose="020F0502020204030204" pitchFamily="34" charset="0"/>
                <a:cs typeface="Calibri" panose="020F0502020204030204" pitchFamily="34" charset="0"/>
              </a:rPr>
              <a:t>medieval French Royalty</a:t>
            </a:r>
            <a:r>
              <a:rPr lang="en-GB" altLang="en-US" sz="1600" dirty="0">
                <a:latin typeface="Calibri" panose="020F0502020204030204" pitchFamily="34" charset="0"/>
                <a:cs typeface="Calibri" panose="020F0502020204030204" pitchFamily="34" charset="0"/>
              </a:rPr>
              <a:t>. Wealthy aristocratic women were in charge of event management, the most notable being Madame Pompadour, the mistress to King Louis XV of France and Marie Antoine. Parties were </a:t>
            </a:r>
            <a:r>
              <a:rPr lang="en-GB" altLang="en-US" sz="1600" b="1" dirty="0">
                <a:latin typeface="Calibri" panose="020F0502020204030204" pitchFamily="34" charset="0"/>
                <a:cs typeface="Calibri" panose="020F0502020204030204" pitchFamily="34" charset="0"/>
              </a:rPr>
              <a:t>themed with costumes and popular musicians </a:t>
            </a:r>
            <a:r>
              <a:rPr lang="en-GB" altLang="en-US" sz="1600" dirty="0">
                <a:latin typeface="Calibri" panose="020F0502020204030204" pitchFamily="34" charset="0"/>
                <a:cs typeface="Calibri" panose="020F0502020204030204" pitchFamily="34" charset="0"/>
              </a:rPr>
              <a:t>of the time.</a:t>
            </a:r>
          </a:p>
          <a:p>
            <a:pPr>
              <a:lnSpc>
                <a:spcPct val="100000"/>
              </a:lnSpc>
            </a:pPr>
            <a:r>
              <a:rPr lang="en-GB" altLang="en-US" sz="1600" b="1" dirty="0">
                <a:latin typeface="Calibri" panose="020F0502020204030204" pitchFamily="34" charset="0"/>
                <a:cs typeface="Calibri" panose="020F0502020204030204" pitchFamily="34" charset="0"/>
              </a:rPr>
              <a:t>The Industrial Revolution</a:t>
            </a:r>
            <a:r>
              <a:rPr lang="en-GB" altLang="en-US" sz="1600" dirty="0">
                <a:latin typeface="Calibri" panose="020F0502020204030204" pitchFamily="34" charset="0"/>
                <a:cs typeface="Calibri" panose="020F0502020204030204" pitchFamily="34" charset="0"/>
              </a:rPr>
              <a:t> created the need for events to expand beyond parties for the elite and royal families. a stronger economy manufacturing and generating business growth, became necessary for people to set up meetings and events in </a:t>
            </a:r>
            <a:r>
              <a:rPr lang="en-GB" altLang="en-US" sz="1600" b="1" dirty="0">
                <a:latin typeface="Calibri" panose="020F0502020204030204" pitchFamily="34" charset="0"/>
                <a:cs typeface="Calibri" panose="020F0502020204030204" pitchFamily="34" charset="0"/>
              </a:rPr>
              <a:t>order to collaborate and grow businesses</a:t>
            </a:r>
            <a:r>
              <a:rPr lang="en-GB" altLang="en-US" sz="1600" dirty="0">
                <a:latin typeface="Calibri" panose="020F0502020204030204" pitchFamily="34" charset="0"/>
                <a:cs typeface="Calibri" panose="020F0502020204030204" pitchFamily="34" charset="0"/>
              </a:rPr>
              <a:t>. People were making more money, which meant that they could </a:t>
            </a:r>
            <a:r>
              <a:rPr lang="en-GB" altLang="en-US" sz="1600" b="1" dirty="0">
                <a:latin typeface="Calibri" panose="020F0502020204030204" pitchFamily="34" charset="0"/>
                <a:cs typeface="Calibri" panose="020F0502020204030204" pitchFamily="34" charset="0"/>
              </a:rPr>
              <a:t>spend more on hosting events</a:t>
            </a:r>
            <a:r>
              <a:rPr lang="en-GB" altLang="en-US" sz="1600" dirty="0">
                <a:latin typeface="Calibri" panose="020F0502020204030204" pitchFamily="34" charset="0"/>
                <a:cs typeface="Calibri" panose="020F0502020204030204" pitchFamily="34" charset="0"/>
              </a:rPr>
              <a:t>. The expansion of </a:t>
            </a:r>
            <a:r>
              <a:rPr lang="en-GB" altLang="en-US" sz="1600" b="1" dirty="0">
                <a:latin typeface="Calibri" panose="020F0502020204030204" pitchFamily="34" charset="0"/>
                <a:cs typeface="Calibri" panose="020F0502020204030204" pitchFamily="34" charset="0"/>
              </a:rPr>
              <a:t>transportation provided options </a:t>
            </a:r>
            <a:r>
              <a:rPr lang="en-GB" altLang="en-US" sz="1600" dirty="0">
                <a:latin typeface="Calibri" panose="020F0502020204030204" pitchFamily="34" charset="0"/>
                <a:cs typeface="Calibri" panose="020F0502020204030204" pitchFamily="34" charset="0"/>
              </a:rPr>
              <a:t>to move people and increase the number of events and meetings, as well as location options. </a:t>
            </a:r>
          </a:p>
          <a:p>
            <a:pPr>
              <a:lnSpc>
                <a:spcPct val="100000"/>
              </a:lnSpc>
            </a:pPr>
            <a:r>
              <a:rPr lang="en-GB" altLang="en-US" sz="1600" b="1" dirty="0">
                <a:latin typeface="Calibri" panose="020F0502020204030204" pitchFamily="34" charset="0"/>
                <a:cs typeface="Calibri" panose="020F0502020204030204" pitchFamily="34" charset="0"/>
              </a:rPr>
              <a:t>The introduction of digital era </a:t>
            </a:r>
            <a:r>
              <a:rPr lang="en-GB" altLang="en-US" sz="1600" dirty="0">
                <a:latin typeface="Calibri" panose="020F0502020204030204" pitchFamily="34" charset="0"/>
                <a:cs typeface="Calibri" panose="020F0502020204030204" pitchFamily="34" charset="0"/>
              </a:rPr>
              <a:t>had an enormous impact on event planning. With the use of electronics, communication happen at any time during the day, from anywhere in the world. Individuals can create, locate, register, and document an event by using one small portable device.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CF23906-36FC-CFA7-73BA-EB73554B6108}"/>
              </a:ext>
            </a:extLst>
          </p:cNvPr>
          <p:cNvSpPr>
            <a:spLocks noGrp="1"/>
          </p:cNvSpPr>
          <p:nvPr>
            <p:ph type="title"/>
          </p:nvPr>
        </p:nvSpPr>
        <p:spPr>
          <a:xfrm>
            <a:off x="2047793" y="4614902"/>
            <a:ext cx="8081960" cy="943954"/>
          </a:xfrm>
        </p:spPr>
        <p:txBody>
          <a:bodyPr vert="horz" lIns="91440" tIns="45720" rIns="91440" bIns="45720" rtlCol="0" anchor="b">
            <a:normAutofit/>
          </a:bodyPr>
          <a:lstStyle/>
          <a:p>
            <a:pPr algn="ctr">
              <a:defRPr/>
            </a:pPr>
            <a:r>
              <a:rPr lang="en-US" sz="3100" kern="1200" dirty="0">
                <a:solidFill>
                  <a:schemeClr val="tx1"/>
                </a:solidFill>
                <a:latin typeface="+mj-lt"/>
                <a:ea typeface="+mj-ea"/>
                <a:cs typeface="+mj-cs"/>
              </a:rPr>
              <a:t>History of World Expo Cities - timeline 1851 - 2020</a:t>
            </a:r>
          </a:p>
        </p:txBody>
      </p:sp>
      <p:sp>
        <p:nvSpPr>
          <p:cNvPr id="8"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4386808"/>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33">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2847" y="954593"/>
            <a:ext cx="6086306" cy="3432215"/>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History of World Expo Cities - timeline 1851 - 2020">
            <a:hlinkClick r:id="" action="ppaction://media"/>
            <a:extLst>
              <a:ext uri="{FF2B5EF4-FFF2-40B4-BE49-F238E27FC236}">
                <a16:creationId xmlns:a16="http://schemas.microsoft.com/office/drawing/2014/main" id="{22FE5F9E-D8FF-0703-3D9B-86A69DA185E5}"/>
              </a:ext>
            </a:extLst>
          </p:cNvPr>
          <p:cNvPicPr>
            <a:picLocks noGrp="1" noRot="1" noChangeAspect="1"/>
          </p:cNvPicPr>
          <p:nvPr>
            <p:ph idx="1"/>
            <a:videoFile r:link="rId1"/>
          </p:nvPr>
        </p:nvPicPr>
        <p:blipFill>
          <a:blip r:embed="rId3"/>
          <a:stretch>
            <a:fillRect/>
          </a:stretch>
        </p:blipFill>
        <p:spPr>
          <a:xfrm>
            <a:off x="3352803" y="1120792"/>
            <a:ext cx="5486394" cy="3099816"/>
          </a:xfrm>
          <a:prstGeom prst="rect">
            <a:avLst/>
          </a:prstGeom>
          <a:ln w="12700">
            <a:noFill/>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5F31692-1BBE-507E-3EE7-25EAE7F6B014}"/>
              </a:ext>
            </a:extLst>
          </p:cNvPr>
          <p:cNvPicPr>
            <a:picLocks noChangeAspect="1"/>
          </p:cNvPicPr>
          <p:nvPr/>
        </p:nvPicPr>
        <p:blipFill>
          <a:blip r:embed="rId2"/>
          <a:stretch>
            <a:fillRect/>
          </a:stretch>
        </p:blipFill>
        <p:spPr>
          <a:xfrm>
            <a:off x="4838071" y="5565415"/>
            <a:ext cx="2515857" cy="1039755"/>
          </a:xfrm>
          <a:prstGeom prst="rect">
            <a:avLst/>
          </a:prstGeom>
        </p:spPr>
      </p:pic>
      <p:sp>
        <p:nvSpPr>
          <p:cNvPr id="4" name="Oval 3">
            <a:extLst>
              <a:ext uri="{FF2B5EF4-FFF2-40B4-BE49-F238E27FC236}">
                <a16:creationId xmlns:a16="http://schemas.microsoft.com/office/drawing/2014/main" id="{205F2E67-74EB-E230-A220-612D6CC9ADD3}"/>
              </a:ext>
            </a:extLst>
          </p:cNvPr>
          <p:cNvSpPr/>
          <p:nvPr/>
        </p:nvSpPr>
        <p:spPr>
          <a:xfrm>
            <a:off x="803304" y="5532765"/>
            <a:ext cx="2629610" cy="1072406"/>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solidFill>
                  <a:schemeClr val="tx1"/>
                </a:solidFill>
              </a:rPr>
              <a:t>CONSUMPTION</a:t>
            </a:r>
          </a:p>
        </p:txBody>
      </p:sp>
      <p:sp>
        <p:nvSpPr>
          <p:cNvPr id="2" name="Title 1">
            <a:extLst>
              <a:ext uri="{FF2B5EF4-FFF2-40B4-BE49-F238E27FC236}">
                <a16:creationId xmlns:a16="http://schemas.microsoft.com/office/drawing/2014/main" id="{C7F6B0AF-0B21-2E31-8AA7-B414396B11DF}"/>
              </a:ext>
            </a:extLst>
          </p:cNvPr>
          <p:cNvSpPr>
            <a:spLocks noGrp="1"/>
          </p:cNvSpPr>
          <p:nvPr>
            <p:ph type="title"/>
          </p:nvPr>
        </p:nvSpPr>
        <p:spPr>
          <a:xfrm>
            <a:off x="366712" y="9442"/>
            <a:ext cx="10515600" cy="1325563"/>
          </a:xfrm>
        </p:spPr>
        <p:txBody>
          <a:bodyPr>
            <a:normAutofit/>
          </a:bodyPr>
          <a:lstStyle/>
          <a:p>
            <a:r>
              <a:rPr lang="en-GB" sz="3600" b="1" dirty="0"/>
              <a:t>Contemporary Approaches to Events Industry </a:t>
            </a:r>
          </a:p>
        </p:txBody>
      </p:sp>
      <p:sp>
        <p:nvSpPr>
          <p:cNvPr id="3" name="Content Placeholder 2">
            <a:extLst>
              <a:ext uri="{FF2B5EF4-FFF2-40B4-BE49-F238E27FC236}">
                <a16:creationId xmlns:a16="http://schemas.microsoft.com/office/drawing/2014/main" id="{C423B667-4834-08E7-BF0F-6767FDD8F791}"/>
              </a:ext>
            </a:extLst>
          </p:cNvPr>
          <p:cNvSpPr>
            <a:spLocks noGrp="1"/>
          </p:cNvSpPr>
          <p:nvPr>
            <p:ph idx="1"/>
          </p:nvPr>
        </p:nvSpPr>
        <p:spPr>
          <a:xfrm>
            <a:off x="173831" y="1171278"/>
            <a:ext cx="11730407" cy="4627425"/>
          </a:xfrm>
        </p:spPr>
        <p:txBody>
          <a:bodyPr>
            <a:normAutofit fontScale="62500" lnSpcReduction="20000"/>
          </a:bodyPr>
          <a:lstStyle/>
          <a:p>
            <a:pPr>
              <a:lnSpc>
                <a:spcPct val="120000"/>
              </a:lnSpc>
            </a:pPr>
            <a:r>
              <a:rPr lang="en-GB" sz="2900" dirty="0"/>
              <a:t>Significant role in making </a:t>
            </a:r>
            <a:r>
              <a:rPr lang="en-GB" sz="2900" b="1" dirty="0"/>
              <a:t>contemporary social, cultural, political realities</a:t>
            </a:r>
            <a:r>
              <a:rPr lang="en-GB" sz="2900" dirty="0"/>
              <a:t>.</a:t>
            </a:r>
          </a:p>
          <a:p>
            <a:pPr>
              <a:lnSpc>
                <a:spcPct val="120000"/>
              </a:lnSpc>
            </a:pPr>
            <a:r>
              <a:rPr lang="en-GB" sz="2900" dirty="0"/>
              <a:t>Lack of sustainability </a:t>
            </a:r>
            <a:r>
              <a:rPr lang="en-GB" sz="2900" b="1" dirty="0"/>
              <a:t>means evaluating events </a:t>
            </a:r>
            <a:r>
              <a:rPr lang="en-GB" sz="2900" dirty="0"/>
              <a:t>by considering </a:t>
            </a:r>
            <a:r>
              <a:rPr lang="en-GB" sz="2900" b="1" dirty="0"/>
              <a:t>macro factors </a:t>
            </a:r>
            <a:r>
              <a:rPr lang="en-GB" sz="2900" dirty="0"/>
              <a:t>and promoting messages of sustainability. </a:t>
            </a:r>
          </a:p>
          <a:p>
            <a:pPr>
              <a:lnSpc>
                <a:spcPct val="120000"/>
              </a:lnSpc>
            </a:pPr>
            <a:r>
              <a:rPr lang="en-GB" sz="2900" b="1" dirty="0"/>
              <a:t>Technology</a:t>
            </a:r>
            <a:r>
              <a:rPr lang="en-GB" sz="2900" dirty="0"/>
              <a:t> is taking the efforts of sustainability to new levels for events </a:t>
            </a:r>
          </a:p>
          <a:p>
            <a:pPr>
              <a:lnSpc>
                <a:spcPct val="120000"/>
              </a:lnSpc>
            </a:pPr>
            <a:r>
              <a:rPr lang="en-GB" sz="2900" dirty="0"/>
              <a:t>Addresses </a:t>
            </a:r>
            <a:r>
              <a:rPr lang="en-GB" sz="2900" b="1" dirty="0"/>
              <a:t>social and cultural gaps </a:t>
            </a:r>
            <a:r>
              <a:rPr lang="en-GB" sz="2900" dirty="0"/>
              <a:t>across many areas creating </a:t>
            </a:r>
            <a:r>
              <a:rPr lang="en-GB" sz="2900" b="1" dirty="0"/>
              <a:t>interaction and sharing of experience</a:t>
            </a:r>
            <a:r>
              <a:rPr lang="en-GB" sz="2900" dirty="0"/>
              <a:t>s</a:t>
            </a:r>
          </a:p>
          <a:p>
            <a:pPr>
              <a:lnSpc>
                <a:spcPct val="120000"/>
              </a:lnSpc>
            </a:pPr>
            <a:r>
              <a:rPr lang="en-GB" sz="2900" dirty="0"/>
              <a:t>Sport events provide </a:t>
            </a:r>
            <a:r>
              <a:rPr lang="en-GB" sz="2900" b="1" dirty="0"/>
              <a:t>economic and social opportunities to communities</a:t>
            </a:r>
            <a:r>
              <a:rPr lang="en-GB" sz="2900" dirty="0"/>
              <a:t> are seen as a tool for development and broader social outcomes. </a:t>
            </a:r>
          </a:p>
          <a:p>
            <a:pPr>
              <a:lnSpc>
                <a:spcPct val="120000"/>
              </a:lnSpc>
            </a:pPr>
            <a:r>
              <a:rPr lang="en-GB" sz="2900" b="1" dirty="0"/>
              <a:t>MICE events </a:t>
            </a:r>
            <a:r>
              <a:rPr lang="en-GB" sz="2900" dirty="0"/>
              <a:t>have seen challenges with technology and sustainability, is it a trend or a fad? </a:t>
            </a:r>
          </a:p>
          <a:p>
            <a:pPr>
              <a:lnSpc>
                <a:spcPct val="120000"/>
              </a:lnSpc>
            </a:pPr>
            <a:r>
              <a:rPr lang="en-GB" sz="2900" b="1" dirty="0"/>
              <a:t>Music events </a:t>
            </a:r>
            <a:r>
              <a:rPr lang="en-GB" sz="2900" dirty="0"/>
              <a:t>tend to be resource intensive, with logistics, planning and organisation and impacts on individual attendees.   </a:t>
            </a:r>
          </a:p>
          <a:p>
            <a:pPr>
              <a:lnSpc>
                <a:spcPct val="120000"/>
              </a:lnSpc>
            </a:pPr>
            <a:r>
              <a:rPr lang="en-GB" sz="2900" b="1" dirty="0"/>
              <a:t>Events can raise funds </a:t>
            </a:r>
            <a:r>
              <a:rPr lang="en-GB" sz="2900" dirty="0"/>
              <a:t>for environmental education, positive action and </a:t>
            </a:r>
            <a:r>
              <a:rPr lang="en-GB" sz="2900" dirty="0" err="1"/>
              <a:t>iniatives</a:t>
            </a:r>
            <a:r>
              <a:rPr lang="en-GB" sz="2900" dirty="0"/>
              <a:t> that can be beneficial and long lasting and can encourage massive change often globally </a:t>
            </a:r>
            <a:r>
              <a:rPr lang="en-GB" sz="2500" dirty="0"/>
              <a:t>(</a:t>
            </a:r>
            <a:r>
              <a:rPr lang="en-GB" sz="2900" dirty="0" err="1"/>
              <a:t>Pernecky</a:t>
            </a:r>
            <a:r>
              <a:rPr lang="en-GB" sz="2900" dirty="0"/>
              <a:t>, and </a:t>
            </a:r>
            <a:r>
              <a:rPr lang="en-GB" sz="2900" dirty="0" err="1"/>
              <a:t>Lück</a:t>
            </a:r>
            <a:r>
              <a:rPr lang="en-GB" sz="2900" dirty="0"/>
              <a:t>, 2013).</a:t>
            </a:r>
            <a:endParaRPr lang="en-GB" sz="2500" dirty="0"/>
          </a:p>
          <a:p>
            <a:pPr>
              <a:lnSpc>
                <a:spcPct val="120000"/>
              </a:lnSpc>
            </a:pPr>
            <a:r>
              <a:rPr lang="en-GB" sz="2900" dirty="0"/>
              <a:t>Locating the tourist experience and tourist product has a constant feedback influencing the development of products and appeal </a:t>
            </a:r>
          </a:p>
        </p:txBody>
      </p:sp>
      <p:sp>
        <p:nvSpPr>
          <p:cNvPr id="6" name="Flowchart: Connector 5">
            <a:extLst>
              <a:ext uri="{FF2B5EF4-FFF2-40B4-BE49-F238E27FC236}">
                <a16:creationId xmlns:a16="http://schemas.microsoft.com/office/drawing/2014/main" id="{CECB758A-2111-7147-28E5-5DA417DF514A}"/>
              </a:ext>
            </a:extLst>
          </p:cNvPr>
          <p:cNvSpPr/>
          <p:nvPr/>
        </p:nvSpPr>
        <p:spPr>
          <a:xfrm>
            <a:off x="3088441" y="5608215"/>
            <a:ext cx="2064030" cy="954157"/>
          </a:xfrm>
          <a:prstGeom prst="flowChartConnector">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solidFill>
                  <a:schemeClr val="tx1"/>
                </a:solidFill>
              </a:rPr>
              <a:t>EXPERIENCE PRODUCT </a:t>
            </a:r>
          </a:p>
        </p:txBody>
      </p:sp>
      <p:sp>
        <p:nvSpPr>
          <p:cNvPr id="11" name="TextBox 10">
            <a:extLst>
              <a:ext uri="{FF2B5EF4-FFF2-40B4-BE49-F238E27FC236}">
                <a16:creationId xmlns:a16="http://schemas.microsoft.com/office/drawing/2014/main" id="{B8491C7A-78A8-41A4-96ED-94167715DCEA}"/>
              </a:ext>
            </a:extLst>
          </p:cNvPr>
          <p:cNvSpPr txBox="1"/>
          <p:nvPr/>
        </p:nvSpPr>
        <p:spPr>
          <a:xfrm>
            <a:off x="5376865" y="5841503"/>
            <a:ext cx="1662666" cy="369332"/>
          </a:xfrm>
          <a:prstGeom prst="rect">
            <a:avLst/>
          </a:prstGeom>
          <a:noFill/>
        </p:spPr>
        <p:txBody>
          <a:bodyPr wrap="square" rtlCol="0">
            <a:spAutoFit/>
          </a:bodyPr>
          <a:lstStyle/>
          <a:p>
            <a:r>
              <a:rPr lang="en-GB" b="1" dirty="0"/>
              <a:t>PRODUCTION</a:t>
            </a:r>
          </a:p>
        </p:txBody>
      </p:sp>
      <p:sp>
        <p:nvSpPr>
          <p:cNvPr id="14" name="TextBox 13">
            <a:extLst>
              <a:ext uri="{FF2B5EF4-FFF2-40B4-BE49-F238E27FC236}">
                <a16:creationId xmlns:a16="http://schemas.microsoft.com/office/drawing/2014/main" id="{1641C9C5-57D1-A122-7556-CF9BC4B36089}"/>
              </a:ext>
            </a:extLst>
          </p:cNvPr>
          <p:cNvSpPr txBox="1"/>
          <p:nvPr/>
        </p:nvSpPr>
        <p:spPr>
          <a:xfrm>
            <a:off x="7263925" y="6085292"/>
            <a:ext cx="2190991" cy="307777"/>
          </a:xfrm>
          <a:prstGeom prst="rect">
            <a:avLst/>
          </a:prstGeom>
          <a:noFill/>
        </p:spPr>
        <p:txBody>
          <a:bodyPr wrap="square">
            <a:spAutoFit/>
          </a:bodyPr>
          <a:lstStyle/>
          <a:p>
            <a:r>
              <a:rPr lang="en-GB" sz="1400" dirty="0"/>
              <a:t>(Cooper &amp; Hall, 2016)</a:t>
            </a:r>
          </a:p>
        </p:txBody>
      </p:sp>
    </p:spTree>
    <p:extLst>
      <p:ext uri="{BB962C8B-B14F-4D97-AF65-F5344CB8AC3E}">
        <p14:creationId xmlns:p14="http://schemas.microsoft.com/office/powerpoint/2010/main" val="1506751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1EBF8A4-0C55-8C66-E72C-4C1C63DB0253}"/>
              </a:ext>
            </a:extLst>
          </p:cNvPr>
          <p:cNvSpPr>
            <a:spLocks noGrp="1"/>
          </p:cNvSpPr>
          <p:nvPr>
            <p:ph type="title"/>
          </p:nvPr>
        </p:nvSpPr>
        <p:spPr/>
        <p:txBody>
          <a:bodyPr/>
          <a:lstStyle/>
          <a:p>
            <a:r>
              <a:rPr lang="en-GB" altLang="en-US"/>
              <a:t>Event Motives</a:t>
            </a:r>
          </a:p>
        </p:txBody>
      </p:sp>
      <p:graphicFrame>
        <p:nvGraphicFramePr>
          <p:cNvPr id="5" name="Content Placeholder 4">
            <a:extLst>
              <a:ext uri="{FF2B5EF4-FFF2-40B4-BE49-F238E27FC236}">
                <a16:creationId xmlns:a16="http://schemas.microsoft.com/office/drawing/2014/main" id="{36F442FB-3DB6-B918-0DC3-6830DC991596}"/>
              </a:ext>
            </a:extLst>
          </p:cNvPr>
          <p:cNvGraphicFramePr>
            <a:graphicFrameLocks noGrp="1"/>
          </p:cNvGraphicFramePr>
          <p:nvPr>
            <p:ph idx="1"/>
            <p:extLst>
              <p:ext uri="{D42A27DB-BD31-4B8C-83A1-F6EECF244321}">
                <p14:modId xmlns:p14="http://schemas.microsoft.com/office/powerpoint/2010/main" val="15294616"/>
              </p:ext>
            </p:extLst>
          </p:nvPr>
        </p:nvGraphicFramePr>
        <p:xfrm>
          <a:off x="1981200" y="1428750"/>
          <a:ext cx="8229600" cy="3886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pPr>
                        <a:spcAft>
                          <a:spcPts val="600"/>
                        </a:spcAft>
                      </a:pPr>
                      <a:r>
                        <a:rPr lang="en-GB" dirty="0">
                          <a:solidFill>
                            <a:schemeClr val="tx1"/>
                          </a:solidFill>
                        </a:rPr>
                        <a:t>Examples of Social Motives</a:t>
                      </a:r>
                    </a:p>
                    <a:p>
                      <a:pPr>
                        <a:spcAft>
                          <a:spcPts val="600"/>
                        </a:spcAft>
                      </a:pPr>
                      <a:r>
                        <a:rPr lang="en-GB" b="0" dirty="0">
                          <a:solidFill>
                            <a:schemeClr val="tx1"/>
                          </a:solidFill>
                        </a:rPr>
                        <a:t>- Social interaction</a:t>
                      </a:r>
                      <a:r>
                        <a:rPr lang="en-GB" b="0" baseline="0" dirty="0">
                          <a:solidFill>
                            <a:schemeClr val="tx1"/>
                          </a:solidFill>
                        </a:rPr>
                        <a:t> with others</a:t>
                      </a:r>
                    </a:p>
                    <a:p>
                      <a:pPr>
                        <a:spcAft>
                          <a:spcPts val="600"/>
                        </a:spcAft>
                      </a:pPr>
                      <a:r>
                        <a:rPr lang="en-GB" b="0" baseline="0" dirty="0">
                          <a:solidFill>
                            <a:schemeClr val="tx1"/>
                          </a:solidFill>
                        </a:rPr>
                        <a:t>- Creation of community spirit</a:t>
                      </a:r>
                    </a:p>
                    <a:p>
                      <a:pPr>
                        <a:spcAft>
                          <a:spcPts val="600"/>
                        </a:spcAft>
                      </a:pPr>
                      <a:r>
                        <a:rPr lang="en-GB" b="0" baseline="0" dirty="0">
                          <a:solidFill>
                            <a:schemeClr val="tx1"/>
                          </a:solidFill>
                        </a:rPr>
                        <a:t>- Status or recognition of achievement</a:t>
                      </a:r>
                    </a:p>
                    <a:p>
                      <a:pPr marL="87313" indent="-87313">
                        <a:spcAft>
                          <a:spcPts val="600"/>
                        </a:spcAft>
                      </a:pPr>
                      <a:r>
                        <a:rPr lang="en-GB" b="0" baseline="0" dirty="0">
                          <a:solidFill>
                            <a:schemeClr val="tx1"/>
                          </a:solidFill>
                        </a:rPr>
                        <a:t>- Philanthropy or charitable contributions</a:t>
                      </a:r>
                      <a:endParaRPr lang="en-GB" b="0" dirty="0">
                        <a:solidFill>
                          <a:schemeClr val="tx1"/>
                        </a:solidFill>
                      </a:endParaRPr>
                    </a:p>
                    <a:p>
                      <a:endParaRPr lang="en-GB" dirty="0">
                        <a:solidFill>
                          <a:schemeClr val="tx1"/>
                        </a:solidFill>
                      </a:endParaRPr>
                    </a:p>
                  </a:txBody>
                  <a:tcPr>
                    <a:solidFill>
                      <a:schemeClr val="accent2">
                        <a:lumMod val="40000"/>
                        <a:lumOff val="60000"/>
                      </a:schemeClr>
                    </a:solidFill>
                  </a:tcPr>
                </a:tc>
                <a:tc>
                  <a:txBody>
                    <a:bodyPr/>
                    <a:lstStyle/>
                    <a:p>
                      <a:pPr>
                        <a:spcAft>
                          <a:spcPts val="600"/>
                        </a:spcAft>
                      </a:pPr>
                      <a:r>
                        <a:rPr lang="en-GB" dirty="0">
                          <a:solidFill>
                            <a:schemeClr val="tx1"/>
                          </a:solidFill>
                        </a:rPr>
                        <a:t>Examples of Organisational</a:t>
                      </a:r>
                      <a:r>
                        <a:rPr lang="en-GB" baseline="0" dirty="0">
                          <a:solidFill>
                            <a:schemeClr val="tx1"/>
                          </a:solidFill>
                        </a:rPr>
                        <a:t> Motives</a:t>
                      </a:r>
                    </a:p>
                    <a:p>
                      <a:pPr>
                        <a:spcAft>
                          <a:spcPts val="600"/>
                        </a:spcAft>
                      </a:pPr>
                      <a:r>
                        <a:rPr lang="en-GB" b="0" baseline="0" dirty="0">
                          <a:solidFill>
                            <a:schemeClr val="tx1"/>
                          </a:solidFill>
                        </a:rPr>
                        <a:t>- The need to make sales</a:t>
                      </a:r>
                    </a:p>
                    <a:p>
                      <a:pPr marL="174625" indent="-174625">
                        <a:spcAft>
                          <a:spcPts val="600"/>
                        </a:spcAft>
                      </a:pPr>
                      <a:r>
                        <a:rPr lang="en-GB" b="0" baseline="0" dirty="0">
                          <a:solidFill>
                            <a:schemeClr val="tx1"/>
                          </a:solidFill>
                        </a:rPr>
                        <a:t>- The need to have organisational  presence</a:t>
                      </a:r>
                    </a:p>
                    <a:p>
                      <a:pPr>
                        <a:spcAft>
                          <a:spcPts val="600"/>
                        </a:spcAft>
                      </a:pPr>
                      <a:r>
                        <a:rPr lang="en-GB" b="0" baseline="0" dirty="0">
                          <a:solidFill>
                            <a:schemeClr val="tx1"/>
                          </a:solidFill>
                        </a:rPr>
                        <a:t>- Status or recognition</a:t>
                      </a:r>
                    </a:p>
                    <a:p>
                      <a:pPr>
                        <a:spcAft>
                          <a:spcPts val="600"/>
                        </a:spcAft>
                      </a:pPr>
                      <a:r>
                        <a:rPr lang="en-GB" b="0" baseline="0" dirty="0">
                          <a:solidFill>
                            <a:schemeClr val="tx1"/>
                          </a:solidFill>
                        </a:rPr>
                        <a:t>- Sponsorship or community support</a:t>
                      </a:r>
                      <a:endParaRPr lang="en-GB" b="0" dirty="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000"/>
                  </a:ext>
                </a:extLst>
              </a:tr>
              <a:tr h="370840">
                <a:tc>
                  <a:txBody>
                    <a:bodyPr/>
                    <a:lstStyle/>
                    <a:p>
                      <a:pPr>
                        <a:spcAft>
                          <a:spcPts val="600"/>
                        </a:spcAft>
                      </a:pPr>
                      <a:r>
                        <a:rPr lang="en-GB" b="1" dirty="0">
                          <a:solidFill>
                            <a:schemeClr val="tx1"/>
                          </a:solidFill>
                        </a:rPr>
                        <a:t>Examples of Physiological</a:t>
                      </a:r>
                      <a:r>
                        <a:rPr lang="en-GB" b="1" baseline="0" dirty="0">
                          <a:solidFill>
                            <a:schemeClr val="tx1"/>
                          </a:solidFill>
                        </a:rPr>
                        <a:t> Motives</a:t>
                      </a:r>
                    </a:p>
                    <a:p>
                      <a:pPr>
                        <a:spcAft>
                          <a:spcPts val="600"/>
                        </a:spcAft>
                      </a:pPr>
                      <a:r>
                        <a:rPr lang="en-GB" b="0" baseline="0" dirty="0">
                          <a:solidFill>
                            <a:schemeClr val="tx1"/>
                          </a:solidFill>
                        </a:rPr>
                        <a:t>- Relaxation or recognition with others</a:t>
                      </a:r>
                    </a:p>
                    <a:p>
                      <a:pPr>
                        <a:spcAft>
                          <a:spcPts val="600"/>
                        </a:spcAft>
                      </a:pPr>
                      <a:r>
                        <a:rPr lang="en-GB" b="0" baseline="0" dirty="0">
                          <a:solidFill>
                            <a:schemeClr val="tx1"/>
                          </a:solidFill>
                        </a:rPr>
                        <a:t>- Exercise or physical challenge</a:t>
                      </a:r>
                    </a:p>
                    <a:p>
                      <a:pPr>
                        <a:spcAft>
                          <a:spcPts val="600"/>
                        </a:spcAft>
                      </a:pPr>
                      <a:r>
                        <a:rPr lang="en-GB" b="0" baseline="0" dirty="0">
                          <a:solidFill>
                            <a:schemeClr val="tx1"/>
                          </a:solidFill>
                        </a:rPr>
                        <a:t>- To eat, drink or be entertained</a:t>
                      </a:r>
                    </a:p>
                    <a:p>
                      <a:endParaRPr lang="en-GB" b="0" dirty="0">
                        <a:solidFill>
                          <a:schemeClr val="tx1"/>
                        </a:solidFill>
                      </a:endParaRPr>
                    </a:p>
                  </a:txBody>
                  <a:tcPr>
                    <a:solidFill>
                      <a:schemeClr val="accent2">
                        <a:lumMod val="40000"/>
                        <a:lumOff val="60000"/>
                      </a:schemeClr>
                    </a:solidFill>
                  </a:tcPr>
                </a:tc>
                <a:tc>
                  <a:txBody>
                    <a:bodyPr/>
                    <a:lstStyle/>
                    <a:p>
                      <a:pPr>
                        <a:spcAft>
                          <a:spcPts val="600"/>
                        </a:spcAft>
                      </a:pPr>
                      <a:r>
                        <a:rPr lang="en-GB" b="1" dirty="0">
                          <a:solidFill>
                            <a:schemeClr val="tx1"/>
                          </a:solidFill>
                        </a:rPr>
                        <a:t>Examples of Personal</a:t>
                      </a:r>
                      <a:r>
                        <a:rPr lang="en-GB" b="1" baseline="0" dirty="0">
                          <a:solidFill>
                            <a:schemeClr val="tx1"/>
                          </a:solidFill>
                        </a:rPr>
                        <a:t> Motives</a:t>
                      </a:r>
                    </a:p>
                    <a:p>
                      <a:pPr>
                        <a:spcAft>
                          <a:spcPts val="600"/>
                        </a:spcAft>
                      </a:pPr>
                      <a:r>
                        <a:rPr lang="en-GB" b="0" baseline="0" dirty="0">
                          <a:solidFill>
                            <a:schemeClr val="tx1"/>
                          </a:solidFill>
                        </a:rPr>
                        <a:t>- Seeking new experiences</a:t>
                      </a:r>
                    </a:p>
                    <a:p>
                      <a:pPr>
                        <a:spcAft>
                          <a:spcPts val="600"/>
                        </a:spcAft>
                      </a:pPr>
                      <a:r>
                        <a:rPr lang="en-GB" b="0" baseline="0" dirty="0">
                          <a:solidFill>
                            <a:schemeClr val="tx1"/>
                          </a:solidFill>
                        </a:rPr>
                        <a:t>- Learning and education</a:t>
                      </a:r>
                    </a:p>
                    <a:p>
                      <a:pPr>
                        <a:spcAft>
                          <a:spcPts val="600"/>
                        </a:spcAft>
                      </a:pPr>
                      <a:r>
                        <a:rPr lang="en-GB" b="0" baseline="0" dirty="0">
                          <a:solidFill>
                            <a:schemeClr val="tx1"/>
                          </a:solidFill>
                        </a:rPr>
                        <a:t>- Creativity and exploration</a:t>
                      </a:r>
                    </a:p>
                    <a:p>
                      <a:pPr>
                        <a:spcAft>
                          <a:spcPts val="600"/>
                        </a:spcAft>
                      </a:pPr>
                      <a:r>
                        <a:rPr lang="en-GB" b="0" baseline="0" dirty="0">
                          <a:solidFill>
                            <a:schemeClr val="tx1"/>
                          </a:solidFill>
                        </a:rPr>
                        <a:t>- Fulfilment of ambitions</a:t>
                      </a:r>
                      <a:endParaRPr lang="en-GB" b="0" dirty="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001"/>
                  </a:ext>
                </a:extLst>
              </a:tr>
            </a:tbl>
          </a:graphicData>
        </a:graphic>
      </p:graphicFrame>
      <p:sp>
        <p:nvSpPr>
          <p:cNvPr id="21518" name="Text Box 11">
            <a:extLst>
              <a:ext uri="{FF2B5EF4-FFF2-40B4-BE49-F238E27FC236}">
                <a16:creationId xmlns:a16="http://schemas.microsoft.com/office/drawing/2014/main" id="{167E8B46-528B-D52A-88EF-5E43E8496297}"/>
              </a:ext>
            </a:extLst>
          </p:cNvPr>
          <p:cNvSpPr txBox="1">
            <a:spLocks noChangeArrowheads="1"/>
          </p:cNvSpPr>
          <p:nvPr/>
        </p:nvSpPr>
        <p:spPr bwMode="auto">
          <a:xfrm>
            <a:off x="1809750" y="6059489"/>
            <a:ext cx="85359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a:solidFill>
                  <a:schemeClr val="tx1"/>
                </a:solidFill>
                <a:latin typeface="Times New Roman" panose="02020603050405020304" pitchFamily="18" charset="0"/>
              </a:defRPr>
            </a:lvl1pPr>
            <a:lvl2pPr marL="742950" indent="-285750">
              <a:spcBef>
                <a:spcPct val="20000"/>
              </a:spcBef>
              <a:buClr>
                <a:schemeClr val="accent1"/>
              </a:buClr>
              <a:buChar char="–"/>
              <a:defRPr kumimoji="1" sz="2800">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9pPr>
          </a:lstStyle>
          <a:p>
            <a:pPr algn="r" eaLnBrk="1" hangingPunct="1">
              <a:spcBef>
                <a:spcPct val="50000"/>
              </a:spcBef>
              <a:buClrTx/>
              <a:buSzTx/>
              <a:buFontTx/>
              <a:buNone/>
            </a:pPr>
            <a:r>
              <a:rPr kumimoji="0" lang="en-GB" altLang="en-US" sz="1800" b="1" dirty="0">
                <a:latin typeface="Arial" panose="020B0604020202020204" pitchFamily="34" charset="0"/>
              </a:rPr>
              <a:t>Adapted from McDonnell et al (1999) cited in Shone &amp; Parry (2011, p.27)</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0" name="Rectangle 2355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8" name="Freeform: Shape 2356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554" name="Title 1">
            <a:extLst>
              <a:ext uri="{FF2B5EF4-FFF2-40B4-BE49-F238E27FC236}">
                <a16:creationId xmlns:a16="http://schemas.microsoft.com/office/drawing/2014/main" id="{06D41E39-6AFF-B02A-B257-A7098A162F47}"/>
              </a:ext>
            </a:extLst>
          </p:cNvPr>
          <p:cNvSpPr>
            <a:spLocks noGrp="1"/>
          </p:cNvSpPr>
          <p:nvPr>
            <p:ph type="title"/>
          </p:nvPr>
        </p:nvSpPr>
        <p:spPr>
          <a:xfrm>
            <a:off x="838200" y="365125"/>
            <a:ext cx="10515600" cy="1325563"/>
          </a:xfrm>
        </p:spPr>
        <p:txBody>
          <a:bodyPr>
            <a:normAutofit/>
          </a:bodyPr>
          <a:lstStyle/>
          <a:p>
            <a:r>
              <a:rPr lang="en-GB" altLang="en-US" b="1"/>
              <a:t>Determinants for participation in an event (the ‘buying process’)</a:t>
            </a:r>
          </a:p>
        </p:txBody>
      </p:sp>
      <p:sp>
        <p:nvSpPr>
          <p:cNvPr id="23569" name="Arc 2356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570" name="Content Placeholder 2">
            <a:extLst>
              <a:ext uri="{FF2B5EF4-FFF2-40B4-BE49-F238E27FC236}">
                <a16:creationId xmlns:a16="http://schemas.microsoft.com/office/drawing/2014/main" id="{E426E006-337E-7CB2-31FA-B9318D81605A}"/>
              </a:ext>
            </a:extLst>
          </p:cNvPr>
          <p:cNvSpPr>
            <a:spLocks noGrp="1"/>
          </p:cNvSpPr>
          <p:nvPr>
            <p:ph idx="1"/>
          </p:nvPr>
        </p:nvSpPr>
        <p:spPr>
          <a:xfrm>
            <a:off x="838200" y="1825625"/>
            <a:ext cx="10515600" cy="4351338"/>
          </a:xfrm>
        </p:spPr>
        <p:txBody>
          <a:bodyPr>
            <a:normAutofit/>
          </a:bodyPr>
          <a:lstStyle/>
          <a:p>
            <a:r>
              <a:rPr lang="en-GB" altLang="en-US" sz="2400" dirty="0"/>
              <a:t>Whether your friends might go (cultural, personal or other reference groups)</a:t>
            </a:r>
          </a:p>
          <a:p>
            <a:r>
              <a:rPr lang="en-GB" altLang="en-US" sz="2400" dirty="0"/>
              <a:t>What decision making time is available, or what lead time is there before you have to buy a ticket?</a:t>
            </a:r>
          </a:p>
          <a:p>
            <a:r>
              <a:rPr lang="en-GB" altLang="en-US" sz="2400" dirty="0"/>
              <a:t>Whether the </a:t>
            </a:r>
            <a:r>
              <a:rPr lang="en-GB" altLang="en-US" sz="2400" b="1" dirty="0"/>
              <a:t>price </a:t>
            </a:r>
            <a:r>
              <a:rPr lang="en-GB" altLang="en-US" sz="2400" dirty="0"/>
              <a:t>is a major concern (‘price sensitivity’ – high cost, low cost, total package and value for money)</a:t>
            </a:r>
          </a:p>
          <a:p>
            <a:r>
              <a:rPr lang="en-GB" altLang="en-US" sz="2400" dirty="0"/>
              <a:t>Whether the event will be good enough – the perceived quality of the event</a:t>
            </a:r>
          </a:p>
          <a:p>
            <a:r>
              <a:rPr lang="en-GB" altLang="en-US" sz="2400" b="1" dirty="0"/>
              <a:t>Access factors </a:t>
            </a:r>
            <a:r>
              <a:rPr lang="en-GB" altLang="en-US" sz="2400" dirty="0"/>
              <a:t>e.g. local, regional, national, international; do people in your area go to this type of event?  How easy is it to get to?  What are the opening times?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70">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570">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357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570">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57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46D6607-6F1E-C3B0-5A5D-3DFCF162100D}"/>
              </a:ext>
            </a:extLst>
          </p:cNvPr>
          <p:cNvSpPr>
            <a:spLocks noGrp="1"/>
          </p:cNvSpPr>
          <p:nvPr>
            <p:ph type="title"/>
          </p:nvPr>
        </p:nvSpPr>
        <p:spPr>
          <a:xfrm>
            <a:off x="-1" y="23578"/>
            <a:ext cx="9901325" cy="1143000"/>
          </a:xfrm>
        </p:spPr>
        <p:txBody>
          <a:bodyPr>
            <a:normAutofit/>
          </a:bodyPr>
          <a:lstStyle/>
          <a:p>
            <a:r>
              <a:rPr lang="en-GB" altLang="en-US" sz="3600" b="1" dirty="0"/>
              <a:t>Determinants for participation in an event (the ‘buying process’)</a:t>
            </a:r>
          </a:p>
        </p:txBody>
      </p:sp>
      <p:sp>
        <p:nvSpPr>
          <p:cNvPr id="25603" name="Content Placeholder 2">
            <a:extLst>
              <a:ext uri="{FF2B5EF4-FFF2-40B4-BE49-F238E27FC236}">
                <a16:creationId xmlns:a16="http://schemas.microsoft.com/office/drawing/2014/main" id="{F75CA871-B61C-FE34-5856-B9A3038B2E73}"/>
              </a:ext>
            </a:extLst>
          </p:cNvPr>
          <p:cNvSpPr>
            <a:spLocks noGrp="1"/>
          </p:cNvSpPr>
          <p:nvPr>
            <p:ph idx="1"/>
          </p:nvPr>
        </p:nvSpPr>
        <p:spPr>
          <a:xfrm>
            <a:off x="586723" y="1629215"/>
            <a:ext cx="7643812" cy="4929187"/>
          </a:xfrm>
        </p:spPr>
        <p:txBody>
          <a:bodyPr/>
          <a:lstStyle/>
          <a:p>
            <a:pPr>
              <a:lnSpc>
                <a:spcPct val="100000"/>
              </a:lnSpc>
            </a:pPr>
            <a:r>
              <a:rPr lang="en-GB" altLang="en-US" sz="2400" dirty="0"/>
              <a:t>One off or repeat sales opportunities – is this annual, biannual, occasional?  Will the event happen again, or is this the only opportunity to go?</a:t>
            </a:r>
          </a:p>
          <a:p>
            <a:pPr>
              <a:lnSpc>
                <a:spcPct val="100000"/>
              </a:lnSpc>
            </a:pPr>
            <a:r>
              <a:rPr lang="en-GB" altLang="en-US" sz="2400" b="1" dirty="0"/>
              <a:t>Familiarity </a:t>
            </a:r>
            <a:r>
              <a:rPr lang="en-GB" altLang="en-US" sz="2400" dirty="0"/>
              <a:t>– people’s knowledge and awareness: have they been to one before, or something similar?</a:t>
            </a:r>
          </a:p>
          <a:p>
            <a:pPr>
              <a:lnSpc>
                <a:spcPct val="100000"/>
              </a:lnSpc>
            </a:pPr>
            <a:r>
              <a:rPr lang="en-GB" altLang="en-US" sz="2400" dirty="0"/>
              <a:t>Inclination to join in the activity due to personal interest, education, entertainment, relaxation, status, etc.</a:t>
            </a:r>
          </a:p>
          <a:p>
            <a:pPr>
              <a:lnSpc>
                <a:spcPct val="100000"/>
              </a:lnSpc>
            </a:pPr>
            <a:r>
              <a:rPr lang="en-GB" altLang="en-US" sz="2400" dirty="0"/>
              <a:t>Considerations of personal enjoyment, arousal or other satisfaction from the event</a:t>
            </a:r>
          </a:p>
        </p:txBody>
      </p:sp>
      <p:sp>
        <p:nvSpPr>
          <p:cNvPr id="25604" name="Text Box 11">
            <a:extLst>
              <a:ext uri="{FF2B5EF4-FFF2-40B4-BE49-F238E27FC236}">
                <a16:creationId xmlns:a16="http://schemas.microsoft.com/office/drawing/2014/main" id="{785C51A9-04FE-723A-F759-10B01A6CDDE6}"/>
              </a:ext>
            </a:extLst>
          </p:cNvPr>
          <p:cNvSpPr txBox="1">
            <a:spLocks noChangeArrowheads="1"/>
          </p:cNvSpPr>
          <p:nvPr/>
        </p:nvSpPr>
        <p:spPr bwMode="auto">
          <a:xfrm>
            <a:off x="3313181" y="6358377"/>
            <a:ext cx="85359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a:solidFill>
                  <a:schemeClr val="tx1"/>
                </a:solidFill>
                <a:latin typeface="Times New Roman" panose="02020603050405020304" pitchFamily="18" charset="0"/>
              </a:defRPr>
            </a:lvl1pPr>
            <a:lvl2pPr marL="742950" indent="-285750">
              <a:spcBef>
                <a:spcPct val="20000"/>
              </a:spcBef>
              <a:buClr>
                <a:schemeClr val="accent1"/>
              </a:buClr>
              <a:buChar char="–"/>
              <a:defRPr kumimoji="1" sz="2800">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9pPr>
          </a:lstStyle>
          <a:p>
            <a:pPr algn="r" eaLnBrk="1" hangingPunct="1">
              <a:spcBef>
                <a:spcPct val="50000"/>
              </a:spcBef>
              <a:buClrTx/>
              <a:buSzTx/>
              <a:buFontTx/>
              <a:buNone/>
            </a:pPr>
            <a:r>
              <a:rPr kumimoji="0" lang="en-GB" altLang="en-US" sz="2000" b="1" dirty="0">
                <a:latin typeface="Arial" panose="020B0604020202020204" pitchFamily="34" charset="0"/>
              </a:rPr>
              <a:t>Shone &amp; Parry (2011, p.150)</a:t>
            </a:r>
          </a:p>
        </p:txBody>
      </p:sp>
      <p:pic>
        <p:nvPicPr>
          <p:cNvPr id="3" name="Picture 2" descr="A group of people standing together&#10;&#10;Description automatically generated with medium confidence">
            <a:extLst>
              <a:ext uri="{FF2B5EF4-FFF2-40B4-BE49-F238E27FC236}">
                <a16:creationId xmlns:a16="http://schemas.microsoft.com/office/drawing/2014/main" id="{64605E97-51B7-3C10-7F0D-031B85ADE5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2191" y="1932165"/>
            <a:ext cx="2773086" cy="2993670"/>
          </a:xfrm>
          <a:prstGeom prst="ellipse">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60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560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4" descr="magnet.jpg">
            <a:extLst>
              <a:ext uri="{FF2B5EF4-FFF2-40B4-BE49-F238E27FC236}">
                <a16:creationId xmlns:a16="http://schemas.microsoft.com/office/drawing/2014/main" id="{894D57B7-8295-E3D3-5DDD-ED83C56CE138}"/>
              </a:ext>
            </a:extLst>
          </p:cNvPr>
          <p:cNvPicPr>
            <a:picLocks noChangeAspect="1"/>
          </p:cNvPicPr>
          <p:nvPr/>
        </p:nvPicPr>
        <p:blipFill>
          <a:blip r:embed="rId3">
            <a:extLst>
              <a:ext uri="{28A0092B-C50C-407E-A947-70E740481C1C}">
                <a14:useLocalDpi xmlns:a14="http://schemas.microsoft.com/office/drawing/2010/main" val="0"/>
              </a:ext>
            </a:extLst>
          </a:blip>
          <a:srcRect t="10001" b="17499"/>
          <a:stretch>
            <a:fillRect/>
          </a:stretch>
        </p:blipFill>
        <p:spPr bwMode="auto">
          <a:xfrm>
            <a:off x="9118288" y="334078"/>
            <a:ext cx="2857500" cy="2071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Title 1">
            <a:extLst>
              <a:ext uri="{FF2B5EF4-FFF2-40B4-BE49-F238E27FC236}">
                <a16:creationId xmlns:a16="http://schemas.microsoft.com/office/drawing/2014/main" id="{280EBE3F-7114-0D45-82ED-C5499383604F}"/>
              </a:ext>
            </a:extLst>
          </p:cNvPr>
          <p:cNvSpPr>
            <a:spLocks noGrp="1"/>
          </p:cNvSpPr>
          <p:nvPr>
            <p:ph type="title"/>
          </p:nvPr>
        </p:nvSpPr>
        <p:spPr>
          <a:xfrm>
            <a:off x="216212" y="129143"/>
            <a:ext cx="10515600" cy="1325563"/>
          </a:xfrm>
        </p:spPr>
        <p:txBody>
          <a:bodyPr/>
          <a:lstStyle/>
          <a:p>
            <a:r>
              <a:rPr lang="en-GB" altLang="en-US" sz="4000" dirty="0"/>
              <a:t>Three Theories of Event Motives</a:t>
            </a:r>
          </a:p>
        </p:txBody>
      </p:sp>
      <p:sp>
        <p:nvSpPr>
          <p:cNvPr id="29700" name="Content Placeholder 2">
            <a:extLst>
              <a:ext uri="{FF2B5EF4-FFF2-40B4-BE49-F238E27FC236}">
                <a16:creationId xmlns:a16="http://schemas.microsoft.com/office/drawing/2014/main" id="{4E47DF6F-9BF3-30DF-427F-4E80CF765CC3}"/>
              </a:ext>
            </a:extLst>
          </p:cNvPr>
          <p:cNvSpPr>
            <a:spLocks noGrp="1"/>
          </p:cNvSpPr>
          <p:nvPr>
            <p:ph idx="1"/>
          </p:nvPr>
        </p:nvSpPr>
        <p:spPr>
          <a:xfrm>
            <a:off x="838200" y="1825625"/>
            <a:ext cx="8922880" cy="4351338"/>
          </a:xfrm>
        </p:spPr>
        <p:txBody>
          <a:bodyPr>
            <a:normAutofit fontScale="85000" lnSpcReduction="10000"/>
          </a:bodyPr>
          <a:lstStyle/>
          <a:p>
            <a:pPr marL="0" indent="0">
              <a:lnSpc>
                <a:spcPct val="120000"/>
              </a:lnSpc>
              <a:buNone/>
            </a:pPr>
            <a:r>
              <a:rPr lang="en-GB" altLang="en-US" dirty="0"/>
              <a:t>Motivation is a very important concept to consider when planning or attending events.</a:t>
            </a:r>
          </a:p>
          <a:p>
            <a:pPr marL="514350" indent="-514350">
              <a:buFont typeface="Monotype Sorts" pitchFamily="2" charset="2"/>
              <a:buAutoNum type="arabicPeriod"/>
            </a:pPr>
            <a:r>
              <a:rPr lang="en-GB" altLang="en-US" dirty="0"/>
              <a:t>The needs achievement hierarchy (Maslow)</a:t>
            </a:r>
          </a:p>
          <a:p>
            <a:pPr marL="514350" indent="-514350">
              <a:lnSpc>
                <a:spcPct val="120000"/>
              </a:lnSpc>
              <a:buFont typeface="Monotype Sorts" pitchFamily="2" charset="2"/>
              <a:buAutoNum type="arabicPeriod"/>
            </a:pPr>
            <a:r>
              <a:rPr lang="en-GB" altLang="en-US" dirty="0"/>
              <a:t>‘Push’ and ‘pull’ motives - </a:t>
            </a:r>
            <a:r>
              <a:rPr lang="en-GB" altLang="en-US" b="1" dirty="0"/>
              <a:t>Push factors </a:t>
            </a:r>
            <a:r>
              <a:rPr lang="en-GB" altLang="en-US" dirty="0"/>
              <a:t>is a socio- psychological visitor contract that affects motivation to visit an attraction and destination ( peaceful, loneliness, to feel a new experience, etc). While </a:t>
            </a:r>
            <a:r>
              <a:rPr lang="en-GB" altLang="en-US" b="1" dirty="0"/>
              <a:t>The pull factors </a:t>
            </a:r>
            <a:r>
              <a:rPr lang="en-GB" altLang="en-US" dirty="0"/>
              <a:t>are quality of the setting that attracts coming to an attraction or specific destination.</a:t>
            </a:r>
          </a:p>
          <a:p>
            <a:pPr marL="514350" indent="-514350">
              <a:buFont typeface="Monotype Sorts" pitchFamily="2" charset="2"/>
              <a:buAutoNum type="arabicPeriod"/>
            </a:pPr>
            <a:r>
              <a:rPr lang="en-GB" altLang="en-US" dirty="0"/>
              <a:t>Intrinsic motives for leisure - p</a:t>
            </a:r>
            <a:r>
              <a:rPr lang="en-GB" b="0" i="0" dirty="0">
                <a:solidFill>
                  <a:srgbClr val="292929"/>
                </a:solidFill>
                <a:effectLst/>
                <a:latin typeface="source-serif-pro"/>
              </a:rPr>
              <a:t>eople want to have a good experience.</a:t>
            </a:r>
            <a:endParaRPr lang="en-GB" altLang="en-US" dirty="0"/>
          </a:p>
        </p:txBody>
      </p:sp>
      <p:sp>
        <p:nvSpPr>
          <p:cNvPr id="29701" name="Text Box 11">
            <a:extLst>
              <a:ext uri="{FF2B5EF4-FFF2-40B4-BE49-F238E27FC236}">
                <a16:creationId xmlns:a16="http://schemas.microsoft.com/office/drawing/2014/main" id="{74D4DDC0-9FE6-D8E2-77A9-0AE3B1D1A29C}"/>
              </a:ext>
            </a:extLst>
          </p:cNvPr>
          <p:cNvSpPr txBox="1">
            <a:spLocks noChangeArrowheads="1"/>
          </p:cNvSpPr>
          <p:nvPr/>
        </p:nvSpPr>
        <p:spPr bwMode="auto">
          <a:xfrm>
            <a:off x="3381375" y="6345239"/>
            <a:ext cx="69294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a:solidFill>
                  <a:schemeClr val="tx1"/>
                </a:solidFill>
                <a:latin typeface="Times New Roman" panose="02020603050405020304" pitchFamily="18" charset="0"/>
              </a:defRPr>
            </a:lvl1pPr>
            <a:lvl2pPr marL="742950" indent="-285750">
              <a:spcBef>
                <a:spcPct val="20000"/>
              </a:spcBef>
              <a:buClr>
                <a:schemeClr val="accent1"/>
              </a:buClr>
              <a:buChar char="–"/>
              <a:defRPr kumimoji="1" sz="2800">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9pPr>
          </a:lstStyle>
          <a:p>
            <a:pPr algn="r" eaLnBrk="1" hangingPunct="1">
              <a:spcBef>
                <a:spcPct val="50000"/>
              </a:spcBef>
              <a:buClrTx/>
              <a:buSzTx/>
              <a:buFontTx/>
              <a:buNone/>
            </a:pPr>
            <a:r>
              <a:rPr kumimoji="0" lang="en-GB" altLang="en-US" sz="1800" b="1">
                <a:latin typeface="Arial" panose="020B0604020202020204" pitchFamily="34" charset="0"/>
              </a:rPr>
              <a:t>Axelsen and Arcodia (2004) cited in Bowdin et al (2006, p.195)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7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70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3"/>
          <p:cNvSpPr>
            <a:spLocks/>
          </p:cNvSpPr>
          <p:nvPr/>
        </p:nvSpPr>
        <p:spPr bwMode="auto">
          <a:xfrm>
            <a:off x="2038350" y="5353050"/>
            <a:ext cx="7467600" cy="457200"/>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12.4	</a:t>
            </a:r>
            <a:r>
              <a:rPr lang="en-US" sz="2400">
                <a:latin typeface="Calibri" pitchFamily="34" charset="0"/>
              </a:rPr>
              <a:t>Corporate event customer satisfaction model</a:t>
            </a:r>
            <a:endParaRPr lang="en-GB" sz="2400">
              <a:latin typeface="Calibri" pitchFamily="34" charset="0"/>
            </a:endParaRPr>
          </a:p>
        </p:txBody>
      </p:sp>
      <p:pic>
        <p:nvPicPr>
          <p:cNvPr id="20482" name="Picture 6" descr="Events fig 12"/>
          <p:cNvPicPr>
            <a:picLocks noChangeAspect="1" noChangeArrowheads="1"/>
          </p:cNvPicPr>
          <p:nvPr/>
        </p:nvPicPr>
        <p:blipFill>
          <a:blip r:embed="rId2"/>
          <a:srcRect/>
          <a:stretch>
            <a:fillRect/>
          </a:stretch>
        </p:blipFill>
        <p:spPr bwMode="auto">
          <a:xfrm>
            <a:off x="2038350" y="1073151"/>
            <a:ext cx="8115300" cy="3724275"/>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3" name="Rectangle 3175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5" name="Freeform: Shape 3175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746" name="Title 1">
            <a:extLst>
              <a:ext uri="{FF2B5EF4-FFF2-40B4-BE49-F238E27FC236}">
                <a16:creationId xmlns:a16="http://schemas.microsoft.com/office/drawing/2014/main" id="{F99662FE-D54B-25CD-9B3B-BF3727BA1982}"/>
              </a:ext>
            </a:extLst>
          </p:cNvPr>
          <p:cNvSpPr>
            <a:spLocks noGrp="1"/>
          </p:cNvSpPr>
          <p:nvPr>
            <p:ph type="title"/>
          </p:nvPr>
        </p:nvSpPr>
        <p:spPr>
          <a:xfrm>
            <a:off x="183321" y="51592"/>
            <a:ext cx="4784796" cy="1330840"/>
          </a:xfrm>
        </p:spPr>
        <p:txBody>
          <a:bodyPr>
            <a:normAutofit/>
          </a:bodyPr>
          <a:lstStyle/>
          <a:p>
            <a:r>
              <a:rPr lang="en-GB" altLang="en-US" sz="3600" b="1" dirty="0"/>
              <a:t>A Summary of Motives</a:t>
            </a:r>
          </a:p>
        </p:txBody>
      </p:sp>
      <p:sp>
        <p:nvSpPr>
          <p:cNvPr id="31747" name="Content Placeholder 2">
            <a:extLst>
              <a:ext uri="{FF2B5EF4-FFF2-40B4-BE49-F238E27FC236}">
                <a16:creationId xmlns:a16="http://schemas.microsoft.com/office/drawing/2014/main" id="{28EFE6D7-D2DA-C18B-1E52-5915726BA01D}"/>
              </a:ext>
            </a:extLst>
          </p:cNvPr>
          <p:cNvSpPr>
            <a:spLocks noGrp="1"/>
          </p:cNvSpPr>
          <p:nvPr>
            <p:ph idx="1"/>
          </p:nvPr>
        </p:nvSpPr>
        <p:spPr>
          <a:xfrm>
            <a:off x="426424" y="1485814"/>
            <a:ext cx="4886072" cy="5133769"/>
          </a:xfrm>
        </p:spPr>
        <p:txBody>
          <a:bodyPr>
            <a:normAutofit/>
          </a:bodyPr>
          <a:lstStyle/>
          <a:p>
            <a:pPr>
              <a:lnSpc>
                <a:spcPct val="100000"/>
              </a:lnSpc>
            </a:pPr>
            <a:r>
              <a:rPr lang="en-GB" altLang="en-US" sz="2400" dirty="0"/>
              <a:t>Socialisation or external interaction</a:t>
            </a:r>
          </a:p>
          <a:p>
            <a:pPr>
              <a:lnSpc>
                <a:spcPct val="100000"/>
              </a:lnSpc>
            </a:pPr>
            <a:r>
              <a:rPr lang="en-GB" altLang="en-US" sz="2400" dirty="0"/>
              <a:t>Family togetherness</a:t>
            </a:r>
          </a:p>
          <a:p>
            <a:pPr>
              <a:lnSpc>
                <a:spcPct val="100000"/>
              </a:lnSpc>
            </a:pPr>
            <a:r>
              <a:rPr lang="en-GB" altLang="en-US" sz="2400" dirty="0"/>
              <a:t>Escape from everyday life as well as recovering equilibrium</a:t>
            </a:r>
          </a:p>
          <a:p>
            <a:pPr>
              <a:lnSpc>
                <a:spcPct val="100000"/>
              </a:lnSpc>
            </a:pPr>
            <a:r>
              <a:rPr lang="en-GB" altLang="en-US" sz="2400" dirty="0"/>
              <a:t>Learning about or exploring other cultures</a:t>
            </a:r>
          </a:p>
          <a:p>
            <a:pPr>
              <a:lnSpc>
                <a:spcPct val="100000"/>
              </a:lnSpc>
            </a:pPr>
            <a:r>
              <a:rPr lang="en-GB" altLang="en-US" sz="2400" dirty="0"/>
              <a:t>Excitement/ thrills/achievement</a:t>
            </a:r>
          </a:p>
          <a:p>
            <a:pPr>
              <a:lnSpc>
                <a:spcPct val="100000"/>
              </a:lnSpc>
            </a:pPr>
            <a:r>
              <a:rPr lang="en-GB" altLang="en-US" sz="2400" dirty="0"/>
              <a:t>Event novelty/ability to regress</a:t>
            </a:r>
            <a:endParaRPr lang="en-GB" altLang="en-US" sz="2000" dirty="0"/>
          </a:p>
        </p:txBody>
      </p:sp>
      <p:pic>
        <p:nvPicPr>
          <p:cNvPr id="31748" name="Picture 3" descr="Rugby on the House Crowd">
            <a:extLst>
              <a:ext uri="{FF2B5EF4-FFF2-40B4-BE49-F238E27FC236}">
                <a16:creationId xmlns:a16="http://schemas.microsoft.com/office/drawing/2014/main" id="{986C916B-6EFB-F474-7B54-4F91AE4C534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24961" y="717012"/>
            <a:ext cx="3648947" cy="544619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7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17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01873-F2E7-6AF9-B9AF-8A1AAC0EF20F}"/>
              </a:ext>
            </a:extLst>
          </p:cNvPr>
          <p:cNvSpPr>
            <a:spLocks noGrp="1"/>
          </p:cNvSpPr>
          <p:nvPr>
            <p:ph type="title"/>
          </p:nvPr>
        </p:nvSpPr>
        <p:spPr>
          <a:xfrm>
            <a:off x="576837" y="76619"/>
            <a:ext cx="5937250" cy="1187450"/>
          </a:xfrm>
        </p:spPr>
        <p:txBody>
          <a:bodyPr>
            <a:normAutofit/>
          </a:bodyPr>
          <a:lstStyle/>
          <a:p>
            <a:pPr>
              <a:defRPr/>
            </a:pPr>
            <a:r>
              <a:rPr lang="en-GB" sz="3600" b="1" dirty="0"/>
              <a:t>How does events and tourism link?</a:t>
            </a:r>
          </a:p>
        </p:txBody>
      </p:sp>
      <p:sp>
        <p:nvSpPr>
          <p:cNvPr id="13315" name="Content Placeholder 2">
            <a:extLst>
              <a:ext uri="{FF2B5EF4-FFF2-40B4-BE49-F238E27FC236}">
                <a16:creationId xmlns:a16="http://schemas.microsoft.com/office/drawing/2014/main" id="{F28FE43C-D7DF-47F4-4B33-069174191166}"/>
              </a:ext>
            </a:extLst>
          </p:cNvPr>
          <p:cNvSpPr>
            <a:spLocks noGrp="1" noChangeArrowheads="1"/>
          </p:cNvSpPr>
          <p:nvPr>
            <p:ph idx="1"/>
          </p:nvPr>
        </p:nvSpPr>
        <p:spPr>
          <a:xfrm>
            <a:off x="178594" y="1214439"/>
            <a:ext cx="10304567" cy="5300662"/>
          </a:xfrm>
        </p:spPr>
        <p:txBody>
          <a:bodyPr/>
          <a:lstStyle/>
          <a:p>
            <a:r>
              <a:rPr lang="en-GB" altLang="en-US" sz="2400" dirty="0"/>
              <a:t>Over the decades, tourism has experienced continued growth and deepening diversification to become one of the </a:t>
            </a:r>
            <a:r>
              <a:rPr lang="en-GB" altLang="en-US" sz="2400" b="1" dirty="0"/>
              <a:t>fastest growing economic sectors </a:t>
            </a:r>
            <a:r>
              <a:rPr lang="en-GB" altLang="en-US" sz="2400" dirty="0"/>
              <a:t>in the world. </a:t>
            </a:r>
          </a:p>
          <a:p>
            <a:r>
              <a:rPr lang="en-GB" altLang="en-US" sz="2400" dirty="0"/>
              <a:t>Modern tourism is closely linked to </a:t>
            </a:r>
            <a:r>
              <a:rPr lang="en-GB" altLang="en-US" sz="2400" b="1" dirty="0"/>
              <a:t>development</a:t>
            </a:r>
            <a:r>
              <a:rPr lang="en-GB" altLang="en-US" sz="2400" dirty="0"/>
              <a:t> and encompasses a growing number of new destinations. </a:t>
            </a:r>
          </a:p>
          <a:p>
            <a:r>
              <a:rPr lang="en-GB" altLang="en-US" sz="2400" dirty="0"/>
              <a:t>These dynamics have turned tourism into a </a:t>
            </a:r>
            <a:r>
              <a:rPr lang="en-GB" altLang="en-US" sz="2400" b="1" dirty="0"/>
              <a:t>key driver for socio-economic progress.</a:t>
            </a:r>
          </a:p>
          <a:p>
            <a:r>
              <a:rPr lang="en-GB" altLang="en-US" sz="2400" b="1" dirty="0"/>
              <a:t>What is tourism worth to the UK?</a:t>
            </a:r>
          </a:p>
          <a:p>
            <a:r>
              <a:rPr lang="en-GB" altLang="en-US" sz="2400" b="1" dirty="0"/>
              <a:t>£131.5 billion</a:t>
            </a:r>
          </a:p>
          <a:p>
            <a:r>
              <a:rPr lang="en-GB" altLang="en-US" sz="2400" dirty="0"/>
              <a:t>Tourism contributes £131.5 billion to the British economy &amp; GDP and supports 4.3 million jobs. </a:t>
            </a:r>
          </a:p>
          <a:p>
            <a:r>
              <a:rPr lang="en-GB" altLang="en-US" sz="2400" dirty="0"/>
              <a:t>By 2025 the UK tourism industry will be worth over £257 billion, around 10% of the UK GDP. The industry has a </a:t>
            </a:r>
            <a:r>
              <a:rPr lang="en-GB" altLang="en-US" sz="2400" b="1" dirty="0"/>
              <a:t>huge impact on the UK economy</a:t>
            </a:r>
            <a:r>
              <a:rPr lang="en-GB" altLang="en-US" sz="2400" dirty="0"/>
              <a:t>.</a:t>
            </a:r>
          </a:p>
          <a:p>
            <a:endParaRPr lang="en-GB" altLang="en-US" dirty="0"/>
          </a:p>
        </p:txBody>
      </p:sp>
      <p:sp>
        <p:nvSpPr>
          <p:cNvPr id="4" name="TextBox 3">
            <a:extLst>
              <a:ext uri="{FF2B5EF4-FFF2-40B4-BE49-F238E27FC236}">
                <a16:creationId xmlns:a16="http://schemas.microsoft.com/office/drawing/2014/main" id="{BCDC709E-5BA9-0D0D-1CC4-F780B56CBD61}"/>
              </a:ext>
            </a:extLst>
          </p:cNvPr>
          <p:cNvSpPr txBox="1"/>
          <p:nvPr/>
        </p:nvSpPr>
        <p:spPr>
          <a:xfrm>
            <a:off x="6024563" y="6515101"/>
            <a:ext cx="4572000" cy="307975"/>
          </a:xfrm>
          <a:prstGeom prst="rect">
            <a:avLst/>
          </a:prstGeom>
          <a:noFill/>
        </p:spPr>
        <p:txBody>
          <a:bodyPr>
            <a:spAutoFit/>
          </a:bodyPr>
          <a:lstStyle/>
          <a:p>
            <a:pPr>
              <a:defRPr/>
            </a:pPr>
            <a:r>
              <a:rPr lang="en-GB" sz="1400" dirty="0"/>
              <a:t>(Travel and tourism in the United Kingdom (UK), 2022)</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4" name="Rectangle 17416">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5" name="Freeform: Shape 17418">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FA15E5-366E-BC8A-6D6E-FCF5BFFB9B90}"/>
              </a:ext>
            </a:extLst>
          </p:cNvPr>
          <p:cNvSpPr>
            <a:spLocks noGrp="1"/>
          </p:cNvSpPr>
          <p:nvPr>
            <p:ph type="title"/>
          </p:nvPr>
        </p:nvSpPr>
        <p:spPr>
          <a:xfrm>
            <a:off x="251209" y="107949"/>
            <a:ext cx="4784796" cy="1330840"/>
          </a:xfrm>
        </p:spPr>
        <p:txBody>
          <a:bodyPr>
            <a:normAutofit/>
          </a:bodyPr>
          <a:lstStyle/>
          <a:p>
            <a:pPr>
              <a:defRPr/>
            </a:pPr>
            <a:r>
              <a:rPr lang="en-GB" sz="3600" b="1" dirty="0"/>
              <a:t>WHY TOURISM?</a:t>
            </a:r>
          </a:p>
        </p:txBody>
      </p:sp>
      <p:sp>
        <p:nvSpPr>
          <p:cNvPr id="17411" name="Content Placeholder 2">
            <a:extLst>
              <a:ext uri="{FF2B5EF4-FFF2-40B4-BE49-F238E27FC236}">
                <a16:creationId xmlns:a16="http://schemas.microsoft.com/office/drawing/2014/main" id="{D39BD584-9239-271E-593F-3CAAA61F89C2}"/>
              </a:ext>
            </a:extLst>
          </p:cNvPr>
          <p:cNvSpPr>
            <a:spLocks noGrp="1" noChangeArrowheads="1"/>
          </p:cNvSpPr>
          <p:nvPr>
            <p:ph idx="1"/>
          </p:nvPr>
        </p:nvSpPr>
        <p:spPr>
          <a:xfrm>
            <a:off x="301216" y="1229696"/>
            <a:ext cx="5692390" cy="5628304"/>
          </a:xfrm>
        </p:spPr>
        <p:txBody>
          <a:bodyPr>
            <a:normAutofit/>
          </a:bodyPr>
          <a:lstStyle/>
          <a:p>
            <a:pPr>
              <a:lnSpc>
                <a:spcPct val="100000"/>
              </a:lnSpc>
            </a:pPr>
            <a:r>
              <a:rPr lang="en-GB" altLang="en-US" sz="2400" dirty="0"/>
              <a:t>Today, the </a:t>
            </a:r>
            <a:r>
              <a:rPr lang="en-GB" altLang="en-US" sz="2400" b="1" dirty="0"/>
              <a:t>business volume of tourism </a:t>
            </a:r>
            <a:r>
              <a:rPr lang="en-GB" altLang="en-US" sz="2400" dirty="0"/>
              <a:t>equals or even surpasses that of oil exports, food products or automobiles.</a:t>
            </a:r>
          </a:p>
          <a:p>
            <a:pPr>
              <a:lnSpc>
                <a:spcPct val="100000"/>
              </a:lnSpc>
            </a:pPr>
            <a:r>
              <a:rPr lang="en-GB" altLang="en-US" sz="2400" dirty="0"/>
              <a:t>Tourism has become one of the major players in </a:t>
            </a:r>
            <a:r>
              <a:rPr lang="en-GB" altLang="en-US" sz="2400" b="1" dirty="0"/>
              <a:t>international commerce</a:t>
            </a:r>
            <a:r>
              <a:rPr lang="en-GB" altLang="en-US" sz="2400" dirty="0"/>
              <a:t>, and represents at the same time one of the </a:t>
            </a:r>
            <a:r>
              <a:rPr lang="en-GB" altLang="en-US" sz="2400" b="1" dirty="0"/>
              <a:t>main income sources </a:t>
            </a:r>
            <a:r>
              <a:rPr lang="en-GB" altLang="en-US" sz="2400" dirty="0"/>
              <a:t>for many developing countries.</a:t>
            </a:r>
          </a:p>
          <a:p>
            <a:pPr>
              <a:lnSpc>
                <a:spcPct val="100000"/>
              </a:lnSpc>
            </a:pPr>
            <a:r>
              <a:rPr lang="en-GB" altLang="en-US" sz="2400" dirty="0"/>
              <a:t>This growth goes hand in hand with an increasing </a:t>
            </a:r>
            <a:r>
              <a:rPr lang="en-GB" altLang="en-US" sz="2400" b="1" dirty="0"/>
              <a:t>diversification and competition </a:t>
            </a:r>
            <a:r>
              <a:rPr lang="en-GB" altLang="en-US" sz="2400" dirty="0"/>
              <a:t>among destinations</a:t>
            </a:r>
          </a:p>
        </p:txBody>
      </p:sp>
      <p:pic>
        <p:nvPicPr>
          <p:cNvPr id="17412" name="Picture 3" descr="A picture containing sky, outdoor, building, arch&#10;&#10;Description automatically generated">
            <a:extLst>
              <a:ext uri="{FF2B5EF4-FFF2-40B4-BE49-F238E27FC236}">
                <a16:creationId xmlns:a16="http://schemas.microsoft.com/office/drawing/2014/main" id="{1DB13A3C-5962-AF4D-550D-F801EE0CB2D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80610" y="2012890"/>
            <a:ext cx="4737650" cy="285443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Rectangle 1843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3" name="Freeform: Shape 1844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6D9460-64B6-9028-0424-37F8065D1F8A}"/>
              </a:ext>
            </a:extLst>
          </p:cNvPr>
          <p:cNvSpPr>
            <a:spLocks noGrp="1"/>
          </p:cNvSpPr>
          <p:nvPr>
            <p:ph type="title"/>
          </p:nvPr>
        </p:nvSpPr>
        <p:spPr>
          <a:xfrm>
            <a:off x="686834" y="1153572"/>
            <a:ext cx="3200400" cy="4461163"/>
          </a:xfrm>
        </p:spPr>
        <p:txBody>
          <a:bodyPr>
            <a:normAutofit/>
          </a:bodyPr>
          <a:lstStyle/>
          <a:p>
            <a:pPr>
              <a:defRPr/>
            </a:pPr>
            <a:r>
              <a:rPr lang="en-GB" dirty="0">
                <a:solidFill>
                  <a:srgbClr val="FFFFFF"/>
                </a:solidFill>
              </a:rPr>
              <a:t>Why Events tourism ?</a:t>
            </a:r>
            <a:br>
              <a:rPr lang="en-GB" dirty="0">
                <a:solidFill>
                  <a:srgbClr val="FFFFFF"/>
                </a:solidFill>
              </a:rPr>
            </a:br>
            <a:endParaRPr lang="en-GB" dirty="0">
              <a:solidFill>
                <a:srgbClr val="FFFFFF"/>
              </a:solidFill>
            </a:endParaRPr>
          </a:p>
        </p:txBody>
      </p:sp>
      <p:sp>
        <p:nvSpPr>
          <p:cNvPr id="18445" name="Arc 1844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435" name="Content Placeholder 2">
            <a:extLst>
              <a:ext uri="{FF2B5EF4-FFF2-40B4-BE49-F238E27FC236}">
                <a16:creationId xmlns:a16="http://schemas.microsoft.com/office/drawing/2014/main" id="{5FE13641-B000-BA28-E545-8EE3C731F20D}"/>
              </a:ext>
            </a:extLst>
          </p:cNvPr>
          <p:cNvSpPr>
            <a:spLocks noGrp="1" noChangeArrowheads="1"/>
          </p:cNvSpPr>
          <p:nvPr>
            <p:ph idx="1"/>
          </p:nvPr>
        </p:nvSpPr>
        <p:spPr>
          <a:xfrm>
            <a:off x="4447308" y="591344"/>
            <a:ext cx="6906491" cy="5585619"/>
          </a:xfrm>
        </p:spPr>
        <p:txBody>
          <a:bodyPr anchor="ctr">
            <a:normAutofit/>
          </a:bodyPr>
          <a:lstStyle/>
          <a:p>
            <a:r>
              <a:rPr lang="en-GB" altLang="en-US" sz="2600" dirty="0"/>
              <a:t>Demand – engaging experiences</a:t>
            </a:r>
          </a:p>
          <a:p>
            <a:r>
              <a:rPr lang="en-GB" altLang="en-US" sz="2600" dirty="0"/>
              <a:t>Culture – traditions/rituals/ customs</a:t>
            </a:r>
          </a:p>
          <a:p>
            <a:r>
              <a:rPr lang="en-GB" altLang="en-US" sz="2600" dirty="0"/>
              <a:t>Economic – host countries benefit</a:t>
            </a:r>
          </a:p>
          <a:p>
            <a:r>
              <a:rPr lang="en-GB" altLang="en-US" sz="2600" dirty="0"/>
              <a:t>Events are valuable to more industries than just tourism</a:t>
            </a:r>
          </a:p>
          <a:p>
            <a:r>
              <a:rPr lang="en-GB" altLang="en-US" sz="2600" dirty="0"/>
              <a:t>Events and conferences are a </a:t>
            </a:r>
            <a:r>
              <a:rPr lang="en-GB" altLang="en-US" sz="2600" b="1" dirty="0"/>
              <a:t>huge part of the tourism and hospitality industry, </a:t>
            </a:r>
            <a:r>
              <a:rPr lang="en-GB" altLang="en-US" sz="2600" dirty="0"/>
              <a:t>and are continuing to grow.</a:t>
            </a:r>
          </a:p>
          <a:p>
            <a:r>
              <a:rPr lang="en-GB" altLang="en-US" sz="2600" dirty="0"/>
              <a:t>Whether focused on music, sport, business, learning or luxury, events around the world are </a:t>
            </a:r>
            <a:r>
              <a:rPr lang="en-GB" altLang="en-US" sz="2600" b="1" dirty="0"/>
              <a:t>generating billions of revenue</a:t>
            </a:r>
            <a:r>
              <a:rPr lang="en-GB" altLang="en-US" sz="2600" dirty="0"/>
              <a:t> and changing the way businesses, hospitality organisations and resorts operate.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F5F0-7E96-89F5-27FA-16135782F776}"/>
              </a:ext>
            </a:extLst>
          </p:cNvPr>
          <p:cNvSpPr>
            <a:spLocks noGrp="1"/>
          </p:cNvSpPr>
          <p:nvPr>
            <p:ph type="title"/>
          </p:nvPr>
        </p:nvSpPr>
        <p:spPr>
          <a:xfrm>
            <a:off x="4898112" y="141214"/>
            <a:ext cx="6586491" cy="761965"/>
          </a:xfrm>
        </p:spPr>
        <p:txBody>
          <a:bodyPr anchor="b">
            <a:normAutofit/>
          </a:bodyPr>
          <a:lstStyle/>
          <a:p>
            <a:pPr>
              <a:defRPr/>
            </a:pPr>
            <a:r>
              <a:rPr lang="en-GB" sz="3600" dirty="0"/>
              <a:t>Events are a Tourism experience </a:t>
            </a:r>
          </a:p>
        </p:txBody>
      </p:sp>
      <p:sp>
        <p:nvSpPr>
          <p:cNvPr id="19459" name="Content Placeholder 2">
            <a:extLst>
              <a:ext uri="{FF2B5EF4-FFF2-40B4-BE49-F238E27FC236}">
                <a16:creationId xmlns:a16="http://schemas.microsoft.com/office/drawing/2014/main" id="{B03786D8-5E6F-DC54-88BB-9712BDCF331C}"/>
              </a:ext>
            </a:extLst>
          </p:cNvPr>
          <p:cNvSpPr>
            <a:spLocks noGrp="1" noChangeArrowheads="1"/>
          </p:cNvSpPr>
          <p:nvPr>
            <p:ph idx="1"/>
          </p:nvPr>
        </p:nvSpPr>
        <p:spPr>
          <a:xfrm>
            <a:off x="4898114" y="1164971"/>
            <a:ext cx="6586489" cy="5449002"/>
          </a:xfrm>
        </p:spPr>
        <p:txBody>
          <a:bodyPr>
            <a:normAutofit fontScale="70000" lnSpcReduction="20000"/>
          </a:bodyPr>
          <a:lstStyle/>
          <a:p>
            <a:pPr>
              <a:lnSpc>
                <a:spcPct val="120000"/>
              </a:lnSpc>
            </a:pPr>
            <a:r>
              <a:rPr lang="en-GB" altLang="en-US" sz="3400" dirty="0"/>
              <a:t>Events come in all shapes and sizes- they can be large scale events or small events, private events or public events. </a:t>
            </a:r>
          </a:p>
          <a:p>
            <a:pPr>
              <a:lnSpc>
                <a:spcPct val="120000"/>
              </a:lnSpc>
            </a:pPr>
            <a:r>
              <a:rPr lang="en-GB" altLang="en-US" sz="3400" dirty="0"/>
              <a:t>Event tourism can bring a lot of money into the host community, making it a valuable contributor to the tourism economy.</a:t>
            </a:r>
          </a:p>
          <a:p>
            <a:pPr>
              <a:lnSpc>
                <a:spcPct val="120000"/>
              </a:lnSpc>
            </a:pPr>
            <a:r>
              <a:rPr lang="en-GB" altLang="en-US" sz="3400" dirty="0"/>
              <a:t>Business events</a:t>
            </a:r>
          </a:p>
          <a:p>
            <a:pPr>
              <a:lnSpc>
                <a:spcPct val="120000"/>
              </a:lnSpc>
            </a:pPr>
            <a:r>
              <a:rPr lang="en-GB" altLang="en-US" sz="3400" dirty="0"/>
              <a:t>Sporting events</a:t>
            </a:r>
          </a:p>
          <a:p>
            <a:pPr>
              <a:lnSpc>
                <a:spcPct val="120000"/>
              </a:lnSpc>
            </a:pPr>
            <a:r>
              <a:rPr lang="en-GB" altLang="en-US" sz="3400" dirty="0"/>
              <a:t>Recreation events</a:t>
            </a:r>
          </a:p>
          <a:p>
            <a:pPr>
              <a:lnSpc>
                <a:spcPct val="120000"/>
              </a:lnSpc>
            </a:pPr>
            <a:r>
              <a:rPr lang="en-GB" altLang="en-US" sz="3400" dirty="0"/>
              <a:t>Conferences</a:t>
            </a:r>
          </a:p>
          <a:p>
            <a:pPr>
              <a:lnSpc>
                <a:spcPct val="120000"/>
              </a:lnSpc>
            </a:pPr>
            <a:r>
              <a:rPr lang="en-GB" altLang="en-US" sz="3100" b="1" dirty="0"/>
              <a:t>Think of an event you may have gone to as a tourist? </a:t>
            </a:r>
          </a:p>
          <a:p>
            <a:endParaRPr lang="en-GB" altLang="en-US" sz="2000" dirty="0"/>
          </a:p>
        </p:txBody>
      </p:sp>
      <p:pic>
        <p:nvPicPr>
          <p:cNvPr id="19461" name="Picture 19460" descr="An image of people walking and their shadows">
            <a:extLst>
              <a:ext uri="{FF2B5EF4-FFF2-40B4-BE49-F238E27FC236}">
                <a16:creationId xmlns:a16="http://schemas.microsoft.com/office/drawing/2014/main" id="{B9667048-2B9D-DE96-3EEE-D7083129626F}"/>
              </a:ext>
            </a:extLst>
          </p:cNvPr>
          <p:cNvPicPr>
            <a:picLocks noChangeAspect="1"/>
          </p:cNvPicPr>
          <p:nvPr/>
        </p:nvPicPr>
        <p:blipFill rotWithShape="1">
          <a:blip r:embed="rId3"/>
          <a:srcRect l="6887" r="47487"/>
          <a:stretch/>
        </p:blipFill>
        <p:spPr>
          <a:xfrm>
            <a:off x="20" y="10"/>
            <a:ext cx="4635571" cy="6857990"/>
          </a:xfrm>
          <a:prstGeom prst="rect">
            <a:avLst/>
          </a:prstGeom>
          <a:effec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6647C-CCA1-84EA-5BAE-894B97C6F62D}"/>
              </a:ext>
            </a:extLst>
          </p:cNvPr>
          <p:cNvSpPr>
            <a:spLocks noGrp="1"/>
          </p:cNvSpPr>
          <p:nvPr>
            <p:ph type="title"/>
          </p:nvPr>
        </p:nvSpPr>
        <p:spPr>
          <a:xfrm>
            <a:off x="4965430" y="629268"/>
            <a:ext cx="6586491" cy="1286160"/>
          </a:xfrm>
        </p:spPr>
        <p:txBody>
          <a:bodyPr anchor="b">
            <a:normAutofit/>
          </a:bodyPr>
          <a:lstStyle/>
          <a:p>
            <a:pPr>
              <a:defRPr/>
            </a:pPr>
            <a:r>
              <a:rPr lang="en-GB" sz="4100"/>
              <a:t>Events and tourism .</a:t>
            </a:r>
            <a:br>
              <a:rPr lang="en-GB" sz="4100"/>
            </a:br>
            <a:endParaRPr lang="en-GB" sz="4100"/>
          </a:p>
        </p:txBody>
      </p:sp>
      <p:sp>
        <p:nvSpPr>
          <p:cNvPr id="20483" name="Content Placeholder 2">
            <a:extLst>
              <a:ext uri="{FF2B5EF4-FFF2-40B4-BE49-F238E27FC236}">
                <a16:creationId xmlns:a16="http://schemas.microsoft.com/office/drawing/2014/main" id="{523437B1-F360-C9CB-3128-7491D40F8746}"/>
              </a:ext>
            </a:extLst>
          </p:cNvPr>
          <p:cNvSpPr>
            <a:spLocks noGrp="1" noChangeArrowheads="1"/>
          </p:cNvSpPr>
          <p:nvPr>
            <p:ph idx="1"/>
          </p:nvPr>
        </p:nvSpPr>
        <p:spPr>
          <a:xfrm>
            <a:off x="4779694" y="1602581"/>
            <a:ext cx="6586489" cy="4343867"/>
          </a:xfrm>
        </p:spPr>
        <p:txBody>
          <a:bodyPr>
            <a:normAutofit fontScale="70000" lnSpcReduction="20000"/>
          </a:bodyPr>
          <a:lstStyle/>
          <a:p>
            <a:pPr>
              <a:lnSpc>
                <a:spcPct val="110000"/>
              </a:lnSpc>
            </a:pPr>
            <a:r>
              <a:rPr lang="en-GB" altLang="en-US" sz="2900" dirty="0"/>
              <a:t>Consider how </a:t>
            </a:r>
            <a:r>
              <a:rPr lang="en-GB" altLang="en-US" sz="2900" b="1" dirty="0"/>
              <a:t>festivals</a:t>
            </a:r>
            <a:r>
              <a:rPr lang="en-GB" altLang="en-US" sz="2900" dirty="0"/>
              <a:t> can meet different objectives for a destination, such as a catalyst for development, a tourist attraction or enhancing the image of the area (</a:t>
            </a:r>
            <a:r>
              <a:rPr lang="en-GB" altLang="en-US" sz="2900" dirty="0" err="1"/>
              <a:t>Luonila</a:t>
            </a:r>
            <a:r>
              <a:rPr lang="en-GB" altLang="en-US" sz="2900" dirty="0"/>
              <a:t> and Johannsson, 2015).</a:t>
            </a:r>
          </a:p>
          <a:p>
            <a:pPr>
              <a:lnSpc>
                <a:spcPct val="110000"/>
              </a:lnSpc>
            </a:pPr>
            <a:r>
              <a:rPr lang="en-GB" altLang="en-US" sz="2900" dirty="0"/>
              <a:t>It is common for festivals to be instituted for all three objectives </a:t>
            </a:r>
          </a:p>
          <a:p>
            <a:pPr>
              <a:lnSpc>
                <a:spcPct val="110000"/>
              </a:lnSpc>
            </a:pPr>
            <a:r>
              <a:rPr lang="en-GB" altLang="en-US" sz="2900" dirty="0"/>
              <a:t>Cities see them as a catalyst to enhance their image as a place to live and work, thus drawing in other businesses.</a:t>
            </a:r>
          </a:p>
          <a:p>
            <a:pPr>
              <a:lnSpc>
                <a:spcPct val="110000"/>
              </a:lnSpc>
            </a:pPr>
            <a:r>
              <a:rPr lang="en-GB" altLang="en-US" sz="2900" dirty="0"/>
              <a:t>Some festivals have a long history at a particular location and thus become an important tourist attraction at the destination.</a:t>
            </a:r>
          </a:p>
          <a:p>
            <a:pPr>
              <a:lnSpc>
                <a:spcPct val="110000"/>
              </a:lnSpc>
            </a:pPr>
            <a:r>
              <a:rPr lang="en-GB" altLang="en-US" sz="2900" dirty="0"/>
              <a:t>Lets name some of these in the UK?</a:t>
            </a:r>
          </a:p>
          <a:p>
            <a:pPr>
              <a:lnSpc>
                <a:spcPct val="110000"/>
              </a:lnSpc>
            </a:pPr>
            <a:r>
              <a:rPr lang="en-GB" altLang="en-US" sz="2900" dirty="0"/>
              <a:t>Global events?</a:t>
            </a:r>
          </a:p>
          <a:p>
            <a:pPr marL="0" indent="0">
              <a:lnSpc>
                <a:spcPct val="110000"/>
              </a:lnSpc>
              <a:buNone/>
            </a:pPr>
            <a:endParaRPr lang="en-GB" altLang="en-US" sz="2000" dirty="0"/>
          </a:p>
        </p:txBody>
      </p:sp>
      <p:pic>
        <p:nvPicPr>
          <p:cNvPr id="21508" name="Picture 3" descr="A picture containing person, crowd&#10;&#10;Description automatically generated">
            <a:extLst>
              <a:ext uri="{FF2B5EF4-FFF2-40B4-BE49-F238E27FC236}">
                <a16:creationId xmlns:a16="http://schemas.microsoft.com/office/drawing/2014/main" id="{2D40C078-10B6-B32C-1DE5-2909871ED6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466" r="30415"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048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48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29" name="Rectangle 72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31" name="Freeform: Shape 723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a:extLst>
              <a:ext uri="{FF2B5EF4-FFF2-40B4-BE49-F238E27FC236}">
                <a16:creationId xmlns:a16="http://schemas.microsoft.com/office/drawing/2014/main" id="{4F03618E-C87F-4AF8-AE93-1D33741E69F8}"/>
              </a:ext>
            </a:extLst>
          </p:cNvPr>
          <p:cNvSpPr>
            <a:spLocks noGrp="1"/>
          </p:cNvSpPr>
          <p:nvPr>
            <p:ph type="title"/>
          </p:nvPr>
        </p:nvSpPr>
        <p:spPr>
          <a:xfrm>
            <a:off x="686834" y="1153572"/>
            <a:ext cx="3200400" cy="4461163"/>
          </a:xfrm>
        </p:spPr>
        <p:txBody>
          <a:bodyPr>
            <a:normAutofit/>
          </a:bodyPr>
          <a:lstStyle/>
          <a:p>
            <a:r>
              <a:rPr lang="en-US" altLang="en-US" sz="4100" b="1">
                <a:solidFill>
                  <a:srgbClr val="FFFFFF"/>
                </a:solidFill>
              </a:rPr>
              <a:t>Characteristics of Attractions </a:t>
            </a:r>
          </a:p>
        </p:txBody>
      </p:sp>
      <p:sp>
        <p:nvSpPr>
          <p:cNvPr id="7233" name="Arc 72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224" name="Content Placeholder 2">
            <a:extLst>
              <a:ext uri="{FF2B5EF4-FFF2-40B4-BE49-F238E27FC236}">
                <a16:creationId xmlns:a16="http://schemas.microsoft.com/office/drawing/2014/main" id="{25544B71-0098-41A2-A17A-888939D9AD10}"/>
              </a:ext>
            </a:extLst>
          </p:cNvPr>
          <p:cNvSpPr>
            <a:spLocks noGrp="1"/>
          </p:cNvSpPr>
          <p:nvPr>
            <p:ph idx="1"/>
          </p:nvPr>
        </p:nvSpPr>
        <p:spPr>
          <a:xfrm>
            <a:off x="4511601" y="691357"/>
            <a:ext cx="6906491" cy="5585619"/>
          </a:xfrm>
        </p:spPr>
        <p:txBody>
          <a:bodyPr anchor="ctr">
            <a:normAutofit fontScale="85000" lnSpcReduction="20000"/>
          </a:bodyPr>
          <a:lstStyle/>
          <a:p>
            <a:pPr marL="0" indent="0">
              <a:buNone/>
            </a:pPr>
            <a:r>
              <a:rPr lang="en-US" altLang="en-US" sz="3500" dirty="0"/>
              <a:t>Let’s discuss this …</a:t>
            </a:r>
          </a:p>
          <a:p>
            <a:pPr marL="0" indent="0">
              <a:buNone/>
            </a:pPr>
            <a:endParaRPr lang="en-US" altLang="en-US" sz="2000" dirty="0"/>
          </a:p>
          <a:p>
            <a:r>
              <a:rPr lang="en-US" altLang="en-US" sz="2600" dirty="0"/>
              <a:t>Ownership – give some examples ?</a:t>
            </a:r>
          </a:p>
          <a:p>
            <a:pPr>
              <a:buFont typeface="Wingdings" panose="05000000000000000000" pitchFamily="2" charset="2"/>
              <a:buChar char="Ø"/>
            </a:pPr>
            <a:r>
              <a:rPr lang="en-US" altLang="en-US" sz="2600" dirty="0"/>
              <a:t>Disney</a:t>
            </a:r>
          </a:p>
          <a:p>
            <a:pPr>
              <a:buFont typeface="Wingdings" panose="05000000000000000000" pitchFamily="2" charset="2"/>
              <a:buChar char="Ø"/>
            </a:pPr>
            <a:r>
              <a:rPr lang="en-US" altLang="en-US" sz="2600" dirty="0"/>
              <a:t>Merlin entertainments</a:t>
            </a:r>
          </a:p>
          <a:p>
            <a:pPr>
              <a:buFont typeface="Wingdings" panose="05000000000000000000" pitchFamily="2" charset="2"/>
              <a:buChar char="Ø"/>
            </a:pPr>
            <a:r>
              <a:rPr lang="en-US" altLang="en-US" sz="2600" dirty="0" err="1"/>
              <a:t>Vardin</a:t>
            </a:r>
            <a:r>
              <a:rPr lang="en-US" altLang="en-US" sz="2600" dirty="0"/>
              <a:t> Attractions</a:t>
            </a:r>
          </a:p>
          <a:p>
            <a:pPr>
              <a:buFont typeface="Wingdings" panose="05000000000000000000" pitchFamily="2" charset="2"/>
              <a:buChar char="Ø"/>
            </a:pPr>
            <a:r>
              <a:rPr lang="en-US" altLang="en-US" sz="2600" dirty="0"/>
              <a:t>Cadbury </a:t>
            </a:r>
          </a:p>
          <a:p>
            <a:pPr>
              <a:buFont typeface="Wingdings" panose="05000000000000000000" pitchFamily="2" charset="2"/>
              <a:buChar char="Ø"/>
            </a:pPr>
            <a:r>
              <a:rPr lang="en-US" altLang="en-US" sz="2600" dirty="0"/>
              <a:t>Government</a:t>
            </a:r>
          </a:p>
          <a:p>
            <a:r>
              <a:rPr lang="en-US" altLang="en-US" sz="2600" dirty="0"/>
              <a:t>Capacity – what to consider? </a:t>
            </a:r>
          </a:p>
          <a:p>
            <a:r>
              <a:rPr lang="en-US" altLang="en-US" sz="2600" dirty="0"/>
              <a:t>Market or catchment area – infrastructure – parking!</a:t>
            </a:r>
          </a:p>
          <a:p>
            <a:r>
              <a:rPr lang="en-US" altLang="en-US" sz="2600" dirty="0"/>
              <a:t>Permanency – sustainability?</a:t>
            </a:r>
          </a:p>
          <a:p>
            <a:r>
              <a:rPr lang="en-US" altLang="en-US" sz="2600" dirty="0"/>
              <a:t>Type – examples?</a:t>
            </a:r>
          </a:p>
          <a:p>
            <a:r>
              <a:rPr lang="en-US" altLang="en-US" sz="2600" dirty="0"/>
              <a:t>Cultural – examples? </a:t>
            </a:r>
          </a:p>
          <a:p>
            <a:r>
              <a:rPr lang="en-US" altLang="en-US" sz="2600" dirty="0"/>
              <a:t>Traditions – examples?</a:t>
            </a:r>
          </a:p>
          <a:p>
            <a:r>
              <a:rPr lang="en-US" altLang="en-US" sz="2600" dirty="0"/>
              <a:t>Events – linked ?</a:t>
            </a:r>
          </a:p>
          <a:p>
            <a:pPr marL="0" indent="0">
              <a:buNone/>
            </a:pPr>
            <a:endParaRPr lang="en-US"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22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224">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22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22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22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22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224">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22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224">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224">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224">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224">
                                            <p:txEl>
                                              <p:pRg st="12" end="1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224">
                                            <p:txEl>
                                              <p:pRg st="13" end="1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224">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5" name="Rectangle 615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Freeform: Shape 615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Title 1">
            <a:extLst>
              <a:ext uri="{FF2B5EF4-FFF2-40B4-BE49-F238E27FC236}">
                <a16:creationId xmlns:a16="http://schemas.microsoft.com/office/drawing/2014/main" id="{1D0EF130-9ECE-46EB-9B39-3504BD8C86B3}"/>
              </a:ext>
            </a:extLst>
          </p:cNvPr>
          <p:cNvSpPr>
            <a:spLocks noGrp="1"/>
          </p:cNvSpPr>
          <p:nvPr>
            <p:ph type="title"/>
          </p:nvPr>
        </p:nvSpPr>
        <p:spPr>
          <a:xfrm>
            <a:off x="686834" y="1153572"/>
            <a:ext cx="3200400" cy="4461163"/>
          </a:xfrm>
        </p:spPr>
        <p:txBody>
          <a:bodyPr>
            <a:normAutofit/>
          </a:bodyPr>
          <a:lstStyle/>
          <a:p>
            <a:r>
              <a:rPr lang="en-US" altLang="en-US" b="1" dirty="0">
                <a:solidFill>
                  <a:srgbClr val="FFFFFF"/>
                </a:solidFill>
              </a:rPr>
              <a:t>Typologies of Events </a:t>
            </a:r>
          </a:p>
        </p:txBody>
      </p:sp>
      <p:sp>
        <p:nvSpPr>
          <p:cNvPr id="6159" name="Arc 615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147" name="Content Placeholder 2">
            <a:extLst>
              <a:ext uri="{FF2B5EF4-FFF2-40B4-BE49-F238E27FC236}">
                <a16:creationId xmlns:a16="http://schemas.microsoft.com/office/drawing/2014/main" id="{DE7EAF5A-E777-4C18-9373-D0020E685C1A}"/>
              </a:ext>
            </a:extLst>
          </p:cNvPr>
          <p:cNvSpPr>
            <a:spLocks noGrp="1"/>
          </p:cNvSpPr>
          <p:nvPr>
            <p:ph idx="1"/>
          </p:nvPr>
        </p:nvSpPr>
        <p:spPr>
          <a:xfrm>
            <a:off x="4447308" y="591344"/>
            <a:ext cx="6906491" cy="5585619"/>
          </a:xfrm>
        </p:spPr>
        <p:txBody>
          <a:bodyPr anchor="ctr">
            <a:normAutofit lnSpcReduction="10000"/>
          </a:bodyPr>
          <a:lstStyle/>
          <a:p>
            <a:r>
              <a:rPr lang="en-US" altLang="en-US" sz="2400" dirty="0"/>
              <a:t>Business and corporate events</a:t>
            </a:r>
          </a:p>
          <a:p>
            <a:r>
              <a:rPr lang="en-US" altLang="en-US" sz="2400" dirty="0"/>
              <a:t>Cause-related and fundraising events</a:t>
            </a:r>
          </a:p>
          <a:p>
            <a:r>
              <a:rPr lang="en-US" altLang="en-US" sz="2400" dirty="0"/>
              <a:t>Exhibitions, expositions and fairs</a:t>
            </a:r>
          </a:p>
          <a:p>
            <a:r>
              <a:rPr lang="en-US" altLang="en-US" sz="2400" dirty="0"/>
              <a:t>Entertainment and leisure events</a:t>
            </a:r>
          </a:p>
          <a:p>
            <a:r>
              <a:rPr lang="en-US" altLang="en-US" sz="2400" dirty="0"/>
              <a:t>Festivals</a:t>
            </a:r>
          </a:p>
          <a:p>
            <a:r>
              <a:rPr lang="en-US" altLang="en-US" sz="2400" dirty="0"/>
              <a:t>Government and civic events</a:t>
            </a:r>
          </a:p>
          <a:p>
            <a:r>
              <a:rPr lang="en-US" altLang="en-US" sz="2400" dirty="0"/>
              <a:t>Hallmark events</a:t>
            </a:r>
          </a:p>
          <a:p>
            <a:r>
              <a:rPr lang="en-US" altLang="en-US" sz="2400" dirty="0"/>
              <a:t>Marketing events - </a:t>
            </a:r>
            <a:r>
              <a:rPr lang="en-GB" altLang="en-US" sz="2400" dirty="0"/>
              <a:t>networking hub for people with shared interests,</a:t>
            </a:r>
            <a:endParaRPr lang="en-US" altLang="en-US" sz="2400" dirty="0"/>
          </a:p>
          <a:p>
            <a:r>
              <a:rPr lang="en-US" altLang="en-US" sz="2400" dirty="0"/>
              <a:t>Meetings and conventions </a:t>
            </a:r>
          </a:p>
          <a:p>
            <a:r>
              <a:rPr lang="en-US" altLang="en-US" sz="2400" dirty="0"/>
              <a:t>Social/life-cycle events - </a:t>
            </a:r>
            <a:r>
              <a:rPr lang="en-GB" altLang="en-US" sz="2400" dirty="0"/>
              <a:t>birthday party, hen/stag party, graduation day, bachelor's party, engagement, wedding, anniversary, funeral,</a:t>
            </a:r>
            <a:endParaRPr lang="en-US" altLang="en-US" sz="2400" dirty="0"/>
          </a:p>
          <a:p>
            <a:r>
              <a:rPr lang="en-US" altLang="en-US" sz="2400" dirty="0"/>
              <a:t>Sports events </a:t>
            </a:r>
            <a:endParaRPr lang="en-US"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14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7">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147">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147">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147">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147">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14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535F3-D4EC-478E-B3F1-950B931254BD}"/>
              </a:ext>
            </a:extLst>
          </p:cNvPr>
          <p:cNvSpPr>
            <a:spLocks noGrp="1"/>
          </p:cNvSpPr>
          <p:nvPr>
            <p:ph type="title"/>
          </p:nvPr>
        </p:nvSpPr>
        <p:spPr>
          <a:xfrm>
            <a:off x="655320" y="429030"/>
            <a:ext cx="2834640" cy="5457589"/>
          </a:xfrm>
        </p:spPr>
        <p:txBody>
          <a:bodyPr anchor="ctr">
            <a:normAutofit/>
          </a:bodyPr>
          <a:lstStyle/>
          <a:p>
            <a:r>
              <a:rPr lang="en-GB" sz="4000"/>
              <a:t>Tourism and Events – historical link</a:t>
            </a:r>
          </a:p>
        </p:txBody>
      </p:sp>
      <p:graphicFrame>
        <p:nvGraphicFramePr>
          <p:cNvPr id="5" name="Content Placeholder 2">
            <a:extLst>
              <a:ext uri="{FF2B5EF4-FFF2-40B4-BE49-F238E27FC236}">
                <a16:creationId xmlns:a16="http://schemas.microsoft.com/office/drawing/2014/main" id="{A947F12E-03F2-4C9F-9812-7F8CEFD20310}"/>
              </a:ext>
            </a:extLst>
          </p:cNvPr>
          <p:cNvGraphicFramePr>
            <a:graphicFrameLocks noGrp="1"/>
          </p:cNvGraphicFramePr>
          <p:nvPr>
            <p:ph idx="1"/>
            <p:extLst>
              <p:ext uri="{D42A27DB-BD31-4B8C-83A1-F6EECF244321}">
                <p14:modId xmlns:p14="http://schemas.microsoft.com/office/powerpoint/2010/main" val="1612476468"/>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628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AB1F0-52B8-4458-AD04-0B025278E0F3}"/>
              </a:ext>
            </a:extLst>
          </p:cNvPr>
          <p:cNvSpPr>
            <a:spLocks noGrp="1"/>
          </p:cNvSpPr>
          <p:nvPr>
            <p:ph type="title"/>
          </p:nvPr>
        </p:nvSpPr>
        <p:spPr>
          <a:xfrm>
            <a:off x="838200" y="365125"/>
            <a:ext cx="10515600" cy="768058"/>
          </a:xfrm>
        </p:spPr>
        <p:txBody>
          <a:bodyPr vert="horz" lIns="91440" tIns="45720" rIns="91440" bIns="45720" rtlCol="0" anchor="ctr">
            <a:normAutofit/>
          </a:bodyPr>
          <a:lstStyle/>
          <a:p>
            <a:r>
              <a:rPr lang="en-US" sz="3600" b="1" kern="1200" dirty="0">
                <a:solidFill>
                  <a:schemeClr val="tx1"/>
                </a:solidFill>
                <a:latin typeface="+mj-lt"/>
                <a:ea typeface="+mj-ea"/>
                <a:cs typeface="+mj-cs"/>
              </a:rPr>
              <a:t>Events, Festivals &amp; Exhibitions and Domestic Tourism </a:t>
            </a:r>
          </a:p>
        </p:txBody>
      </p:sp>
      <p:sp>
        <p:nvSpPr>
          <p:cNvPr id="3" name="Content Placeholder 2">
            <a:extLst>
              <a:ext uri="{FF2B5EF4-FFF2-40B4-BE49-F238E27FC236}">
                <a16:creationId xmlns:a16="http://schemas.microsoft.com/office/drawing/2014/main" id="{B94E2AB3-9B3C-4EE8-8495-4D436D81BF9D}"/>
              </a:ext>
            </a:extLst>
          </p:cNvPr>
          <p:cNvSpPr>
            <a:spLocks noGrp="1"/>
          </p:cNvSpPr>
          <p:nvPr>
            <p:ph idx="1"/>
          </p:nvPr>
        </p:nvSpPr>
        <p:spPr>
          <a:xfrm>
            <a:off x="838200" y="1498309"/>
            <a:ext cx="6311102" cy="4885663"/>
          </a:xfrm>
        </p:spPr>
        <p:txBody>
          <a:bodyPr vert="horz" lIns="91440" tIns="45720" rIns="91440" bIns="45720" rtlCol="0">
            <a:normAutofit lnSpcReduction="10000"/>
          </a:bodyPr>
          <a:lstStyle/>
          <a:p>
            <a:r>
              <a:rPr lang="en-US" sz="2000" dirty="0"/>
              <a:t>In 2015, there were 9.7 million domestic overnight trips in England which involved events, festivals &amp; exhibitions, 9% of the total, with spending of nearly £2.5 billion (13% of all spending on domestic overnight trips). </a:t>
            </a:r>
          </a:p>
          <a:p>
            <a:r>
              <a:rPr lang="en-US" sz="2000" dirty="0"/>
              <a:t>Also, there were 65million day visits which involved events, festivals &amp; exhibitions, 5% of all tourism day visits in England, with an associated spend of nearly £3.6 billion. </a:t>
            </a:r>
          </a:p>
          <a:p>
            <a:r>
              <a:rPr lang="en-US" sz="2000" b="1" dirty="0"/>
              <a:t>Spend figures relate </a:t>
            </a:r>
            <a:r>
              <a:rPr lang="en-US" sz="2000" dirty="0"/>
              <a:t>to spending that took place during trips where visitors went to an event, festival or exhibition.</a:t>
            </a:r>
          </a:p>
          <a:p>
            <a:r>
              <a:rPr lang="en-US" sz="2000" dirty="0"/>
              <a:t> This type of tourist activity is estimated at:</a:t>
            </a:r>
          </a:p>
          <a:p>
            <a:r>
              <a:rPr lang="en-US" sz="2000" dirty="0"/>
              <a:t>£1.5Bn for attending the theatre among domestic visitors</a:t>
            </a:r>
          </a:p>
          <a:p>
            <a:r>
              <a:rPr lang="en-US" sz="2000" dirty="0"/>
              <a:t>£2.8Bn for attending live music/ some other festival, etc. among domestic visitor</a:t>
            </a:r>
          </a:p>
        </p:txBody>
      </p:sp>
      <p:sp>
        <p:nvSpPr>
          <p:cNvPr id="5" name="TextBox 4">
            <a:extLst>
              <a:ext uri="{FF2B5EF4-FFF2-40B4-BE49-F238E27FC236}">
                <a16:creationId xmlns:a16="http://schemas.microsoft.com/office/drawing/2014/main" id="{FB191FEF-4506-D057-12B9-1E5E3BB6AD22}"/>
              </a:ext>
            </a:extLst>
          </p:cNvPr>
          <p:cNvSpPr txBox="1"/>
          <p:nvPr/>
        </p:nvSpPr>
        <p:spPr>
          <a:xfrm>
            <a:off x="6189154" y="2398626"/>
            <a:ext cx="5164645" cy="37304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p>
        </p:txBody>
      </p:sp>
      <p:sp>
        <p:nvSpPr>
          <p:cNvPr id="7" name="TextBox 6">
            <a:extLst>
              <a:ext uri="{FF2B5EF4-FFF2-40B4-BE49-F238E27FC236}">
                <a16:creationId xmlns:a16="http://schemas.microsoft.com/office/drawing/2014/main" id="{75FC8544-E914-BEB4-21FE-90201A0ABA42}"/>
              </a:ext>
            </a:extLst>
          </p:cNvPr>
          <p:cNvSpPr txBox="1"/>
          <p:nvPr/>
        </p:nvSpPr>
        <p:spPr>
          <a:xfrm>
            <a:off x="1128975" y="6334143"/>
            <a:ext cx="2074229" cy="369332"/>
          </a:xfrm>
          <a:prstGeom prst="rect">
            <a:avLst/>
          </a:prstGeom>
          <a:noFill/>
        </p:spPr>
        <p:txBody>
          <a:bodyPr wrap="square">
            <a:spAutoFit/>
          </a:bodyPr>
          <a:lstStyle/>
          <a:p>
            <a:r>
              <a:rPr lang="en-GB" dirty="0"/>
              <a:t>( Visitbritain.org).</a:t>
            </a:r>
          </a:p>
        </p:txBody>
      </p:sp>
      <p:pic>
        <p:nvPicPr>
          <p:cNvPr id="9" name="Picture 8" descr="A picture containing floor, indoor&#10;&#10;Description automatically generated">
            <a:extLst>
              <a:ext uri="{FF2B5EF4-FFF2-40B4-BE49-F238E27FC236}">
                <a16:creationId xmlns:a16="http://schemas.microsoft.com/office/drawing/2014/main" id="{9F83DB60-42C9-5832-380B-272959DB83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64115" y="2047572"/>
            <a:ext cx="3774871" cy="3730460"/>
          </a:xfrm>
          <a:prstGeom prst="rect">
            <a:avLst/>
          </a:prstGeom>
        </p:spPr>
      </p:pic>
    </p:spTree>
    <p:extLst>
      <p:ext uri="{BB962C8B-B14F-4D97-AF65-F5344CB8AC3E}">
        <p14:creationId xmlns:p14="http://schemas.microsoft.com/office/powerpoint/2010/main" val="3896040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7" name="Rectangle 1946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9" name="Freeform: Shape 1946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55CB5-4C94-17E5-581E-AB96A4971977}"/>
              </a:ext>
            </a:extLst>
          </p:cNvPr>
          <p:cNvSpPr>
            <a:spLocks noGrp="1"/>
          </p:cNvSpPr>
          <p:nvPr>
            <p:ph type="title"/>
          </p:nvPr>
        </p:nvSpPr>
        <p:spPr>
          <a:xfrm>
            <a:off x="686834" y="1153572"/>
            <a:ext cx="3200400" cy="4461163"/>
          </a:xfrm>
        </p:spPr>
        <p:txBody>
          <a:bodyPr>
            <a:normAutofit/>
          </a:bodyPr>
          <a:lstStyle/>
          <a:p>
            <a:pPr>
              <a:defRPr/>
            </a:pPr>
            <a:br>
              <a:rPr lang="en-GB">
                <a:solidFill>
                  <a:srgbClr val="FFFFFF"/>
                </a:solidFill>
              </a:rPr>
            </a:br>
            <a:r>
              <a:rPr lang="en-GB" b="1">
                <a:solidFill>
                  <a:srgbClr val="FFFFFF"/>
                </a:solidFill>
              </a:rPr>
              <a:t>Events, Festivals &amp; Exhibitions and Domestic</a:t>
            </a:r>
            <a:br>
              <a:rPr lang="en-GB" b="1">
                <a:solidFill>
                  <a:srgbClr val="FFFFFF"/>
                </a:solidFill>
              </a:rPr>
            </a:br>
            <a:r>
              <a:rPr lang="en-GB" b="1">
                <a:solidFill>
                  <a:srgbClr val="FFFFFF"/>
                </a:solidFill>
              </a:rPr>
              <a:t>Tourism</a:t>
            </a:r>
            <a:br>
              <a:rPr lang="en-GB" b="1">
                <a:solidFill>
                  <a:srgbClr val="FFFFFF"/>
                </a:solidFill>
              </a:rPr>
            </a:br>
            <a:endParaRPr lang="en-GB" b="1">
              <a:solidFill>
                <a:srgbClr val="FFFFFF"/>
              </a:solidFill>
            </a:endParaRPr>
          </a:p>
        </p:txBody>
      </p:sp>
      <p:sp>
        <p:nvSpPr>
          <p:cNvPr id="19471" name="Arc 1946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459" name="Content Placeholder 2">
            <a:extLst>
              <a:ext uri="{FF2B5EF4-FFF2-40B4-BE49-F238E27FC236}">
                <a16:creationId xmlns:a16="http://schemas.microsoft.com/office/drawing/2014/main" id="{D53B12FD-E973-4C84-626D-FBA25974F00D}"/>
              </a:ext>
            </a:extLst>
          </p:cNvPr>
          <p:cNvSpPr>
            <a:spLocks noGrp="1" noChangeArrowheads="1"/>
          </p:cNvSpPr>
          <p:nvPr>
            <p:ph idx="1"/>
          </p:nvPr>
        </p:nvSpPr>
        <p:spPr>
          <a:xfrm>
            <a:off x="4447308" y="591344"/>
            <a:ext cx="6906491" cy="5585619"/>
          </a:xfrm>
        </p:spPr>
        <p:txBody>
          <a:bodyPr anchor="ctr">
            <a:normAutofit/>
          </a:bodyPr>
          <a:lstStyle/>
          <a:p>
            <a:pPr>
              <a:lnSpc>
                <a:spcPct val="100000"/>
              </a:lnSpc>
            </a:pPr>
            <a:r>
              <a:rPr lang="en-GB" altLang="en-US" sz="2200" dirty="0"/>
              <a:t>In 2015, there were 9.7 million domestic overnight trips in England which involved events, festivals &amp; exhibitions, 9% of the total, with spending of nearly £2.5 billion (13% of all spending on domestic overnight trips).</a:t>
            </a:r>
          </a:p>
          <a:p>
            <a:pPr>
              <a:lnSpc>
                <a:spcPct val="100000"/>
              </a:lnSpc>
            </a:pPr>
            <a:r>
              <a:rPr lang="en-GB" altLang="en-US" sz="2200" dirty="0"/>
              <a:t>65 million day visits which involved events, festivals &amp; exhibitions, 5% of all tourism day visits in England, with an associated spend of nearly £3.6 billion.</a:t>
            </a:r>
          </a:p>
          <a:p>
            <a:pPr>
              <a:lnSpc>
                <a:spcPct val="100000"/>
              </a:lnSpc>
            </a:pPr>
            <a:r>
              <a:rPr lang="en-GB" altLang="en-US" sz="2200" dirty="0"/>
              <a:t>Spend figures relate to spending that took place during trips where visitors went to an event, festival or exhibition. </a:t>
            </a:r>
          </a:p>
          <a:p>
            <a:pPr>
              <a:lnSpc>
                <a:spcPct val="100000"/>
              </a:lnSpc>
            </a:pPr>
            <a:r>
              <a:rPr lang="en-GB" altLang="en-US" sz="2200" dirty="0"/>
              <a:t>This type of tourist activity is estimated at:</a:t>
            </a:r>
          </a:p>
          <a:p>
            <a:pPr>
              <a:lnSpc>
                <a:spcPct val="100000"/>
              </a:lnSpc>
            </a:pPr>
            <a:r>
              <a:rPr lang="en-GB" altLang="en-US" sz="2200" dirty="0"/>
              <a:t>£1.5Bn for attending the theatre among domestic visitors</a:t>
            </a:r>
          </a:p>
          <a:p>
            <a:pPr>
              <a:lnSpc>
                <a:spcPct val="100000"/>
              </a:lnSpc>
            </a:pPr>
            <a:r>
              <a:rPr lang="en-GB" altLang="en-US" sz="2200" dirty="0"/>
              <a:t>£2.8Bn for attending live music/ some other festival, etc. among domestic visitor. (Visitbritain.org).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459">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945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7" name="Rectangle 2355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8" name="Freeform: Shape 2356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A4A0F-F518-C6BD-A9D1-1BF6098AE0F1}"/>
              </a:ext>
            </a:extLst>
          </p:cNvPr>
          <p:cNvSpPr>
            <a:spLocks noGrp="1"/>
          </p:cNvSpPr>
          <p:nvPr>
            <p:ph type="title"/>
          </p:nvPr>
        </p:nvSpPr>
        <p:spPr>
          <a:xfrm>
            <a:off x="686834" y="1153572"/>
            <a:ext cx="3200400" cy="4461163"/>
          </a:xfrm>
        </p:spPr>
        <p:txBody>
          <a:bodyPr>
            <a:normAutofit/>
          </a:bodyPr>
          <a:lstStyle/>
          <a:p>
            <a:pPr>
              <a:defRPr/>
            </a:pPr>
            <a:r>
              <a:rPr lang="en-GB" b="1">
                <a:solidFill>
                  <a:srgbClr val="FFFFFF"/>
                </a:solidFill>
              </a:rPr>
              <a:t>Events, Festivals &amp; Exhibitions Activities trips</a:t>
            </a:r>
            <a:br>
              <a:rPr lang="en-GB">
                <a:solidFill>
                  <a:srgbClr val="FFFFFF"/>
                </a:solidFill>
              </a:rPr>
            </a:br>
            <a:endParaRPr lang="en-GB">
              <a:solidFill>
                <a:srgbClr val="FFFFFF"/>
              </a:solidFill>
            </a:endParaRPr>
          </a:p>
        </p:txBody>
      </p:sp>
      <p:sp>
        <p:nvSpPr>
          <p:cNvPr id="23559" name="Arc 2356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555" name="Content Placeholder 2">
            <a:extLst>
              <a:ext uri="{FF2B5EF4-FFF2-40B4-BE49-F238E27FC236}">
                <a16:creationId xmlns:a16="http://schemas.microsoft.com/office/drawing/2014/main" id="{15C04972-C0AC-D73D-E39F-8024266EB631}"/>
              </a:ext>
            </a:extLst>
          </p:cNvPr>
          <p:cNvSpPr>
            <a:spLocks noGrp="1" noChangeArrowheads="1"/>
          </p:cNvSpPr>
          <p:nvPr>
            <p:ph idx="1"/>
          </p:nvPr>
        </p:nvSpPr>
        <p:spPr>
          <a:xfrm>
            <a:off x="4447308" y="591344"/>
            <a:ext cx="6906491" cy="5585619"/>
          </a:xfrm>
        </p:spPr>
        <p:txBody>
          <a:bodyPr anchor="ctr">
            <a:normAutofit/>
          </a:bodyPr>
          <a:lstStyle/>
          <a:p>
            <a:r>
              <a:rPr lang="en-GB" altLang="en-US" sz="2200"/>
              <a:t>In the report by Visit Britain domestic trips involving Events, Festivals &amp; Exhibitions, defined as those where respondents said that they took part in at least one of the following activities during their overnight or day trip:</a:t>
            </a:r>
          </a:p>
          <a:p>
            <a:r>
              <a:rPr lang="en-GB" altLang="en-US" sz="2200"/>
              <a:t>A music festival (e.g. Glastonbury)</a:t>
            </a:r>
          </a:p>
          <a:p>
            <a:r>
              <a:rPr lang="en-GB" altLang="en-US" sz="2200"/>
              <a:t>Another arts\cultural festival (e.g. a book festival)</a:t>
            </a:r>
          </a:p>
          <a:p>
            <a:r>
              <a:rPr lang="en-GB" altLang="en-US" sz="2200"/>
              <a:t>Attending an outdoor fair\ exhibition\show (e.g. gardening or agricultural show)</a:t>
            </a:r>
          </a:p>
          <a:p>
            <a:r>
              <a:rPr lang="en-GB" altLang="en-US" sz="2200"/>
              <a:t>An indoor exhibition such as Ideal Home, a motor show or holiday exhibition</a:t>
            </a:r>
          </a:p>
          <a:p>
            <a:r>
              <a:rPr lang="en-GB" altLang="en-US" sz="2200"/>
              <a:t>Attending a food\local produce event (e.g. food festival, farmers market)</a:t>
            </a:r>
          </a:p>
          <a:p>
            <a:r>
              <a:rPr lang="en-GB" altLang="en-US" sz="2200"/>
              <a:t>A live music concert</a:t>
            </a:r>
          </a:p>
          <a:p>
            <a:r>
              <a:rPr lang="en-GB" altLang="en-US" sz="2200"/>
              <a:t>Other arts\cultural event\show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55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3555">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355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7BEB3-75A6-B290-DE2B-68BA41616787}"/>
              </a:ext>
            </a:extLst>
          </p:cNvPr>
          <p:cNvSpPr>
            <a:spLocks noGrp="1"/>
          </p:cNvSpPr>
          <p:nvPr>
            <p:ph type="title"/>
          </p:nvPr>
        </p:nvSpPr>
        <p:spPr>
          <a:xfrm>
            <a:off x="838200" y="365126"/>
            <a:ext cx="10515600" cy="953182"/>
          </a:xfrm>
        </p:spPr>
        <p:txBody>
          <a:bodyPr>
            <a:normAutofit fontScale="90000"/>
          </a:bodyPr>
          <a:lstStyle/>
          <a:p>
            <a:r>
              <a:rPr lang="en-GB" sz="4000" dirty="0"/>
              <a:t>Assignment 1 : Deadline 25</a:t>
            </a:r>
            <a:r>
              <a:rPr lang="en-GB" sz="4000" baseline="30000" dirty="0"/>
              <a:t>th</a:t>
            </a:r>
            <a:r>
              <a:rPr lang="en-GB" sz="4000" dirty="0"/>
              <a:t> November 2022</a:t>
            </a:r>
            <a:br>
              <a:rPr lang="en-GB" sz="4000" dirty="0"/>
            </a:br>
            <a:r>
              <a:rPr lang="en-GB" sz="4000" dirty="0"/>
              <a:t>Investigating the events and festivals industry </a:t>
            </a:r>
            <a:br>
              <a:rPr lang="en-GB" dirty="0"/>
            </a:br>
            <a:endParaRPr lang="en-GB" dirty="0"/>
          </a:p>
        </p:txBody>
      </p:sp>
      <p:sp>
        <p:nvSpPr>
          <p:cNvPr id="3" name="Content Placeholder 2">
            <a:extLst>
              <a:ext uri="{FF2B5EF4-FFF2-40B4-BE49-F238E27FC236}">
                <a16:creationId xmlns:a16="http://schemas.microsoft.com/office/drawing/2014/main" id="{1A8A7BD6-1D59-010F-9A65-0E8989DF14E4}"/>
              </a:ext>
            </a:extLst>
          </p:cNvPr>
          <p:cNvSpPr>
            <a:spLocks noGrp="1"/>
          </p:cNvSpPr>
          <p:nvPr>
            <p:ph idx="1"/>
          </p:nvPr>
        </p:nvSpPr>
        <p:spPr>
          <a:xfrm>
            <a:off x="838200" y="1250990"/>
            <a:ext cx="10515600" cy="5607010"/>
          </a:xfrm>
        </p:spPr>
        <p:txBody>
          <a:bodyPr>
            <a:normAutofit fontScale="55000" lnSpcReduction="20000"/>
          </a:bodyPr>
          <a:lstStyle/>
          <a:p>
            <a:r>
              <a:rPr lang="en-GB" sz="3600" b="1" dirty="0"/>
              <a:t>Task</a:t>
            </a:r>
          </a:p>
          <a:p>
            <a:r>
              <a:rPr lang="en-GB" sz="3600" dirty="0"/>
              <a:t>The global events and festivals industry has seen a significant growth in recent years. They have expanded in scope and popularity and now serve a multitude of objectives.</a:t>
            </a:r>
          </a:p>
          <a:p>
            <a:r>
              <a:rPr lang="en-GB" sz="3600" dirty="0"/>
              <a:t>Chose an </a:t>
            </a:r>
            <a:r>
              <a:rPr lang="en-GB" sz="3600" b="1" dirty="0"/>
              <a:t>Event experience of your choice </a:t>
            </a:r>
            <a:r>
              <a:rPr lang="en-GB" sz="3600" dirty="0"/>
              <a:t>that must be agreed in advance with tutor. Critically assess the </a:t>
            </a:r>
            <a:r>
              <a:rPr lang="en-GB" sz="3600" b="1" dirty="0"/>
              <a:t>structure of that sector </a:t>
            </a:r>
            <a:r>
              <a:rPr lang="en-GB" sz="3600" dirty="0"/>
              <a:t>. The review should include but not be limited to the following:</a:t>
            </a:r>
          </a:p>
          <a:p>
            <a:r>
              <a:rPr lang="en-GB" sz="3600" dirty="0"/>
              <a:t>Provide an overview of the historical developments which have shaped that event/festival you see today</a:t>
            </a:r>
          </a:p>
          <a:p>
            <a:r>
              <a:rPr lang="en-GB" sz="3600" dirty="0"/>
              <a:t>In the context of your event/festival, define and describe the event sector that it is part of.</a:t>
            </a:r>
          </a:p>
          <a:p>
            <a:r>
              <a:rPr lang="en-GB" sz="3600" dirty="0"/>
              <a:t>In the context of your event, discuss the roles played by the private, public and not for profit sectors in the event/festival.</a:t>
            </a:r>
          </a:p>
          <a:p>
            <a:r>
              <a:rPr lang="en-GB" sz="3600" dirty="0"/>
              <a:t>Identify the stakeholders involved in the delivering and supporting  the event.</a:t>
            </a:r>
          </a:p>
          <a:p>
            <a:pPr marL="0" indent="0">
              <a:buNone/>
            </a:pPr>
            <a:r>
              <a:rPr lang="en-GB" sz="3600" dirty="0"/>
              <a:t>Your answer should include research  </a:t>
            </a:r>
            <a:r>
              <a:rPr lang="en-GB" sz="3600" b="1" dirty="0"/>
              <a:t>( min.6 academic sources </a:t>
            </a:r>
            <a:r>
              <a:rPr lang="en-GB" sz="3600" dirty="0"/>
              <a:t>) of relevant to your case study and supported with  relevant academic and industry literature.</a:t>
            </a:r>
          </a:p>
          <a:p>
            <a:pPr marL="0" indent="0">
              <a:buNone/>
            </a:pPr>
            <a:r>
              <a:rPr lang="en-GB" sz="3600" dirty="0"/>
              <a:t>Assessment format and weighting</a:t>
            </a:r>
          </a:p>
          <a:p>
            <a:r>
              <a:rPr lang="en-GB" sz="3600" dirty="0"/>
              <a:t>This is </a:t>
            </a:r>
            <a:r>
              <a:rPr lang="en-GB" sz="3600" b="1" dirty="0"/>
              <a:t>an Individual essay of 1,500 words </a:t>
            </a:r>
            <a:r>
              <a:rPr lang="en-GB" sz="3600" dirty="0"/>
              <a:t>(+/- 10%) and is worth 50% of the available marks for this module. </a:t>
            </a:r>
          </a:p>
          <a:p>
            <a:r>
              <a:rPr lang="en-GB" sz="3600" dirty="0"/>
              <a:t>Format should be Arial font size 12 with 1.5/double line spacing. </a:t>
            </a:r>
          </a:p>
          <a:p>
            <a:r>
              <a:rPr lang="en-GB" sz="3600" dirty="0"/>
              <a:t>Submission is through Turnitin before 11.59pm on the assignment deadline date.</a:t>
            </a:r>
          </a:p>
          <a:p>
            <a:endParaRPr lang="en-GB" dirty="0"/>
          </a:p>
        </p:txBody>
      </p:sp>
    </p:spTree>
    <p:extLst>
      <p:ext uri="{BB962C8B-B14F-4D97-AF65-F5344CB8AC3E}">
        <p14:creationId xmlns:p14="http://schemas.microsoft.com/office/powerpoint/2010/main" val="1575320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A82D0-5C55-1AFE-1975-0C3987506C6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95A6EE0-15FF-DBE7-111E-7ED61FC9B1C2}"/>
              </a:ext>
            </a:extLst>
          </p:cNvPr>
          <p:cNvSpPr>
            <a:spLocks noGrp="1"/>
          </p:cNvSpPr>
          <p:nvPr>
            <p:ph idx="1"/>
          </p:nvPr>
        </p:nvSpPr>
        <p:spPr/>
        <p:txBody>
          <a:bodyPr>
            <a:normAutofit fontScale="92500" lnSpcReduction="20000"/>
          </a:bodyPr>
          <a:lstStyle/>
          <a:p>
            <a:pPr>
              <a:lnSpc>
                <a:spcPct val="100000"/>
              </a:lnSpc>
            </a:pPr>
            <a:r>
              <a:rPr lang="en-GB" sz="2000" dirty="0" err="1"/>
              <a:t>Bowdin</a:t>
            </a:r>
            <a:r>
              <a:rPr lang="en-GB" sz="2000" dirty="0"/>
              <a:t>, G., O'Toole, W., Allen, J., Harris, R., &amp; McDonnell, I. (2006). Events Management (2nd ed.). Routledge</a:t>
            </a:r>
          </a:p>
          <a:p>
            <a:pPr>
              <a:lnSpc>
                <a:spcPct val="100000"/>
              </a:lnSpc>
            </a:pPr>
            <a:r>
              <a:rPr lang="en-GB" sz="2000" dirty="0"/>
              <a:t>Correia, A. and </a:t>
            </a:r>
            <a:r>
              <a:rPr lang="en-GB" sz="2000" dirty="0" err="1"/>
              <a:t>Dolnicar</a:t>
            </a:r>
            <a:r>
              <a:rPr lang="en-GB" sz="2000" dirty="0"/>
              <a:t>, S., 2022. Transforming experiences – the power of events – Contributions by Emma Wood. [online] Uq.pressbooks.pub. Available at: https://uq.pressbooks.pub/tourismknowledge/chapter/transforming-experiences-the-power-of-events-contributions-by-emma-wood/[Accessed 30 September 2022].</a:t>
            </a:r>
          </a:p>
          <a:p>
            <a:pPr>
              <a:lnSpc>
                <a:spcPct val="100000"/>
              </a:lnSpc>
            </a:pPr>
            <a:r>
              <a:rPr lang="en-GB" sz="2000" dirty="0"/>
              <a:t>Cooper, C. and Hall, C.M. (2016) Contemporary tourism: An international approach. Oxford: Goodfellow. </a:t>
            </a:r>
          </a:p>
          <a:p>
            <a:pPr>
              <a:lnSpc>
                <a:spcPct val="100000"/>
              </a:lnSpc>
            </a:pPr>
            <a:r>
              <a:rPr lang="en-GB" sz="2000" dirty="0"/>
              <a:t>Lusk, G., 2018. UK Event Industry statistics factsheet. [online] Blog.liveforce.co. Available at: https://blog.liveforce.co/uk-event-industry-statistics-factsheet [Accessed 18 September 2022].</a:t>
            </a:r>
          </a:p>
          <a:p>
            <a:pPr>
              <a:lnSpc>
                <a:spcPct val="100000"/>
              </a:lnSpc>
            </a:pPr>
            <a:r>
              <a:rPr lang="en-GB" sz="2000" dirty="0" err="1"/>
              <a:t>Pernecky</a:t>
            </a:r>
            <a:r>
              <a:rPr lang="en-GB" sz="2000" dirty="0"/>
              <a:t>, T. and </a:t>
            </a:r>
            <a:r>
              <a:rPr lang="en-GB" sz="2000" dirty="0" err="1"/>
              <a:t>Lück</a:t>
            </a:r>
            <a:r>
              <a:rPr lang="en-GB" sz="2000" dirty="0"/>
              <a:t>, M. eds., 2013. Events, society and sustainability: Critical and contemporary approaches. Routledge.</a:t>
            </a:r>
          </a:p>
          <a:p>
            <a:pPr>
              <a:lnSpc>
                <a:spcPct val="100000"/>
              </a:lnSpc>
            </a:pPr>
            <a:r>
              <a:rPr lang="en-GB" sz="2000" dirty="0"/>
              <a:t>Shone, A. and Parry, B. (2019) Successful Event Management: A practical handbook. Andover, Hampshire: Cengage Learning. </a:t>
            </a:r>
          </a:p>
          <a:p>
            <a:pPr>
              <a:lnSpc>
                <a:spcPct val="100000"/>
              </a:lnSpc>
            </a:pPr>
            <a:r>
              <a:rPr lang="en-GB" sz="2000" dirty="0">
                <a:hlinkClick r:id="rId2"/>
              </a:rPr>
              <a:t>https://www.visitbritain.org/inbound-research-insights</a:t>
            </a:r>
            <a:endParaRPr lang="en-GB" sz="2000" dirty="0"/>
          </a:p>
          <a:p>
            <a:endParaRPr lang="en-GB" dirty="0"/>
          </a:p>
        </p:txBody>
      </p:sp>
    </p:spTree>
    <p:extLst>
      <p:ext uri="{BB962C8B-B14F-4D97-AF65-F5344CB8AC3E}">
        <p14:creationId xmlns:p14="http://schemas.microsoft.com/office/powerpoint/2010/main" val="225456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3115</Words>
  <Application>Microsoft Office PowerPoint</Application>
  <PresentationFormat>Widescreen</PresentationFormat>
  <Paragraphs>231</Paragraphs>
  <Slides>30</Slides>
  <Notes>8</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Monotype Sorts</vt:lpstr>
      <vt:lpstr>source-serif-pro</vt:lpstr>
      <vt:lpstr>Arial</vt:lpstr>
      <vt:lpstr>Calibri</vt:lpstr>
      <vt:lpstr>Calibri Light</vt:lpstr>
      <vt:lpstr>Wingdings</vt:lpstr>
      <vt:lpstr>Office Theme</vt:lpstr>
      <vt:lpstr>Events in Context </vt:lpstr>
      <vt:lpstr>Recap </vt:lpstr>
      <vt:lpstr>Aims today </vt:lpstr>
      <vt:lpstr>Task</vt:lpstr>
      <vt:lpstr>*Dyma Ddigwyddiadau yng Nghymru / This is Events in Wales</vt:lpstr>
      <vt:lpstr>The UK’s biggest outdoor retro music festival : Let’s Rock has announced it's coming to Cardiff next summer. The popular event will take place at the city's Bute Park on May 27 and is set to feature a 'who's who' from the '80s pop scene.</vt:lpstr>
      <vt:lpstr>Task continued…</vt:lpstr>
      <vt:lpstr>PowerPoint Presentation</vt:lpstr>
      <vt:lpstr> The history of Events </vt:lpstr>
      <vt:lpstr>History of World Expo Cities - timeline 1851 - 2020</vt:lpstr>
      <vt:lpstr>Contemporary Approaches to Events Industry </vt:lpstr>
      <vt:lpstr>Event Motives</vt:lpstr>
      <vt:lpstr>Determinants for participation in an event (the ‘buying process’)</vt:lpstr>
      <vt:lpstr>Determinants for participation in an event (the ‘buying process’)</vt:lpstr>
      <vt:lpstr>Three Theories of Event Motives</vt:lpstr>
      <vt:lpstr>PowerPoint Presentation</vt:lpstr>
      <vt:lpstr>A Summary of Motives</vt:lpstr>
      <vt:lpstr>How does events and tourism link?</vt:lpstr>
      <vt:lpstr>WHY TOURISM?</vt:lpstr>
      <vt:lpstr>Why Events tourism ? </vt:lpstr>
      <vt:lpstr>Events are a Tourism experience </vt:lpstr>
      <vt:lpstr>Events and tourism . </vt:lpstr>
      <vt:lpstr>Characteristics of Attractions </vt:lpstr>
      <vt:lpstr>Typologies of Events </vt:lpstr>
      <vt:lpstr>Tourism and Events – historical link</vt:lpstr>
      <vt:lpstr>Events, Festivals &amp; Exhibitions and Domestic Tourism </vt:lpstr>
      <vt:lpstr> Events, Festivals &amp; Exhibitions and Domestic Tourism </vt:lpstr>
      <vt:lpstr>Events, Festivals &amp; Exhibitions Activities trips </vt:lpstr>
      <vt:lpstr>Assignment 1 : Deadline 25th November 2022 Investigating the events and festivals industry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Events in Context</dc:title>
  <dc:creator>Deborah Jenkins</dc:creator>
  <cp:lastModifiedBy>Deborah Jenkins</cp:lastModifiedBy>
  <cp:revision>1</cp:revision>
  <dcterms:created xsi:type="dcterms:W3CDTF">2022-10-15T10:25:16Z</dcterms:created>
  <dcterms:modified xsi:type="dcterms:W3CDTF">2022-10-16T12:47:45Z</dcterms:modified>
</cp:coreProperties>
</file>