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840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91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156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78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133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84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71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96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333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581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92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ACE58-1FCB-4367-9DEA-7867F922E88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1CD6CF-4454-40C2-AA08-6715758A34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142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42" r:id="rId2"/>
    <p:sldLayoutId id="2147483943" r:id="rId3"/>
    <p:sldLayoutId id="2147483944" r:id="rId4"/>
    <p:sldLayoutId id="2147483945" r:id="rId5"/>
    <p:sldLayoutId id="2147483946" r:id="rId6"/>
    <p:sldLayoutId id="2147483947" r:id="rId7"/>
    <p:sldLayoutId id="2147483948" r:id="rId8"/>
    <p:sldLayoutId id="2147483949" r:id="rId9"/>
    <p:sldLayoutId id="2147483950" r:id="rId10"/>
    <p:sldLayoutId id="21474839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12776"/>
            <a:ext cx="7851648" cy="1828800"/>
          </a:xfrm>
        </p:spPr>
        <p:txBody>
          <a:bodyPr/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en-GB" dirty="0" smtClean="0"/>
              <a:t> 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OF INVENTORY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3848" y="3212976"/>
            <a:ext cx="2448272" cy="1768160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7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Costs Involved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GB" sz="1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Purchase cost</a:t>
            </a:r>
          </a:p>
          <a:p>
            <a:pPr algn="ctr"/>
            <a:r>
              <a:rPr lang="en-GB" sz="1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Reorder cost</a:t>
            </a:r>
          </a:p>
          <a:p>
            <a:pPr algn="ctr"/>
            <a:r>
              <a:rPr lang="en-GB" sz="1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Holding cost</a:t>
            </a:r>
          </a:p>
          <a:p>
            <a:pPr algn="ctr"/>
            <a:endParaRPr lang="en-GB" sz="1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669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FORMULA EOQ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pPr lvl="2"/>
            <a:endParaRPr lang="en-GB" dirty="0" smtClean="0"/>
          </a:p>
          <a:p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EOQ =  </a:t>
            </a:r>
            <a:r>
              <a:rPr lang="en-GB" sz="4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√2CoD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CH</a:t>
            </a:r>
          </a:p>
          <a:p>
            <a:pPr marL="0" indent="0">
              <a:buNone/>
            </a:pPr>
            <a:endParaRPr lang="en-GB" sz="44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3864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2. </a:t>
            </a:r>
            <a:r>
              <a:rPr lang="en-GB" smtClean="0"/>
              <a:t>Page </a:t>
            </a:r>
            <a:r>
              <a:rPr lang="en-GB" smtClean="0"/>
              <a:t>27</a:t>
            </a:r>
            <a:r>
              <a:rPr lang="en-GB" smtClean="0"/>
              <a:t>.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EOQ= √</a:t>
            </a:r>
            <a:r>
              <a:rPr lang="en-GB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2×20×40,000</a:t>
            </a: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2.5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EOQ = 800 Units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At this ordering level, holding costs and ordering costs are minimised.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75199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75</TotalTime>
  <Words>50</Words>
  <Application>Microsoft Office PowerPoint</Application>
  <PresentationFormat>On-screen Show (4:3)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MANAGEMENT OF INVENTORY</vt:lpstr>
      <vt:lpstr>FORMULA EOQ</vt:lpstr>
      <vt:lpstr>Example 2. Page 27.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INVENTORY</dc:title>
  <dc:creator>Administrator</dc:creator>
  <cp:lastModifiedBy>Ian Jackson</cp:lastModifiedBy>
  <cp:revision>13</cp:revision>
  <dcterms:created xsi:type="dcterms:W3CDTF">2015-08-14T08:28:37Z</dcterms:created>
  <dcterms:modified xsi:type="dcterms:W3CDTF">2016-09-07T08:38:15Z</dcterms:modified>
</cp:coreProperties>
</file>