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64" r:id="rId2"/>
    <p:sldId id="256" r:id="rId3"/>
    <p:sldId id="257" r:id="rId4"/>
    <p:sldId id="259" r:id="rId5"/>
    <p:sldId id="258" r:id="rId6"/>
    <p:sldId id="267" r:id="rId7"/>
    <p:sldId id="260" r:id="rId8"/>
    <p:sldId id="265" r:id="rId9"/>
    <p:sldId id="262" r:id="rId10"/>
    <p:sldId id="263" r:id="rId11"/>
    <p:sldId id="266" r:id="rId12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124" d="100"/>
          <a:sy n="124" d="100"/>
        </p:scale>
        <p:origin x="-1512" y="-11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2/15/26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27DB749-E374-6F2A-508B-01188448C86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2321" y="2227943"/>
            <a:ext cx="5033221" cy="3788227"/>
          </a:xfrm>
        </p:spPr>
        <p:txBody>
          <a:bodyPr anchor="ctr">
            <a:normAutofit/>
          </a:bodyPr>
          <a:lstStyle/>
          <a:p>
            <a:r>
              <a:rPr lang="en-GB" sz="2100"/>
              <a:t>Zoya Muzaffar </a:t>
            </a:r>
          </a:p>
          <a:p>
            <a:r>
              <a:rPr lang="en-GB" sz="2100"/>
              <a:t>LCHS4010:component 1 presentation </a:t>
            </a:r>
          </a:p>
          <a:p>
            <a:r>
              <a:rPr lang="en-GB" sz="2100"/>
              <a:t>2435513</a:t>
            </a:r>
            <a:endParaRPr lang="en-US" sz="210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9A309A7-1751-4ABE-A3C1-EEC40366AD8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89435" y="0"/>
            <a:ext cx="1954565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967D8EB6-EAE1-4F9C-B398-83321E2872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129567" y="2369132"/>
            <a:ext cx="2119736" cy="2119736"/>
          </a:xfrm>
          <a:prstGeom prst="ellipse">
            <a:avLst/>
          </a:prstGeom>
          <a:solidFill>
            <a:srgbClr val="FFFFFF"/>
          </a:solidFill>
          <a:ln w="22225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350"/>
          </a:p>
        </p:txBody>
      </p:sp>
      <p:pic>
        <p:nvPicPr>
          <p:cNvPr id="7" name="Graphic 6" descr="Projector screen">
            <a:extLst>
              <a:ext uri="{FF2B5EF4-FFF2-40B4-BE49-F238E27FC236}">
                <a16:creationId xmlns:a16="http://schemas.microsoft.com/office/drawing/2014/main" id="{551EA7A2-7192-01EE-5723-648DEB1C4F6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6624964" y="2865141"/>
            <a:ext cx="1143455" cy="114345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55794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415893"/>
            <a:ext cx="6325098" cy="5442105"/>
          </a:xfrm>
        </p:spPr>
        <p:txBody>
          <a:bodyPr wrap="square">
            <a:normAutofit fontScale="92500"/>
          </a:bodyPr>
          <a:lstStyle/>
          <a:p>
            <a:r>
              <a:rPr dirty="0"/>
              <a:t>Jenny is a 16</a:t>
            </a:r>
            <a:r>
              <a:rPr lang="en-GB" dirty="0"/>
              <a:t> </a:t>
            </a:r>
            <a:r>
              <a:rPr dirty="0"/>
              <a:t>year</a:t>
            </a:r>
            <a:r>
              <a:rPr lang="en-GB" dirty="0"/>
              <a:t> old</a:t>
            </a:r>
            <a:r>
              <a:rPr dirty="0"/>
              <a:t> young carer who has taken on significant responsibilities since her father passed away.</a:t>
            </a:r>
          </a:p>
          <a:p>
            <a:pPr lvl="1"/>
            <a:r>
              <a:rPr dirty="0"/>
              <a:t>She supports her mother, who experiences mobility difficulties, memory problems and low mood.</a:t>
            </a:r>
          </a:p>
          <a:p>
            <a:pPr lvl="1"/>
            <a:r>
              <a:rPr dirty="0"/>
              <a:t>Balancing school, home responsibilities and emotional strain affects her wellbeing and development.</a:t>
            </a:r>
          </a:p>
          <a:p>
            <a:pPr lvl="1"/>
            <a:r>
              <a:rPr dirty="0"/>
              <a:t>Her situation must be understood within her social and family context.</a:t>
            </a:r>
          </a:p>
        </p:txBody>
      </p:sp>
      <p:sp>
        <p:nvSpPr>
          <p:cNvPr id="5" name="Title 4">
            <a:extLst>
              <a:ext uri="{FF2B5EF4-FFF2-40B4-BE49-F238E27FC236}">
                <a16:creationId xmlns:a16="http://schemas.microsoft.com/office/drawing/2014/main" id="{B6F6CECC-DE47-FF55-5ECF-6CC100B610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 scenario 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9144000" cy="457200"/>
          </a:xfrm>
          <a:prstGeom prst="rect">
            <a:avLst/>
          </a:prstGeom>
          <a:solidFill>
            <a:srgbClr val="2240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4AB01C1C-35F4-A195-1A19-51BF0B325AF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02955" y="2376331"/>
            <a:ext cx="2883845" cy="311857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D1578436-C5FD-95A0-AF0A-CBE02089FCB6}"/>
              </a:ext>
            </a:extLst>
          </p:cNvPr>
          <p:cNvSpPr txBox="1"/>
          <p:nvPr/>
        </p:nvSpPr>
        <p:spPr>
          <a:xfrm>
            <a:off x="3617757" y="254697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Impact of caring on Jenny </a:t>
            </a:r>
            <a:endParaRPr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" y="1692277"/>
            <a:ext cx="4572000" cy="4891086"/>
          </a:xfrm>
        </p:spPr>
        <p:txBody>
          <a:bodyPr wrap="square">
            <a:normAutofit/>
          </a:bodyPr>
          <a:lstStyle/>
          <a:p>
            <a:r>
              <a:rPr sz="2300" dirty="0"/>
              <a:t>Taking on adult responsibilities early may affect Jenny’s identity formation.</a:t>
            </a:r>
          </a:p>
          <a:p>
            <a:pPr lvl="1"/>
            <a:r>
              <a:rPr sz="2300" dirty="0"/>
              <a:t>Limited time for friendships and education may restrict social development.</a:t>
            </a:r>
          </a:p>
          <a:p>
            <a:pPr lvl="1"/>
            <a:r>
              <a:rPr sz="2300" dirty="0"/>
              <a:t>Ongoing emotional stress could increase anxiety and impact confidence.</a:t>
            </a:r>
          </a:p>
          <a:p>
            <a:pPr lvl="1"/>
            <a:r>
              <a:rPr sz="2300" dirty="0"/>
              <a:t>However, caring may also strengthen resilience, maturity and empathy.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9144000" cy="457200"/>
          </a:xfrm>
          <a:prstGeom prst="rect">
            <a:avLst/>
          </a:prstGeom>
          <a:solidFill>
            <a:srgbClr val="2240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6B3C5F13-4711-E3B2-0BDD-58A09B55675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90999" y="2165730"/>
            <a:ext cx="4852999" cy="3785839"/>
          </a:xfrm>
          <a:prstGeom prst="rect">
            <a:avLst/>
          </a:prstGeo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Jenny’s Developmental Needs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wrap="square">
            <a:normAutofit fontScale="92500" lnSpcReduction="10000"/>
          </a:bodyPr>
          <a:lstStyle/>
          <a:p>
            <a:r>
              <a:t>Jenny has developed advanced practical skills due to necessity rather than choice.</a:t>
            </a:r>
          </a:p>
          <a:p>
            <a:pPr lvl="1"/>
            <a:r>
              <a:t>Her own learning opportunities may be restricted without appropriate guidance.</a:t>
            </a:r>
          </a:p>
          <a:p>
            <a:pPr lvl="1"/>
            <a:r>
              <a:t>Limited access to supportive adults may narrow her ZPD.</a:t>
            </a:r>
          </a:p>
          <a:p>
            <a:pPr lvl="1"/>
            <a:r>
              <a:t>External services can act as scaffolding to protect her development.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9144000" cy="457200"/>
          </a:xfrm>
          <a:prstGeom prst="rect">
            <a:avLst/>
          </a:prstGeom>
          <a:solidFill>
            <a:srgbClr val="2240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1692276"/>
            <a:ext cx="8229600" cy="4525963"/>
          </a:xfrm>
        </p:spPr>
        <p:txBody>
          <a:bodyPr wrap="square">
            <a:normAutofit lnSpcReduction="10000"/>
          </a:bodyPr>
          <a:lstStyle/>
          <a:p>
            <a:r>
              <a:t>Vygotsky argued that learning develops through social interaction.</a:t>
            </a:r>
          </a:p>
          <a:p>
            <a:pPr lvl="1"/>
            <a:r>
              <a:t>Cognitive growth happens when supported by a more knowledgeable other (MKO).</a:t>
            </a:r>
          </a:p>
          <a:p>
            <a:pPr lvl="1"/>
            <a:r>
              <a:t>The Zone of Proximal Development (ZPD) represents tasks achieved with guidance.</a:t>
            </a:r>
          </a:p>
          <a:p>
            <a:pPr lvl="1"/>
            <a:r>
              <a:t>Scaffolding provides structured support that gradually reduces as independence increases.</a:t>
            </a:r>
          </a:p>
          <a:p>
            <a:pPr lvl="1"/>
            <a:r>
              <a:t>Development is influenced by cultural and social surroundings.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9144000" cy="457200"/>
          </a:xfrm>
          <a:prstGeom prst="rect">
            <a:avLst/>
          </a:prstGeom>
          <a:solidFill>
            <a:srgbClr val="2240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7" name="Title 6">
            <a:extLst>
              <a:ext uri="{FF2B5EF4-FFF2-40B4-BE49-F238E27FC236}">
                <a16:creationId xmlns:a16="http://schemas.microsoft.com/office/drawing/2014/main" id="{154C846C-5C75-B4B3-2740-273F191437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Vygotskys</a:t>
            </a:r>
            <a:r>
              <a:rPr lang="en-GB" dirty="0"/>
              <a:t> Theory </a:t>
            </a:r>
            <a:endParaRPr lang="en-US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8873D23-2DCF-4B31-A009-95721C06E8E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13EF075-D4EF-4929-ADBC-91B27DA1995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DAA26DFA-AAB2-4973-9C17-16D587C7B1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-16397" y="508838"/>
            <a:ext cx="3913467" cy="6239661"/>
            <a:chOff x="-19221" y="251144"/>
            <a:chExt cx="5217958" cy="6239661"/>
          </a:xfrm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3F407F11-7321-4BF6-8536-CCE8E34245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251144"/>
              <a:ext cx="5187198" cy="6239661"/>
            </a:xfrm>
            <a:custGeom>
              <a:avLst/>
              <a:gdLst>
                <a:gd name="connsiteX0" fmla="*/ 2011811 w 5187198"/>
                <a:gd name="connsiteY0" fmla="*/ 4 h 6239661"/>
                <a:gd name="connsiteX1" fmla="*/ 2617011 w 5187198"/>
                <a:gd name="connsiteY1" fmla="*/ 70590 h 6239661"/>
                <a:gd name="connsiteX2" fmla="*/ 2690321 w 5187198"/>
                <a:gd name="connsiteY2" fmla="*/ 88146 h 6239661"/>
                <a:gd name="connsiteX3" fmla="*/ 2726863 w 5187198"/>
                <a:gd name="connsiteY3" fmla="*/ 97127 h 6239661"/>
                <a:gd name="connsiteX4" fmla="*/ 2762951 w 5187198"/>
                <a:gd name="connsiteY4" fmla="*/ 107375 h 6239661"/>
                <a:gd name="connsiteX5" fmla="*/ 2834843 w 5187198"/>
                <a:gd name="connsiteY5" fmla="*/ 128493 h 6239661"/>
                <a:gd name="connsiteX6" fmla="*/ 2906574 w 5187198"/>
                <a:gd name="connsiteY6" fmla="*/ 151076 h 6239661"/>
                <a:gd name="connsiteX7" fmla="*/ 3049504 w 5187198"/>
                <a:gd name="connsiteY7" fmla="*/ 202124 h 6239661"/>
                <a:gd name="connsiteX8" fmla="*/ 3189518 w 5187198"/>
                <a:gd name="connsiteY8" fmla="*/ 260159 h 6239661"/>
                <a:gd name="connsiteX9" fmla="*/ 3326048 w 5187198"/>
                <a:gd name="connsiteY9" fmla="*/ 325143 h 6239661"/>
                <a:gd name="connsiteX10" fmla="*/ 3459166 w 5187198"/>
                <a:gd name="connsiteY10" fmla="*/ 395936 h 6239661"/>
                <a:gd name="connsiteX11" fmla="*/ 3588578 w 5187198"/>
                <a:gd name="connsiteY11" fmla="*/ 472343 h 6239661"/>
                <a:gd name="connsiteX12" fmla="*/ 3651864 w 5187198"/>
                <a:gd name="connsiteY12" fmla="*/ 512600 h 6239661"/>
                <a:gd name="connsiteX13" fmla="*/ 3714514 w 5187198"/>
                <a:gd name="connsiteY13" fmla="*/ 553499 h 6239661"/>
                <a:gd name="connsiteX14" fmla="*/ 4181221 w 5187198"/>
                <a:gd name="connsiteY14" fmla="*/ 922912 h 6239661"/>
                <a:gd name="connsiteX15" fmla="*/ 4582963 w 5187198"/>
                <a:gd name="connsiteY15" fmla="*/ 1358264 h 6239661"/>
                <a:gd name="connsiteX16" fmla="*/ 4670721 w 5187198"/>
                <a:gd name="connsiteY16" fmla="*/ 1477644 h 6239661"/>
                <a:gd name="connsiteX17" fmla="*/ 4752378 w 5187198"/>
                <a:gd name="connsiteY17" fmla="*/ 1601187 h 6239661"/>
                <a:gd name="connsiteX18" fmla="*/ 4772168 w 5187198"/>
                <a:gd name="connsiteY18" fmla="*/ 1632456 h 6239661"/>
                <a:gd name="connsiteX19" fmla="*/ 4782117 w 5187198"/>
                <a:gd name="connsiteY19" fmla="*/ 1648104 h 6239661"/>
                <a:gd name="connsiteX20" fmla="*/ 4791381 w 5187198"/>
                <a:gd name="connsiteY20" fmla="*/ 1664150 h 6239661"/>
                <a:gd name="connsiteX21" fmla="*/ 4828190 w 5187198"/>
                <a:gd name="connsiteY21" fmla="*/ 1728379 h 6239661"/>
                <a:gd name="connsiteX22" fmla="*/ 4864832 w 5187198"/>
                <a:gd name="connsiteY22" fmla="*/ 1792796 h 6239661"/>
                <a:gd name="connsiteX23" fmla="*/ 4899201 w 5187198"/>
                <a:gd name="connsiteY23" fmla="*/ 1858342 h 6239661"/>
                <a:gd name="connsiteX24" fmla="*/ 4933266 w 5187198"/>
                <a:gd name="connsiteY24" fmla="*/ 1924155 h 6239661"/>
                <a:gd name="connsiteX25" fmla="*/ 4964403 w 5187198"/>
                <a:gd name="connsiteY25" fmla="*/ 1991384 h 6239661"/>
                <a:gd name="connsiteX26" fmla="*/ 4995019 w 5187198"/>
                <a:gd name="connsiteY26" fmla="*/ 2058823 h 6239661"/>
                <a:gd name="connsiteX27" fmla="*/ 5021999 w 5187198"/>
                <a:gd name="connsiteY27" fmla="*/ 2127723 h 6239661"/>
                <a:gd name="connsiteX28" fmla="*/ 5048321 w 5187198"/>
                <a:gd name="connsiteY28" fmla="*/ 2196908 h 6239661"/>
                <a:gd name="connsiteX29" fmla="*/ 5070546 w 5187198"/>
                <a:gd name="connsiteY29" fmla="*/ 2267547 h 6239661"/>
                <a:gd name="connsiteX30" fmla="*/ 5092171 w 5187198"/>
                <a:gd name="connsiteY30" fmla="*/ 2338256 h 6239661"/>
                <a:gd name="connsiteX31" fmla="*/ 5110305 w 5187198"/>
                <a:gd name="connsiteY31" fmla="*/ 2409886 h 6239661"/>
                <a:gd name="connsiteX32" fmla="*/ 5186393 w 5187198"/>
                <a:gd name="connsiteY32" fmla="*/ 2992022 h 6239661"/>
                <a:gd name="connsiteX33" fmla="*/ 5149045 w 5187198"/>
                <a:gd name="connsiteY33" fmla="*/ 3571816 h 6239661"/>
                <a:gd name="connsiteX34" fmla="*/ 5126572 w 5187198"/>
                <a:gd name="connsiteY34" fmla="*/ 3714520 h 6239661"/>
                <a:gd name="connsiteX35" fmla="*/ 5099067 w 5187198"/>
                <a:gd name="connsiteY35" fmla="*/ 3856108 h 6239661"/>
                <a:gd name="connsiteX36" fmla="*/ 5095699 w 5187198"/>
                <a:gd name="connsiteY36" fmla="*/ 3873868 h 6239661"/>
                <a:gd name="connsiteX37" fmla="*/ 5091573 w 5187198"/>
                <a:gd name="connsiteY37" fmla="*/ 3891426 h 6239661"/>
                <a:gd name="connsiteX38" fmla="*/ 5083324 w 5187198"/>
                <a:gd name="connsiteY38" fmla="*/ 3926541 h 6239661"/>
                <a:gd name="connsiteX39" fmla="*/ 5067256 w 5187198"/>
                <a:gd name="connsiteY39" fmla="*/ 3996889 h 6239661"/>
                <a:gd name="connsiteX40" fmla="*/ 5059194 w 5187198"/>
                <a:gd name="connsiteY40" fmla="*/ 4032171 h 6239661"/>
                <a:gd name="connsiteX41" fmla="*/ 5049522 w 5187198"/>
                <a:gd name="connsiteY41" fmla="*/ 4067833 h 6239661"/>
                <a:gd name="connsiteX42" fmla="*/ 5040067 w 5187198"/>
                <a:gd name="connsiteY42" fmla="*/ 4103553 h 6239661"/>
                <a:gd name="connsiteX43" fmla="*/ 5028960 w 5187198"/>
                <a:gd name="connsiteY43" fmla="*/ 4138946 h 6239661"/>
                <a:gd name="connsiteX44" fmla="*/ 4917351 w 5187198"/>
                <a:gd name="connsiteY44" fmla="*/ 4417041 h 6239661"/>
                <a:gd name="connsiteX45" fmla="*/ 4756163 w 5187198"/>
                <a:gd name="connsiteY45" fmla="*/ 4676402 h 6239661"/>
                <a:gd name="connsiteX46" fmla="*/ 4322493 w 5187198"/>
                <a:gd name="connsiteY46" fmla="*/ 5105604 h 6239661"/>
                <a:gd name="connsiteX47" fmla="*/ 3840510 w 5187198"/>
                <a:gd name="connsiteY47" fmla="*/ 5429590 h 6239661"/>
                <a:gd name="connsiteX48" fmla="*/ 3606447 w 5187198"/>
                <a:gd name="connsiteY48" fmla="*/ 5572862 h 6239661"/>
                <a:gd name="connsiteX49" fmla="*/ 3488814 w 5187198"/>
                <a:gd name="connsiteY49" fmla="*/ 5647178 h 6239661"/>
                <a:gd name="connsiteX50" fmla="*/ 3365864 w 5187198"/>
                <a:gd name="connsiteY50" fmla="*/ 5722735 h 6239661"/>
                <a:gd name="connsiteX51" fmla="*/ 2839486 w 5187198"/>
                <a:gd name="connsiteY51" fmla="*/ 5999120 h 6239661"/>
                <a:gd name="connsiteX52" fmla="*/ 2242423 w 5187198"/>
                <a:gd name="connsiteY52" fmla="*/ 6192346 h 6239661"/>
                <a:gd name="connsiteX53" fmla="*/ 1589380 w 5187198"/>
                <a:gd name="connsiteY53" fmla="*/ 6230657 h 6239661"/>
                <a:gd name="connsiteX54" fmla="*/ 1548244 w 5187198"/>
                <a:gd name="connsiteY54" fmla="*/ 6226706 h 6239661"/>
                <a:gd name="connsiteX55" fmla="*/ 1507348 w 5187198"/>
                <a:gd name="connsiteY55" fmla="*/ 6221428 h 6239661"/>
                <a:gd name="connsiteX56" fmla="*/ 1466401 w 5187198"/>
                <a:gd name="connsiteY56" fmla="*/ 6215904 h 6239661"/>
                <a:gd name="connsiteX57" fmla="*/ 1425773 w 5187198"/>
                <a:gd name="connsiteY57" fmla="*/ 6209191 h 6239661"/>
                <a:gd name="connsiteX58" fmla="*/ 1344960 w 5187198"/>
                <a:gd name="connsiteY58" fmla="*/ 6193681 h 6239661"/>
                <a:gd name="connsiteX59" fmla="*/ 1265007 w 5187198"/>
                <a:gd name="connsiteY59" fmla="*/ 6175388 h 6239661"/>
                <a:gd name="connsiteX60" fmla="*/ 1225415 w 5187198"/>
                <a:gd name="connsiteY60" fmla="*/ 6165243 h 6239661"/>
                <a:gd name="connsiteX61" fmla="*/ 1186567 w 5187198"/>
                <a:gd name="connsiteY61" fmla="*/ 6154486 h 6239661"/>
                <a:gd name="connsiteX62" fmla="*/ 1111158 w 5187198"/>
                <a:gd name="connsiteY62" fmla="*/ 6130918 h 6239661"/>
                <a:gd name="connsiteX63" fmla="*/ 1035915 w 5187198"/>
                <a:gd name="connsiteY63" fmla="*/ 6107163 h 6239661"/>
                <a:gd name="connsiteX64" fmla="*/ 961579 w 5187198"/>
                <a:gd name="connsiteY64" fmla="*/ 6079594 h 6239661"/>
                <a:gd name="connsiteX65" fmla="*/ 395297 w 5187198"/>
                <a:gd name="connsiteY65" fmla="*/ 5792812 h 6239661"/>
                <a:gd name="connsiteX66" fmla="*/ 265239 w 5187198"/>
                <a:gd name="connsiteY66" fmla="*/ 5701511 h 6239661"/>
                <a:gd name="connsiteX67" fmla="*/ 233756 w 5187198"/>
                <a:gd name="connsiteY67" fmla="*/ 5677542 h 6239661"/>
                <a:gd name="connsiteX68" fmla="*/ 202800 w 5187198"/>
                <a:gd name="connsiteY68" fmla="*/ 5652902 h 6239661"/>
                <a:gd name="connsiteX69" fmla="*/ 140918 w 5187198"/>
                <a:gd name="connsiteY69" fmla="*/ 5603515 h 6239661"/>
                <a:gd name="connsiteX70" fmla="*/ 110625 w 5187198"/>
                <a:gd name="connsiteY70" fmla="*/ 5578127 h 6239661"/>
                <a:gd name="connsiteX71" fmla="*/ 95631 w 5187198"/>
                <a:gd name="connsiteY71" fmla="*/ 5565299 h 6239661"/>
                <a:gd name="connsiteX72" fmla="*/ 81966 w 5187198"/>
                <a:gd name="connsiteY72" fmla="*/ 5550973 h 6239661"/>
                <a:gd name="connsiteX73" fmla="*/ 27991 w 5187198"/>
                <a:gd name="connsiteY73" fmla="*/ 5493272 h 6239661"/>
                <a:gd name="connsiteX74" fmla="*/ 1454 w 5187198"/>
                <a:gd name="connsiteY74" fmla="*/ 5464252 h 6239661"/>
                <a:gd name="connsiteX75" fmla="*/ 0 w 5187198"/>
                <a:gd name="connsiteY75" fmla="*/ 5462518 h 6239661"/>
                <a:gd name="connsiteX76" fmla="*/ 0 w 5187198"/>
                <a:gd name="connsiteY76" fmla="*/ 4720187 h 6239661"/>
                <a:gd name="connsiteX77" fmla="*/ 109684 w 5187198"/>
                <a:gd name="connsiteY77" fmla="*/ 4836724 h 6239661"/>
                <a:gd name="connsiteX78" fmla="*/ 306959 w 5187198"/>
                <a:gd name="connsiteY78" fmla="*/ 5007200 h 6239661"/>
                <a:gd name="connsiteX79" fmla="*/ 358101 w 5187198"/>
                <a:gd name="connsiteY79" fmla="*/ 5046057 h 6239661"/>
                <a:gd name="connsiteX80" fmla="*/ 383328 w 5187198"/>
                <a:gd name="connsiteY80" fmla="*/ 5065684 h 6239661"/>
                <a:gd name="connsiteX81" fmla="*/ 409503 w 5187198"/>
                <a:gd name="connsiteY81" fmla="*/ 5083942 h 6239661"/>
                <a:gd name="connsiteX82" fmla="*/ 461889 w 5187198"/>
                <a:gd name="connsiteY82" fmla="*/ 5119888 h 6239661"/>
                <a:gd name="connsiteX83" fmla="*/ 474883 w 5187198"/>
                <a:gd name="connsiteY83" fmla="*/ 5128933 h 6239661"/>
                <a:gd name="connsiteX84" fmla="*/ 486410 w 5187198"/>
                <a:gd name="connsiteY84" fmla="*/ 5139557 h 6239661"/>
                <a:gd name="connsiteX85" fmla="*/ 510852 w 5187198"/>
                <a:gd name="connsiteY85" fmla="*/ 5159089 h 6239661"/>
                <a:gd name="connsiteX86" fmla="*/ 560653 w 5187198"/>
                <a:gd name="connsiteY86" fmla="*/ 5196893 h 6239661"/>
                <a:gd name="connsiteX87" fmla="*/ 585485 w 5187198"/>
                <a:gd name="connsiteY87" fmla="*/ 5215834 h 6239661"/>
                <a:gd name="connsiteX88" fmla="*/ 610707 w 5187198"/>
                <a:gd name="connsiteY88" fmla="*/ 5234185 h 6239661"/>
                <a:gd name="connsiteX89" fmla="*/ 714768 w 5187198"/>
                <a:gd name="connsiteY89" fmla="*/ 5303103 h 6239661"/>
                <a:gd name="connsiteX90" fmla="*/ 1166634 w 5187198"/>
                <a:gd name="connsiteY90" fmla="*/ 5513322 h 6239661"/>
                <a:gd name="connsiteX91" fmla="*/ 1225991 w 5187198"/>
                <a:gd name="connsiteY91" fmla="*/ 5533632 h 6239661"/>
                <a:gd name="connsiteX92" fmla="*/ 1286680 w 5187198"/>
                <a:gd name="connsiteY92" fmla="*/ 5550705 h 6239661"/>
                <a:gd name="connsiteX93" fmla="*/ 1347310 w 5187198"/>
                <a:gd name="connsiteY93" fmla="*/ 5567995 h 6239661"/>
                <a:gd name="connsiteX94" fmla="*/ 1377002 w 5187198"/>
                <a:gd name="connsiteY94" fmla="*/ 5575719 h 6239661"/>
                <a:gd name="connsiteX95" fmla="*/ 1406328 w 5187198"/>
                <a:gd name="connsiteY95" fmla="*/ 5582649 h 6239661"/>
                <a:gd name="connsiteX96" fmla="*/ 1465060 w 5187198"/>
                <a:gd name="connsiteY96" fmla="*/ 5594909 h 6239661"/>
                <a:gd name="connsiteX97" fmla="*/ 1523881 w 5187198"/>
                <a:gd name="connsiteY97" fmla="*/ 5605105 h 6239661"/>
                <a:gd name="connsiteX98" fmla="*/ 1553325 w 5187198"/>
                <a:gd name="connsiteY98" fmla="*/ 5609865 h 6239661"/>
                <a:gd name="connsiteX99" fmla="*/ 1582813 w 5187198"/>
                <a:gd name="connsiteY99" fmla="*/ 5613593 h 6239661"/>
                <a:gd name="connsiteX100" fmla="*/ 1612301 w 5187198"/>
                <a:gd name="connsiteY100" fmla="*/ 5617321 h 6239661"/>
                <a:gd name="connsiteX101" fmla="*/ 1641863 w 5187198"/>
                <a:gd name="connsiteY101" fmla="*/ 5619910 h 6239661"/>
                <a:gd name="connsiteX102" fmla="*/ 2117508 w 5187198"/>
                <a:gd name="connsiteY102" fmla="*/ 5595156 h 6239661"/>
                <a:gd name="connsiteX103" fmla="*/ 2597368 w 5187198"/>
                <a:gd name="connsiteY103" fmla="*/ 5447381 h 6239661"/>
                <a:gd name="connsiteX104" fmla="*/ 3082968 w 5187198"/>
                <a:gd name="connsiteY104" fmla="*/ 5223245 h 6239661"/>
                <a:gd name="connsiteX105" fmla="*/ 3334855 w 5187198"/>
                <a:gd name="connsiteY105" fmla="*/ 5097383 h 6239661"/>
                <a:gd name="connsiteX106" fmla="*/ 3599509 w 5187198"/>
                <a:gd name="connsiteY106" fmla="*/ 4976217 h 6239661"/>
                <a:gd name="connsiteX107" fmla="*/ 4112002 w 5187198"/>
                <a:gd name="connsiteY107" fmla="*/ 4766359 h 6239661"/>
                <a:gd name="connsiteX108" fmla="*/ 4348983 w 5187198"/>
                <a:gd name="connsiteY108" fmla="*/ 4649833 h 6239661"/>
                <a:gd name="connsiteX109" fmla="*/ 4560505 w 5187198"/>
                <a:gd name="connsiteY109" fmla="*/ 4501564 h 6239661"/>
                <a:gd name="connsiteX110" fmla="*/ 4731963 w 5187198"/>
                <a:gd name="connsiteY110" fmla="*/ 4309870 h 6239661"/>
                <a:gd name="connsiteX111" fmla="*/ 4852344 w 5187198"/>
                <a:gd name="connsiteY111" fmla="*/ 4078640 h 6239661"/>
                <a:gd name="connsiteX112" fmla="*/ 4863972 w 5187198"/>
                <a:gd name="connsiteY112" fmla="*/ 4047790 h 6239661"/>
                <a:gd name="connsiteX113" fmla="*/ 4874144 w 5187198"/>
                <a:gd name="connsiteY113" fmla="*/ 4016320 h 6239661"/>
                <a:gd name="connsiteX114" fmla="*/ 4884127 w 5187198"/>
                <a:gd name="connsiteY114" fmla="*/ 3984682 h 6239661"/>
                <a:gd name="connsiteX115" fmla="*/ 4892800 w 5187198"/>
                <a:gd name="connsiteY115" fmla="*/ 3951883 h 6239661"/>
                <a:gd name="connsiteX116" fmla="*/ 4909526 w 5187198"/>
                <a:gd name="connsiteY116" fmla="*/ 3886001 h 6239661"/>
                <a:gd name="connsiteX117" fmla="*/ 4917687 w 5187198"/>
                <a:gd name="connsiteY117" fmla="*/ 3852948 h 6239661"/>
                <a:gd name="connsiteX118" fmla="*/ 4921768 w 5187198"/>
                <a:gd name="connsiteY118" fmla="*/ 3836422 h 6239661"/>
                <a:gd name="connsiteX119" fmla="*/ 4924845 w 5187198"/>
                <a:gd name="connsiteY119" fmla="*/ 3819742 h 6239661"/>
                <a:gd name="connsiteX120" fmla="*/ 4948230 w 5187198"/>
                <a:gd name="connsiteY120" fmla="*/ 3685744 h 6239661"/>
                <a:gd name="connsiteX121" fmla="*/ 4962782 w 5187198"/>
                <a:gd name="connsiteY121" fmla="*/ 3550540 h 6239661"/>
                <a:gd name="connsiteX122" fmla="*/ 4939468 w 5187198"/>
                <a:gd name="connsiteY122" fmla="*/ 3010249 h 6239661"/>
                <a:gd name="connsiteX123" fmla="*/ 4816901 w 5187198"/>
                <a:gd name="connsiteY123" fmla="*/ 2488224 h 6239661"/>
                <a:gd name="connsiteX124" fmla="*/ 4797005 w 5187198"/>
                <a:gd name="connsiteY124" fmla="*/ 2424470 h 6239661"/>
                <a:gd name="connsiteX125" fmla="*/ 4774433 w 5187198"/>
                <a:gd name="connsiteY125" fmla="*/ 2361620 h 6239661"/>
                <a:gd name="connsiteX126" fmla="*/ 4752459 w 5187198"/>
                <a:gd name="connsiteY126" fmla="*/ 2298700 h 6239661"/>
                <a:gd name="connsiteX127" fmla="*/ 4728083 w 5187198"/>
                <a:gd name="connsiteY127" fmla="*/ 2236526 h 6239661"/>
                <a:gd name="connsiteX128" fmla="*/ 4704471 w 5187198"/>
                <a:gd name="connsiteY128" fmla="*/ 2174095 h 6239661"/>
                <a:gd name="connsiteX129" fmla="*/ 4678399 w 5187198"/>
                <a:gd name="connsiteY129" fmla="*/ 2112626 h 6239661"/>
                <a:gd name="connsiteX130" fmla="*/ 4652601 w 5187198"/>
                <a:gd name="connsiteY130" fmla="*/ 2050999 h 6239661"/>
                <a:gd name="connsiteX131" fmla="*/ 4624205 w 5187198"/>
                <a:gd name="connsiteY131" fmla="*/ 1990415 h 6239661"/>
                <a:gd name="connsiteX132" fmla="*/ 4595398 w 5187198"/>
                <a:gd name="connsiteY132" fmla="*/ 1930069 h 6239661"/>
                <a:gd name="connsiteX133" fmla="*/ 4563827 w 5187198"/>
                <a:gd name="connsiteY133" fmla="*/ 1870952 h 6239661"/>
                <a:gd name="connsiteX134" fmla="*/ 4531433 w 5187198"/>
                <a:gd name="connsiteY134" fmla="*/ 1812311 h 6239661"/>
                <a:gd name="connsiteX135" fmla="*/ 4523315 w 5187198"/>
                <a:gd name="connsiteY135" fmla="*/ 1797616 h 6239661"/>
                <a:gd name="connsiteX136" fmla="*/ 4514482 w 5187198"/>
                <a:gd name="connsiteY136" fmla="*/ 1783425 h 6239661"/>
                <a:gd name="connsiteX137" fmla="*/ 4496845 w 5187198"/>
                <a:gd name="connsiteY137" fmla="*/ 1754936 h 6239661"/>
                <a:gd name="connsiteX138" fmla="*/ 4461463 w 5187198"/>
                <a:gd name="connsiteY138" fmla="*/ 1697929 h 6239661"/>
                <a:gd name="connsiteX139" fmla="*/ 4452660 w 5187198"/>
                <a:gd name="connsiteY139" fmla="*/ 1683629 h 6239661"/>
                <a:gd name="connsiteX140" fmla="*/ 4443141 w 5187198"/>
                <a:gd name="connsiteY140" fmla="*/ 1669834 h 6239661"/>
                <a:gd name="connsiteX141" fmla="*/ 4424241 w 5187198"/>
                <a:gd name="connsiteY141" fmla="*/ 1642166 h 6239661"/>
                <a:gd name="connsiteX142" fmla="*/ 4346886 w 5187198"/>
                <a:gd name="connsiteY142" fmla="*/ 1532412 h 6239661"/>
                <a:gd name="connsiteX143" fmla="*/ 3985497 w 5187198"/>
                <a:gd name="connsiteY143" fmla="*/ 1134649 h 6239661"/>
                <a:gd name="connsiteX144" fmla="*/ 3545665 w 5187198"/>
                <a:gd name="connsiteY144" fmla="*/ 825877 h 6239661"/>
                <a:gd name="connsiteX145" fmla="*/ 3486190 w 5187198"/>
                <a:gd name="connsiteY145" fmla="*/ 794756 h 6239661"/>
                <a:gd name="connsiteX146" fmla="*/ 3426182 w 5187198"/>
                <a:gd name="connsiteY146" fmla="*/ 764765 h 6239661"/>
                <a:gd name="connsiteX147" fmla="*/ 3365044 w 5187198"/>
                <a:gd name="connsiteY147" fmla="*/ 737255 h 6239661"/>
                <a:gd name="connsiteX148" fmla="*/ 3334529 w 5187198"/>
                <a:gd name="connsiteY148" fmla="*/ 723514 h 6239661"/>
                <a:gd name="connsiteX149" fmla="*/ 3303733 w 5187198"/>
                <a:gd name="connsiteY149" fmla="*/ 710395 h 6239661"/>
                <a:gd name="connsiteX150" fmla="*/ 3179033 w 5187198"/>
                <a:gd name="connsiteY150" fmla="*/ 662259 h 6239661"/>
                <a:gd name="connsiteX151" fmla="*/ 3052408 w 5187198"/>
                <a:gd name="connsiteY151" fmla="*/ 620447 h 6239661"/>
                <a:gd name="connsiteX152" fmla="*/ 2924325 w 5187198"/>
                <a:gd name="connsiteY152" fmla="*/ 584505 h 6239661"/>
                <a:gd name="connsiteX153" fmla="*/ 2859667 w 5187198"/>
                <a:gd name="connsiteY153" fmla="*/ 569266 h 6239661"/>
                <a:gd name="connsiteX154" fmla="*/ 2795226 w 5187198"/>
                <a:gd name="connsiteY154" fmla="*/ 554085 h 6239661"/>
                <a:gd name="connsiteX155" fmla="*/ 2729702 w 5187198"/>
                <a:gd name="connsiteY155" fmla="*/ 540354 h 6239661"/>
                <a:gd name="connsiteX156" fmla="*/ 2663758 w 5187198"/>
                <a:gd name="connsiteY156" fmla="*/ 527322 h 6239661"/>
                <a:gd name="connsiteX157" fmla="*/ 2630927 w 5187198"/>
                <a:gd name="connsiteY157" fmla="*/ 520495 h 6239661"/>
                <a:gd name="connsiteX158" fmla="*/ 2597965 w 5187198"/>
                <a:gd name="connsiteY158" fmla="*/ 515024 h 6239661"/>
                <a:gd name="connsiteX159" fmla="*/ 2532205 w 5187198"/>
                <a:gd name="connsiteY159" fmla="*/ 503895 h 6239661"/>
                <a:gd name="connsiteX160" fmla="*/ 2010064 w 5187198"/>
                <a:gd name="connsiteY160" fmla="*/ 452552 h 6239661"/>
                <a:gd name="connsiteX161" fmla="*/ 1494552 w 5187198"/>
                <a:gd name="connsiteY161" fmla="*/ 485055 h 6239661"/>
                <a:gd name="connsiteX162" fmla="*/ 1366896 w 5187198"/>
                <a:gd name="connsiteY162" fmla="*/ 509389 h 6239661"/>
                <a:gd name="connsiteX163" fmla="*/ 1240175 w 5187198"/>
                <a:gd name="connsiteY163" fmla="*/ 541045 h 6239661"/>
                <a:gd name="connsiteX164" fmla="*/ 1177438 w 5187198"/>
                <a:gd name="connsiteY164" fmla="*/ 560170 h 6239661"/>
                <a:gd name="connsiteX165" fmla="*/ 1145987 w 5187198"/>
                <a:gd name="connsiteY165" fmla="*/ 569826 h 6239661"/>
                <a:gd name="connsiteX166" fmla="*/ 1130315 w 5187198"/>
                <a:gd name="connsiteY166" fmla="*/ 574669 h 6239661"/>
                <a:gd name="connsiteX167" fmla="*/ 1114873 w 5187198"/>
                <a:gd name="connsiteY167" fmla="*/ 580384 h 6239661"/>
                <a:gd name="connsiteX168" fmla="*/ 1052839 w 5187198"/>
                <a:gd name="connsiteY168" fmla="*/ 602943 h 6239661"/>
                <a:gd name="connsiteX169" fmla="*/ 991135 w 5187198"/>
                <a:gd name="connsiteY169" fmla="*/ 626866 h 6239661"/>
                <a:gd name="connsiteX170" fmla="*/ 930179 w 5187198"/>
                <a:gd name="connsiteY170" fmla="*/ 653191 h 6239661"/>
                <a:gd name="connsiteX171" fmla="*/ 869768 w 5187198"/>
                <a:gd name="connsiteY171" fmla="*/ 680937 h 6239661"/>
                <a:gd name="connsiteX172" fmla="*/ 810085 w 5187198"/>
                <a:gd name="connsiteY172" fmla="*/ 710734 h 6239661"/>
                <a:gd name="connsiteX173" fmla="*/ 751220 w 5187198"/>
                <a:gd name="connsiteY173" fmla="*/ 741794 h 6239661"/>
                <a:gd name="connsiteX174" fmla="*/ 532669 w 5187198"/>
                <a:gd name="connsiteY174" fmla="*/ 881688 h 6239661"/>
                <a:gd name="connsiteX175" fmla="*/ 354185 w 5187198"/>
                <a:gd name="connsiteY175" fmla="*/ 1050286 h 6239661"/>
                <a:gd name="connsiteX176" fmla="*/ 315980 w 5187198"/>
                <a:gd name="connsiteY176" fmla="*/ 1098125 h 6239661"/>
                <a:gd name="connsiteX177" fmla="*/ 280345 w 5187198"/>
                <a:gd name="connsiteY177" fmla="*/ 1149782 h 6239661"/>
                <a:gd name="connsiteX178" fmla="*/ 245890 w 5187198"/>
                <a:gd name="connsiteY178" fmla="*/ 1203959 h 6239661"/>
                <a:gd name="connsiteX179" fmla="*/ 212162 w 5187198"/>
                <a:gd name="connsiteY179" fmla="*/ 1260184 h 6239661"/>
                <a:gd name="connsiteX180" fmla="*/ 80716 w 5187198"/>
                <a:gd name="connsiteY180" fmla="*/ 1502476 h 6239661"/>
                <a:gd name="connsiteX181" fmla="*/ 0 w 5187198"/>
                <a:gd name="connsiteY181" fmla="*/ 1648841 h 6239661"/>
                <a:gd name="connsiteX182" fmla="*/ 0 w 5187198"/>
                <a:gd name="connsiteY182" fmla="*/ 954863 h 6239661"/>
                <a:gd name="connsiteX183" fmla="*/ 43491 w 5187198"/>
                <a:gd name="connsiteY183" fmla="*/ 895513 h 6239661"/>
                <a:gd name="connsiteX184" fmla="*/ 93923 w 5187198"/>
                <a:gd name="connsiteY184" fmla="*/ 834489 h 6239661"/>
                <a:gd name="connsiteX185" fmla="*/ 323465 w 5187198"/>
                <a:gd name="connsiteY185" fmla="*/ 617671 h 6239661"/>
                <a:gd name="connsiteX186" fmla="*/ 574777 w 5187198"/>
                <a:gd name="connsiteY186" fmla="*/ 446794 h 6239661"/>
                <a:gd name="connsiteX187" fmla="*/ 638943 w 5187198"/>
                <a:gd name="connsiteY187" fmla="*/ 408925 h 6239661"/>
                <a:gd name="connsiteX188" fmla="*/ 703505 w 5187198"/>
                <a:gd name="connsiteY188" fmla="*/ 371742 h 6239661"/>
                <a:gd name="connsiteX189" fmla="*/ 769262 w 5187198"/>
                <a:gd name="connsiteY189" fmla="*/ 336154 h 6239661"/>
                <a:gd name="connsiteX190" fmla="*/ 835552 w 5187198"/>
                <a:gd name="connsiteY190" fmla="*/ 301173 h 6239661"/>
                <a:gd name="connsiteX191" fmla="*/ 902979 w 5187198"/>
                <a:gd name="connsiteY191" fmla="*/ 268004 h 6239661"/>
                <a:gd name="connsiteX192" fmla="*/ 971127 w 5187198"/>
                <a:gd name="connsiteY192" fmla="*/ 235607 h 6239661"/>
                <a:gd name="connsiteX193" fmla="*/ 988238 w 5187198"/>
                <a:gd name="connsiteY193" fmla="*/ 227556 h 6239661"/>
                <a:gd name="connsiteX194" fmla="*/ 1005744 w 5187198"/>
                <a:gd name="connsiteY194" fmla="*/ 220191 h 6239661"/>
                <a:gd name="connsiteX195" fmla="*/ 1040729 w 5187198"/>
                <a:gd name="connsiteY195" fmla="*/ 205569 h 6239661"/>
                <a:gd name="connsiteX196" fmla="*/ 1110835 w 5187198"/>
                <a:gd name="connsiteY196" fmla="*/ 176248 h 6239661"/>
                <a:gd name="connsiteX197" fmla="*/ 1254256 w 5187198"/>
                <a:gd name="connsiteY197" fmla="*/ 123796 h 6239661"/>
                <a:gd name="connsiteX198" fmla="*/ 1401310 w 5187198"/>
                <a:gd name="connsiteY198" fmla="*/ 79852 h 6239661"/>
                <a:gd name="connsiteX199" fmla="*/ 2011811 w 5187198"/>
                <a:gd name="connsiteY199" fmla="*/ 4 h 6239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  <a:cxn ang="0">
                  <a:pos x="connsiteX66" y="connsiteY66"/>
                </a:cxn>
                <a:cxn ang="0">
                  <a:pos x="connsiteX67" y="connsiteY67"/>
                </a:cxn>
                <a:cxn ang="0">
                  <a:pos x="connsiteX68" y="connsiteY68"/>
                </a:cxn>
                <a:cxn ang="0">
                  <a:pos x="connsiteX69" y="connsiteY69"/>
                </a:cxn>
                <a:cxn ang="0">
                  <a:pos x="connsiteX70" y="connsiteY70"/>
                </a:cxn>
                <a:cxn ang="0">
                  <a:pos x="connsiteX71" y="connsiteY71"/>
                </a:cxn>
                <a:cxn ang="0">
                  <a:pos x="connsiteX72" y="connsiteY72"/>
                </a:cxn>
                <a:cxn ang="0">
                  <a:pos x="connsiteX73" y="connsiteY73"/>
                </a:cxn>
                <a:cxn ang="0">
                  <a:pos x="connsiteX74" y="connsiteY74"/>
                </a:cxn>
                <a:cxn ang="0">
                  <a:pos x="connsiteX75" y="connsiteY75"/>
                </a:cxn>
                <a:cxn ang="0">
                  <a:pos x="connsiteX76" y="connsiteY76"/>
                </a:cxn>
                <a:cxn ang="0">
                  <a:pos x="connsiteX77" y="connsiteY77"/>
                </a:cxn>
                <a:cxn ang="0">
                  <a:pos x="connsiteX78" y="connsiteY78"/>
                </a:cxn>
                <a:cxn ang="0">
                  <a:pos x="connsiteX79" y="connsiteY79"/>
                </a:cxn>
                <a:cxn ang="0">
                  <a:pos x="connsiteX80" y="connsiteY80"/>
                </a:cxn>
                <a:cxn ang="0">
                  <a:pos x="connsiteX81" y="connsiteY81"/>
                </a:cxn>
                <a:cxn ang="0">
                  <a:pos x="connsiteX82" y="connsiteY82"/>
                </a:cxn>
                <a:cxn ang="0">
                  <a:pos x="connsiteX83" y="connsiteY83"/>
                </a:cxn>
                <a:cxn ang="0">
                  <a:pos x="connsiteX84" y="connsiteY84"/>
                </a:cxn>
                <a:cxn ang="0">
                  <a:pos x="connsiteX85" y="connsiteY85"/>
                </a:cxn>
                <a:cxn ang="0">
                  <a:pos x="connsiteX86" y="connsiteY86"/>
                </a:cxn>
                <a:cxn ang="0">
                  <a:pos x="connsiteX87" y="connsiteY87"/>
                </a:cxn>
                <a:cxn ang="0">
                  <a:pos x="connsiteX88" y="connsiteY88"/>
                </a:cxn>
                <a:cxn ang="0">
                  <a:pos x="connsiteX89" y="connsiteY89"/>
                </a:cxn>
                <a:cxn ang="0">
                  <a:pos x="connsiteX90" y="connsiteY90"/>
                </a:cxn>
                <a:cxn ang="0">
                  <a:pos x="connsiteX91" y="connsiteY91"/>
                </a:cxn>
                <a:cxn ang="0">
                  <a:pos x="connsiteX92" y="connsiteY92"/>
                </a:cxn>
                <a:cxn ang="0">
                  <a:pos x="connsiteX93" y="connsiteY93"/>
                </a:cxn>
                <a:cxn ang="0">
                  <a:pos x="connsiteX94" y="connsiteY94"/>
                </a:cxn>
                <a:cxn ang="0">
                  <a:pos x="connsiteX95" y="connsiteY95"/>
                </a:cxn>
                <a:cxn ang="0">
                  <a:pos x="connsiteX96" y="connsiteY96"/>
                </a:cxn>
                <a:cxn ang="0">
                  <a:pos x="connsiteX97" y="connsiteY97"/>
                </a:cxn>
                <a:cxn ang="0">
                  <a:pos x="connsiteX98" y="connsiteY98"/>
                </a:cxn>
                <a:cxn ang="0">
                  <a:pos x="connsiteX99" y="connsiteY99"/>
                </a:cxn>
                <a:cxn ang="0">
                  <a:pos x="connsiteX100" y="connsiteY100"/>
                </a:cxn>
                <a:cxn ang="0">
                  <a:pos x="connsiteX101" y="connsiteY101"/>
                </a:cxn>
                <a:cxn ang="0">
                  <a:pos x="connsiteX102" y="connsiteY102"/>
                </a:cxn>
                <a:cxn ang="0">
                  <a:pos x="connsiteX103" y="connsiteY103"/>
                </a:cxn>
                <a:cxn ang="0">
                  <a:pos x="connsiteX104" y="connsiteY104"/>
                </a:cxn>
                <a:cxn ang="0">
                  <a:pos x="connsiteX105" y="connsiteY105"/>
                </a:cxn>
                <a:cxn ang="0">
                  <a:pos x="connsiteX106" y="connsiteY106"/>
                </a:cxn>
                <a:cxn ang="0">
                  <a:pos x="connsiteX107" y="connsiteY107"/>
                </a:cxn>
                <a:cxn ang="0">
                  <a:pos x="connsiteX108" y="connsiteY108"/>
                </a:cxn>
                <a:cxn ang="0">
                  <a:pos x="connsiteX109" y="connsiteY109"/>
                </a:cxn>
                <a:cxn ang="0">
                  <a:pos x="connsiteX110" y="connsiteY110"/>
                </a:cxn>
                <a:cxn ang="0">
                  <a:pos x="connsiteX111" y="connsiteY111"/>
                </a:cxn>
                <a:cxn ang="0">
                  <a:pos x="connsiteX112" y="connsiteY112"/>
                </a:cxn>
                <a:cxn ang="0">
                  <a:pos x="connsiteX113" y="connsiteY113"/>
                </a:cxn>
                <a:cxn ang="0">
                  <a:pos x="connsiteX114" y="connsiteY114"/>
                </a:cxn>
                <a:cxn ang="0">
                  <a:pos x="connsiteX115" y="connsiteY115"/>
                </a:cxn>
                <a:cxn ang="0">
                  <a:pos x="connsiteX116" y="connsiteY116"/>
                </a:cxn>
                <a:cxn ang="0">
                  <a:pos x="connsiteX117" y="connsiteY117"/>
                </a:cxn>
                <a:cxn ang="0">
                  <a:pos x="connsiteX118" y="connsiteY118"/>
                </a:cxn>
                <a:cxn ang="0">
                  <a:pos x="connsiteX119" y="connsiteY119"/>
                </a:cxn>
                <a:cxn ang="0">
                  <a:pos x="connsiteX120" y="connsiteY120"/>
                </a:cxn>
                <a:cxn ang="0">
                  <a:pos x="connsiteX121" y="connsiteY121"/>
                </a:cxn>
                <a:cxn ang="0">
                  <a:pos x="connsiteX122" y="connsiteY122"/>
                </a:cxn>
                <a:cxn ang="0">
                  <a:pos x="connsiteX123" y="connsiteY123"/>
                </a:cxn>
                <a:cxn ang="0">
                  <a:pos x="connsiteX124" y="connsiteY124"/>
                </a:cxn>
                <a:cxn ang="0">
                  <a:pos x="connsiteX125" y="connsiteY125"/>
                </a:cxn>
                <a:cxn ang="0">
                  <a:pos x="connsiteX126" y="connsiteY126"/>
                </a:cxn>
                <a:cxn ang="0">
                  <a:pos x="connsiteX127" y="connsiteY127"/>
                </a:cxn>
                <a:cxn ang="0">
                  <a:pos x="connsiteX128" y="connsiteY128"/>
                </a:cxn>
                <a:cxn ang="0">
                  <a:pos x="connsiteX129" y="connsiteY129"/>
                </a:cxn>
                <a:cxn ang="0">
                  <a:pos x="connsiteX130" y="connsiteY130"/>
                </a:cxn>
                <a:cxn ang="0">
                  <a:pos x="connsiteX131" y="connsiteY131"/>
                </a:cxn>
                <a:cxn ang="0">
                  <a:pos x="connsiteX132" y="connsiteY132"/>
                </a:cxn>
                <a:cxn ang="0">
                  <a:pos x="connsiteX133" y="connsiteY133"/>
                </a:cxn>
                <a:cxn ang="0">
                  <a:pos x="connsiteX134" y="connsiteY134"/>
                </a:cxn>
                <a:cxn ang="0">
                  <a:pos x="connsiteX135" y="connsiteY135"/>
                </a:cxn>
                <a:cxn ang="0">
                  <a:pos x="connsiteX136" y="connsiteY136"/>
                </a:cxn>
                <a:cxn ang="0">
                  <a:pos x="connsiteX137" y="connsiteY137"/>
                </a:cxn>
                <a:cxn ang="0">
                  <a:pos x="connsiteX138" y="connsiteY138"/>
                </a:cxn>
                <a:cxn ang="0">
                  <a:pos x="connsiteX139" y="connsiteY139"/>
                </a:cxn>
                <a:cxn ang="0">
                  <a:pos x="connsiteX140" y="connsiteY140"/>
                </a:cxn>
                <a:cxn ang="0">
                  <a:pos x="connsiteX141" y="connsiteY141"/>
                </a:cxn>
                <a:cxn ang="0">
                  <a:pos x="connsiteX142" y="connsiteY142"/>
                </a:cxn>
                <a:cxn ang="0">
                  <a:pos x="connsiteX143" y="connsiteY143"/>
                </a:cxn>
                <a:cxn ang="0">
                  <a:pos x="connsiteX144" y="connsiteY144"/>
                </a:cxn>
                <a:cxn ang="0">
                  <a:pos x="connsiteX145" y="connsiteY145"/>
                </a:cxn>
                <a:cxn ang="0">
                  <a:pos x="connsiteX146" y="connsiteY146"/>
                </a:cxn>
                <a:cxn ang="0">
                  <a:pos x="connsiteX147" y="connsiteY147"/>
                </a:cxn>
                <a:cxn ang="0">
                  <a:pos x="connsiteX148" y="connsiteY148"/>
                </a:cxn>
                <a:cxn ang="0">
                  <a:pos x="connsiteX149" y="connsiteY149"/>
                </a:cxn>
                <a:cxn ang="0">
                  <a:pos x="connsiteX150" y="connsiteY150"/>
                </a:cxn>
                <a:cxn ang="0">
                  <a:pos x="connsiteX151" y="connsiteY151"/>
                </a:cxn>
                <a:cxn ang="0">
                  <a:pos x="connsiteX152" y="connsiteY152"/>
                </a:cxn>
                <a:cxn ang="0">
                  <a:pos x="connsiteX153" y="connsiteY153"/>
                </a:cxn>
                <a:cxn ang="0">
                  <a:pos x="connsiteX154" y="connsiteY154"/>
                </a:cxn>
                <a:cxn ang="0">
                  <a:pos x="connsiteX155" y="connsiteY155"/>
                </a:cxn>
                <a:cxn ang="0">
                  <a:pos x="connsiteX156" y="connsiteY156"/>
                </a:cxn>
                <a:cxn ang="0">
                  <a:pos x="connsiteX157" y="connsiteY157"/>
                </a:cxn>
                <a:cxn ang="0">
                  <a:pos x="connsiteX158" y="connsiteY158"/>
                </a:cxn>
                <a:cxn ang="0">
                  <a:pos x="connsiteX159" y="connsiteY159"/>
                </a:cxn>
                <a:cxn ang="0">
                  <a:pos x="connsiteX160" y="connsiteY160"/>
                </a:cxn>
                <a:cxn ang="0">
                  <a:pos x="connsiteX161" y="connsiteY161"/>
                </a:cxn>
                <a:cxn ang="0">
                  <a:pos x="connsiteX162" y="connsiteY162"/>
                </a:cxn>
                <a:cxn ang="0">
                  <a:pos x="connsiteX163" y="connsiteY163"/>
                </a:cxn>
                <a:cxn ang="0">
                  <a:pos x="connsiteX164" y="connsiteY164"/>
                </a:cxn>
                <a:cxn ang="0">
                  <a:pos x="connsiteX165" y="connsiteY165"/>
                </a:cxn>
                <a:cxn ang="0">
                  <a:pos x="connsiteX166" y="connsiteY166"/>
                </a:cxn>
                <a:cxn ang="0">
                  <a:pos x="connsiteX167" y="connsiteY167"/>
                </a:cxn>
                <a:cxn ang="0">
                  <a:pos x="connsiteX168" y="connsiteY168"/>
                </a:cxn>
                <a:cxn ang="0">
                  <a:pos x="connsiteX169" y="connsiteY169"/>
                </a:cxn>
                <a:cxn ang="0">
                  <a:pos x="connsiteX170" y="connsiteY170"/>
                </a:cxn>
                <a:cxn ang="0">
                  <a:pos x="connsiteX171" y="connsiteY171"/>
                </a:cxn>
                <a:cxn ang="0">
                  <a:pos x="connsiteX172" y="connsiteY172"/>
                </a:cxn>
                <a:cxn ang="0">
                  <a:pos x="connsiteX173" y="connsiteY173"/>
                </a:cxn>
                <a:cxn ang="0">
                  <a:pos x="connsiteX174" y="connsiteY174"/>
                </a:cxn>
                <a:cxn ang="0">
                  <a:pos x="connsiteX175" y="connsiteY175"/>
                </a:cxn>
                <a:cxn ang="0">
                  <a:pos x="connsiteX176" y="connsiteY176"/>
                </a:cxn>
                <a:cxn ang="0">
                  <a:pos x="connsiteX177" y="connsiteY177"/>
                </a:cxn>
                <a:cxn ang="0">
                  <a:pos x="connsiteX178" y="connsiteY178"/>
                </a:cxn>
                <a:cxn ang="0">
                  <a:pos x="connsiteX179" y="connsiteY179"/>
                </a:cxn>
                <a:cxn ang="0">
                  <a:pos x="connsiteX180" y="connsiteY180"/>
                </a:cxn>
                <a:cxn ang="0">
                  <a:pos x="connsiteX181" y="connsiteY181"/>
                </a:cxn>
                <a:cxn ang="0">
                  <a:pos x="connsiteX182" y="connsiteY182"/>
                </a:cxn>
                <a:cxn ang="0">
                  <a:pos x="connsiteX183" y="connsiteY183"/>
                </a:cxn>
                <a:cxn ang="0">
                  <a:pos x="connsiteX184" y="connsiteY184"/>
                </a:cxn>
                <a:cxn ang="0">
                  <a:pos x="connsiteX185" y="connsiteY185"/>
                </a:cxn>
                <a:cxn ang="0">
                  <a:pos x="connsiteX186" y="connsiteY186"/>
                </a:cxn>
                <a:cxn ang="0">
                  <a:pos x="connsiteX187" y="connsiteY187"/>
                </a:cxn>
                <a:cxn ang="0">
                  <a:pos x="connsiteX188" y="connsiteY188"/>
                </a:cxn>
                <a:cxn ang="0">
                  <a:pos x="connsiteX189" y="connsiteY189"/>
                </a:cxn>
                <a:cxn ang="0">
                  <a:pos x="connsiteX190" y="connsiteY190"/>
                </a:cxn>
                <a:cxn ang="0">
                  <a:pos x="connsiteX191" y="connsiteY191"/>
                </a:cxn>
                <a:cxn ang="0">
                  <a:pos x="connsiteX192" y="connsiteY192"/>
                </a:cxn>
                <a:cxn ang="0">
                  <a:pos x="connsiteX193" y="connsiteY193"/>
                </a:cxn>
                <a:cxn ang="0">
                  <a:pos x="connsiteX194" y="connsiteY194"/>
                </a:cxn>
                <a:cxn ang="0">
                  <a:pos x="connsiteX195" y="connsiteY195"/>
                </a:cxn>
                <a:cxn ang="0">
                  <a:pos x="connsiteX196" y="connsiteY196"/>
                </a:cxn>
                <a:cxn ang="0">
                  <a:pos x="connsiteX197" y="connsiteY197"/>
                </a:cxn>
                <a:cxn ang="0">
                  <a:pos x="connsiteX198" y="connsiteY198"/>
                </a:cxn>
                <a:cxn ang="0">
                  <a:pos x="connsiteX199" y="connsiteY199"/>
                </a:cxn>
              </a:cxnLst>
              <a:rect l="l" t="t" r="r" b="b"/>
              <a:pathLst>
                <a:path w="5187198" h="6239661">
                  <a:moveTo>
                    <a:pt x="2011811" y="4"/>
                  </a:moveTo>
                  <a:cubicBezTo>
                    <a:pt x="2217306" y="120"/>
                    <a:pt x="2420903" y="25925"/>
                    <a:pt x="2617011" y="70590"/>
                  </a:cubicBezTo>
                  <a:lnTo>
                    <a:pt x="2690321" y="88146"/>
                  </a:lnTo>
                  <a:lnTo>
                    <a:pt x="2726863" y="97127"/>
                  </a:lnTo>
                  <a:lnTo>
                    <a:pt x="2762951" y="107375"/>
                  </a:lnTo>
                  <a:lnTo>
                    <a:pt x="2834843" y="128493"/>
                  </a:lnTo>
                  <a:cubicBezTo>
                    <a:pt x="2858788" y="135605"/>
                    <a:pt x="2882632" y="142226"/>
                    <a:pt x="2906574" y="151076"/>
                  </a:cubicBezTo>
                  <a:cubicBezTo>
                    <a:pt x="2954475" y="167852"/>
                    <a:pt x="3002363" y="183813"/>
                    <a:pt x="3049504" y="202124"/>
                  </a:cubicBezTo>
                  <a:lnTo>
                    <a:pt x="3189518" y="260159"/>
                  </a:lnTo>
                  <a:lnTo>
                    <a:pt x="3326048" y="325143"/>
                  </a:lnTo>
                  <a:cubicBezTo>
                    <a:pt x="3370687" y="348464"/>
                    <a:pt x="3414908" y="372485"/>
                    <a:pt x="3459166" y="395936"/>
                  </a:cubicBezTo>
                  <a:cubicBezTo>
                    <a:pt x="3502947" y="420302"/>
                    <a:pt x="3545491" y="447118"/>
                    <a:pt x="3588578" y="472343"/>
                  </a:cubicBezTo>
                  <a:cubicBezTo>
                    <a:pt x="3610346" y="484551"/>
                    <a:pt x="3630797" y="499072"/>
                    <a:pt x="3651864" y="512600"/>
                  </a:cubicBezTo>
                  <a:lnTo>
                    <a:pt x="3714514" y="553499"/>
                  </a:lnTo>
                  <a:cubicBezTo>
                    <a:pt x="3880005" y="664844"/>
                    <a:pt x="4036083" y="788388"/>
                    <a:pt x="4181221" y="922912"/>
                  </a:cubicBezTo>
                  <a:cubicBezTo>
                    <a:pt x="4326221" y="1057515"/>
                    <a:pt x="4461955" y="1202038"/>
                    <a:pt x="4582963" y="1358264"/>
                  </a:cubicBezTo>
                  <a:cubicBezTo>
                    <a:pt x="4614206" y="1396543"/>
                    <a:pt x="4642091" y="1437400"/>
                    <a:pt x="4670721" y="1477644"/>
                  </a:cubicBezTo>
                  <a:cubicBezTo>
                    <a:pt x="4700172" y="1517414"/>
                    <a:pt x="4725864" y="1559538"/>
                    <a:pt x="4752378" y="1601187"/>
                  </a:cubicBezTo>
                  <a:lnTo>
                    <a:pt x="4772168" y="1632456"/>
                  </a:lnTo>
                  <a:lnTo>
                    <a:pt x="4782117" y="1648104"/>
                  </a:lnTo>
                  <a:lnTo>
                    <a:pt x="4791381" y="1664150"/>
                  </a:lnTo>
                  <a:lnTo>
                    <a:pt x="4828190" y="1728379"/>
                  </a:lnTo>
                  <a:cubicBezTo>
                    <a:pt x="4840266" y="1749930"/>
                    <a:pt x="4853470" y="1770740"/>
                    <a:pt x="4864832" y="1792796"/>
                  </a:cubicBezTo>
                  <a:lnTo>
                    <a:pt x="4899201" y="1858342"/>
                  </a:lnTo>
                  <a:cubicBezTo>
                    <a:pt x="4910484" y="1880260"/>
                    <a:pt x="4922532" y="1901920"/>
                    <a:pt x="4933266" y="1924155"/>
                  </a:cubicBezTo>
                  <a:lnTo>
                    <a:pt x="4964403" y="1991384"/>
                  </a:lnTo>
                  <a:cubicBezTo>
                    <a:pt x="4974618" y="2013829"/>
                    <a:pt x="4985323" y="2036171"/>
                    <a:pt x="4995019" y="2058823"/>
                  </a:cubicBezTo>
                  <a:lnTo>
                    <a:pt x="5021999" y="2127723"/>
                  </a:lnTo>
                  <a:lnTo>
                    <a:pt x="5048321" y="2196908"/>
                  </a:lnTo>
                  <a:lnTo>
                    <a:pt x="5070546" y="2267547"/>
                  </a:lnTo>
                  <a:cubicBezTo>
                    <a:pt x="5078054" y="2291004"/>
                    <a:pt x="5085044" y="2314670"/>
                    <a:pt x="5092171" y="2338256"/>
                  </a:cubicBezTo>
                  <a:cubicBezTo>
                    <a:pt x="5098670" y="2362023"/>
                    <a:pt x="5104296" y="2386019"/>
                    <a:pt x="5110305" y="2409886"/>
                  </a:cubicBezTo>
                  <a:cubicBezTo>
                    <a:pt x="5158097" y="2600976"/>
                    <a:pt x="5182068" y="2797044"/>
                    <a:pt x="5186393" y="2992022"/>
                  </a:cubicBezTo>
                  <a:cubicBezTo>
                    <a:pt x="5191013" y="3187195"/>
                    <a:pt x="5175397" y="3380886"/>
                    <a:pt x="5149045" y="3571816"/>
                  </a:cubicBezTo>
                  <a:cubicBezTo>
                    <a:pt x="5141154" y="3619431"/>
                    <a:pt x="5133539" y="3666889"/>
                    <a:pt x="5126572" y="3714520"/>
                  </a:cubicBezTo>
                  <a:cubicBezTo>
                    <a:pt x="5117276" y="3761759"/>
                    <a:pt x="5107793" y="3808831"/>
                    <a:pt x="5099067" y="3856108"/>
                  </a:cubicBezTo>
                  <a:lnTo>
                    <a:pt x="5095699" y="3873868"/>
                  </a:lnTo>
                  <a:lnTo>
                    <a:pt x="5091573" y="3891426"/>
                  </a:lnTo>
                  <a:lnTo>
                    <a:pt x="5083324" y="3926541"/>
                  </a:lnTo>
                  <a:lnTo>
                    <a:pt x="5067256" y="3996889"/>
                  </a:lnTo>
                  <a:cubicBezTo>
                    <a:pt x="5064451" y="4008657"/>
                    <a:pt x="5062244" y="4020353"/>
                    <a:pt x="5059194" y="4032171"/>
                  </a:cubicBezTo>
                  <a:lnTo>
                    <a:pt x="5049522" y="4067833"/>
                  </a:lnTo>
                  <a:lnTo>
                    <a:pt x="5040067" y="4103553"/>
                  </a:lnTo>
                  <a:cubicBezTo>
                    <a:pt x="5036554" y="4115363"/>
                    <a:pt x="5032689" y="4127194"/>
                    <a:pt x="5028960" y="4138946"/>
                  </a:cubicBezTo>
                  <a:cubicBezTo>
                    <a:pt x="4999693" y="4233462"/>
                    <a:pt x="4962869" y="4326764"/>
                    <a:pt x="4917351" y="4417041"/>
                  </a:cubicBezTo>
                  <a:cubicBezTo>
                    <a:pt x="4871860" y="4507209"/>
                    <a:pt x="4817597" y="4594215"/>
                    <a:pt x="4756163" y="4676402"/>
                  </a:cubicBezTo>
                  <a:cubicBezTo>
                    <a:pt x="4632803" y="4840875"/>
                    <a:pt x="4480597" y="4982783"/>
                    <a:pt x="4322493" y="5105604"/>
                  </a:cubicBezTo>
                  <a:cubicBezTo>
                    <a:pt x="4163928" y="5228420"/>
                    <a:pt x="3999564" y="5332640"/>
                    <a:pt x="3840510" y="5429590"/>
                  </a:cubicBezTo>
                  <a:cubicBezTo>
                    <a:pt x="3760954" y="5478172"/>
                    <a:pt x="3682353" y="5524924"/>
                    <a:pt x="3606447" y="5572862"/>
                  </a:cubicBezTo>
                  <a:lnTo>
                    <a:pt x="3488814" y="5647178"/>
                  </a:lnTo>
                  <a:cubicBezTo>
                    <a:pt x="3448270" y="5672597"/>
                    <a:pt x="3407323" y="5697792"/>
                    <a:pt x="3365864" y="5722735"/>
                  </a:cubicBezTo>
                  <a:cubicBezTo>
                    <a:pt x="3200163" y="5822424"/>
                    <a:pt x="3026125" y="5917328"/>
                    <a:pt x="2839486" y="5999120"/>
                  </a:cubicBezTo>
                  <a:cubicBezTo>
                    <a:pt x="2653201" y="6080891"/>
                    <a:pt x="2453560" y="6149344"/>
                    <a:pt x="2242423" y="6192346"/>
                  </a:cubicBezTo>
                  <a:cubicBezTo>
                    <a:pt x="2031719" y="6235463"/>
                    <a:pt x="1808952" y="6251353"/>
                    <a:pt x="1589380" y="6230657"/>
                  </a:cubicBezTo>
                  <a:lnTo>
                    <a:pt x="1548244" y="6226706"/>
                  </a:lnTo>
                  <a:cubicBezTo>
                    <a:pt x="1534528" y="6225117"/>
                    <a:pt x="1520898" y="6223203"/>
                    <a:pt x="1507348" y="6221428"/>
                  </a:cubicBezTo>
                  <a:lnTo>
                    <a:pt x="1466401" y="6215904"/>
                  </a:lnTo>
                  <a:cubicBezTo>
                    <a:pt x="1452772" y="6213991"/>
                    <a:pt x="1439316" y="6211428"/>
                    <a:pt x="1425773" y="6209191"/>
                  </a:cubicBezTo>
                  <a:cubicBezTo>
                    <a:pt x="1398775" y="6204391"/>
                    <a:pt x="1371610" y="6199779"/>
                    <a:pt x="1344960" y="6193681"/>
                  </a:cubicBezTo>
                  <a:cubicBezTo>
                    <a:pt x="1318251" y="6187799"/>
                    <a:pt x="1291260" y="6182538"/>
                    <a:pt x="1265007" y="6175388"/>
                  </a:cubicBezTo>
                  <a:lnTo>
                    <a:pt x="1225415" y="6165243"/>
                  </a:lnTo>
                  <a:cubicBezTo>
                    <a:pt x="1212163" y="6161924"/>
                    <a:pt x="1198939" y="6158496"/>
                    <a:pt x="1186567" y="6154486"/>
                  </a:cubicBezTo>
                  <a:lnTo>
                    <a:pt x="1111158" y="6130918"/>
                  </a:lnTo>
                  <a:lnTo>
                    <a:pt x="1035915" y="6107163"/>
                  </a:lnTo>
                  <a:cubicBezTo>
                    <a:pt x="1010846" y="6099055"/>
                    <a:pt x="986357" y="6088784"/>
                    <a:pt x="961579" y="6079594"/>
                  </a:cubicBezTo>
                  <a:cubicBezTo>
                    <a:pt x="763709" y="6005594"/>
                    <a:pt x="572401" y="5909703"/>
                    <a:pt x="395297" y="5792812"/>
                  </a:cubicBezTo>
                  <a:lnTo>
                    <a:pt x="265239" y="5701511"/>
                  </a:lnTo>
                  <a:cubicBezTo>
                    <a:pt x="254227" y="5694155"/>
                    <a:pt x="244103" y="5685646"/>
                    <a:pt x="233756" y="5677542"/>
                  </a:cubicBezTo>
                  <a:lnTo>
                    <a:pt x="202800" y="5652902"/>
                  </a:lnTo>
                  <a:lnTo>
                    <a:pt x="140918" y="5603515"/>
                  </a:lnTo>
                  <a:cubicBezTo>
                    <a:pt x="130598" y="5595302"/>
                    <a:pt x="120280" y="5587089"/>
                    <a:pt x="110625" y="5578127"/>
                  </a:cubicBezTo>
                  <a:cubicBezTo>
                    <a:pt x="105647" y="5573779"/>
                    <a:pt x="100444" y="5569834"/>
                    <a:pt x="95631" y="5565299"/>
                  </a:cubicBezTo>
                  <a:cubicBezTo>
                    <a:pt x="90955" y="5560684"/>
                    <a:pt x="86505" y="5555666"/>
                    <a:pt x="81966" y="5550973"/>
                  </a:cubicBezTo>
                  <a:lnTo>
                    <a:pt x="27991" y="5493272"/>
                  </a:lnTo>
                  <a:cubicBezTo>
                    <a:pt x="19109" y="5483589"/>
                    <a:pt x="9758" y="5474359"/>
                    <a:pt x="1454" y="5464252"/>
                  </a:cubicBezTo>
                  <a:lnTo>
                    <a:pt x="0" y="5462518"/>
                  </a:lnTo>
                  <a:lnTo>
                    <a:pt x="0" y="4720187"/>
                  </a:lnTo>
                  <a:lnTo>
                    <a:pt x="109684" y="4836724"/>
                  </a:lnTo>
                  <a:cubicBezTo>
                    <a:pt x="173316" y="4897375"/>
                    <a:pt x="239447" y="4954160"/>
                    <a:pt x="306959" y="5007200"/>
                  </a:cubicBezTo>
                  <a:lnTo>
                    <a:pt x="358101" y="5046057"/>
                  </a:lnTo>
                  <a:lnTo>
                    <a:pt x="383328" y="5065684"/>
                  </a:lnTo>
                  <a:cubicBezTo>
                    <a:pt x="391637" y="5072316"/>
                    <a:pt x="400805" y="5077902"/>
                    <a:pt x="409503" y="5083942"/>
                  </a:cubicBezTo>
                  <a:lnTo>
                    <a:pt x="461889" y="5119888"/>
                  </a:lnTo>
                  <a:cubicBezTo>
                    <a:pt x="466184" y="5122893"/>
                    <a:pt x="470616" y="5125820"/>
                    <a:pt x="474883" y="5128933"/>
                  </a:cubicBezTo>
                  <a:cubicBezTo>
                    <a:pt x="478982" y="5132235"/>
                    <a:pt x="482476" y="5136069"/>
                    <a:pt x="486410" y="5139557"/>
                  </a:cubicBezTo>
                  <a:cubicBezTo>
                    <a:pt x="494140" y="5146613"/>
                    <a:pt x="502565" y="5152812"/>
                    <a:pt x="510852" y="5159089"/>
                  </a:cubicBezTo>
                  <a:lnTo>
                    <a:pt x="560653" y="5196893"/>
                  </a:lnTo>
                  <a:lnTo>
                    <a:pt x="585485" y="5215834"/>
                  </a:lnTo>
                  <a:cubicBezTo>
                    <a:pt x="593773" y="5222111"/>
                    <a:pt x="601864" y="5228685"/>
                    <a:pt x="610707" y="5234185"/>
                  </a:cubicBezTo>
                  <a:lnTo>
                    <a:pt x="714768" y="5303103"/>
                  </a:lnTo>
                  <a:cubicBezTo>
                    <a:pt x="856162" y="5390603"/>
                    <a:pt x="1008099" y="5459947"/>
                    <a:pt x="1166634" y="5513322"/>
                  </a:cubicBezTo>
                  <a:cubicBezTo>
                    <a:pt x="1186540" y="5519932"/>
                    <a:pt x="1205774" y="5527751"/>
                    <a:pt x="1225991" y="5533632"/>
                  </a:cubicBezTo>
                  <a:lnTo>
                    <a:pt x="1286680" y="5550705"/>
                  </a:lnTo>
                  <a:lnTo>
                    <a:pt x="1347310" y="5567995"/>
                  </a:lnTo>
                  <a:cubicBezTo>
                    <a:pt x="1357469" y="5571180"/>
                    <a:pt x="1367261" y="5573572"/>
                    <a:pt x="1377002" y="5575719"/>
                  </a:cubicBezTo>
                  <a:lnTo>
                    <a:pt x="1406328" y="5582649"/>
                  </a:lnTo>
                  <a:cubicBezTo>
                    <a:pt x="1425825" y="5587757"/>
                    <a:pt x="1445490" y="5590939"/>
                    <a:pt x="1465060" y="5594909"/>
                  </a:cubicBezTo>
                  <a:cubicBezTo>
                    <a:pt x="1484652" y="5599231"/>
                    <a:pt x="1504324" y="5601952"/>
                    <a:pt x="1523881" y="5605105"/>
                  </a:cubicBezTo>
                  <a:cubicBezTo>
                    <a:pt x="1533660" y="5606682"/>
                    <a:pt x="1543460" y="5608613"/>
                    <a:pt x="1553325" y="5609865"/>
                  </a:cubicBezTo>
                  <a:lnTo>
                    <a:pt x="1582813" y="5613593"/>
                  </a:lnTo>
                  <a:lnTo>
                    <a:pt x="1612301" y="5617321"/>
                  </a:lnTo>
                  <a:lnTo>
                    <a:pt x="1641863" y="5619910"/>
                  </a:lnTo>
                  <a:cubicBezTo>
                    <a:pt x="1799348" y="5633940"/>
                    <a:pt x="1957913" y="5625770"/>
                    <a:pt x="2117508" y="5595156"/>
                  </a:cubicBezTo>
                  <a:cubicBezTo>
                    <a:pt x="2277124" y="5564895"/>
                    <a:pt x="2437004" y="5512449"/>
                    <a:pt x="2597368" y="5447381"/>
                  </a:cubicBezTo>
                  <a:cubicBezTo>
                    <a:pt x="2757791" y="5382096"/>
                    <a:pt x="2918855" y="5304464"/>
                    <a:pt x="3082968" y="5223245"/>
                  </a:cubicBezTo>
                  <a:lnTo>
                    <a:pt x="3334855" y="5097383"/>
                  </a:lnTo>
                  <a:cubicBezTo>
                    <a:pt x="3423528" y="5054142"/>
                    <a:pt x="3511773" y="5013798"/>
                    <a:pt x="3599509" y="4976217"/>
                  </a:cubicBezTo>
                  <a:cubicBezTo>
                    <a:pt x="3774960" y="4900701"/>
                    <a:pt x="3948276" y="4837481"/>
                    <a:pt x="4112002" y="4766359"/>
                  </a:cubicBezTo>
                  <a:cubicBezTo>
                    <a:pt x="4193972" y="4730827"/>
                    <a:pt x="4273429" y="4692997"/>
                    <a:pt x="4348983" y="4649833"/>
                  </a:cubicBezTo>
                  <a:cubicBezTo>
                    <a:pt x="4424508" y="4606778"/>
                    <a:pt x="4496050" y="4558250"/>
                    <a:pt x="4560505" y="4501564"/>
                  </a:cubicBezTo>
                  <a:cubicBezTo>
                    <a:pt x="4625198" y="4445289"/>
                    <a:pt x="4682991" y="4381021"/>
                    <a:pt x="4731963" y="4309870"/>
                  </a:cubicBezTo>
                  <a:cubicBezTo>
                    <a:pt x="4781043" y="4238747"/>
                    <a:pt x="4821275" y="4160848"/>
                    <a:pt x="4852344" y="4078640"/>
                  </a:cubicBezTo>
                  <a:lnTo>
                    <a:pt x="4863972" y="4047790"/>
                  </a:lnTo>
                  <a:lnTo>
                    <a:pt x="4874144" y="4016320"/>
                  </a:lnTo>
                  <a:lnTo>
                    <a:pt x="4884127" y="3984682"/>
                  </a:lnTo>
                  <a:cubicBezTo>
                    <a:pt x="4887242" y="3973925"/>
                    <a:pt x="4889981" y="3962835"/>
                    <a:pt x="4892800" y="3951883"/>
                  </a:cubicBezTo>
                  <a:lnTo>
                    <a:pt x="4909526" y="3886001"/>
                  </a:lnTo>
                  <a:lnTo>
                    <a:pt x="4917687" y="3852948"/>
                  </a:lnTo>
                  <a:lnTo>
                    <a:pt x="4921768" y="3836422"/>
                  </a:lnTo>
                  <a:lnTo>
                    <a:pt x="4924845" y="3819742"/>
                  </a:lnTo>
                  <a:cubicBezTo>
                    <a:pt x="4933092" y="3775120"/>
                    <a:pt x="4941231" y="3730469"/>
                    <a:pt x="4948230" y="3685744"/>
                  </a:cubicBezTo>
                  <a:cubicBezTo>
                    <a:pt x="4953579" y="3640694"/>
                    <a:pt x="4958249" y="3595577"/>
                    <a:pt x="4962782" y="3550540"/>
                  </a:cubicBezTo>
                  <a:cubicBezTo>
                    <a:pt x="4976580" y="3369692"/>
                    <a:pt x="4965812" y="3187942"/>
                    <a:pt x="4939468" y="3010249"/>
                  </a:cubicBezTo>
                  <a:cubicBezTo>
                    <a:pt x="4912965" y="2832281"/>
                    <a:pt x="4870237" y="2658196"/>
                    <a:pt x="4816901" y="2488224"/>
                  </a:cubicBezTo>
                  <a:cubicBezTo>
                    <a:pt x="4810197" y="2466954"/>
                    <a:pt x="4803984" y="2445582"/>
                    <a:pt x="4797005" y="2424470"/>
                  </a:cubicBezTo>
                  <a:cubicBezTo>
                    <a:pt x="4789399" y="2403537"/>
                    <a:pt x="4781686" y="2382574"/>
                    <a:pt x="4774433" y="2361620"/>
                  </a:cubicBezTo>
                  <a:lnTo>
                    <a:pt x="4752459" y="2298700"/>
                  </a:lnTo>
                  <a:lnTo>
                    <a:pt x="4728083" y="2236526"/>
                  </a:lnTo>
                  <a:cubicBezTo>
                    <a:pt x="4719957" y="2215802"/>
                    <a:pt x="4712352" y="2194869"/>
                    <a:pt x="4704471" y="2174095"/>
                  </a:cubicBezTo>
                  <a:lnTo>
                    <a:pt x="4678399" y="2112626"/>
                  </a:lnTo>
                  <a:lnTo>
                    <a:pt x="4652601" y="2050999"/>
                  </a:lnTo>
                  <a:cubicBezTo>
                    <a:pt x="4643711" y="2030533"/>
                    <a:pt x="4633616" y="2010672"/>
                    <a:pt x="4624205" y="1990415"/>
                  </a:cubicBezTo>
                  <a:lnTo>
                    <a:pt x="4595398" y="1930069"/>
                  </a:lnTo>
                  <a:cubicBezTo>
                    <a:pt x="4585714" y="1909969"/>
                    <a:pt x="4574413" y="1890713"/>
                    <a:pt x="4563827" y="1870952"/>
                  </a:cubicBezTo>
                  <a:lnTo>
                    <a:pt x="4531433" y="1812311"/>
                  </a:lnTo>
                  <a:lnTo>
                    <a:pt x="4523315" y="1797616"/>
                  </a:lnTo>
                  <a:lnTo>
                    <a:pt x="4514482" y="1783425"/>
                  </a:lnTo>
                  <a:lnTo>
                    <a:pt x="4496845" y="1754936"/>
                  </a:lnTo>
                  <a:lnTo>
                    <a:pt x="4461463" y="1697929"/>
                  </a:lnTo>
                  <a:lnTo>
                    <a:pt x="4452660" y="1683629"/>
                  </a:lnTo>
                  <a:lnTo>
                    <a:pt x="4443141" y="1669834"/>
                  </a:lnTo>
                  <a:lnTo>
                    <a:pt x="4424241" y="1642166"/>
                  </a:lnTo>
                  <a:cubicBezTo>
                    <a:pt x="4399005" y="1605265"/>
                    <a:pt x="4374512" y="1567751"/>
                    <a:pt x="4346886" y="1532412"/>
                  </a:cubicBezTo>
                  <a:cubicBezTo>
                    <a:pt x="4240477" y="1388328"/>
                    <a:pt x="4120362" y="1253437"/>
                    <a:pt x="3985497" y="1134649"/>
                  </a:cubicBezTo>
                  <a:cubicBezTo>
                    <a:pt x="3850799" y="1015675"/>
                    <a:pt x="3702920" y="911715"/>
                    <a:pt x="3545665" y="825877"/>
                  </a:cubicBezTo>
                  <a:lnTo>
                    <a:pt x="3486190" y="794756"/>
                  </a:lnTo>
                  <a:cubicBezTo>
                    <a:pt x="3466181" y="784640"/>
                    <a:pt x="3446893" y="773560"/>
                    <a:pt x="3426182" y="764765"/>
                  </a:cubicBezTo>
                  <a:lnTo>
                    <a:pt x="3365044" y="737255"/>
                  </a:lnTo>
                  <a:lnTo>
                    <a:pt x="3334529" y="723514"/>
                  </a:lnTo>
                  <a:cubicBezTo>
                    <a:pt x="3324394" y="718943"/>
                    <a:pt x="3314287" y="714265"/>
                    <a:pt x="3303733" y="710395"/>
                  </a:cubicBezTo>
                  <a:cubicBezTo>
                    <a:pt x="3262013" y="694346"/>
                    <a:pt x="3220711" y="677599"/>
                    <a:pt x="3179033" y="662259"/>
                  </a:cubicBezTo>
                  <a:lnTo>
                    <a:pt x="3052408" y="620447"/>
                  </a:lnTo>
                  <a:lnTo>
                    <a:pt x="2924325" y="584505"/>
                  </a:lnTo>
                  <a:cubicBezTo>
                    <a:pt x="2903106" y="578471"/>
                    <a:pt x="2881119" y="574434"/>
                    <a:pt x="2859667" y="569266"/>
                  </a:cubicBezTo>
                  <a:lnTo>
                    <a:pt x="2795226" y="554085"/>
                  </a:lnTo>
                  <a:cubicBezTo>
                    <a:pt x="2774078" y="548652"/>
                    <a:pt x="2751709" y="544744"/>
                    <a:pt x="2729702" y="540354"/>
                  </a:cubicBezTo>
                  <a:lnTo>
                    <a:pt x="2663758" y="527322"/>
                  </a:lnTo>
                  <a:lnTo>
                    <a:pt x="2630927" y="520495"/>
                  </a:lnTo>
                  <a:lnTo>
                    <a:pt x="2597965" y="515024"/>
                  </a:lnTo>
                  <a:cubicBezTo>
                    <a:pt x="2575970" y="511449"/>
                    <a:pt x="2554112" y="507795"/>
                    <a:pt x="2532205" y="503895"/>
                  </a:cubicBezTo>
                  <a:cubicBezTo>
                    <a:pt x="2357016" y="475037"/>
                    <a:pt x="2182954" y="456682"/>
                    <a:pt x="2010064" y="452552"/>
                  </a:cubicBezTo>
                  <a:cubicBezTo>
                    <a:pt x="1837255" y="448558"/>
                    <a:pt x="1665388" y="457916"/>
                    <a:pt x="1494552" y="485055"/>
                  </a:cubicBezTo>
                  <a:cubicBezTo>
                    <a:pt x="1452133" y="492816"/>
                    <a:pt x="1409569" y="501117"/>
                    <a:pt x="1366896" y="509389"/>
                  </a:cubicBezTo>
                  <a:cubicBezTo>
                    <a:pt x="1324862" y="520035"/>
                    <a:pt x="1282333" y="529505"/>
                    <a:pt x="1240175" y="541045"/>
                  </a:cubicBezTo>
                  <a:lnTo>
                    <a:pt x="1177438" y="560170"/>
                  </a:lnTo>
                  <a:lnTo>
                    <a:pt x="1145987" y="569826"/>
                  </a:lnTo>
                  <a:lnTo>
                    <a:pt x="1130315" y="574669"/>
                  </a:lnTo>
                  <a:lnTo>
                    <a:pt x="1114873" y="580384"/>
                  </a:lnTo>
                  <a:lnTo>
                    <a:pt x="1052839" y="602943"/>
                  </a:lnTo>
                  <a:cubicBezTo>
                    <a:pt x="1032151" y="610499"/>
                    <a:pt x="1011255" y="617535"/>
                    <a:pt x="991135" y="626866"/>
                  </a:cubicBezTo>
                  <a:lnTo>
                    <a:pt x="930179" y="653191"/>
                  </a:lnTo>
                  <a:cubicBezTo>
                    <a:pt x="909850" y="662002"/>
                    <a:pt x="889443" y="670676"/>
                    <a:pt x="869768" y="680937"/>
                  </a:cubicBezTo>
                  <a:lnTo>
                    <a:pt x="810085" y="710734"/>
                  </a:lnTo>
                  <a:cubicBezTo>
                    <a:pt x="790331" y="720859"/>
                    <a:pt x="770124" y="730514"/>
                    <a:pt x="751220" y="741794"/>
                  </a:cubicBezTo>
                  <a:cubicBezTo>
                    <a:pt x="673929" y="784955"/>
                    <a:pt x="598827" y="830326"/>
                    <a:pt x="532669" y="881688"/>
                  </a:cubicBezTo>
                  <a:cubicBezTo>
                    <a:pt x="464226" y="931625"/>
                    <a:pt x="406969" y="988270"/>
                    <a:pt x="354185" y="1050286"/>
                  </a:cubicBezTo>
                  <a:lnTo>
                    <a:pt x="315980" y="1098125"/>
                  </a:lnTo>
                  <a:lnTo>
                    <a:pt x="280345" y="1149782"/>
                  </a:lnTo>
                  <a:cubicBezTo>
                    <a:pt x="268144" y="1166335"/>
                    <a:pt x="257438" y="1185955"/>
                    <a:pt x="245890" y="1203959"/>
                  </a:cubicBezTo>
                  <a:cubicBezTo>
                    <a:pt x="234552" y="1222481"/>
                    <a:pt x="223171" y="1240298"/>
                    <a:pt x="212162" y="1260184"/>
                  </a:cubicBezTo>
                  <a:cubicBezTo>
                    <a:pt x="168299" y="1337574"/>
                    <a:pt x="125055" y="1419360"/>
                    <a:pt x="80716" y="1502476"/>
                  </a:cubicBezTo>
                  <a:lnTo>
                    <a:pt x="0" y="1648841"/>
                  </a:lnTo>
                  <a:lnTo>
                    <a:pt x="0" y="954863"/>
                  </a:lnTo>
                  <a:lnTo>
                    <a:pt x="43491" y="895513"/>
                  </a:lnTo>
                  <a:cubicBezTo>
                    <a:pt x="59888" y="874984"/>
                    <a:pt x="77014" y="854766"/>
                    <a:pt x="93923" y="834489"/>
                  </a:cubicBezTo>
                  <a:cubicBezTo>
                    <a:pt x="163245" y="754880"/>
                    <a:pt x="240806" y="679565"/>
                    <a:pt x="323465" y="617671"/>
                  </a:cubicBezTo>
                  <a:cubicBezTo>
                    <a:pt x="405002" y="553042"/>
                    <a:pt x="490132" y="499230"/>
                    <a:pt x="574777" y="446794"/>
                  </a:cubicBezTo>
                  <a:cubicBezTo>
                    <a:pt x="595733" y="433050"/>
                    <a:pt x="617442" y="421248"/>
                    <a:pt x="638943" y="408925"/>
                  </a:cubicBezTo>
                  <a:lnTo>
                    <a:pt x="703505" y="371742"/>
                  </a:lnTo>
                  <a:cubicBezTo>
                    <a:pt x="724798" y="358900"/>
                    <a:pt x="747120" y="347842"/>
                    <a:pt x="769262" y="336154"/>
                  </a:cubicBezTo>
                  <a:lnTo>
                    <a:pt x="835552" y="301173"/>
                  </a:lnTo>
                  <a:cubicBezTo>
                    <a:pt x="857427" y="289183"/>
                    <a:pt x="880470" y="278896"/>
                    <a:pt x="902979" y="268004"/>
                  </a:cubicBezTo>
                  <a:lnTo>
                    <a:pt x="971127" y="235607"/>
                  </a:lnTo>
                  <a:lnTo>
                    <a:pt x="988238" y="227556"/>
                  </a:lnTo>
                  <a:lnTo>
                    <a:pt x="1005744" y="220191"/>
                  </a:lnTo>
                  <a:lnTo>
                    <a:pt x="1040729" y="205569"/>
                  </a:lnTo>
                  <a:lnTo>
                    <a:pt x="1110835" y="176248"/>
                  </a:lnTo>
                  <a:cubicBezTo>
                    <a:pt x="1157999" y="157703"/>
                    <a:pt x="1206322" y="141323"/>
                    <a:pt x="1254256" y="123796"/>
                  </a:cubicBezTo>
                  <a:cubicBezTo>
                    <a:pt x="1302938" y="108671"/>
                    <a:pt x="1352074" y="94017"/>
                    <a:pt x="1401310" y="79852"/>
                  </a:cubicBezTo>
                  <a:cubicBezTo>
                    <a:pt x="1599497" y="26774"/>
                    <a:pt x="1806373" y="-329"/>
                    <a:pt x="2011811" y="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06AC5DCC-C3CC-4FD5-AD4E-13A1BE5F7F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297400"/>
              <a:ext cx="5215811" cy="6107388"/>
            </a:xfrm>
            <a:custGeom>
              <a:avLst/>
              <a:gdLst>
                <a:gd name="connsiteX0" fmla="*/ 1869139 w 5215811"/>
                <a:gd name="connsiteY0" fmla="*/ 9 h 6107388"/>
                <a:gd name="connsiteX1" fmla="*/ 2791149 w 5215811"/>
                <a:gd name="connsiteY1" fmla="*/ 130229 h 6107388"/>
                <a:gd name="connsiteX2" fmla="*/ 4760307 w 5215811"/>
                <a:gd name="connsiteY2" fmla="*/ 1608408 h 6107388"/>
                <a:gd name="connsiteX3" fmla="*/ 5108574 w 5215811"/>
                <a:gd name="connsiteY3" fmla="*/ 4050383 h 6107388"/>
                <a:gd name="connsiteX4" fmla="*/ 3434916 w 5215811"/>
                <a:gd name="connsiteY4" fmla="*/ 5503134 h 6107388"/>
                <a:gd name="connsiteX5" fmla="*/ 1137841 w 5215811"/>
                <a:gd name="connsiteY5" fmla="*/ 6033968 h 6107388"/>
                <a:gd name="connsiteX6" fmla="*/ 217555 w 5215811"/>
                <a:gd name="connsiteY6" fmla="*/ 5598945 h 6107388"/>
                <a:gd name="connsiteX7" fmla="*/ 0 w 5215811"/>
                <a:gd name="connsiteY7" fmla="*/ 5419622 h 6107388"/>
                <a:gd name="connsiteX8" fmla="*/ 0 w 5215811"/>
                <a:gd name="connsiteY8" fmla="*/ 4571683 h 6107388"/>
                <a:gd name="connsiteX9" fmla="*/ 18056 w 5215811"/>
                <a:gd name="connsiteY9" fmla="*/ 4599282 h 6107388"/>
                <a:gd name="connsiteX10" fmla="*/ 358324 w 5215811"/>
                <a:gd name="connsiteY10" fmla="*/ 4988154 h 6107388"/>
                <a:gd name="connsiteX11" fmla="*/ 1282741 w 5215811"/>
                <a:gd name="connsiteY11" fmla="*/ 5493193 h 6107388"/>
                <a:gd name="connsiteX12" fmla="*/ 2172794 w 5215811"/>
                <a:gd name="connsiteY12" fmla="*/ 5470630 h 6107388"/>
                <a:gd name="connsiteX13" fmla="*/ 3146893 w 5215811"/>
                <a:gd name="connsiteY13" fmla="*/ 5016296 h 6107388"/>
                <a:gd name="connsiteX14" fmla="*/ 3574114 w 5215811"/>
                <a:gd name="connsiteY14" fmla="*/ 4791124 h 6107388"/>
                <a:gd name="connsiteX15" fmla="*/ 4244948 w 5215811"/>
                <a:gd name="connsiteY15" fmla="*/ 4392664 h 6107388"/>
                <a:gd name="connsiteX16" fmla="*/ 4556385 w 5215811"/>
                <a:gd name="connsiteY16" fmla="*/ 3902656 h 6107388"/>
                <a:gd name="connsiteX17" fmla="*/ 4616354 w 5215811"/>
                <a:gd name="connsiteY17" fmla="*/ 2851680 h 6107388"/>
                <a:gd name="connsiteX18" fmla="*/ 4269266 w 5215811"/>
                <a:gd name="connsiteY18" fmla="*/ 1889625 h 6107388"/>
                <a:gd name="connsiteX19" fmla="*/ 2645976 w 5215811"/>
                <a:gd name="connsiteY19" fmla="*/ 671162 h 6107388"/>
                <a:gd name="connsiteX20" fmla="*/ 1648930 w 5215811"/>
                <a:gd name="connsiteY20" fmla="*/ 573017 h 6107388"/>
                <a:gd name="connsiteX21" fmla="*/ 771768 w 5215811"/>
                <a:gd name="connsiteY21" fmla="*/ 865882 h 6107388"/>
                <a:gd name="connsiteX22" fmla="*/ 433617 w 5215811"/>
                <a:gd name="connsiteY22" fmla="*/ 1119441 h 6107388"/>
                <a:gd name="connsiteX23" fmla="*/ 200571 w 5215811"/>
                <a:gd name="connsiteY23" fmla="*/ 1486480 h 6107388"/>
                <a:gd name="connsiteX24" fmla="*/ 47077 w 5215811"/>
                <a:gd name="connsiteY24" fmla="*/ 1753604 h 6107388"/>
                <a:gd name="connsiteX25" fmla="*/ 0 w 5215811"/>
                <a:gd name="connsiteY25" fmla="*/ 1831655 h 6107388"/>
                <a:gd name="connsiteX26" fmla="*/ 0 w 5215811"/>
                <a:gd name="connsiteY26" fmla="*/ 751112 h 6107388"/>
                <a:gd name="connsiteX27" fmla="*/ 6994 w 5215811"/>
                <a:gd name="connsiteY27" fmla="*/ 742614 h 6107388"/>
                <a:gd name="connsiteX28" fmla="*/ 484047 w 5215811"/>
                <a:gd name="connsiteY28" fmla="*/ 378777 h 6107388"/>
                <a:gd name="connsiteX29" fmla="*/ 1869139 w 5215811"/>
                <a:gd name="connsiteY29" fmla="*/ 9 h 610738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5811" h="6107388">
                  <a:moveTo>
                    <a:pt x="1869139" y="9"/>
                  </a:moveTo>
                  <a:cubicBezTo>
                    <a:pt x="2160924" y="-706"/>
                    <a:pt x="2465752" y="43039"/>
                    <a:pt x="2791149" y="130229"/>
                  </a:cubicBezTo>
                  <a:cubicBezTo>
                    <a:pt x="3651198" y="360678"/>
                    <a:pt x="4339884" y="907924"/>
                    <a:pt x="4760307" y="1608408"/>
                  </a:cubicBezTo>
                  <a:cubicBezTo>
                    <a:pt x="5188180" y="2321320"/>
                    <a:pt x="5338357" y="3192822"/>
                    <a:pt x="5108574" y="4050383"/>
                  </a:cubicBezTo>
                  <a:cubicBezTo>
                    <a:pt x="4880820" y="4900373"/>
                    <a:pt x="4152841" y="5098512"/>
                    <a:pt x="3434916" y="5503134"/>
                  </a:cubicBezTo>
                  <a:cubicBezTo>
                    <a:pt x="2717099" y="5907783"/>
                    <a:pt x="2005568" y="6266474"/>
                    <a:pt x="1137841" y="6033968"/>
                  </a:cubicBezTo>
                  <a:cubicBezTo>
                    <a:pt x="783079" y="5938910"/>
                    <a:pt x="479573" y="5790114"/>
                    <a:pt x="217555" y="5598945"/>
                  </a:cubicBezTo>
                  <a:lnTo>
                    <a:pt x="0" y="5419622"/>
                  </a:lnTo>
                  <a:lnTo>
                    <a:pt x="0" y="4571683"/>
                  </a:lnTo>
                  <a:lnTo>
                    <a:pt x="18056" y="4599282"/>
                  </a:lnTo>
                  <a:cubicBezTo>
                    <a:pt x="124071" y="4746782"/>
                    <a:pt x="237002" y="4875718"/>
                    <a:pt x="358324" y="4988154"/>
                  </a:cubicBezTo>
                  <a:cubicBezTo>
                    <a:pt x="621323" y="5231809"/>
                    <a:pt x="923667" y="5396979"/>
                    <a:pt x="1282741" y="5493193"/>
                  </a:cubicBezTo>
                  <a:cubicBezTo>
                    <a:pt x="1573894" y="5571207"/>
                    <a:pt x="1856732" y="5563878"/>
                    <a:pt x="2172794" y="5470630"/>
                  </a:cubicBezTo>
                  <a:cubicBezTo>
                    <a:pt x="2498985" y="5374183"/>
                    <a:pt x="2832844" y="5193315"/>
                    <a:pt x="3146893" y="5016296"/>
                  </a:cubicBezTo>
                  <a:cubicBezTo>
                    <a:pt x="3293538" y="4933641"/>
                    <a:pt x="3436182" y="4861160"/>
                    <a:pt x="3574114" y="4791124"/>
                  </a:cubicBezTo>
                  <a:cubicBezTo>
                    <a:pt x="3841238" y="4655550"/>
                    <a:pt x="4071901" y="4538375"/>
                    <a:pt x="4244948" y="4392664"/>
                  </a:cubicBezTo>
                  <a:cubicBezTo>
                    <a:pt x="4405844" y="4257259"/>
                    <a:pt x="4501845" y="4106204"/>
                    <a:pt x="4556385" y="3902656"/>
                  </a:cubicBezTo>
                  <a:cubicBezTo>
                    <a:pt x="4649063" y="3556776"/>
                    <a:pt x="4669271" y="3203187"/>
                    <a:pt x="4616354" y="2851680"/>
                  </a:cubicBezTo>
                  <a:cubicBezTo>
                    <a:pt x="4565198" y="2511774"/>
                    <a:pt x="4448474" y="2188147"/>
                    <a:pt x="4269266" y="1889625"/>
                  </a:cubicBezTo>
                  <a:cubicBezTo>
                    <a:pt x="3907781" y="1287586"/>
                    <a:pt x="3331245" y="854780"/>
                    <a:pt x="2645976" y="671162"/>
                  </a:cubicBezTo>
                  <a:cubicBezTo>
                    <a:pt x="2278249" y="572630"/>
                    <a:pt x="1952074" y="540526"/>
                    <a:pt x="1648930" y="573017"/>
                  </a:cubicBezTo>
                  <a:cubicBezTo>
                    <a:pt x="1351746" y="604901"/>
                    <a:pt x="1064785" y="700731"/>
                    <a:pt x="771768" y="865882"/>
                  </a:cubicBezTo>
                  <a:cubicBezTo>
                    <a:pt x="568061" y="980657"/>
                    <a:pt x="486465" y="1058486"/>
                    <a:pt x="433617" y="1119441"/>
                  </a:cubicBezTo>
                  <a:cubicBezTo>
                    <a:pt x="358307" y="1206256"/>
                    <a:pt x="292149" y="1323808"/>
                    <a:pt x="200571" y="1486480"/>
                  </a:cubicBezTo>
                  <a:cubicBezTo>
                    <a:pt x="156644" y="1564432"/>
                    <a:pt x="106654" y="1653214"/>
                    <a:pt x="47077" y="1753604"/>
                  </a:cubicBezTo>
                  <a:lnTo>
                    <a:pt x="0" y="1831655"/>
                  </a:lnTo>
                  <a:lnTo>
                    <a:pt x="0" y="751112"/>
                  </a:lnTo>
                  <a:lnTo>
                    <a:pt x="6994" y="742614"/>
                  </a:lnTo>
                  <a:cubicBezTo>
                    <a:pt x="117721" y="617683"/>
                    <a:pt x="259696" y="505222"/>
                    <a:pt x="484047" y="378777"/>
                  </a:cubicBezTo>
                  <a:cubicBezTo>
                    <a:pt x="932751" y="125890"/>
                    <a:pt x="1382831" y="1200"/>
                    <a:pt x="1869139" y="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4BBCC2F4-EFA7-4AF4-B538-AC4022D90F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1" y="319367"/>
              <a:ext cx="5217956" cy="6100079"/>
            </a:xfrm>
            <a:custGeom>
              <a:avLst/>
              <a:gdLst>
                <a:gd name="connsiteX0" fmla="*/ 1951393 w 5217956"/>
                <a:gd name="connsiteY0" fmla="*/ 82 h 6100079"/>
                <a:gd name="connsiteX1" fmla="*/ 2855177 w 5217956"/>
                <a:gd name="connsiteY1" fmla="*/ 125419 h 6100079"/>
                <a:gd name="connsiteX2" fmla="*/ 4779341 w 5217956"/>
                <a:gd name="connsiteY2" fmla="*/ 1591542 h 6100079"/>
                <a:gd name="connsiteX3" fmla="*/ 5108573 w 5217956"/>
                <a:gd name="connsiteY3" fmla="*/ 4028416 h 6100079"/>
                <a:gd name="connsiteX4" fmla="*/ 3459358 w 5217956"/>
                <a:gd name="connsiteY4" fmla="*/ 5487716 h 6100079"/>
                <a:gd name="connsiteX5" fmla="*/ 1203274 w 5217956"/>
                <a:gd name="connsiteY5" fmla="*/ 6029534 h 6100079"/>
                <a:gd name="connsiteX6" fmla="*/ 59920 w 5217956"/>
                <a:gd name="connsiteY6" fmla="*/ 5396467 h 6100079"/>
                <a:gd name="connsiteX7" fmla="*/ 0 w 5217956"/>
                <a:gd name="connsiteY7" fmla="*/ 5333382 h 6100079"/>
                <a:gd name="connsiteX8" fmla="*/ 0 w 5217956"/>
                <a:gd name="connsiteY8" fmla="*/ 4205833 h 6100079"/>
                <a:gd name="connsiteX9" fmla="*/ 58036 w 5217956"/>
                <a:gd name="connsiteY9" fmla="*/ 4310048 h 6100079"/>
                <a:gd name="connsiteX10" fmla="*/ 520779 w 5217956"/>
                <a:gd name="connsiteY10" fmla="*/ 4907591 h 6100079"/>
                <a:gd name="connsiteX11" fmla="*/ 1377154 w 5217956"/>
                <a:gd name="connsiteY11" fmla="*/ 5380604 h 6100079"/>
                <a:gd name="connsiteX12" fmla="*/ 3123340 w 5217956"/>
                <a:gd name="connsiteY12" fmla="*/ 4905715 h 6100079"/>
                <a:gd name="connsiteX13" fmla="*/ 3547863 w 5217956"/>
                <a:gd name="connsiteY13" fmla="*/ 4676342 h 6100079"/>
                <a:gd name="connsiteX14" fmla="*/ 4186753 w 5217956"/>
                <a:gd name="connsiteY14" fmla="*/ 4289376 h 6100079"/>
                <a:gd name="connsiteX15" fmla="*/ 4459565 w 5217956"/>
                <a:gd name="connsiteY15" fmla="*/ 3854399 h 6100079"/>
                <a:gd name="connsiteX16" fmla="*/ 4521015 w 5217956"/>
                <a:gd name="connsiteY16" fmla="*/ 2849377 h 6100079"/>
                <a:gd name="connsiteX17" fmla="*/ 4199723 w 5217956"/>
                <a:gd name="connsiteY17" fmla="*/ 1931213 h 6100079"/>
                <a:gd name="connsiteX18" fmla="*/ 2681217 w 5217956"/>
                <a:gd name="connsiteY18" fmla="*/ 774211 h 6100079"/>
                <a:gd name="connsiteX19" fmla="*/ 926547 w 5217956"/>
                <a:gd name="connsiteY19" fmla="*/ 967112 h 6100079"/>
                <a:gd name="connsiteX20" fmla="*/ 622677 w 5217956"/>
                <a:gd name="connsiteY20" fmla="*/ 1197863 h 6100079"/>
                <a:gd name="connsiteX21" fmla="*/ 404892 w 5217956"/>
                <a:gd name="connsiteY21" fmla="*/ 1547314 h 6100079"/>
                <a:gd name="connsiteX22" fmla="*/ 40135 w 5217956"/>
                <a:gd name="connsiteY22" fmla="*/ 2159090 h 6100079"/>
                <a:gd name="connsiteX23" fmla="*/ 0 w 5217956"/>
                <a:gd name="connsiteY23" fmla="*/ 2219367 h 6100079"/>
                <a:gd name="connsiteX24" fmla="*/ 0 w 5217956"/>
                <a:gd name="connsiteY24" fmla="*/ 915659 h 6100079"/>
                <a:gd name="connsiteX25" fmla="*/ 58609 w 5217956"/>
                <a:gd name="connsiteY25" fmla="*/ 828051 h 6100079"/>
                <a:gd name="connsiteX26" fmla="*/ 590688 w 5217956"/>
                <a:gd name="connsiteY26" fmla="*/ 385385 h 6100079"/>
                <a:gd name="connsiteX27" fmla="*/ 1951393 w 5217956"/>
                <a:gd name="connsiteY27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</a:cxnLst>
              <a:rect l="l" t="t" r="r" b="b"/>
              <a:pathLst>
                <a:path w="5217956" h="6100079">
                  <a:moveTo>
                    <a:pt x="1951393" y="82"/>
                  </a:moveTo>
                  <a:cubicBezTo>
                    <a:pt x="2237631" y="-2119"/>
                    <a:pt x="2536431" y="40011"/>
                    <a:pt x="2855177" y="125419"/>
                  </a:cubicBezTo>
                  <a:cubicBezTo>
                    <a:pt x="3697704" y="351173"/>
                    <a:pt x="4370490" y="894159"/>
                    <a:pt x="4779341" y="1591542"/>
                  </a:cubicBezTo>
                  <a:cubicBezTo>
                    <a:pt x="5195534" y="2301324"/>
                    <a:pt x="5338356" y="3170855"/>
                    <a:pt x="5108573" y="4028416"/>
                  </a:cubicBezTo>
                  <a:cubicBezTo>
                    <a:pt x="4880819" y="4878406"/>
                    <a:pt x="4165603" y="5079965"/>
                    <a:pt x="3459358" y="5487716"/>
                  </a:cubicBezTo>
                  <a:cubicBezTo>
                    <a:pt x="2753114" y="5895466"/>
                    <a:pt x="2053264" y="6257288"/>
                    <a:pt x="1203274" y="6029534"/>
                  </a:cubicBezTo>
                  <a:cubicBezTo>
                    <a:pt x="739884" y="5905369"/>
                    <a:pt x="366399" y="5685345"/>
                    <a:pt x="59920" y="5396467"/>
                  </a:cubicBezTo>
                  <a:lnTo>
                    <a:pt x="0" y="5333382"/>
                  </a:lnTo>
                  <a:lnTo>
                    <a:pt x="0" y="4205833"/>
                  </a:lnTo>
                  <a:lnTo>
                    <a:pt x="58036" y="4310048"/>
                  </a:lnTo>
                  <a:cubicBezTo>
                    <a:pt x="197935" y="4550245"/>
                    <a:pt x="350594" y="4747142"/>
                    <a:pt x="520779" y="4907591"/>
                  </a:cubicBezTo>
                  <a:cubicBezTo>
                    <a:pt x="763600" y="5136565"/>
                    <a:pt x="1043821" y="5291288"/>
                    <a:pt x="1377154" y="5380604"/>
                  </a:cubicBezTo>
                  <a:cubicBezTo>
                    <a:pt x="1963029" y="5537589"/>
                    <a:pt x="2470519" y="5282804"/>
                    <a:pt x="3123340" y="4905715"/>
                  </a:cubicBezTo>
                  <a:cubicBezTo>
                    <a:pt x="3269800" y="4821157"/>
                    <a:pt x="3411134" y="4747512"/>
                    <a:pt x="3547863" y="4676342"/>
                  </a:cubicBezTo>
                  <a:cubicBezTo>
                    <a:pt x="3804497" y="4542710"/>
                    <a:pt x="4026085" y="4427393"/>
                    <a:pt x="4186753" y="4289376"/>
                  </a:cubicBezTo>
                  <a:cubicBezTo>
                    <a:pt x="4329009" y="4167293"/>
                    <a:pt x="4410589" y="4037181"/>
                    <a:pt x="4459565" y="3854399"/>
                  </a:cubicBezTo>
                  <a:cubicBezTo>
                    <a:pt x="4548302" y="3523229"/>
                    <a:pt x="4568981" y="3185183"/>
                    <a:pt x="4521015" y="2849377"/>
                  </a:cubicBezTo>
                  <a:cubicBezTo>
                    <a:pt x="4474709" y="2524680"/>
                    <a:pt x="4366564" y="2215756"/>
                    <a:pt x="4199723" y="1931213"/>
                  </a:cubicBezTo>
                  <a:cubicBezTo>
                    <a:pt x="3863270" y="1357325"/>
                    <a:pt x="3323982" y="946439"/>
                    <a:pt x="2681217" y="774211"/>
                  </a:cubicBezTo>
                  <a:cubicBezTo>
                    <a:pt x="2001139" y="591984"/>
                    <a:pt x="1476322" y="649699"/>
                    <a:pt x="926547" y="967112"/>
                  </a:cubicBezTo>
                  <a:cubicBezTo>
                    <a:pt x="740730" y="1074393"/>
                    <a:pt x="668642" y="1143989"/>
                    <a:pt x="622677" y="1197863"/>
                  </a:cubicBezTo>
                  <a:cubicBezTo>
                    <a:pt x="555599" y="1276450"/>
                    <a:pt x="492360" y="1390031"/>
                    <a:pt x="404892" y="1547314"/>
                  </a:cubicBezTo>
                  <a:cubicBezTo>
                    <a:pt x="317047" y="1705133"/>
                    <a:pt x="204816" y="1906756"/>
                    <a:pt x="40135" y="2159090"/>
                  </a:cubicBezTo>
                  <a:lnTo>
                    <a:pt x="0" y="2219367"/>
                  </a:lnTo>
                  <a:lnTo>
                    <a:pt x="0" y="915659"/>
                  </a:lnTo>
                  <a:lnTo>
                    <a:pt x="58609" y="828051"/>
                  </a:lnTo>
                  <a:cubicBezTo>
                    <a:pt x="177453" y="670481"/>
                    <a:pt x="325846" y="538291"/>
                    <a:pt x="590688" y="385385"/>
                  </a:cubicBezTo>
                  <a:cubicBezTo>
                    <a:pt x="1032158" y="130559"/>
                    <a:pt x="1474329" y="3750"/>
                    <a:pt x="1951393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A9D1364-B6A3-44CB-9FBA-C528F0CE90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19220" y="319367"/>
              <a:ext cx="5217957" cy="6100079"/>
            </a:xfrm>
            <a:custGeom>
              <a:avLst/>
              <a:gdLst>
                <a:gd name="connsiteX0" fmla="*/ 1951394 w 5217957"/>
                <a:gd name="connsiteY0" fmla="*/ 82 h 6100079"/>
                <a:gd name="connsiteX1" fmla="*/ 2855178 w 5217957"/>
                <a:gd name="connsiteY1" fmla="*/ 125419 h 6100079"/>
                <a:gd name="connsiteX2" fmla="*/ 4779341 w 5217957"/>
                <a:gd name="connsiteY2" fmla="*/ 1591542 h 6100079"/>
                <a:gd name="connsiteX3" fmla="*/ 5108574 w 5217957"/>
                <a:gd name="connsiteY3" fmla="*/ 4028416 h 6100079"/>
                <a:gd name="connsiteX4" fmla="*/ 3459359 w 5217957"/>
                <a:gd name="connsiteY4" fmla="*/ 5487716 h 6100079"/>
                <a:gd name="connsiteX5" fmla="*/ 1203275 w 5217957"/>
                <a:gd name="connsiteY5" fmla="*/ 6029534 h 6100079"/>
                <a:gd name="connsiteX6" fmla="*/ 59921 w 5217957"/>
                <a:gd name="connsiteY6" fmla="*/ 5396467 h 6100079"/>
                <a:gd name="connsiteX7" fmla="*/ 0 w 5217957"/>
                <a:gd name="connsiteY7" fmla="*/ 5333381 h 6100079"/>
                <a:gd name="connsiteX8" fmla="*/ 0 w 5217957"/>
                <a:gd name="connsiteY8" fmla="*/ 4427327 h 6100079"/>
                <a:gd name="connsiteX9" fmla="*/ 112056 w 5217957"/>
                <a:gd name="connsiteY9" fmla="*/ 4602502 h 6100079"/>
                <a:gd name="connsiteX10" fmla="*/ 443875 w 5217957"/>
                <a:gd name="connsiteY10" fmla="*/ 4989110 h 6100079"/>
                <a:gd name="connsiteX11" fmla="*/ 1348175 w 5217957"/>
                <a:gd name="connsiteY11" fmla="*/ 5488759 h 6100079"/>
                <a:gd name="connsiteX12" fmla="*/ 2221463 w 5217957"/>
                <a:gd name="connsiteY12" fmla="*/ 5461704 h 6100079"/>
                <a:gd name="connsiteX13" fmla="*/ 3179339 w 5217957"/>
                <a:gd name="connsiteY13" fmla="*/ 5003023 h 6100079"/>
                <a:gd name="connsiteX14" fmla="*/ 3599638 w 5217957"/>
                <a:gd name="connsiteY14" fmla="*/ 4775996 h 6100079"/>
                <a:gd name="connsiteX15" fmla="*/ 4259765 w 5217957"/>
                <a:gd name="connsiteY15" fmla="*/ 4374667 h 6100079"/>
                <a:gd name="connsiteX16" fmla="*/ 4567742 w 5217957"/>
                <a:gd name="connsiteY16" fmla="*/ 3883732 h 6100079"/>
                <a:gd name="connsiteX17" fmla="*/ 4631929 w 5217957"/>
                <a:gd name="connsiteY17" fmla="*/ 2833886 h 6100079"/>
                <a:gd name="connsiteX18" fmla="*/ 4296412 w 5217957"/>
                <a:gd name="connsiteY18" fmla="*/ 1874932 h 6100079"/>
                <a:gd name="connsiteX19" fmla="*/ 2710219 w 5217957"/>
                <a:gd name="connsiteY19" fmla="*/ 666410 h 6100079"/>
                <a:gd name="connsiteX20" fmla="*/ 1732642 w 5217957"/>
                <a:gd name="connsiteY20" fmla="*/ 573480 h 6100079"/>
                <a:gd name="connsiteX21" fmla="*/ 870621 w 5217957"/>
                <a:gd name="connsiteY21" fmla="*/ 870402 h 6100079"/>
                <a:gd name="connsiteX22" fmla="*/ 537555 w 5217957"/>
                <a:gd name="connsiteY22" fmla="*/ 1125324 h 6100079"/>
                <a:gd name="connsiteX23" fmla="*/ 306995 w 5217957"/>
                <a:gd name="connsiteY23" fmla="*/ 1493030 h 6100079"/>
                <a:gd name="connsiteX24" fmla="*/ 23579 w 5217957"/>
                <a:gd name="connsiteY24" fmla="*/ 1977465 h 6100079"/>
                <a:gd name="connsiteX25" fmla="*/ 0 w 5217957"/>
                <a:gd name="connsiteY25" fmla="*/ 2014291 h 6100079"/>
                <a:gd name="connsiteX26" fmla="*/ 0 w 5217957"/>
                <a:gd name="connsiteY26" fmla="*/ 915660 h 6100079"/>
                <a:gd name="connsiteX27" fmla="*/ 58609 w 5217957"/>
                <a:gd name="connsiteY27" fmla="*/ 828051 h 6100079"/>
                <a:gd name="connsiteX28" fmla="*/ 590689 w 5217957"/>
                <a:gd name="connsiteY28" fmla="*/ 385385 h 6100079"/>
                <a:gd name="connsiteX29" fmla="*/ 1951394 w 5217957"/>
                <a:gd name="connsiteY29" fmla="*/ 82 h 61000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</a:cxnLst>
              <a:rect l="l" t="t" r="r" b="b"/>
              <a:pathLst>
                <a:path w="5217957" h="6100079">
                  <a:moveTo>
                    <a:pt x="1951394" y="82"/>
                  </a:moveTo>
                  <a:cubicBezTo>
                    <a:pt x="2237632" y="-2119"/>
                    <a:pt x="2536431" y="40011"/>
                    <a:pt x="2855178" y="125419"/>
                  </a:cubicBezTo>
                  <a:cubicBezTo>
                    <a:pt x="3697704" y="351173"/>
                    <a:pt x="4370491" y="894159"/>
                    <a:pt x="4779341" y="1591542"/>
                  </a:cubicBezTo>
                  <a:cubicBezTo>
                    <a:pt x="5195535" y="2301324"/>
                    <a:pt x="5338357" y="3170855"/>
                    <a:pt x="5108574" y="4028416"/>
                  </a:cubicBezTo>
                  <a:cubicBezTo>
                    <a:pt x="4880820" y="4878406"/>
                    <a:pt x="4165604" y="5079965"/>
                    <a:pt x="3459359" y="5487716"/>
                  </a:cubicBezTo>
                  <a:cubicBezTo>
                    <a:pt x="2753115" y="5895466"/>
                    <a:pt x="2053265" y="6257288"/>
                    <a:pt x="1203275" y="6029534"/>
                  </a:cubicBezTo>
                  <a:cubicBezTo>
                    <a:pt x="739885" y="5905369"/>
                    <a:pt x="366400" y="5685345"/>
                    <a:pt x="59921" y="5396467"/>
                  </a:cubicBezTo>
                  <a:lnTo>
                    <a:pt x="0" y="5333381"/>
                  </a:lnTo>
                  <a:lnTo>
                    <a:pt x="0" y="4427327"/>
                  </a:lnTo>
                  <a:lnTo>
                    <a:pt x="112056" y="4602502"/>
                  </a:lnTo>
                  <a:cubicBezTo>
                    <a:pt x="215300" y="4749260"/>
                    <a:pt x="325419" y="4877443"/>
                    <a:pt x="443875" y="4989110"/>
                  </a:cubicBezTo>
                  <a:cubicBezTo>
                    <a:pt x="700709" y="5231113"/>
                    <a:pt x="996455" y="5394516"/>
                    <a:pt x="1348175" y="5488759"/>
                  </a:cubicBezTo>
                  <a:cubicBezTo>
                    <a:pt x="1633379" y="5565179"/>
                    <a:pt x="1910917" y="5556430"/>
                    <a:pt x="2221463" y="5461704"/>
                  </a:cubicBezTo>
                  <a:cubicBezTo>
                    <a:pt x="2541923" y="5363721"/>
                    <a:pt x="2870374" y="5181404"/>
                    <a:pt x="3179339" y="5003023"/>
                  </a:cubicBezTo>
                  <a:cubicBezTo>
                    <a:pt x="3323713" y="4919760"/>
                    <a:pt x="3463978" y="4846641"/>
                    <a:pt x="3599638" y="4775996"/>
                  </a:cubicBezTo>
                  <a:cubicBezTo>
                    <a:pt x="3862436" y="4639263"/>
                    <a:pt x="4089314" y="4521074"/>
                    <a:pt x="4259765" y="4374667"/>
                  </a:cubicBezTo>
                  <a:cubicBezTo>
                    <a:pt x="4418282" y="4238625"/>
                    <a:pt x="4513201" y="4087280"/>
                    <a:pt x="4567742" y="3883732"/>
                  </a:cubicBezTo>
                  <a:cubicBezTo>
                    <a:pt x="4660420" y="3537853"/>
                    <a:pt x="4682033" y="3184640"/>
                    <a:pt x="4631929" y="2833886"/>
                  </a:cubicBezTo>
                  <a:cubicBezTo>
                    <a:pt x="4583584" y="2494734"/>
                    <a:pt x="4470646" y="2172121"/>
                    <a:pt x="4296412" y="1874932"/>
                  </a:cubicBezTo>
                  <a:cubicBezTo>
                    <a:pt x="3944879" y="1275559"/>
                    <a:pt x="3381537" y="846289"/>
                    <a:pt x="2710219" y="666410"/>
                  </a:cubicBezTo>
                  <a:cubicBezTo>
                    <a:pt x="2349955" y="569877"/>
                    <a:pt x="2030161" y="539483"/>
                    <a:pt x="1732642" y="573480"/>
                  </a:cubicBezTo>
                  <a:cubicBezTo>
                    <a:pt x="1440866" y="606814"/>
                    <a:pt x="1158880" y="703976"/>
                    <a:pt x="870621" y="870402"/>
                  </a:cubicBezTo>
                  <a:cubicBezTo>
                    <a:pt x="670160" y="986048"/>
                    <a:pt x="589753" y="1064195"/>
                    <a:pt x="537555" y="1125324"/>
                  </a:cubicBezTo>
                  <a:cubicBezTo>
                    <a:pt x="463218" y="1212400"/>
                    <a:pt x="397708" y="1330125"/>
                    <a:pt x="306995" y="1493030"/>
                  </a:cubicBezTo>
                  <a:cubicBezTo>
                    <a:pt x="234596" y="1623167"/>
                    <a:pt x="145436" y="1783409"/>
                    <a:pt x="23579" y="1977465"/>
                  </a:cubicBezTo>
                  <a:lnTo>
                    <a:pt x="0" y="2014291"/>
                  </a:lnTo>
                  <a:lnTo>
                    <a:pt x="0" y="915660"/>
                  </a:lnTo>
                  <a:lnTo>
                    <a:pt x="58609" y="828051"/>
                  </a:lnTo>
                  <a:cubicBezTo>
                    <a:pt x="177453" y="670481"/>
                    <a:pt x="325847" y="538291"/>
                    <a:pt x="590689" y="385385"/>
                  </a:cubicBezTo>
                  <a:cubicBezTo>
                    <a:pt x="1032159" y="130559"/>
                    <a:pt x="1474330" y="3750"/>
                    <a:pt x="1951394" y="8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0060" y="1243013"/>
            <a:ext cx="2891790" cy="4371974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Environmental (Nurture) and Biological (Nature) Influences on Jenny’s Development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29150" y="804672"/>
            <a:ext cx="3915918" cy="523036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400">
                <a:solidFill>
                  <a:schemeClr val="tx2"/>
                </a:solidFill>
              </a:rPr>
              <a:t>Environmental (Nurture): Jenny’s caring responsibilities, bereavement, reduced peer interaction and financial stress significantly influence her emotional wellbeing (Becker, 2007).</a:t>
            </a:r>
          </a:p>
          <a:p>
            <a:pPr lvl="1">
              <a:lnSpc>
                <a:spcPct val="90000"/>
              </a:lnSpc>
            </a:pPr>
            <a:r>
              <a:rPr lang="en-GB" sz="1400">
                <a:solidFill>
                  <a:schemeClr val="tx2"/>
                </a:solidFill>
              </a:rPr>
              <a:t>Social context may accelerate maturity but also increase anxiety, role strain and identity pressure during adolescence (Erikson, 1968).</a:t>
            </a:r>
          </a:p>
          <a:p>
            <a:pPr lvl="1">
              <a:lnSpc>
                <a:spcPct val="90000"/>
              </a:lnSpc>
            </a:pPr>
            <a:r>
              <a:rPr lang="en-GB" sz="1400">
                <a:solidFill>
                  <a:schemeClr val="tx2"/>
                </a:solidFill>
              </a:rPr>
              <a:t>Biological (Nature): Adolescence involves hormonal changes and neurological development that heighten emotional sensitivity and stress reactivity.</a:t>
            </a:r>
          </a:p>
          <a:p>
            <a:pPr lvl="1">
              <a:lnSpc>
                <a:spcPct val="90000"/>
              </a:lnSpc>
            </a:pPr>
            <a:r>
              <a:rPr lang="en-GB" sz="1400">
                <a:solidFill>
                  <a:schemeClr val="tx2"/>
                </a:solidFill>
              </a:rPr>
              <a:t>Genetic vulnerability to low mood or anxiety may increase psychological risk if combined with environmental stress.</a:t>
            </a:r>
          </a:p>
          <a:p>
            <a:pPr lvl="1">
              <a:lnSpc>
                <a:spcPct val="90000"/>
              </a:lnSpc>
            </a:pPr>
            <a:r>
              <a:rPr lang="en-GB" sz="1400">
                <a:solidFill>
                  <a:schemeClr val="tx2"/>
                </a:solidFill>
              </a:rPr>
              <a:t>Impact on Interventions: Practical support may reduce environmental stressors, but biological vulnerability means emotional support and long‑term scaffolding remain essential (Vygotsky, 1978).</a:t>
            </a:r>
          </a:p>
          <a:p>
            <a:pPr lvl="1">
              <a:lnSpc>
                <a:spcPct val="90000"/>
              </a:lnSpc>
            </a:pPr>
            <a:r>
              <a:rPr lang="en-GB" sz="1400">
                <a:solidFill>
                  <a:schemeClr val="tx2"/>
                </a:solidFill>
              </a:rPr>
              <a:t>Effectiveness improves when strategies address both social context and individual psychological needs.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894696"/>
            <a:ext cx="8229600" cy="1143000"/>
          </a:xfrm>
        </p:spPr>
        <p:txBody>
          <a:bodyPr/>
          <a:lstStyle/>
          <a:p>
            <a:r>
              <a:t>Vygotsky’s Theory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0" y="2061742"/>
            <a:ext cx="8457702" cy="3629212"/>
          </a:xfrm>
        </p:spPr>
        <p:txBody>
          <a:bodyPr wrap="square">
            <a:normAutofit fontScale="85000" lnSpcReduction="20000"/>
          </a:bodyPr>
          <a:lstStyle/>
          <a:p>
            <a:r>
              <a:t>Providing practical home care would reduce inappropriate adult burden.</a:t>
            </a:r>
          </a:p>
          <a:p>
            <a:pPr lvl="1"/>
            <a:r>
              <a:t>Administrative support could relieve stress linked to appointments and paperwork.</a:t>
            </a:r>
          </a:p>
          <a:p>
            <a:pPr lvl="1"/>
            <a:r>
              <a:t>Access to counselling would help Jenny process grief and emotional pressure.</a:t>
            </a:r>
          </a:p>
          <a:p>
            <a:pPr lvl="1"/>
            <a:r>
              <a:t>Young carers’ groups would provide peer interaction and shared understanding.</a:t>
            </a:r>
          </a:p>
          <a:p>
            <a:pPr lvl="1"/>
            <a:r>
              <a:t>Educational mentoring would strengthen academic confidence.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9144000" cy="457200"/>
          </a:xfrm>
          <a:prstGeom prst="rect">
            <a:avLst/>
          </a:prstGeom>
          <a:solidFill>
            <a:srgbClr val="2240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3" name="Picture 12" descr="3D box skeletons">
            <a:extLst>
              <a:ext uri="{FF2B5EF4-FFF2-40B4-BE49-F238E27FC236}">
                <a16:creationId xmlns:a16="http://schemas.microsoft.com/office/drawing/2014/main" id="{A7625C0A-E99F-ECF5-F74F-B5F895D72B7F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31969" r="28536" b="-2"/>
          <a:stretch>
            <a:fillRect/>
          </a:stretch>
        </p:blipFill>
        <p:spPr>
          <a:xfrm>
            <a:off x="20" y="-2"/>
            <a:ext cx="4057627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57647" y="-1"/>
            <a:ext cx="508635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86487" y="405685"/>
            <a:ext cx="4098726" cy="155930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GB" sz="3500"/>
              <a:t>Strategies to Support Jenny (Vygotsky’s Sociocultural Theory)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86487" y="2743200"/>
            <a:ext cx="3935505" cy="3496878"/>
          </a:xfrm>
        </p:spPr>
        <p:txBody>
          <a:bodyPr anchor="ctr">
            <a:normAutofit/>
          </a:bodyPr>
          <a:lstStyle/>
          <a:p>
            <a:pPr>
              <a:lnSpc>
                <a:spcPct val="90000"/>
              </a:lnSpc>
            </a:pPr>
            <a:r>
              <a:rPr lang="en-GB" sz="1300"/>
              <a:t>Structured scaffolding: Gradually reduce caring burden through professional home support.</a:t>
            </a:r>
          </a:p>
          <a:p>
            <a:pPr lvl="1">
              <a:lnSpc>
                <a:spcPct val="90000"/>
              </a:lnSpc>
            </a:pPr>
            <a:r>
              <a:rPr lang="en-GB" sz="1300"/>
              <a:t>Zone of Proximal Development (ZPD): Provide guided academic mentoring tailored to Jenny’s needs.</a:t>
            </a:r>
          </a:p>
          <a:p>
            <a:pPr lvl="1">
              <a:lnSpc>
                <a:spcPct val="90000"/>
              </a:lnSpc>
            </a:pPr>
            <a:r>
              <a:rPr lang="en-GB" sz="1300"/>
              <a:t>More Knowledgeable Others (MKO): Teachers, youth workers and counsellors to model coping and study skills.</a:t>
            </a:r>
          </a:p>
          <a:p>
            <a:pPr lvl="1">
              <a:lnSpc>
                <a:spcPct val="90000"/>
              </a:lnSpc>
            </a:pPr>
            <a:r>
              <a:rPr lang="en-GB" sz="1300"/>
              <a:t>Collaborative learning: Encourage participation in peer study groups and young carers’ networks.</a:t>
            </a:r>
          </a:p>
          <a:p>
            <a:pPr lvl="1">
              <a:lnSpc>
                <a:spcPct val="90000"/>
              </a:lnSpc>
            </a:pPr>
            <a:r>
              <a:rPr lang="en-GB" sz="1300"/>
              <a:t>Language as a tool: Provide therapeutic conversations to help Jenny process grief and stress.</a:t>
            </a:r>
          </a:p>
          <a:p>
            <a:pPr lvl="1">
              <a:lnSpc>
                <a:spcPct val="90000"/>
              </a:lnSpc>
            </a:pPr>
            <a:r>
              <a:rPr lang="en-GB" sz="1300"/>
              <a:t>Cultural context support: Recognise family expectations and provide culturally sensitive services.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Community Support Plan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199" y="1600201"/>
            <a:ext cx="8229599" cy="3131172"/>
          </a:xfrm>
        </p:spPr>
        <p:txBody>
          <a:bodyPr/>
          <a:lstStyle/>
          <a:p>
            <a:r>
              <a:rPr dirty="0"/>
              <a:t>Home care support for cleaning, cooking, and shopping.</a:t>
            </a:r>
          </a:p>
          <a:p>
            <a:r>
              <a:rPr dirty="0"/>
              <a:t>Administrative support for mother’s paperwork and appointments.</a:t>
            </a:r>
          </a:p>
          <a:p>
            <a:r>
              <a:rPr dirty="0"/>
              <a:t>Emotional and mental health support for Jenny.</a:t>
            </a:r>
          </a:p>
          <a:p>
            <a:r>
              <a:rPr dirty="0"/>
              <a:t>Young carers’ services and peer support groups.</a:t>
            </a:r>
          </a:p>
          <a:p>
            <a:r>
              <a:rPr dirty="0"/>
              <a:t>Educational support and respite opportunities.</a:t>
            </a:r>
          </a:p>
        </p:txBody>
      </p:sp>
      <p:sp>
        <p:nvSpPr>
          <p:cNvPr id="5" name="Rectangle 4"/>
          <p:cNvSpPr/>
          <p:nvPr/>
        </p:nvSpPr>
        <p:spPr>
          <a:xfrm>
            <a:off x="0" y="0"/>
            <a:ext cx="9144000" cy="457200"/>
          </a:xfrm>
          <a:prstGeom prst="rect">
            <a:avLst/>
          </a:prstGeom>
          <a:solidFill>
            <a:srgbClr val="22407C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038248A-211C-4EEC-8401-C761B929FB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C30A849F-66D9-40C8-BEC8-35AFF8F4568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80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4304" y="610263"/>
            <a:ext cx="7375161" cy="1325563"/>
          </a:xfrm>
        </p:spPr>
        <p:txBody>
          <a:bodyPr anchor="b">
            <a:normAutofit/>
          </a:bodyPr>
          <a:lstStyle/>
          <a:p>
            <a:r>
              <a:rPr lang="en-GB" sz="3100" dirty="0">
                <a:solidFill>
                  <a:schemeClr val="tx2"/>
                </a:solidFill>
              </a:rPr>
              <a:t>Conclusion 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04542298-A2B1-480F-A11C-A40EDD19B8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6217417" y="0"/>
            <a:ext cx="2926583" cy="2382977"/>
            <a:chOff x="6867015" y="-1"/>
            <a:chExt cx="5324985" cy="3251912"/>
          </a:xfrm>
          <a:solidFill>
            <a:schemeClr val="accent5">
              <a:alpha val="10000"/>
            </a:schemeClr>
          </a:solidFill>
        </p:grpSpPr>
        <p:sp>
          <p:nvSpPr>
            <p:cNvPr id="13" name="Freeform: Shape 12">
              <a:extLst>
                <a:ext uri="{FF2B5EF4-FFF2-40B4-BE49-F238E27FC236}">
                  <a16:creationId xmlns:a16="http://schemas.microsoft.com/office/drawing/2014/main" id="{74AEB45E-B965-46A0-8557-C646B5011B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921A22C7-11AD-44B0-9BF7-6E3A458215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87049D82-B7F3-4192-8337-4BDB16955E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4A7FAD9-577C-4D2E-A3B5-C6D0A39D47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006657" y="2308383"/>
            <a:ext cx="7375161" cy="2693976"/>
          </a:xfrm>
        </p:spPr>
        <p:txBody>
          <a:bodyPr>
            <a:noAutofit/>
          </a:bodyPr>
          <a:lstStyle/>
          <a:p>
            <a:endParaRPr lang="en-GB" sz="2500" dirty="0">
              <a:solidFill>
                <a:schemeClr val="tx2"/>
              </a:solidFill>
            </a:endParaRPr>
          </a:p>
          <a:p>
            <a:r>
              <a:rPr lang="en-GB" sz="2500" dirty="0">
                <a:solidFill>
                  <a:schemeClr val="tx2"/>
                </a:solidFill>
              </a:rPr>
              <a:t>Supporting Jenny reduces inappropriate adult burden.</a:t>
            </a:r>
          </a:p>
          <a:p>
            <a:r>
              <a:rPr lang="en-GB" sz="2500" dirty="0">
                <a:solidFill>
                  <a:schemeClr val="tx2"/>
                </a:solidFill>
              </a:rPr>
              <a:t>Community input provides scaffolding for healthy development.</a:t>
            </a:r>
          </a:p>
          <a:p>
            <a:r>
              <a:rPr lang="en-GB" sz="2500" dirty="0">
                <a:solidFill>
                  <a:schemeClr val="tx2"/>
                </a:solidFill>
              </a:rPr>
              <a:t>Applying </a:t>
            </a:r>
            <a:r>
              <a:rPr lang="en-GB" sz="2500" dirty="0" err="1">
                <a:solidFill>
                  <a:schemeClr val="tx2"/>
                </a:solidFill>
              </a:rPr>
              <a:t>Vygotsky</a:t>
            </a:r>
            <a:r>
              <a:rPr lang="en-GB" sz="2500" dirty="0">
                <a:solidFill>
                  <a:schemeClr val="tx2"/>
                </a:solidFill>
              </a:rPr>
              <a:t> highlights the importance of social support.</a:t>
            </a:r>
          </a:p>
          <a:p>
            <a:endParaRPr lang="en-GB" sz="2500" dirty="0">
              <a:solidFill>
                <a:schemeClr val="tx2"/>
              </a:solidFill>
            </a:endParaRPr>
          </a:p>
          <a:p>
            <a:endParaRPr lang="en-GB" sz="2500" dirty="0">
              <a:solidFill>
                <a:schemeClr val="tx2"/>
              </a:solidFill>
            </a:endParaRPr>
          </a:p>
          <a:p>
            <a:endParaRPr lang="en-GB" sz="2500" dirty="0">
              <a:solidFill>
                <a:schemeClr val="tx2"/>
              </a:solidFill>
            </a:endParaRPr>
          </a:p>
        </p:txBody>
      </p:sp>
      <p:grpSp>
        <p:nvGrpSpPr>
          <p:cNvPr id="18" name="Group 17">
            <a:extLst>
              <a:ext uri="{FF2B5EF4-FFF2-40B4-BE49-F238E27FC236}">
                <a16:creationId xmlns:a16="http://schemas.microsoft.com/office/drawing/2014/main" id="{2A5C9C35-2375-49EB-B99C-17C87D42FE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 flipH="1">
            <a:off x="0" y="4682671"/>
            <a:ext cx="2174211" cy="2175328"/>
            <a:chOff x="-305" y="-1"/>
            <a:chExt cx="3832880" cy="2876136"/>
          </a:xfrm>
        </p:grpSpPr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7BE7B8C5-3FC9-47E9-B555-AFCB849A41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Freeform: Shape 19">
              <a:extLst>
                <a:ext uri="{FF2B5EF4-FFF2-40B4-BE49-F238E27FC236}">
                  <a16:creationId xmlns:a16="http://schemas.microsoft.com/office/drawing/2014/main" id="{615B6EFE-6DC2-4A72-AC12-BCCC3638A6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AE8C1B65-6799-4DD1-B262-01901DA126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03829674-8FAF-4E90-9FB7-C6CE17839B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4BC99CB9-DDAD-44A2-8A1C-E3AF4E72DF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64053CBF-3932-45FF-8285-EE5146085F3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gradFill flip="none" rotWithShape="1">
            <a:gsLst>
              <a:gs pos="16000">
                <a:schemeClr val="accent6">
                  <a:alpha val="20000"/>
                </a:schemeClr>
              </a:gs>
              <a:gs pos="85000">
                <a:schemeClr val="accent1">
                  <a:alpha val="40000"/>
                </a:schemeClr>
              </a:gs>
            </a:gsLst>
            <a:lin ang="120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15" name="Group 14">
            <a:extLst>
              <a:ext uri="{FF2B5EF4-FFF2-40B4-BE49-F238E27FC236}">
                <a16:creationId xmlns:a16="http://schemas.microsoft.com/office/drawing/2014/main" id="{2E751C04-BEA6-446B-A678-9C74819EBD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-13672" y="-8167"/>
            <a:ext cx="3625552" cy="2488150"/>
            <a:chOff x="6867015" y="-1"/>
            <a:chExt cx="5324985" cy="3251912"/>
          </a:xfrm>
          <a:solidFill>
            <a:schemeClr val="bg1">
              <a:alpha val="30000"/>
            </a:schemeClr>
          </a:solidFill>
        </p:grpSpPr>
        <p:sp>
          <p:nvSpPr>
            <p:cNvPr id="16" name="Freeform: Shape 15">
              <a:extLst>
                <a:ext uri="{FF2B5EF4-FFF2-40B4-BE49-F238E27FC236}">
                  <a16:creationId xmlns:a16="http://schemas.microsoft.com/office/drawing/2014/main" id="{2625A013-D9BE-43C4-AF21-6F2B003EFB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867015" y="-1"/>
              <a:ext cx="5324985" cy="3251912"/>
            </a:xfrm>
            <a:custGeom>
              <a:avLst/>
              <a:gdLst>
                <a:gd name="connsiteX0" fmla="*/ 0 w 5324985"/>
                <a:gd name="connsiteY0" fmla="*/ 0 h 3251912"/>
                <a:gd name="connsiteX1" fmla="*/ 36826 w 5324985"/>
                <a:gd name="connsiteY1" fmla="*/ 0 h 3251912"/>
                <a:gd name="connsiteX2" fmla="*/ 45003 w 5324985"/>
                <a:gd name="connsiteY2" fmla="*/ 152909 h 3251912"/>
                <a:gd name="connsiteX3" fmla="*/ 68956 w 5324985"/>
                <a:gd name="connsiteY3" fmla="*/ 308600 h 3251912"/>
                <a:gd name="connsiteX4" fmla="*/ 167774 w 5324985"/>
                <a:gd name="connsiteY4" fmla="*/ 607968 h 3251912"/>
                <a:gd name="connsiteX5" fmla="*/ 201857 w 5324985"/>
                <a:gd name="connsiteY5" fmla="*/ 679539 h 3251912"/>
                <a:gd name="connsiteX6" fmla="*/ 239741 w 5324985"/>
                <a:gd name="connsiteY6" fmla="*/ 749488 h 3251912"/>
                <a:gd name="connsiteX7" fmla="*/ 323724 w 5324985"/>
                <a:gd name="connsiteY7" fmla="*/ 885101 h 3251912"/>
                <a:gd name="connsiteX8" fmla="*/ 416412 w 5324985"/>
                <a:gd name="connsiteY8" fmla="*/ 1016081 h 3251912"/>
                <a:gd name="connsiteX9" fmla="*/ 515719 w 5324985"/>
                <a:gd name="connsiteY9" fmla="*/ 1143356 h 3251912"/>
                <a:gd name="connsiteX10" fmla="*/ 722427 w 5324985"/>
                <a:gd name="connsiteY10" fmla="*/ 1395127 h 3251912"/>
                <a:gd name="connsiteX11" fmla="*/ 825780 w 5324985"/>
                <a:gd name="connsiteY11" fmla="*/ 1522749 h 3251912"/>
                <a:gd name="connsiteX12" fmla="*/ 926314 w 5324985"/>
                <a:gd name="connsiteY12" fmla="*/ 1651992 h 3251912"/>
                <a:gd name="connsiteX13" fmla="*/ 1026848 w 5324985"/>
                <a:gd name="connsiteY13" fmla="*/ 1776836 h 3251912"/>
                <a:gd name="connsiteX14" fmla="*/ 1131918 w 5324985"/>
                <a:gd name="connsiteY14" fmla="*/ 1897393 h 3251912"/>
                <a:gd name="connsiteX15" fmla="*/ 1354688 w 5324985"/>
                <a:gd name="connsiteY15" fmla="*/ 2124728 h 3251912"/>
                <a:gd name="connsiteX16" fmla="*/ 1855027 w 5324985"/>
                <a:gd name="connsiteY16" fmla="*/ 2504236 h 3251912"/>
                <a:gd name="connsiteX17" fmla="*/ 2131618 w 5324985"/>
                <a:gd name="connsiteY17" fmla="*/ 2646913 h 3251912"/>
                <a:gd name="connsiteX18" fmla="*/ 2423534 w 5324985"/>
                <a:gd name="connsiteY18" fmla="*/ 2754732 h 3251912"/>
                <a:gd name="connsiteX19" fmla="*/ 2727588 w 5324985"/>
                <a:gd name="connsiteY19" fmla="*/ 2829197 h 3251912"/>
                <a:gd name="connsiteX20" fmla="*/ 3041083 w 5324985"/>
                <a:gd name="connsiteY20" fmla="*/ 2870890 h 3251912"/>
                <a:gd name="connsiteX21" fmla="*/ 3360340 w 5324985"/>
                <a:gd name="connsiteY21" fmla="*/ 2883976 h 3251912"/>
                <a:gd name="connsiteX22" fmla="*/ 3439663 w 5324985"/>
                <a:gd name="connsiteY22" fmla="*/ 2883396 h 3251912"/>
                <a:gd name="connsiteX23" fmla="*/ 3478529 w 5324985"/>
                <a:gd name="connsiteY23" fmla="*/ 2882471 h 3251912"/>
                <a:gd name="connsiteX24" fmla="*/ 3517271 w 5324985"/>
                <a:gd name="connsiteY24" fmla="*/ 2880616 h 3251912"/>
                <a:gd name="connsiteX25" fmla="*/ 3671260 w 5324985"/>
                <a:gd name="connsiteY25" fmla="*/ 2867878 h 3251912"/>
                <a:gd name="connsiteX26" fmla="*/ 4265268 w 5324985"/>
                <a:gd name="connsiteY26" fmla="*/ 2716283 h 3251912"/>
                <a:gd name="connsiteX27" fmla="*/ 4546395 w 5324985"/>
                <a:gd name="connsiteY27" fmla="*/ 2584724 h 3251912"/>
                <a:gd name="connsiteX28" fmla="*/ 4817837 w 5324985"/>
                <a:gd name="connsiteY28" fmla="*/ 2424674 h 3251912"/>
                <a:gd name="connsiteX29" fmla="*/ 5081677 w 5324985"/>
                <a:gd name="connsiteY29" fmla="*/ 2243548 h 3251912"/>
                <a:gd name="connsiteX30" fmla="*/ 5211881 w 5324985"/>
                <a:gd name="connsiteY30" fmla="*/ 2147658 h 3251912"/>
                <a:gd name="connsiteX31" fmla="*/ 5324985 w 5324985"/>
                <a:gd name="connsiteY31" fmla="*/ 2062128 h 3251912"/>
                <a:gd name="connsiteX32" fmla="*/ 5324985 w 5324985"/>
                <a:gd name="connsiteY32" fmla="*/ 2514993 h 3251912"/>
                <a:gd name="connsiteX33" fmla="*/ 5314867 w 5324985"/>
                <a:gd name="connsiteY33" fmla="*/ 2522881 h 3251912"/>
                <a:gd name="connsiteX34" fmla="*/ 5038276 w 5324985"/>
                <a:gd name="connsiteY34" fmla="*/ 2722421 h 3251912"/>
                <a:gd name="connsiteX35" fmla="*/ 4741701 w 5324985"/>
                <a:gd name="connsiteY35" fmla="*/ 2904937 h 3251912"/>
                <a:gd name="connsiteX36" fmla="*/ 4420728 w 5324985"/>
                <a:gd name="connsiteY36" fmla="*/ 3058848 h 3251912"/>
                <a:gd name="connsiteX37" fmla="*/ 3717481 w 5324985"/>
                <a:gd name="connsiteY37" fmla="*/ 3237079 h 3251912"/>
                <a:gd name="connsiteX38" fmla="*/ 3535661 w 5324985"/>
                <a:gd name="connsiteY38" fmla="*/ 3249934 h 3251912"/>
                <a:gd name="connsiteX39" fmla="*/ 3490175 w 5324985"/>
                <a:gd name="connsiteY39" fmla="*/ 3251555 h 3251912"/>
                <a:gd name="connsiteX40" fmla="*/ 3444813 w 5324985"/>
                <a:gd name="connsiteY40" fmla="*/ 3251787 h 3251912"/>
                <a:gd name="connsiteX41" fmla="*/ 3355681 w 5324985"/>
                <a:gd name="connsiteY41" fmla="*/ 3250745 h 3251912"/>
                <a:gd name="connsiteX42" fmla="*/ 3179011 w 5324985"/>
                <a:gd name="connsiteY42" fmla="*/ 3243795 h 3251912"/>
                <a:gd name="connsiteX43" fmla="*/ 3002217 w 5324985"/>
                <a:gd name="connsiteY43" fmla="*/ 3227814 h 3251912"/>
                <a:gd name="connsiteX44" fmla="*/ 2650103 w 5324985"/>
                <a:gd name="connsiteY44" fmla="*/ 3170836 h 3251912"/>
                <a:gd name="connsiteX45" fmla="*/ 2305836 w 5324985"/>
                <a:gd name="connsiteY45" fmla="*/ 3072514 h 3251912"/>
                <a:gd name="connsiteX46" fmla="*/ 1978611 w 5324985"/>
                <a:gd name="connsiteY46" fmla="*/ 2929952 h 3251912"/>
                <a:gd name="connsiteX47" fmla="*/ 1678235 w 5324985"/>
                <a:gd name="connsiteY47" fmla="*/ 2744424 h 3251912"/>
                <a:gd name="connsiteX48" fmla="*/ 1175688 w 5324985"/>
                <a:gd name="connsiteY48" fmla="*/ 2277018 h 3251912"/>
                <a:gd name="connsiteX49" fmla="*/ 971310 w 5324985"/>
                <a:gd name="connsiteY49" fmla="*/ 2012044 h 3251912"/>
                <a:gd name="connsiteX50" fmla="*/ 790717 w 5324985"/>
                <a:gd name="connsiteY50" fmla="*/ 1735723 h 3251912"/>
                <a:gd name="connsiteX51" fmla="*/ 706488 w 5324985"/>
                <a:gd name="connsiteY51" fmla="*/ 1598604 h 3251912"/>
                <a:gd name="connsiteX52" fmla="*/ 618951 w 5324985"/>
                <a:gd name="connsiteY52" fmla="*/ 1463802 h 3251912"/>
                <a:gd name="connsiteX53" fmla="*/ 436273 w 5324985"/>
                <a:gd name="connsiteY53" fmla="*/ 1195355 h 3251912"/>
                <a:gd name="connsiteX54" fmla="*/ 346896 w 5324985"/>
                <a:gd name="connsiteY54" fmla="*/ 1058816 h 3251912"/>
                <a:gd name="connsiteX55" fmla="*/ 261809 w 5324985"/>
                <a:gd name="connsiteY55" fmla="*/ 919264 h 3251912"/>
                <a:gd name="connsiteX56" fmla="*/ 118487 w 5324985"/>
                <a:gd name="connsiteY56" fmla="*/ 626498 h 3251912"/>
                <a:gd name="connsiteX57" fmla="*/ 28130 w 5324985"/>
                <a:gd name="connsiteY57" fmla="*/ 315781 h 3251912"/>
                <a:gd name="connsiteX58" fmla="*/ 6751 w 5324985"/>
                <a:gd name="connsiteY58" fmla="*/ 156195 h 325191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</a:cxnLst>
              <a:rect l="l" t="t" r="r" b="b"/>
              <a:pathLst>
                <a:path w="5324985" h="3251912">
                  <a:moveTo>
                    <a:pt x="0" y="0"/>
                  </a:moveTo>
                  <a:lnTo>
                    <a:pt x="36826" y="0"/>
                  </a:lnTo>
                  <a:lnTo>
                    <a:pt x="45003" y="152909"/>
                  </a:lnTo>
                  <a:cubicBezTo>
                    <a:pt x="50351" y="205154"/>
                    <a:pt x="58290" y="257123"/>
                    <a:pt x="68956" y="308600"/>
                  </a:cubicBezTo>
                  <a:cubicBezTo>
                    <a:pt x="91393" y="411324"/>
                    <a:pt x="123882" y="511847"/>
                    <a:pt x="167774" y="607968"/>
                  </a:cubicBezTo>
                  <a:cubicBezTo>
                    <a:pt x="178195" y="632173"/>
                    <a:pt x="190333" y="655798"/>
                    <a:pt x="201857" y="679539"/>
                  </a:cubicBezTo>
                  <a:cubicBezTo>
                    <a:pt x="214363" y="702933"/>
                    <a:pt x="226255" y="726557"/>
                    <a:pt x="239741" y="749488"/>
                  </a:cubicBezTo>
                  <a:cubicBezTo>
                    <a:pt x="265488" y="795812"/>
                    <a:pt x="294176" y="840746"/>
                    <a:pt x="323724" y="885101"/>
                  </a:cubicBezTo>
                  <a:cubicBezTo>
                    <a:pt x="353149" y="929572"/>
                    <a:pt x="384657" y="972885"/>
                    <a:pt x="416412" y="1016081"/>
                  </a:cubicBezTo>
                  <a:cubicBezTo>
                    <a:pt x="448655" y="1058931"/>
                    <a:pt x="482127" y="1101202"/>
                    <a:pt x="515719" y="1143356"/>
                  </a:cubicBezTo>
                  <a:cubicBezTo>
                    <a:pt x="583027" y="1227782"/>
                    <a:pt x="653402" y="1310470"/>
                    <a:pt x="722427" y="1395127"/>
                  </a:cubicBezTo>
                  <a:cubicBezTo>
                    <a:pt x="757123" y="1437282"/>
                    <a:pt x="791697" y="1479783"/>
                    <a:pt x="825780" y="1522749"/>
                  </a:cubicBezTo>
                  <a:cubicBezTo>
                    <a:pt x="859742" y="1565367"/>
                    <a:pt x="893457" y="1610649"/>
                    <a:pt x="926314" y="1651992"/>
                  </a:cubicBezTo>
                  <a:cubicBezTo>
                    <a:pt x="958927" y="1694379"/>
                    <a:pt x="993132" y="1735492"/>
                    <a:pt x="1026848" y="1776836"/>
                  </a:cubicBezTo>
                  <a:cubicBezTo>
                    <a:pt x="1061545" y="1817485"/>
                    <a:pt x="1095996" y="1858133"/>
                    <a:pt x="1131918" y="1897393"/>
                  </a:cubicBezTo>
                  <a:cubicBezTo>
                    <a:pt x="1203273" y="1976376"/>
                    <a:pt x="1277447" y="2052463"/>
                    <a:pt x="1354688" y="2124728"/>
                  </a:cubicBezTo>
                  <a:cubicBezTo>
                    <a:pt x="1509411" y="2268911"/>
                    <a:pt x="1676396" y="2397575"/>
                    <a:pt x="1855027" y="2504236"/>
                  </a:cubicBezTo>
                  <a:cubicBezTo>
                    <a:pt x="1944528" y="2557277"/>
                    <a:pt x="2036357" y="2605917"/>
                    <a:pt x="2131618" y="2646913"/>
                  </a:cubicBezTo>
                  <a:cubicBezTo>
                    <a:pt x="2226267" y="2689068"/>
                    <a:pt x="2323981" y="2724622"/>
                    <a:pt x="2423534" y="2754732"/>
                  </a:cubicBezTo>
                  <a:cubicBezTo>
                    <a:pt x="2523087" y="2784958"/>
                    <a:pt x="2624602" y="2809394"/>
                    <a:pt x="2727588" y="2829197"/>
                  </a:cubicBezTo>
                  <a:cubicBezTo>
                    <a:pt x="2830698" y="2848653"/>
                    <a:pt x="2935522" y="2861971"/>
                    <a:pt x="3041083" y="2870890"/>
                  </a:cubicBezTo>
                  <a:cubicBezTo>
                    <a:pt x="3146644" y="2879922"/>
                    <a:pt x="3253307" y="2883860"/>
                    <a:pt x="3360340" y="2883976"/>
                  </a:cubicBezTo>
                  <a:cubicBezTo>
                    <a:pt x="3387067" y="2883976"/>
                    <a:pt x="3414162" y="2884439"/>
                    <a:pt x="3439663" y="2883396"/>
                  </a:cubicBezTo>
                  <a:lnTo>
                    <a:pt x="3478529" y="2882471"/>
                  </a:lnTo>
                  <a:lnTo>
                    <a:pt x="3517271" y="2880616"/>
                  </a:lnTo>
                  <a:cubicBezTo>
                    <a:pt x="3568887" y="2878417"/>
                    <a:pt x="3620257" y="2873552"/>
                    <a:pt x="3671260" y="2867878"/>
                  </a:cubicBezTo>
                  <a:cubicBezTo>
                    <a:pt x="3875515" y="2844253"/>
                    <a:pt x="4074253" y="2792486"/>
                    <a:pt x="4265268" y="2716283"/>
                  </a:cubicBezTo>
                  <a:cubicBezTo>
                    <a:pt x="4361020" y="2678529"/>
                    <a:pt x="4454444" y="2633710"/>
                    <a:pt x="4546395" y="2584724"/>
                  </a:cubicBezTo>
                  <a:cubicBezTo>
                    <a:pt x="4638470" y="2535967"/>
                    <a:pt x="4728827" y="2481885"/>
                    <a:pt x="4817837" y="2424674"/>
                  </a:cubicBezTo>
                  <a:cubicBezTo>
                    <a:pt x="4906846" y="2367348"/>
                    <a:pt x="4994385" y="2306317"/>
                    <a:pt x="5081677" y="2243548"/>
                  </a:cubicBezTo>
                  <a:cubicBezTo>
                    <a:pt x="5125201" y="2212164"/>
                    <a:pt x="5168603" y="2179969"/>
                    <a:pt x="5211881" y="2147658"/>
                  </a:cubicBezTo>
                  <a:lnTo>
                    <a:pt x="5324985" y="2062128"/>
                  </a:lnTo>
                  <a:lnTo>
                    <a:pt x="5324985" y="2514993"/>
                  </a:lnTo>
                  <a:lnTo>
                    <a:pt x="5314867" y="2522881"/>
                  </a:lnTo>
                  <a:cubicBezTo>
                    <a:pt x="5225490" y="2591325"/>
                    <a:pt x="5133783" y="2658379"/>
                    <a:pt x="5038276" y="2722421"/>
                  </a:cubicBezTo>
                  <a:cubicBezTo>
                    <a:pt x="4942892" y="2786348"/>
                    <a:pt x="4844810" y="2848422"/>
                    <a:pt x="4741701" y="2904937"/>
                  </a:cubicBezTo>
                  <a:cubicBezTo>
                    <a:pt x="4638592" y="2961337"/>
                    <a:pt x="4531929" y="3013683"/>
                    <a:pt x="4420728" y="3058848"/>
                  </a:cubicBezTo>
                  <a:cubicBezTo>
                    <a:pt x="4199063" y="3150338"/>
                    <a:pt x="3959621" y="3211485"/>
                    <a:pt x="3717481" y="3237079"/>
                  </a:cubicBezTo>
                  <a:cubicBezTo>
                    <a:pt x="3656914" y="3243101"/>
                    <a:pt x="3596227" y="3247966"/>
                    <a:pt x="3535661" y="3249934"/>
                  </a:cubicBezTo>
                  <a:lnTo>
                    <a:pt x="3490175" y="3251555"/>
                  </a:lnTo>
                  <a:lnTo>
                    <a:pt x="3444813" y="3251787"/>
                  </a:lnTo>
                  <a:cubicBezTo>
                    <a:pt x="3414162" y="3252250"/>
                    <a:pt x="3385105" y="3251324"/>
                    <a:pt x="3355681" y="3250745"/>
                  </a:cubicBezTo>
                  <a:cubicBezTo>
                    <a:pt x="3296954" y="3250050"/>
                    <a:pt x="3237860" y="3246692"/>
                    <a:pt x="3179011" y="3243795"/>
                  </a:cubicBezTo>
                  <a:cubicBezTo>
                    <a:pt x="3120039" y="3239164"/>
                    <a:pt x="3061067" y="3234878"/>
                    <a:pt x="3002217" y="3227814"/>
                  </a:cubicBezTo>
                  <a:cubicBezTo>
                    <a:pt x="2884397" y="3214496"/>
                    <a:pt x="2766699" y="3196314"/>
                    <a:pt x="2650103" y="3170836"/>
                  </a:cubicBezTo>
                  <a:cubicBezTo>
                    <a:pt x="2533510" y="3145358"/>
                    <a:pt x="2418263" y="3112583"/>
                    <a:pt x="2305836" y="3072514"/>
                  </a:cubicBezTo>
                  <a:cubicBezTo>
                    <a:pt x="2193410" y="3032328"/>
                    <a:pt x="2083926" y="2984383"/>
                    <a:pt x="1978611" y="2929952"/>
                  </a:cubicBezTo>
                  <a:cubicBezTo>
                    <a:pt x="1873663" y="2874711"/>
                    <a:pt x="1772884" y="2812985"/>
                    <a:pt x="1678235" y="2744424"/>
                  </a:cubicBezTo>
                  <a:cubicBezTo>
                    <a:pt x="1488201" y="2608001"/>
                    <a:pt x="1321708" y="2448068"/>
                    <a:pt x="1175688" y="2277018"/>
                  </a:cubicBezTo>
                  <a:cubicBezTo>
                    <a:pt x="1102985" y="2191086"/>
                    <a:pt x="1035309" y="2102377"/>
                    <a:pt x="971310" y="2012044"/>
                  </a:cubicBezTo>
                  <a:cubicBezTo>
                    <a:pt x="907188" y="1921714"/>
                    <a:pt x="847358" y="1829413"/>
                    <a:pt x="790717" y="1735723"/>
                  </a:cubicBezTo>
                  <a:cubicBezTo>
                    <a:pt x="761782" y="1688357"/>
                    <a:pt x="735300" y="1644002"/>
                    <a:pt x="706488" y="1598604"/>
                  </a:cubicBezTo>
                  <a:cubicBezTo>
                    <a:pt x="677922" y="1553555"/>
                    <a:pt x="648866" y="1508505"/>
                    <a:pt x="618951" y="1463802"/>
                  </a:cubicBezTo>
                  <a:lnTo>
                    <a:pt x="436273" y="1195355"/>
                  </a:lnTo>
                  <a:cubicBezTo>
                    <a:pt x="405990" y="1150189"/>
                    <a:pt x="376075" y="1104792"/>
                    <a:pt x="346896" y="1058816"/>
                  </a:cubicBezTo>
                  <a:cubicBezTo>
                    <a:pt x="317716" y="1012838"/>
                    <a:pt x="288782" y="966747"/>
                    <a:pt x="261809" y="919264"/>
                  </a:cubicBezTo>
                  <a:cubicBezTo>
                    <a:pt x="207742" y="824764"/>
                    <a:pt x="158088" y="727485"/>
                    <a:pt x="118487" y="626498"/>
                  </a:cubicBezTo>
                  <a:cubicBezTo>
                    <a:pt x="78151" y="525859"/>
                    <a:pt x="48237" y="421515"/>
                    <a:pt x="28130" y="315781"/>
                  </a:cubicBezTo>
                  <a:cubicBezTo>
                    <a:pt x="18506" y="262914"/>
                    <a:pt x="11425" y="209642"/>
                    <a:pt x="6751" y="15619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Freeform: Shape 16">
              <a:extLst>
                <a:ext uri="{FF2B5EF4-FFF2-40B4-BE49-F238E27FC236}">
                  <a16:creationId xmlns:a16="http://schemas.microsoft.com/office/drawing/2014/main" id="{F7875715-EC2E-457F-851D-F6C817685F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16467" y="-1"/>
              <a:ext cx="5275533" cy="2980757"/>
            </a:xfrm>
            <a:custGeom>
              <a:avLst/>
              <a:gdLst>
                <a:gd name="connsiteX0" fmla="*/ 0 w 5275533"/>
                <a:gd name="connsiteY0" fmla="*/ 0 h 2980757"/>
                <a:gd name="connsiteX1" fmla="*/ 201166 w 5275533"/>
                <a:gd name="connsiteY1" fmla="*/ 0 h 2980757"/>
                <a:gd name="connsiteX2" fmla="*/ 206734 w 5275533"/>
                <a:gd name="connsiteY2" fmla="*/ 89286 h 2980757"/>
                <a:gd name="connsiteX3" fmla="*/ 232051 w 5275533"/>
                <a:gd name="connsiteY3" fmla="*/ 226897 h 2980757"/>
                <a:gd name="connsiteX4" fmla="*/ 332707 w 5275533"/>
                <a:gd name="connsiteY4" fmla="*/ 487120 h 2980757"/>
                <a:gd name="connsiteX5" fmla="*/ 402959 w 5275533"/>
                <a:gd name="connsiteY5" fmla="*/ 609647 h 2980757"/>
                <a:gd name="connsiteX6" fmla="*/ 483631 w 5275533"/>
                <a:gd name="connsiteY6" fmla="*/ 728236 h 2980757"/>
                <a:gd name="connsiteX7" fmla="*/ 669986 w 5275533"/>
                <a:gd name="connsiteY7" fmla="*/ 957424 h 2980757"/>
                <a:gd name="connsiteX8" fmla="*/ 871667 w 5275533"/>
                <a:gd name="connsiteY8" fmla="*/ 1188348 h 2980757"/>
                <a:gd name="connsiteX9" fmla="*/ 971956 w 5275533"/>
                <a:gd name="connsiteY9" fmla="*/ 1308905 h 2980757"/>
                <a:gd name="connsiteX10" fmla="*/ 1020139 w 5275533"/>
                <a:gd name="connsiteY10" fmla="*/ 1368084 h 2980757"/>
                <a:gd name="connsiteX11" fmla="*/ 1067340 w 5275533"/>
                <a:gd name="connsiteY11" fmla="*/ 1424715 h 2980757"/>
                <a:gd name="connsiteX12" fmla="*/ 1472909 w 5275533"/>
                <a:gd name="connsiteY12" fmla="*/ 1843252 h 2980757"/>
                <a:gd name="connsiteX13" fmla="*/ 1688567 w 5275533"/>
                <a:gd name="connsiteY13" fmla="*/ 2031559 h 2980757"/>
                <a:gd name="connsiteX14" fmla="*/ 1914401 w 5275533"/>
                <a:gd name="connsiteY14" fmla="*/ 2205156 h 2980757"/>
                <a:gd name="connsiteX15" fmla="*/ 2418909 w 5275533"/>
                <a:gd name="connsiteY15" fmla="*/ 2479741 h 2980757"/>
                <a:gd name="connsiteX16" fmla="*/ 2701141 w 5275533"/>
                <a:gd name="connsiteY16" fmla="*/ 2557333 h 2980757"/>
                <a:gd name="connsiteX17" fmla="*/ 2773475 w 5275533"/>
                <a:gd name="connsiteY17" fmla="*/ 2570999 h 2980757"/>
                <a:gd name="connsiteX18" fmla="*/ 2846424 w 5275533"/>
                <a:gd name="connsiteY18" fmla="*/ 2582465 h 2980757"/>
                <a:gd name="connsiteX19" fmla="*/ 2993669 w 5275533"/>
                <a:gd name="connsiteY19" fmla="*/ 2598909 h 2980757"/>
                <a:gd name="connsiteX20" fmla="*/ 3067721 w 5275533"/>
                <a:gd name="connsiteY20" fmla="*/ 2604237 h 2980757"/>
                <a:gd name="connsiteX21" fmla="*/ 3142019 w 5275533"/>
                <a:gd name="connsiteY21" fmla="*/ 2607943 h 2980757"/>
                <a:gd name="connsiteX22" fmla="*/ 3216561 w 5275533"/>
                <a:gd name="connsiteY22" fmla="*/ 2609564 h 2980757"/>
                <a:gd name="connsiteX23" fmla="*/ 3291225 w 5275533"/>
                <a:gd name="connsiteY23" fmla="*/ 2609217 h 2980757"/>
                <a:gd name="connsiteX24" fmla="*/ 3328619 w 5275533"/>
                <a:gd name="connsiteY24" fmla="*/ 2608869 h 2980757"/>
                <a:gd name="connsiteX25" fmla="*/ 3364665 w 5275533"/>
                <a:gd name="connsiteY25" fmla="*/ 2607363 h 2980757"/>
                <a:gd name="connsiteX26" fmla="*/ 3400587 w 5275533"/>
                <a:gd name="connsiteY26" fmla="*/ 2605627 h 2980757"/>
                <a:gd name="connsiteX27" fmla="*/ 3436387 w 5275533"/>
                <a:gd name="connsiteY27" fmla="*/ 2602847 h 2980757"/>
                <a:gd name="connsiteX28" fmla="*/ 3578361 w 5275533"/>
                <a:gd name="connsiteY28" fmla="*/ 2586286 h 2980757"/>
                <a:gd name="connsiteX29" fmla="*/ 4119159 w 5275533"/>
                <a:gd name="connsiteY29" fmla="*/ 2418594 h 2980757"/>
                <a:gd name="connsiteX30" fmla="*/ 4618765 w 5275533"/>
                <a:gd name="connsiteY30" fmla="*/ 2124668 h 2980757"/>
                <a:gd name="connsiteX31" fmla="*/ 4739895 w 5275533"/>
                <a:gd name="connsiteY31" fmla="*/ 2038275 h 2980757"/>
                <a:gd name="connsiteX32" fmla="*/ 4861027 w 5275533"/>
                <a:gd name="connsiteY32" fmla="*/ 1948986 h 2980757"/>
                <a:gd name="connsiteX33" fmla="*/ 5106354 w 5275533"/>
                <a:gd name="connsiteY33" fmla="*/ 1763690 h 2980757"/>
                <a:gd name="connsiteX34" fmla="*/ 5275533 w 5275533"/>
                <a:gd name="connsiteY34" fmla="*/ 1641017 h 2980757"/>
                <a:gd name="connsiteX35" fmla="*/ 5275533 w 5275533"/>
                <a:gd name="connsiteY35" fmla="*/ 2257481 h 2980757"/>
                <a:gd name="connsiteX36" fmla="*/ 5168881 w 5275533"/>
                <a:gd name="connsiteY36" fmla="*/ 2332084 h 2980757"/>
                <a:gd name="connsiteX37" fmla="*/ 5036225 w 5275533"/>
                <a:gd name="connsiteY37" fmla="*/ 2421489 h 2980757"/>
                <a:gd name="connsiteX38" fmla="*/ 4899401 w 5275533"/>
                <a:gd name="connsiteY38" fmla="*/ 2508347 h 2980757"/>
                <a:gd name="connsiteX39" fmla="*/ 4612145 w 5275533"/>
                <a:gd name="connsiteY39" fmla="*/ 2671407 h 2980757"/>
                <a:gd name="connsiteX40" fmla="*/ 4303187 w 5275533"/>
                <a:gd name="connsiteY40" fmla="*/ 2810030 h 2980757"/>
                <a:gd name="connsiteX41" fmla="*/ 3630835 w 5275533"/>
                <a:gd name="connsiteY41" fmla="*/ 2969500 h 2980757"/>
                <a:gd name="connsiteX42" fmla="*/ 3457719 w 5275533"/>
                <a:gd name="connsiteY42" fmla="*/ 2979808 h 2980757"/>
                <a:gd name="connsiteX43" fmla="*/ 3414441 w 5275533"/>
                <a:gd name="connsiteY43" fmla="*/ 2980733 h 2980757"/>
                <a:gd name="connsiteX44" fmla="*/ 3371285 w 5275533"/>
                <a:gd name="connsiteY44" fmla="*/ 2980502 h 2980757"/>
                <a:gd name="connsiteX45" fmla="*/ 3328252 w 5275533"/>
                <a:gd name="connsiteY45" fmla="*/ 2980039 h 2980757"/>
                <a:gd name="connsiteX46" fmla="*/ 3286445 w 5275533"/>
                <a:gd name="connsiteY46" fmla="*/ 2978534 h 2980757"/>
                <a:gd name="connsiteX47" fmla="*/ 2952475 w 5275533"/>
                <a:gd name="connsiteY47" fmla="*/ 2953402 h 2980757"/>
                <a:gd name="connsiteX48" fmla="*/ 2620591 w 5275533"/>
                <a:gd name="connsiteY48" fmla="*/ 2898046 h 2980757"/>
                <a:gd name="connsiteX49" fmla="*/ 2294591 w 5275533"/>
                <a:gd name="connsiteY49" fmla="*/ 2811305 h 2980757"/>
                <a:gd name="connsiteX50" fmla="*/ 1670544 w 5275533"/>
                <a:gd name="connsiteY50" fmla="*/ 2550501 h 2980757"/>
                <a:gd name="connsiteX51" fmla="*/ 1144703 w 5275533"/>
                <a:gd name="connsiteY51" fmla="*/ 2144472 h 2980757"/>
                <a:gd name="connsiteX52" fmla="*/ 931497 w 5275533"/>
                <a:gd name="connsiteY52" fmla="*/ 1900114 h 2980757"/>
                <a:gd name="connsiteX53" fmla="*/ 745265 w 5275533"/>
                <a:gd name="connsiteY53" fmla="*/ 1641395 h 2980757"/>
                <a:gd name="connsiteX54" fmla="*/ 701741 w 5275533"/>
                <a:gd name="connsiteY54" fmla="*/ 1575500 h 2980757"/>
                <a:gd name="connsiteX55" fmla="*/ 660178 w 5275533"/>
                <a:gd name="connsiteY55" fmla="*/ 1511573 h 2980757"/>
                <a:gd name="connsiteX56" fmla="*/ 578158 w 5275533"/>
                <a:gd name="connsiteY56" fmla="*/ 1387656 h 2980757"/>
                <a:gd name="connsiteX57" fmla="*/ 408230 w 5275533"/>
                <a:gd name="connsiteY57" fmla="*/ 1134497 h 2980757"/>
                <a:gd name="connsiteX58" fmla="*/ 242349 w 5275533"/>
                <a:gd name="connsiteY58" fmla="*/ 866860 h 2980757"/>
                <a:gd name="connsiteX59" fmla="*/ 167562 w 5275533"/>
                <a:gd name="connsiteY59" fmla="*/ 724994 h 2980757"/>
                <a:gd name="connsiteX60" fmla="*/ 104054 w 5275533"/>
                <a:gd name="connsiteY60" fmla="*/ 576525 h 2980757"/>
                <a:gd name="connsiteX61" fmla="*/ 55381 w 5275533"/>
                <a:gd name="connsiteY61" fmla="*/ 422499 h 2980757"/>
                <a:gd name="connsiteX62" fmla="*/ 37236 w 5275533"/>
                <a:gd name="connsiteY62" fmla="*/ 343980 h 2980757"/>
                <a:gd name="connsiteX63" fmla="*/ 29267 w 5275533"/>
                <a:gd name="connsiteY63" fmla="*/ 304604 h 2980757"/>
                <a:gd name="connsiteX64" fmla="*/ 22646 w 5275533"/>
                <a:gd name="connsiteY64" fmla="*/ 265113 h 2980757"/>
                <a:gd name="connsiteX65" fmla="*/ 3903 w 5275533"/>
                <a:gd name="connsiteY65" fmla="*/ 106787 h 298075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  <a:cxn ang="0">
                  <a:pos x="connsiteX40" y="connsiteY40"/>
                </a:cxn>
                <a:cxn ang="0">
                  <a:pos x="connsiteX41" y="connsiteY41"/>
                </a:cxn>
                <a:cxn ang="0">
                  <a:pos x="connsiteX42" y="connsiteY42"/>
                </a:cxn>
                <a:cxn ang="0">
                  <a:pos x="connsiteX43" y="connsiteY43"/>
                </a:cxn>
                <a:cxn ang="0">
                  <a:pos x="connsiteX44" y="connsiteY44"/>
                </a:cxn>
                <a:cxn ang="0">
                  <a:pos x="connsiteX45" y="connsiteY45"/>
                </a:cxn>
                <a:cxn ang="0">
                  <a:pos x="connsiteX46" y="connsiteY46"/>
                </a:cxn>
                <a:cxn ang="0">
                  <a:pos x="connsiteX47" y="connsiteY47"/>
                </a:cxn>
                <a:cxn ang="0">
                  <a:pos x="connsiteX48" y="connsiteY48"/>
                </a:cxn>
                <a:cxn ang="0">
                  <a:pos x="connsiteX49" y="connsiteY49"/>
                </a:cxn>
                <a:cxn ang="0">
                  <a:pos x="connsiteX50" y="connsiteY50"/>
                </a:cxn>
                <a:cxn ang="0">
                  <a:pos x="connsiteX51" y="connsiteY51"/>
                </a:cxn>
                <a:cxn ang="0">
                  <a:pos x="connsiteX52" y="connsiteY52"/>
                </a:cxn>
                <a:cxn ang="0">
                  <a:pos x="connsiteX53" y="connsiteY53"/>
                </a:cxn>
                <a:cxn ang="0">
                  <a:pos x="connsiteX54" y="connsiteY54"/>
                </a:cxn>
                <a:cxn ang="0">
                  <a:pos x="connsiteX55" y="connsiteY55"/>
                </a:cxn>
                <a:cxn ang="0">
                  <a:pos x="connsiteX56" y="connsiteY56"/>
                </a:cxn>
                <a:cxn ang="0">
                  <a:pos x="connsiteX57" y="connsiteY57"/>
                </a:cxn>
                <a:cxn ang="0">
                  <a:pos x="connsiteX58" y="connsiteY58"/>
                </a:cxn>
                <a:cxn ang="0">
                  <a:pos x="connsiteX59" y="connsiteY59"/>
                </a:cxn>
                <a:cxn ang="0">
                  <a:pos x="connsiteX60" y="connsiteY60"/>
                </a:cxn>
                <a:cxn ang="0">
                  <a:pos x="connsiteX61" y="connsiteY61"/>
                </a:cxn>
                <a:cxn ang="0">
                  <a:pos x="connsiteX62" y="connsiteY62"/>
                </a:cxn>
                <a:cxn ang="0">
                  <a:pos x="connsiteX63" y="connsiteY63"/>
                </a:cxn>
                <a:cxn ang="0">
                  <a:pos x="connsiteX64" y="connsiteY64"/>
                </a:cxn>
                <a:cxn ang="0">
                  <a:pos x="connsiteX65" y="connsiteY65"/>
                </a:cxn>
              </a:cxnLst>
              <a:rect l="l" t="t" r="r" b="b"/>
              <a:pathLst>
                <a:path w="5275533" h="2980757">
                  <a:moveTo>
                    <a:pt x="0" y="0"/>
                  </a:moveTo>
                  <a:lnTo>
                    <a:pt x="201166" y="0"/>
                  </a:lnTo>
                  <a:lnTo>
                    <a:pt x="206734" y="89286"/>
                  </a:lnTo>
                  <a:cubicBezTo>
                    <a:pt x="212220" y="135755"/>
                    <a:pt x="220465" y="181731"/>
                    <a:pt x="232051" y="226897"/>
                  </a:cubicBezTo>
                  <a:cubicBezTo>
                    <a:pt x="254855" y="317344"/>
                    <a:pt x="290287" y="403854"/>
                    <a:pt x="332707" y="487120"/>
                  </a:cubicBezTo>
                  <a:cubicBezTo>
                    <a:pt x="354163" y="528696"/>
                    <a:pt x="377948" y="569461"/>
                    <a:pt x="402959" y="609647"/>
                  </a:cubicBezTo>
                  <a:cubicBezTo>
                    <a:pt x="428337" y="649717"/>
                    <a:pt x="455433" y="689209"/>
                    <a:pt x="483631" y="728236"/>
                  </a:cubicBezTo>
                  <a:cubicBezTo>
                    <a:pt x="540764" y="806061"/>
                    <a:pt x="604271" y="881569"/>
                    <a:pt x="669986" y="957424"/>
                  </a:cubicBezTo>
                  <a:cubicBezTo>
                    <a:pt x="735701" y="1033395"/>
                    <a:pt x="804359" y="1109366"/>
                    <a:pt x="871667" y="1188348"/>
                  </a:cubicBezTo>
                  <a:cubicBezTo>
                    <a:pt x="905383" y="1227723"/>
                    <a:pt x="938731" y="1268025"/>
                    <a:pt x="971956" y="1308905"/>
                  </a:cubicBezTo>
                  <a:lnTo>
                    <a:pt x="1020139" y="1368084"/>
                  </a:lnTo>
                  <a:cubicBezTo>
                    <a:pt x="1035954" y="1386962"/>
                    <a:pt x="1051035" y="1406302"/>
                    <a:pt x="1067340" y="1424715"/>
                  </a:cubicBezTo>
                  <a:cubicBezTo>
                    <a:pt x="1194602" y="1574573"/>
                    <a:pt x="1332652" y="1712503"/>
                    <a:pt x="1472909" y="1843252"/>
                  </a:cubicBezTo>
                  <a:cubicBezTo>
                    <a:pt x="1543406" y="1908337"/>
                    <a:pt x="1615128" y="1971221"/>
                    <a:pt x="1688567" y="2031559"/>
                  </a:cubicBezTo>
                  <a:cubicBezTo>
                    <a:pt x="1762006" y="2091895"/>
                    <a:pt x="1836793" y="2150263"/>
                    <a:pt x="1914401" y="2205156"/>
                  </a:cubicBezTo>
                  <a:cubicBezTo>
                    <a:pt x="2069003" y="2315176"/>
                    <a:pt x="2235742" y="2413498"/>
                    <a:pt x="2418909" y="2479741"/>
                  </a:cubicBezTo>
                  <a:cubicBezTo>
                    <a:pt x="2510249" y="2512863"/>
                    <a:pt x="2604898" y="2538225"/>
                    <a:pt x="2701141" y="2557333"/>
                  </a:cubicBezTo>
                  <a:cubicBezTo>
                    <a:pt x="2725293" y="2561850"/>
                    <a:pt x="2749201" y="2567062"/>
                    <a:pt x="2773475" y="2570999"/>
                  </a:cubicBezTo>
                  <a:lnTo>
                    <a:pt x="2846424" y="2582465"/>
                  </a:lnTo>
                  <a:cubicBezTo>
                    <a:pt x="2895343" y="2588602"/>
                    <a:pt x="2944261" y="2595088"/>
                    <a:pt x="2993669" y="2598909"/>
                  </a:cubicBezTo>
                  <a:cubicBezTo>
                    <a:pt x="3018313" y="2601110"/>
                    <a:pt x="3042956" y="2603195"/>
                    <a:pt x="3067721" y="2604237"/>
                  </a:cubicBezTo>
                  <a:cubicBezTo>
                    <a:pt x="3092487" y="2605394"/>
                    <a:pt x="3117130" y="2607247"/>
                    <a:pt x="3142019" y="2607943"/>
                  </a:cubicBezTo>
                  <a:lnTo>
                    <a:pt x="3216561" y="2609564"/>
                  </a:lnTo>
                  <a:cubicBezTo>
                    <a:pt x="3241326" y="2610142"/>
                    <a:pt x="3266337" y="2609333"/>
                    <a:pt x="3291225" y="2609217"/>
                  </a:cubicBezTo>
                  <a:lnTo>
                    <a:pt x="3328619" y="2608869"/>
                  </a:lnTo>
                  <a:cubicBezTo>
                    <a:pt x="3340757" y="2608522"/>
                    <a:pt x="3352649" y="2607827"/>
                    <a:pt x="3364665" y="2607363"/>
                  </a:cubicBezTo>
                  <a:cubicBezTo>
                    <a:pt x="3376679" y="2606784"/>
                    <a:pt x="3388695" y="2606438"/>
                    <a:pt x="3400587" y="2605627"/>
                  </a:cubicBezTo>
                  <a:lnTo>
                    <a:pt x="3436387" y="2602847"/>
                  </a:lnTo>
                  <a:cubicBezTo>
                    <a:pt x="3484079" y="2599257"/>
                    <a:pt x="3531404" y="2593235"/>
                    <a:pt x="3578361" y="2586286"/>
                  </a:cubicBezTo>
                  <a:cubicBezTo>
                    <a:pt x="3766310" y="2556871"/>
                    <a:pt x="3947025" y="2499314"/>
                    <a:pt x="4119159" y="2418594"/>
                  </a:cubicBezTo>
                  <a:cubicBezTo>
                    <a:pt x="4291907" y="2338801"/>
                    <a:pt x="4456317" y="2236657"/>
                    <a:pt x="4618765" y="2124668"/>
                  </a:cubicBezTo>
                  <a:cubicBezTo>
                    <a:pt x="4659346" y="2096759"/>
                    <a:pt x="4699682" y="2067575"/>
                    <a:pt x="4739895" y="2038275"/>
                  </a:cubicBezTo>
                  <a:cubicBezTo>
                    <a:pt x="4780355" y="2008976"/>
                    <a:pt x="4820691" y="1979212"/>
                    <a:pt x="4861027" y="1948986"/>
                  </a:cubicBezTo>
                  <a:lnTo>
                    <a:pt x="5106354" y="1763690"/>
                  </a:lnTo>
                  <a:lnTo>
                    <a:pt x="5275533" y="1641017"/>
                  </a:lnTo>
                  <a:lnTo>
                    <a:pt x="5275533" y="2257481"/>
                  </a:lnTo>
                  <a:lnTo>
                    <a:pt x="5168881" y="2332084"/>
                  </a:lnTo>
                  <a:cubicBezTo>
                    <a:pt x="5125235" y="2362079"/>
                    <a:pt x="5081099" y="2391958"/>
                    <a:pt x="5036225" y="2421489"/>
                  </a:cubicBezTo>
                  <a:cubicBezTo>
                    <a:pt x="4991231" y="2450790"/>
                    <a:pt x="4945867" y="2479857"/>
                    <a:pt x="4899401" y="2508347"/>
                  </a:cubicBezTo>
                  <a:cubicBezTo>
                    <a:pt x="4806959" y="2565440"/>
                    <a:pt x="4711574" y="2620798"/>
                    <a:pt x="4612145" y="2671407"/>
                  </a:cubicBezTo>
                  <a:cubicBezTo>
                    <a:pt x="4512836" y="2722247"/>
                    <a:pt x="4410095" y="2769496"/>
                    <a:pt x="4303187" y="2810030"/>
                  </a:cubicBezTo>
                  <a:cubicBezTo>
                    <a:pt x="4090349" y="2892256"/>
                    <a:pt x="3861694" y="2947728"/>
                    <a:pt x="3630835" y="2969500"/>
                  </a:cubicBezTo>
                  <a:cubicBezTo>
                    <a:pt x="3573089" y="2974712"/>
                    <a:pt x="3515343" y="2978649"/>
                    <a:pt x="3457719" y="2979808"/>
                  </a:cubicBezTo>
                  <a:lnTo>
                    <a:pt x="3414441" y="2980733"/>
                  </a:lnTo>
                  <a:cubicBezTo>
                    <a:pt x="3400097" y="2980850"/>
                    <a:pt x="3385630" y="2980502"/>
                    <a:pt x="3371285" y="2980502"/>
                  </a:cubicBezTo>
                  <a:lnTo>
                    <a:pt x="3328252" y="2980039"/>
                  </a:lnTo>
                  <a:lnTo>
                    <a:pt x="3286445" y="2978534"/>
                  </a:lnTo>
                  <a:cubicBezTo>
                    <a:pt x="3175121" y="2975174"/>
                    <a:pt x="3063553" y="2966837"/>
                    <a:pt x="2952475" y="2953402"/>
                  </a:cubicBezTo>
                  <a:cubicBezTo>
                    <a:pt x="2841275" y="2940664"/>
                    <a:pt x="2730319" y="2922365"/>
                    <a:pt x="2620591" y="2898046"/>
                  </a:cubicBezTo>
                  <a:cubicBezTo>
                    <a:pt x="2510984" y="2873494"/>
                    <a:pt x="2402235" y="2844426"/>
                    <a:pt x="2294591" y="2811305"/>
                  </a:cubicBezTo>
                  <a:cubicBezTo>
                    <a:pt x="2079669" y="2744483"/>
                    <a:pt x="1867198" y="2661331"/>
                    <a:pt x="1670544" y="2550501"/>
                  </a:cubicBezTo>
                  <a:cubicBezTo>
                    <a:pt x="1473767" y="2439903"/>
                    <a:pt x="1298079" y="2299657"/>
                    <a:pt x="1144703" y="2144472"/>
                  </a:cubicBezTo>
                  <a:cubicBezTo>
                    <a:pt x="1067586" y="2066996"/>
                    <a:pt x="997458" y="1984539"/>
                    <a:pt x="931497" y="1900114"/>
                  </a:cubicBezTo>
                  <a:cubicBezTo>
                    <a:pt x="865906" y="1815342"/>
                    <a:pt x="803500" y="1729295"/>
                    <a:pt x="745265" y="1641395"/>
                  </a:cubicBezTo>
                  <a:cubicBezTo>
                    <a:pt x="730307" y="1619623"/>
                    <a:pt x="716207" y="1597503"/>
                    <a:pt x="701741" y="1575500"/>
                  </a:cubicBezTo>
                  <a:lnTo>
                    <a:pt x="660178" y="1511573"/>
                  </a:lnTo>
                  <a:cubicBezTo>
                    <a:pt x="633574" y="1470229"/>
                    <a:pt x="605989" y="1429232"/>
                    <a:pt x="578158" y="1387656"/>
                  </a:cubicBezTo>
                  <a:lnTo>
                    <a:pt x="408230" y="1134497"/>
                  </a:lnTo>
                  <a:cubicBezTo>
                    <a:pt x="351220" y="1048219"/>
                    <a:pt x="294945" y="959392"/>
                    <a:pt x="242349" y="866860"/>
                  </a:cubicBezTo>
                  <a:cubicBezTo>
                    <a:pt x="216112" y="820536"/>
                    <a:pt x="190734" y="773402"/>
                    <a:pt x="167562" y="724994"/>
                  </a:cubicBezTo>
                  <a:cubicBezTo>
                    <a:pt x="144513" y="676469"/>
                    <a:pt x="123057" y="627019"/>
                    <a:pt x="104054" y="576525"/>
                  </a:cubicBezTo>
                  <a:cubicBezTo>
                    <a:pt x="85418" y="525917"/>
                    <a:pt x="68867" y="474613"/>
                    <a:pt x="55381" y="422499"/>
                  </a:cubicBezTo>
                  <a:cubicBezTo>
                    <a:pt x="49006" y="396442"/>
                    <a:pt x="42508" y="370269"/>
                    <a:pt x="37236" y="343980"/>
                  </a:cubicBezTo>
                  <a:lnTo>
                    <a:pt x="29267" y="304604"/>
                  </a:lnTo>
                  <a:lnTo>
                    <a:pt x="22646" y="265113"/>
                  </a:lnTo>
                  <a:cubicBezTo>
                    <a:pt x="14003" y="212420"/>
                    <a:pt x="7872" y="159582"/>
                    <a:pt x="3903" y="106787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Freeform: Shape 17">
              <a:extLst>
                <a:ext uri="{FF2B5EF4-FFF2-40B4-BE49-F238E27FC236}">
                  <a16:creationId xmlns:a16="http://schemas.microsoft.com/office/drawing/2014/main" id="{F7E41CC6-0C83-40EE-80BB-79394D9E9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613805 w 5270786"/>
                <a:gd name="connsiteY1" fmla="*/ 0 h 2927775"/>
                <a:gd name="connsiteX2" fmla="*/ 618487 w 5270786"/>
                <a:gd name="connsiteY2" fmla="*/ 85404 h 2927775"/>
                <a:gd name="connsiteX3" fmla="*/ 1054084 w 5270786"/>
                <a:gd name="connsiteY3" fmla="*/ 895200 h 2927775"/>
                <a:gd name="connsiteX4" fmla="*/ 1276976 w 5270786"/>
                <a:gd name="connsiteY4" fmla="*/ 1191325 h 2927775"/>
                <a:gd name="connsiteX5" fmla="*/ 3368450 w 5270786"/>
                <a:gd name="connsiteY5" fmla="*/ 2348843 h 2927775"/>
                <a:gd name="connsiteX6" fmla="*/ 4956151 w 5270786"/>
                <a:gd name="connsiteY6" fmla="*/ 1636730 h 2927775"/>
                <a:gd name="connsiteX7" fmla="*/ 5149372 w 5270786"/>
                <a:gd name="connsiteY7" fmla="*/ 1495325 h 2927775"/>
                <a:gd name="connsiteX8" fmla="*/ 5270786 w 5270786"/>
                <a:gd name="connsiteY8" fmla="*/ 1406110 h 2927775"/>
                <a:gd name="connsiteX9" fmla="*/ 5270786 w 5270786"/>
                <a:gd name="connsiteY9" fmla="*/ 2138641 h 2927775"/>
                <a:gd name="connsiteX10" fmla="*/ 5112925 w 5270786"/>
                <a:gd name="connsiteY10" fmla="*/ 2253730 h 2927775"/>
                <a:gd name="connsiteX11" fmla="*/ 3368327 w 5270786"/>
                <a:gd name="connsiteY11" fmla="*/ 2927775 h 2927775"/>
                <a:gd name="connsiteX12" fmla="*/ 769646 w 5270786"/>
                <a:gd name="connsiteY12" fmla="*/ 1516288 h 2927775"/>
                <a:gd name="connsiteX13" fmla="*/ 3149 w 5270786"/>
                <a:gd name="connsiteY13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613805" y="0"/>
                  </a:lnTo>
                  <a:lnTo>
                    <a:pt x="618487" y="85404"/>
                  </a:lnTo>
                  <a:cubicBezTo>
                    <a:pt x="650052" y="360109"/>
                    <a:pt x="792650" y="556543"/>
                    <a:pt x="1054084" y="895200"/>
                  </a:cubicBezTo>
                  <a:cubicBezTo>
                    <a:pt x="1126174" y="988542"/>
                    <a:pt x="1200716" y="1085128"/>
                    <a:pt x="1276976" y="1191325"/>
                  </a:cubicBezTo>
                  <a:cubicBezTo>
                    <a:pt x="1859704" y="2002688"/>
                    <a:pt x="2485223" y="2348843"/>
                    <a:pt x="3368450" y="2348843"/>
                  </a:cubicBezTo>
                  <a:cubicBezTo>
                    <a:pt x="3948114" y="2348843"/>
                    <a:pt x="4373422" y="2066846"/>
                    <a:pt x="4956151" y="1636730"/>
                  </a:cubicBezTo>
                  <a:cubicBezTo>
                    <a:pt x="5021253" y="1588668"/>
                    <a:pt x="5086356" y="1541186"/>
                    <a:pt x="5149372" y="1495325"/>
                  </a:cubicBezTo>
                  <a:lnTo>
                    <a:pt x="5270786" y="1406110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Freeform: Shape 18">
              <a:extLst>
                <a:ext uri="{FF2B5EF4-FFF2-40B4-BE49-F238E27FC236}">
                  <a16:creationId xmlns:a16="http://schemas.microsoft.com/office/drawing/2014/main" id="{00603498-5DFE-4D26-BFB5-C9269C9BDB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921214" y="-1"/>
              <a:ext cx="5270786" cy="2927775"/>
            </a:xfrm>
            <a:custGeom>
              <a:avLst/>
              <a:gdLst>
                <a:gd name="connsiteX0" fmla="*/ 0 w 5270786"/>
                <a:gd name="connsiteY0" fmla="*/ 0 h 2927775"/>
                <a:gd name="connsiteX1" fmla="*/ 736294 w 5270786"/>
                <a:gd name="connsiteY1" fmla="*/ 0 h 2927775"/>
                <a:gd name="connsiteX2" fmla="*/ 740298 w 5270786"/>
                <a:gd name="connsiteY2" fmla="*/ 72745 h 2927775"/>
                <a:gd name="connsiteX3" fmla="*/ 1153024 w 5270786"/>
                <a:gd name="connsiteY3" fmla="*/ 826989 h 2927775"/>
                <a:gd name="connsiteX4" fmla="*/ 1378368 w 5270786"/>
                <a:gd name="connsiteY4" fmla="*/ 1126356 h 2927775"/>
                <a:gd name="connsiteX5" fmla="*/ 2238056 w 5270786"/>
                <a:gd name="connsiteY5" fmla="*/ 1955322 h 2927775"/>
                <a:gd name="connsiteX6" fmla="*/ 3368327 w 5270786"/>
                <a:gd name="connsiteY6" fmla="*/ 2233033 h 2927775"/>
                <a:gd name="connsiteX7" fmla="*/ 4095360 w 5270786"/>
                <a:gd name="connsiteY7" fmla="*/ 2056192 h 2927775"/>
                <a:gd name="connsiteX8" fmla="*/ 4880506 w 5270786"/>
                <a:gd name="connsiteY8" fmla="*/ 1545587 h 2927775"/>
                <a:gd name="connsiteX9" fmla="*/ 5074340 w 5270786"/>
                <a:gd name="connsiteY9" fmla="*/ 1403721 h 2927775"/>
                <a:gd name="connsiteX10" fmla="*/ 5270786 w 5270786"/>
                <a:gd name="connsiteY10" fmla="*/ 1259367 h 2927775"/>
                <a:gd name="connsiteX11" fmla="*/ 5270786 w 5270786"/>
                <a:gd name="connsiteY11" fmla="*/ 2138641 h 2927775"/>
                <a:gd name="connsiteX12" fmla="*/ 5112925 w 5270786"/>
                <a:gd name="connsiteY12" fmla="*/ 2253730 h 2927775"/>
                <a:gd name="connsiteX13" fmla="*/ 3368327 w 5270786"/>
                <a:gd name="connsiteY13" fmla="*/ 2927775 h 2927775"/>
                <a:gd name="connsiteX14" fmla="*/ 769646 w 5270786"/>
                <a:gd name="connsiteY14" fmla="*/ 1516288 h 2927775"/>
                <a:gd name="connsiteX15" fmla="*/ 3149 w 5270786"/>
                <a:gd name="connsiteY15" fmla="*/ 85252 h 292777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</a:cxnLst>
              <a:rect l="l" t="t" r="r" b="b"/>
              <a:pathLst>
                <a:path w="5270786" h="2927775">
                  <a:moveTo>
                    <a:pt x="0" y="0"/>
                  </a:moveTo>
                  <a:lnTo>
                    <a:pt x="736294" y="0"/>
                  </a:lnTo>
                  <a:lnTo>
                    <a:pt x="740298" y="72745"/>
                  </a:lnTo>
                  <a:cubicBezTo>
                    <a:pt x="768839" y="319371"/>
                    <a:pt x="898885" y="497858"/>
                    <a:pt x="1153024" y="826989"/>
                  </a:cubicBezTo>
                  <a:cubicBezTo>
                    <a:pt x="1225727" y="921142"/>
                    <a:pt x="1300882" y="1018537"/>
                    <a:pt x="1378368" y="1126356"/>
                  </a:cubicBezTo>
                  <a:cubicBezTo>
                    <a:pt x="1652384" y="1507833"/>
                    <a:pt x="1933512" y="1779060"/>
                    <a:pt x="2238056" y="1955322"/>
                  </a:cubicBezTo>
                  <a:cubicBezTo>
                    <a:pt x="2560868" y="2142238"/>
                    <a:pt x="2930637" y="2233033"/>
                    <a:pt x="3368327" y="2233033"/>
                  </a:cubicBezTo>
                  <a:cubicBezTo>
                    <a:pt x="3616720" y="2233033"/>
                    <a:pt x="3847703" y="2176866"/>
                    <a:pt x="4095360" y="2056192"/>
                  </a:cubicBezTo>
                  <a:cubicBezTo>
                    <a:pt x="4349636" y="1932276"/>
                    <a:pt x="4601340" y="1751613"/>
                    <a:pt x="4880506" y="1545587"/>
                  </a:cubicBezTo>
                  <a:cubicBezTo>
                    <a:pt x="4945974" y="1497295"/>
                    <a:pt x="5011199" y="1449697"/>
                    <a:pt x="5074340" y="1403721"/>
                  </a:cubicBezTo>
                  <a:lnTo>
                    <a:pt x="5270786" y="1259367"/>
                  </a:lnTo>
                  <a:lnTo>
                    <a:pt x="5270786" y="2138641"/>
                  </a:lnTo>
                  <a:lnTo>
                    <a:pt x="5112925" y="2253730"/>
                  </a:lnTo>
                  <a:cubicBezTo>
                    <a:pt x="4598179" y="2621786"/>
                    <a:pt x="4074961" y="2927775"/>
                    <a:pt x="3368327" y="2927775"/>
                  </a:cubicBezTo>
                  <a:cubicBezTo>
                    <a:pt x="2170746" y="2927775"/>
                    <a:pt x="1393203" y="2384512"/>
                    <a:pt x="769646" y="1516288"/>
                  </a:cubicBezTo>
                  <a:cubicBezTo>
                    <a:pt x="418850" y="1027932"/>
                    <a:pt x="48120" y="683401"/>
                    <a:pt x="3149" y="85252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97357" y="252287"/>
            <a:ext cx="4316022" cy="1837349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References (Harvard Style)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95313" y="1866298"/>
            <a:ext cx="6869634" cy="2430864"/>
          </a:xfrm>
        </p:spPr>
        <p:txBody>
          <a:bodyPr anchor="t">
            <a:noAutofit/>
          </a:bodyPr>
          <a:lstStyle/>
          <a:p>
            <a:pPr>
              <a:lnSpc>
                <a:spcPct val="90000"/>
              </a:lnSpc>
            </a:pPr>
            <a:r>
              <a:rPr lang="en-GB" sz="2200" dirty="0">
                <a:solidFill>
                  <a:schemeClr val="tx2"/>
                </a:solidFill>
              </a:rPr>
              <a:t>Becker, S. (2007) ‘Global perspectives on children’s unpaid caregiving’, Global Social Policy, 7(1), pp. 23–50.</a:t>
            </a:r>
          </a:p>
          <a:p>
            <a:pPr lvl="1">
              <a:lnSpc>
                <a:spcPct val="90000"/>
              </a:lnSpc>
            </a:pPr>
            <a:r>
              <a:rPr lang="en-GB" sz="2200" dirty="0" err="1">
                <a:solidFill>
                  <a:schemeClr val="tx2"/>
                </a:solidFill>
              </a:rPr>
              <a:t>Erikson</a:t>
            </a:r>
            <a:r>
              <a:rPr lang="en-GB" sz="2200" dirty="0">
                <a:solidFill>
                  <a:schemeClr val="tx2"/>
                </a:solidFill>
              </a:rPr>
              <a:t>, E.H. (1968) Identity: Youth and crisis. New York: Norton.</a:t>
            </a:r>
          </a:p>
          <a:p>
            <a:pPr lvl="1">
              <a:lnSpc>
                <a:spcPct val="90000"/>
              </a:lnSpc>
            </a:pPr>
            <a:r>
              <a:rPr lang="en-GB" sz="2200" dirty="0">
                <a:solidFill>
                  <a:schemeClr val="tx2"/>
                </a:solidFill>
              </a:rPr>
              <a:t>Gilligan, R. (2009) Promoting resilience. London: BAAF.</a:t>
            </a:r>
          </a:p>
          <a:p>
            <a:pPr lvl="1">
              <a:lnSpc>
                <a:spcPct val="90000"/>
              </a:lnSpc>
            </a:pPr>
            <a:r>
              <a:rPr lang="en-GB" sz="2200" dirty="0">
                <a:solidFill>
                  <a:schemeClr val="tx2"/>
                </a:solidFill>
              </a:rPr>
              <a:t>HM Government (2018) Working together to safeguard children. London: HMSO.</a:t>
            </a:r>
          </a:p>
          <a:p>
            <a:pPr lvl="1">
              <a:lnSpc>
                <a:spcPct val="90000"/>
              </a:lnSpc>
            </a:pPr>
            <a:r>
              <a:rPr lang="en-GB" sz="2200" dirty="0" err="1">
                <a:solidFill>
                  <a:schemeClr val="tx2"/>
                </a:solidFill>
              </a:rPr>
              <a:t>Vygotsky</a:t>
            </a:r>
            <a:r>
              <a:rPr lang="en-GB" sz="2200" dirty="0">
                <a:solidFill>
                  <a:schemeClr val="tx2"/>
                </a:solidFill>
              </a:rPr>
              <a:t>, L.S. (1978) Mind in society: The development of higher psychological processes. Cambridge, MA: Harvard University Press.</a:t>
            </a:r>
          </a:p>
          <a:p>
            <a:pPr lvl="1">
              <a:lnSpc>
                <a:spcPct val="90000"/>
              </a:lnSpc>
            </a:pPr>
            <a:r>
              <a:rPr lang="en-GB" sz="2200" dirty="0">
                <a:solidFill>
                  <a:schemeClr val="tx2"/>
                </a:solidFill>
              </a:rPr>
              <a:t>Wood, D., Bruner, J.S. and Ross, G. (1976) ‘The role of tutoring in problem solving’, Journal of Child Psychology and Psychiatry, 17(2), pp. 89–100.</a:t>
            </a:r>
          </a:p>
        </p:txBody>
      </p:sp>
      <p:grpSp>
        <p:nvGrpSpPr>
          <p:cNvPr id="21" name="Group 20">
            <a:extLst>
              <a:ext uri="{FF2B5EF4-FFF2-40B4-BE49-F238E27FC236}">
                <a16:creationId xmlns:a16="http://schemas.microsoft.com/office/drawing/2014/main" id="{B63ACBA3-DEFD-4C6D-BBA0-64468FA99C2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0800000">
            <a:off x="6793706" y="4146310"/>
            <a:ext cx="2356800" cy="2716805"/>
            <a:chOff x="-305" y="-4155"/>
            <a:chExt cx="2514948" cy="2174333"/>
          </a:xfrm>
          <a:solidFill>
            <a:schemeClr val="bg1">
              <a:alpha val="30000"/>
            </a:schemeClr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2F7819D-2B89-4D80-A1C3-8B318116BA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7065990-2350-41B3-858B-20EF8744F26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58DA7EC7-CAA0-4665-AA29-BFBA806ECA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B1132A14-489F-4CED-B626-2A1711C987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sp>
        <p:nvSpPr>
          <p:cNvPr id="4" name="TextBox 3">
            <a:extLst>
              <a:ext uri="{FF2B5EF4-FFF2-40B4-BE49-F238E27FC236}">
                <a16:creationId xmlns:a16="http://schemas.microsoft.com/office/drawing/2014/main" id="{19608B34-0827-B869-E38C-7566BE4577F7}"/>
              </a:ext>
            </a:extLst>
          </p:cNvPr>
          <p:cNvSpPr txBox="1"/>
          <p:nvPr/>
        </p:nvSpPr>
        <p:spPr>
          <a:xfrm>
            <a:off x="3667561" y="304501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8DC4DC64-D6A6-A929-FB0E-59BD3DAF124A}"/>
              </a:ext>
            </a:extLst>
          </p:cNvPr>
          <p:cNvSpPr txBox="1"/>
          <p:nvPr/>
        </p:nvSpPr>
        <p:spPr>
          <a:xfrm>
            <a:off x="3667561" y="3045012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dirty="0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90D7CD90-639F-98EA-FEF7-9F5BA0922725}"/>
              </a:ext>
            </a:extLst>
          </p:cNvPr>
          <p:cNvSpPr txBox="1"/>
          <p:nvPr/>
        </p:nvSpPr>
        <p:spPr>
          <a:xfrm>
            <a:off x="3667561" y="3045012"/>
            <a:ext cx="1828800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sz="4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</TotalTime>
  <Words>0</Words>
  <Application>Microsoft Office PowerPoint</Application>
  <PresentationFormat>On-screen Show (4:3)</PresentationFormat>
  <Paragraphs>0</Paragraphs>
  <Slides>11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2" baseType="lpstr">
      <vt:lpstr>Office Theme</vt:lpstr>
      <vt:lpstr>PowerPoint Presentation</vt:lpstr>
      <vt:lpstr>Background scenario </vt:lpstr>
      <vt:lpstr>Impact of caring on Jenny </vt:lpstr>
      <vt:lpstr>Jenny’s Developmental Needs</vt:lpstr>
      <vt:lpstr>Vygotskys Theory </vt:lpstr>
      <vt:lpstr>Environmental (Nurture) and Biological (Nature) Influences on Jenny’s Development</vt:lpstr>
      <vt:lpstr>Vygotsky’s Theory Overview</vt:lpstr>
      <vt:lpstr>Strategies to Support Jenny (Vygotsky’s Sociocultural Theory)</vt:lpstr>
      <vt:lpstr>Community Support Plan</vt:lpstr>
      <vt:lpstr>Conclusion </vt:lpstr>
      <vt:lpstr>References (Harvard Style)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Title Slide</dc:title>
  <dc:subject/>
  <dc:creator/>
  <cp:keywords/>
  <dc:description>generated using python-pptx</dc:description>
  <cp:lastModifiedBy>zoya muzaffar</cp:lastModifiedBy>
  <cp:revision>6</cp:revision>
  <dcterms:created xsi:type="dcterms:W3CDTF">2013-01-27T09:14:16Z</dcterms:created>
  <dcterms:modified xsi:type="dcterms:W3CDTF">2026-02-15T15:03:34Z</dcterms:modified>
  <cp:category/>
</cp:coreProperties>
</file>