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66" r:id="rId3"/>
    <p:sldId id="261" r:id="rId4"/>
    <p:sldId id="258" r:id="rId5"/>
    <p:sldId id="267" r:id="rId6"/>
    <p:sldId id="260" r:id="rId7"/>
    <p:sldId id="270" r:id="rId8"/>
    <p:sldId id="264" r:id="rId9"/>
    <p:sldId id="269" r:id="rId10"/>
    <p:sldId id="271" r:id="rId11"/>
    <p:sldId id="262" r:id="rId12"/>
    <p:sldId id="268" r:id="rId13"/>
    <p:sldId id="263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3"/>
  </p:normalViewPr>
  <p:slideViewPr>
    <p:cSldViewPr snapToGrid="0">
      <p:cViewPr varScale="1">
        <p:scale>
          <a:sx n="115" d="100"/>
          <a:sy n="115" d="100"/>
        </p:scale>
        <p:origin x="3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93400-C120-96C5-A015-E03A27D9D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589438-A68F-122B-2834-A9947E35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AC2AC-B40E-A46A-B879-005BD5C8B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BF351-AD2B-C6DE-AE2B-D27F6CE2A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8CD498-CB15-6DCB-CE29-11ED3EF1D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490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179D3-0E63-1FE4-C0C1-4120DA963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0B402-81A9-773B-E443-5C5A22AE0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422933-3E77-C5FE-B556-00C9EF5E7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C1F13-38B2-19E1-F9D1-4E3B079E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4F78D-4381-8371-EDF4-8E99576DE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3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3F539-7AC6-8294-E238-370C13EAB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817425-A283-9109-92B7-66307F46C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CA49-2383-19EF-C282-441FDC840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FF0BCD-4D19-920A-DA28-79261C811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A8226-038C-8799-0E3B-197C29885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03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31279-ED28-4BF8-7655-5FD552B73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6CC6-AFA5-A1B7-D5EC-CA853D2D53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1F56-A492-01A9-053F-A6DABE008B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4D009-851C-6853-E4AF-00137C478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DE041A-68FA-3E3F-8FBC-8E840D895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9BD53-FF9B-AAF3-B252-280B21F6E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49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7661-E3DE-2D16-2AD1-54FA316DB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666AA4-A279-AFEE-1847-BA8EF693A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3BF6BD-F46D-01AA-9231-9B415D5A4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AE9311-DB5B-2375-A90F-27955B86FF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E3D367-EE5A-C565-FE0C-F1E989065B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30BDF6-B59E-C7D6-7633-E5EA380ED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F1BB2D-0C98-EECD-AE61-A993DCEB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DD9B4C-8593-4E40-38EE-960E0278F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945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2EDE-6447-9105-ED84-5E5995CE2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8D8E5C-8117-B6A0-9CE3-7C90198EF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832BB-97E9-CB36-B02D-4F802F624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B4D3EC-0A7A-C221-A1FA-6CC2B7B74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93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0C448E-B3CE-2D65-E644-229BDA1B1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BC8358-3D7E-E05A-1FD2-21DCC2306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2C0204-BB36-2678-06E1-A2D67FEB7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355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97FBD-9E11-0E9C-1523-342159FC5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E802C-6D19-80EE-05DD-FE6C0C366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622BC7-C791-9775-6C14-3C382B6D0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F3B8C2-E23D-962B-D918-1988BDCD1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8265B4-6E09-9A89-71ED-5C9D1D62B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5689AC-B674-961F-0DEA-C4A0FCE25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854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8DA3-D711-D090-0FC1-A750A0F6D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BD030E-C8D2-7571-77C3-3F587DFB6C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14E7CD-949B-9CCC-D523-05B5388488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F9D52-B579-128E-8588-71A28B5B5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63B74-FE22-9252-AD3D-303209D62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B37498-8B0D-1493-7083-F2078AB2A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22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70BB6-D880-32A0-84A1-ADB109754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8D500B-4C3D-9626-802D-F9141BCCC4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9967F-1BF3-4D3E-A629-23367E91A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85664-6D2D-DD8A-D4F6-25EBCF506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8F3C2C-D395-D041-0E70-5BD5DE860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42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98B94-9AED-C5CE-9FBD-A4FBD58482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81D04D-CC3C-4510-878C-E5F25DD5F8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FB698-FB74-B7AA-69F0-8AB1022BF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4A791-0BF6-52C6-8299-25AE10C5E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8F871-896F-C9CC-D9E4-9FCF735D0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34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46B179-7DDA-3CF1-C80E-E24E0FCCA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1C645C-7B27-78B1-3BD9-B99C59119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449B2-05C9-B16D-FADF-2C84AEF9DD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1D617C-0E80-794D-B546-A8015FC645F9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9CF5A5-F47A-A01B-2FB9-4EA8F71553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40E39-7FC6-C12F-D5B8-60A360C0F3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3324EC-1653-5146-B072-CB6F3D52E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98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227A53-12A0-EBF0-A861-96B948BD5C36}"/>
              </a:ext>
            </a:extLst>
          </p:cNvPr>
          <p:cNvSpPr txBox="1"/>
          <p:nvPr/>
        </p:nvSpPr>
        <p:spPr>
          <a:xfrm>
            <a:off x="3598126" y="2844225"/>
            <a:ext cx="4995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What is an artists book?</a:t>
            </a:r>
          </a:p>
        </p:txBody>
      </p:sp>
    </p:spTree>
    <p:extLst>
      <p:ext uri="{BB962C8B-B14F-4D97-AF65-F5344CB8AC3E}">
        <p14:creationId xmlns:p14="http://schemas.microsoft.com/office/powerpoint/2010/main" val="1653626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FBD75C-531C-C665-1FE0-A3221AA71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951" y="621894"/>
            <a:ext cx="5464098" cy="5614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063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3D07F1-AB11-A186-E836-63E75798BB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012" y="836341"/>
            <a:ext cx="7777976" cy="518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749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42B90A-7029-8EB0-222C-C42F1B334F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0970" y="538859"/>
            <a:ext cx="4650059" cy="5780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270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13AE67-C179-11F7-ABB0-D1E22EBEA6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350" y="1206732"/>
            <a:ext cx="7905299" cy="4444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96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88A3E5-278C-DB45-2F5E-DF1D0A8B4D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561" y="557561"/>
            <a:ext cx="5742877" cy="5742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654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94B749-705E-E8A8-3688-640C1DEC0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0" y="571500"/>
            <a:ext cx="5715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93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28CA6E-D242-AEAE-CEF0-AA4CB87A3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683" y="401300"/>
            <a:ext cx="5798634" cy="605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672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6504BF-DDA9-79AB-DC1A-8FDEBD2FC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790" y="445068"/>
            <a:ext cx="4750420" cy="596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43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E1D2DC-DF36-9D65-6D1C-45179B18C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514350"/>
            <a:ext cx="777240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722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D4DDE-205D-DFEC-B5D4-2D0E2A95F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6863" y="1143936"/>
            <a:ext cx="6478273" cy="457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947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64A574-7B3A-54BF-4DCD-4C07649C81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353" y="1036320"/>
            <a:ext cx="8145294" cy="478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713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98CDD3-5304-89CD-CF94-CB9B2664D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333" y="451625"/>
            <a:ext cx="7431334" cy="595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759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D8DBBC-D890-D1C4-1AF4-92FC44FD8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218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6</Words>
  <Application>Microsoft Macintosh PowerPoint</Application>
  <PresentationFormat>Widescreen</PresentationFormat>
  <Paragraphs>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Harrendence</dc:creator>
  <cp:lastModifiedBy>Chris Harrendence</cp:lastModifiedBy>
  <cp:revision>2</cp:revision>
  <dcterms:created xsi:type="dcterms:W3CDTF">2026-09-15T13:06:53Z</dcterms:created>
  <dcterms:modified xsi:type="dcterms:W3CDTF">2026-10-01T08:53:43Z</dcterms:modified>
</cp:coreProperties>
</file>