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heme/themeOverride1.xml" ContentType="application/vnd.openxmlformats-officedocument.themeOverr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445" r:id="rId6"/>
    <p:sldId id="422" r:id="rId7"/>
    <p:sldId id="478" r:id="rId8"/>
    <p:sldId id="447" r:id="rId9"/>
    <p:sldId id="473" r:id="rId10"/>
    <p:sldId id="448" r:id="rId11"/>
    <p:sldId id="449" r:id="rId12"/>
    <p:sldId id="450" r:id="rId13"/>
    <p:sldId id="456" r:id="rId14"/>
    <p:sldId id="474" r:id="rId15"/>
    <p:sldId id="455" r:id="rId16"/>
    <p:sldId id="451" r:id="rId17"/>
    <p:sldId id="452" r:id="rId18"/>
    <p:sldId id="457" r:id="rId19"/>
    <p:sldId id="459" r:id="rId20"/>
    <p:sldId id="475" r:id="rId21"/>
    <p:sldId id="462" r:id="rId22"/>
    <p:sldId id="470" r:id="rId23"/>
    <p:sldId id="479" r:id="rId24"/>
    <p:sldId id="476" r:id="rId25"/>
    <p:sldId id="463"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59EE01-20CC-4B7A-8FBB-FE3EC89B1B76}" v="96" dt="2019-01-04T01:37:07.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838" autoAdjust="0"/>
  </p:normalViewPr>
  <p:slideViewPr>
    <p:cSldViewPr>
      <p:cViewPr varScale="1">
        <p:scale>
          <a:sx n="101" d="100"/>
          <a:sy n="101" d="100"/>
        </p:scale>
        <p:origin x="1914"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47"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46"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AF59EE01-20CC-4B7A-8FBB-FE3EC89B1B76}"/>
    <pc:docChg chg="custSel delSld modSld">
      <pc:chgData name="Abdullah Al Mamun" userId="7b5ef901-f473-404d-ae81-8f91a9a08898" providerId="ADAL" clId="{AF59EE01-20CC-4B7A-8FBB-FE3EC89B1B76}" dt="2019-01-04T01:37:07.989" v="258"/>
      <pc:docMkLst>
        <pc:docMk/>
      </pc:docMkLst>
      <pc:sldChg chg="modAnim">
        <pc:chgData name="Abdullah Al Mamun" userId="7b5ef901-f473-404d-ae81-8f91a9a08898" providerId="ADAL" clId="{AF59EE01-20CC-4B7A-8FBB-FE3EC89B1B76}" dt="2019-01-04T01:33:42.289" v="231"/>
        <pc:sldMkLst>
          <pc:docMk/>
          <pc:sldMk cId="2095491772" sldId="264"/>
        </pc:sldMkLst>
      </pc:sldChg>
      <pc:sldChg chg="modSp modAnim">
        <pc:chgData name="Abdullah Al Mamun" userId="7b5ef901-f473-404d-ae81-8f91a9a08898" providerId="ADAL" clId="{AF59EE01-20CC-4B7A-8FBB-FE3EC89B1B76}" dt="2019-01-04T01:34:23.664" v="237"/>
        <pc:sldMkLst>
          <pc:docMk/>
          <pc:sldMk cId="3249380362" sldId="265"/>
        </pc:sldMkLst>
        <pc:spChg chg="mod">
          <ac:chgData name="Abdullah Al Mamun" userId="7b5ef901-f473-404d-ae81-8f91a9a08898" providerId="ADAL" clId="{AF59EE01-20CC-4B7A-8FBB-FE3EC89B1B76}" dt="2019-01-04T01:10:50.432" v="33" actId="403"/>
          <ac:spMkLst>
            <pc:docMk/>
            <pc:sldMk cId="3249380362" sldId="265"/>
            <ac:spMk id="5123" creationId="{00000000-0000-0000-0000-000000000000}"/>
          </ac:spMkLst>
        </pc:spChg>
      </pc:sldChg>
      <pc:sldChg chg="addSp delSp modSp modAnim">
        <pc:chgData name="Abdullah Al Mamun" userId="7b5ef901-f473-404d-ae81-8f91a9a08898" providerId="ADAL" clId="{AF59EE01-20CC-4B7A-8FBB-FE3EC89B1B76}" dt="2019-01-04T01:34:31.932" v="238"/>
        <pc:sldMkLst>
          <pc:docMk/>
          <pc:sldMk cId="1704313726" sldId="266"/>
        </pc:sldMkLst>
        <pc:spChg chg="add del mod">
          <ac:chgData name="Abdullah Al Mamun" userId="7b5ef901-f473-404d-ae81-8f91a9a08898" providerId="ADAL" clId="{AF59EE01-20CC-4B7A-8FBB-FE3EC89B1B76}" dt="2019-01-04T01:09:39.403" v="27" actId="478"/>
          <ac:spMkLst>
            <pc:docMk/>
            <pc:sldMk cId="1704313726" sldId="266"/>
            <ac:spMk id="2" creationId="{98263F62-72AE-40AB-BF65-C1C4513CB3B0}"/>
          </ac:spMkLst>
        </pc:spChg>
        <pc:spChg chg="del">
          <ac:chgData name="Abdullah Al Mamun" userId="7b5ef901-f473-404d-ae81-8f91a9a08898" providerId="ADAL" clId="{AF59EE01-20CC-4B7A-8FBB-FE3EC89B1B76}" dt="2019-01-04T01:09:37.150" v="25"/>
          <ac:spMkLst>
            <pc:docMk/>
            <pc:sldMk cId="1704313726" sldId="266"/>
            <ac:spMk id="5122" creationId="{00000000-0000-0000-0000-000000000000}"/>
          </ac:spMkLst>
        </pc:spChg>
        <pc:spChg chg="mod">
          <ac:chgData name="Abdullah Al Mamun" userId="7b5ef901-f473-404d-ae81-8f91a9a08898" providerId="ADAL" clId="{AF59EE01-20CC-4B7A-8FBB-FE3EC89B1B76}" dt="2019-01-04T01:23:20.929" v="166" actId="404"/>
          <ac:spMkLst>
            <pc:docMk/>
            <pc:sldMk cId="1704313726" sldId="266"/>
            <ac:spMk id="5123" creationId="{00000000-0000-0000-0000-000000000000}"/>
          </ac:spMkLst>
        </pc:spChg>
      </pc:sldChg>
      <pc:sldChg chg="addSp delSp modSp modAnim">
        <pc:chgData name="Abdullah Al Mamun" userId="7b5ef901-f473-404d-ae81-8f91a9a08898" providerId="ADAL" clId="{AF59EE01-20CC-4B7A-8FBB-FE3EC89B1B76}" dt="2019-01-04T01:34:40.021" v="239"/>
        <pc:sldMkLst>
          <pc:docMk/>
          <pc:sldMk cId="526830251" sldId="267"/>
        </pc:sldMkLst>
        <pc:spChg chg="add del mod">
          <ac:chgData name="Abdullah Al Mamun" userId="7b5ef901-f473-404d-ae81-8f91a9a08898" providerId="ADAL" clId="{AF59EE01-20CC-4B7A-8FBB-FE3EC89B1B76}" dt="2019-01-04T01:11:54.560" v="44" actId="478"/>
          <ac:spMkLst>
            <pc:docMk/>
            <pc:sldMk cId="526830251" sldId="267"/>
            <ac:spMk id="3" creationId="{7C02B607-E206-429C-9F1A-2433F5DFF00F}"/>
          </ac:spMkLst>
        </pc:spChg>
        <pc:spChg chg="del">
          <ac:chgData name="Abdullah Al Mamun" userId="7b5ef901-f473-404d-ae81-8f91a9a08898" providerId="ADAL" clId="{AF59EE01-20CC-4B7A-8FBB-FE3EC89B1B76}" dt="2019-01-04T01:11:51.164" v="42" actId="478"/>
          <ac:spMkLst>
            <pc:docMk/>
            <pc:sldMk cId="526830251" sldId="267"/>
            <ac:spMk id="5122" creationId="{00000000-0000-0000-0000-000000000000}"/>
          </ac:spMkLst>
        </pc:spChg>
        <pc:spChg chg="mod">
          <ac:chgData name="Abdullah Al Mamun" userId="7b5ef901-f473-404d-ae81-8f91a9a08898" providerId="ADAL" clId="{AF59EE01-20CC-4B7A-8FBB-FE3EC89B1B76}" dt="2019-01-04T01:23:53.756" v="170" actId="1076"/>
          <ac:spMkLst>
            <pc:docMk/>
            <pc:sldMk cId="526830251" sldId="267"/>
            <ac:spMk id="5123" creationId="{00000000-0000-0000-0000-000000000000}"/>
          </ac:spMkLst>
        </pc:spChg>
      </pc:sldChg>
      <pc:sldChg chg="addSp delSp modSp modAnim">
        <pc:chgData name="Abdullah Al Mamun" userId="7b5ef901-f473-404d-ae81-8f91a9a08898" providerId="ADAL" clId="{AF59EE01-20CC-4B7A-8FBB-FE3EC89B1B76}" dt="2019-01-04T01:35:59.299" v="247"/>
        <pc:sldMkLst>
          <pc:docMk/>
          <pc:sldMk cId="3393069075" sldId="268"/>
        </pc:sldMkLst>
        <pc:spChg chg="add del mod">
          <ac:chgData name="Abdullah Al Mamun" userId="7b5ef901-f473-404d-ae81-8f91a9a08898" providerId="ADAL" clId="{AF59EE01-20CC-4B7A-8FBB-FE3EC89B1B76}" dt="2019-01-04T01:16:55.774" v="100" actId="478"/>
          <ac:spMkLst>
            <pc:docMk/>
            <pc:sldMk cId="3393069075" sldId="268"/>
            <ac:spMk id="3" creationId="{08AAC40B-1DAF-45F5-92A7-84F48365B1FC}"/>
          </ac:spMkLst>
        </pc:spChg>
        <pc:spChg chg="del">
          <ac:chgData name="Abdullah Al Mamun" userId="7b5ef901-f473-404d-ae81-8f91a9a08898" providerId="ADAL" clId="{AF59EE01-20CC-4B7A-8FBB-FE3EC89B1B76}" dt="2019-01-04T01:16:51.738" v="98" actId="478"/>
          <ac:spMkLst>
            <pc:docMk/>
            <pc:sldMk cId="3393069075" sldId="268"/>
            <ac:spMk id="5122" creationId="{00000000-0000-0000-0000-000000000000}"/>
          </ac:spMkLst>
        </pc:spChg>
        <pc:spChg chg="mod">
          <ac:chgData name="Abdullah Al Mamun" userId="7b5ef901-f473-404d-ae81-8f91a9a08898" providerId="ADAL" clId="{AF59EE01-20CC-4B7A-8FBB-FE3EC89B1B76}" dt="2019-01-04T01:24:46.905" v="180" actId="403"/>
          <ac:spMkLst>
            <pc:docMk/>
            <pc:sldMk cId="3393069075" sldId="268"/>
            <ac:spMk id="5123" creationId="{00000000-0000-0000-0000-000000000000}"/>
          </ac:spMkLst>
        </pc:spChg>
        <pc:picChg chg="mod">
          <ac:chgData name="Abdullah Al Mamun" userId="7b5ef901-f473-404d-ae81-8f91a9a08898" providerId="ADAL" clId="{AF59EE01-20CC-4B7A-8FBB-FE3EC89B1B76}" dt="2019-01-04T01:17:24.058" v="107" actId="1076"/>
          <ac:picMkLst>
            <pc:docMk/>
            <pc:sldMk cId="3393069075" sldId="268"/>
            <ac:picMk id="7" creationId="{B317C7D6-3CA3-4A25-BF2B-17EFC3EAAF4A}"/>
          </ac:picMkLst>
        </pc:picChg>
      </pc:sldChg>
      <pc:sldChg chg="addSp delSp modSp modAnim">
        <pc:chgData name="Abdullah Al Mamun" userId="7b5ef901-f473-404d-ae81-8f91a9a08898" providerId="ADAL" clId="{AF59EE01-20CC-4B7A-8FBB-FE3EC89B1B76}" dt="2019-01-04T01:35:36.469" v="244"/>
        <pc:sldMkLst>
          <pc:docMk/>
          <pc:sldMk cId="2744102087" sldId="269"/>
        </pc:sldMkLst>
        <pc:spChg chg="add del mod">
          <ac:chgData name="Abdullah Al Mamun" userId="7b5ef901-f473-404d-ae81-8f91a9a08898" providerId="ADAL" clId="{AF59EE01-20CC-4B7A-8FBB-FE3EC89B1B76}" dt="2019-01-04T01:13:50.613" v="63" actId="478"/>
          <ac:spMkLst>
            <pc:docMk/>
            <pc:sldMk cId="2744102087" sldId="269"/>
            <ac:spMk id="3" creationId="{7C328423-28A1-4015-95D7-F6DABE58D208}"/>
          </ac:spMkLst>
        </pc:spChg>
        <pc:spChg chg="del">
          <ac:chgData name="Abdullah Al Mamun" userId="7b5ef901-f473-404d-ae81-8f91a9a08898" providerId="ADAL" clId="{AF59EE01-20CC-4B7A-8FBB-FE3EC89B1B76}" dt="2019-01-04T01:13:47.726" v="61" actId="478"/>
          <ac:spMkLst>
            <pc:docMk/>
            <pc:sldMk cId="2744102087" sldId="269"/>
            <ac:spMk id="5122" creationId="{00000000-0000-0000-0000-000000000000}"/>
          </ac:spMkLst>
        </pc:spChg>
        <pc:spChg chg="mod">
          <ac:chgData name="Abdullah Al Mamun" userId="7b5ef901-f473-404d-ae81-8f91a9a08898" providerId="ADAL" clId="{AF59EE01-20CC-4B7A-8FBB-FE3EC89B1B76}" dt="2019-01-04T01:24:29.626" v="174" actId="404"/>
          <ac:spMkLst>
            <pc:docMk/>
            <pc:sldMk cId="2744102087" sldId="269"/>
            <ac:spMk id="5123" creationId="{00000000-0000-0000-0000-000000000000}"/>
          </ac:spMkLst>
        </pc:spChg>
        <pc:picChg chg="mod">
          <ac:chgData name="Abdullah Al Mamun" userId="7b5ef901-f473-404d-ae81-8f91a9a08898" providerId="ADAL" clId="{AF59EE01-20CC-4B7A-8FBB-FE3EC89B1B76}" dt="2019-01-04T01:32:35.158" v="224" actId="1076"/>
          <ac:picMkLst>
            <pc:docMk/>
            <pc:sldMk cId="2744102087" sldId="269"/>
            <ac:picMk id="5" creationId="{4B6C23B0-6A8B-442A-8467-564414086318}"/>
          </ac:picMkLst>
        </pc:picChg>
      </pc:sldChg>
      <pc:sldChg chg="addSp delSp modSp modAnim">
        <pc:chgData name="Abdullah Al Mamun" userId="7b5ef901-f473-404d-ae81-8f91a9a08898" providerId="ADAL" clId="{AF59EE01-20CC-4B7A-8FBB-FE3EC89B1B76}" dt="2019-01-04T01:36:08.552" v="248"/>
        <pc:sldMkLst>
          <pc:docMk/>
          <pc:sldMk cId="3258721011" sldId="270"/>
        </pc:sldMkLst>
        <pc:spChg chg="add del mod">
          <ac:chgData name="Abdullah Al Mamun" userId="7b5ef901-f473-404d-ae81-8f91a9a08898" providerId="ADAL" clId="{AF59EE01-20CC-4B7A-8FBB-FE3EC89B1B76}" dt="2019-01-04T01:18:18.415" v="110" actId="478"/>
          <ac:spMkLst>
            <pc:docMk/>
            <pc:sldMk cId="3258721011" sldId="270"/>
            <ac:spMk id="3" creationId="{96261164-6C3B-4909-80A0-EE9E3F6F6D9D}"/>
          </ac:spMkLst>
        </pc:spChg>
        <pc:spChg chg="del">
          <ac:chgData name="Abdullah Al Mamun" userId="7b5ef901-f473-404d-ae81-8f91a9a08898" providerId="ADAL" clId="{AF59EE01-20CC-4B7A-8FBB-FE3EC89B1B76}" dt="2019-01-04T01:18:15.611" v="108" actId="478"/>
          <ac:spMkLst>
            <pc:docMk/>
            <pc:sldMk cId="3258721011" sldId="270"/>
            <ac:spMk id="5122" creationId="{00000000-0000-0000-0000-000000000000}"/>
          </ac:spMkLst>
        </pc:spChg>
        <pc:spChg chg="mod">
          <ac:chgData name="Abdullah Al Mamun" userId="7b5ef901-f473-404d-ae81-8f91a9a08898" providerId="ADAL" clId="{AF59EE01-20CC-4B7A-8FBB-FE3EC89B1B76}" dt="2019-01-04T01:24:57.332" v="181" actId="403"/>
          <ac:spMkLst>
            <pc:docMk/>
            <pc:sldMk cId="3258721011" sldId="270"/>
            <ac:spMk id="5123" creationId="{00000000-0000-0000-0000-000000000000}"/>
          </ac:spMkLst>
        </pc:spChg>
      </pc:sldChg>
      <pc:sldChg chg="del">
        <pc:chgData name="Abdullah Al Mamun" userId="7b5ef901-f473-404d-ae81-8f91a9a08898" providerId="ADAL" clId="{AF59EE01-20CC-4B7A-8FBB-FE3EC89B1B76}" dt="2019-01-04T01:20:14.424" v="133" actId="2696"/>
        <pc:sldMkLst>
          <pc:docMk/>
          <pc:sldMk cId="3664113828" sldId="271"/>
        </pc:sldMkLst>
      </pc:sldChg>
      <pc:sldChg chg="modAnim">
        <pc:chgData name="Abdullah Al Mamun" userId="7b5ef901-f473-404d-ae81-8f91a9a08898" providerId="ADAL" clId="{AF59EE01-20CC-4B7A-8FBB-FE3EC89B1B76}" dt="2019-01-04T01:36:16.006" v="249"/>
        <pc:sldMkLst>
          <pc:docMk/>
          <pc:sldMk cId="3113592450" sldId="272"/>
        </pc:sldMkLst>
      </pc:sldChg>
      <pc:sldChg chg="modSp modAnim">
        <pc:chgData name="Abdullah Al Mamun" userId="7b5ef901-f473-404d-ae81-8f91a9a08898" providerId="ADAL" clId="{AF59EE01-20CC-4B7A-8FBB-FE3EC89B1B76}" dt="2019-01-04T01:36:25.228" v="251"/>
        <pc:sldMkLst>
          <pc:docMk/>
          <pc:sldMk cId="1750286434" sldId="273"/>
        </pc:sldMkLst>
        <pc:spChg chg="mod">
          <ac:chgData name="Abdullah Al Mamun" userId="7b5ef901-f473-404d-ae81-8f91a9a08898" providerId="ADAL" clId="{AF59EE01-20CC-4B7A-8FBB-FE3EC89B1B76}" dt="2019-01-04T01:25:07.225" v="183" actId="403"/>
          <ac:spMkLst>
            <pc:docMk/>
            <pc:sldMk cId="1750286434" sldId="273"/>
            <ac:spMk id="5123" creationId="{00000000-0000-0000-0000-000000000000}"/>
          </ac:spMkLst>
        </pc:spChg>
      </pc:sldChg>
      <pc:sldChg chg="addSp delSp modSp modAnim">
        <pc:chgData name="Abdullah Al Mamun" userId="7b5ef901-f473-404d-ae81-8f91a9a08898" providerId="ADAL" clId="{AF59EE01-20CC-4B7A-8FBB-FE3EC89B1B76}" dt="2019-01-04T01:36:31.389" v="252"/>
        <pc:sldMkLst>
          <pc:docMk/>
          <pc:sldMk cId="652831095" sldId="274"/>
        </pc:sldMkLst>
        <pc:spChg chg="add del mod">
          <ac:chgData name="Abdullah Al Mamun" userId="7b5ef901-f473-404d-ae81-8f91a9a08898" providerId="ADAL" clId="{AF59EE01-20CC-4B7A-8FBB-FE3EC89B1B76}" dt="2019-01-04T01:25:48.317" v="188" actId="478"/>
          <ac:spMkLst>
            <pc:docMk/>
            <pc:sldMk cId="652831095" sldId="274"/>
            <ac:spMk id="3" creationId="{624DE394-B1DD-4D81-ACA6-7F83814226D9}"/>
          </ac:spMkLst>
        </pc:spChg>
        <pc:spChg chg="del">
          <ac:chgData name="Abdullah Al Mamun" userId="7b5ef901-f473-404d-ae81-8f91a9a08898" providerId="ADAL" clId="{AF59EE01-20CC-4B7A-8FBB-FE3EC89B1B76}" dt="2019-01-04T01:25:45.480" v="186" actId="478"/>
          <ac:spMkLst>
            <pc:docMk/>
            <pc:sldMk cId="652831095" sldId="274"/>
            <ac:spMk id="5122" creationId="{00000000-0000-0000-0000-000000000000}"/>
          </ac:spMkLst>
        </pc:spChg>
        <pc:spChg chg="mod">
          <ac:chgData name="Abdullah Al Mamun" userId="7b5ef901-f473-404d-ae81-8f91a9a08898" providerId="ADAL" clId="{AF59EE01-20CC-4B7A-8FBB-FE3EC89B1B76}" dt="2019-01-04T01:25:59.386" v="191" actId="1076"/>
          <ac:spMkLst>
            <pc:docMk/>
            <pc:sldMk cId="652831095" sldId="274"/>
            <ac:spMk id="5123" creationId="{00000000-0000-0000-0000-000000000000}"/>
          </ac:spMkLst>
        </pc:spChg>
      </pc:sldChg>
      <pc:sldChg chg="modSp modAnim">
        <pc:chgData name="Abdullah Al Mamun" userId="7b5ef901-f473-404d-ae81-8f91a9a08898" providerId="ADAL" clId="{AF59EE01-20CC-4B7A-8FBB-FE3EC89B1B76}" dt="2019-01-04T01:36:43.110" v="254"/>
        <pc:sldMkLst>
          <pc:docMk/>
          <pc:sldMk cId="2399049625" sldId="275"/>
        </pc:sldMkLst>
        <pc:spChg chg="mod">
          <ac:chgData name="Abdullah Al Mamun" userId="7b5ef901-f473-404d-ae81-8f91a9a08898" providerId="ADAL" clId="{AF59EE01-20CC-4B7A-8FBB-FE3EC89B1B76}" dt="2019-01-04T01:27:27.385" v="199" actId="403"/>
          <ac:spMkLst>
            <pc:docMk/>
            <pc:sldMk cId="2399049625" sldId="275"/>
            <ac:spMk id="5123" creationId="{00000000-0000-0000-0000-000000000000}"/>
          </ac:spMkLst>
        </pc:spChg>
      </pc:sldChg>
      <pc:sldChg chg="addSp delSp modSp modAnim">
        <pc:chgData name="Abdullah Al Mamun" userId="7b5ef901-f473-404d-ae81-8f91a9a08898" providerId="ADAL" clId="{AF59EE01-20CC-4B7A-8FBB-FE3EC89B1B76}" dt="2019-01-04T01:36:54.496" v="255"/>
        <pc:sldMkLst>
          <pc:docMk/>
          <pc:sldMk cId="159855064" sldId="276"/>
        </pc:sldMkLst>
        <pc:spChg chg="add del mod">
          <ac:chgData name="Abdullah Al Mamun" userId="7b5ef901-f473-404d-ae81-8f91a9a08898" providerId="ADAL" clId="{AF59EE01-20CC-4B7A-8FBB-FE3EC89B1B76}" dt="2019-01-04T01:21:36.160" v="144" actId="478"/>
          <ac:spMkLst>
            <pc:docMk/>
            <pc:sldMk cId="159855064" sldId="276"/>
            <ac:spMk id="3" creationId="{C9AAA5DB-A31F-4471-96F1-DA00597A12F0}"/>
          </ac:spMkLst>
        </pc:spChg>
        <pc:spChg chg="del">
          <ac:chgData name="Abdullah Al Mamun" userId="7b5ef901-f473-404d-ae81-8f91a9a08898" providerId="ADAL" clId="{AF59EE01-20CC-4B7A-8FBB-FE3EC89B1B76}" dt="2019-01-04T01:21:27.773" v="142" actId="478"/>
          <ac:spMkLst>
            <pc:docMk/>
            <pc:sldMk cId="159855064" sldId="276"/>
            <ac:spMk id="5122" creationId="{00000000-0000-0000-0000-000000000000}"/>
          </ac:spMkLst>
        </pc:spChg>
        <pc:spChg chg="mod">
          <ac:chgData name="Abdullah Al Mamun" userId="7b5ef901-f473-404d-ae81-8f91a9a08898" providerId="ADAL" clId="{AF59EE01-20CC-4B7A-8FBB-FE3EC89B1B76}" dt="2019-01-04T01:26:26.397" v="193" actId="14100"/>
          <ac:spMkLst>
            <pc:docMk/>
            <pc:sldMk cId="159855064" sldId="276"/>
            <ac:spMk id="5123" creationId="{00000000-0000-0000-0000-000000000000}"/>
          </ac:spMkLst>
        </pc:spChg>
      </pc:sldChg>
      <pc:sldChg chg="modSp modAnim">
        <pc:chgData name="Abdullah Al Mamun" userId="7b5ef901-f473-404d-ae81-8f91a9a08898" providerId="ADAL" clId="{AF59EE01-20CC-4B7A-8FBB-FE3EC89B1B76}" dt="2019-01-04T01:37:04.115" v="257"/>
        <pc:sldMkLst>
          <pc:docMk/>
          <pc:sldMk cId="674855306" sldId="277"/>
        </pc:sldMkLst>
        <pc:spChg chg="mod">
          <ac:chgData name="Abdullah Al Mamun" userId="7b5ef901-f473-404d-ae81-8f91a9a08898" providerId="ADAL" clId="{AF59EE01-20CC-4B7A-8FBB-FE3EC89B1B76}" dt="2019-01-04T01:27:07.344" v="196" actId="403"/>
          <ac:spMkLst>
            <pc:docMk/>
            <pc:sldMk cId="674855306" sldId="277"/>
            <ac:spMk id="5123" creationId="{00000000-0000-0000-0000-000000000000}"/>
          </ac:spMkLst>
        </pc:spChg>
      </pc:sldChg>
      <pc:sldChg chg="modSp modAnim">
        <pc:chgData name="Abdullah Al Mamun" userId="7b5ef901-f473-404d-ae81-8f91a9a08898" providerId="ADAL" clId="{AF59EE01-20CC-4B7A-8FBB-FE3EC89B1B76}" dt="2019-01-04T01:37:07.989" v="258"/>
        <pc:sldMkLst>
          <pc:docMk/>
          <pc:sldMk cId="2101535455" sldId="278"/>
        </pc:sldMkLst>
        <pc:picChg chg="mod">
          <ac:chgData name="Abdullah Al Mamun" userId="7b5ef901-f473-404d-ae81-8f91a9a08898" providerId="ADAL" clId="{AF59EE01-20CC-4B7A-8FBB-FE3EC89B1B76}" dt="2019-01-04T01:21:17.194" v="141" actId="1076"/>
          <ac:picMkLst>
            <pc:docMk/>
            <pc:sldMk cId="2101535455" sldId="278"/>
            <ac:picMk id="5" creationId="{3364C733-AA28-44A6-9E12-CE18BA90F4A4}"/>
          </ac:picMkLst>
        </pc:picChg>
      </pc:sldChg>
      <pc:sldChg chg="modAnim">
        <pc:chgData name="Abdullah Al Mamun" userId="7b5ef901-f473-404d-ae81-8f91a9a08898" providerId="ADAL" clId="{AF59EE01-20CC-4B7A-8FBB-FE3EC89B1B76}" dt="2019-01-04T01:33:25.587" v="229"/>
        <pc:sldMkLst>
          <pc:docMk/>
          <pc:sldMk cId="3346674703" sldId="371"/>
        </pc:sldMkLst>
      </pc:sldChg>
      <pc:sldChg chg="modSp modAnim">
        <pc:chgData name="Abdullah Al Mamun" userId="7b5ef901-f473-404d-ae81-8f91a9a08898" providerId="ADAL" clId="{AF59EE01-20CC-4B7A-8FBB-FE3EC89B1B76}" dt="2019-01-04T01:34:07.837" v="235"/>
        <pc:sldMkLst>
          <pc:docMk/>
          <pc:sldMk cId="3566676823" sldId="372"/>
        </pc:sldMkLst>
        <pc:spChg chg="mod">
          <ac:chgData name="Abdullah Al Mamun" userId="7b5ef901-f473-404d-ae81-8f91a9a08898" providerId="ADAL" clId="{AF59EE01-20CC-4B7A-8FBB-FE3EC89B1B76}" dt="2019-01-04T01:31:28.631" v="215" actId="20577"/>
          <ac:spMkLst>
            <pc:docMk/>
            <pc:sldMk cId="3566676823" sldId="372"/>
            <ac:spMk id="5123" creationId="{00000000-0000-0000-0000-000000000000}"/>
          </ac:spMkLst>
        </pc:spChg>
      </pc:sldChg>
      <pc:sldChg chg="addSp delSp modSp modAnim">
        <pc:chgData name="Abdullah Al Mamun" userId="7b5ef901-f473-404d-ae81-8f91a9a08898" providerId="ADAL" clId="{AF59EE01-20CC-4B7A-8FBB-FE3EC89B1B76}" dt="2019-01-04T01:34:51.559" v="240"/>
        <pc:sldMkLst>
          <pc:docMk/>
          <pc:sldMk cId="1113758180" sldId="373"/>
        </pc:sldMkLst>
        <pc:spChg chg="add del mod">
          <ac:chgData name="Abdullah Al Mamun" userId="7b5ef901-f473-404d-ae81-8f91a9a08898" providerId="ADAL" clId="{AF59EE01-20CC-4B7A-8FBB-FE3EC89B1B76}" dt="2019-01-04T01:31:51.622" v="218" actId="478"/>
          <ac:spMkLst>
            <pc:docMk/>
            <pc:sldMk cId="1113758180" sldId="373"/>
            <ac:spMk id="3" creationId="{79F61465-3573-41DA-BFA3-70BA9220D236}"/>
          </ac:spMkLst>
        </pc:spChg>
        <pc:spChg chg="del mod">
          <ac:chgData name="Abdullah Al Mamun" userId="7b5ef901-f473-404d-ae81-8f91a9a08898" providerId="ADAL" clId="{AF59EE01-20CC-4B7A-8FBB-FE3EC89B1B76}" dt="2019-01-04T01:31:48.617" v="216" actId="478"/>
          <ac:spMkLst>
            <pc:docMk/>
            <pc:sldMk cId="1113758180" sldId="373"/>
            <ac:spMk id="5122" creationId="{00000000-0000-0000-0000-000000000000}"/>
          </ac:spMkLst>
        </pc:spChg>
        <pc:picChg chg="mod">
          <ac:chgData name="Abdullah Al Mamun" userId="7b5ef901-f473-404d-ae81-8f91a9a08898" providerId="ADAL" clId="{AF59EE01-20CC-4B7A-8FBB-FE3EC89B1B76}" dt="2019-01-04T01:32:13.270" v="222" actId="14100"/>
          <ac:picMkLst>
            <pc:docMk/>
            <pc:sldMk cId="1113758180" sldId="373"/>
            <ac:picMk id="6" creationId="{28145677-8230-4D9E-AF3E-B2286F65A6FA}"/>
          </ac:picMkLst>
        </pc:picChg>
      </pc:sldChg>
    </pc:docChg>
  </pc:docChgLst>
  <pc:docChgLst>
    <pc:chgData name="Abdullah Al Mamun" userId="7b5ef901-f473-404d-ae81-8f91a9a08898" providerId="ADAL" clId="{FB0732AD-7F86-4B29-ACFC-00D3B4F3FF0C}"/>
    <pc:docChg chg="undo custSel addSld delSld modSld sldOrd">
      <pc:chgData name="Abdullah Al Mamun" userId="7b5ef901-f473-404d-ae81-8f91a9a08898" providerId="ADAL" clId="{FB0732AD-7F86-4B29-ACFC-00D3B4F3FF0C}" dt="2019-01-02T01:39:21.934" v="761" actId="14100"/>
      <pc:docMkLst>
        <pc:docMk/>
      </pc:docMkLst>
      <pc:sldChg chg="modSp modNotesTx">
        <pc:chgData name="Abdullah Al Mamun" userId="7b5ef901-f473-404d-ae81-8f91a9a08898" providerId="ADAL" clId="{FB0732AD-7F86-4B29-ACFC-00D3B4F3FF0C}" dt="2019-01-02T00:59:38.463" v="560" actId="1076"/>
        <pc:sldMkLst>
          <pc:docMk/>
          <pc:sldMk cId="2095491772" sldId="264"/>
        </pc:sldMkLst>
        <pc:spChg chg="mod">
          <ac:chgData name="Abdullah Al Mamun" userId="7b5ef901-f473-404d-ae81-8f91a9a08898" providerId="ADAL" clId="{FB0732AD-7F86-4B29-ACFC-00D3B4F3FF0C}" dt="2019-01-02T00:09:10.475" v="6" actId="207"/>
          <ac:spMkLst>
            <pc:docMk/>
            <pc:sldMk cId="2095491772" sldId="264"/>
            <ac:spMk id="5122" creationId="{00000000-0000-0000-0000-000000000000}"/>
          </ac:spMkLst>
        </pc:spChg>
        <pc:spChg chg="mod">
          <ac:chgData name="Abdullah Al Mamun" userId="7b5ef901-f473-404d-ae81-8f91a9a08898" providerId="ADAL" clId="{FB0732AD-7F86-4B29-ACFC-00D3B4F3FF0C}" dt="2019-01-02T00:59:38.463" v="560" actId="1076"/>
          <ac:spMkLst>
            <pc:docMk/>
            <pc:sldMk cId="2095491772" sldId="264"/>
            <ac:spMk id="5123" creationId="{00000000-0000-0000-0000-000000000000}"/>
          </ac:spMkLst>
        </pc:spChg>
      </pc:sldChg>
      <pc:sldChg chg="modSp add">
        <pc:chgData name="Abdullah Al Mamun" userId="7b5ef901-f473-404d-ae81-8f91a9a08898" providerId="ADAL" clId="{FB0732AD-7F86-4B29-ACFC-00D3B4F3FF0C}" dt="2019-01-02T01:10:40.212" v="610" actId="20577"/>
        <pc:sldMkLst>
          <pc:docMk/>
          <pc:sldMk cId="3249380362" sldId="265"/>
        </pc:sldMkLst>
        <pc:spChg chg="mod">
          <ac:chgData name="Abdullah Al Mamun" userId="7b5ef901-f473-404d-ae81-8f91a9a08898" providerId="ADAL" clId="{FB0732AD-7F86-4B29-ACFC-00D3B4F3FF0C}" dt="2019-01-02T00:13:26.864" v="161"/>
          <ac:spMkLst>
            <pc:docMk/>
            <pc:sldMk cId="3249380362" sldId="265"/>
            <ac:spMk id="5122" creationId="{00000000-0000-0000-0000-000000000000}"/>
          </ac:spMkLst>
        </pc:spChg>
        <pc:spChg chg="mod">
          <ac:chgData name="Abdullah Al Mamun" userId="7b5ef901-f473-404d-ae81-8f91a9a08898" providerId="ADAL" clId="{FB0732AD-7F86-4B29-ACFC-00D3B4F3FF0C}" dt="2019-01-02T01:10:40.212" v="610" actId="20577"/>
          <ac:spMkLst>
            <pc:docMk/>
            <pc:sldMk cId="3249380362" sldId="265"/>
            <ac:spMk id="5123" creationId="{00000000-0000-0000-0000-000000000000}"/>
          </ac:spMkLst>
        </pc:spChg>
      </pc:sldChg>
      <pc:sldChg chg="modSp add">
        <pc:chgData name="Abdullah Al Mamun" userId="7b5ef901-f473-404d-ae81-8f91a9a08898" providerId="ADAL" clId="{FB0732AD-7F86-4B29-ACFC-00D3B4F3FF0C}" dt="2019-01-02T01:35:46.208" v="743" actId="20577"/>
        <pc:sldMkLst>
          <pc:docMk/>
          <pc:sldMk cId="1704313726" sldId="266"/>
        </pc:sldMkLst>
        <pc:spChg chg="mod">
          <ac:chgData name="Abdullah Al Mamun" userId="7b5ef901-f473-404d-ae81-8f91a9a08898" providerId="ADAL" clId="{FB0732AD-7F86-4B29-ACFC-00D3B4F3FF0C}" dt="2019-01-02T01:35:46.208" v="743" actId="20577"/>
          <ac:spMkLst>
            <pc:docMk/>
            <pc:sldMk cId="1704313726" sldId="266"/>
            <ac:spMk id="5123" creationId="{00000000-0000-0000-0000-000000000000}"/>
          </ac:spMkLst>
        </pc:spChg>
      </pc:sldChg>
      <pc:sldChg chg="modSp add">
        <pc:chgData name="Abdullah Al Mamun" userId="7b5ef901-f473-404d-ae81-8f91a9a08898" providerId="ADAL" clId="{FB0732AD-7F86-4B29-ACFC-00D3B4F3FF0C}" dt="2019-01-02T01:36:33.478" v="746" actId="14100"/>
        <pc:sldMkLst>
          <pc:docMk/>
          <pc:sldMk cId="526830251" sldId="267"/>
        </pc:sldMkLst>
        <pc:spChg chg="mod">
          <ac:chgData name="Abdullah Al Mamun" userId="7b5ef901-f473-404d-ae81-8f91a9a08898" providerId="ADAL" clId="{FB0732AD-7F86-4B29-ACFC-00D3B4F3FF0C}" dt="2019-01-02T00:24:43.263" v="357" actId="1076"/>
          <ac:spMkLst>
            <pc:docMk/>
            <pc:sldMk cId="526830251" sldId="267"/>
            <ac:spMk id="5122" creationId="{00000000-0000-0000-0000-000000000000}"/>
          </ac:spMkLst>
        </pc:spChg>
        <pc:spChg chg="mod">
          <ac:chgData name="Abdullah Al Mamun" userId="7b5ef901-f473-404d-ae81-8f91a9a08898" providerId="ADAL" clId="{FB0732AD-7F86-4B29-ACFC-00D3B4F3FF0C}" dt="2019-01-02T01:36:33.478" v="746" actId="14100"/>
          <ac:spMkLst>
            <pc:docMk/>
            <pc:sldMk cId="526830251" sldId="267"/>
            <ac:spMk id="5123" creationId="{00000000-0000-0000-0000-000000000000}"/>
          </ac:spMkLst>
        </pc:spChg>
      </pc:sldChg>
      <pc:sldChg chg="addSp delSp modSp add">
        <pc:chgData name="Abdullah Al Mamun" userId="7b5ef901-f473-404d-ae81-8f91a9a08898" providerId="ADAL" clId="{FB0732AD-7F86-4B29-ACFC-00D3B4F3FF0C}" dt="2019-01-02T00:39:47.750" v="428" actId="1035"/>
        <pc:sldMkLst>
          <pc:docMk/>
          <pc:sldMk cId="3393069075" sldId="268"/>
        </pc:sldMkLst>
        <pc:spChg chg="mod">
          <ac:chgData name="Abdullah Al Mamun" userId="7b5ef901-f473-404d-ae81-8f91a9a08898" providerId="ADAL" clId="{FB0732AD-7F86-4B29-ACFC-00D3B4F3FF0C}" dt="2019-01-02T00:39:04.269" v="416" actId="14100"/>
          <ac:spMkLst>
            <pc:docMk/>
            <pc:sldMk cId="3393069075" sldId="268"/>
            <ac:spMk id="5123" creationId="{00000000-0000-0000-0000-000000000000}"/>
          </ac:spMkLst>
        </pc:spChg>
        <pc:picChg chg="add del mod">
          <ac:chgData name="Abdullah Al Mamun" userId="7b5ef901-f473-404d-ae81-8f91a9a08898" providerId="ADAL" clId="{FB0732AD-7F86-4B29-ACFC-00D3B4F3FF0C}" dt="2019-01-02T00:30:29.010" v="373" actId="478"/>
          <ac:picMkLst>
            <pc:docMk/>
            <pc:sldMk cId="3393069075" sldId="268"/>
            <ac:picMk id="3" creationId="{B3EB6CC8-A044-468D-8333-85A061A4385E}"/>
          </ac:picMkLst>
        </pc:picChg>
        <pc:picChg chg="add del mod">
          <ac:chgData name="Abdullah Al Mamun" userId="7b5ef901-f473-404d-ae81-8f91a9a08898" providerId="ADAL" clId="{FB0732AD-7F86-4B29-ACFC-00D3B4F3FF0C}" dt="2019-01-02T00:33:50.643" v="400" actId="478"/>
          <ac:picMkLst>
            <pc:docMk/>
            <pc:sldMk cId="3393069075" sldId="268"/>
            <ac:picMk id="5" creationId="{4B6C23B0-6A8B-442A-8467-564414086318}"/>
          </ac:picMkLst>
        </pc:picChg>
        <pc:picChg chg="add mod">
          <ac:chgData name="Abdullah Al Mamun" userId="7b5ef901-f473-404d-ae81-8f91a9a08898" providerId="ADAL" clId="{FB0732AD-7F86-4B29-ACFC-00D3B4F3FF0C}" dt="2019-01-02T00:39:47.750" v="428" actId="1035"/>
          <ac:picMkLst>
            <pc:docMk/>
            <pc:sldMk cId="3393069075" sldId="268"/>
            <ac:picMk id="7" creationId="{B317C7D6-3CA3-4A25-BF2B-17EFC3EAAF4A}"/>
          </ac:picMkLst>
        </pc:picChg>
      </pc:sldChg>
      <pc:sldChg chg="modSp add ord">
        <pc:chgData name="Abdullah Al Mamun" userId="7b5ef901-f473-404d-ae81-8f91a9a08898" providerId="ADAL" clId="{FB0732AD-7F86-4B29-ACFC-00D3B4F3FF0C}" dt="2019-01-02T00:33:46.606" v="399"/>
        <pc:sldMkLst>
          <pc:docMk/>
          <pc:sldMk cId="2744102087" sldId="269"/>
        </pc:sldMkLst>
        <pc:spChg chg="mod">
          <ac:chgData name="Abdullah Al Mamun" userId="7b5ef901-f473-404d-ae81-8f91a9a08898" providerId="ADAL" clId="{FB0732AD-7F86-4B29-ACFC-00D3B4F3FF0C}" dt="2019-01-02T00:33:11.263" v="396" actId="404"/>
          <ac:spMkLst>
            <pc:docMk/>
            <pc:sldMk cId="2744102087" sldId="269"/>
            <ac:spMk id="5123" creationId="{00000000-0000-0000-0000-000000000000}"/>
          </ac:spMkLst>
        </pc:spChg>
        <pc:picChg chg="mod">
          <ac:chgData name="Abdullah Al Mamun" userId="7b5ef901-f473-404d-ae81-8f91a9a08898" providerId="ADAL" clId="{FB0732AD-7F86-4B29-ACFC-00D3B4F3FF0C}" dt="2019-01-02T00:33:15.771" v="398" actId="1035"/>
          <ac:picMkLst>
            <pc:docMk/>
            <pc:sldMk cId="2744102087" sldId="269"/>
            <ac:picMk id="5" creationId="{4B6C23B0-6A8B-442A-8467-564414086318}"/>
          </ac:picMkLst>
        </pc:picChg>
      </pc:sldChg>
      <pc:sldChg chg="modSp add">
        <pc:chgData name="Abdullah Al Mamun" userId="7b5ef901-f473-404d-ae81-8f91a9a08898" providerId="ADAL" clId="{FB0732AD-7F86-4B29-ACFC-00D3B4F3FF0C}" dt="2019-01-02T00:40:31.604" v="436" actId="1076"/>
        <pc:sldMkLst>
          <pc:docMk/>
          <pc:sldMk cId="3258721011" sldId="270"/>
        </pc:sldMkLst>
        <pc:spChg chg="mod">
          <ac:chgData name="Abdullah Al Mamun" userId="7b5ef901-f473-404d-ae81-8f91a9a08898" providerId="ADAL" clId="{FB0732AD-7F86-4B29-ACFC-00D3B4F3FF0C}" dt="2019-01-02T00:40:31.604" v="436" actId="1076"/>
          <ac:spMkLst>
            <pc:docMk/>
            <pc:sldMk cId="3258721011" sldId="270"/>
            <ac:spMk id="5123" creationId="{00000000-0000-0000-0000-000000000000}"/>
          </ac:spMkLst>
        </pc:spChg>
      </pc:sldChg>
      <pc:sldChg chg="addSp delSp modSp add">
        <pc:chgData name="Abdullah Al Mamun" userId="7b5ef901-f473-404d-ae81-8f91a9a08898" providerId="ADAL" clId="{FB0732AD-7F86-4B29-ACFC-00D3B4F3FF0C}" dt="2019-01-02T00:42:55.096" v="446" actId="14100"/>
        <pc:sldMkLst>
          <pc:docMk/>
          <pc:sldMk cId="3113592450" sldId="272"/>
        </pc:sldMkLst>
        <pc:spChg chg="del">
          <ac:chgData name="Abdullah Al Mamun" userId="7b5ef901-f473-404d-ae81-8f91a9a08898" providerId="ADAL" clId="{FB0732AD-7F86-4B29-ACFC-00D3B4F3FF0C}" dt="2019-01-02T00:41:44.149" v="440" actId="478"/>
          <ac:spMkLst>
            <pc:docMk/>
            <pc:sldMk cId="3113592450" sldId="272"/>
            <ac:spMk id="2" creationId="{1DBB4784-D362-4121-AC4A-70D122C440B0}"/>
          </ac:spMkLst>
        </pc:spChg>
        <pc:spChg chg="del">
          <ac:chgData name="Abdullah Al Mamun" userId="7b5ef901-f473-404d-ae81-8f91a9a08898" providerId="ADAL" clId="{FB0732AD-7F86-4B29-ACFC-00D3B4F3FF0C}" dt="2019-01-02T00:41:42.453" v="439" actId="478"/>
          <ac:spMkLst>
            <pc:docMk/>
            <pc:sldMk cId="3113592450" sldId="272"/>
            <ac:spMk id="3" creationId="{83C638FB-A81D-455F-807A-6C22A9B64CDC}"/>
          </ac:spMkLst>
        </pc:spChg>
        <pc:picChg chg="add mod">
          <ac:chgData name="Abdullah Al Mamun" userId="7b5ef901-f473-404d-ae81-8f91a9a08898" providerId="ADAL" clId="{FB0732AD-7F86-4B29-ACFC-00D3B4F3FF0C}" dt="2019-01-02T00:42:55.096" v="446" actId="14100"/>
          <ac:picMkLst>
            <pc:docMk/>
            <pc:sldMk cId="3113592450" sldId="272"/>
            <ac:picMk id="5" creationId="{956D8EAD-9293-4F97-9E07-7C83EED0A250}"/>
          </ac:picMkLst>
        </pc:picChg>
      </pc:sldChg>
      <pc:sldChg chg="modSp add ord">
        <pc:chgData name="Abdullah Al Mamun" userId="7b5ef901-f473-404d-ae81-8f91a9a08898" providerId="ADAL" clId="{FB0732AD-7F86-4B29-ACFC-00D3B4F3FF0C}" dt="2019-01-02T00:45:19.894" v="456" actId="1076"/>
        <pc:sldMkLst>
          <pc:docMk/>
          <pc:sldMk cId="1750286434" sldId="273"/>
        </pc:sldMkLst>
        <pc:spChg chg="mod">
          <ac:chgData name="Abdullah Al Mamun" userId="7b5ef901-f473-404d-ae81-8f91a9a08898" providerId="ADAL" clId="{FB0732AD-7F86-4B29-ACFC-00D3B4F3FF0C}" dt="2019-01-02T00:45:19.894" v="456" actId="1076"/>
          <ac:spMkLst>
            <pc:docMk/>
            <pc:sldMk cId="1750286434" sldId="273"/>
            <ac:spMk id="5122" creationId="{00000000-0000-0000-0000-000000000000}"/>
          </ac:spMkLst>
        </pc:spChg>
        <pc:spChg chg="mod">
          <ac:chgData name="Abdullah Al Mamun" userId="7b5ef901-f473-404d-ae81-8f91a9a08898" providerId="ADAL" clId="{FB0732AD-7F86-4B29-ACFC-00D3B4F3FF0C}" dt="2019-01-02T00:45:09.525" v="455" actId="1076"/>
          <ac:spMkLst>
            <pc:docMk/>
            <pc:sldMk cId="1750286434" sldId="273"/>
            <ac:spMk id="5123" creationId="{00000000-0000-0000-0000-000000000000}"/>
          </ac:spMkLst>
        </pc:spChg>
      </pc:sldChg>
      <pc:sldChg chg="modSp add">
        <pc:chgData name="Abdullah Al Mamun" userId="7b5ef901-f473-404d-ae81-8f91a9a08898" providerId="ADAL" clId="{FB0732AD-7F86-4B29-ACFC-00D3B4F3FF0C}" dt="2019-01-02T00:48:43.105" v="485" actId="20577"/>
        <pc:sldMkLst>
          <pc:docMk/>
          <pc:sldMk cId="652831095" sldId="274"/>
        </pc:sldMkLst>
        <pc:spChg chg="mod">
          <ac:chgData name="Abdullah Al Mamun" userId="7b5ef901-f473-404d-ae81-8f91a9a08898" providerId="ADAL" clId="{FB0732AD-7F86-4B29-ACFC-00D3B4F3FF0C}" dt="2019-01-02T00:48:43.105" v="485" actId="20577"/>
          <ac:spMkLst>
            <pc:docMk/>
            <pc:sldMk cId="652831095" sldId="274"/>
            <ac:spMk id="5123" creationId="{00000000-0000-0000-0000-000000000000}"/>
          </ac:spMkLst>
        </pc:spChg>
      </pc:sldChg>
      <pc:sldChg chg="modSp add">
        <pc:chgData name="Abdullah Al Mamun" userId="7b5ef901-f473-404d-ae81-8f91a9a08898" providerId="ADAL" clId="{FB0732AD-7F86-4B29-ACFC-00D3B4F3FF0C}" dt="2019-01-02T01:31:55.230" v="635" actId="1076"/>
        <pc:sldMkLst>
          <pc:docMk/>
          <pc:sldMk cId="2399049625" sldId="275"/>
        </pc:sldMkLst>
        <pc:spChg chg="mod">
          <ac:chgData name="Abdullah Al Mamun" userId="7b5ef901-f473-404d-ae81-8f91a9a08898" providerId="ADAL" clId="{FB0732AD-7F86-4B29-ACFC-00D3B4F3FF0C}" dt="2019-01-02T01:31:55.230" v="635" actId="1076"/>
          <ac:spMkLst>
            <pc:docMk/>
            <pc:sldMk cId="2399049625" sldId="275"/>
            <ac:spMk id="5123" creationId="{00000000-0000-0000-0000-000000000000}"/>
          </ac:spMkLst>
        </pc:spChg>
      </pc:sldChg>
      <pc:sldChg chg="modSp add">
        <pc:chgData name="Abdullah Al Mamun" userId="7b5ef901-f473-404d-ae81-8f91a9a08898" providerId="ADAL" clId="{FB0732AD-7F86-4B29-ACFC-00D3B4F3FF0C}" dt="2019-01-02T01:39:21.934" v="761" actId="14100"/>
        <pc:sldMkLst>
          <pc:docMk/>
          <pc:sldMk cId="159855064" sldId="276"/>
        </pc:sldMkLst>
        <pc:spChg chg="mod">
          <ac:chgData name="Abdullah Al Mamun" userId="7b5ef901-f473-404d-ae81-8f91a9a08898" providerId="ADAL" clId="{FB0732AD-7F86-4B29-ACFC-00D3B4F3FF0C}" dt="2019-01-02T01:39:21.934" v="761" actId="14100"/>
          <ac:spMkLst>
            <pc:docMk/>
            <pc:sldMk cId="159855064" sldId="276"/>
            <ac:spMk id="5123" creationId="{00000000-0000-0000-0000-000000000000}"/>
          </ac:spMkLst>
        </pc:spChg>
      </pc:sldChg>
      <pc:sldChg chg="modSp add">
        <pc:chgData name="Abdullah Al Mamun" userId="7b5ef901-f473-404d-ae81-8f91a9a08898" providerId="ADAL" clId="{FB0732AD-7F86-4B29-ACFC-00D3B4F3FF0C}" dt="2019-01-02T01:38:27.380" v="756" actId="20577"/>
        <pc:sldMkLst>
          <pc:docMk/>
          <pc:sldMk cId="674855306" sldId="277"/>
        </pc:sldMkLst>
        <pc:spChg chg="mod">
          <ac:chgData name="Abdullah Al Mamun" userId="7b5ef901-f473-404d-ae81-8f91a9a08898" providerId="ADAL" clId="{FB0732AD-7F86-4B29-ACFC-00D3B4F3FF0C}" dt="2019-01-02T01:38:27.380" v="756" actId="20577"/>
          <ac:spMkLst>
            <pc:docMk/>
            <pc:sldMk cId="674855306" sldId="277"/>
            <ac:spMk id="5123" creationId="{00000000-0000-0000-0000-000000000000}"/>
          </ac:spMkLst>
        </pc:spChg>
      </pc:sldChg>
      <pc:sldChg chg="addSp delSp modSp add">
        <pc:chgData name="Abdullah Al Mamun" userId="7b5ef901-f473-404d-ae81-8f91a9a08898" providerId="ADAL" clId="{FB0732AD-7F86-4B29-ACFC-00D3B4F3FF0C}" dt="2019-01-02T00:53:29.442" v="511" actId="14100"/>
        <pc:sldMkLst>
          <pc:docMk/>
          <pc:sldMk cId="2101535455" sldId="278"/>
        </pc:sldMkLst>
        <pc:spChg chg="del">
          <ac:chgData name="Abdullah Al Mamun" userId="7b5ef901-f473-404d-ae81-8f91a9a08898" providerId="ADAL" clId="{FB0732AD-7F86-4B29-ACFC-00D3B4F3FF0C}" dt="2019-01-02T00:53:12.477" v="508" actId="478"/>
          <ac:spMkLst>
            <pc:docMk/>
            <pc:sldMk cId="2101535455" sldId="278"/>
            <ac:spMk id="2" creationId="{4CD1A4AD-6A1B-4F91-AAE7-C22A13DB1688}"/>
          </ac:spMkLst>
        </pc:spChg>
        <pc:spChg chg="del">
          <ac:chgData name="Abdullah Al Mamun" userId="7b5ef901-f473-404d-ae81-8f91a9a08898" providerId="ADAL" clId="{FB0732AD-7F86-4B29-ACFC-00D3B4F3FF0C}" dt="2019-01-02T00:53:10.220" v="507" actId="478"/>
          <ac:spMkLst>
            <pc:docMk/>
            <pc:sldMk cId="2101535455" sldId="278"/>
            <ac:spMk id="3" creationId="{26397536-A4A5-441E-AC62-BDE849F6BCFE}"/>
          </ac:spMkLst>
        </pc:spChg>
        <pc:picChg chg="add mod">
          <ac:chgData name="Abdullah Al Mamun" userId="7b5ef901-f473-404d-ae81-8f91a9a08898" providerId="ADAL" clId="{FB0732AD-7F86-4B29-ACFC-00D3B4F3FF0C}" dt="2019-01-02T00:53:29.442" v="511" actId="14100"/>
          <ac:picMkLst>
            <pc:docMk/>
            <pc:sldMk cId="2101535455" sldId="278"/>
            <ac:picMk id="5" creationId="{3364C733-AA28-44A6-9E12-CE18BA90F4A4}"/>
          </ac:picMkLst>
        </pc:picChg>
      </pc:sldChg>
      <pc:sldChg chg="addSp delSp modSp add">
        <pc:chgData name="Abdullah Al Mamun" userId="7b5ef901-f473-404d-ae81-8f91a9a08898" providerId="ADAL" clId="{FB0732AD-7F86-4B29-ACFC-00D3B4F3FF0C}" dt="2019-01-02T01:07:34.774" v="604" actId="1076"/>
        <pc:sldMkLst>
          <pc:docMk/>
          <pc:sldMk cId="3346674703" sldId="371"/>
        </pc:sldMkLst>
        <pc:spChg chg="add mod">
          <ac:chgData name="Abdullah Al Mamun" userId="7b5ef901-f473-404d-ae81-8f91a9a08898" providerId="ADAL" clId="{FB0732AD-7F86-4B29-ACFC-00D3B4F3FF0C}" dt="2019-01-02T01:07:34.774" v="604" actId="1076"/>
          <ac:spMkLst>
            <pc:docMk/>
            <pc:sldMk cId="3346674703" sldId="371"/>
            <ac:spMk id="3" creationId="{26ED646E-B2F8-4F23-9C25-771C7C861B9A}"/>
          </ac:spMkLst>
        </pc:spChg>
        <pc:spChg chg="del mod">
          <ac:chgData name="Abdullah Al Mamun" userId="7b5ef901-f473-404d-ae81-8f91a9a08898" providerId="ADAL" clId="{FB0732AD-7F86-4B29-ACFC-00D3B4F3FF0C}" dt="2019-01-02T01:06:05.991" v="572" actId="478"/>
          <ac:spMkLst>
            <pc:docMk/>
            <pc:sldMk cId="3346674703" sldId="371"/>
            <ac:spMk id="4" creationId="{00000000-0000-0000-0000-000000000000}"/>
          </ac:spMkLst>
        </pc:spChg>
      </pc:sldChg>
      <pc:sldChg chg="modSp add">
        <pc:chgData name="Abdullah Al Mamun" userId="7b5ef901-f473-404d-ae81-8f91a9a08898" providerId="ADAL" clId="{FB0732AD-7F86-4B29-ACFC-00D3B4F3FF0C}" dt="2019-01-02T01:12:01.277" v="620" actId="1076"/>
        <pc:sldMkLst>
          <pc:docMk/>
          <pc:sldMk cId="3566676823" sldId="372"/>
        </pc:sldMkLst>
        <pc:spChg chg="mod">
          <ac:chgData name="Abdullah Al Mamun" userId="7b5ef901-f473-404d-ae81-8f91a9a08898" providerId="ADAL" clId="{FB0732AD-7F86-4B29-ACFC-00D3B4F3FF0C}" dt="2019-01-02T00:57:02.983" v="543" actId="20577"/>
          <ac:spMkLst>
            <pc:docMk/>
            <pc:sldMk cId="3566676823" sldId="372"/>
            <ac:spMk id="5122" creationId="{00000000-0000-0000-0000-000000000000}"/>
          </ac:spMkLst>
        </pc:spChg>
        <pc:spChg chg="mod">
          <ac:chgData name="Abdullah Al Mamun" userId="7b5ef901-f473-404d-ae81-8f91a9a08898" providerId="ADAL" clId="{FB0732AD-7F86-4B29-ACFC-00D3B4F3FF0C}" dt="2019-01-02T01:12:01.277" v="620" actId="1076"/>
          <ac:spMkLst>
            <pc:docMk/>
            <pc:sldMk cId="3566676823" sldId="372"/>
            <ac:spMk id="5123" creationId="{00000000-0000-0000-0000-000000000000}"/>
          </ac:spMkLst>
        </pc:spChg>
      </pc:sldChg>
      <pc:sldChg chg="addSp delSp modSp add">
        <pc:chgData name="Abdullah Al Mamun" userId="7b5ef901-f473-404d-ae81-8f91a9a08898" providerId="ADAL" clId="{FB0732AD-7F86-4B29-ACFC-00D3B4F3FF0C}" dt="2019-01-02T01:02:08.363" v="569" actId="14100"/>
        <pc:sldMkLst>
          <pc:docMk/>
          <pc:sldMk cId="1113758180" sldId="373"/>
        </pc:sldMkLst>
        <pc:spChg chg="add del mod">
          <ac:chgData name="Abdullah Al Mamun" userId="7b5ef901-f473-404d-ae81-8f91a9a08898" providerId="ADAL" clId="{FB0732AD-7F86-4B29-ACFC-00D3B4F3FF0C}" dt="2019-01-02T01:01:26.686" v="564" actId="478"/>
          <ac:spMkLst>
            <pc:docMk/>
            <pc:sldMk cId="1113758180" sldId="373"/>
            <ac:spMk id="3" creationId="{9C65BC82-36E7-421C-943D-A23BFE65EBD6}"/>
          </ac:spMkLst>
        </pc:spChg>
        <pc:spChg chg="del">
          <ac:chgData name="Abdullah Al Mamun" userId="7b5ef901-f473-404d-ae81-8f91a9a08898" providerId="ADAL" clId="{FB0732AD-7F86-4B29-ACFC-00D3B4F3FF0C}" dt="2019-01-02T01:01:24.526" v="563" actId="478"/>
          <ac:spMkLst>
            <pc:docMk/>
            <pc:sldMk cId="1113758180" sldId="373"/>
            <ac:spMk id="5123" creationId="{00000000-0000-0000-0000-000000000000}"/>
          </ac:spMkLst>
        </pc:spChg>
        <pc:picChg chg="add mod">
          <ac:chgData name="Abdullah Al Mamun" userId="7b5ef901-f473-404d-ae81-8f91a9a08898" providerId="ADAL" clId="{FB0732AD-7F86-4B29-ACFC-00D3B4F3FF0C}" dt="2019-01-02T01:02:08.363" v="569" actId="14100"/>
          <ac:picMkLst>
            <pc:docMk/>
            <pc:sldMk cId="1113758180" sldId="373"/>
            <ac:picMk id="6" creationId="{28145677-8230-4D9E-AF3E-B2286F65A6F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01/07/2019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t>01/07/2019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8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73DFFF06-48EA-497C-A795-AD7FEB2CBB1E}" type="slidenum">
              <a:rPr lang="en-GB" altLang="en-US" smtClean="0"/>
              <a:pPr>
                <a:spcBef>
                  <a:spcPct val="0"/>
                </a:spcBef>
              </a:pPr>
              <a:t>2</a:t>
            </a:fld>
            <a:endParaRPr lang="en-GB" altLang="en-US" smtClean="0"/>
          </a:p>
        </p:txBody>
      </p:sp>
    </p:spTree>
    <p:extLst>
      <p:ext uri="{BB962C8B-B14F-4D97-AF65-F5344CB8AC3E}">
        <p14:creationId xmlns:p14="http://schemas.microsoft.com/office/powerpoint/2010/main" val="1515883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83594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4</a:t>
            </a:fld>
            <a:endParaRPr lang="en-US"/>
          </a:p>
        </p:txBody>
      </p:sp>
    </p:spTree>
    <p:extLst>
      <p:ext uri="{BB962C8B-B14F-4D97-AF65-F5344CB8AC3E}">
        <p14:creationId xmlns:p14="http://schemas.microsoft.com/office/powerpoint/2010/main" val="340052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6</a:t>
            </a:fld>
            <a:endParaRPr lang="en-GB"/>
          </a:p>
        </p:txBody>
      </p:sp>
    </p:spTree>
    <p:extLst>
      <p:ext uri="{BB962C8B-B14F-4D97-AF65-F5344CB8AC3E}">
        <p14:creationId xmlns:p14="http://schemas.microsoft.com/office/powerpoint/2010/main" val="2612649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one of the big critical thinking questions</a:t>
            </a:r>
            <a:r>
              <a:rPr lang="en-GB" baseline="0" dirty="0" smtClean="0"/>
              <a:t>. In fact, m</a:t>
            </a:r>
            <a:r>
              <a:rPr lang="en-GB" dirty="0" smtClean="0"/>
              <a:t>ost of our attempts to make sense of the world</a:t>
            </a:r>
            <a:r>
              <a:rPr lang="en-GB" baseline="0" dirty="0" smtClean="0"/>
              <a:t> around us – whenever we pose the question: </a:t>
            </a:r>
            <a:r>
              <a:rPr lang="en-GB" b="1" i="1" baseline="0" dirty="0" smtClean="0"/>
              <a:t>Why</a:t>
            </a:r>
            <a:r>
              <a:rPr lang="en-GB" baseline="0" dirty="0" smtClean="0"/>
              <a:t>? – lead to cause- and –effect explanations. Consider your responses to ‘Why’ questions, how often do they describe or propose causality.</a:t>
            </a:r>
          </a:p>
          <a:p>
            <a:endParaRPr lang="en-GB" baseline="0" dirty="0" smtClean="0"/>
          </a:p>
          <a:p>
            <a:r>
              <a:rPr lang="en-GB" baseline="0" dirty="0" smtClean="0"/>
              <a:t>Trying to identify connections between causes and effects is basically human nature. Very young, children start asking why? As they take their first step towards developing their understanding of the world. Much of our thinking is devoted to figuring out why things occurred and predicting what is likely to happen next. </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7</a:t>
            </a:fld>
            <a:endParaRPr lang="en-GB"/>
          </a:p>
        </p:txBody>
      </p:sp>
    </p:spTree>
    <p:extLst>
      <p:ext uri="{BB962C8B-B14F-4D97-AF65-F5344CB8AC3E}">
        <p14:creationId xmlns:p14="http://schemas.microsoft.com/office/powerpoint/2010/main" val="9368533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Most times we see effects</a:t>
            </a:r>
            <a:r>
              <a:rPr lang="en-GB" baseline="0" dirty="0" smtClean="0"/>
              <a:t> and we are interested in understanding the cause(s) of these effects we see. This is referred to as “cause to effect”. On the other hand, sometimes we know the “cause” and we are trying to predict the effects – commonly referred to as “effects to cause”. Some examples are provided in the next slide.</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9</a:t>
            </a:fld>
            <a:endParaRPr lang="en-GB"/>
          </a:p>
        </p:txBody>
      </p:sp>
    </p:spTree>
    <p:extLst>
      <p:ext uri="{BB962C8B-B14F-4D97-AF65-F5344CB8AC3E}">
        <p14:creationId xmlns:p14="http://schemas.microsoft.com/office/powerpoint/2010/main" val="3618721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10</a:t>
            </a:fld>
            <a:endParaRPr lang="en-GB"/>
          </a:p>
        </p:txBody>
      </p:sp>
    </p:spTree>
    <p:extLst>
      <p:ext uri="{BB962C8B-B14F-4D97-AF65-F5344CB8AC3E}">
        <p14:creationId xmlns:p14="http://schemas.microsoft.com/office/powerpoint/2010/main" val="412059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a:t>
            </a:r>
            <a:r>
              <a:rPr lang="en-GB" baseline="0" dirty="0" smtClean="0"/>
              <a:t> possible “effects” of increased fuel  duty would be:</a:t>
            </a:r>
          </a:p>
          <a:p>
            <a:pPr marL="171450" indent="-171450">
              <a:buFontTx/>
              <a:buChar char="-"/>
            </a:pPr>
            <a:r>
              <a:rPr lang="en-GB" baseline="0" dirty="0" smtClean="0"/>
              <a:t>Increased use of public transit.</a:t>
            </a:r>
          </a:p>
          <a:p>
            <a:pPr marL="171450" indent="-171450">
              <a:buFontTx/>
              <a:buChar char="-"/>
            </a:pPr>
            <a:r>
              <a:rPr lang="en-GB" baseline="0" dirty="0" smtClean="0"/>
              <a:t>Decreased urban pollution</a:t>
            </a:r>
          </a:p>
          <a:p>
            <a:pPr marL="171450" indent="-171450">
              <a:buFontTx/>
              <a:buChar char="-"/>
            </a:pPr>
            <a:r>
              <a:rPr lang="en-GB" baseline="0" dirty="0" smtClean="0"/>
              <a:t>Increased prices of products that need to be transported.</a:t>
            </a:r>
          </a:p>
        </p:txBody>
      </p:sp>
      <p:sp>
        <p:nvSpPr>
          <p:cNvPr id="4" name="Slide Number Placeholder 3"/>
          <p:cNvSpPr>
            <a:spLocks noGrp="1"/>
          </p:cNvSpPr>
          <p:nvPr>
            <p:ph type="sldNum" sz="quarter" idx="10"/>
          </p:nvPr>
        </p:nvSpPr>
        <p:spPr/>
        <p:txBody>
          <a:bodyPr/>
          <a:lstStyle/>
          <a:p>
            <a:fld id="{83A431A8-FCA0-4CBE-ABAB-A78DBAEF8320}" type="slidenum">
              <a:rPr lang="en-GB" smtClean="0"/>
              <a:t>11</a:t>
            </a:fld>
            <a:endParaRPr lang="en-GB"/>
          </a:p>
        </p:txBody>
      </p:sp>
    </p:spTree>
    <p:extLst>
      <p:ext uri="{BB962C8B-B14F-4D97-AF65-F5344CB8AC3E}">
        <p14:creationId xmlns:p14="http://schemas.microsoft.com/office/powerpoint/2010/main" val="28758313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Although we need to recognise the importance</a:t>
            </a:r>
            <a:r>
              <a:rPr lang="en-GB" baseline="0" dirty="0" smtClean="0"/>
              <a:t> of establishing causal relationships, it is also true that doing so is very difficult. In the complex situations we encounter in the world of business, it is sometimes difficult to find reasonable and likely causes for certain outcomes. “Why is innovation lower in some countries than in others?” Causes can be elusive. Can we think of plausible rival causal explanations that would account for exactly the same events? If we can, then we do not really know whether it is the factor proposed by the author, the rival cause we came up with, or a combination of both causes that led to the observed effect. The author’s claim becomes less convincing.</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13</a:t>
            </a:fld>
            <a:endParaRPr lang="en-GB"/>
          </a:p>
        </p:txBody>
      </p:sp>
    </p:spTree>
    <p:extLst>
      <p:ext uri="{BB962C8B-B14F-4D97-AF65-F5344CB8AC3E}">
        <p14:creationId xmlns:p14="http://schemas.microsoft.com/office/powerpoint/2010/main" val="796633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smtClean="0"/>
              <a:t>Post hoc ergo propter hoc -</a:t>
            </a:r>
            <a:r>
              <a:rPr lang="en-GB" dirty="0" smtClean="0"/>
              <a:t> This Latin phrase literally means, "after this, therefore because of this”. We are guilty of this error of reasoning when we claim that x causes y simply because x precedes y in time. Certainly a cause does precede the effect, but that does not mean that coincidence alone establishes a causal relationship. If I notice, for example, that every day the school bells across the street chime eight times, the bus arrives and conclude that the school bell ringing causes the bus to arrive, I am guilty of </a:t>
            </a:r>
            <a:r>
              <a:rPr lang="en-GB" i="1" dirty="0" smtClean="0"/>
              <a:t>post hoc reasoning.</a:t>
            </a:r>
            <a:endParaRPr lang="en-GB" dirty="0" smtClean="0"/>
          </a:p>
          <a:p>
            <a:endParaRPr lang="en-GB" i="1" dirty="0" smtClean="0"/>
          </a:p>
          <a:p>
            <a:r>
              <a:rPr lang="en-GB" i="1" dirty="0" smtClean="0"/>
              <a:t>Assuming correlation</a:t>
            </a:r>
            <a:r>
              <a:rPr lang="en-GB" i="1" baseline="0" dirty="0" smtClean="0"/>
              <a:t> means causation – </a:t>
            </a:r>
            <a:r>
              <a:rPr lang="en-GB" dirty="0" smtClean="0"/>
              <a:t>We must also be careful to recognize that correlation is not causation.  Just because two events are correlated (that as one increases or decreases so does the other) does not guarantee that one causes the other.</a:t>
            </a:r>
            <a:endParaRPr lang="en-GB" i="1" baseline="0" dirty="0" smtClean="0"/>
          </a:p>
          <a:p>
            <a:endParaRPr lang="en-GB" i="1" baseline="0" dirty="0" smtClean="0"/>
          </a:p>
          <a:p>
            <a:r>
              <a:rPr lang="en-GB" i="1" dirty="0" smtClean="0"/>
              <a:t>Ignoring a common cause </a:t>
            </a:r>
            <a:r>
              <a:rPr lang="en-GB" dirty="0" smtClean="0"/>
              <a:t>- Sometimes we mistakenly identify one event as the cause of another without recognizing that they both may be the effect of a common cause. If I stay up watching television until one o’clock instead of studying for an exam, and then I do poorly on the exam, I might say that my fatigue caused me to do badly on the exam. In fact there, is a common cause, watching television that caused me to stay up late and to do poorly on the exam.</a:t>
            </a:r>
          </a:p>
          <a:p>
            <a:r>
              <a:rPr lang="en-GB" dirty="0" smtClean="0"/>
              <a:t>In the</a:t>
            </a:r>
            <a:r>
              <a:rPr lang="en-GB" baseline="0" dirty="0" smtClean="0"/>
              <a:t> </a:t>
            </a:r>
            <a:r>
              <a:rPr lang="en-GB" dirty="0" smtClean="0"/>
              <a:t>example above about </a:t>
            </a:r>
            <a:r>
              <a:rPr lang="en-GB" i="1" dirty="0" smtClean="0"/>
              <a:t>post hoc</a:t>
            </a:r>
            <a:r>
              <a:rPr lang="en-GB" dirty="0" smtClean="0"/>
              <a:t> reasoning, I failed to recognize a common cause for both the school bells ringing and bus arriving, which</a:t>
            </a:r>
            <a:r>
              <a:rPr lang="en-GB" baseline="0" dirty="0" smtClean="0"/>
              <a:t> is time</a:t>
            </a:r>
            <a:r>
              <a:rPr lang="en-GB" dirty="0" smtClean="0"/>
              <a:t>.</a:t>
            </a:r>
            <a:r>
              <a:rPr lang="en-GB" baseline="0" dirty="0" smtClean="0"/>
              <a:t> </a:t>
            </a:r>
            <a:r>
              <a:rPr lang="en-GB" dirty="0" smtClean="0"/>
              <a:t>Another famous example of ignoring a common cause occurred when in a town many years ago, someone noted that as the number of Baptist preachers in the town increased, so too did the number of arrests for public drunkenness.  If one concluded from this correlation that Baptist preachers </a:t>
            </a:r>
            <a:r>
              <a:rPr lang="en-GB" i="1" dirty="0" smtClean="0"/>
              <a:t>cause</a:t>
            </a:r>
            <a:r>
              <a:rPr lang="en-GB" dirty="0" smtClean="0"/>
              <a:t> an increase in public drunkenness.   The more accurate explanation is probably that both the increase in Baptist preachers and the increase in arrests of public drunkenness had the common cause of the increased population in the town.</a:t>
            </a:r>
          </a:p>
          <a:p>
            <a:endParaRPr lang="en-GB" i="1" dirty="0" smtClean="0"/>
          </a:p>
          <a:p>
            <a:r>
              <a:rPr lang="en-GB" i="1" dirty="0" smtClean="0"/>
              <a:t>Assuming a common cause - </a:t>
            </a:r>
            <a:r>
              <a:rPr lang="en-GB" dirty="0" smtClean="0"/>
              <a:t>We can also make errors in causal reasoning when we look too hard for a common cause. Imagine that on my way to work I receive a speeding ticket, and later in the day, I fall and sprain my ankle. When I get home I am informed that I had a check bounced. Then I remember that I saw a black cat the day before and conclude that it must be true that they bring bad luck.</a:t>
            </a:r>
          </a:p>
          <a:p>
            <a:endParaRPr lang="en-GB" i="1" dirty="0" smtClean="0"/>
          </a:p>
          <a:p>
            <a:r>
              <a:rPr lang="en-GB" i="1" dirty="0" smtClean="0"/>
              <a:t>Reversed causation </a:t>
            </a:r>
            <a:r>
              <a:rPr lang="en-GB" dirty="0" smtClean="0"/>
              <a:t>- Another typical error in reasoning about cause and effects is to mistake the cause for the effect and the effect for the cause. For example, if I argue that spending more money on education will improve the economy because after all the countries that spend the most on education have the strongest economies, I may have reversed the cause and effect. It may be that nations with the strongest economies are able to spend more money on education. The ongoing argument about the relationship between violence on television and in movies and violence in society is a good example of possible reversed causation. Some say that the increased violence in the media causes more people to commit violent deeds, while others argue that the increased violence in movies and television is caused by the fact that we are becoming a more violent society.</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14</a:t>
            </a:fld>
            <a:endParaRPr lang="en-GB"/>
          </a:p>
        </p:txBody>
      </p:sp>
    </p:spTree>
    <p:extLst>
      <p:ext uri="{BB962C8B-B14F-4D97-AF65-F5344CB8AC3E}">
        <p14:creationId xmlns:p14="http://schemas.microsoft.com/office/powerpoint/2010/main" val="40829292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According to Dyer (2011), the</a:t>
            </a:r>
            <a:r>
              <a:rPr lang="en-GB" baseline="0" dirty="0" smtClean="0"/>
              <a:t> primary aim of an experiment is to rule out rival causal explanations. Experimental research designs increase our confidence in causal explanations. Here is an example of the simple experiment in business. Let's say that we want to determine the best schedule of rest breaks for customer service representatives. Do they work most productively if they are given one hour for lunch, a 15-minute break in the morning, and a 15-minute break in the afternoon? Would it be better to allow representatives to vary the length and timing of the breaks however they please, as long as the total is 90minutes? </a:t>
            </a:r>
          </a:p>
          <a:p>
            <a:endParaRPr lang="en-GB" baseline="0" dirty="0" smtClean="0"/>
          </a:p>
          <a:p>
            <a:r>
              <a:rPr lang="en-GB" baseline="0" dirty="0" smtClean="0"/>
              <a:t>We can call these scenarios the 15-60-15 break schedule and the 90-variable break schedule. </a:t>
            </a:r>
          </a:p>
          <a:p>
            <a:endParaRPr lang="en-GB" baseline="0" dirty="0" smtClean="0"/>
          </a:p>
          <a:p>
            <a:r>
              <a:rPr lang="en-GB" baseline="0" dirty="0" smtClean="0"/>
              <a:t>The next step is to separate the representatives into two groups, each of which works to one of the two schedules. After a few work days, we compare the productivity of the two groups and if we find that the productivity of the 90-variable schedule representatives is higher than that of the 15-60-15 representatives. We can then conclude that having flexible breaks causes higher productivity.</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18</a:t>
            </a:fld>
            <a:endParaRPr lang="en-GB"/>
          </a:p>
        </p:txBody>
      </p:sp>
    </p:spTree>
    <p:extLst>
      <p:ext uri="{BB962C8B-B14F-4D97-AF65-F5344CB8AC3E}">
        <p14:creationId xmlns:p14="http://schemas.microsoft.com/office/powerpoint/2010/main" val="40608660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t>Sometimes it</a:t>
            </a:r>
            <a:r>
              <a:rPr lang="en-GB" sz="1200" baseline="0" dirty="0" smtClean="0"/>
              <a:t> is impossible to use experimentation. </a:t>
            </a:r>
            <a:r>
              <a:rPr lang="en-GB" sz="1200" dirty="0" smtClean="0"/>
              <a:t>On other occasions, we may already have a group of people who have the effect we wish to study.  These individuals become our experimental group.  We then develop a group of people similar to those in the experimental group, with the exception of the effect being study.  We then compare the number of people in each group who have the suspected cause, and once again determine if the difference in the frequency of the suspected cause is statistically significant.</a:t>
            </a:r>
          </a:p>
          <a:p>
            <a:endParaRPr lang="en-GB" dirty="0" smtClean="0"/>
          </a:p>
          <a:p>
            <a:r>
              <a:rPr lang="en-GB" dirty="0" smtClean="0"/>
              <a:t>A good example of a non-experimental effect-to-cause study is described by Diane </a:t>
            </a:r>
            <a:r>
              <a:rPr lang="en-GB" dirty="0" err="1" smtClean="0"/>
              <a:t>Romain</a:t>
            </a:r>
            <a:r>
              <a:rPr lang="en-GB" dirty="0" smtClean="0"/>
              <a:t> in </a:t>
            </a:r>
            <a:r>
              <a:rPr lang="en-GB" i="1" dirty="0" smtClean="0"/>
              <a:t>Thinking Things Through</a:t>
            </a:r>
            <a:r>
              <a:rPr lang="en-GB" dirty="0" smtClean="0"/>
              <a:t>.  One hundred and fifty years ago there were major outbreaks of cholera in Europe and the United States.    Cholera is a disease whose symptoms include </a:t>
            </a:r>
            <a:r>
              <a:rPr lang="en-GB" dirty="0" err="1" smtClean="0"/>
              <a:t>diarrhea</a:t>
            </a:r>
            <a:r>
              <a:rPr lang="en-GB" dirty="0" smtClean="0"/>
              <a:t>, vomiting, and muscular cramps.  It can lead to extreme dehydration and death within 48 hours.  </a:t>
            </a:r>
          </a:p>
          <a:p>
            <a:r>
              <a:rPr lang="en-GB" dirty="0" smtClean="0"/>
              <a:t>    </a:t>
            </a:r>
            <a:r>
              <a:rPr lang="en-GB" dirty="0" err="1" smtClean="0"/>
              <a:t>Dr.</a:t>
            </a:r>
            <a:r>
              <a:rPr lang="en-GB" dirty="0" smtClean="0"/>
              <a:t> John Snow in London hypothesized that the cholera was being spread through water contaminated by human waste.  He discovered that most of the people in London received their water from one of two water companies.   There were few other significant differences between the two groups besides their water supply.   He discovered that of the people who contracted cholera the vast majority used water from the same company.  This evidence convinced him that cholera was spread through contaminated </a:t>
            </a:r>
            <a:r>
              <a:rPr lang="en-GB" dirty="0" err="1" smtClean="0"/>
              <a:t>water,and</a:t>
            </a:r>
            <a:r>
              <a:rPr lang="en-GB" dirty="0" smtClean="0"/>
              <a:t> water sanitation would stop the spread of cholera.   After the city adopted his recommendations on cleaning the water, London never had another cholera epidemic.  </a:t>
            </a:r>
          </a:p>
          <a:p>
            <a:r>
              <a:rPr lang="en-GB" dirty="0" smtClean="0"/>
              <a:t>    Note </a:t>
            </a:r>
            <a:r>
              <a:rPr lang="en-GB" dirty="0" err="1" smtClean="0"/>
              <a:t>Dr.</a:t>
            </a:r>
            <a:r>
              <a:rPr lang="en-GB" dirty="0" smtClean="0"/>
              <a:t> Snow found people who had the effect, namely cholera, and looked to see which water company they received their water from.  Since the vast majority of cholera victims shared the same water company, he could conclude that the disease was being spread through contaminated water.</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19</a:t>
            </a:fld>
            <a:endParaRPr lang="en-GB"/>
          </a:p>
        </p:txBody>
      </p:sp>
    </p:spTree>
    <p:extLst>
      <p:ext uri="{BB962C8B-B14F-4D97-AF65-F5344CB8AC3E}">
        <p14:creationId xmlns:p14="http://schemas.microsoft.com/office/powerpoint/2010/main" val="33775618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21</a:t>
            </a:fld>
            <a:endParaRPr lang="en-GB"/>
          </a:p>
        </p:txBody>
      </p:sp>
    </p:spTree>
    <p:extLst>
      <p:ext uri="{BB962C8B-B14F-4D97-AF65-F5344CB8AC3E}">
        <p14:creationId xmlns:p14="http://schemas.microsoft.com/office/powerpoint/2010/main" val="11319227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5276760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01/07/2019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01/07/2019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01/07/2019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01/07/2019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01/07/2019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01/07/2019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hemeOverride" Target="../theme/themeOverride1.xml"/><Relationship Id="rId5" Type="http://schemas.openxmlformats.org/officeDocument/2006/relationships/image" Target="../media/image3.png"/><Relationship Id="rId4" Type="http://schemas.openxmlformats.org/officeDocument/2006/relationships/image" Target="../media/image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8D6DDD63-B6D0-4E63-BD49-651DBEFD364C}"/>
              </a:ext>
            </a:extLst>
          </p:cNvPr>
          <p:cNvSpPr>
            <a:spLocks noGrp="1"/>
          </p:cNvSpPr>
          <p:nvPr>
            <p:ph type="subTitle" idx="1"/>
          </p:nvPr>
        </p:nvSpPr>
        <p:spPr>
          <a:xfrm>
            <a:off x="1403648" y="2996952"/>
            <a:ext cx="6768752" cy="2160240"/>
          </a:xfrm>
        </p:spPr>
        <p:txBody>
          <a:bodyPr>
            <a:normAutofit/>
          </a:bodyPr>
          <a:lstStyle/>
          <a:p>
            <a:r>
              <a:rPr lang="en-GB" sz="3600" b="1" dirty="0">
                <a:solidFill>
                  <a:srgbClr val="FFFF00"/>
                </a:solidFill>
              </a:rPr>
              <a:t>Week </a:t>
            </a:r>
            <a:r>
              <a:rPr lang="en-GB" sz="3600" b="1" dirty="0" smtClean="0">
                <a:solidFill>
                  <a:srgbClr val="FFFF00"/>
                </a:solidFill>
              </a:rPr>
              <a:t>6</a:t>
            </a:r>
            <a:endParaRPr lang="en-GB" sz="3600" b="1" dirty="0">
              <a:solidFill>
                <a:srgbClr val="FFFF00"/>
              </a:solidFill>
            </a:endParaRPr>
          </a:p>
          <a:p>
            <a:r>
              <a:rPr lang="en-GB" sz="3600" b="1" dirty="0" smtClean="0">
                <a:solidFill>
                  <a:srgbClr val="FFFF00"/>
                </a:solidFill>
              </a:rPr>
              <a:t>Causal reasoning / claims</a:t>
            </a:r>
          </a:p>
          <a:p>
            <a:endParaRPr lang="en-GB" sz="3600" b="1" dirty="0">
              <a:solidFill>
                <a:srgbClr val="FFFF00"/>
              </a:solidFill>
            </a:endParaRPr>
          </a:p>
          <a:p>
            <a:endParaRPr lang="en-GB" sz="3600" b="1" dirty="0" smtClean="0">
              <a:solidFill>
                <a:srgbClr val="FFFF00"/>
              </a:solidFill>
            </a:endParaRPr>
          </a:p>
        </p:txBody>
      </p:sp>
      <p:sp>
        <p:nvSpPr>
          <p:cNvPr id="7" name="Title 6">
            <a:extLst>
              <a:ext uri="{FF2B5EF4-FFF2-40B4-BE49-F238E27FC236}">
                <a16:creationId xmlns:a16="http://schemas.microsoft.com/office/drawing/2014/main" id="{911A42AD-C9CB-4369-868A-52319A77498B}"/>
              </a:ext>
            </a:extLst>
          </p:cNvPr>
          <p:cNvSpPr>
            <a:spLocks noGrp="1"/>
          </p:cNvSpPr>
          <p:nvPr>
            <p:ph type="ctrTitle"/>
          </p:nvPr>
        </p:nvSpPr>
        <p:spPr>
          <a:xfrm>
            <a:off x="683568" y="1268760"/>
            <a:ext cx="7772400" cy="1470025"/>
          </a:xfrm>
        </p:spPr>
        <p:txBody>
          <a:bodyPr>
            <a:normAutofit/>
          </a:bodyPr>
          <a:lstStyle/>
          <a:p>
            <a:r>
              <a:rPr lang="en-GB" sz="3600" b="1" dirty="0" smtClean="0"/>
              <a:t>BMSK5001 Developing workplace critical thinking</a:t>
            </a:r>
            <a:endParaRPr lang="en-GB" sz="3600" b="1"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11082B75-8189-41A0-90BC-DC5DA1ACD6E4}"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7171"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B3AD9C35-74A2-43D0-B3ED-6DD03DB163AA}" type="slidenum">
              <a:rPr lang="en-GB" altLang="en-US" sz="1200" smtClean="0">
                <a:solidFill>
                  <a:srgbClr val="898989"/>
                </a:solidFill>
              </a:rPr>
              <a:pPr>
                <a:spcBef>
                  <a:spcPct val="0"/>
                </a:spcBef>
                <a:buFontTx/>
                <a:buNone/>
              </a:pPr>
              <a:t>2</a:t>
            </a:fld>
            <a:endParaRPr lang="en-GB" altLang="en-US" sz="1200" smtClean="0">
              <a:solidFill>
                <a:srgbClr val="898989"/>
              </a:solidFill>
            </a:endParaRPr>
          </a:p>
        </p:txBody>
      </p:sp>
      <p:sp>
        <p:nvSpPr>
          <p:cNvPr id="7172" name="Date Placeholder 3"/>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eaLnBrk="1" hangingPunct="1">
              <a:spcBef>
                <a:spcPct val="0"/>
              </a:spcBef>
              <a:buFont typeface="Arial" panose="020B0604020202020204" pitchFamily="34" charset="0"/>
              <a:buNone/>
            </a:pPr>
            <a:fld id="{C01B9F6A-422D-43FB-B479-E4905DF816B9}" type="datetime1">
              <a:rPr lang="en-GB" altLang="en-US" sz="1800"/>
              <a:pPr eaLnBrk="1" hangingPunct="1">
                <a:spcBef>
                  <a:spcPct val="0"/>
                </a:spcBef>
                <a:buFont typeface="Arial" panose="020B0604020202020204" pitchFamily="34" charset="0"/>
                <a:buNone/>
              </a:pPr>
              <a:t>01/07/2019</a:t>
            </a:fld>
            <a:endParaRPr lang="en-US" altLang="en-US" sz="1800"/>
          </a:p>
        </p:txBody>
      </p:sp>
      <p:sp>
        <p:nvSpPr>
          <p:cNvPr id="7173" name="Title 1"/>
          <p:cNvSpPr>
            <a:spLocks noGrp="1"/>
          </p:cNvSpPr>
          <p:nvPr>
            <p:ph type="title" idx="4294967295"/>
          </p:nvPr>
        </p:nvSpPr>
        <p:spPr>
          <a:xfrm>
            <a:off x="457200" y="274638"/>
            <a:ext cx="8229600" cy="778098"/>
          </a:xfrm>
        </p:spPr>
        <p:txBody>
          <a:bodyPr/>
          <a:lstStyle/>
          <a:p>
            <a:r>
              <a:rPr lang="en-GB" altLang="en-US" i="1" dirty="0" smtClean="0">
                <a:solidFill>
                  <a:schemeClr val="tx2"/>
                </a:solidFill>
              </a:rPr>
              <a:t>Recap</a:t>
            </a:r>
          </a:p>
        </p:txBody>
      </p:sp>
      <p:sp>
        <p:nvSpPr>
          <p:cNvPr id="7174" name="Content Placeholder 2"/>
          <p:cNvSpPr>
            <a:spLocks noGrp="1"/>
          </p:cNvSpPr>
          <p:nvPr>
            <p:ph idx="4294967295"/>
          </p:nvPr>
        </p:nvSpPr>
        <p:spPr>
          <a:xfrm>
            <a:off x="611188" y="1340768"/>
            <a:ext cx="8229600" cy="3888432"/>
          </a:xfrm>
        </p:spPr>
        <p:txBody>
          <a:bodyPr/>
          <a:lstStyle/>
          <a:p>
            <a:r>
              <a:rPr lang="en-GB" altLang="en-US" sz="3800" dirty="0" smtClean="0"/>
              <a:t>What are the two types of claims?</a:t>
            </a:r>
          </a:p>
          <a:p>
            <a:endParaRPr lang="en-GB" altLang="en-US" sz="3800" dirty="0" smtClean="0"/>
          </a:p>
          <a:p>
            <a:r>
              <a:rPr lang="en-GB" altLang="en-US" sz="3800" dirty="0" smtClean="0"/>
              <a:t>The main difference between both types of claims?</a:t>
            </a:r>
          </a:p>
        </p:txBody>
      </p:sp>
      <p:sp>
        <p:nvSpPr>
          <p:cNvPr id="7175"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3D7574CF-D928-4E56-B9E7-62D14327C69C}" type="slidenum">
              <a:rPr lang="en-US" altLang="en-US" sz="1400">
                <a:latin typeface="Arial" panose="020B0604020202020204" pitchFamily="34" charset="0"/>
              </a:rPr>
              <a:pPr algn="r" eaLnBrk="1" hangingPunct="1">
                <a:spcBef>
                  <a:spcPct val="0"/>
                </a:spcBef>
                <a:buFontTx/>
                <a:buNone/>
              </a:pPr>
              <a:t>2</a:t>
            </a:fld>
            <a:endParaRPr lang="en-US" altLang="en-US" sz="1400">
              <a:latin typeface="Arial" panose="020B0604020202020204" pitchFamily="34" charset="0"/>
            </a:endParaRPr>
          </a:p>
        </p:txBody>
      </p:sp>
    </p:spTree>
    <p:extLst>
      <p:ext uri="{BB962C8B-B14F-4D97-AF65-F5344CB8AC3E}">
        <p14:creationId xmlns:p14="http://schemas.microsoft.com/office/powerpoint/2010/main" val="186590710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2060848"/>
            <a:ext cx="7416825" cy="1107996"/>
          </a:xfrm>
          <a:prstGeom prst="rect">
            <a:avLst/>
          </a:prstGeom>
          <a:noFill/>
        </p:spPr>
        <p:txBody>
          <a:bodyPr wrap="square" lIns="91440" tIns="45720" rIns="91440" bIns="45720">
            <a:spAutoFit/>
          </a:bodyPr>
          <a:lstStyle/>
          <a:p>
            <a:pPr algn="ctr"/>
            <a:r>
              <a:rPr lang="en-US" sz="660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Causal reasoning</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4920346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54360" y="1556792"/>
            <a:ext cx="8435280" cy="3416320"/>
          </a:xfrm>
          <a:prstGeom prst="rect">
            <a:avLst/>
          </a:prstGeom>
        </p:spPr>
        <p:txBody>
          <a:bodyPr wrap="square">
            <a:spAutoFit/>
          </a:bodyPr>
          <a:lstStyle/>
          <a:p>
            <a:pPr algn="just"/>
            <a:r>
              <a:rPr lang="en-GB" sz="2400" dirty="0"/>
              <a:t>By the end of this </a:t>
            </a:r>
            <a:r>
              <a:rPr lang="en-GB" sz="2400" dirty="0" smtClean="0"/>
              <a:t>session </a:t>
            </a:r>
            <a:r>
              <a:rPr lang="en-GB" sz="2400" dirty="0"/>
              <a:t>you should be able to</a:t>
            </a:r>
            <a:r>
              <a:rPr lang="en-GB" sz="2400" dirty="0" smtClean="0"/>
              <a:t>:</a:t>
            </a:r>
          </a:p>
          <a:p>
            <a:pPr algn="just"/>
            <a:endParaRPr lang="en-GB" sz="2400" dirty="0"/>
          </a:p>
          <a:p>
            <a:pPr marL="342900" indent="-342900" algn="just">
              <a:buFont typeface="Arial" panose="020B0604020202020204" pitchFamily="34" charset="0"/>
              <a:buChar char="•"/>
            </a:pPr>
            <a:r>
              <a:rPr lang="en-GB" sz="2400" dirty="0" smtClean="0"/>
              <a:t>Identify causal claims made by an author.</a:t>
            </a:r>
          </a:p>
          <a:p>
            <a:pPr marL="342900" indent="-342900" algn="just">
              <a:buFont typeface="Arial" panose="020B0604020202020204" pitchFamily="34" charset="0"/>
              <a:buChar char="•"/>
            </a:pPr>
            <a:endParaRPr lang="en-GB" sz="2400" dirty="0"/>
          </a:p>
          <a:p>
            <a:pPr marL="342900" indent="-342900" algn="just">
              <a:buFont typeface="Arial" panose="020B0604020202020204" pitchFamily="34" charset="0"/>
              <a:buChar char="•"/>
            </a:pPr>
            <a:r>
              <a:rPr lang="en-GB" sz="2400" dirty="0"/>
              <a:t>Critically evaluate causal reasoning </a:t>
            </a:r>
            <a:r>
              <a:rPr lang="en-GB" sz="2400" dirty="0" smtClean="0"/>
              <a:t>as either weak or strong reasoning.</a:t>
            </a:r>
            <a:endParaRPr lang="en-GB" sz="2400" dirty="0"/>
          </a:p>
          <a:p>
            <a:pPr algn="just"/>
            <a:endParaRPr lang="en-GB" sz="2400" dirty="0"/>
          </a:p>
          <a:p>
            <a:pPr marL="342900" indent="-342900" algn="just">
              <a:buFont typeface="Arial" panose="020B0604020202020204" pitchFamily="34" charset="0"/>
              <a:buChar char="•"/>
            </a:pPr>
            <a:r>
              <a:rPr lang="en-GB" sz="2400" dirty="0" smtClean="0"/>
              <a:t>Demonstrate your understanding of the process of establishing a valid causal claim. </a:t>
            </a:r>
            <a:endParaRPr lang="en-GB" sz="2400" dirty="0"/>
          </a:p>
        </p:txBody>
      </p:sp>
      <p:sp>
        <p:nvSpPr>
          <p:cNvPr id="5" name="Title 1"/>
          <p:cNvSpPr>
            <a:spLocks noGrp="1"/>
          </p:cNvSpPr>
          <p:nvPr>
            <p:ph type="title"/>
          </p:nvPr>
        </p:nvSpPr>
        <p:spPr>
          <a:xfrm>
            <a:off x="457200" y="274638"/>
            <a:ext cx="8229600" cy="634082"/>
          </a:xfrm>
        </p:spPr>
        <p:txBody>
          <a:bodyPr>
            <a:normAutofit fontScale="90000"/>
          </a:bodyPr>
          <a:lstStyle/>
          <a:p>
            <a:pPr eaLnBrk="1" hangingPunct="1"/>
            <a:r>
              <a:rPr lang="en-GB" altLang="en-US" sz="3600" b="1" dirty="0">
                <a:solidFill>
                  <a:srgbClr val="0070C0"/>
                </a:solidFill>
                <a:ea typeface="ＭＳ Ｐゴシック" panose="020B0600070205080204" pitchFamily="34" charset="-128"/>
              </a:rPr>
              <a:t>Learning Objectives</a:t>
            </a:r>
            <a:endParaRPr lang="en-US" altLang="en-US" sz="3600" b="1" dirty="0">
              <a:solidFill>
                <a:srgbClr val="0070C0"/>
              </a:solidFill>
              <a:ea typeface="ＭＳ Ｐゴシック" panose="020B0600070205080204" pitchFamily="34" charset="-128"/>
            </a:endParaRPr>
          </a:p>
        </p:txBody>
      </p:sp>
    </p:spTree>
    <p:extLst>
      <p:ext uri="{BB962C8B-B14F-4D97-AF65-F5344CB8AC3E}">
        <p14:creationId xmlns:p14="http://schemas.microsoft.com/office/powerpoint/2010/main" val="12747495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8052BA5-448C-4E59-90EF-8AAB85F2A2D9}"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9219"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AAC39C7-B879-484A-904A-AA7024D475A3}" type="slidenum">
              <a:rPr lang="en-GB" altLang="en-US" sz="1200" smtClean="0">
                <a:solidFill>
                  <a:srgbClr val="898989"/>
                </a:solidFill>
              </a:rPr>
              <a:pPr>
                <a:spcBef>
                  <a:spcPct val="0"/>
                </a:spcBef>
                <a:buFontTx/>
                <a:buNone/>
              </a:pPr>
              <a:t>5</a:t>
            </a:fld>
            <a:endParaRPr lang="en-GB" altLang="en-US" sz="1200" smtClean="0">
              <a:solidFill>
                <a:srgbClr val="898989"/>
              </a:solidFill>
            </a:endParaRPr>
          </a:p>
        </p:txBody>
      </p:sp>
      <p:sp>
        <p:nvSpPr>
          <p:cNvPr id="9220" name="Title 1"/>
          <p:cNvSpPr>
            <a:spLocks noGrp="1"/>
          </p:cNvSpPr>
          <p:nvPr>
            <p:ph type="title" idx="4294967295"/>
          </p:nvPr>
        </p:nvSpPr>
        <p:spPr>
          <a:xfrm>
            <a:off x="457200" y="274639"/>
            <a:ext cx="8229600" cy="634081"/>
          </a:xfrm>
        </p:spPr>
        <p:txBody>
          <a:bodyPr>
            <a:normAutofit/>
          </a:bodyPr>
          <a:lstStyle/>
          <a:p>
            <a:r>
              <a:rPr lang="en-GB" altLang="en-US" sz="3200" b="1" dirty="0">
                <a:solidFill>
                  <a:srgbClr val="0070C0"/>
                </a:solidFill>
                <a:ea typeface="ＭＳ Ｐゴシック" panose="020B0600070205080204" pitchFamily="34" charset="-128"/>
              </a:rPr>
              <a:t>What is a causal claim?</a:t>
            </a:r>
          </a:p>
        </p:txBody>
      </p:sp>
      <p:sp>
        <p:nvSpPr>
          <p:cNvPr id="9221" name="Content Placeholder 2"/>
          <p:cNvSpPr>
            <a:spLocks noGrp="1"/>
          </p:cNvSpPr>
          <p:nvPr>
            <p:ph idx="4294967295"/>
          </p:nvPr>
        </p:nvSpPr>
        <p:spPr>
          <a:xfrm>
            <a:off x="251520" y="1044467"/>
            <a:ext cx="8640960" cy="4544773"/>
          </a:xfrm>
        </p:spPr>
        <p:txBody>
          <a:bodyPr>
            <a:normAutofit/>
          </a:bodyPr>
          <a:lstStyle/>
          <a:p>
            <a:pPr algn="just"/>
            <a:r>
              <a:rPr lang="en-GB" dirty="0" smtClean="0"/>
              <a:t>A </a:t>
            </a:r>
            <a:r>
              <a:rPr lang="en-GB" dirty="0"/>
              <a:t>causal claim </a:t>
            </a:r>
            <a:r>
              <a:rPr lang="en-GB" dirty="0" smtClean="0"/>
              <a:t>can be described as one </a:t>
            </a:r>
            <a:r>
              <a:rPr lang="en-GB" dirty="0"/>
              <a:t>that asserts that there is a relationship between two events such that one is the effect of the other. </a:t>
            </a:r>
            <a:endParaRPr lang="en-GB" dirty="0" smtClean="0"/>
          </a:p>
          <a:p>
            <a:pPr algn="just"/>
            <a:endParaRPr lang="en-GB" dirty="0"/>
          </a:p>
          <a:p>
            <a:pPr algn="just"/>
            <a:r>
              <a:rPr lang="en-GB" dirty="0" smtClean="0"/>
              <a:t>Causal claims are claims about the existence of causal connections.</a:t>
            </a:r>
          </a:p>
          <a:p>
            <a:pPr algn="just"/>
            <a:endParaRPr lang="en-GB" sz="2800" dirty="0" smtClean="0"/>
          </a:p>
          <a:p>
            <a:pPr algn="just"/>
            <a:endParaRPr lang="en-GB" sz="3600" dirty="0" smtClean="0"/>
          </a:p>
          <a:p>
            <a:endParaRPr lang="en-GB" altLang="en-US" sz="3500" dirty="0" smtClean="0"/>
          </a:p>
        </p:txBody>
      </p:sp>
      <p:sp>
        <p:nvSpPr>
          <p:cNvPr id="9222"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AD003455-F59C-4EBD-89A8-87823C47DD9D}" type="slidenum">
              <a:rPr lang="en-US" altLang="en-US" sz="1400">
                <a:latin typeface="Arial" panose="020B0604020202020204" pitchFamily="34" charset="0"/>
              </a:rPr>
              <a:pPr algn="r" eaLnBrk="1" hangingPunct="1">
                <a:spcBef>
                  <a:spcPct val="0"/>
                </a:spcBef>
                <a:buFontTx/>
                <a:buNone/>
              </a:pPr>
              <a:t>5</a:t>
            </a:fld>
            <a:endParaRPr lang="en-US" altLang="en-US" sz="1400">
              <a:latin typeface="Arial" panose="020B0604020202020204" pitchFamily="34" charset="0"/>
            </a:endParaRPr>
          </a:p>
        </p:txBody>
      </p:sp>
    </p:spTree>
    <p:extLst>
      <p:ext uri="{BB962C8B-B14F-4D97-AF65-F5344CB8AC3E}">
        <p14:creationId xmlns:p14="http://schemas.microsoft.com/office/powerpoint/2010/main" val="3351451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8052BA5-448C-4E59-90EF-8AAB85F2A2D9}"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9219"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AAC39C7-B879-484A-904A-AA7024D475A3}" type="slidenum">
              <a:rPr lang="en-GB" altLang="en-US" sz="1200" smtClean="0">
                <a:solidFill>
                  <a:srgbClr val="898989"/>
                </a:solidFill>
              </a:rPr>
              <a:pPr>
                <a:spcBef>
                  <a:spcPct val="0"/>
                </a:spcBef>
                <a:buFontTx/>
                <a:buNone/>
              </a:pPr>
              <a:t>6</a:t>
            </a:fld>
            <a:endParaRPr lang="en-GB" altLang="en-US" sz="1200" smtClean="0">
              <a:solidFill>
                <a:srgbClr val="898989"/>
              </a:solidFill>
            </a:endParaRPr>
          </a:p>
        </p:txBody>
      </p:sp>
      <p:sp>
        <p:nvSpPr>
          <p:cNvPr id="9220" name="Title 1"/>
          <p:cNvSpPr>
            <a:spLocks noGrp="1"/>
          </p:cNvSpPr>
          <p:nvPr>
            <p:ph type="title" idx="4294967295"/>
          </p:nvPr>
        </p:nvSpPr>
        <p:spPr>
          <a:xfrm>
            <a:off x="457200" y="274639"/>
            <a:ext cx="8229600" cy="634081"/>
          </a:xfrm>
        </p:spPr>
        <p:txBody>
          <a:bodyPr>
            <a:normAutofit/>
          </a:bodyPr>
          <a:lstStyle/>
          <a:p>
            <a:r>
              <a:rPr lang="en-GB" altLang="en-US" sz="3200" b="1" dirty="0" smtClean="0">
                <a:solidFill>
                  <a:srgbClr val="0070C0"/>
                </a:solidFill>
                <a:ea typeface="ＭＳ Ｐゴシック" panose="020B0600070205080204" pitchFamily="34" charset="-128"/>
              </a:rPr>
              <a:t>Causal </a:t>
            </a:r>
            <a:r>
              <a:rPr lang="en-GB" altLang="en-US" sz="3200" b="1" dirty="0">
                <a:solidFill>
                  <a:srgbClr val="0070C0"/>
                </a:solidFill>
                <a:ea typeface="ＭＳ Ｐゴシック" panose="020B0600070205080204" pitchFamily="34" charset="-128"/>
              </a:rPr>
              <a:t>claim</a:t>
            </a:r>
          </a:p>
        </p:txBody>
      </p:sp>
      <p:sp>
        <p:nvSpPr>
          <p:cNvPr id="9221" name="Content Placeholder 2"/>
          <p:cNvSpPr>
            <a:spLocks noGrp="1"/>
          </p:cNvSpPr>
          <p:nvPr>
            <p:ph idx="4294967295"/>
          </p:nvPr>
        </p:nvSpPr>
        <p:spPr>
          <a:xfrm>
            <a:off x="251520" y="1124745"/>
            <a:ext cx="8568952" cy="4320480"/>
          </a:xfrm>
        </p:spPr>
        <p:txBody>
          <a:bodyPr>
            <a:normAutofit/>
          </a:bodyPr>
          <a:lstStyle/>
          <a:p>
            <a:pPr algn="just"/>
            <a:r>
              <a:rPr lang="en-GB" sz="2800" dirty="0" smtClean="0"/>
              <a:t>Many of the claims authors make are causal claims. As they argue that certain events or factors (causes) are responsible for bringing about other events or situations (effects).</a:t>
            </a:r>
          </a:p>
          <a:p>
            <a:pPr algn="just"/>
            <a:endParaRPr lang="en-GB" sz="2800" dirty="0" smtClean="0"/>
          </a:p>
          <a:p>
            <a:pPr algn="just"/>
            <a:r>
              <a:rPr lang="en-GB" sz="2800" dirty="0"/>
              <a:t>A causal claim is a claim of causality or </a:t>
            </a:r>
            <a:r>
              <a:rPr lang="en-GB" sz="2800" dirty="0" smtClean="0"/>
              <a:t>causation</a:t>
            </a:r>
            <a:r>
              <a:rPr lang="en-GB" sz="2800" dirty="0"/>
              <a:t> </a:t>
            </a:r>
            <a:r>
              <a:rPr lang="en-GB" sz="2800" dirty="0" smtClean="0"/>
              <a:t>and it is made when it is believed that a cause-and-effect relationship exists between two factors/events.</a:t>
            </a:r>
          </a:p>
          <a:p>
            <a:pPr algn="just"/>
            <a:endParaRPr lang="en-GB" sz="2800" dirty="0" smtClean="0"/>
          </a:p>
          <a:p>
            <a:pPr algn="just"/>
            <a:endParaRPr lang="en-GB" sz="2800" dirty="0"/>
          </a:p>
          <a:p>
            <a:pPr algn="just"/>
            <a:endParaRPr lang="en-GB" sz="2800" dirty="0" smtClean="0"/>
          </a:p>
          <a:p>
            <a:pPr algn="just"/>
            <a:endParaRPr lang="en-GB" altLang="en-US" sz="2800" dirty="0" smtClean="0"/>
          </a:p>
        </p:txBody>
      </p:sp>
      <p:sp>
        <p:nvSpPr>
          <p:cNvPr id="9222"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AD003455-F59C-4EBD-89A8-87823C47DD9D}" type="slidenum">
              <a:rPr lang="en-US" altLang="en-US" sz="1400">
                <a:latin typeface="Arial" panose="020B0604020202020204" pitchFamily="34" charset="0"/>
              </a:rPr>
              <a:pPr algn="r" eaLnBrk="1" hangingPunct="1">
                <a:spcBef>
                  <a:spcPct val="0"/>
                </a:spcBef>
                <a:buFontTx/>
                <a:buNone/>
              </a:pPr>
              <a:t>6</a:t>
            </a:fld>
            <a:endParaRPr lang="en-US" altLang="en-US" sz="1400">
              <a:latin typeface="Arial" panose="020B0604020202020204" pitchFamily="34" charset="0"/>
            </a:endParaRPr>
          </a:p>
        </p:txBody>
      </p:sp>
    </p:spTree>
    <p:extLst>
      <p:ext uri="{BB962C8B-B14F-4D97-AF65-F5344CB8AC3E}">
        <p14:creationId xmlns:p14="http://schemas.microsoft.com/office/powerpoint/2010/main" val="3702288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10244" name="Rectangle 2"/>
          <p:cNvSpPr>
            <a:spLocks noGrp="1"/>
          </p:cNvSpPr>
          <p:nvPr>
            <p:ph type="title"/>
          </p:nvPr>
        </p:nvSpPr>
        <p:spPr>
          <a:xfrm>
            <a:off x="457200" y="274638"/>
            <a:ext cx="8229600" cy="706090"/>
          </a:xfrm>
        </p:spPr>
        <p:txBody>
          <a:bodyPr>
            <a:normAutofit/>
          </a:bodyPr>
          <a:lstStyle/>
          <a:p>
            <a:r>
              <a:rPr lang="en-GB" altLang="en-US" sz="3600" b="1" dirty="0">
                <a:solidFill>
                  <a:srgbClr val="0070C0"/>
                </a:solidFill>
                <a:ea typeface="ＭＳ Ｐゴシック" panose="020B0600070205080204" pitchFamily="34" charset="-128"/>
              </a:rPr>
              <a:t>The </a:t>
            </a:r>
            <a:r>
              <a:rPr lang="en-GB" altLang="en-US" sz="3600" b="1" dirty="0" smtClean="0">
                <a:solidFill>
                  <a:srgbClr val="0070C0"/>
                </a:solidFill>
                <a:ea typeface="ＭＳ Ｐゴシック" panose="020B0600070205080204" pitchFamily="34" charset="-128"/>
              </a:rPr>
              <a:t>Big </a:t>
            </a:r>
            <a:r>
              <a:rPr lang="en-GB" altLang="en-US" sz="3600" b="1" dirty="0">
                <a:solidFill>
                  <a:srgbClr val="0070C0"/>
                </a:solidFill>
                <a:ea typeface="ＭＳ Ｐゴシック" panose="020B0600070205080204" pitchFamily="34" charset="-128"/>
              </a:rPr>
              <a:t>question</a:t>
            </a:r>
          </a:p>
        </p:txBody>
      </p:sp>
      <p:sp>
        <p:nvSpPr>
          <p:cNvPr id="10245" name="Rectangle 3"/>
          <p:cNvSpPr>
            <a:spLocks noGrp="1"/>
          </p:cNvSpPr>
          <p:nvPr>
            <p:ph idx="1"/>
          </p:nvPr>
        </p:nvSpPr>
        <p:spPr>
          <a:xfrm>
            <a:off x="395536" y="908720"/>
            <a:ext cx="8229600" cy="4608513"/>
          </a:xfrm>
        </p:spPr>
        <p:txBody>
          <a:bodyPr/>
          <a:lstStyle/>
          <a:p>
            <a:pPr algn="just">
              <a:lnSpc>
                <a:spcPct val="80000"/>
              </a:lnSpc>
              <a:buFont typeface="Arial" panose="020B0604020202020204" pitchFamily="34" charset="0"/>
              <a:buNone/>
            </a:pPr>
            <a:r>
              <a:rPr lang="en-GB" altLang="en-US" sz="3000" dirty="0" smtClean="0"/>
              <a:t/>
            </a:r>
            <a:br>
              <a:rPr lang="en-GB" altLang="en-US" sz="3000" dirty="0" smtClean="0"/>
            </a:br>
            <a:endParaRPr lang="en-GB" altLang="en-US" sz="3000" dirty="0" smtClean="0"/>
          </a:p>
        </p:txBody>
      </p:sp>
      <p:sp>
        <p:nvSpPr>
          <p:cNvPr id="10242" name="Date Placeholder 3"/>
          <p:cNvSpPr>
            <a:spLocks noGrp="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D3F33278-C277-47E8-A071-1CB705F40B09}"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10243" name="Slide Number Placeholder 4"/>
          <p:cNvSpPr>
            <a:spLocks noGrp="1"/>
          </p:cNvSpPr>
          <p:nvPr>
            <p:ph type="sldNum" sz="quarter" idx="4294967295"/>
          </p:nvPr>
        </p:nvSpPr>
        <p:spPr bwMode="auto">
          <a:xfrm>
            <a:off x="6248400" y="6461125"/>
            <a:ext cx="2895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218D45A-FF1B-4662-8014-5F2335D44383}" type="slidenum">
              <a:rPr lang="en-GB" altLang="en-US" sz="1200" smtClean="0">
                <a:solidFill>
                  <a:srgbClr val="898989"/>
                </a:solidFill>
              </a:rPr>
              <a:pPr>
                <a:spcBef>
                  <a:spcPct val="0"/>
                </a:spcBef>
                <a:buFontTx/>
                <a:buNone/>
              </a:pPr>
              <a:t>7</a:t>
            </a:fld>
            <a:endParaRPr lang="en-GB" altLang="en-US" sz="1200" smtClean="0">
              <a:solidFill>
                <a:srgbClr val="898989"/>
              </a:solidFill>
            </a:endParaRP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3568" y="836613"/>
            <a:ext cx="8136904" cy="4752727"/>
          </a:xfrm>
          <a:prstGeom prst="rect">
            <a:avLst/>
          </a:prstGeom>
        </p:spPr>
      </p:pic>
    </p:spTree>
    <p:extLst>
      <p:ext uri="{BB962C8B-B14F-4D97-AF65-F5344CB8AC3E}">
        <p14:creationId xmlns:p14="http://schemas.microsoft.com/office/powerpoint/2010/main" val="320507927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2082BEA-2805-4466-8514-B44A05194627}"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11267"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A3CC8E2-57EE-4661-8345-F71D7A35C0A0}" type="slidenum">
              <a:rPr lang="en-GB" altLang="en-US" sz="1200" smtClean="0">
                <a:solidFill>
                  <a:srgbClr val="898989"/>
                </a:solidFill>
              </a:rPr>
              <a:pPr>
                <a:spcBef>
                  <a:spcPct val="0"/>
                </a:spcBef>
                <a:buFontTx/>
                <a:buNone/>
              </a:pPr>
              <a:t>8</a:t>
            </a:fld>
            <a:endParaRPr lang="en-GB" altLang="en-US" sz="1200" smtClean="0">
              <a:solidFill>
                <a:srgbClr val="898989"/>
              </a:solidFill>
            </a:endParaRPr>
          </a:p>
        </p:txBody>
      </p:sp>
      <p:sp>
        <p:nvSpPr>
          <p:cNvPr id="11268" name="Title 1"/>
          <p:cNvSpPr>
            <a:spLocks noGrp="1"/>
          </p:cNvSpPr>
          <p:nvPr>
            <p:ph type="title" idx="4294967295"/>
          </p:nvPr>
        </p:nvSpPr>
        <p:spPr>
          <a:xfrm>
            <a:off x="457200" y="274639"/>
            <a:ext cx="8229600" cy="634082"/>
          </a:xfrm>
        </p:spPr>
        <p:txBody>
          <a:bodyPr>
            <a:noAutofit/>
          </a:bodyPr>
          <a:lstStyle/>
          <a:p>
            <a:r>
              <a:rPr lang="en-GB" altLang="en-US" sz="3600" b="1" dirty="0">
                <a:solidFill>
                  <a:srgbClr val="0070C0"/>
                </a:solidFill>
                <a:ea typeface="ＭＳ Ｐゴシック" panose="020B0600070205080204" pitchFamily="34" charset="-128"/>
              </a:rPr>
              <a:t>Importance of causal reasoning</a:t>
            </a:r>
          </a:p>
        </p:txBody>
      </p:sp>
      <p:sp>
        <p:nvSpPr>
          <p:cNvPr id="11269" name="Content Placeholder 2"/>
          <p:cNvSpPr>
            <a:spLocks noGrp="1"/>
          </p:cNvSpPr>
          <p:nvPr>
            <p:ph idx="4294967295"/>
          </p:nvPr>
        </p:nvSpPr>
        <p:spPr>
          <a:xfrm>
            <a:off x="251520" y="1268760"/>
            <a:ext cx="8784976" cy="4247803"/>
          </a:xfrm>
        </p:spPr>
        <p:txBody>
          <a:bodyPr>
            <a:normAutofit lnSpcReduction="10000"/>
          </a:bodyPr>
          <a:lstStyle/>
          <a:p>
            <a:r>
              <a:rPr lang="en-GB" altLang="en-US" sz="3500" dirty="0" smtClean="0"/>
              <a:t>Some of the importance of causal reasoning:</a:t>
            </a:r>
          </a:p>
          <a:p>
            <a:pPr lvl="1"/>
            <a:r>
              <a:rPr lang="en-GB" altLang="en-US" sz="3100" dirty="0"/>
              <a:t> </a:t>
            </a:r>
            <a:r>
              <a:rPr lang="en-GB" altLang="en-US" sz="3100" dirty="0" smtClean="0"/>
              <a:t>Reduces uncertainty.</a:t>
            </a:r>
          </a:p>
          <a:p>
            <a:pPr lvl="1"/>
            <a:r>
              <a:rPr lang="en-GB" altLang="en-US" sz="3100" dirty="0" smtClean="0"/>
              <a:t>Enables us to make predictions.</a:t>
            </a:r>
          </a:p>
          <a:p>
            <a:pPr lvl="1"/>
            <a:endParaRPr lang="en-GB" altLang="en-US" sz="3100" dirty="0" smtClean="0"/>
          </a:p>
          <a:p>
            <a:r>
              <a:rPr lang="en-GB" altLang="en-US" sz="3500" dirty="0" smtClean="0"/>
              <a:t>Cause-and-effect relationships are also the basis for decision making and reasoned action.</a:t>
            </a:r>
          </a:p>
        </p:txBody>
      </p:sp>
      <p:sp>
        <p:nvSpPr>
          <p:cNvPr id="11270"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E1C4513F-5F13-47DD-9065-6BB2F6CBC002}" type="slidenum">
              <a:rPr lang="en-US" altLang="en-US" sz="1400">
                <a:latin typeface="Arial" panose="020B0604020202020204" pitchFamily="34" charset="0"/>
              </a:rPr>
              <a:pPr algn="r" eaLnBrk="1" hangingPunct="1">
                <a:spcBef>
                  <a:spcPct val="0"/>
                </a:spcBef>
                <a:buFontTx/>
                <a:buNone/>
              </a:pPr>
              <a:t>8</a:t>
            </a:fld>
            <a:endParaRPr lang="en-US" altLang="en-US" sz="1400">
              <a:latin typeface="Arial" panose="020B0604020202020204" pitchFamily="34" charset="0"/>
            </a:endParaRPr>
          </a:p>
        </p:txBody>
      </p:sp>
    </p:spTree>
    <p:extLst>
      <p:ext uri="{BB962C8B-B14F-4D97-AF65-F5344CB8AC3E}">
        <p14:creationId xmlns:p14="http://schemas.microsoft.com/office/powerpoint/2010/main" val="1537739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01DE1C4-D193-4CDA-B268-636061316E7E}"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12291"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0F8A0D3-920C-47E0-BA17-3386CEE8A847}" type="slidenum">
              <a:rPr lang="en-GB" altLang="en-US" sz="1200" smtClean="0">
                <a:solidFill>
                  <a:srgbClr val="898989"/>
                </a:solidFill>
              </a:rPr>
              <a:pPr>
                <a:spcBef>
                  <a:spcPct val="0"/>
                </a:spcBef>
                <a:buFontTx/>
                <a:buNone/>
              </a:pPr>
              <a:t>9</a:t>
            </a:fld>
            <a:endParaRPr lang="en-GB" altLang="en-US" sz="1200" smtClean="0">
              <a:solidFill>
                <a:srgbClr val="898989"/>
              </a:solidFill>
            </a:endParaRPr>
          </a:p>
        </p:txBody>
      </p:sp>
      <p:sp>
        <p:nvSpPr>
          <p:cNvPr id="12292" name="Rectangle 2"/>
          <p:cNvSpPr>
            <a:spLocks noGrp="1"/>
          </p:cNvSpPr>
          <p:nvPr>
            <p:ph type="title"/>
          </p:nvPr>
        </p:nvSpPr>
        <p:spPr>
          <a:xfrm>
            <a:off x="457200" y="274639"/>
            <a:ext cx="8229600" cy="634082"/>
          </a:xfrm>
        </p:spPr>
        <p:txBody>
          <a:bodyPr>
            <a:noAutofit/>
          </a:bodyPr>
          <a:lstStyle/>
          <a:p>
            <a:pPr>
              <a:defRPr/>
            </a:pPr>
            <a:r>
              <a:rPr lang="en-GB" altLang="en-US" b="1" dirty="0">
                <a:solidFill>
                  <a:srgbClr val="0070C0"/>
                </a:solidFill>
                <a:ea typeface="ＭＳ Ｐゴシック" panose="020B0600070205080204" pitchFamily="34" charset="-128"/>
              </a:rPr>
              <a:t>Causal reasoning</a:t>
            </a:r>
          </a:p>
        </p:txBody>
      </p:sp>
      <p:sp>
        <p:nvSpPr>
          <p:cNvPr id="22533" name="Rectangle 3">
            <a:extLst>
              <a:ext uri="{FF2B5EF4-FFF2-40B4-BE49-F238E27FC236}">
                <a16:creationId xmlns:a16="http://schemas.microsoft.com/office/drawing/2014/main" id="{5DB3FCA6-94AF-41BD-826D-E8DEBFD68408}"/>
              </a:ext>
            </a:extLst>
          </p:cNvPr>
          <p:cNvSpPr>
            <a:spLocks noGrp="1"/>
          </p:cNvSpPr>
          <p:nvPr>
            <p:ph type="body" idx="1"/>
          </p:nvPr>
        </p:nvSpPr>
        <p:spPr>
          <a:xfrm>
            <a:off x="251520" y="1196752"/>
            <a:ext cx="4680520" cy="4337790"/>
          </a:xfrm>
        </p:spPr>
        <p:txBody>
          <a:bodyPr/>
          <a:lstStyle/>
          <a:p>
            <a:pPr>
              <a:defRPr/>
            </a:pPr>
            <a:r>
              <a:rPr lang="en-GB" altLang="en-US" sz="2800" i="1" dirty="0" smtClean="0"/>
              <a:t>It is based on the idea that for every action, there must be reaction.</a:t>
            </a:r>
          </a:p>
          <a:p>
            <a:pPr>
              <a:defRPr/>
            </a:pPr>
            <a:endParaRPr lang="en-GB" altLang="en-US" sz="2800" i="1" dirty="0"/>
          </a:p>
          <a:p>
            <a:pPr>
              <a:defRPr/>
            </a:pPr>
            <a:r>
              <a:rPr lang="en-GB" altLang="en-US" sz="2800" i="1" dirty="0" smtClean="0"/>
              <a:t>Consider these forms of causal reasoning </a:t>
            </a:r>
          </a:p>
          <a:p>
            <a:pPr lvl="1">
              <a:defRPr/>
            </a:pPr>
            <a:r>
              <a:rPr lang="en-GB" altLang="en-US" sz="2400" i="1" dirty="0" smtClean="0"/>
              <a:t>Cause to effect</a:t>
            </a:r>
          </a:p>
          <a:p>
            <a:pPr lvl="1">
              <a:defRPr/>
            </a:pPr>
            <a:r>
              <a:rPr lang="en-GB" altLang="en-US" sz="2400" i="1" dirty="0" smtClean="0"/>
              <a:t>Effects to cause</a:t>
            </a:r>
            <a:endParaRPr lang="en-GB" altLang="en-US" sz="2400" i="1"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3" y="908721"/>
            <a:ext cx="3538737" cy="4752528"/>
          </a:xfrm>
          <a:prstGeom prst="rect">
            <a:avLst/>
          </a:prstGeom>
        </p:spPr>
      </p:pic>
    </p:spTree>
    <p:extLst>
      <p:ext uri="{BB962C8B-B14F-4D97-AF65-F5344CB8AC3E}">
        <p14:creationId xmlns:p14="http://schemas.microsoft.com/office/powerpoint/2010/main" val="2990228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01DE1C4-D193-4CDA-B268-636061316E7E}"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12291"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0F8A0D3-920C-47E0-BA17-3386CEE8A847}" type="slidenum">
              <a:rPr lang="en-GB" altLang="en-US" sz="1200" smtClean="0">
                <a:solidFill>
                  <a:srgbClr val="898989"/>
                </a:solidFill>
              </a:rPr>
              <a:pPr>
                <a:spcBef>
                  <a:spcPct val="0"/>
                </a:spcBef>
                <a:buFontTx/>
                <a:buNone/>
              </a:pPr>
              <a:t>10</a:t>
            </a:fld>
            <a:endParaRPr lang="en-GB" altLang="en-US" sz="1200" smtClean="0">
              <a:solidFill>
                <a:srgbClr val="898989"/>
              </a:solidFill>
            </a:endParaRPr>
          </a:p>
        </p:txBody>
      </p:sp>
      <p:sp>
        <p:nvSpPr>
          <p:cNvPr id="12292" name="Rectangle 2"/>
          <p:cNvSpPr>
            <a:spLocks noGrp="1"/>
          </p:cNvSpPr>
          <p:nvPr>
            <p:ph type="title"/>
          </p:nvPr>
        </p:nvSpPr>
        <p:spPr>
          <a:xfrm>
            <a:off x="464840" y="127467"/>
            <a:ext cx="8229600" cy="493221"/>
          </a:xfrm>
        </p:spPr>
        <p:txBody>
          <a:bodyPr>
            <a:normAutofit fontScale="90000"/>
          </a:bodyPr>
          <a:lstStyle/>
          <a:p>
            <a:r>
              <a:rPr lang="en-GB" altLang="en-US" dirty="0" smtClean="0">
                <a:solidFill>
                  <a:schemeClr val="tx2"/>
                </a:solidFill>
              </a:rPr>
              <a:t>Cause to effect examples</a:t>
            </a:r>
          </a:p>
        </p:txBody>
      </p:sp>
      <p:sp>
        <p:nvSpPr>
          <p:cNvPr id="6" name="Content Placeholder 2"/>
          <p:cNvSpPr>
            <a:spLocks noGrp="1"/>
          </p:cNvSpPr>
          <p:nvPr>
            <p:ph idx="4294967295"/>
          </p:nvPr>
        </p:nvSpPr>
        <p:spPr>
          <a:xfrm>
            <a:off x="251520" y="908720"/>
            <a:ext cx="8784976" cy="4607843"/>
          </a:xfrm>
        </p:spPr>
        <p:txBody>
          <a:bodyPr>
            <a:normAutofit fontScale="92500" lnSpcReduction="10000"/>
          </a:bodyPr>
          <a:lstStyle/>
          <a:p>
            <a:r>
              <a:rPr lang="en-GB" altLang="en-US" sz="3100" dirty="0" smtClean="0"/>
              <a:t>Why are house prices rising?</a:t>
            </a:r>
          </a:p>
          <a:p>
            <a:endParaRPr lang="en-GB" altLang="en-US" sz="3100" dirty="0" smtClean="0"/>
          </a:p>
          <a:p>
            <a:r>
              <a:rPr lang="en-GB" altLang="en-US" sz="3100" dirty="0"/>
              <a:t>If you don’t study hard, you won’t pass the course </a:t>
            </a:r>
            <a:endParaRPr lang="en-GB" altLang="en-US" sz="3100" dirty="0" smtClean="0"/>
          </a:p>
          <a:p>
            <a:endParaRPr lang="en-GB" altLang="en-US" sz="3100" dirty="0" smtClean="0"/>
          </a:p>
          <a:p>
            <a:pPr algn="just"/>
            <a:r>
              <a:rPr lang="en-GB" altLang="en-US" sz="3100" dirty="0" smtClean="0"/>
              <a:t>Why are the sale of our company’s frozen food falling?</a:t>
            </a:r>
          </a:p>
          <a:p>
            <a:pPr lvl="1" algn="just"/>
            <a:r>
              <a:rPr lang="en-GB" altLang="en-US" sz="3100" dirty="0" smtClean="0"/>
              <a:t>For example, we may determine that the sale of frozen foods are falling because consumers are now concerned about high salt content in their food</a:t>
            </a:r>
          </a:p>
        </p:txBody>
      </p:sp>
    </p:spTree>
    <p:extLst>
      <p:ext uri="{BB962C8B-B14F-4D97-AF65-F5344CB8AC3E}">
        <p14:creationId xmlns:p14="http://schemas.microsoft.com/office/powerpoint/2010/main" val="4132919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01DE1C4-D193-4CDA-B268-636061316E7E}"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12291"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0F8A0D3-920C-47E0-BA17-3386CEE8A847}" type="slidenum">
              <a:rPr lang="en-GB" altLang="en-US" sz="1200" smtClean="0">
                <a:solidFill>
                  <a:srgbClr val="898989"/>
                </a:solidFill>
              </a:rPr>
              <a:pPr>
                <a:spcBef>
                  <a:spcPct val="0"/>
                </a:spcBef>
                <a:buFontTx/>
                <a:buNone/>
              </a:pPr>
              <a:t>11</a:t>
            </a:fld>
            <a:endParaRPr lang="en-GB" altLang="en-US" sz="1200" smtClean="0">
              <a:solidFill>
                <a:srgbClr val="898989"/>
              </a:solidFill>
            </a:endParaRPr>
          </a:p>
        </p:txBody>
      </p:sp>
      <p:sp>
        <p:nvSpPr>
          <p:cNvPr id="12292" name="Rectangle 2"/>
          <p:cNvSpPr>
            <a:spLocks noGrp="1"/>
          </p:cNvSpPr>
          <p:nvPr>
            <p:ph type="title"/>
          </p:nvPr>
        </p:nvSpPr>
        <p:spPr>
          <a:xfrm>
            <a:off x="464840" y="127467"/>
            <a:ext cx="8229600" cy="493221"/>
          </a:xfrm>
        </p:spPr>
        <p:txBody>
          <a:bodyPr>
            <a:normAutofit fontScale="90000"/>
          </a:bodyPr>
          <a:lstStyle/>
          <a:p>
            <a:r>
              <a:rPr lang="en-GB" altLang="en-US" dirty="0" smtClean="0">
                <a:solidFill>
                  <a:schemeClr val="tx2"/>
                </a:solidFill>
              </a:rPr>
              <a:t>Effects to cause examples</a:t>
            </a:r>
          </a:p>
        </p:txBody>
      </p:sp>
      <p:sp>
        <p:nvSpPr>
          <p:cNvPr id="6" name="Content Placeholder 2"/>
          <p:cNvSpPr>
            <a:spLocks noGrp="1"/>
          </p:cNvSpPr>
          <p:nvPr>
            <p:ph idx="4294967295"/>
          </p:nvPr>
        </p:nvSpPr>
        <p:spPr>
          <a:xfrm>
            <a:off x="251520" y="908720"/>
            <a:ext cx="8784976" cy="4607843"/>
          </a:xfrm>
        </p:spPr>
        <p:txBody>
          <a:bodyPr>
            <a:normAutofit fontScale="85000" lnSpcReduction="10000"/>
          </a:bodyPr>
          <a:lstStyle/>
          <a:p>
            <a:pPr marL="0" indent="0" algn="just">
              <a:buNone/>
            </a:pPr>
            <a:r>
              <a:rPr lang="en-GB" altLang="en-US" sz="3100" dirty="0" smtClean="0"/>
              <a:t>Sometimes we know the cause and we try to predict the effect. Here are some examples:</a:t>
            </a:r>
            <a:endParaRPr lang="en-GB" altLang="en-US" sz="2700" dirty="0"/>
          </a:p>
          <a:p>
            <a:pPr algn="just"/>
            <a:endParaRPr lang="en-GB" altLang="en-US" sz="2700" dirty="0" smtClean="0"/>
          </a:p>
          <a:p>
            <a:pPr algn="just"/>
            <a:r>
              <a:rPr lang="en-GB" altLang="en-US" sz="2700" dirty="0" smtClean="0"/>
              <a:t>What will happen if we decrease our stationary budget by 10%?</a:t>
            </a:r>
          </a:p>
          <a:p>
            <a:pPr algn="just"/>
            <a:endParaRPr lang="en-GB" altLang="en-US" sz="2700" dirty="0" smtClean="0"/>
          </a:p>
          <a:p>
            <a:pPr algn="just"/>
            <a:r>
              <a:rPr lang="en-GB" altLang="en-US" sz="2700" dirty="0" smtClean="0"/>
              <a:t>If we allow our debtors more time to pay their debt, what reactions should we anticipate?</a:t>
            </a:r>
          </a:p>
          <a:p>
            <a:pPr algn="just"/>
            <a:endParaRPr lang="en-GB" altLang="en-US" sz="2700" dirty="0" smtClean="0"/>
          </a:p>
          <a:p>
            <a:pPr algn="just"/>
            <a:r>
              <a:rPr lang="en-GB" altLang="en-US" sz="2700" dirty="0" smtClean="0"/>
              <a:t>What would be the result of an increase in the fuel duty?</a:t>
            </a:r>
          </a:p>
          <a:p>
            <a:pPr lvl="1" algn="just"/>
            <a:r>
              <a:rPr lang="en-GB" altLang="en-US" sz="2700" dirty="0" smtClean="0"/>
              <a:t>You can imagine that when government make decisions about fuel duty, there is much discussion about possible outcomes.</a:t>
            </a:r>
          </a:p>
        </p:txBody>
      </p:sp>
    </p:spTree>
    <p:extLst>
      <p:ext uri="{BB962C8B-B14F-4D97-AF65-F5344CB8AC3E}">
        <p14:creationId xmlns:p14="http://schemas.microsoft.com/office/powerpoint/2010/main" val="1054543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01DE1C4-D193-4CDA-B268-636061316E7E}"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12291"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0F8A0D3-920C-47E0-BA17-3386CEE8A847}" type="slidenum">
              <a:rPr lang="en-GB" altLang="en-US" sz="1200" smtClean="0">
                <a:solidFill>
                  <a:srgbClr val="898989"/>
                </a:solidFill>
              </a:rPr>
              <a:pPr>
                <a:spcBef>
                  <a:spcPct val="0"/>
                </a:spcBef>
                <a:buFontTx/>
                <a:buNone/>
              </a:pPr>
              <a:t>12</a:t>
            </a:fld>
            <a:endParaRPr lang="en-GB" altLang="en-US" sz="1200" smtClean="0">
              <a:solidFill>
                <a:srgbClr val="898989"/>
              </a:solidFill>
            </a:endParaRPr>
          </a:p>
        </p:txBody>
      </p:sp>
      <p:sp>
        <p:nvSpPr>
          <p:cNvPr id="12292" name="Rectangle 2"/>
          <p:cNvSpPr>
            <a:spLocks noGrp="1"/>
          </p:cNvSpPr>
          <p:nvPr>
            <p:ph type="title"/>
          </p:nvPr>
        </p:nvSpPr>
        <p:spPr>
          <a:xfrm>
            <a:off x="464840" y="188985"/>
            <a:ext cx="8229600" cy="647727"/>
          </a:xfrm>
        </p:spPr>
        <p:txBody>
          <a:bodyPr>
            <a:normAutofit fontScale="90000"/>
          </a:bodyPr>
          <a:lstStyle/>
          <a:p>
            <a:r>
              <a:rPr lang="en-GB" altLang="en-US" dirty="0" smtClean="0">
                <a:solidFill>
                  <a:srgbClr val="C00000"/>
                </a:solidFill>
              </a:rPr>
              <a:t>Group activity 1</a:t>
            </a:r>
          </a:p>
        </p:txBody>
      </p:sp>
      <p:sp>
        <p:nvSpPr>
          <p:cNvPr id="22533" name="Rectangle 3">
            <a:extLst>
              <a:ext uri="{FF2B5EF4-FFF2-40B4-BE49-F238E27FC236}">
                <a16:creationId xmlns:a16="http://schemas.microsoft.com/office/drawing/2014/main" id="{5DB3FCA6-94AF-41BD-826D-E8DEBFD68408}"/>
              </a:ext>
            </a:extLst>
          </p:cNvPr>
          <p:cNvSpPr>
            <a:spLocks noGrp="1"/>
          </p:cNvSpPr>
          <p:nvPr>
            <p:ph type="body" idx="1"/>
          </p:nvPr>
        </p:nvSpPr>
        <p:spPr>
          <a:xfrm>
            <a:off x="0" y="1196752"/>
            <a:ext cx="5004048" cy="3816424"/>
          </a:xfrm>
        </p:spPr>
        <p:txBody>
          <a:bodyPr>
            <a:normAutofit/>
          </a:bodyPr>
          <a:lstStyle/>
          <a:p>
            <a:pPr algn="just">
              <a:defRPr/>
            </a:pPr>
            <a:r>
              <a:rPr lang="en-GB" dirty="0"/>
              <a:t>R</a:t>
            </a:r>
            <a:r>
              <a:rPr lang="en-GB" dirty="0" smtClean="0"/>
              <a:t>ead the text and identify the causal claim.</a:t>
            </a:r>
          </a:p>
          <a:p>
            <a:pPr marL="0" indent="0" algn="just">
              <a:buNone/>
              <a:defRPr/>
            </a:pPr>
            <a:endParaRPr lang="en-GB" dirty="0"/>
          </a:p>
          <a:p>
            <a:pPr algn="just">
              <a:defRPr/>
            </a:pPr>
            <a:r>
              <a:rPr lang="en-GB" dirty="0" smtClean="0"/>
              <a:t>Do you agree or disagree with the claim and what is your basis for (dis)agreement.</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92080" y="1196752"/>
            <a:ext cx="3600400" cy="4104456"/>
          </a:xfrm>
          <a:prstGeom prst="rect">
            <a:avLst/>
          </a:prstGeom>
        </p:spPr>
      </p:pic>
    </p:spTree>
    <p:extLst>
      <p:ext uri="{BB962C8B-B14F-4D97-AF65-F5344CB8AC3E}">
        <p14:creationId xmlns:p14="http://schemas.microsoft.com/office/powerpoint/2010/main" val="3116091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13</a:t>
            </a:fld>
            <a:endParaRPr lang="en-GB" altLang="en-US" sz="1200" smtClean="0">
              <a:solidFill>
                <a:srgbClr val="898989"/>
              </a:solidFill>
            </a:endParaRPr>
          </a:p>
        </p:txBody>
      </p:sp>
      <p:sp>
        <p:nvSpPr>
          <p:cNvPr id="13317" name="Content Placeholder 2"/>
          <p:cNvSpPr>
            <a:spLocks noGrp="1"/>
          </p:cNvSpPr>
          <p:nvPr>
            <p:ph idx="4294967295"/>
          </p:nvPr>
        </p:nvSpPr>
        <p:spPr>
          <a:xfrm>
            <a:off x="179512" y="260648"/>
            <a:ext cx="8507288" cy="5255915"/>
          </a:xfrm>
        </p:spPr>
        <p:txBody>
          <a:bodyPr>
            <a:normAutofit lnSpcReduction="10000"/>
          </a:bodyPr>
          <a:lstStyle/>
          <a:p>
            <a:pPr algn="just"/>
            <a:r>
              <a:rPr lang="en-GB" altLang="en-US" sz="2800" dirty="0" smtClean="0"/>
              <a:t>Although we recognise the importance of establishing causal relationship, it is also true that doing so is very difficult.</a:t>
            </a:r>
          </a:p>
          <a:p>
            <a:pPr algn="just"/>
            <a:endParaRPr lang="en-GB" altLang="en-US" sz="2800" dirty="0" smtClean="0"/>
          </a:p>
          <a:p>
            <a:pPr algn="just"/>
            <a:r>
              <a:rPr lang="en-GB" altLang="en-US" sz="2800" dirty="0" smtClean="0"/>
              <a:t>As critical thinkers, we must examine carefully the causal claims of authors. Are they describing genuine cause-effect relationships?</a:t>
            </a:r>
          </a:p>
          <a:p>
            <a:pPr algn="just"/>
            <a:endParaRPr lang="en-GB" altLang="en-US" sz="2800" dirty="0"/>
          </a:p>
          <a:p>
            <a:pPr algn="just"/>
            <a:r>
              <a:rPr lang="en-GB" altLang="en-US" sz="2800" dirty="0" smtClean="0"/>
              <a:t>If a false causal relationship is accepted, consider the wider impact on decision making – hence one of the reasons we must critically assess causal claims.</a:t>
            </a:r>
          </a:p>
          <a:p>
            <a:pPr algn="just"/>
            <a:endParaRPr lang="en-GB" altLang="en-US" sz="2800" dirty="0"/>
          </a:p>
          <a:p>
            <a:pPr algn="just"/>
            <a:endParaRPr lang="en-GB" altLang="en-US" sz="2800" dirty="0" smtClean="0"/>
          </a:p>
          <a:p>
            <a:pPr algn="just"/>
            <a:endParaRPr lang="en-GB" altLang="en-US" sz="2800" dirty="0"/>
          </a:p>
          <a:p>
            <a:pPr algn="just"/>
            <a:endParaRPr lang="en-GB" altLang="en-US" sz="2800" dirty="0" smtClean="0"/>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13</a:t>
            </a:fld>
            <a:endParaRPr lang="en-US" altLang="en-US" sz="1400">
              <a:latin typeface="Arial" panose="020B0604020202020204" pitchFamily="34" charset="0"/>
            </a:endParaRPr>
          </a:p>
        </p:txBody>
      </p:sp>
    </p:spTree>
    <p:extLst>
      <p:ext uri="{BB962C8B-B14F-4D97-AF65-F5344CB8AC3E}">
        <p14:creationId xmlns:p14="http://schemas.microsoft.com/office/powerpoint/2010/main" val="22721904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8147EB-8377-4B3A-B9C1-9DB7871924EA}"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14339"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C4D106C-FC65-4AF7-BD6F-10EFC5E20F21}" type="slidenum">
              <a:rPr lang="en-GB" altLang="en-US" sz="1200" smtClean="0">
                <a:solidFill>
                  <a:srgbClr val="898989"/>
                </a:solidFill>
              </a:rPr>
              <a:pPr>
                <a:spcBef>
                  <a:spcPct val="0"/>
                </a:spcBef>
                <a:buFontTx/>
                <a:buNone/>
              </a:pPr>
              <a:t>14</a:t>
            </a:fld>
            <a:endParaRPr lang="en-GB" altLang="en-US" sz="1200" smtClean="0">
              <a:solidFill>
                <a:srgbClr val="898989"/>
              </a:solidFill>
            </a:endParaRPr>
          </a:p>
        </p:txBody>
      </p:sp>
      <p:sp>
        <p:nvSpPr>
          <p:cNvPr id="14340" name="Rectangle 2"/>
          <p:cNvSpPr>
            <a:spLocks noGrp="1"/>
          </p:cNvSpPr>
          <p:nvPr>
            <p:ph type="title"/>
          </p:nvPr>
        </p:nvSpPr>
        <p:spPr>
          <a:xfrm>
            <a:off x="0" y="284964"/>
            <a:ext cx="9324528" cy="735013"/>
          </a:xfrm>
        </p:spPr>
        <p:txBody>
          <a:bodyPr>
            <a:noAutofit/>
          </a:bodyPr>
          <a:lstStyle/>
          <a:p>
            <a:pPr>
              <a:defRPr/>
            </a:pPr>
            <a:r>
              <a:rPr lang="en-GB" sz="4000" b="1" dirty="0">
                <a:solidFill>
                  <a:srgbClr val="0070C0"/>
                </a:solidFill>
                <a:ea typeface="ＭＳ Ｐゴシック" panose="020B0600070205080204" pitchFamily="34" charset="-128"/>
              </a:rPr>
              <a:t>Common errors in causal reasoning</a:t>
            </a:r>
            <a:endParaRPr lang="en-GB" altLang="en-US" sz="4000" b="1" dirty="0">
              <a:solidFill>
                <a:srgbClr val="0070C0"/>
              </a:solidFill>
              <a:ea typeface="ＭＳ Ｐゴシック" panose="020B0600070205080204" pitchFamily="34" charset="-128"/>
            </a:endParaRPr>
          </a:p>
        </p:txBody>
      </p:sp>
      <p:sp>
        <p:nvSpPr>
          <p:cNvPr id="23557" name="Rectangle 3">
            <a:extLst>
              <a:ext uri="{FF2B5EF4-FFF2-40B4-BE49-F238E27FC236}">
                <a16:creationId xmlns:a16="http://schemas.microsoft.com/office/drawing/2014/main" id="{A34B379D-F312-47BC-B649-FA7452224CC4}"/>
              </a:ext>
            </a:extLst>
          </p:cNvPr>
          <p:cNvSpPr>
            <a:spLocks noGrp="1"/>
          </p:cNvSpPr>
          <p:nvPr>
            <p:ph type="body" idx="1"/>
          </p:nvPr>
        </p:nvSpPr>
        <p:spPr>
          <a:xfrm>
            <a:off x="232250" y="1459563"/>
            <a:ext cx="8640960" cy="4176464"/>
          </a:xfrm>
        </p:spPr>
        <p:txBody>
          <a:bodyPr/>
          <a:lstStyle/>
          <a:p>
            <a:pPr>
              <a:defRPr/>
            </a:pPr>
            <a:r>
              <a:rPr lang="en-GB" i="1" dirty="0" smtClean="0"/>
              <a:t>Post </a:t>
            </a:r>
            <a:r>
              <a:rPr lang="en-GB" i="1" dirty="0"/>
              <a:t>hoc </a:t>
            </a:r>
            <a:r>
              <a:rPr lang="en-GB" i="1" dirty="0" smtClean="0"/>
              <a:t>reasoning</a:t>
            </a:r>
          </a:p>
          <a:p>
            <a:pPr>
              <a:defRPr/>
            </a:pPr>
            <a:r>
              <a:rPr lang="en-GB" i="1" dirty="0"/>
              <a:t>Assuming correlation means </a:t>
            </a:r>
            <a:r>
              <a:rPr lang="en-GB" dirty="0" smtClean="0"/>
              <a:t>c</a:t>
            </a:r>
            <a:r>
              <a:rPr lang="en-GB" i="1" dirty="0" smtClean="0"/>
              <a:t>ausation</a:t>
            </a:r>
          </a:p>
          <a:p>
            <a:pPr>
              <a:defRPr/>
            </a:pPr>
            <a:r>
              <a:rPr lang="en-GB" i="1" dirty="0"/>
              <a:t>Ignoring a common </a:t>
            </a:r>
            <a:r>
              <a:rPr lang="en-GB" i="1" dirty="0" smtClean="0"/>
              <a:t>cause</a:t>
            </a:r>
          </a:p>
          <a:p>
            <a:pPr>
              <a:defRPr/>
            </a:pPr>
            <a:r>
              <a:rPr lang="en-GB" i="1" dirty="0"/>
              <a:t>Assuming a common cause </a:t>
            </a:r>
            <a:endParaRPr lang="en-GB" i="1" dirty="0" smtClean="0"/>
          </a:p>
          <a:p>
            <a:pPr>
              <a:defRPr/>
            </a:pPr>
            <a:r>
              <a:rPr lang="en-GB" i="1" dirty="0"/>
              <a:t>Reversed causation </a:t>
            </a:r>
            <a:endParaRPr lang="en-GB" i="1" dirty="0" smtClean="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6176" y="2996952"/>
            <a:ext cx="2736304" cy="2625080"/>
          </a:xfrm>
          <a:prstGeom prst="rect">
            <a:avLst/>
          </a:prstGeom>
        </p:spPr>
      </p:pic>
    </p:spTree>
    <p:extLst>
      <p:ext uri="{BB962C8B-B14F-4D97-AF65-F5344CB8AC3E}">
        <p14:creationId xmlns:p14="http://schemas.microsoft.com/office/powerpoint/2010/main" val="12398580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15</a:t>
            </a:fld>
            <a:endParaRPr lang="en-GB" altLang="en-US" sz="1200" smtClean="0">
              <a:solidFill>
                <a:srgbClr val="898989"/>
              </a:solidFill>
            </a:endParaRPr>
          </a:p>
        </p:txBody>
      </p:sp>
      <p:sp>
        <p:nvSpPr>
          <p:cNvPr id="13316" name="Title 1"/>
          <p:cNvSpPr>
            <a:spLocks noGrp="1"/>
          </p:cNvSpPr>
          <p:nvPr>
            <p:ph type="title" idx="4294967295"/>
          </p:nvPr>
        </p:nvSpPr>
        <p:spPr>
          <a:xfrm>
            <a:off x="445232" y="107493"/>
            <a:ext cx="8229600" cy="729219"/>
          </a:xfrm>
        </p:spPr>
        <p:txBody>
          <a:bodyPr>
            <a:normAutofit fontScale="90000"/>
          </a:bodyPr>
          <a:lstStyle/>
          <a:p>
            <a:r>
              <a:rPr lang="en-GB" altLang="en-US" dirty="0" smtClean="0">
                <a:solidFill>
                  <a:srgbClr val="C00000"/>
                </a:solidFill>
              </a:rPr>
              <a:t>Group activity 2</a:t>
            </a:r>
          </a:p>
        </p:txBody>
      </p:sp>
      <p:sp>
        <p:nvSpPr>
          <p:cNvPr id="13317" name="Content Placeholder 2"/>
          <p:cNvSpPr>
            <a:spLocks noGrp="1"/>
          </p:cNvSpPr>
          <p:nvPr>
            <p:ph idx="4294967295"/>
          </p:nvPr>
        </p:nvSpPr>
        <p:spPr>
          <a:xfrm>
            <a:off x="250100" y="980728"/>
            <a:ext cx="8568952" cy="4271501"/>
          </a:xfrm>
        </p:spPr>
        <p:txBody>
          <a:bodyPr/>
          <a:lstStyle/>
          <a:p>
            <a:pPr marL="0" indent="0" algn="just">
              <a:buNone/>
            </a:pPr>
            <a:r>
              <a:rPr lang="en-GB" altLang="en-US" sz="3500" dirty="0" smtClean="0"/>
              <a:t>In your table group, read the text provided and identify any error in causal reasoning, if any.</a:t>
            </a:r>
          </a:p>
          <a:p>
            <a:pPr algn="just"/>
            <a:endParaRPr lang="en-GB" altLang="en-US" sz="3500" dirty="0" smtClean="0"/>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15</a:t>
            </a:fld>
            <a:endParaRPr lang="en-US" altLang="en-US" sz="1400">
              <a:latin typeface="Arial" panose="020B0604020202020204" pitchFamily="34"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2924944"/>
            <a:ext cx="4248472" cy="2728034"/>
          </a:xfrm>
          <a:prstGeom prst="rect">
            <a:avLst/>
          </a:prstGeom>
        </p:spPr>
      </p:pic>
    </p:spTree>
    <p:extLst>
      <p:ext uri="{BB962C8B-B14F-4D97-AF65-F5344CB8AC3E}">
        <p14:creationId xmlns:p14="http://schemas.microsoft.com/office/powerpoint/2010/main" val="406840675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16</a:t>
            </a:fld>
            <a:endParaRPr lang="en-GB" altLang="en-US" sz="1200" smtClean="0">
              <a:solidFill>
                <a:srgbClr val="898989"/>
              </a:solidFill>
            </a:endParaRPr>
          </a:p>
        </p:txBody>
      </p:sp>
      <p:sp>
        <p:nvSpPr>
          <p:cNvPr id="13316" name="Title 1"/>
          <p:cNvSpPr>
            <a:spLocks noGrp="1"/>
          </p:cNvSpPr>
          <p:nvPr>
            <p:ph type="title" idx="4294967295"/>
          </p:nvPr>
        </p:nvSpPr>
        <p:spPr>
          <a:xfrm>
            <a:off x="457200" y="332656"/>
            <a:ext cx="8229600" cy="562074"/>
          </a:xfrm>
        </p:spPr>
        <p:txBody>
          <a:bodyPr>
            <a:normAutofit fontScale="90000"/>
          </a:bodyPr>
          <a:lstStyle/>
          <a:p>
            <a:r>
              <a:rPr lang="en-GB" altLang="en-US" dirty="0" smtClean="0">
                <a:solidFill>
                  <a:schemeClr val="tx2"/>
                </a:solidFill>
              </a:rPr>
              <a:t>Can we ever be sure?</a:t>
            </a:r>
          </a:p>
        </p:txBody>
      </p:sp>
      <p:sp>
        <p:nvSpPr>
          <p:cNvPr id="13317" name="Content Placeholder 2"/>
          <p:cNvSpPr>
            <a:spLocks noGrp="1"/>
          </p:cNvSpPr>
          <p:nvPr>
            <p:ph idx="4294967295"/>
          </p:nvPr>
        </p:nvSpPr>
        <p:spPr>
          <a:xfrm>
            <a:off x="107504" y="836714"/>
            <a:ext cx="8928992" cy="4824534"/>
          </a:xfrm>
        </p:spPr>
        <p:txBody>
          <a:bodyPr>
            <a:noAutofit/>
          </a:bodyPr>
          <a:lstStyle/>
          <a:p>
            <a:pPr algn="just"/>
            <a:endParaRPr lang="en-GB" altLang="en-US" sz="2000" dirty="0" smtClean="0"/>
          </a:p>
          <a:p>
            <a:pPr algn="just"/>
            <a:r>
              <a:rPr lang="en-GB" altLang="en-US" sz="2000" dirty="0" smtClean="0"/>
              <a:t>It is clear that there are often multiple causes for an outcome. Wherever an author makes a causal claim, it is generally not difficult </a:t>
            </a:r>
            <a:r>
              <a:rPr lang="en-GB" altLang="en-US" sz="2000" dirty="0"/>
              <a:t>t</a:t>
            </a:r>
            <a:r>
              <a:rPr lang="en-GB" altLang="en-US" sz="2000" dirty="0" smtClean="0"/>
              <a:t>o come up with a rival cause that provides an equally good explanation for the outcome.</a:t>
            </a:r>
          </a:p>
          <a:p>
            <a:pPr marL="0" indent="0" algn="just">
              <a:buNone/>
            </a:pPr>
            <a:endParaRPr lang="en-GB" altLang="en-US" sz="2000" dirty="0"/>
          </a:p>
          <a:p>
            <a:pPr algn="just"/>
            <a:r>
              <a:rPr lang="en-GB" altLang="en-US" sz="2000" dirty="0" smtClean="0"/>
              <a:t>It may be that the author’s proposed cause is indeed the correct explanation for the outcome. Any one of the plausible rival causes that occur to the correct reader may be the true interpretation.</a:t>
            </a:r>
          </a:p>
          <a:p>
            <a:pPr marL="0" indent="0" algn="just">
              <a:buNone/>
            </a:pPr>
            <a:endParaRPr lang="en-GB" altLang="en-US" sz="2000" dirty="0" smtClean="0"/>
          </a:p>
          <a:p>
            <a:pPr algn="just"/>
            <a:r>
              <a:rPr lang="en-GB" altLang="en-US" sz="2000" dirty="0" smtClean="0"/>
              <a:t>What is more, there may be multiple causes, that is, the correct explanation may involve more than one of these causal factors</a:t>
            </a:r>
          </a:p>
          <a:p>
            <a:pPr marL="0" indent="0">
              <a:buNone/>
            </a:pPr>
            <a:endParaRPr lang="en-GB" altLang="en-US" sz="2000" dirty="0"/>
          </a:p>
          <a:p>
            <a:pPr marL="0" indent="0">
              <a:buNone/>
            </a:pPr>
            <a:endParaRPr lang="en-GB" altLang="en-US" sz="2000" dirty="0"/>
          </a:p>
          <a:p>
            <a:pPr marL="0" indent="0">
              <a:buNone/>
            </a:pPr>
            <a:endParaRPr lang="en-GB" altLang="en-US" sz="2000" dirty="0" smtClean="0"/>
          </a:p>
          <a:p>
            <a:endParaRPr lang="en-GB" altLang="en-US" sz="2000" dirty="0" smtClean="0"/>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16</a:t>
            </a:fld>
            <a:endParaRPr lang="en-US" altLang="en-US" sz="1400">
              <a:latin typeface="Arial" panose="020B0604020202020204" pitchFamily="34" charset="0"/>
            </a:endParaRPr>
          </a:p>
        </p:txBody>
      </p:sp>
    </p:spTree>
    <p:extLst>
      <p:ext uri="{BB962C8B-B14F-4D97-AF65-F5344CB8AC3E}">
        <p14:creationId xmlns:p14="http://schemas.microsoft.com/office/powerpoint/2010/main" val="3830980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17</a:t>
            </a:fld>
            <a:endParaRPr lang="en-GB" altLang="en-US" sz="1200" smtClean="0">
              <a:solidFill>
                <a:srgbClr val="898989"/>
              </a:solidFill>
            </a:endParaRPr>
          </a:p>
        </p:txBody>
      </p:sp>
      <p:sp>
        <p:nvSpPr>
          <p:cNvPr id="13316" name="Title 1"/>
          <p:cNvSpPr>
            <a:spLocks noGrp="1"/>
          </p:cNvSpPr>
          <p:nvPr>
            <p:ph type="title" idx="4294967295"/>
          </p:nvPr>
        </p:nvSpPr>
        <p:spPr>
          <a:xfrm>
            <a:off x="457808" y="195637"/>
            <a:ext cx="8229600" cy="562074"/>
          </a:xfrm>
        </p:spPr>
        <p:txBody>
          <a:bodyPr>
            <a:normAutofit fontScale="90000"/>
          </a:bodyPr>
          <a:lstStyle/>
          <a:p>
            <a:r>
              <a:rPr lang="en-GB" altLang="en-US" dirty="0" smtClean="0">
                <a:solidFill>
                  <a:schemeClr val="tx2"/>
                </a:solidFill>
              </a:rPr>
              <a:t>Can we ever be sure?</a:t>
            </a:r>
          </a:p>
        </p:txBody>
      </p:sp>
      <p:sp>
        <p:nvSpPr>
          <p:cNvPr id="13317" name="Content Placeholder 2"/>
          <p:cNvSpPr>
            <a:spLocks noGrp="1"/>
          </p:cNvSpPr>
          <p:nvPr>
            <p:ph idx="4294967295"/>
          </p:nvPr>
        </p:nvSpPr>
        <p:spPr>
          <a:xfrm>
            <a:off x="107504" y="980728"/>
            <a:ext cx="8928992" cy="4608512"/>
          </a:xfrm>
        </p:spPr>
        <p:txBody>
          <a:bodyPr>
            <a:noAutofit/>
          </a:bodyPr>
          <a:lstStyle/>
          <a:p>
            <a:pPr marL="0" indent="0" algn="just">
              <a:buNone/>
            </a:pPr>
            <a:r>
              <a:rPr lang="en-GB" altLang="en-US" sz="2400" dirty="0" smtClean="0"/>
              <a:t>How</a:t>
            </a:r>
            <a:r>
              <a:rPr lang="en-GB" altLang="en-US" sz="2400" dirty="0"/>
              <a:t>, </a:t>
            </a:r>
            <a:r>
              <a:rPr lang="en-GB" altLang="en-US" sz="2400" dirty="0" smtClean="0"/>
              <a:t>then, </a:t>
            </a:r>
            <a:r>
              <a:rPr lang="en-GB" altLang="en-US" sz="2400" dirty="0"/>
              <a:t>can we ever be sure about causal </a:t>
            </a:r>
            <a:r>
              <a:rPr lang="en-GB" altLang="en-US" sz="2400" dirty="0" smtClean="0"/>
              <a:t>relationships? Can we rule out alternative cases and conclude that it is indeed one particular cause that leads to a given effect? </a:t>
            </a:r>
            <a:r>
              <a:rPr lang="en-GB" sz="2400" dirty="0" smtClean="0"/>
              <a:t>How </a:t>
            </a:r>
            <a:r>
              <a:rPr lang="en-GB" sz="2400" dirty="0"/>
              <a:t>do we determine if two correlated events are really linked in a causal relationship? </a:t>
            </a:r>
            <a:r>
              <a:rPr lang="en-GB" sz="2400" dirty="0" smtClean="0"/>
              <a:t>Two ways:</a:t>
            </a:r>
          </a:p>
          <a:p>
            <a:pPr lvl="1" algn="just"/>
            <a:endParaRPr lang="en-GB" altLang="en-US" sz="2400" dirty="0"/>
          </a:p>
          <a:p>
            <a:pPr lvl="1" algn="just"/>
            <a:r>
              <a:rPr lang="en-GB" altLang="en-US" sz="2400" dirty="0" smtClean="0"/>
              <a:t>Experimental research</a:t>
            </a:r>
          </a:p>
          <a:p>
            <a:pPr lvl="1" algn="just"/>
            <a:endParaRPr lang="en-GB" altLang="en-US" sz="2400" dirty="0"/>
          </a:p>
          <a:p>
            <a:pPr lvl="1" algn="just"/>
            <a:r>
              <a:rPr lang="en-GB" altLang="en-US" sz="2400" dirty="0"/>
              <a:t>Non-experimental </a:t>
            </a:r>
            <a:r>
              <a:rPr lang="en-GB" altLang="en-US" sz="2400" dirty="0" smtClean="0"/>
              <a:t>Study</a:t>
            </a:r>
            <a:endParaRPr lang="en-GB" altLang="en-US" sz="2400" dirty="0"/>
          </a:p>
          <a:p>
            <a:pPr marL="0" indent="0">
              <a:buNone/>
            </a:pPr>
            <a:endParaRPr lang="en-GB" altLang="en-US" sz="2000" dirty="0"/>
          </a:p>
          <a:p>
            <a:pPr marL="0" indent="0">
              <a:buNone/>
            </a:pPr>
            <a:endParaRPr lang="en-GB" altLang="en-US" sz="2000" dirty="0"/>
          </a:p>
          <a:p>
            <a:pPr marL="0" indent="0">
              <a:buNone/>
            </a:pPr>
            <a:endParaRPr lang="en-GB" altLang="en-US" sz="2000" dirty="0" smtClean="0"/>
          </a:p>
          <a:p>
            <a:endParaRPr lang="en-GB" altLang="en-US" sz="2000" dirty="0" smtClean="0"/>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17</a:t>
            </a:fld>
            <a:endParaRPr lang="en-US" altLang="en-US" sz="1400">
              <a:latin typeface="Arial" panose="020B0604020202020204" pitchFamily="34" charset="0"/>
            </a:endParaRPr>
          </a:p>
        </p:txBody>
      </p:sp>
    </p:spTree>
    <p:extLst>
      <p:ext uri="{BB962C8B-B14F-4D97-AF65-F5344CB8AC3E}">
        <p14:creationId xmlns:p14="http://schemas.microsoft.com/office/powerpoint/2010/main" val="2755094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8147EB-8377-4B3A-B9C1-9DB7871924EA}"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14339"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C4D106C-FC65-4AF7-BD6F-10EFC5E20F21}" type="slidenum">
              <a:rPr lang="en-GB" altLang="en-US" sz="1200" smtClean="0">
                <a:solidFill>
                  <a:srgbClr val="898989"/>
                </a:solidFill>
              </a:rPr>
              <a:pPr>
                <a:spcBef>
                  <a:spcPct val="0"/>
                </a:spcBef>
                <a:buFontTx/>
                <a:buNone/>
              </a:pPr>
              <a:t>18</a:t>
            </a:fld>
            <a:endParaRPr lang="en-GB" altLang="en-US" sz="1200" smtClean="0">
              <a:solidFill>
                <a:srgbClr val="898989"/>
              </a:solidFill>
            </a:endParaRPr>
          </a:p>
        </p:txBody>
      </p:sp>
      <p:sp>
        <p:nvSpPr>
          <p:cNvPr id="14340" name="Rectangle 2"/>
          <p:cNvSpPr>
            <a:spLocks noGrp="1"/>
          </p:cNvSpPr>
          <p:nvPr>
            <p:ph type="title"/>
          </p:nvPr>
        </p:nvSpPr>
        <p:spPr>
          <a:xfrm>
            <a:off x="457200" y="0"/>
            <a:ext cx="8229600" cy="735013"/>
          </a:xfrm>
        </p:spPr>
        <p:txBody>
          <a:bodyPr>
            <a:normAutofit fontScale="90000"/>
          </a:bodyPr>
          <a:lstStyle/>
          <a:p>
            <a:r>
              <a:rPr lang="en-GB" altLang="en-US" dirty="0" smtClean="0">
                <a:solidFill>
                  <a:schemeClr val="tx2"/>
                </a:solidFill>
              </a:rPr>
              <a:t>Experimental research </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7504" y="735013"/>
            <a:ext cx="8784976" cy="4926235"/>
          </a:xfrm>
          <a:prstGeom prst="rect">
            <a:avLst/>
          </a:prstGeom>
        </p:spPr>
      </p:pic>
    </p:spTree>
    <p:extLst>
      <p:ext uri="{BB962C8B-B14F-4D97-AF65-F5344CB8AC3E}">
        <p14:creationId xmlns:p14="http://schemas.microsoft.com/office/powerpoint/2010/main" val="12087223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8147EB-8377-4B3A-B9C1-9DB7871924EA}"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14339"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C4D106C-FC65-4AF7-BD6F-10EFC5E20F21}" type="slidenum">
              <a:rPr lang="en-GB" altLang="en-US" sz="1200" smtClean="0">
                <a:solidFill>
                  <a:srgbClr val="898989"/>
                </a:solidFill>
              </a:rPr>
              <a:pPr>
                <a:spcBef>
                  <a:spcPct val="0"/>
                </a:spcBef>
                <a:buFontTx/>
                <a:buNone/>
              </a:pPr>
              <a:t>19</a:t>
            </a:fld>
            <a:endParaRPr lang="en-GB" altLang="en-US" sz="1200" smtClean="0">
              <a:solidFill>
                <a:srgbClr val="898989"/>
              </a:solidFill>
            </a:endParaRPr>
          </a:p>
        </p:txBody>
      </p:sp>
      <p:sp>
        <p:nvSpPr>
          <p:cNvPr id="23557" name="Rectangle 3">
            <a:extLst>
              <a:ext uri="{FF2B5EF4-FFF2-40B4-BE49-F238E27FC236}">
                <a16:creationId xmlns:a16="http://schemas.microsoft.com/office/drawing/2014/main" id="{A34B379D-F312-47BC-B649-FA7452224CC4}"/>
              </a:ext>
            </a:extLst>
          </p:cNvPr>
          <p:cNvSpPr>
            <a:spLocks noGrp="1"/>
          </p:cNvSpPr>
          <p:nvPr>
            <p:ph type="body" idx="1"/>
          </p:nvPr>
        </p:nvSpPr>
        <p:spPr>
          <a:xfrm>
            <a:off x="251520" y="1196752"/>
            <a:ext cx="8640960" cy="4464149"/>
          </a:xfrm>
        </p:spPr>
        <p:txBody>
          <a:bodyPr>
            <a:noAutofit/>
          </a:bodyPr>
          <a:lstStyle/>
          <a:p>
            <a:pPr algn="just">
              <a:defRPr/>
            </a:pPr>
            <a:r>
              <a:rPr lang="en-GB" sz="2400" dirty="0" smtClean="0"/>
              <a:t>Formal experimentation can be costly and is not a tool that can be applied to every question. Intelligent critical thinking, however, can be.</a:t>
            </a:r>
          </a:p>
          <a:p>
            <a:pPr algn="just">
              <a:defRPr/>
            </a:pPr>
            <a:endParaRPr lang="en-GB" sz="2400" dirty="0"/>
          </a:p>
          <a:p>
            <a:pPr algn="just">
              <a:defRPr/>
            </a:pPr>
            <a:r>
              <a:rPr lang="en-GB" sz="2400" dirty="0" smtClean="0"/>
              <a:t>Studying the </a:t>
            </a:r>
            <a:r>
              <a:rPr lang="en-GB" sz="2400" dirty="0"/>
              <a:t>underlying mechanism: If we’re lucky, we can directly observe or (based on what we already know) infer the mechanism by which the presence of </a:t>
            </a:r>
            <a:r>
              <a:rPr lang="en-GB" sz="2400" dirty="0" smtClean="0"/>
              <a:t>“A” </a:t>
            </a:r>
            <a:r>
              <a:rPr lang="en-GB" sz="2400" dirty="0"/>
              <a:t>has an effect on the presence of </a:t>
            </a:r>
            <a:r>
              <a:rPr lang="en-GB" sz="2400" dirty="0" smtClean="0"/>
              <a:t>“B”.</a:t>
            </a:r>
          </a:p>
        </p:txBody>
      </p:sp>
      <p:sp>
        <p:nvSpPr>
          <p:cNvPr id="2" name="Title 1"/>
          <p:cNvSpPr>
            <a:spLocks noGrp="1"/>
          </p:cNvSpPr>
          <p:nvPr>
            <p:ph type="title"/>
          </p:nvPr>
        </p:nvSpPr>
        <p:spPr>
          <a:xfrm>
            <a:off x="107504" y="180543"/>
            <a:ext cx="9036496" cy="706437"/>
          </a:xfrm>
        </p:spPr>
        <p:txBody>
          <a:bodyPr>
            <a:normAutofit/>
          </a:bodyPr>
          <a:lstStyle/>
          <a:p>
            <a:r>
              <a:rPr lang="en-GB" sz="3600" b="1" dirty="0">
                <a:solidFill>
                  <a:schemeClr val="tx2"/>
                </a:solidFill>
              </a:rPr>
              <a:t>Non-experimental </a:t>
            </a:r>
            <a:r>
              <a:rPr lang="en-GB" sz="3600" b="1" dirty="0" smtClean="0">
                <a:solidFill>
                  <a:schemeClr val="tx2"/>
                </a:solidFill>
              </a:rPr>
              <a:t>Study</a:t>
            </a:r>
            <a:endParaRPr lang="en-GB" sz="3600" dirty="0">
              <a:solidFill>
                <a:schemeClr val="tx2"/>
              </a:solidFill>
            </a:endParaRPr>
          </a:p>
        </p:txBody>
      </p:sp>
    </p:spTree>
    <p:extLst>
      <p:ext uri="{BB962C8B-B14F-4D97-AF65-F5344CB8AC3E}">
        <p14:creationId xmlns:p14="http://schemas.microsoft.com/office/powerpoint/2010/main" val="34812035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20</a:t>
            </a:fld>
            <a:endParaRPr lang="en-GB" altLang="en-US" sz="1200" smtClean="0">
              <a:solidFill>
                <a:srgbClr val="898989"/>
              </a:solidFill>
            </a:endParaRPr>
          </a:p>
        </p:txBody>
      </p:sp>
      <p:sp>
        <p:nvSpPr>
          <p:cNvPr id="13316" name="Title 1"/>
          <p:cNvSpPr>
            <a:spLocks noGrp="1"/>
          </p:cNvSpPr>
          <p:nvPr>
            <p:ph type="title" idx="4294967295"/>
          </p:nvPr>
        </p:nvSpPr>
        <p:spPr>
          <a:xfrm>
            <a:off x="445232" y="107493"/>
            <a:ext cx="8229600" cy="873235"/>
          </a:xfrm>
        </p:spPr>
        <p:txBody>
          <a:bodyPr>
            <a:normAutofit/>
          </a:bodyPr>
          <a:lstStyle/>
          <a:p>
            <a:r>
              <a:rPr lang="en-GB" altLang="en-US" dirty="0" smtClean="0">
                <a:solidFill>
                  <a:srgbClr val="C00000"/>
                </a:solidFill>
              </a:rPr>
              <a:t>Group activity 3</a:t>
            </a:r>
          </a:p>
        </p:txBody>
      </p:sp>
      <p:sp>
        <p:nvSpPr>
          <p:cNvPr id="13317" name="Content Placeholder 2"/>
          <p:cNvSpPr>
            <a:spLocks noGrp="1"/>
          </p:cNvSpPr>
          <p:nvPr>
            <p:ph idx="4294967295"/>
          </p:nvPr>
        </p:nvSpPr>
        <p:spPr>
          <a:xfrm>
            <a:off x="179512" y="1340768"/>
            <a:ext cx="8568952" cy="4032449"/>
          </a:xfrm>
        </p:spPr>
        <p:txBody>
          <a:bodyPr>
            <a:normAutofit fontScale="92500" lnSpcReduction="10000"/>
          </a:bodyPr>
          <a:lstStyle/>
          <a:p>
            <a:pPr algn="just"/>
            <a:r>
              <a:rPr lang="en-GB" altLang="en-US" sz="3500" dirty="0" smtClean="0"/>
              <a:t>Read the text provided  and identify the author’s causal claim</a:t>
            </a:r>
          </a:p>
          <a:p>
            <a:pPr algn="just"/>
            <a:endParaRPr lang="en-GB" altLang="en-US" sz="3500" dirty="0" smtClean="0"/>
          </a:p>
          <a:p>
            <a:pPr algn="just"/>
            <a:r>
              <a:rPr lang="en-GB" altLang="en-US" sz="3500" dirty="0"/>
              <a:t>I</a:t>
            </a:r>
            <a:r>
              <a:rPr lang="en-GB" altLang="en-US" sz="3500" dirty="0" smtClean="0"/>
              <a:t>dentify any error in causal reasoning or rival causes.</a:t>
            </a:r>
          </a:p>
          <a:p>
            <a:pPr algn="just"/>
            <a:endParaRPr lang="en-GB" altLang="en-US" sz="3500" dirty="0"/>
          </a:p>
          <a:p>
            <a:pPr algn="just"/>
            <a:r>
              <a:rPr lang="en-GB" altLang="en-US" sz="3500" dirty="0" smtClean="0"/>
              <a:t>In what way(s) can the causal claim be tested before acceptance.</a:t>
            </a:r>
          </a:p>
          <a:p>
            <a:pPr algn="just"/>
            <a:endParaRPr lang="en-GB" altLang="en-US" sz="3500" dirty="0" smtClean="0"/>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20</a:t>
            </a:fld>
            <a:endParaRPr lang="en-US" altLang="en-US" sz="1400">
              <a:latin typeface="Arial" panose="020B0604020202020204" pitchFamily="34" charset="0"/>
            </a:endParaRPr>
          </a:p>
        </p:txBody>
      </p:sp>
    </p:spTree>
    <p:extLst>
      <p:ext uri="{BB962C8B-B14F-4D97-AF65-F5344CB8AC3E}">
        <p14:creationId xmlns:p14="http://schemas.microsoft.com/office/powerpoint/2010/main" val="129623849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8147EB-8377-4B3A-B9C1-9DB7871924EA}" type="datetime1">
              <a:rPr lang="en-GB" altLang="en-US" sz="1000" smtClean="0">
                <a:solidFill>
                  <a:srgbClr val="898989"/>
                </a:solidFill>
              </a:rPr>
              <a:pPr>
                <a:spcBef>
                  <a:spcPct val="0"/>
                </a:spcBef>
                <a:buFontTx/>
                <a:buNone/>
              </a:pPr>
              <a:t>01/07/2019</a:t>
            </a:fld>
            <a:endParaRPr lang="en-GB" altLang="en-US" sz="1000" smtClean="0">
              <a:solidFill>
                <a:srgbClr val="898989"/>
              </a:solidFill>
            </a:endParaRPr>
          </a:p>
        </p:txBody>
      </p:sp>
      <p:sp>
        <p:nvSpPr>
          <p:cNvPr id="14339"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C4D106C-FC65-4AF7-BD6F-10EFC5E20F21}" type="slidenum">
              <a:rPr lang="en-GB" altLang="en-US" sz="1200" smtClean="0">
                <a:solidFill>
                  <a:srgbClr val="898989"/>
                </a:solidFill>
              </a:rPr>
              <a:pPr>
                <a:spcBef>
                  <a:spcPct val="0"/>
                </a:spcBef>
                <a:buFontTx/>
                <a:buNone/>
              </a:pPr>
              <a:t>21</a:t>
            </a:fld>
            <a:endParaRPr lang="en-GB" altLang="en-US" sz="1200" smtClean="0">
              <a:solidFill>
                <a:srgbClr val="898989"/>
              </a:solidFill>
            </a:endParaRPr>
          </a:p>
        </p:txBody>
      </p:sp>
      <p:sp>
        <p:nvSpPr>
          <p:cNvPr id="23557" name="Rectangle 3">
            <a:extLst>
              <a:ext uri="{FF2B5EF4-FFF2-40B4-BE49-F238E27FC236}">
                <a16:creationId xmlns:a16="http://schemas.microsoft.com/office/drawing/2014/main" id="{A34B379D-F312-47BC-B649-FA7452224CC4}"/>
              </a:ext>
            </a:extLst>
          </p:cNvPr>
          <p:cNvSpPr>
            <a:spLocks noGrp="1"/>
          </p:cNvSpPr>
          <p:nvPr>
            <p:ph type="body" idx="1"/>
          </p:nvPr>
        </p:nvSpPr>
        <p:spPr>
          <a:xfrm>
            <a:off x="251520" y="981075"/>
            <a:ext cx="8640960" cy="4680173"/>
          </a:xfrm>
        </p:spPr>
        <p:txBody>
          <a:bodyPr>
            <a:noAutofit/>
          </a:bodyPr>
          <a:lstStyle/>
          <a:p>
            <a:pPr algn="just">
              <a:defRPr/>
            </a:pPr>
            <a:r>
              <a:rPr lang="en-GB" sz="2400" dirty="0" smtClean="0"/>
              <a:t>Correlation does not imply causation.</a:t>
            </a:r>
          </a:p>
          <a:p>
            <a:pPr algn="just">
              <a:defRPr/>
            </a:pPr>
            <a:endParaRPr lang="en-GB" sz="2400" dirty="0"/>
          </a:p>
          <a:p>
            <a:pPr algn="just">
              <a:defRPr/>
            </a:pPr>
            <a:r>
              <a:rPr lang="en-GB" sz="2400" dirty="0" smtClean="0"/>
              <a:t>As critical thinkers, it is important to be able to discern when an author has a strong, well –supported causal claim, and when the causal claims are contestable and open to multiple interpretations.</a:t>
            </a:r>
          </a:p>
          <a:p>
            <a:pPr algn="just">
              <a:defRPr/>
            </a:pPr>
            <a:endParaRPr lang="en-GB" sz="2400" dirty="0"/>
          </a:p>
          <a:p>
            <a:pPr algn="just">
              <a:defRPr/>
            </a:pPr>
            <a:r>
              <a:rPr lang="en-GB" sz="2400" dirty="0" smtClean="0"/>
              <a:t>In the later case, we must use our logic to assess the likelihood of each possible cause. The most likely cause(s) will shape our overall evaluation of the other’s claim.</a:t>
            </a:r>
            <a:endParaRPr lang="en-GB" sz="2400" dirty="0"/>
          </a:p>
        </p:txBody>
      </p:sp>
      <p:sp>
        <p:nvSpPr>
          <p:cNvPr id="2" name="Title 1"/>
          <p:cNvSpPr>
            <a:spLocks noGrp="1"/>
          </p:cNvSpPr>
          <p:nvPr>
            <p:ph type="title"/>
          </p:nvPr>
        </p:nvSpPr>
        <p:spPr>
          <a:xfrm>
            <a:off x="107504" y="180543"/>
            <a:ext cx="8856984" cy="706437"/>
          </a:xfrm>
        </p:spPr>
        <p:txBody>
          <a:bodyPr>
            <a:normAutofit/>
          </a:bodyPr>
          <a:lstStyle/>
          <a:p>
            <a:r>
              <a:rPr lang="en-GB" sz="3600" b="1" dirty="0" smtClean="0">
                <a:solidFill>
                  <a:schemeClr val="tx2"/>
                </a:solidFill>
              </a:rPr>
              <a:t>Conclusion</a:t>
            </a:r>
            <a:endParaRPr lang="en-GB" sz="3600" dirty="0">
              <a:solidFill>
                <a:schemeClr val="tx2"/>
              </a:solidFill>
            </a:endParaRPr>
          </a:p>
        </p:txBody>
      </p:sp>
    </p:spTree>
    <p:extLst>
      <p:ext uri="{BB962C8B-B14F-4D97-AF65-F5344CB8AC3E}">
        <p14:creationId xmlns:p14="http://schemas.microsoft.com/office/powerpoint/2010/main" val="13597995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536" y="2420888"/>
            <a:ext cx="7600927" cy="1107996"/>
          </a:xfrm>
          <a:prstGeom prst="rect">
            <a:avLst/>
          </a:prstGeom>
          <a:noFill/>
        </p:spPr>
        <p:txBody>
          <a:bodyPr wrap="none" lIns="91440" tIns="45720" rIns="91440" bIns="45720">
            <a:spAutoFit/>
          </a:bodyPr>
          <a:lstStyle/>
          <a:p>
            <a:pPr algn="ctr"/>
            <a:r>
              <a:rPr lang="en-US" sz="6600" b="0" cap="none" spc="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223167389"/>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schemas.microsoft.com/office/2006/metadata/properties"/>
    <ds:schemaRef ds:uri="303dbf9b-b85b-46a0-94f1-894078c07ecd"/>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
  <TotalTime>6092</TotalTime>
  <Words>1668</Words>
  <Application>Microsoft Office PowerPoint</Application>
  <PresentationFormat>On-screen Show (4:3)</PresentationFormat>
  <Paragraphs>198</Paragraphs>
  <Slides>22</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MS PGothic</vt:lpstr>
      <vt:lpstr>MS PGothic</vt:lpstr>
      <vt:lpstr>Arial</vt:lpstr>
      <vt:lpstr>Calibri</vt:lpstr>
      <vt:lpstr>Myriad Pro</vt:lpstr>
      <vt:lpstr>20140311PresentationUWTSDTemplate</vt:lpstr>
      <vt:lpstr>BMSK5001 Developing workplace critical thinking</vt:lpstr>
      <vt:lpstr>Recap</vt:lpstr>
      <vt:lpstr>PowerPoint Presentation</vt:lpstr>
      <vt:lpstr>Learning Objectives</vt:lpstr>
      <vt:lpstr>What is a causal claim?</vt:lpstr>
      <vt:lpstr>Causal claim</vt:lpstr>
      <vt:lpstr>The Big question</vt:lpstr>
      <vt:lpstr>Importance of causal reasoning</vt:lpstr>
      <vt:lpstr>Causal reasoning</vt:lpstr>
      <vt:lpstr>Cause to effect examples</vt:lpstr>
      <vt:lpstr>Effects to cause examples</vt:lpstr>
      <vt:lpstr>Group activity 1</vt:lpstr>
      <vt:lpstr>PowerPoint Presentation</vt:lpstr>
      <vt:lpstr>Common errors in causal reasoning</vt:lpstr>
      <vt:lpstr>Group activity 2</vt:lpstr>
      <vt:lpstr>Can we ever be sure?</vt:lpstr>
      <vt:lpstr>Can we ever be sure?</vt:lpstr>
      <vt:lpstr>Experimental research </vt:lpstr>
      <vt:lpstr>Non-experimental Study</vt:lpstr>
      <vt:lpstr>Group activity 3</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Ernest Ovia</dc:creator>
  <cp:lastModifiedBy>Ernest Ovia</cp:lastModifiedBy>
  <cp:revision>276</cp:revision>
  <dcterms:created xsi:type="dcterms:W3CDTF">2015-04-14T15:21:28Z</dcterms:created>
  <dcterms:modified xsi:type="dcterms:W3CDTF">2019-07-01T07:42:39Z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