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2" r:id="rId3"/>
    <p:sldId id="257" r:id="rId4"/>
    <p:sldId id="258" r:id="rId5"/>
    <p:sldId id="259" r:id="rId6"/>
    <p:sldId id="262" r:id="rId7"/>
    <p:sldId id="260" r:id="rId8"/>
    <p:sldId id="273" r:id="rId9"/>
    <p:sldId id="261" r:id="rId10"/>
    <p:sldId id="276" r:id="rId11"/>
    <p:sldId id="263" r:id="rId12"/>
    <p:sldId id="264" r:id="rId13"/>
    <p:sldId id="267" r:id="rId14"/>
    <p:sldId id="266" r:id="rId15"/>
    <p:sldId id="268" r:id="rId16"/>
    <p:sldId id="270" r:id="rId17"/>
    <p:sldId id="269" r:id="rId18"/>
    <p:sldId id="271" r:id="rId19"/>
    <p:sldId id="265" r:id="rId20"/>
    <p:sldId id="275" r:id="rId21"/>
    <p:sldId id="274"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0" d="100"/>
          <a:sy n="110" d="100"/>
        </p:scale>
        <p:origin x="59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bg2"/>
        </a:solidFill>
        <a:effectLst/>
      </p:bgPr>
    </p:bg>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5/13/2019</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5/13/2019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5/13/2019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5/13/2019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2"/>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5/13/2019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bg>
      <p:bgPr>
        <a:solidFill>
          <a:schemeClr val="bg2"/>
        </a:solidFill>
        <a:effectLst/>
      </p:bgPr>
    </p:bg>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bg>
      <p:bgPr>
        <a:solidFill>
          <a:schemeClr val="bg2"/>
        </a:solidFill>
        <a:effectLst/>
      </p:bgPr>
    </p:bg>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2"/>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5/13/2019</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23281" y="565982"/>
            <a:ext cx="9952717" cy="2387600"/>
          </a:xfrm>
        </p:spPr>
        <p:txBody>
          <a:bodyPr/>
          <a:lstStyle/>
          <a:p>
            <a:pPr algn="ctr"/>
            <a:r>
              <a:rPr lang="en-US" sz="6000" err="1"/>
              <a:t>Llanbister</a:t>
            </a:r>
            <a:r>
              <a:rPr lang="en-US" sz="6000"/>
              <a:t> Primary School</a:t>
            </a:r>
            <a:endParaRPr lang="en-US"/>
          </a:p>
        </p:txBody>
      </p:sp>
      <p:sp>
        <p:nvSpPr>
          <p:cNvPr id="3" name="Subtitle 2"/>
          <p:cNvSpPr>
            <a:spLocks noGrp="1"/>
          </p:cNvSpPr>
          <p:nvPr>
            <p:ph type="subTitle" idx="1"/>
          </p:nvPr>
        </p:nvSpPr>
        <p:spPr>
          <a:xfrm>
            <a:off x="4827663" y="2948895"/>
            <a:ext cx="6348337" cy="1655762"/>
          </a:xfrm>
        </p:spPr>
        <p:txBody>
          <a:bodyPr vert="horz" lIns="91440" tIns="45720" rIns="91440" bIns="45720" rtlCol="0" anchor="t">
            <a:normAutofit fontScale="92500"/>
          </a:bodyPr>
          <a:lstStyle/>
          <a:p>
            <a:r>
              <a:rPr lang="en-US" sz="4000"/>
              <a:t> </a:t>
            </a:r>
            <a:r>
              <a:rPr lang="en-US" sz="4400"/>
              <a:t>E-safety &amp; </a:t>
            </a:r>
            <a:r>
              <a:rPr lang="en-US" sz="4800"/>
              <a:t>360 Degree </a:t>
            </a:r>
          </a:p>
        </p:txBody>
      </p:sp>
    </p:spTree>
    <p:extLst>
      <p:ext uri="{BB962C8B-B14F-4D97-AF65-F5344CB8AC3E}">
        <p14:creationId xmlns:p14="http://schemas.microsoft.com/office/powerpoint/2010/main" val="385614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1" name="Picture 2">
            <a:extLst>
              <a:ext uri="{FF2B5EF4-FFF2-40B4-BE49-F238E27FC236}">
                <a16:creationId xmlns:a16="http://schemas.microsoft.com/office/drawing/2014/main" xmlns="" id="{678E285C-BE9E-45B7-A3EE-B9792DAE991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33" name="Group 132">
            <a:extLst>
              <a:ext uri="{FF2B5EF4-FFF2-40B4-BE49-F238E27FC236}">
                <a16:creationId xmlns:a16="http://schemas.microsoft.com/office/drawing/2014/main" xmlns="" id="{AB86F577-8905-4B21-8AF3-C1BB3433775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34" name="Rectangle 5">
              <a:extLst>
                <a:ext uri="{FF2B5EF4-FFF2-40B4-BE49-F238E27FC236}">
                  <a16:creationId xmlns:a16="http://schemas.microsoft.com/office/drawing/2014/main" xmlns="" id="{D2F1CFF3-A579-4D24-B5F9-1C71BA6FE5E8}"/>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5" name="Freeform 6">
              <a:extLst>
                <a:ext uri="{FF2B5EF4-FFF2-40B4-BE49-F238E27FC236}">
                  <a16:creationId xmlns:a16="http://schemas.microsoft.com/office/drawing/2014/main" xmlns="" id="{57601B50-7EB1-43FA-8360-4297BCD7632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6" name="Freeform 7">
              <a:extLst>
                <a:ext uri="{FF2B5EF4-FFF2-40B4-BE49-F238E27FC236}">
                  <a16:creationId xmlns:a16="http://schemas.microsoft.com/office/drawing/2014/main" xmlns="" id="{60BD8B7A-CD01-4638-A2C9-299AC68B9B9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7" name="Rectangle 8">
              <a:extLst>
                <a:ext uri="{FF2B5EF4-FFF2-40B4-BE49-F238E27FC236}">
                  <a16:creationId xmlns:a16="http://schemas.microsoft.com/office/drawing/2014/main" xmlns="" id="{095B58F9-6C29-48BE-9DA6-38550805212F}"/>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8" name="Freeform 9">
              <a:extLst>
                <a:ext uri="{FF2B5EF4-FFF2-40B4-BE49-F238E27FC236}">
                  <a16:creationId xmlns:a16="http://schemas.microsoft.com/office/drawing/2014/main" xmlns="" id="{0C84674F-2E8A-4B70-B801-00722CDD581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9" name="Freeform 10">
              <a:extLst>
                <a:ext uri="{FF2B5EF4-FFF2-40B4-BE49-F238E27FC236}">
                  <a16:creationId xmlns:a16="http://schemas.microsoft.com/office/drawing/2014/main" xmlns="" id="{34F320BB-D6A9-45FE-8556-498B763B1E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0" name="Freeform 11">
              <a:extLst>
                <a:ext uri="{FF2B5EF4-FFF2-40B4-BE49-F238E27FC236}">
                  <a16:creationId xmlns:a16="http://schemas.microsoft.com/office/drawing/2014/main" xmlns="" id="{5493D54A-532A-46ED-AF63-A0A54818EF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1" name="Freeform 12">
              <a:extLst>
                <a:ext uri="{FF2B5EF4-FFF2-40B4-BE49-F238E27FC236}">
                  <a16:creationId xmlns:a16="http://schemas.microsoft.com/office/drawing/2014/main" xmlns="" id="{EAF2EDFA-9C0B-44E2-B4BB-312B58BCA8E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2" name="Freeform 13">
              <a:extLst>
                <a:ext uri="{FF2B5EF4-FFF2-40B4-BE49-F238E27FC236}">
                  <a16:creationId xmlns:a16="http://schemas.microsoft.com/office/drawing/2014/main" xmlns="" id="{A3641113-CE35-42A4-B605-41BC06BF4F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3" name="Freeform 14">
              <a:extLst>
                <a:ext uri="{FF2B5EF4-FFF2-40B4-BE49-F238E27FC236}">
                  <a16:creationId xmlns:a16="http://schemas.microsoft.com/office/drawing/2014/main" xmlns="" id="{DA2E5B2C-BAC4-4440-9B7E-F38783197A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4" name="Freeform 15">
              <a:extLst>
                <a:ext uri="{FF2B5EF4-FFF2-40B4-BE49-F238E27FC236}">
                  <a16:creationId xmlns:a16="http://schemas.microsoft.com/office/drawing/2014/main" xmlns="" id="{D8A506DF-2E53-42C9-94BE-B98E32E0578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5" name="Freeform 16">
              <a:extLst>
                <a:ext uri="{FF2B5EF4-FFF2-40B4-BE49-F238E27FC236}">
                  <a16:creationId xmlns:a16="http://schemas.microsoft.com/office/drawing/2014/main" xmlns="" id="{12934FF8-5F70-40BF-BBB6-5EB941FB9BD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6" name="Freeform 17">
              <a:extLst>
                <a:ext uri="{FF2B5EF4-FFF2-40B4-BE49-F238E27FC236}">
                  <a16:creationId xmlns:a16="http://schemas.microsoft.com/office/drawing/2014/main" xmlns="" id="{8EB3FB08-D01D-4E24-BE40-C16269DF62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7" name="Freeform 18">
              <a:extLst>
                <a:ext uri="{FF2B5EF4-FFF2-40B4-BE49-F238E27FC236}">
                  <a16:creationId xmlns:a16="http://schemas.microsoft.com/office/drawing/2014/main" xmlns="" id="{D24E50D7-2753-4169-AD51-C106DA1B7A2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8" name="Freeform 19">
              <a:extLst>
                <a:ext uri="{FF2B5EF4-FFF2-40B4-BE49-F238E27FC236}">
                  <a16:creationId xmlns:a16="http://schemas.microsoft.com/office/drawing/2014/main" xmlns="" id="{DF94B7E0-D9B6-4096-94D0-18D3AC0EF6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9" name="Freeform 20">
              <a:extLst>
                <a:ext uri="{FF2B5EF4-FFF2-40B4-BE49-F238E27FC236}">
                  <a16:creationId xmlns:a16="http://schemas.microsoft.com/office/drawing/2014/main" xmlns="" id="{EBC05ADE-BBA2-4387-B005-3196E2E1982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0" name="Freeform 21">
              <a:extLst>
                <a:ext uri="{FF2B5EF4-FFF2-40B4-BE49-F238E27FC236}">
                  <a16:creationId xmlns:a16="http://schemas.microsoft.com/office/drawing/2014/main" xmlns="" id="{BBED1CEE-14D2-442F-AB08-401ABE3EFBD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1" name="Freeform 22">
              <a:extLst>
                <a:ext uri="{FF2B5EF4-FFF2-40B4-BE49-F238E27FC236}">
                  <a16:creationId xmlns:a16="http://schemas.microsoft.com/office/drawing/2014/main" xmlns="" id="{4F6574C0-78E8-49EA-84BC-EE9D55707F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2" name="Freeform 23">
              <a:extLst>
                <a:ext uri="{FF2B5EF4-FFF2-40B4-BE49-F238E27FC236}">
                  <a16:creationId xmlns:a16="http://schemas.microsoft.com/office/drawing/2014/main" xmlns="" id="{65BCDB0B-615E-4CA1-AFD5-6B121CB7CEB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3" name="Freeform 24">
              <a:extLst>
                <a:ext uri="{FF2B5EF4-FFF2-40B4-BE49-F238E27FC236}">
                  <a16:creationId xmlns:a16="http://schemas.microsoft.com/office/drawing/2014/main" xmlns="" id="{40627863-B7FC-44D1-9E53-E728FFF675A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4" name="Freeform 25">
              <a:extLst>
                <a:ext uri="{FF2B5EF4-FFF2-40B4-BE49-F238E27FC236}">
                  <a16:creationId xmlns:a16="http://schemas.microsoft.com/office/drawing/2014/main" xmlns="" id="{52FD6F8C-3AF1-487E-91F4-6E55146F1F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5" name="Freeform 26">
              <a:extLst>
                <a:ext uri="{FF2B5EF4-FFF2-40B4-BE49-F238E27FC236}">
                  <a16:creationId xmlns:a16="http://schemas.microsoft.com/office/drawing/2014/main" xmlns="" id="{50323CF3-93CB-4E03-95C0-B180BB87A86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6" name="Freeform 27">
              <a:extLst>
                <a:ext uri="{FF2B5EF4-FFF2-40B4-BE49-F238E27FC236}">
                  <a16:creationId xmlns:a16="http://schemas.microsoft.com/office/drawing/2014/main" xmlns="" id="{EB47D82F-CF1B-47E6-9FA2-F3A9C5F945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7" name="Freeform 28">
              <a:extLst>
                <a:ext uri="{FF2B5EF4-FFF2-40B4-BE49-F238E27FC236}">
                  <a16:creationId xmlns:a16="http://schemas.microsoft.com/office/drawing/2014/main" xmlns="" id="{0606708F-F2D4-4678-8ED2-39041BC64D7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8" name="Freeform 29">
              <a:extLst>
                <a:ext uri="{FF2B5EF4-FFF2-40B4-BE49-F238E27FC236}">
                  <a16:creationId xmlns:a16="http://schemas.microsoft.com/office/drawing/2014/main" xmlns="" id="{D7EB95B4-15E4-433D-B36F-21FF341AD9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9" name="Freeform 30">
              <a:extLst>
                <a:ext uri="{FF2B5EF4-FFF2-40B4-BE49-F238E27FC236}">
                  <a16:creationId xmlns:a16="http://schemas.microsoft.com/office/drawing/2014/main" xmlns="" id="{500A541B-4C75-497C-A489-097ED29964F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0" name="Freeform 31">
              <a:extLst>
                <a:ext uri="{FF2B5EF4-FFF2-40B4-BE49-F238E27FC236}">
                  <a16:creationId xmlns:a16="http://schemas.microsoft.com/office/drawing/2014/main" xmlns="" id="{5789326F-12A4-48B8-B0ED-A6A2AE0C27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1" name="Freeform 32">
              <a:extLst>
                <a:ext uri="{FF2B5EF4-FFF2-40B4-BE49-F238E27FC236}">
                  <a16:creationId xmlns:a16="http://schemas.microsoft.com/office/drawing/2014/main" xmlns="" id="{25FA672E-2B65-477F-AA75-6261CE652F2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2" name="Rectangle 33">
              <a:extLst>
                <a:ext uri="{FF2B5EF4-FFF2-40B4-BE49-F238E27FC236}">
                  <a16:creationId xmlns:a16="http://schemas.microsoft.com/office/drawing/2014/main" xmlns="" id="{BB09AF8D-E68B-499C-B9F5-2F365813D3C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63" name="Freeform 34">
              <a:extLst>
                <a:ext uri="{FF2B5EF4-FFF2-40B4-BE49-F238E27FC236}">
                  <a16:creationId xmlns:a16="http://schemas.microsoft.com/office/drawing/2014/main" xmlns="" id="{7991AEAD-B5F3-47BA-9F1B-86C16A84AD3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4" name="Freeform 35">
              <a:extLst>
                <a:ext uri="{FF2B5EF4-FFF2-40B4-BE49-F238E27FC236}">
                  <a16:creationId xmlns:a16="http://schemas.microsoft.com/office/drawing/2014/main" xmlns="" id="{19A85F58-4C3A-4388-B55C-2329EEAECF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5" name="Freeform 36">
              <a:extLst>
                <a:ext uri="{FF2B5EF4-FFF2-40B4-BE49-F238E27FC236}">
                  <a16:creationId xmlns:a16="http://schemas.microsoft.com/office/drawing/2014/main" xmlns="" id="{05652F38-94D9-41B7-A699-7E8F0C78D8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6" name="Freeform 37">
              <a:extLst>
                <a:ext uri="{FF2B5EF4-FFF2-40B4-BE49-F238E27FC236}">
                  <a16:creationId xmlns:a16="http://schemas.microsoft.com/office/drawing/2014/main" xmlns="" id="{3C043852-C250-4518-BB89-C91A349171D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7" name="Freeform 38">
              <a:extLst>
                <a:ext uri="{FF2B5EF4-FFF2-40B4-BE49-F238E27FC236}">
                  <a16:creationId xmlns:a16="http://schemas.microsoft.com/office/drawing/2014/main" xmlns="" id="{0CAB9A07-ECF2-416C-8528-F75DACB138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8" name="Freeform 39">
              <a:extLst>
                <a:ext uri="{FF2B5EF4-FFF2-40B4-BE49-F238E27FC236}">
                  <a16:creationId xmlns:a16="http://schemas.microsoft.com/office/drawing/2014/main" xmlns="" id="{904A314C-A829-4AA6-92E2-529BCCF95C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9" name="Freeform 40">
              <a:extLst>
                <a:ext uri="{FF2B5EF4-FFF2-40B4-BE49-F238E27FC236}">
                  <a16:creationId xmlns:a16="http://schemas.microsoft.com/office/drawing/2014/main" xmlns="" id="{244EE6BA-4569-43ED-9E2E-1FB66201B7E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0" name="Freeform 41">
              <a:extLst>
                <a:ext uri="{FF2B5EF4-FFF2-40B4-BE49-F238E27FC236}">
                  <a16:creationId xmlns:a16="http://schemas.microsoft.com/office/drawing/2014/main" xmlns="" id="{BEB8252E-FB2A-4BB5-BEC6-CA10FF6F7C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1" name="Freeform 42">
              <a:extLst>
                <a:ext uri="{FF2B5EF4-FFF2-40B4-BE49-F238E27FC236}">
                  <a16:creationId xmlns:a16="http://schemas.microsoft.com/office/drawing/2014/main" xmlns="" id="{91414711-C3A4-4E96-854A-DDDEB2F2E3E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2" name="Freeform 43">
              <a:extLst>
                <a:ext uri="{FF2B5EF4-FFF2-40B4-BE49-F238E27FC236}">
                  <a16:creationId xmlns:a16="http://schemas.microsoft.com/office/drawing/2014/main" xmlns="" id="{86815BA8-3055-4B42-98C3-4202FD92E0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3" name="Freeform 44">
              <a:extLst>
                <a:ext uri="{FF2B5EF4-FFF2-40B4-BE49-F238E27FC236}">
                  <a16:creationId xmlns:a16="http://schemas.microsoft.com/office/drawing/2014/main" xmlns="" id="{44457813-E991-44AE-9A83-B7488D1F362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4" name="Rectangle 45">
              <a:extLst>
                <a:ext uri="{FF2B5EF4-FFF2-40B4-BE49-F238E27FC236}">
                  <a16:creationId xmlns:a16="http://schemas.microsoft.com/office/drawing/2014/main" xmlns="" id="{8CE1CF47-A73F-4560-8835-AE1DC51E5CA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75" name="Freeform 46">
              <a:extLst>
                <a:ext uri="{FF2B5EF4-FFF2-40B4-BE49-F238E27FC236}">
                  <a16:creationId xmlns:a16="http://schemas.microsoft.com/office/drawing/2014/main" xmlns="" id="{C2A935E4-AACC-4CB9-995E-D286178873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6" name="Freeform 47">
              <a:extLst>
                <a:ext uri="{FF2B5EF4-FFF2-40B4-BE49-F238E27FC236}">
                  <a16:creationId xmlns:a16="http://schemas.microsoft.com/office/drawing/2014/main" xmlns="" id="{93B5B778-8ACB-4004-932D-BD95997BAEF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7" name="Freeform 48">
              <a:extLst>
                <a:ext uri="{FF2B5EF4-FFF2-40B4-BE49-F238E27FC236}">
                  <a16:creationId xmlns:a16="http://schemas.microsoft.com/office/drawing/2014/main" xmlns="" id="{1434AF34-0919-40AD-84B1-446D4FF2D6D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8" name="Freeform 49">
              <a:extLst>
                <a:ext uri="{FF2B5EF4-FFF2-40B4-BE49-F238E27FC236}">
                  <a16:creationId xmlns:a16="http://schemas.microsoft.com/office/drawing/2014/main" xmlns="" id="{29546CF3-6DDD-4073-AB7F-C6E722257AA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9" name="Freeform 50">
              <a:extLst>
                <a:ext uri="{FF2B5EF4-FFF2-40B4-BE49-F238E27FC236}">
                  <a16:creationId xmlns:a16="http://schemas.microsoft.com/office/drawing/2014/main" xmlns="" id="{289D46AB-128A-477F-B6C9-F40F115D6CE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0" name="Freeform 51">
              <a:extLst>
                <a:ext uri="{FF2B5EF4-FFF2-40B4-BE49-F238E27FC236}">
                  <a16:creationId xmlns:a16="http://schemas.microsoft.com/office/drawing/2014/main" xmlns="" id="{A7DA7E67-3368-44AD-AACD-EB64AE34870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1" name="Freeform 52">
              <a:extLst>
                <a:ext uri="{FF2B5EF4-FFF2-40B4-BE49-F238E27FC236}">
                  <a16:creationId xmlns:a16="http://schemas.microsoft.com/office/drawing/2014/main" xmlns="" id="{78BB1152-AB85-4AD8-BBA1-07CEA1F508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2" name="Freeform 53">
              <a:extLst>
                <a:ext uri="{FF2B5EF4-FFF2-40B4-BE49-F238E27FC236}">
                  <a16:creationId xmlns:a16="http://schemas.microsoft.com/office/drawing/2014/main" xmlns="" id="{A982E7F2-DD68-4093-B9C5-3E42B475AB4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3" name="Freeform 54">
              <a:extLst>
                <a:ext uri="{FF2B5EF4-FFF2-40B4-BE49-F238E27FC236}">
                  <a16:creationId xmlns:a16="http://schemas.microsoft.com/office/drawing/2014/main" xmlns="" id="{A682E224-4CD6-420B-897A-B23D50B82ED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4" name="Freeform 55">
              <a:extLst>
                <a:ext uri="{FF2B5EF4-FFF2-40B4-BE49-F238E27FC236}">
                  <a16:creationId xmlns:a16="http://schemas.microsoft.com/office/drawing/2014/main" xmlns="" id="{31B90F10-06CD-480E-8D35-6E0FFFB894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5" name="Freeform 56">
              <a:extLst>
                <a:ext uri="{FF2B5EF4-FFF2-40B4-BE49-F238E27FC236}">
                  <a16:creationId xmlns:a16="http://schemas.microsoft.com/office/drawing/2014/main" xmlns="" id="{7BC977DB-69B0-4D8D-B77C-E1127EC4172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6" name="Freeform 57">
              <a:extLst>
                <a:ext uri="{FF2B5EF4-FFF2-40B4-BE49-F238E27FC236}">
                  <a16:creationId xmlns:a16="http://schemas.microsoft.com/office/drawing/2014/main" xmlns="" id="{24127454-3FCB-41D6-ACFB-81D7E05A79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7" name="Freeform 58">
              <a:extLst>
                <a:ext uri="{FF2B5EF4-FFF2-40B4-BE49-F238E27FC236}">
                  <a16:creationId xmlns:a16="http://schemas.microsoft.com/office/drawing/2014/main" xmlns="" id="{7AA80D42-B8A8-475B-ADBF-99719CE9FE5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189" name="Rectangle 188">
            <a:extLst>
              <a:ext uri="{FF2B5EF4-FFF2-40B4-BE49-F238E27FC236}">
                <a16:creationId xmlns:a16="http://schemas.microsoft.com/office/drawing/2014/main" xmlns="" id="{D706AE2E-B17B-43A3-84F8-9C0FE9466C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 y="0"/>
            <a:ext cx="12192003"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91" name="Group 190">
            <a:extLst>
              <a:ext uri="{FF2B5EF4-FFF2-40B4-BE49-F238E27FC236}">
                <a16:creationId xmlns:a16="http://schemas.microsoft.com/office/drawing/2014/main" xmlns="" id="{CEFFB8CF-3E94-42D7-849C-841E7744B2C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192" name="Rectangle 5">
              <a:extLst>
                <a:ext uri="{FF2B5EF4-FFF2-40B4-BE49-F238E27FC236}">
                  <a16:creationId xmlns:a16="http://schemas.microsoft.com/office/drawing/2014/main" xmlns="" id="{C274DE9A-4502-4454-911E-B7FE9ED6DE36}"/>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93" name="Freeform 6">
              <a:extLst>
                <a:ext uri="{FF2B5EF4-FFF2-40B4-BE49-F238E27FC236}">
                  <a16:creationId xmlns:a16="http://schemas.microsoft.com/office/drawing/2014/main" xmlns="" id="{76AFCF59-7BED-416B-ACD9-EA099C9B29A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4" name="Freeform 7">
              <a:extLst>
                <a:ext uri="{FF2B5EF4-FFF2-40B4-BE49-F238E27FC236}">
                  <a16:creationId xmlns:a16="http://schemas.microsoft.com/office/drawing/2014/main" xmlns="" id="{8EEECEBC-B149-42E5-8164-EE5456F0624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5" name="Rectangle 8">
              <a:extLst>
                <a:ext uri="{FF2B5EF4-FFF2-40B4-BE49-F238E27FC236}">
                  <a16:creationId xmlns:a16="http://schemas.microsoft.com/office/drawing/2014/main" xmlns="" id="{03B49256-D2D8-436B-8F29-0C7E53366F19}"/>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96" name="Freeform 9">
              <a:extLst>
                <a:ext uri="{FF2B5EF4-FFF2-40B4-BE49-F238E27FC236}">
                  <a16:creationId xmlns:a16="http://schemas.microsoft.com/office/drawing/2014/main" xmlns="" id="{4045E56F-B537-408E-B346-B9B15C39A51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7" name="Freeform 10">
              <a:extLst>
                <a:ext uri="{FF2B5EF4-FFF2-40B4-BE49-F238E27FC236}">
                  <a16:creationId xmlns:a16="http://schemas.microsoft.com/office/drawing/2014/main" xmlns="" id="{904BDB2F-0893-4AD7-A871-C808C9651BE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8" name="Freeform 11">
              <a:extLst>
                <a:ext uri="{FF2B5EF4-FFF2-40B4-BE49-F238E27FC236}">
                  <a16:creationId xmlns:a16="http://schemas.microsoft.com/office/drawing/2014/main" xmlns="" id="{512D8C6F-C154-4928-9891-DDCF50DA63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9" name="Freeform 12">
              <a:extLst>
                <a:ext uri="{FF2B5EF4-FFF2-40B4-BE49-F238E27FC236}">
                  <a16:creationId xmlns:a16="http://schemas.microsoft.com/office/drawing/2014/main" xmlns="" id="{7E2BBA63-D694-4AD5-976F-4F1CDB204A2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0" name="Freeform 13">
              <a:extLst>
                <a:ext uri="{FF2B5EF4-FFF2-40B4-BE49-F238E27FC236}">
                  <a16:creationId xmlns:a16="http://schemas.microsoft.com/office/drawing/2014/main" xmlns="" id="{394F9847-4F95-42E8-AE7E-8DD8A0E27F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1" name="Freeform 14">
              <a:extLst>
                <a:ext uri="{FF2B5EF4-FFF2-40B4-BE49-F238E27FC236}">
                  <a16:creationId xmlns:a16="http://schemas.microsoft.com/office/drawing/2014/main" xmlns="" id="{48CE4CA3-085D-44AC-996B-9F347B7BC1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2" name="Freeform 15">
              <a:extLst>
                <a:ext uri="{FF2B5EF4-FFF2-40B4-BE49-F238E27FC236}">
                  <a16:creationId xmlns:a16="http://schemas.microsoft.com/office/drawing/2014/main" xmlns="" id="{0D7459AE-7E00-4707-B574-1D3636BB46E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3" name="Freeform 16">
              <a:extLst>
                <a:ext uri="{FF2B5EF4-FFF2-40B4-BE49-F238E27FC236}">
                  <a16:creationId xmlns:a16="http://schemas.microsoft.com/office/drawing/2014/main" xmlns="" id="{EF95E020-0C4A-4BD5-84BE-6DF8B8BCAB9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4" name="Freeform 17">
              <a:extLst>
                <a:ext uri="{FF2B5EF4-FFF2-40B4-BE49-F238E27FC236}">
                  <a16:creationId xmlns:a16="http://schemas.microsoft.com/office/drawing/2014/main" xmlns="" id="{18CC4862-B9BB-4E63-9630-AA5241E68A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5" name="Freeform 18">
              <a:extLst>
                <a:ext uri="{FF2B5EF4-FFF2-40B4-BE49-F238E27FC236}">
                  <a16:creationId xmlns:a16="http://schemas.microsoft.com/office/drawing/2014/main" xmlns="" id="{156A0508-DDAB-4BFB-824D-CA9D3D83332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6" name="Freeform 19">
              <a:extLst>
                <a:ext uri="{FF2B5EF4-FFF2-40B4-BE49-F238E27FC236}">
                  <a16:creationId xmlns:a16="http://schemas.microsoft.com/office/drawing/2014/main" xmlns="" id="{E3B0103B-60DE-4385-B84E-53694FB9A2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7" name="Freeform 20">
              <a:extLst>
                <a:ext uri="{FF2B5EF4-FFF2-40B4-BE49-F238E27FC236}">
                  <a16:creationId xmlns:a16="http://schemas.microsoft.com/office/drawing/2014/main" xmlns="" id="{C8C1C0D4-C36E-4251-A97F-436AFA37974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8" name="Freeform 21">
              <a:extLst>
                <a:ext uri="{FF2B5EF4-FFF2-40B4-BE49-F238E27FC236}">
                  <a16:creationId xmlns:a16="http://schemas.microsoft.com/office/drawing/2014/main" xmlns="" id="{550D7341-7849-4B72-A2D7-68B7161D43E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9" name="Freeform 22">
              <a:extLst>
                <a:ext uri="{FF2B5EF4-FFF2-40B4-BE49-F238E27FC236}">
                  <a16:creationId xmlns:a16="http://schemas.microsoft.com/office/drawing/2014/main" xmlns="" id="{C9E742C7-3FF2-4931-B087-46AAA6C33E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0" name="Freeform 23">
              <a:extLst>
                <a:ext uri="{FF2B5EF4-FFF2-40B4-BE49-F238E27FC236}">
                  <a16:creationId xmlns:a16="http://schemas.microsoft.com/office/drawing/2014/main" xmlns="" id="{424AF1DB-9264-4B94-9F0D-EF37F12D470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1" name="Freeform 24">
              <a:extLst>
                <a:ext uri="{FF2B5EF4-FFF2-40B4-BE49-F238E27FC236}">
                  <a16:creationId xmlns:a16="http://schemas.microsoft.com/office/drawing/2014/main" xmlns="" id="{766E43D2-CF93-4468-9B12-FFB234513DD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2" name="Freeform 25">
              <a:extLst>
                <a:ext uri="{FF2B5EF4-FFF2-40B4-BE49-F238E27FC236}">
                  <a16:creationId xmlns:a16="http://schemas.microsoft.com/office/drawing/2014/main" xmlns="" id="{AC24EC38-E0E5-4A4E-A64D-359DD4A559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3" name="Freeform 26">
              <a:extLst>
                <a:ext uri="{FF2B5EF4-FFF2-40B4-BE49-F238E27FC236}">
                  <a16:creationId xmlns:a16="http://schemas.microsoft.com/office/drawing/2014/main" xmlns="" id="{338D8FE1-6073-44CF-857C-9273A160754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4" name="Freeform 27">
              <a:extLst>
                <a:ext uri="{FF2B5EF4-FFF2-40B4-BE49-F238E27FC236}">
                  <a16:creationId xmlns:a16="http://schemas.microsoft.com/office/drawing/2014/main" xmlns="" id="{39BAF819-1ABF-4754-B2E6-8C023A3B94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5" name="Freeform 28">
              <a:extLst>
                <a:ext uri="{FF2B5EF4-FFF2-40B4-BE49-F238E27FC236}">
                  <a16:creationId xmlns:a16="http://schemas.microsoft.com/office/drawing/2014/main" xmlns="" id="{2B5FE77A-C8CA-4E0E-BA89-53BA982E6A1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6" name="Freeform 29">
              <a:extLst>
                <a:ext uri="{FF2B5EF4-FFF2-40B4-BE49-F238E27FC236}">
                  <a16:creationId xmlns:a16="http://schemas.microsoft.com/office/drawing/2014/main" xmlns="" id="{264169FF-BB01-4F56-812A-738BE4AACB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7" name="Freeform 30">
              <a:extLst>
                <a:ext uri="{FF2B5EF4-FFF2-40B4-BE49-F238E27FC236}">
                  <a16:creationId xmlns:a16="http://schemas.microsoft.com/office/drawing/2014/main" xmlns="" id="{831BA8DD-49DA-443B-AD7A-1680CD28753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8" name="Freeform 31">
              <a:extLst>
                <a:ext uri="{FF2B5EF4-FFF2-40B4-BE49-F238E27FC236}">
                  <a16:creationId xmlns:a16="http://schemas.microsoft.com/office/drawing/2014/main" xmlns="" id="{15B5FD47-B408-4DD0-BA9C-76C3F6814F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9" name="Freeform 32">
              <a:extLst>
                <a:ext uri="{FF2B5EF4-FFF2-40B4-BE49-F238E27FC236}">
                  <a16:creationId xmlns:a16="http://schemas.microsoft.com/office/drawing/2014/main" xmlns="" id="{2432FB6B-FBB2-438F-A3BC-0392CA9448E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0" name="Rectangle 33">
              <a:extLst>
                <a:ext uri="{FF2B5EF4-FFF2-40B4-BE49-F238E27FC236}">
                  <a16:creationId xmlns:a16="http://schemas.microsoft.com/office/drawing/2014/main" xmlns="" id="{A9E1CA69-4810-4E1D-A227-EA4EF0151FF8}"/>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21" name="Freeform 34">
              <a:extLst>
                <a:ext uri="{FF2B5EF4-FFF2-40B4-BE49-F238E27FC236}">
                  <a16:creationId xmlns:a16="http://schemas.microsoft.com/office/drawing/2014/main" xmlns="" id="{978653C5-EFDF-4617-9A6A-E810A9C22D3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2" name="Freeform 35">
              <a:extLst>
                <a:ext uri="{FF2B5EF4-FFF2-40B4-BE49-F238E27FC236}">
                  <a16:creationId xmlns:a16="http://schemas.microsoft.com/office/drawing/2014/main" xmlns="" id="{F1B9F231-1E6A-4122-81B0-043E2A5F55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3" name="Freeform 36">
              <a:extLst>
                <a:ext uri="{FF2B5EF4-FFF2-40B4-BE49-F238E27FC236}">
                  <a16:creationId xmlns:a16="http://schemas.microsoft.com/office/drawing/2014/main" xmlns="" id="{DF2B6BD0-0057-43BC-8681-9FAC9FC535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4" name="Freeform 37">
              <a:extLst>
                <a:ext uri="{FF2B5EF4-FFF2-40B4-BE49-F238E27FC236}">
                  <a16:creationId xmlns:a16="http://schemas.microsoft.com/office/drawing/2014/main" xmlns="" id="{6D7D7117-2276-4EB9-882B-A44A2DB066F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5" name="Freeform 38">
              <a:extLst>
                <a:ext uri="{FF2B5EF4-FFF2-40B4-BE49-F238E27FC236}">
                  <a16:creationId xmlns:a16="http://schemas.microsoft.com/office/drawing/2014/main" xmlns="" id="{98AD68EB-6444-4B28-8F06-C0B6111ACF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6" name="Freeform 39">
              <a:extLst>
                <a:ext uri="{FF2B5EF4-FFF2-40B4-BE49-F238E27FC236}">
                  <a16:creationId xmlns:a16="http://schemas.microsoft.com/office/drawing/2014/main" xmlns="" id="{438FA125-C459-48A2-913F-F5D04E160ED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7" name="Freeform 40">
              <a:extLst>
                <a:ext uri="{FF2B5EF4-FFF2-40B4-BE49-F238E27FC236}">
                  <a16:creationId xmlns:a16="http://schemas.microsoft.com/office/drawing/2014/main" xmlns="" id="{18E796D1-6480-436F-947D-550CCE516E1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8" name="Freeform 41">
              <a:extLst>
                <a:ext uri="{FF2B5EF4-FFF2-40B4-BE49-F238E27FC236}">
                  <a16:creationId xmlns:a16="http://schemas.microsoft.com/office/drawing/2014/main" xmlns="" id="{4549B300-4F89-4E35-B5E7-53E3C6A54B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9" name="Freeform 42">
              <a:extLst>
                <a:ext uri="{FF2B5EF4-FFF2-40B4-BE49-F238E27FC236}">
                  <a16:creationId xmlns:a16="http://schemas.microsoft.com/office/drawing/2014/main" xmlns="" id="{D8DA6C40-62DD-4FB3-8D06-5A599E38236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0" name="Freeform 43">
              <a:extLst>
                <a:ext uri="{FF2B5EF4-FFF2-40B4-BE49-F238E27FC236}">
                  <a16:creationId xmlns:a16="http://schemas.microsoft.com/office/drawing/2014/main" xmlns="" id="{28EE2B35-9D3D-4925-8DA9-9DF0E40BC4E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1" name="Freeform 44">
              <a:extLst>
                <a:ext uri="{FF2B5EF4-FFF2-40B4-BE49-F238E27FC236}">
                  <a16:creationId xmlns:a16="http://schemas.microsoft.com/office/drawing/2014/main" xmlns="" id="{9DB82611-4043-4758-81EC-2239619803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2" name="Rectangle 45">
              <a:extLst>
                <a:ext uri="{FF2B5EF4-FFF2-40B4-BE49-F238E27FC236}">
                  <a16:creationId xmlns:a16="http://schemas.microsoft.com/office/drawing/2014/main" xmlns="" id="{A8210AB3-0776-4F74-9227-5E448D1AFA4C}"/>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33" name="Freeform 46">
              <a:extLst>
                <a:ext uri="{FF2B5EF4-FFF2-40B4-BE49-F238E27FC236}">
                  <a16:creationId xmlns:a16="http://schemas.microsoft.com/office/drawing/2014/main" xmlns="" id="{002C10AB-E300-481E-AFA5-410481B163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4" name="Freeform 47">
              <a:extLst>
                <a:ext uri="{FF2B5EF4-FFF2-40B4-BE49-F238E27FC236}">
                  <a16:creationId xmlns:a16="http://schemas.microsoft.com/office/drawing/2014/main" xmlns="" id="{11F47C5E-0453-4EF5-B969-A8263DC6AF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5" name="Freeform 48">
              <a:extLst>
                <a:ext uri="{FF2B5EF4-FFF2-40B4-BE49-F238E27FC236}">
                  <a16:creationId xmlns:a16="http://schemas.microsoft.com/office/drawing/2014/main" xmlns="" id="{D0CFDC87-55E8-40E1-BD98-4E1EA2C095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6" name="Freeform 49">
              <a:extLst>
                <a:ext uri="{FF2B5EF4-FFF2-40B4-BE49-F238E27FC236}">
                  <a16:creationId xmlns:a16="http://schemas.microsoft.com/office/drawing/2014/main" xmlns="" id="{C1151505-8A7F-41D8-AE03-AD172E38C09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7" name="Freeform 50">
              <a:extLst>
                <a:ext uri="{FF2B5EF4-FFF2-40B4-BE49-F238E27FC236}">
                  <a16:creationId xmlns:a16="http://schemas.microsoft.com/office/drawing/2014/main" xmlns="" id="{918DAD20-1F9F-41A7-B9D0-EE92F9B32DF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8" name="Freeform 51">
              <a:extLst>
                <a:ext uri="{FF2B5EF4-FFF2-40B4-BE49-F238E27FC236}">
                  <a16:creationId xmlns:a16="http://schemas.microsoft.com/office/drawing/2014/main" xmlns="" id="{D303B51B-ADCC-43C9-AE4F-0168CFA63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9" name="Freeform 52">
              <a:extLst>
                <a:ext uri="{FF2B5EF4-FFF2-40B4-BE49-F238E27FC236}">
                  <a16:creationId xmlns:a16="http://schemas.microsoft.com/office/drawing/2014/main" xmlns="" id="{5621B409-0B0A-4827-81F9-684C335EE1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0" name="Freeform 53">
              <a:extLst>
                <a:ext uri="{FF2B5EF4-FFF2-40B4-BE49-F238E27FC236}">
                  <a16:creationId xmlns:a16="http://schemas.microsoft.com/office/drawing/2014/main" xmlns="" id="{FCA6910E-A4EC-464B-B285-5F1E40AEFF9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1" name="Freeform 54">
              <a:extLst>
                <a:ext uri="{FF2B5EF4-FFF2-40B4-BE49-F238E27FC236}">
                  <a16:creationId xmlns:a16="http://schemas.microsoft.com/office/drawing/2014/main" xmlns="" id="{7D0C75DF-4953-4E72-B34A-2F8BD05235F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2" name="Freeform 55">
              <a:extLst>
                <a:ext uri="{FF2B5EF4-FFF2-40B4-BE49-F238E27FC236}">
                  <a16:creationId xmlns:a16="http://schemas.microsoft.com/office/drawing/2014/main" xmlns="" id="{998A65EA-C434-41FF-B792-2BDC115019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3" name="Freeform 56">
              <a:extLst>
                <a:ext uri="{FF2B5EF4-FFF2-40B4-BE49-F238E27FC236}">
                  <a16:creationId xmlns:a16="http://schemas.microsoft.com/office/drawing/2014/main" xmlns="" id="{3A6D2AE4-7ABD-4946-BE69-5FD3C1A1D6A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4" name="Freeform 57">
              <a:extLst>
                <a:ext uri="{FF2B5EF4-FFF2-40B4-BE49-F238E27FC236}">
                  <a16:creationId xmlns:a16="http://schemas.microsoft.com/office/drawing/2014/main" xmlns="" id="{833A81DC-8A3A-4141-A713-A2FE1C572B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5" name="Freeform 58">
              <a:extLst>
                <a:ext uri="{FF2B5EF4-FFF2-40B4-BE49-F238E27FC236}">
                  <a16:creationId xmlns:a16="http://schemas.microsoft.com/office/drawing/2014/main" xmlns="" id="{47BB7FFD-57DB-41BD-8D42-9FB58174B1B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247" name="Picture 2">
            <a:extLst>
              <a:ext uri="{FF2B5EF4-FFF2-40B4-BE49-F238E27FC236}">
                <a16:creationId xmlns:a16="http://schemas.microsoft.com/office/drawing/2014/main" xmlns="" id="{3631D3C9-4C1D-4B3A-A737-E6E78004240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xmlns="" id="{E6DCB483-A610-456D-A7AF-C9369D93A8DF}"/>
              </a:ext>
            </a:extLst>
          </p:cNvPr>
          <p:cNvSpPr>
            <a:spLocks noGrp="1"/>
          </p:cNvSpPr>
          <p:nvPr>
            <p:ph type="title"/>
          </p:nvPr>
        </p:nvSpPr>
        <p:spPr>
          <a:xfrm>
            <a:off x="8057397" y="1113282"/>
            <a:ext cx="3489569" cy="2396681"/>
          </a:xfrm>
        </p:spPr>
        <p:txBody>
          <a:bodyPr vert="horz" lIns="91440" tIns="45720" rIns="91440" bIns="45720" rtlCol="0" anchor="b">
            <a:normAutofit/>
          </a:bodyPr>
          <a:lstStyle/>
          <a:p>
            <a:r>
              <a:rPr lang="en-US" sz="4400">
                <a:solidFill>
                  <a:srgbClr val="FFFFFF"/>
                </a:solidFill>
              </a:rPr>
              <a:t>SCHOOL context </a:t>
            </a:r>
          </a:p>
        </p:txBody>
      </p:sp>
      <p:sp useBgFill="1">
        <p:nvSpPr>
          <p:cNvPr id="249" name="Round Diagonal Corner Rectangle 6">
            <a:extLst>
              <a:ext uri="{FF2B5EF4-FFF2-40B4-BE49-F238E27FC236}">
                <a16:creationId xmlns:a16="http://schemas.microsoft.com/office/drawing/2014/main" xmlns="" id="{5B986EF0-8540-483D-9DDE-1F168FAAC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screenshot of a cell phone&#10;&#10;Description generated with very high confidence">
            <a:extLst>
              <a:ext uri="{FF2B5EF4-FFF2-40B4-BE49-F238E27FC236}">
                <a16:creationId xmlns:a16="http://schemas.microsoft.com/office/drawing/2014/main" xmlns="" id="{AC745FB4-483A-4153-8E15-32DFBC0EDF3D}"/>
              </a:ext>
            </a:extLst>
          </p:cNvPr>
          <p:cNvPicPr>
            <a:picLocks noChangeAspect="1"/>
          </p:cNvPicPr>
          <p:nvPr/>
        </p:nvPicPr>
        <p:blipFill rotWithShape="1">
          <a:blip r:embed="rId3"/>
          <a:srcRect l="22933" t="18541" r="22133" b="7906"/>
          <a:stretch/>
        </p:blipFill>
        <p:spPr>
          <a:xfrm>
            <a:off x="1160500" y="1098343"/>
            <a:ext cx="5925738" cy="4953835"/>
          </a:xfrm>
          <a:prstGeom prst="rect">
            <a:avLst/>
          </a:prstGeom>
        </p:spPr>
      </p:pic>
    </p:spTree>
    <p:extLst>
      <p:ext uri="{BB962C8B-B14F-4D97-AF65-F5344CB8AC3E}">
        <p14:creationId xmlns:p14="http://schemas.microsoft.com/office/powerpoint/2010/main" val="324831145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xmlns="" id="{9FBB3149-8289-4060-BB01-ED3047C5314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4="http://schemas.microsoft.com/office/drawing/2010/main" xmlns:a16="http://schemas.microsoft.com/office/drawing/2014/main">
                <a:solidFill>
                  <a:srgbClr val="FFFFFF"/>
                </a:solidFill>
              </a14:hiddenFill>
            </a:ext>
          </a:extLst>
        </p:spPr>
      </p:pic>
      <p:grpSp>
        <p:nvGrpSpPr>
          <p:cNvPr id="12" name="Group 11">
            <a:extLst>
              <a:ext uri="{FF2B5EF4-FFF2-40B4-BE49-F238E27FC236}">
                <a16:creationId xmlns:a16="http://schemas.microsoft.com/office/drawing/2014/main" xmlns="" id="{3BAEF7DA-43C4-4736-B5A3-B48E6125AB2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3" name="Group 12">
              <a:extLst>
                <a:ext uri="{FF2B5EF4-FFF2-40B4-BE49-F238E27FC236}">
                  <a16:creationId xmlns:a16="http://schemas.microsoft.com/office/drawing/2014/main" xmlns="" id="{A909436B-313B-4D27-BD55-E8303EF4510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5" name="Rectangle 5">
                <a:extLst>
                  <a:ext uri="{FF2B5EF4-FFF2-40B4-BE49-F238E27FC236}">
                    <a16:creationId xmlns:a16="http://schemas.microsoft.com/office/drawing/2014/main" xmlns="" id="{758BC0E2-32D9-41ED-907C-DA3C4A698EF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26" name="Freeform 6">
                <a:extLst>
                  <a:ext uri="{FF2B5EF4-FFF2-40B4-BE49-F238E27FC236}">
                    <a16:creationId xmlns:a16="http://schemas.microsoft.com/office/drawing/2014/main" xmlns="" id="{41E486E5-1757-4896-A762-4D0BE33091A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7" name="Freeform 7">
                <a:extLst>
                  <a:ext uri="{FF2B5EF4-FFF2-40B4-BE49-F238E27FC236}">
                    <a16:creationId xmlns:a16="http://schemas.microsoft.com/office/drawing/2014/main" xmlns="" id="{5812B4BD-11B4-43E6-B3D0-1F424A9FD83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8" name="Freeform 8">
                <a:extLst>
                  <a:ext uri="{FF2B5EF4-FFF2-40B4-BE49-F238E27FC236}">
                    <a16:creationId xmlns:a16="http://schemas.microsoft.com/office/drawing/2014/main" xmlns="" id="{6A0E1D38-C2A3-42C9-920D-F40319CE16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9" name="Freeform 9">
                <a:extLst>
                  <a:ext uri="{FF2B5EF4-FFF2-40B4-BE49-F238E27FC236}">
                    <a16:creationId xmlns:a16="http://schemas.microsoft.com/office/drawing/2014/main" xmlns="" id="{3FAF6AF3-9B01-4BEB-BB6B-08B3485119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0" name="Freeform 10">
                <a:extLst>
                  <a:ext uri="{FF2B5EF4-FFF2-40B4-BE49-F238E27FC236}">
                    <a16:creationId xmlns:a16="http://schemas.microsoft.com/office/drawing/2014/main" xmlns="" id="{53F7FADA-61E9-4AAB-BED8-D6FD1BB545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1" name="Freeform 11">
                <a:extLst>
                  <a:ext uri="{FF2B5EF4-FFF2-40B4-BE49-F238E27FC236}">
                    <a16:creationId xmlns:a16="http://schemas.microsoft.com/office/drawing/2014/main" xmlns="" id="{46419F9F-3EEC-45FF-98BB-4F20D5347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2" name="Freeform 12">
                <a:extLst>
                  <a:ext uri="{FF2B5EF4-FFF2-40B4-BE49-F238E27FC236}">
                    <a16:creationId xmlns:a16="http://schemas.microsoft.com/office/drawing/2014/main" xmlns="" id="{1E081BCD-31AF-4E94-966D-497357D221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3" name="Freeform 13">
                <a:extLst>
                  <a:ext uri="{FF2B5EF4-FFF2-40B4-BE49-F238E27FC236}">
                    <a16:creationId xmlns:a16="http://schemas.microsoft.com/office/drawing/2014/main" xmlns="" id="{5082EAA7-B95F-462F-8307-2C9EC1C35A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4" name="Freeform 14">
                <a:extLst>
                  <a:ext uri="{FF2B5EF4-FFF2-40B4-BE49-F238E27FC236}">
                    <a16:creationId xmlns:a16="http://schemas.microsoft.com/office/drawing/2014/main" xmlns="" id="{E9A57125-4B73-448E-B7B7-94380A928D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5" name="Freeform 15">
                <a:extLst>
                  <a:ext uri="{FF2B5EF4-FFF2-40B4-BE49-F238E27FC236}">
                    <a16:creationId xmlns:a16="http://schemas.microsoft.com/office/drawing/2014/main" xmlns="" id="{7290E834-81F0-42A1-B66B-33D4580573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6" name="Line 16">
                <a:extLst>
                  <a:ext uri="{FF2B5EF4-FFF2-40B4-BE49-F238E27FC236}">
                    <a16:creationId xmlns:a16="http://schemas.microsoft.com/office/drawing/2014/main" xmlns="" id="{C9FA5563-6ED2-4EAC-A8ED-DF71850ACD9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7" name="Freeform 17">
                <a:extLst>
                  <a:ext uri="{FF2B5EF4-FFF2-40B4-BE49-F238E27FC236}">
                    <a16:creationId xmlns:a16="http://schemas.microsoft.com/office/drawing/2014/main" xmlns="" id="{50479572-5CA3-41F4-8BDC-F039335C2C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8" name="Freeform 18">
                <a:extLst>
                  <a:ext uri="{FF2B5EF4-FFF2-40B4-BE49-F238E27FC236}">
                    <a16:creationId xmlns:a16="http://schemas.microsoft.com/office/drawing/2014/main" xmlns="" id="{4156CB6F-DF65-4A51-A840-7A4177BDF6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9" name="Freeform 19">
                <a:extLst>
                  <a:ext uri="{FF2B5EF4-FFF2-40B4-BE49-F238E27FC236}">
                    <a16:creationId xmlns:a16="http://schemas.microsoft.com/office/drawing/2014/main" xmlns="" id="{9252974F-88C0-4CAA-A42D-E94E2B7A6D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0" name="Freeform 20">
                <a:extLst>
                  <a:ext uri="{FF2B5EF4-FFF2-40B4-BE49-F238E27FC236}">
                    <a16:creationId xmlns:a16="http://schemas.microsoft.com/office/drawing/2014/main" xmlns="" id="{DE3974B2-2875-4AFE-A30A-6EE823E5799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1" name="Rectangle 21">
                <a:extLst>
                  <a:ext uri="{FF2B5EF4-FFF2-40B4-BE49-F238E27FC236}">
                    <a16:creationId xmlns:a16="http://schemas.microsoft.com/office/drawing/2014/main" xmlns="" id="{948A52FE-E1B0-4297-BBBE-C860B4E3D3F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42" name="Freeform 22">
                <a:extLst>
                  <a:ext uri="{FF2B5EF4-FFF2-40B4-BE49-F238E27FC236}">
                    <a16:creationId xmlns:a16="http://schemas.microsoft.com/office/drawing/2014/main" xmlns="" id="{C6E71B5D-6B02-417C-A0CF-4447C55F27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3" name="Freeform 23">
                <a:extLst>
                  <a:ext uri="{FF2B5EF4-FFF2-40B4-BE49-F238E27FC236}">
                    <a16:creationId xmlns:a16="http://schemas.microsoft.com/office/drawing/2014/main" xmlns="" id="{0FB94710-B373-451B-84A2-947DDB4564E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4" name="Freeform 24">
                <a:extLst>
                  <a:ext uri="{FF2B5EF4-FFF2-40B4-BE49-F238E27FC236}">
                    <a16:creationId xmlns:a16="http://schemas.microsoft.com/office/drawing/2014/main" xmlns="" id="{4E47778B-FD55-4A2C-A53F-E548158C89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5" name="Freeform 25">
                <a:extLst>
                  <a:ext uri="{FF2B5EF4-FFF2-40B4-BE49-F238E27FC236}">
                    <a16:creationId xmlns:a16="http://schemas.microsoft.com/office/drawing/2014/main" xmlns="" id="{DA2A4F49-8FC4-4F12-8707-A6CC117E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6" name="Freeform 26">
                <a:extLst>
                  <a:ext uri="{FF2B5EF4-FFF2-40B4-BE49-F238E27FC236}">
                    <a16:creationId xmlns:a16="http://schemas.microsoft.com/office/drawing/2014/main" xmlns="" id="{2293D140-51FA-484D-8464-785D8FD3DD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7" name="Freeform 27">
                <a:extLst>
                  <a:ext uri="{FF2B5EF4-FFF2-40B4-BE49-F238E27FC236}">
                    <a16:creationId xmlns:a16="http://schemas.microsoft.com/office/drawing/2014/main" xmlns="" id="{AA66B21A-3C7F-426E-9C38-C0D6AEF130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8" name="Freeform 28">
                <a:extLst>
                  <a:ext uri="{FF2B5EF4-FFF2-40B4-BE49-F238E27FC236}">
                    <a16:creationId xmlns:a16="http://schemas.microsoft.com/office/drawing/2014/main" xmlns="" id="{F22F8B0E-04B8-4D29-9E19-CACDAE6ABD0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9" name="Freeform 29">
                <a:extLst>
                  <a:ext uri="{FF2B5EF4-FFF2-40B4-BE49-F238E27FC236}">
                    <a16:creationId xmlns:a16="http://schemas.microsoft.com/office/drawing/2014/main" xmlns="" id="{E0D8C2CC-1759-4605-B3C9-DA4B1EF250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0" name="Freeform 30">
                <a:extLst>
                  <a:ext uri="{FF2B5EF4-FFF2-40B4-BE49-F238E27FC236}">
                    <a16:creationId xmlns:a16="http://schemas.microsoft.com/office/drawing/2014/main" xmlns="" id="{547A4BC3-AA95-4A78-AC23-65A4CE843B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1" name="Freeform 31">
                <a:extLst>
                  <a:ext uri="{FF2B5EF4-FFF2-40B4-BE49-F238E27FC236}">
                    <a16:creationId xmlns:a16="http://schemas.microsoft.com/office/drawing/2014/main" xmlns="" id="{93059BC9-C7C3-41F9-8BBA-7BF49FF602B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grpSp>
        <p:grpSp>
          <p:nvGrpSpPr>
            <p:cNvPr id="14" name="Group 13">
              <a:extLst>
                <a:ext uri="{FF2B5EF4-FFF2-40B4-BE49-F238E27FC236}">
                  <a16:creationId xmlns:a16="http://schemas.microsoft.com/office/drawing/2014/main" xmlns="" id="{F335FE01-8192-4D2A-93F8-2F680F728C8C}"/>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 name="Freeform 32">
                <a:extLst>
                  <a:ext uri="{FF2B5EF4-FFF2-40B4-BE49-F238E27FC236}">
                    <a16:creationId xmlns:a16="http://schemas.microsoft.com/office/drawing/2014/main" xmlns="" id="{A150A82A-9896-4D5B-BAA5-0A7ECD0789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 name="Freeform 33">
                <a:extLst>
                  <a:ext uri="{FF2B5EF4-FFF2-40B4-BE49-F238E27FC236}">
                    <a16:creationId xmlns:a16="http://schemas.microsoft.com/office/drawing/2014/main" xmlns="" id="{82641EF7-9CDB-40BE-A964-13F866165C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7" name="Freeform 34">
                <a:extLst>
                  <a:ext uri="{FF2B5EF4-FFF2-40B4-BE49-F238E27FC236}">
                    <a16:creationId xmlns:a16="http://schemas.microsoft.com/office/drawing/2014/main" xmlns="" id="{A1D1CF16-B5BD-4021-9BA9-637569FC80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8" name="Freeform 35">
                <a:extLst>
                  <a:ext uri="{FF2B5EF4-FFF2-40B4-BE49-F238E27FC236}">
                    <a16:creationId xmlns:a16="http://schemas.microsoft.com/office/drawing/2014/main" xmlns="" id="{FF13F72C-CC27-48A0-AC55-686AB9153E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9" name="Freeform 36">
                <a:extLst>
                  <a:ext uri="{FF2B5EF4-FFF2-40B4-BE49-F238E27FC236}">
                    <a16:creationId xmlns:a16="http://schemas.microsoft.com/office/drawing/2014/main" xmlns="" id="{0EC3BA8B-33ED-483D-935C-170AD0C4DCF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0" name="Freeform 37">
                <a:extLst>
                  <a:ext uri="{FF2B5EF4-FFF2-40B4-BE49-F238E27FC236}">
                    <a16:creationId xmlns:a16="http://schemas.microsoft.com/office/drawing/2014/main" xmlns="" id="{C4C451E6-48CE-4642-B51D-FE44840872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1" name="Freeform 38">
                <a:extLst>
                  <a:ext uri="{FF2B5EF4-FFF2-40B4-BE49-F238E27FC236}">
                    <a16:creationId xmlns:a16="http://schemas.microsoft.com/office/drawing/2014/main" xmlns="" id="{0F88F098-E44C-4A45-AE2B-595A7B85275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2" name="Freeform 39">
                <a:extLst>
                  <a:ext uri="{FF2B5EF4-FFF2-40B4-BE49-F238E27FC236}">
                    <a16:creationId xmlns:a16="http://schemas.microsoft.com/office/drawing/2014/main" xmlns="" id="{5B782B5D-8B67-4CD5-A0B3-8067BBB328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3" name="Freeform 40">
                <a:extLst>
                  <a:ext uri="{FF2B5EF4-FFF2-40B4-BE49-F238E27FC236}">
                    <a16:creationId xmlns:a16="http://schemas.microsoft.com/office/drawing/2014/main" xmlns="" id="{897A4906-0942-4CD6-840D-0915E0C4D09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4" name="Rectangle 41">
                <a:extLst>
                  <a:ext uri="{FF2B5EF4-FFF2-40B4-BE49-F238E27FC236}">
                    <a16:creationId xmlns:a16="http://schemas.microsoft.com/office/drawing/2014/main" xmlns="" id="{D1131789-2DD5-462E-9FC9-E25021F5CFB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grpSp>
      </p:grpSp>
      <p:sp useBgFill="1">
        <p:nvSpPr>
          <p:cNvPr id="53" name="Rectangle 52">
            <a:extLst>
              <a:ext uri="{FF2B5EF4-FFF2-40B4-BE49-F238E27FC236}">
                <a16:creationId xmlns:a16="http://schemas.microsoft.com/office/drawing/2014/main" xmlns="" id="{E978A47D-4F17-40FE-AB70-7AF78A9575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xmlns="" id="{85BE3A7E-6A3F-401E-A025-BBB8FDB8DD3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solidFill>
            <a:schemeClr val="tx1">
              <a:alpha val="60000"/>
            </a:schemeClr>
          </a:solidFill>
        </p:grpSpPr>
        <p:sp>
          <p:nvSpPr>
            <p:cNvPr id="56" name="Rectangle 5">
              <a:extLst>
                <a:ext uri="{FF2B5EF4-FFF2-40B4-BE49-F238E27FC236}">
                  <a16:creationId xmlns:a16="http://schemas.microsoft.com/office/drawing/2014/main" xmlns="" id="{41EE9036-817C-476C-BD59-B5184F9A3E3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57" name="Freeform 6">
              <a:extLst>
                <a:ext uri="{FF2B5EF4-FFF2-40B4-BE49-F238E27FC236}">
                  <a16:creationId xmlns:a16="http://schemas.microsoft.com/office/drawing/2014/main" xmlns="" id="{F098087A-B4E4-4300-A841-44988BD88E2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8" name="Freeform 7">
              <a:extLst>
                <a:ext uri="{FF2B5EF4-FFF2-40B4-BE49-F238E27FC236}">
                  <a16:creationId xmlns:a16="http://schemas.microsoft.com/office/drawing/2014/main" xmlns="" id="{F5BD5F4B-A39C-4DF9-84E4-A4D33F30E6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9" name="Freeform 8">
              <a:extLst>
                <a:ext uri="{FF2B5EF4-FFF2-40B4-BE49-F238E27FC236}">
                  <a16:creationId xmlns:a16="http://schemas.microsoft.com/office/drawing/2014/main" xmlns="" id="{D7FA9858-BFA0-4D5B-AF72-B1B65EB069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0" name="Freeform 9">
              <a:extLst>
                <a:ext uri="{FF2B5EF4-FFF2-40B4-BE49-F238E27FC236}">
                  <a16:creationId xmlns:a16="http://schemas.microsoft.com/office/drawing/2014/main" xmlns="" id="{A508A5F3-AFE0-4750-A9C2-B51A514FFC4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1" name="Freeform 10">
              <a:extLst>
                <a:ext uri="{FF2B5EF4-FFF2-40B4-BE49-F238E27FC236}">
                  <a16:creationId xmlns:a16="http://schemas.microsoft.com/office/drawing/2014/main" xmlns="" id="{92B4AAEB-ABF4-42A7-BE52-0B442190D1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2" name="Freeform 11">
              <a:extLst>
                <a:ext uri="{FF2B5EF4-FFF2-40B4-BE49-F238E27FC236}">
                  <a16:creationId xmlns:a16="http://schemas.microsoft.com/office/drawing/2014/main" xmlns="" id="{3767C370-4A42-4376-8CAE-606C4BC8F4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3" name="Freeform 12">
              <a:extLst>
                <a:ext uri="{FF2B5EF4-FFF2-40B4-BE49-F238E27FC236}">
                  <a16:creationId xmlns:a16="http://schemas.microsoft.com/office/drawing/2014/main" xmlns="" id="{36205F53-9C95-4954-B97C-1625BB8A350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4" name="Freeform 13">
              <a:extLst>
                <a:ext uri="{FF2B5EF4-FFF2-40B4-BE49-F238E27FC236}">
                  <a16:creationId xmlns:a16="http://schemas.microsoft.com/office/drawing/2014/main" xmlns="" id="{DC80B58E-3469-43E9-96FC-D747B698303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5" name="Freeform 14">
              <a:extLst>
                <a:ext uri="{FF2B5EF4-FFF2-40B4-BE49-F238E27FC236}">
                  <a16:creationId xmlns:a16="http://schemas.microsoft.com/office/drawing/2014/main" xmlns="" id="{E17A4ED2-DDD7-4B4D-A39C-9B0121C886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6" name="Freeform 15">
              <a:extLst>
                <a:ext uri="{FF2B5EF4-FFF2-40B4-BE49-F238E27FC236}">
                  <a16:creationId xmlns:a16="http://schemas.microsoft.com/office/drawing/2014/main" xmlns="" id="{A2C14A85-E7A9-4E1D-809F-20F5CFA788B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7" name="Line 16">
              <a:extLst>
                <a:ext uri="{FF2B5EF4-FFF2-40B4-BE49-F238E27FC236}">
                  <a16:creationId xmlns:a16="http://schemas.microsoft.com/office/drawing/2014/main" xmlns="" id="{F3D51E32-9399-4B7F-8D91-BF9A068B834B}"/>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8" name="Freeform 17">
              <a:extLst>
                <a:ext uri="{FF2B5EF4-FFF2-40B4-BE49-F238E27FC236}">
                  <a16:creationId xmlns:a16="http://schemas.microsoft.com/office/drawing/2014/main" xmlns="" id="{9969F9D2-502D-4C1D-ABA5-02B1BF2A00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9" name="Freeform 18">
              <a:extLst>
                <a:ext uri="{FF2B5EF4-FFF2-40B4-BE49-F238E27FC236}">
                  <a16:creationId xmlns:a16="http://schemas.microsoft.com/office/drawing/2014/main" xmlns="" id="{4AE555C6-5623-478A-BF35-63E9929A3A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0" name="Freeform 19">
              <a:extLst>
                <a:ext uri="{FF2B5EF4-FFF2-40B4-BE49-F238E27FC236}">
                  <a16:creationId xmlns:a16="http://schemas.microsoft.com/office/drawing/2014/main" xmlns="" id="{A3D3AED4-A69E-4301-9BB4-436DC5F0C9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1" name="Freeform 20">
              <a:extLst>
                <a:ext uri="{FF2B5EF4-FFF2-40B4-BE49-F238E27FC236}">
                  <a16:creationId xmlns:a16="http://schemas.microsoft.com/office/drawing/2014/main" xmlns="" id="{C3B8082C-2D81-48D7-8B45-85B7C89296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2" name="Rectangle 21">
              <a:extLst>
                <a:ext uri="{FF2B5EF4-FFF2-40B4-BE49-F238E27FC236}">
                  <a16:creationId xmlns:a16="http://schemas.microsoft.com/office/drawing/2014/main" xmlns="" id="{9AD35461-BA86-408B-8A29-244EB2F2FB5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73" name="Freeform 22">
              <a:extLst>
                <a:ext uri="{FF2B5EF4-FFF2-40B4-BE49-F238E27FC236}">
                  <a16:creationId xmlns:a16="http://schemas.microsoft.com/office/drawing/2014/main" xmlns="" id="{F238E495-B6C6-4857-899B-CDD5848312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4" name="Freeform 23">
              <a:extLst>
                <a:ext uri="{FF2B5EF4-FFF2-40B4-BE49-F238E27FC236}">
                  <a16:creationId xmlns:a16="http://schemas.microsoft.com/office/drawing/2014/main" xmlns="" id="{E20A751E-054C-4EC2-8DA3-0EC923A6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5" name="Freeform 24">
              <a:extLst>
                <a:ext uri="{FF2B5EF4-FFF2-40B4-BE49-F238E27FC236}">
                  <a16:creationId xmlns:a16="http://schemas.microsoft.com/office/drawing/2014/main" xmlns="" id="{B6E8E701-3D21-4E5C-AB6E-9A74046970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6" name="Freeform 25">
              <a:extLst>
                <a:ext uri="{FF2B5EF4-FFF2-40B4-BE49-F238E27FC236}">
                  <a16:creationId xmlns:a16="http://schemas.microsoft.com/office/drawing/2014/main" xmlns="" id="{431BDA41-D09D-4984-B888-756F5F81B49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7" name="Freeform 26">
              <a:extLst>
                <a:ext uri="{FF2B5EF4-FFF2-40B4-BE49-F238E27FC236}">
                  <a16:creationId xmlns:a16="http://schemas.microsoft.com/office/drawing/2014/main" xmlns="" id="{0DC943D2-20E4-4C00-82D2-D405A7C00B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8" name="Freeform 27">
              <a:extLst>
                <a:ext uri="{FF2B5EF4-FFF2-40B4-BE49-F238E27FC236}">
                  <a16:creationId xmlns:a16="http://schemas.microsoft.com/office/drawing/2014/main" xmlns="" id="{4BC34A74-80A2-4DE1-8ADC-BBD1709035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9" name="Freeform 28">
              <a:extLst>
                <a:ext uri="{FF2B5EF4-FFF2-40B4-BE49-F238E27FC236}">
                  <a16:creationId xmlns:a16="http://schemas.microsoft.com/office/drawing/2014/main" xmlns="" id="{C6C3CA25-431F-4E26-952D-4AA9C4C725C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0" name="Freeform 29">
              <a:extLst>
                <a:ext uri="{FF2B5EF4-FFF2-40B4-BE49-F238E27FC236}">
                  <a16:creationId xmlns:a16="http://schemas.microsoft.com/office/drawing/2014/main" xmlns="" id="{776D1836-82AE-40EF-9829-C6B8D2CF025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1" name="Freeform 30">
              <a:extLst>
                <a:ext uri="{FF2B5EF4-FFF2-40B4-BE49-F238E27FC236}">
                  <a16:creationId xmlns:a16="http://schemas.microsoft.com/office/drawing/2014/main" xmlns="" id="{9A8E397E-ADF9-45C1-98F4-3F5A86378B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2" name="Freeform 31">
              <a:extLst>
                <a:ext uri="{FF2B5EF4-FFF2-40B4-BE49-F238E27FC236}">
                  <a16:creationId xmlns:a16="http://schemas.microsoft.com/office/drawing/2014/main" xmlns="" id="{DE07CFD9-357F-40BC-A792-CE874BFE509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xmlns="" id="{4FA2AEC4-42BD-4D1A-A58D-0E77D38C2ADF}"/>
              </a:ext>
            </a:extLst>
          </p:cNvPr>
          <p:cNvSpPr>
            <a:spLocks noGrp="1"/>
          </p:cNvSpPr>
          <p:nvPr>
            <p:ph type="title"/>
          </p:nvPr>
        </p:nvSpPr>
        <p:spPr>
          <a:xfrm>
            <a:off x="1141413" y="1082673"/>
            <a:ext cx="2869416" cy="4708528"/>
          </a:xfrm>
        </p:spPr>
        <p:txBody>
          <a:bodyPr vert="horz" lIns="91440" tIns="45720" rIns="91440" bIns="45720" rtlCol="0" anchor="ctr">
            <a:normAutofit/>
          </a:bodyPr>
          <a:lstStyle/>
          <a:p>
            <a:r>
              <a:rPr lang="en-US" sz="4000"/>
              <a:t>THE journey SO FAR.......</a:t>
            </a:r>
            <a:endParaRPr lang="en-US"/>
          </a:p>
        </p:txBody>
      </p:sp>
      <p:cxnSp>
        <p:nvCxnSpPr>
          <p:cNvPr id="84" name="Straight Connector 83">
            <a:extLst>
              <a:ext uri="{FF2B5EF4-FFF2-40B4-BE49-F238E27FC236}">
                <a16:creationId xmlns:a16="http://schemas.microsoft.com/office/drawing/2014/main" xmlns="" id="{085ECEC0-FF5D-4348-92C7-1EA7C61E770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xmlns="" id="{49AD701D-62D6-4533-8EEB-B3BCBE86FA74}"/>
              </a:ext>
            </a:extLst>
          </p:cNvPr>
          <p:cNvSpPr txBox="1"/>
          <p:nvPr/>
        </p:nvSpPr>
        <p:spPr>
          <a:xfrm>
            <a:off x="5335238" y="1369984"/>
            <a:ext cx="5751237" cy="47085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342900" indent="-228600" defTabSz="914400">
              <a:lnSpc>
                <a:spcPct val="110000"/>
              </a:lnSpc>
              <a:spcAft>
                <a:spcPts val="600"/>
              </a:spcAft>
              <a:buSzPct val="125000"/>
              <a:buFont typeface="Arial" panose="020B0604020202020204" pitchFamily="34" charset="0"/>
              <a:buChar char="•"/>
            </a:pPr>
            <a:r>
              <a:rPr lang="en-US" sz="2400"/>
              <a:t>Special measures January 2015</a:t>
            </a:r>
          </a:p>
          <a:p>
            <a:pPr marL="342900" indent="-228600" defTabSz="914400">
              <a:lnSpc>
                <a:spcPct val="110000"/>
              </a:lnSpc>
              <a:spcAft>
                <a:spcPts val="600"/>
              </a:spcAft>
              <a:buSzPct val="125000"/>
              <a:buFont typeface="Arial" panose="020B0604020202020204" pitchFamily="34" charset="0"/>
              <a:buChar char="•"/>
            </a:pPr>
            <a:endParaRPr lang="en-US" sz="2400"/>
          </a:p>
          <a:p>
            <a:pPr marL="342900" indent="-228600" defTabSz="914400">
              <a:lnSpc>
                <a:spcPct val="110000"/>
              </a:lnSpc>
              <a:spcAft>
                <a:spcPts val="600"/>
              </a:spcAft>
              <a:buSzPct val="125000"/>
              <a:buFont typeface="Arial" panose="020B0604020202020204" pitchFamily="34" charset="0"/>
              <a:buChar char="•"/>
            </a:pPr>
            <a:r>
              <a:rPr lang="en-US" sz="2400"/>
              <a:t>Facing School closure</a:t>
            </a:r>
          </a:p>
          <a:p>
            <a:pPr marL="342900" indent="-228600" defTabSz="914400">
              <a:lnSpc>
                <a:spcPct val="110000"/>
              </a:lnSpc>
              <a:spcAft>
                <a:spcPts val="600"/>
              </a:spcAft>
              <a:buSzPct val="125000"/>
              <a:buFont typeface="Arial" panose="020B0604020202020204" pitchFamily="34" charset="0"/>
              <a:buChar char="•"/>
            </a:pPr>
            <a:endParaRPr lang="en-US" sz="2400"/>
          </a:p>
          <a:p>
            <a:pPr marL="342900" indent="-228600" defTabSz="914400">
              <a:lnSpc>
                <a:spcPct val="110000"/>
              </a:lnSpc>
              <a:spcAft>
                <a:spcPts val="600"/>
              </a:spcAft>
              <a:buSzPct val="125000"/>
              <a:buFont typeface="Arial" panose="020B0604020202020204" pitchFamily="34" charset="0"/>
              <a:buChar char="•"/>
            </a:pPr>
            <a:r>
              <a:rPr lang="en-US" sz="2400"/>
              <a:t>Requested for 1 term supply in April 2015 as FP Teacher</a:t>
            </a:r>
          </a:p>
          <a:p>
            <a:pPr marL="342900" indent="-228600" defTabSz="914400">
              <a:lnSpc>
                <a:spcPct val="110000"/>
              </a:lnSpc>
              <a:spcAft>
                <a:spcPts val="600"/>
              </a:spcAft>
              <a:buSzPct val="125000"/>
              <a:buFont typeface="Arial" panose="020B0604020202020204" pitchFamily="34" charset="0"/>
              <a:buChar char="•"/>
            </a:pPr>
            <a:endParaRPr lang="en-US" sz="2400"/>
          </a:p>
          <a:p>
            <a:pPr marL="342900" indent="-228600" defTabSz="914400">
              <a:lnSpc>
                <a:spcPct val="110000"/>
              </a:lnSpc>
              <a:spcAft>
                <a:spcPts val="600"/>
              </a:spcAft>
              <a:buSzPct val="125000"/>
              <a:buFont typeface="Arial" panose="020B0604020202020204" pitchFamily="34" charset="0"/>
              <a:buChar char="•"/>
            </a:pPr>
            <a:r>
              <a:rPr lang="en-US" sz="2400"/>
              <a:t>New Acting Head appointed in September 2016. Appointed as permanent Head in May 2018.</a:t>
            </a:r>
          </a:p>
          <a:p>
            <a:pPr marL="342900" indent="-228600" defTabSz="914400">
              <a:lnSpc>
                <a:spcPct val="110000"/>
              </a:lnSpc>
              <a:spcAft>
                <a:spcPts val="600"/>
              </a:spcAft>
              <a:buSzPct val="125000"/>
              <a:buFont typeface="Arial" panose="020B0604020202020204" pitchFamily="34" charset="0"/>
              <a:buChar char="•"/>
            </a:pPr>
            <a:endParaRPr lang="en-US" sz="2400"/>
          </a:p>
          <a:p>
            <a:pPr marL="342900" indent="-228600" defTabSz="914400">
              <a:lnSpc>
                <a:spcPct val="110000"/>
              </a:lnSpc>
              <a:spcAft>
                <a:spcPts val="600"/>
              </a:spcAft>
              <a:buSzPct val="125000"/>
              <a:buFont typeface="Arial" panose="020B0604020202020204" pitchFamily="34" charset="0"/>
              <a:buChar char="•"/>
            </a:pPr>
            <a:r>
              <a:rPr lang="en-US" sz="2400"/>
              <a:t>Out of Special measures in January 2018</a:t>
            </a:r>
          </a:p>
          <a:p>
            <a:pPr marL="342900" indent="-228600" defTabSz="914400">
              <a:lnSpc>
                <a:spcPct val="110000"/>
              </a:lnSpc>
              <a:spcAft>
                <a:spcPts val="600"/>
              </a:spcAft>
              <a:buSzPct val="125000"/>
              <a:buFont typeface="Arial" panose="020B0604020202020204" pitchFamily="34" charset="0"/>
              <a:buChar char="•"/>
            </a:pPr>
            <a:endParaRPr lang="en-US" sz="2400"/>
          </a:p>
          <a:p>
            <a:pPr marL="342900" indent="-228600" defTabSz="914400">
              <a:lnSpc>
                <a:spcPct val="110000"/>
              </a:lnSpc>
              <a:spcAft>
                <a:spcPts val="600"/>
              </a:spcAft>
              <a:buSzPct val="125000"/>
              <a:buFont typeface="Arial" panose="020B0604020202020204" pitchFamily="34" charset="0"/>
              <a:buChar char="•"/>
            </a:pPr>
            <a:r>
              <a:rPr lang="en-US" sz="2400"/>
              <a:t>No longer facing school closure</a:t>
            </a:r>
          </a:p>
          <a:p>
            <a:pPr marL="342900" indent="-228600" defTabSz="914400">
              <a:lnSpc>
                <a:spcPct val="110000"/>
              </a:lnSpc>
              <a:spcAft>
                <a:spcPts val="600"/>
              </a:spcAft>
              <a:buSzPct val="125000"/>
              <a:buFont typeface="Arial" panose="020B0604020202020204" pitchFamily="34" charset="0"/>
              <a:buChar char="•"/>
            </a:pPr>
            <a:endParaRPr lang="en-US"/>
          </a:p>
          <a:p>
            <a:pPr marL="342900" indent="-228600" defTabSz="914400">
              <a:lnSpc>
                <a:spcPct val="110000"/>
              </a:lnSpc>
              <a:spcAft>
                <a:spcPts val="600"/>
              </a:spcAft>
              <a:buSzPct val="125000"/>
              <a:buFont typeface="Arial" panose="020B0604020202020204" pitchFamily="34" charset="0"/>
              <a:buChar char="•"/>
            </a:pPr>
            <a:endParaRPr lang="en-US"/>
          </a:p>
        </p:txBody>
      </p:sp>
      <p:grpSp>
        <p:nvGrpSpPr>
          <p:cNvPr id="86" name="Group 85">
            <a:extLst>
              <a:ext uri="{FF2B5EF4-FFF2-40B4-BE49-F238E27FC236}">
                <a16:creationId xmlns:a16="http://schemas.microsoft.com/office/drawing/2014/main" xmlns="" id="{F4E035BE-9FF4-43D3-BC25-CF582D7FF85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solidFill>
            <a:schemeClr val="tx1">
              <a:alpha val="60000"/>
            </a:schemeClr>
          </a:solidFill>
        </p:grpSpPr>
        <p:sp>
          <p:nvSpPr>
            <p:cNvPr id="87" name="Freeform 32">
              <a:extLst>
                <a:ext uri="{FF2B5EF4-FFF2-40B4-BE49-F238E27FC236}">
                  <a16:creationId xmlns:a16="http://schemas.microsoft.com/office/drawing/2014/main" xmlns="" id="{F98BCEB2-EC20-4E84-A994-0AC37292C8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8" name="Freeform 33">
              <a:extLst>
                <a:ext uri="{FF2B5EF4-FFF2-40B4-BE49-F238E27FC236}">
                  <a16:creationId xmlns:a16="http://schemas.microsoft.com/office/drawing/2014/main" xmlns="" id="{7A2E1821-AEDF-417E-9F17-83379E9C094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9" name="Freeform 34">
              <a:extLst>
                <a:ext uri="{FF2B5EF4-FFF2-40B4-BE49-F238E27FC236}">
                  <a16:creationId xmlns:a16="http://schemas.microsoft.com/office/drawing/2014/main" xmlns="" id="{CB3734E2-8292-4B47-B6AB-0E5A058DE95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0" name="Freeform 35">
              <a:extLst>
                <a:ext uri="{FF2B5EF4-FFF2-40B4-BE49-F238E27FC236}">
                  <a16:creationId xmlns:a16="http://schemas.microsoft.com/office/drawing/2014/main" xmlns="" id="{A0B09C51-29AB-45C0-B707-CCFB9DF280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1" name="Freeform 36">
              <a:extLst>
                <a:ext uri="{FF2B5EF4-FFF2-40B4-BE49-F238E27FC236}">
                  <a16:creationId xmlns:a16="http://schemas.microsoft.com/office/drawing/2014/main" xmlns="" id="{510C0CED-AE1B-45AE-B5E1-57521E589D2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2" name="Freeform 37">
              <a:extLst>
                <a:ext uri="{FF2B5EF4-FFF2-40B4-BE49-F238E27FC236}">
                  <a16:creationId xmlns:a16="http://schemas.microsoft.com/office/drawing/2014/main" xmlns="" id="{591F2327-4B45-41AA-B41C-7404B6A1E4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3" name="Freeform 38">
              <a:extLst>
                <a:ext uri="{FF2B5EF4-FFF2-40B4-BE49-F238E27FC236}">
                  <a16:creationId xmlns:a16="http://schemas.microsoft.com/office/drawing/2014/main" xmlns="" id="{5A63224C-41A0-42C0-96F6-0B2BE99A135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4" name="Freeform 39">
              <a:extLst>
                <a:ext uri="{FF2B5EF4-FFF2-40B4-BE49-F238E27FC236}">
                  <a16:creationId xmlns:a16="http://schemas.microsoft.com/office/drawing/2014/main" xmlns="" id="{A7C00B9F-C253-4776-9935-EC02254A4F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5" name="Freeform 40">
              <a:extLst>
                <a:ext uri="{FF2B5EF4-FFF2-40B4-BE49-F238E27FC236}">
                  <a16:creationId xmlns:a16="http://schemas.microsoft.com/office/drawing/2014/main" xmlns="" id="{5062D4AA-13F3-4064-8440-FFE8562D854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6" name="Rectangle 41">
              <a:extLst>
                <a:ext uri="{FF2B5EF4-FFF2-40B4-BE49-F238E27FC236}">
                  <a16:creationId xmlns:a16="http://schemas.microsoft.com/office/drawing/2014/main" xmlns="" id="{3E143B27-CB82-440B-879B-D25C1891C19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Tree>
    <p:extLst>
      <p:ext uri="{BB962C8B-B14F-4D97-AF65-F5344CB8AC3E}">
        <p14:creationId xmlns:p14="http://schemas.microsoft.com/office/powerpoint/2010/main" val="3471401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xmlns="" id="{9FBB3149-8289-4060-BB01-ED3047C5314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4="http://schemas.microsoft.com/office/drawing/2010/main" xmlns:a16="http://schemas.microsoft.com/office/drawing/2014/main">
                <a:solidFill>
                  <a:srgbClr val="FFFFFF"/>
                </a:solidFill>
              </a14:hiddenFill>
            </a:ext>
          </a:extLst>
        </p:spPr>
      </p:pic>
      <p:grpSp>
        <p:nvGrpSpPr>
          <p:cNvPr id="6" name="Group 9">
            <a:extLst>
              <a:ext uri="{FF2B5EF4-FFF2-40B4-BE49-F238E27FC236}">
                <a16:creationId xmlns:a16="http://schemas.microsoft.com/office/drawing/2014/main" xmlns="" id="{3BAEF7DA-43C4-4736-B5A3-B48E6125AB2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xmlns="" id="{A909436B-313B-4D27-BD55-E8303EF4510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xmlns="" id="{758BC0E2-32D9-41ED-907C-DA3C4A698EF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24" name="Freeform 6">
                <a:extLst>
                  <a:ext uri="{FF2B5EF4-FFF2-40B4-BE49-F238E27FC236}">
                    <a16:creationId xmlns:a16="http://schemas.microsoft.com/office/drawing/2014/main" xmlns="" id="{41E486E5-1757-4896-A762-4D0BE33091A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5" name="Freeform 7">
                <a:extLst>
                  <a:ext uri="{FF2B5EF4-FFF2-40B4-BE49-F238E27FC236}">
                    <a16:creationId xmlns:a16="http://schemas.microsoft.com/office/drawing/2014/main" xmlns="" id="{5812B4BD-11B4-43E6-B3D0-1F424A9FD83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6" name="Freeform 8">
                <a:extLst>
                  <a:ext uri="{FF2B5EF4-FFF2-40B4-BE49-F238E27FC236}">
                    <a16:creationId xmlns:a16="http://schemas.microsoft.com/office/drawing/2014/main" xmlns="" id="{6A0E1D38-C2A3-42C9-920D-F40319CE16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7" name="Freeform 9">
                <a:extLst>
                  <a:ext uri="{FF2B5EF4-FFF2-40B4-BE49-F238E27FC236}">
                    <a16:creationId xmlns:a16="http://schemas.microsoft.com/office/drawing/2014/main" xmlns="" id="{3FAF6AF3-9B01-4BEB-BB6B-08B3485119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8" name="Freeform 10">
                <a:extLst>
                  <a:ext uri="{FF2B5EF4-FFF2-40B4-BE49-F238E27FC236}">
                    <a16:creationId xmlns:a16="http://schemas.microsoft.com/office/drawing/2014/main" xmlns="" id="{53F7FADA-61E9-4AAB-BED8-D6FD1BB545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9" name="Freeform 11">
                <a:extLst>
                  <a:ext uri="{FF2B5EF4-FFF2-40B4-BE49-F238E27FC236}">
                    <a16:creationId xmlns:a16="http://schemas.microsoft.com/office/drawing/2014/main" xmlns="" id="{46419F9F-3EEC-45FF-98BB-4F20D5347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0" name="Freeform 12">
                <a:extLst>
                  <a:ext uri="{FF2B5EF4-FFF2-40B4-BE49-F238E27FC236}">
                    <a16:creationId xmlns:a16="http://schemas.microsoft.com/office/drawing/2014/main" xmlns="" id="{1E081BCD-31AF-4E94-966D-497357D221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1" name="Freeform 13">
                <a:extLst>
                  <a:ext uri="{FF2B5EF4-FFF2-40B4-BE49-F238E27FC236}">
                    <a16:creationId xmlns:a16="http://schemas.microsoft.com/office/drawing/2014/main" xmlns="" id="{5082EAA7-B95F-462F-8307-2C9EC1C35A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2" name="Freeform 14">
                <a:extLst>
                  <a:ext uri="{FF2B5EF4-FFF2-40B4-BE49-F238E27FC236}">
                    <a16:creationId xmlns:a16="http://schemas.microsoft.com/office/drawing/2014/main" xmlns="" id="{E9A57125-4B73-448E-B7B7-94380A928D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3" name="Freeform 15">
                <a:extLst>
                  <a:ext uri="{FF2B5EF4-FFF2-40B4-BE49-F238E27FC236}">
                    <a16:creationId xmlns:a16="http://schemas.microsoft.com/office/drawing/2014/main" xmlns="" id="{7290E834-81F0-42A1-B66B-33D4580573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4" name="Line 16">
                <a:extLst>
                  <a:ext uri="{FF2B5EF4-FFF2-40B4-BE49-F238E27FC236}">
                    <a16:creationId xmlns:a16="http://schemas.microsoft.com/office/drawing/2014/main" xmlns="" id="{C9FA5563-6ED2-4EAC-A8ED-DF71850ACD9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5" name="Freeform 17">
                <a:extLst>
                  <a:ext uri="{FF2B5EF4-FFF2-40B4-BE49-F238E27FC236}">
                    <a16:creationId xmlns:a16="http://schemas.microsoft.com/office/drawing/2014/main" xmlns="" id="{50479572-5CA3-41F4-8BDC-F039335C2C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6" name="Freeform 18">
                <a:extLst>
                  <a:ext uri="{FF2B5EF4-FFF2-40B4-BE49-F238E27FC236}">
                    <a16:creationId xmlns:a16="http://schemas.microsoft.com/office/drawing/2014/main" xmlns="" id="{4156CB6F-DF65-4A51-A840-7A4177BDF6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7" name="Freeform 19">
                <a:extLst>
                  <a:ext uri="{FF2B5EF4-FFF2-40B4-BE49-F238E27FC236}">
                    <a16:creationId xmlns:a16="http://schemas.microsoft.com/office/drawing/2014/main" xmlns="" id="{9252974F-88C0-4CAA-A42D-E94E2B7A6D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8" name="Freeform 20">
                <a:extLst>
                  <a:ext uri="{FF2B5EF4-FFF2-40B4-BE49-F238E27FC236}">
                    <a16:creationId xmlns:a16="http://schemas.microsoft.com/office/drawing/2014/main" xmlns="" id="{DE3974B2-2875-4AFE-A30A-6EE823E5799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9" name="Rectangle 21">
                <a:extLst>
                  <a:ext uri="{FF2B5EF4-FFF2-40B4-BE49-F238E27FC236}">
                    <a16:creationId xmlns:a16="http://schemas.microsoft.com/office/drawing/2014/main" xmlns="" id="{948A52FE-E1B0-4297-BBBE-C860B4E3D3F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40" name="Freeform 22">
                <a:extLst>
                  <a:ext uri="{FF2B5EF4-FFF2-40B4-BE49-F238E27FC236}">
                    <a16:creationId xmlns:a16="http://schemas.microsoft.com/office/drawing/2014/main" xmlns="" id="{C6E71B5D-6B02-417C-A0CF-4447C55F27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1" name="Freeform 23">
                <a:extLst>
                  <a:ext uri="{FF2B5EF4-FFF2-40B4-BE49-F238E27FC236}">
                    <a16:creationId xmlns:a16="http://schemas.microsoft.com/office/drawing/2014/main" xmlns="" id="{0FB94710-B373-451B-84A2-947DDB4564E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2" name="Freeform 24">
                <a:extLst>
                  <a:ext uri="{FF2B5EF4-FFF2-40B4-BE49-F238E27FC236}">
                    <a16:creationId xmlns:a16="http://schemas.microsoft.com/office/drawing/2014/main" xmlns="" id="{4E47778B-FD55-4A2C-A53F-E548158C89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3" name="Freeform 25">
                <a:extLst>
                  <a:ext uri="{FF2B5EF4-FFF2-40B4-BE49-F238E27FC236}">
                    <a16:creationId xmlns:a16="http://schemas.microsoft.com/office/drawing/2014/main" xmlns="" id="{DA2A4F49-8FC4-4F12-8707-A6CC117E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4" name="Freeform 26">
                <a:extLst>
                  <a:ext uri="{FF2B5EF4-FFF2-40B4-BE49-F238E27FC236}">
                    <a16:creationId xmlns:a16="http://schemas.microsoft.com/office/drawing/2014/main" xmlns="" id="{2293D140-51FA-484D-8464-785D8FD3DD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5" name="Freeform 27">
                <a:extLst>
                  <a:ext uri="{FF2B5EF4-FFF2-40B4-BE49-F238E27FC236}">
                    <a16:creationId xmlns:a16="http://schemas.microsoft.com/office/drawing/2014/main" xmlns="" id="{AA66B21A-3C7F-426E-9C38-C0D6AEF130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6" name="Freeform 28">
                <a:extLst>
                  <a:ext uri="{FF2B5EF4-FFF2-40B4-BE49-F238E27FC236}">
                    <a16:creationId xmlns:a16="http://schemas.microsoft.com/office/drawing/2014/main" xmlns="" id="{F22F8B0E-04B8-4D29-9E19-CACDAE6ABD0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7" name="Freeform 29">
                <a:extLst>
                  <a:ext uri="{FF2B5EF4-FFF2-40B4-BE49-F238E27FC236}">
                    <a16:creationId xmlns:a16="http://schemas.microsoft.com/office/drawing/2014/main" xmlns="" id="{E0D8C2CC-1759-4605-B3C9-DA4B1EF250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8" name="Freeform 30">
                <a:extLst>
                  <a:ext uri="{FF2B5EF4-FFF2-40B4-BE49-F238E27FC236}">
                    <a16:creationId xmlns:a16="http://schemas.microsoft.com/office/drawing/2014/main" xmlns="" id="{547A4BC3-AA95-4A78-AC23-65A4CE843B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9" name="Freeform 31">
                <a:extLst>
                  <a:ext uri="{FF2B5EF4-FFF2-40B4-BE49-F238E27FC236}">
                    <a16:creationId xmlns:a16="http://schemas.microsoft.com/office/drawing/2014/main" xmlns="" id="{93059BC9-C7C3-41F9-8BBA-7BF49FF602B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grpSp>
        <p:grpSp>
          <p:nvGrpSpPr>
            <p:cNvPr id="12" name="Group 11">
              <a:extLst>
                <a:ext uri="{FF2B5EF4-FFF2-40B4-BE49-F238E27FC236}">
                  <a16:creationId xmlns:a16="http://schemas.microsoft.com/office/drawing/2014/main" xmlns="" id="{F335FE01-8192-4D2A-93F8-2F680F728C8C}"/>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xmlns="" id="{A150A82A-9896-4D5B-BAA5-0A7ECD0789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4" name="Freeform 33">
                <a:extLst>
                  <a:ext uri="{FF2B5EF4-FFF2-40B4-BE49-F238E27FC236}">
                    <a16:creationId xmlns:a16="http://schemas.microsoft.com/office/drawing/2014/main" xmlns="" id="{82641EF7-9CDB-40BE-A964-13F866165C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 name="Freeform 34">
                <a:extLst>
                  <a:ext uri="{FF2B5EF4-FFF2-40B4-BE49-F238E27FC236}">
                    <a16:creationId xmlns:a16="http://schemas.microsoft.com/office/drawing/2014/main" xmlns="" id="{A1D1CF16-B5BD-4021-9BA9-637569FC80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 name="Freeform 35">
                <a:extLst>
                  <a:ext uri="{FF2B5EF4-FFF2-40B4-BE49-F238E27FC236}">
                    <a16:creationId xmlns:a16="http://schemas.microsoft.com/office/drawing/2014/main" xmlns="" id="{FF13F72C-CC27-48A0-AC55-686AB9153E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7" name="Freeform 36">
                <a:extLst>
                  <a:ext uri="{FF2B5EF4-FFF2-40B4-BE49-F238E27FC236}">
                    <a16:creationId xmlns:a16="http://schemas.microsoft.com/office/drawing/2014/main" xmlns="" id="{0EC3BA8B-33ED-483D-935C-170AD0C4DCF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8" name="Freeform 37">
                <a:extLst>
                  <a:ext uri="{FF2B5EF4-FFF2-40B4-BE49-F238E27FC236}">
                    <a16:creationId xmlns:a16="http://schemas.microsoft.com/office/drawing/2014/main" xmlns="" id="{C4C451E6-48CE-4642-B51D-FE44840872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9" name="Freeform 38">
                <a:extLst>
                  <a:ext uri="{FF2B5EF4-FFF2-40B4-BE49-F238E27FC236}">
                    <a16:creationId xmlns:a16="http://schemas.microsoft.com/office/drawing/2014/main" xmlns="" id="{0F88F098-E44C-4A45-AE2B-595A7B85275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0" name="Freeform 39">
                <a:extLst>
                  <a:ext uri="{FF2B5EF4-FFF2-40B4-BE49-F238E27FC236}">
                    <a16:creationId xmlns:a16="http://schemas.microsoft.com/office/drawing/2014/main" xmlns="" id="{5B782B5D-8B67-4CD5-A0B3-8067BBB328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1" name="Freeform 40">
                <a:extLst>
                  <a:ext uri="{FF2B5EF4-FFF2-40B4-BE49-F238E27FC236}">
                    <a16:creationId xmlns:a16="http://schemas.microsoft.com/office/drawing/2014/main" xmlns="" id="{897A4906-0942-4CD6-840D-0915E0C4D09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2" name="Rectangle 41">
                <a:extLst>
                  <a:ext uri="{FF2B5EF4-FFF2-40B4-BE49-F238E27FC236}">
                    <a16:creationId xmlns:a16="http://schemas.microsoft.com/office/drawing/2014/main" xmlns="" id="{D1131789-2DD5-462E-9FC9-E25021F5CFB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grpSp>
      </p:grpSp>
      <p:sp useBgFill="1">
        <p:nvSpPr>
          <p:cNvPr id="51" name="Rectangle 50">
            <a:extLst>
              <a:ext uri="{FF2B5EF4-FFF2-40B4-BE49-F238E27FC236}">
                <a16:creationId xmlns:a16="http://schemas.microsoft.com/office/drawing/2014/main" xmlns="" id="{E978A47D-4F17-40FE-AB70-7AF78A9575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xmlns="" id="{85BE3A7E-6A3F-401E-A025-BBB8FDB8DD3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solidFill>
            <a:schemeClr val="tx1">
              <a:alpha val="60000"/>
            </a:schemeClr>
          </a:solidFill>
        </p:grpSpPr>
        <p:sp>
          <p:nvSpPr>
            <p:cNvPr id="54" name="Rectangle 5">
              <a:extLst>
                <a:ext uri="{FF2B5EF4-FFF2-40B4-BE49-F238E27FC236}">
                  <a16:creationId xmlns:a16="http://schemas.microsoft.com/office/drawing/2014/main" xmlns="" id="{41EE9036-817C-476C-BD59-B5184F9A3E3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55" name="Freeform 6">
              <a:extLst>
                <a:ext uri="{FF2B5EF4-FFF2-40B4-BE49-F238E27FC236}">
                  <a16:creationId xmlns:a16="http://schemas.microsoft.com/office/drawing/2014/main" xmlns="" id="{F098087A-B4E4-4300-A841-44988BD88E2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6" name="Freeform 7">
              <a:extLst>
                <a:ext uri="{FF2B5EF4-FFF2-40B4-BE49-F238E27FC236}">
                  <a16:creationId xmlns:a16="http://schemas.microsoft.com/office/drawing/2014/main" xmlns="" id="{F5BD5F4B-A39C-4DF9-84E4-A4D33F30E6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7" name="Freeform 8">
              <a:extLst>
                <a:ext uri="{FF2B5EF4-FFF2-40B4-BE49-F238E27FC236}">
                  <a16:creationId xmlns:a16="http://schemas.microsoft.com/office/drawing/2014/main" xmlns="" id="{D7FA9858-BFA0-4D5B-AF72-B1B65EB069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8" name="Freeform 9">
              <a:extLst>
                <a:ext uri="{FF2B5EF4-FFF2-40B4-BE49-F238E27FC236}">
                  <a16:creationId xmlns:a16="http://schemas.microsoft.com/office/drawing/2014/main" xmlns="" id="{A508A5F3-AFE0-4750-A9C2-B51A514FFC4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9" name="Freeform 10">
              <a:extLst>
                <a:ext uri="{FF2B5EF4-FFF2-40B4-BE49-F238E27FC236}">
                  <a16:creationId xmlns:a16="http://schemas.microsoft.com/office/drawing/2014/main" xmlns="" id="{92B4AAEB-ABF4-42A7-BE52-0B442190D1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0" name="Freeform 11">
              <a:extLst>
                <a:ext uri="{FF2B5EF4-FFF2-40B4-BE49-F238E27FC236}">
                  <a16:creationId xmlns:a16="http://schemas.microsoft.com/office/drawing/2014/main" xmlns="" id="{3767C370-4A42-4376-8CAE-606C4BC8F4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1" name="Freeform 12">
              <a:extLst>
                <a:ext uri="{FF2B5EF4-FFF2-40B4-BE49-F238E27FC236}">
                  <a16:creationId xmlns:a16="http://schemas.microsoft.com/office/drawing/2014/main" xmlns="" id="{36205F53-9C95-4954-B97C-1625BB8A350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2" name="Freeform 13">
              <a:extLst>
                <a:ext uri="{FF2B5EF4-FFF2-40B4-BE49-F238E27FC236}">
                  <a16:creationId xmlns:a16="http://schemas.microsoft.com/office/drawing/2014/main" xmlns="" id="{DC80B58E-3469-43E9-96FC-D747B698303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3" name="Freeform 14">
              <a:extLst>
                <a:ext uri="{FF2B5EF4-FFF2-40B4-BE49-F238E27FC236}">
                  <a16:creationId xmlns:a16="http://schemas.microsoft.com/office/drawing/2014/main" xmlns="" id="{E17A4ED2-DDD7-4B4D-A39C-9B0121C886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4" name="Freeform 15">
              <a:extLst>
                <a:ext uri="{FF2B5EF4-FFF2-40B4-BE49-F238E27FC236}">
                  <a16:creationId xmlns:a16="http://schemas.microsoft.com/office/drawing/2014/main" xmlns="" id="{A2C14A85-E7A9-4E1D-809F-20F5CFA788B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5" name="Line 16">
              <a:extLst>
                <a:ext uri="{FF2B5EF4-FFF2-40B4-BE49-F238E27FC236}">
                  <a16:creationId xmlns:a16="http://schemas.microsoft.com/office/drawing/2014/main" xmlns="" id="{F3D51E32-9399-4B7F-8D91-BF9A068B834B}"/>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6" name="Freeform 17">
              <a:extLst>
                <a:ext uri="{FF2B5EF4-FFF2-40B4-BE49-F238E27FC236}">
                  <a16:creationId xmlns:a16="http://schemas.microsoft.com/office/drawing/2014/main" xmlns="" id="{9969F9D2-502D-4C1D-ABA5-02B1BF2A00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7" name="Freeform 18">
              <a:extLst>
                <a:ext uri="{FF2B5EF4-FFF2-40B4-BE49-F238E27FC236}">
                  <a16:creationId xmlns:a16="http://schemas.microsoft.com/office/drawing/2014/main" xmlns="" id="{4AE555C6-5623-478A-BF35-63E9929A3A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8" name="Freeform 19">
              <a:extLst>
                <a:ext uri="{FF2B5EF4-FFF2-40B4-BE49-F238E27FC236}">
                  <a16:creationId xmlns:a16="http://schemas.microsoft.com/office/drawing/2014/main" xmlns="" id="{A3D3AED4-A69E-4301-9BB4-436DC5F0C9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9" name="Freeform 20">
              <a:extLst>
                <a:ext uri="{FF2B5EF4-FFF2-40B4-BE49-F238E27FC236}">
                  <a16:creationId xmlns:a16="http://schemas.microsoft.com/office/drawing/2014/main" xmlns="" id="{C3B8082C-2D81-48D7-8B45-85B7C89296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0" name="Rectangle 21">
              <a:extLst>
                <a:ext uri="{FF2B5EF4-FFF2-40B4-BE49-F238E27FC236}">
                  <a16:creationId xmlns:a16="http://schemas.microsoft.com/office/drawing/2014/main" xmlns="" id="{9AD35461-BA86-408B-8A29-244EB2F2FB5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71" name="Freeform 22">
              <a:extLst>
                <a:ext uri="{FF2B5EF4-FFF2-40B4-BE49-F238E27FC236}">
                  <a16:creationId xmlns:a16="http://schemas.microsoft.com/office/drawing/2014/main" xmlns="" id="{F238E495-B6C6-4857-899B-CDD5848312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2" name="Freeform 23">
              <a:extLst>
                <a:ext uri="{FF2B5EF4-FFF2-40B4-BE49-F238E27FC236}">
                  <a16:creationId xmlns:a16="http://schemas.microsoft.com/office/drawing/2014/main" xmlns="" id="{E20A751E-054C-4EC2-8DA3-0EC923A6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3" name="Freeform 24">
              <a:extLst>
                <a:ext uri="{FF2B5EF4-FFF2-40B4-BE49-F238E27FC236}">
                  <a16:creationId xmlns:a16="http://schemas.microsoft.com/office/drawing/2014/main" xmlns="" id="{B6E8E701-3D21-4E5C-AB6E-9A74046970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4" name="Freeform 25">
              <a:extLst>
                <a:ext uri="{FF2B5EF4-FFF2-40B4-BE49-F238E27FC236}">
                  <a16:creationId xmlns:a16="http://schemas.microsoft.com/office/drawing/2014/main" xmlns="" id="{431BDA41-D09D-4984-B888-756F5F81B49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5" name="Freeform 26">
              <a:extLst>
                <a:ext uri="{FF2B5EF4-FFF2-40B4-BE49-F238E27FC236}">
                  <a16:creationId xmlns:a16="http://schemas.microsoft.com/office/drawing/2014/main" xmlns="" id="{0DC943D2-20E4-4C00-82D2-D405A7C00B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6" name="Freeform 27">
              <a:extLst>
                <a:ext uri="{FF2B5EF4-FFF2-40B4-BE49-F238E27FC236}">
                  <a16:creationId xmlns:a16="http://schemas.microsoft.com/office/drawing/2014/main" xmlns="" id="{4BC34A74-80A2-4DE1-8ADC-BBD1709035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7" name="Freeform 28">
              <a:extLst>
                <a:ext uri="{FF2B5EF4-FFF2-40B4-BE49-F238E27FC236}">
                  <a16:creationId xmlns:a16="http://schemas.microsoft.com/office/drawing/2014/main" xmlns="" id="{C6C3CA25-431F-4E26-952D-4AA9C4C725C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8" name="Freeform 29">
              <a:extLst>
                <a:ext uri="{FF2B5EF4-FFF2-40B4-BE49-F238E27FC236}">
                  <a16:creationId xmlns:a16="http://schemas.microsoft.com/office/drawing/2014/main" xmlns="" id="{776D1836-82AE-40EF-9829-C6B8D2CF025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9" name="Freeform 30">
              <a:extLst>
                <a:ext uri="{FF2B5EF4-FFF2-40B4-BE49-F238E27FC236}">
                  <a16:creationId xmlns:a16="http://schemas.microsoft.com/office/drawing/2014/main" xmlns="" id="{9A8E397E-ADF9-45C1-98F4-3F5A86378B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0" name="Freeform 31">
              <a:extLst>
                <a:ext uri="{FF2B5EF4-FFF2-40B4-BE49-F238E27FC236}">
                  <a16:creationId xmlns:a16="http://schemas.microsoft.com/office/drawing/2014/main" xmlns="" id="{DE07CFD9-357F-40BC-A792-CE874BFE509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extBox 1">
            <a:extLst>
              <a:ext uri="{FF2B5EF4-FFF2-40B4-BE49-F238E27FC236}">
                <a16:creationId xmlns:a16="http://schemas.microsoft.com/office/drawing/2014/main" xmlns="" id="{9F1C38C3-0598-417F-9758-6EEEFBBB87D8}"/>
              </a:ext>
            </a:extLst>
          </p:cNvPr>
          <p:cNvSpPr txBox="1"/>
          <p:nvPr/>
        </p:nvSpPr>
        <p:spPr>
          <a:xfrm>
            <a:off x="1141413" y="1082673"/>
            <a:ext cx="2869416" cy="47085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914400">
              <a:lnSpc>
                <a:spcPct val="90000"/>
              </a:lnSpc>
              <a:spcBef>
                <a:spcPct val="0"/>
              </a:spcBef>
              <a:spcAft>
                <a:spcPts val="600"/>
              </a:spcAft>
            </a:pPr>
            <a:r>
              <a:rPr lang="en-US" sz="4000" cap="all" err="1">
                <a:ea typeface="+mj-ea"/>
                <a:cs typeface="+mj-cs"/>
              </a:rPr>
              <a:t>Estyn</a:t>
            </a:r>
            <a:endParaRPr lang="en-US" err="1">
              <a:ea typeface="+mj-ea"/>
              <a:cs typeface="+mj-cs"/>
            </a:endParaRPr>
          </a:p>
        </p:txBody>
      </p:sp>
      <p:cxnSp>
        <p:nvCxnSpPr>
          <p:cNvPr id="82" name="Straight Connector 81">
            <a:extLst>
              <a:ext uri="{FF2B5EF4-FFF2-40B4-BE49-F238E27FC236}">
                <a16:creationId xmlns:a16="http://schemas.microsoft.com/office/drawing/2014/main" xmlns="" id="{085ECEC0-FF5D-4348-92C7-1EA7C61E770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xmlns="" id="{B66701AD-4018-47E0-9CFC-E5E1040C6571}"/>
              </a:ext>
            </a:extLst>
          </p:cNvPr>
          <p:cNvSpPr txBox="1"/>
          <p:nvPr/>
        </p:nvSpPr>
        <p:spPr>
          <a:xfrm>
            <a:off x="5297763" y="1082673"/>
            <a:ext cx="5751237" cy="47085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10000"/>
          </a:bodyPr>
          <a:lstStyle/>
          <a:p>
            <a:pPr indent="-228600" defTabSz="914400">
              <a:lnSpc>
                <a:spcPct val="120000"/>
              </a:lnSpc>
              <a:spcAft>
                <a:spcPts val="600"/>
              </a:spcAft>
              <a:buSzPct val="125000"/>
              <a:buFont typeface="Arial" panose="020B0604020202020204" pitchFamily="34" charset="0"/>
              <a:buChar char="•"/>
            </a:pPr>
            <a:r>
              <a:rPr lang="en-US" sz="2400"/>
              <a:t>January 2015 – Inspection </a:t>
            </a:r>
          </a:p>
          <a:p>
            <a:pPr indent="-228600" defTabSz="914400">
              <a:lnSpc>
                <a:spcPct val="120000"/>
              </a:lnSpc>
              <a:spcAft>
                <a:spcPts val="600"/>
              </a:spcAft>
              <a:buSzPct val="125000"/>
              <a:buFont typeface="Arial" panose="020B0604020202020204" pitchFamily="34" charset="0"/>
              <a:buChar char="•"/>
            </a:pPr>
            <a:endParaRPr lang="en-US" sz="2400"/>
          </a:p>
          <a:p>
            <a:pPr indent="-228600" defTabSz="914400">
              <a:lnSpc>
                <a:spcPct val="120000"/>
              </a:lnSpc>
              <a:spcAft>
                <a:spcPts val="600"/>
              </a:spcAft>
              <a:buSzPct val="125000"/>
              <a:buFont typeface="Arial" panose="020B0604020202020204" pitchFamily="34" charset="0"/>
              <a:buChar char="•"/>
            </a:pPr>
            <a:r>
              <a:rPr lang="en-US" sz="2400"/>
              <a:t>7 recommendations were made,</a:t>
            </a:r>
          </a:p>
          <a:p>
            <a:pPr indent="-228600" defTabSz="914400">
              <a:lnSpc>
                <a:spcPct val="120000"/>
              </a:lnSpc>
              <a:spcAft>
                <a:spcPts val="600"/>
              </a:spcAft>
              <a:buSzPct val="125000"/>
              <a:buFont typeface="Arial" panose="020B0604020202020204" pitchFamily="34" charset="0"/>
              <a:buChar char="•"/>
            </a:pPr>
            <a:endParaRPr lang="en-US" sz="2400"/>
          </a:p>
          <a:p>
            <a:pPr indent="-228600" defTabSz="914400">
              <a:lnSpc>
                <a:spcPct val="120000"/>
              </a:lnSpc>
              <a:spcAft>
                <a:spcPts val="600"/>
              </a:spcAft>
              <a:buSzPct val="125000"/>
              <a:buFont typeface="Arial" panose="020B0604020202020204" pitchFamily="34" charset="0"/>
              <a:buChar char="•"/>
            </a:pPr>
            <a:r>
              <a:rPr lang="en-US" sz="2400"/>
              <a:t>R1 - Improve standards in ICT because;</a:t>
            </a:r>
          </a:p>
          <a:p>
            <a:pPr indent="-228600" defTabSz="914400">
              <a:lnSpc>
                <a:spcPct val="120000"/>
              </a:lnSpc>
              <a:spcAft>
                <a:spcPts val="600"/>
              </a:spcAft>
              <a:buSzPct val="125000"/>
              <a:buFont typeface="Arial" panose="020B0604020202020204" pitchFamily="34" charset="0"/>
              <a:buChar char="•"/>
            </a:pPr>
            <a:endParaRPr lang="en-US" sz="2400"/>
          </a:p>
          <a:p>
            <a:pPr indent="-228600" defTabSz="914400">
              <a:lnSpc>
                <a:spcPct val="120000"/>
              </a:lnSpc>
              <a:spcAft>
                <a:spcPts val="600"/>
              </a:spcAft>
              <a:buSzPct val="125000"/>
              <a:buFont typeface="Arial" panose="020B0604020202020204" pitchFamily="34" charset="0"/>
              <a:buChar char="•"/>
            </a:pPr>
            <a:r>
              <a:rPr lang="en-US" sz="2400"/>
              <a:t>'</a:t>
            </a:r>
            <a:r>
              <a:rPr lang="en-US" sz="2400" i="1"/>
              <a:t>Pupils, have insufficient ICT skills and they make limited use of these skills in work across the curriculum</a:t>
            </a:r>
            <a:r>
              <a:rPr lang="en-US" sz="2400"/>
              <a:t>' </a:t>
            </a:r>
          </a:p>
          <a:p>
            <a:pPr defTabSz="914400">
              <a:lnSpc>
                <a:spcPct val="120000"/>
              </a:lnSpc>
              <a:spcAft>
                <a:spcPts val="600"/>
              </a:spcAft>
              <a:buSzPct val="125000"/>
            </a:pPr>
            <a:r>
              <a:rPr lang="en-US" sz="2400"/>
              <a:t>(</a:t>
            </a:r>
            <a:r>
              <a:rPr lang="en-US" sz="2400" err="1"/>
              <a:t>Estyn</a:t>
            </a:r>
            <a:r>
              <a:rPr lang="en-US" sz="2400"/>
              <a:t>, 2015)</a:t>
            </a:r>
            <a:endParaRPr lang="en-US"/>
          </a:p>
          <a:p>
            <a:pPr indent="-228600" defTabSz="914400">
              <a:lnSpc>
                <a:spcPct val="120000"/>
              </a:lnSpc>
              <a:spcAft>
                <a:spcPts val="600"/>
              </a:spcAft>
              <a:buSzPct val="125000"/>
              <a:buFont typeface="Arial" panose="020B0604020202020204" pitchFamily="34" charset="0"/>
              <a:buChar char="•"/>
            </a:pPr>
            <a:endParaRPr lang="en-US"/>
          </a:p>
        </p:txBody>
      </p:sp>
      <p:grpSp>
        <p:nvGrpSpPr>
          <p:cNvPr id="84" name="Group 83">
            <a:extLst>
              <a:ext uri="{FF2B5EF4-FFF2-40B4-BE49-F238E27FC236}">
                <a16:creationId xmlns:a16="http://schemas.microsoft.com/office/drawing/2014/main" xmlns="" id="{F4E035BE-9FF4-43D3-BC25-CF582D7FF85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solidFill>
            <a:schemeClr val="tx1">
              <a:alpha val="60000"/>
            </a:schemeClr>
          </a:solidFill>
        </p:grpSpPr>
        <p:sp>
          <p:nvSpPr>
            <p:cNvPr id="85" name="Freeform 32">
              <a:extLst>
                <a:ext uri="{FF2B5EF4-FFF2-40B4-BE49-F238E27FC236}">
                  <a16:creationId xmlns:a16="http://schemas.microsoft.com/office/drawing/2014/main" xmlns="" id="{F98BCEB2-EC20-4E84-A994-0AC37292C8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6" name="Freeform 33">
              <a:extLst>
                <a:ext uri="{FF2B5EF4-FFF2-40B4-BE49-F238E27FC236}">
                  <a16:creationId xmlns:a16="http://schemas.microsoft.com/office/drawing/2014/main" xmlns="" id="{7A2E1821-AEDF-417E-9F17-83379E9C094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7" name="Freeform 34">
              <a:extLst>
                <a:ext uri="{FF2B5EF4-FFF2-40B4-BE49-F238E27FC236}">
                  <a16:creationId xmlns:a16="http://schemas.microsoft.com/office/drawing/2014/main" xmlns="" id="{CB3734E2-8292-4B47-B6AB-0E5A058DE95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8" name="Freeform 35">
              <a:extLst>
                <a:ext uri="{FF2B5EF4-FFF2-40B4-BE49-F238E27FC236}">
                  <a16:creationId xmlns:a16="http://schemas.microsoft.com/office/drawing/2014/main" xmlns="" id="{A0B09C51-29AB-45C0-B707-CCFB9DF280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9" name="Freeform 36">
              <a:extLst>
                <a:ext uri="{FF2B5EF4-FFF2-40B4-BE49-F238E27FC236}">
                  <a16:creationId xmlns:a16="http://schemas.microsoft.com/office/drawing/2014/main" xmlns="" id="{510C0CED-AE1B-45AE-B5E1-57521E589D2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0" name="Freeform 37">
              <a:extLst>
                <a:ext uri="{FF2B5EF4-FFF2-40B4-BE49-F238E27FC236}">
                  <a16:creationId xmlns:a16="http://schemas.microsoft.com/office/drawing/2014/main" xmlns="" id="{591F2327-4B45-41AA-B41C-7404B6A1E4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1" name="Freeform 38">
              <a:extLst>
                <a:ext uri="{FF2B5EF4-FFF2-40B4-BE49-F238E27FC236}">
                  <a16:creationId xmlns:a16="http://schemas.microsoft.com/office/drawing/2014/main" xmlns="" id="{5A63224C-41A0-42C0-96F6-0B2BE99A135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2" name="Freeform 39">
              <a:extLst>
                <a:ext uri="{FF2B5EF4-FFF2-40B4-BE49-F238E27FC236}">
                  <a16:creationId xmlns:a16="http://schemas.microsoft.com/office/drawing/2014/main" xmlns="" id="{A7C00B9F-C253-4776-9935-EC02254A4F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3" name="Freeform 40">
              <a:extLst>
                <a:ext uri="{FF2B5EF4-FFF2-40B4-BE49-F238E27FC236}">
                  <a16:creationId xmlns:a16="http://schemas.microsoft.com/office/drawing/2014/main" xmlns="" id="{5062D4AA-13F3-4064-8440-FFE8562D854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4" name="Rectangle 41">
              <a:extLst>
                <a:ext uri="{FF2B5EF4-FFF2-40B4-BE49-F238E27FC236}">
                  <a16:creationId xmlns:a16="http://schemas.microsoft.com/office/drawing/2014/main" xmlns="" id="{3E143B27-CB82-440B-879B-D25C1891C19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Tree>
    <p:extLst>
      <p:ext uri="{BB962C8B-B14F-4D97-AF65-F5344CB8AC3E}">
        <p14:creationId xmlns:p14="http://schemas.microsoft.com/office/powerpoint/2010/main" val="3929565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xmlns="" id="{9FBB3149-8289-4060-BB01-ED3047C5314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4="http://schemas.microsoft.com/office/drawing/2010/main" xmlns:a16="http://schemas.microsoft.com/office/drawing/2014/main">
                <a:solidFill>
                  <a:srgbClr val="FFFFFF"/>
                </a:solidFill>
              </a14:hiddenFill>
            </a:ext>
          </a:extLst>
        </p:spPr>
      </p:pic>
      <p:grpSp>
        <p:nvGrpSpPr>
          <p:cNvPr id="10" name="Group 9">
            <a:extLst>
              <a:ext uri="{FF2B5EF4-FFF2-40B4-BE49-F238E27FC236}">
                <a16:creationId xmlns:a16="http://schemas.microsoft.com/office/drawing/2014/main" xmlns="" id="{3BAEF7DA-43C4-4736-B5A3-B48E6125AB2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xmlns="" id="{A909436B-313B-4D27-BD55-E8303EF4510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xmlns="" id="{758BC0E2-32D9-41ED-907C-DA3C4A698EF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24" name="Freeform 6">
                <a:extLst>
                  <a:ext uri="{FF2B5EF4-FFF2-40B4-BE49-F238E27FC236}">
                    <a16:creationId xmlns:a16="http://schemas.microsoft.com/office/drawing/2014/main" xmlns="" id="{41E486E5-1757-4896-A762-4D0BE33091A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5" name="Freeform 7">
                <a:extLst>
                  <a:ext uri="{FF2B5EF4-FFF2-40B4-BE49-F238E27FC236}">
                    <a16:creationId xmlns:a16="http://schemas.microsoft.com/office/drawing/2014/main" xmlns="" id="{5812B4BD-11B4-43E6-B3D0-1F424A9FD83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6" name="Freeform 8">
                <a:extLst>
                  <a:ext uri="{FF2B5EF4-FFF2-40B4-BE49-F238E27FC236}">
                    <a16:creationId xmlns:a16="http://schemas.microsoft.com/office/drawing/2014/main" xmlns="" id="{6A0E1D38-C2A3-42C9-920D-F40319CE16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7" name="Freeform 9">
                <a:extLst>
                  <a:ext uri="{FF2B5EF4-FFF2-40B4-BE49-F238E27FC236}">
                    <a16:creationId xmlns:a16="http://schemas.microsoft.com/office/drawing/2014/main" xmlns="" id="{3FAF6AF3-9B01-4BEB-BB6B-08B3485119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8" name="Freeform 10">
                <a:extLst>
                  <a:ext uri="{FF2B5EF4-FFF2-40B4-BE49-F238E27FC236}">
                    <a16:creationId xmlns:a16="http://schemas.microsoft.com/office/drawing/2014/main" xmlns="" id="{53F7FADA-61E9-4AAB-BED8-D6FD1BB545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9" name="Freeform 11">
                <a:extLst>
                  <a:ext uri="{FF2B5EF4-FFF2-40B4-BE49-F238E27FC236}">
                    <a16:creationId xmlns:a16="http://schemas.microsoft.com/office/drawing/2014/main" xmlns="" id="{46419F9F-3EEC-45FF-98BB-4F20D5347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0" name="Freeform 12">
                <a:extLst>
                  <a:ext uri="{FF2B5EF4-FFF2-40B4-BE49-F238E27FC236}">
                    <a16:creationId xmlns:a16="http://schemas.microsoft.com/office/drawing/2014/main" xmlns="" id="{1E081BCD-31AF-4E94-966D-497357D221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1" name="Freeform 13">
                <a:extLst>
                  <a:ext uri="{FF2B5EF4-FFF2-40B4-BE49-F238E27FC236}">
                    <a16:creationId xmlns:a16="http://schemas.microsoft.com/office/drawing/2014/main" xmlns="" id="{5082EAA7-B95F-462F-8307-2C9EC1C35A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2" name="Freeform 14">
                <a:extLst>
                  <a:ext uri="{FF2B5EF4-FFF2-40B4-BE49-F238E27FC236}">
                    <a16:creationId xmlns:a16="http://schemas.microsoft.com/office/drawing/2014/main" xmlns="" id="{E9A57125-4B73-448E-B7B7-94380A928D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3" name="Freeform 15">
                <a:extLst>
                  <a:ext uri="{FF2B5EF4-FFF2-40B4-BE49-F238E27FC236}">
                    <a16:creationId xmlns:a16="http://schemas.microsoft.com/office/drawing/2014/main" xmlns="" id="{7290E834-81F0-42A1-B66B-33D4580573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4" name="Line 16">
                <a:extLst>
                  <a:ext uri="{FF2B5EF4-FFF2-40B4-BE49-F238E27FC236}">
                    <a16:creationId xmlns:a16="http://schemas.microsoft.com/office/drawing/2014/main" xmlns="" id="{C9FA5563-6ED2-4EAC-A8ED-DF71850ACD9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5" name="Freeform 17">
                <a:extLst>
                  <a:ext uri="{FF2B5EF4-FFF2-40B4-BE49-F238E27FC236}">
                    <a16:creationId xmlns:a16="http://schemas.microsoft.com/office/drawing/2014/main" xmlns="" id="{50479572-5CA3-41F4-8BDC-F039335C2C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6" name="Freeform 18">
                <a:extLst>
                  <a:ext uri="{FF2B5EF4-FFF2-40B4-BE49-F238E27FC236}">
                    <a16:creationId xmlns:a16="http://schemas.microsoft.com/office/drawing/2014/main" xmlns="" id="{4156CB6F-DF65-4A51-A840-7A4177BDF6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7" name="Freeform 19">
                <a:extLst>
                  <a:ext uri="{FF2B5EF4-FFF2-40B4-BE49-F238E27FC236}">
                    <a16:creationId xmlns:a16="http://schemas.microsoft.com/office/drawing/2014/main" xmlns="" id="{9252974F-88C0-4CAA-A42D-E94E2B7A6D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8" name="Freeform 20">
                <a:extLst>
                  <a:ext uri="{FF2B5EF4-FFF2-40B4-BE49-F238E27FC236}">
                    <a16:creationId xmlns:a16="http://schemas.microsoft.com/office/drawing/2014/main" xmlns="" id="{DE3974B2-2875-4AFE-A30A-6EE823E5799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9" name="Rectangle 21">
                <a:extLst>
                  <a:ext uri="{FF2B5EF4-FFF2-40B4-BE49-F238E27FC236}">
                    <a16:creationId xmlns:a16="http://schemas.microsoft.com/office/drawing/2014/main" xmlns="" id="{948A52FE-E1B0-4297-BBBE-C860B4E3D3F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40" name="Freeform 22">
                <a:extLst>
                  <a:ext uri="{FF2B5EF4-FFF2-40B4-BE49-F238E27FC236}">
                    <a16:creationId xmlns:a16="http://schemas.microsoft.com/office/drawing/2014/main" xmlns="" id="{C6E71B5D-6B02-417C-A0CF-4447C55F27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1" name="Freeform 23">
                <a:extLst>
                  <a:ext uri="{FF2B5EF4-FFF2-40B4-BE49-F238E27FC236}">
                    <a16:creationId xmlns:a16="http://schemas.microsoft.com/office/drawing/2014/main" xmlns="" id="{0FB94710-B373-451B-84A2-947DDB4564E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2" name="Freeform 24">
                <a:extLst>
                  <a:ext uri="{FF2B5EF4-FFF2-40B4-BE49-F238E27FC236}">
                    <a16:creationId xmlns:a16="http://schemas.microsoft.com/office/drawing/2014/main" xmlns="" id="{4E47778B-FD55-4A2C-A53F-E548158C89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3" name="Freeform 25">
                <a:extLst>
                  <a:ext uri="{FF2B5EF4-FFF2-40B4-BE49-F238E27FC236}">
                    <a16:creationId xmlns:a16="http://schemas.microsoft.com/office/drawing/2014/main" xmlns="" id="{DA2A4F49-8FC4-4F12-8707-A6CC117E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4" name="Freeform 26">
                <a:extLst>
                  <a:ext uri="{FF2B5EF4-FFF2-40B4-BE49-F238E27FC236}">
                    <a16:creationId xmlns:a16="http://schemas.microsoft.com/office/drawing/2014/main" xmlns="" id="{2293D140-51FA-484D-8464-785D8FD3DD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5" name="Freeform 27">
                <a:extLst>
                  <a:ext uri="{FF2B5EF4-FFF2-40B4-BE49-F238E27FC236}">
                    <a16:creationId xmlns:a16="http://schemas.microsoft.com/office/drawing/2014/main" xmlns="" id="{AA66B21A-3C7F-426E-9C38-C0D6AEF130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6" name="Freeform 28">
                <a:extLst>
                  <a:ext uri="{FF2B5EF4-FFF2-40B4-BE49-F238E27FC236}">
                    <a16:creationId xmlns:a16="http://schemas.microsoft.com/office/drawing/2014/main" xmlns="" id="{F22F8B0E-04B8-4D29-9E19-CACDAE6ABD0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7" name="Freeform 29">
                <a:extLst>
                  <a:ext uri="{FF2B5EF4-FFF2-40B4-BE49-F238E27FC236}">
                    <a16:creationId xmlns:a16="http://schemas.microsoft.com/office/drawing/2014/main" xmlns="" id="{E0D8C2CC-1759-4605-B3C9-DA4B1EF250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8" name="Freeform 30">
                <a:extLst>
                  <a:ext uri="{FF2B5EF4-FFF2-40B4-BE49-F238E27FC236}">
                    <a16:creationId xmlns:a16="http://schemas.microsoft.com/office/drawing/2014/main" xmlns="" id="{547A4BC3-AA95-4A78-AC23-65A4CE843B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9" name="Freeform 31">
                <a:extLst>
                  <a:ext uri="{FF2B5EF4-FFF2-40B4-BE49-F238E27FC236}">
                    <a16:creationId xmlns:a16="http://schemas.microsoft.com/office/drawing/2014/main" xmlns="" id="{93059BC9-C7C3-41F9-8BBA-7BF49FF602B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grpSp>
        <p:grpSp>
          <p:nvGrpSpPr>
            <p:cNvPr id="12" name="Group 11">
              <a:extLst>
                <a:ext uri="{FF2B5EF4-FFF2-40B4-BE49-F238E27FC236}">
                  <a16:creationId xmlns:a16="http://schemas.microsoft.com/office/drawing/2014/main" xmlns="" id="{F335FE01-8192-4D2A-93F8-2F680F728C8C}"/>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xmlns="" id="{A150A82A-9896-4D5B-BAA5-0A7ECD0789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4" name="Freeform 33">
                <a:extLst>
                  <a:ext uri="{FF2B5EF4-FFF2-40B4-BE49-F238E27FC236}">
                    <a16:creationId xmlns:a16="http://schemas.microsoft.com/office/drawing/2014/main" xmlns="" id="{82641EF7-9CDB-40BE-A964-13F866165C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 name="Freeform 34">
                <a:extLst>
                  <a:ext uri="{FF2B5EF4-FFF2-40B4-BE49-F238E27FC236}">
                    <a16:creationId xmlns:a16="http://schemas.microsoft.com/office/drawing/2014/main" xmlns="" id="{A1D1CF16-B5BD-4021-9BA9-637569FC80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 name="Freeform 35">
                <a:extLst>
                  <a:ext uri="{FF2B5EF4-FFF2-40B4-BE49-F238E27FC236}">
                    <a16:creationId xmlns:a16="http://schemas.microsoft.com/office/drawing/2014/main" xmlns="" id="{FF13F72C-CC27-48A0-AC55-686AB9153E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7" name="Freeform 36">
                <a:extLst>
                  <a:ext uri="{FF2B5EF4-FFF2-40B4-BE49-F238E27FC236}">
                    <a16:creationId xmlns:a16="http://schemas.microsoft.com/office/drawing/2014/main" xmlns="" id="{0EC3BA8B-33ED-483D-935C-170AD0C4DCF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8" name="Freeform 37">
                <a:extLst>
                  <a:ext uri="{FF2B5EF4-FFF2-40B4-BE49-F238E27FC236}">
                    <a16:creationId xmlns:a16="http://schemas.microsoft.com/office/drawing/2014/main" xmlns="" id="{C4C451E6-48CE-4642-B51D-FE44840872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9" name="Freeform 38">
                <a:extLst>
                  <a:ext uri="{FF2B5EF4-FFF2-40B4-BE49-F238E27FC236}">
                    <a16:creationId xmlns:a16="http://schemas.microsoft.com/office/drawing/2014/main" xmlns="" id="{0F88F098-E44C-4A45-AE2B-595A7B85275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0" name="Freeform 39">
                <a:extLst>
                  <a:ext uri="{FF2B5EF4-FFF2-40B4-BE49-F238E27FC236}">
                    <a16:creationId xmlns:a16="http://schemas.microsoft.com/office/drawing/2014/main" xmlns="" id="{5B782B5D-8B67-4CD5-A0B3-8067BBB328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1" name="Freeform 40">
                <a:extLst>
                  <a:ext uri="{FF2B5EF4-FFF2-40B4-BE49-F238E27FC236}">
                    <a16:creationId xmlns:a16="http://schemas.microsoft.com/office/drawing/2014/main" xmlns="" id="{897A4906-0942-4CD6-840D-0915E0C4D09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2" name="Rectangle 41">
                <a:extLst>
                  <a:ext uri="{FF2B5EF4-FFF2-40B4-BE49-F238E27FC236}">
                    <a16:creationId xmlns:a16="http://schemas.microsoft.com/office/drawing/2014/main" xmlns="" id="{D1131789-2DD5-462E-9FC9-E25021F5CFB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grpSp>
      </p:grpSp>
      <p:sp useBgFill="1">
        <p:nvSpPr>
          <p:cNvPr id="51" name="Rectangle 50">
            <a:extLst>
              <a:ext uri="{FF2B5EF4-FFF2-40B4-BE49-F238E27FC236}">
                <a16:creationId xmlns:a16="http://schemas.microsoft.com/office/drawing/2014/main" xmlns="" id="{E978A47D-4F17-40FE-AB70-7AF78A9575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xmlns="" id="{85BE3A7E-6A3F-401E-A025-BBB8FDB8DD3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solidFill>
            <a:schemeClr val="tx1">
              <a:alpha val="60000"/>
            </a:schemeClr>
          </a:solidFill>
        </p:grpSpPr>
        <p:sp>
          <p:nvSpPr>
            <p:cNvPr id="54" name="Rectangle 5">
              <a:extLst>
                <a:ext uri="{FF2B5EF4-FFF2-40B4-BE49-F238E27FC236}">
                  <a16:creationId xmlns:a16="http://schemas.microsoft.com/office/drawing/2014/main" xmlns="" id="{41EE9036-817C-476C-BD59-B5184F9A3E3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55" name="Freeform 6">
              <a:extLst>
                <a:ext uri="{FF2B5EF4-FFF2-40B4-BE49-F238E27FC236}">
                  <a16:creationId xmlns:a16="http://schemas.microsoft.com/office/drawing/2014/main" xmlns="" id="{F098087A-B4E4-4300-A841-44988BD88E2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6" name="Freeform 7">
              <a:extLst>
                <a:ext uri="{FF2B5EF4-FFF2-40B4-BE49-F238E27FC236}">
                  <a16:creationId xmlns:a16="http://schemas.microsoft.com/office/drawing/2014/main" xmlns="" id="{F5BD5F4B-A39C-4DF9-84E4-A4D33F30E6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7" name="Freeform 8">
              <a:extLst>
                <a:ext uri="{FF2B5EF4-FFF2-40B4-BE49-F238E27FC236}">
                  <a16:creationId xmlns:a16="http://schemas.microsoft.com/office/drawing/2014/main" xmlns="" id="{D7FA9858-BFA0-4D5B-AF72-B1B65EB069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8" name="Freeform 9">
              <a:extLst>
                <a:ext uri="{FF2B5EF4-FFF2-40B4-BE49-F238E27FC236}">
                  <a16:creationId xmlns:a16="http://schemas.microsoft.com/office/drawing/2014/main" xmlns="" id="{A508A5F3-AFE0-4750-A9C2-B51A514FFC4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9" name="Freeform 10">
              <a:extLst>
                <a:ext uri="{FF2B5EF4-FFF2-40B4-BE49-F238E27FC236}">
                  <a16:creationId xmlns:a16="http://schemas.microsoft.com/office/drawing/2014/main" xmlns="" id="{92B4AAEB-ABF4-42A7-BE52-0B442190D1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0" name="Freeform 11">
              <a:extLst>
                <a:ext uri="{FF2B5EF4-FFF2-40B4-BE49-F238E27FC236}">
                  <a16:creationId xmlns:a16="http://schemas.microsoft.com/office/drawing/2014/main" xmlns="" id="{3767C370-4A42-4376-8CAE-606C4BC8F4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1" name="Freeform 12">
              <a:extLst>
                <a:ext uri="{FF2B5EF4-FFF2-40B4-BE49-F238E27FC236}">
                  <a16:creationId xmlns:a16="http://schemas.microsoft.com/office/drawing/2014/main" xmlns="" id="{36205F53-9C95-4954-B97C-1625BB8A350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2" name="Freeform 13">
              <a:extLst>
                <a:ext uri="{FF2B5EF4-FFF2-40B4-BE49-F238E27FC236}">
                  <a16:creationId xmlns:a16="http://schemas.microsoft.com/office/drawing/2014/main" xmlns="" id="{DC80B58E-3469-43E9-96FC-D747B698303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3" name="Freeform 14">
              <a:extLst>
                <a:ext uri="{FF2B5EF4-FFF2-40B4-BE49-F238E27FC236}">
                  <a16:creationId xmlns:a16="http://schemas.microsoft.com/office/drawing/2014/main" xmlns="" id="{E17A4ED2-DDD7-4B4D-A39C-9B0121C886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4" name="Freeform 15">
              <a:extLst>
                <a:ext uri="{FF2B5EF4-FFF2-40B4-BE49-F238E27FC236}">
                  <a16:creationId xmlns:a16="http://schemas.microsoft.com/office/drawing/2014/main" xmlns="" id="{A2C14A85-E7A9-4E1D-809F-20F5CFA788B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5" name="Line 16">
              <a:extLst>
                <a:ext uri="{FF2B5EF4-FFF2-40B4-BE49-F238E27FC236}">
                  <a16:creationId xmlns:a16="http://schemas.microsoft.com/office/drawing/2014/main" xmlns="" id="{F3D51E32-9399-4B7F-8D91-BF9A068B834B}"/>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6" name="Freeform 17">
              <a:extLst>
                <a:ext uri="{FF2B5EF4-FFF2-40B4-BE49-F238E27FC236}">
                  <a16:creationId xmlns:a16="http://schemas.microsoft.com/office/drawing/2014/main" xmlns="" id="{9969F9D2-502D-4C1D-ABA5-02B1BF2A00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7" name="Freeform 18">
              <a:extLst>
                <a:ext uri="{FF2B5EF4-FFF2-40B4-BE49-F238E27FC236}">
                  <a16:creationId xmlns:a16="http://schemas.microsoft.com/office/drawing/2014/main" xmlns="" id="{4AE555C6-5623-478A-BF35-63E9929A3A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8" name="Freeform 19">
              <a:extLst>
                <a:ext uri="{FF2B5EF4-FFF2-40B4-BE49-F238E27FC236}">
                  <a16:creationId xmlns:a16="http://schemas.microsoft.com/office/drawing/2014/main" xmlns="" id="{A3D3AED4-A69E-4301-9BB4-436DC5F0C9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9" name="Freeform 20">
              <a:extLst>
                <a:ext uri="{FF2B5EF4-FFF2-40B4-BE49-F238E27FC236}">
                  <a16:creationId xmlns:a16="http://schemas.microsoft.com/office/drawing/2014/main" xmlns="" id="{C3B8082C-2D81-48D7-8B45-85B7C89296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0" name="Rectangle 21">
              <a:extLst>
                <a:ext uri="{FF2B5EF4-FFF2-40B4-BE49-F238E27FC236}">
                  <a16:creationId xmlns:a16="http://schemas.microsoft.com/office/drawing/2014/main" xmlns="" id="{9AD35461-BA86-408B-8A29-244EB2F2FB5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71" name="Freeform 22">
              <a:extLst>
                <a:ext uri="{FF2B5EF4-FFF2-40B4-BE49-F238E27FC236}">
                  <a16:creationId xmlns:a16="http://schemas.microsoft.com/office/drawing/2014/main" xmlns="" id="{F238E495-B6C6-4857-899B-CDD5848312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2" name="Freeform 23">
              <a:extLst>
                <a:ext uri="{FF2B5EF4-FFF2-40B4-BE49-F238E27FC236}">
                  <a16:creationId xmlns:a16="http://schemas.microsoft.com/office/drawing/2014/main" xmlns="" id="{E20A751E-054C-4EC2-8DA3-0EC923A6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3" name="Freeform 24">
              <a:extLst>
                <a:ext uri="{FF2B5EF4-FFF2-40B4-BE49-F238E27FC236}">
                  <a16:creationId xmlns:a16="http://schemas.microsoft.com/office/drawing/2014/main" xmlns="" id="{B6E8E701-3D21-4E5C-AB6E-9A74046970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4" name="Freeform 25">
              <a:extLst>
                <a:ext uri="{FF2B5EF4-FFF2-40B4-BE49-F238E27FC236}">
                  <a16:creationId xmlns:a16="http://schemas.microsoft.com/office/drawing/2014/main" xmlns="" id="{431BDA41-D09D-4984-B888-756F5F81B49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5" name="Freeform 26">
              <a:extLst>
                <a:ext uri="{FF2B5EF4-FFF2-40B4-BE49-F238E27FC236}">
                  <a16:creationId xmlns:a16="http://schemas.microsoft.com/office/drawing/2014/main" xmlns="" id="{0DC943D2-20E4-4C00-82D2-D405A7C00B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6" name="Freeform 27">
              <a:extLst>
                <a:ext uri="{FF2B5EF4-FFF2-40B4-BE49-F238E27FC236}">
                  <a16:creationId xmlns:a16="http://schemas.microsoft.com/office/drawing/2014/main" xmlns="" id="{4BC34A74-80A2-4DE1-8ADC-BBD1709035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7" name="Freeform 28">
              <a:extLst>
                <a:ext uri="{FF2B5EF4-FFF2-40B4-BE49-F238E27FC236}">
                  <a16:creationId xmlns:a16="http://schemas.microsoft.com/office/drawing/2014/main" xmlns="" id="{C6C3CA25-431F-4E26-952D-4AA9C4C725C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8" name="Freeform 29">
              <a:extLst>
                <a:ext uri="{FF2B5EF4-FFF2-40B4-BE49-F238E27FC236}">
                  <a16:creationId xmlns:a16="http://schemas.microsoft.com/office/drawing/2014/main" xmlns="" id="{776D1836-82AE-40EF-9829-C6B8D2CF025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9" name="Freeform 30">
              <a:extLst>
                <a:ext uri="{FF2B5EF4-FFF2-40B4-BE49-F238E27FC236}">
                  <a16:creationId xmlns:a16="http://schemas.microsoft.com/office/drawing/2014/main" xmlns="" id="{9A8E397E-ADF9-45C1-98F4-3F5A86378B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0" name="Freeform 31">
              <a:extLst>
                <a:ext uri="{FF2B5EF4-FFF2-40B4-BE49-F238E27FC236}">
                  <a16:creationId xmlns:a16="http://schemas.microsoft.com/office/drawing/2014/main" xmlns="" id="{DE07CFD9-357F-40BC-A792-CE874BFE509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extBox 1">
            <a:extLst>
              <a:ext uri="{FF2B5EF4-FFF2-40B4-BE49-F238E27FC236}">
                <a16:creationId xmlns:a16="http://schemas.microsoft.com/office/drawing/2014/main" xmlns="" id="{73B3B2FD-0EC4-48DF-9D42-4E608435CB87}"/>
              </a:ext>
            </a:extLst>
          </p:cNvPr>
          <p:cNvSpPr txBox="1"/>
          <p:nvPr/>
        </p:nvSpPr>
        <p:spPr>
          <a:xfrm>
            <a:off x="1141413" y="1082673"/>
            <a:ext cx="2869416" cy="47085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914400">
              <a:lnSpc>
                <a:spcPct val="90000"/>
              </a:lnSpc>
              <a:spcBef>
                <a:spcPct val="0"/>
              </a:spcBef>
              <a:spcAft>
                <a:spcPts val="600"/>
              </a:spcAft>
            </a:pPr>
            <a:r>
              <a:rPr lang="en-US" sz="4000" cap="all">
                <a:ea typeface="+mj-ea"/>
                <a:cs typeface="+mj-cs"/>
              </a:rPr>
              <a:t>January 2015</a:t>
            </a:r>
            <a:endParaRPr lang="en-US">
              <a:ea typeface="+mj-ea"/>
              <a:cs typeface="+mj-cs"/>
            </a:endParaRPr>
          </a:p>
        </p:txBody>
      </p:sp>
      <p:cxnSp>
        <p:nvCxnSpPr>
          <p:cNvPr id="82" name="Straight Connector 81">
            <a:extLst>
              <a:ext uri="{FF2B5EF4-FFF2-40B4-BE49-F238E27FC236}">
                <a16:creationId xmlns:a16="http://schemas.microsoft.com/office/drawing/2014/main" xmlns="" id="{085ECEC0-FF5D-4348-92C7-1EA7C61E770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xmlns="" id="{70CB8521-D54A-497B-A120-2A50AD5E6B06}"/>
              </a:ext>
            </a:extLst>
          </p:cNvPr>
          <p:cNvSpPr txBox="1"/>
          <p:nvPr/>
        </p:nvSpPr>
        <p:spPr>
          <a:xfrm>
            <a:off x="5297763" y="495559"/>
            <a:ext cx="5751237" cy="47085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120000"/>
              </a:lnSpc>
              <a:spcAft>
                <a:spcPts val="600"/>
              </a:spcAft>
              <a:buSzPct val="125000"/>
            </a:pPr>
            <a:endParaRPr lang="en-US" sz="2400"/>
          </a:p>
          <a:p>
            <a:pPr indent="-228600" defTabSz="914400">
              <a:lnSpc>
                <a:spcPct val="120000"/>
              </a:lnSpc>
              <a:spcAft>
                <a:spcPts val="600"/>
              </a:spcAft>
              <a:buSzPct val="125000"/>
              <a:buFont typeface="Arial" panose="020B0604020202020204" pitchFamily="34" charset="0"/>
              <a:buChar char="•"/>
            </a:pPr>
            <a:endParaRPr lang="en-US" sz="2400"/>
          </a:p>
          <a:p>
            <a:pPr indent="-228600" defTabSz="914400">
              <a:lnSpc>
                <a:spcPct val="120000"/>
              </a:lnSpc>
              <a:spcAft>
                <a:spcPts val="600"/>
              </a:spcAft>
              <a:buSzPct val="125000"/>
              <a:buFont typeface="Arial" panose="020B0604020202020204" pitchFamily="34" charset="0"/>
              <a:buChar char="•"/>
            </a:pPr>
            <a:r>
              <a:rPr lang="en-US" sz="2400"/>
              <a:t>2 Projector white boards</a:t>
            </a:r>
          </a:p>
          <a:p>
            <a:pPr indent="-228600" defTabSz="914400">
              <a:lnSpc>
                <a:spcPct val="120000"/>
              </a:lnSpc>
              <a:spcAft>
                <a:spcPts val="600"/>
              </a:spcAft>
              <a:buSzPct val="125000"/>
              <a:buFont typeface="Arial" panose="020B0604020202020204" pitchFamily="34" charset="0"/>
              <a:buChar char="•"/>
            </a:pPr>
            <a:endParaRPr lang="en-US" sz="2400"/>
          </a:p>
          <a:p>
            <a:pPr indent="-228600" defTabSz="914400">
              <a:lnSpc>
                <a:spcPct val="120000"/>
              </a:lnSpc>
              <a:spcAft>
                <a:spcPts val="600"/>
              </a:spcAft>
              <a:buSzPct val="125000"/>
              <a:buFont typeface="Arial" panose="020B0604020202020204" pitchFamily="34" charset="0"/>
              <a:buChar char="•"/>
            </a:pPr>
            <a:r>
              <a:rPr lang="en-US" sz="2400"/>
              <a:t>1 iPad for the school</a:t>
            </a:r>
          </a:p>
          <a:p>
            <a:pPr indent="-228600" defTabSz="914400">
              <a:lnSpc>
                <a:spcPct val="120000"/>
              </a:lnSpc>
              <a:spcAft>
                <a:spcPts val="600"/>
              </a:spcAft>
              <a:buSzPct val="125000"/>
              <a:buFont typeface="Arial" panose="020B0604020202020204" pitchFamily="34" charset="0"/>
              <a:buChar char="•"/>
            </a:pPr>
            <a:endParaRPr lang="en-US" sz="2400"/>
          </a:p>
          <a:p>
            <a:pPr indent="-228600" defTabSz="914400">
              <a:lnSpc>
                <a:spcPct val="120000"/>
              </a:lnSpc>
              <a:spcAft>
                <a:spcPts val="600"/>
              </a:spcAft>
              <a:buSzPct val="125000"/>
              <a:buFont typeface="Arial" panose="020B0604020202020204" pitchFamily="34" charset="0"/>
              <a:buChar char="•"/>
            </a:pPr>
            <a:r>
              <a:rPr lang="en-US" sz="2400"/>
              <a:t>Disengaged pupils</a:t>
            </a:r>
          </a:p>
        </p:txBody>
      </p:sp>
      <p:grpSp>
        <p:nvGrpSpPr>
          <p:cNvPr id="84" name="Group 83">
            <a:extLst>
              <a:ext uri="{FF2B5EF4-FFF2-40B4-BE49-F238E27FC236}">
                <a16:creationId xmlns:a16="http://schemas.microsoft.com/office/drawing/2014/main" xmlns="" id="{F4E035BE-9FF4-43D3-BC25-CF582D7FF85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solidFill>
            <a:schemeClr val="tx1">
              <a:alpha val="60000"/>
            </a:schemeClr>
          </a:solidFill>
        </p:grpSpPr>
        <p:sp>
          <p:nvSpPr>
            <p:cNvPr id="85" name="Freeform 32">
              <a:extLst>
                <a:ext uri="{FF2B5EF4-FFF2-40B4-BE49-F238E27FC236}">
                  <a16:creationId xmlns:a16="http://schemas.microsoft.com/office/drawing/2014/main" xmlns="" id="{F98BCEB2-EC20-4E84-A994-0AC37292C8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6" name="Freeform 33">
              <a:extLst>
                <a:ext uri="{FF2B5EF4-FFF2-40B4-BE49-F238E27FC236}">
                  <a16:creationId xmlns:a16="http://schemas.microsoft.com/office/drawing/2014/main" xmlns="" id="{7A2E1821-AEDF-417E-9F17-83379E9C094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7" name="Freeform 34">
              <a:extLst>
                <a:ext uri="{FF2B5EF4-FFF2-40B4-BE49-F238E27FC236}">
                  <a16:creationId xmlns:a16="http://schemas.microsoft.com/office/drawing/2014/main" xmlns="" id="{CB3734E2-8292-4B47-B6AB-0E5A058DE95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8" name="Freeform 35">
              <a:extLst>
                <a:ext uri="{FF2B5EF4-FFF2-40B4-BE49-F238E27FC236}">
                  <a16:creationId xmlns:a16="http://schemas.microsoft.com/office/drawing/2014/main" xmlns="" id="{A0B09C51-29AB-45C0-B707-CCFB9DF280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9" name="Freeform 36">
              <a:extLst>
                <a:ext uri="{FF2B5EF4-FFF2-40B4-BE49-F238E27FC236}">
                  <a16:creationId xmlns:a16="http://schemas.microsoft.com/office/drawing/2014/main" xmlns="" id="{510C0CED-AE1B-45AE-B5E1-57521E589D2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0" name="Freeform 37">
              <a:extLst>
                <a:ext uri="{FF2B5EF4-FFF2-40B4-BE49-F238E27FC236}">
                  <a16:creationId xmlns:a16="http://schemas.microsoft.com/office/drawing/2014/main" xmlns="" id="{591F2327-4B45-41AA-B41C-7404B6A1E4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1" name="Freeform 38">
              <a:extLst>
                <a:ext uri="{FF2B5EF4-FFF2-40B4-BE49-F238E27FC236}">
                  <a16:creationId xmlns:a16="http://schemas.microsoft.com/office/drawing/2014/main" xmlns="" id="{5A63224C-41A0-42C0-96F6-0B2BE99A135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2" name="Freeform 39">
              <a:extLst>
                <a:ext uri="{FF2B5EF4-FFF2-40B4-BE49-F238E27FC236}">
                  <a16:creationId xmlns:a16="http://schemas.microsoft.com/office/drawing/2014/main" xmlns="" id="{A7C00B9F-C253-4776-9935-EC02254A4F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3" name="Freeform 40">
              <a:extLst>
                <a:ext uri="{FF2B5EF4-FFF2-40B4-BE49-F238E27FC236}">
                  <a16:creationId xmlns:a16="http://schemas.microsoft.com/office/drawing/2014/main" xmlns="" id="{5062D4AA-13F3-4064-8440-FFE8562D854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4" name="Rectangle 41">
              <a:extLst>
                <a:ext uri="{FF2B5EF4-FFF2-40B4-BE49-F238E27FC236}">
                  <a16:creationId xmlns:a16="http://schemas.microsoft.com/office/drawing/2014/main" xmlns="" id="{3E143B27-CB82-440B-879B-D25C1891C19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Tree>
    <p:extLst>
      <p:ext uri="{BB962C8B-B14F-4D97-AF65-F5344CB8AC3E}">
        <p14:creationId xmlns:p14="http://schemas.microsoft.com/office/powerpoint/2010/main" val="616702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xmlns="" id="{9FBB3149-8289-4060-BB01-ED3047C5314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4="http://schemas.microsoft.com/office/drawing/2010/main" xmlns:a16="http://schemas.microsoft.com/office/drawing/2014/main">
                <a:solidFill>
                  <a:srgbClr val="FFFFFF"/>
                </a:solidFill>
              </a14:hiddenFill>
            </a:ext>
          </a:extLst>
        </p:spPr>
      </p:pic>
      <p:grpSp>
        <p:nvGrpSpPr>
          <p:cNvPr id="10" name="Group 9">
            <a:extLst>
              <a:ext uri="{FF2B5EF4-FFF2-40B4-BE49-F238E27FC236}">
                <a16:creationId xmlns:a16="http://schemas.microsoft.com/office/drawing/2014/main" xmlns="" id="{3BAEF7DA-43C4-4736-B5A3-B48E6125AB2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xmlns="" id="{A909436B-313B-4D27-BD55-E8303EF4510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xmlns="" id="{758BC0E2-32D9-41ED-907C-DA3C4A698EF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24" name="Freeform 6">
                <a:extLst>
                  <a:ext uri="{FF2B5EF4-FFF2-40B4-BE49-F238E27FC236}">
                    <a16:creationId xmlns:a16="http://schemas.microsoft.com/office/drawing/2014/main" xmlns="" id="{41E486E5-1757-4896-A762-4D0BE33091A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5" name="Freeform 7">
                <a:extLst>
                  <a:ext uri="{FF2B5EF4-FFF2-40B4-BE49-F238E27FC236}">
                    <a16:creationId xmlns:a16="http://schemas.microsoft.com/office/drawing/2014/main" xmlns="" id="{5812B4BD-11B4-43E6-B3D0-1F424A9FD83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6" name="Freeform 8">
                <a:extLst>
                  <a:ext uri="{FF2B5EF4-FFF2-40B4-BE49-F238E27FC236}">
                    <a16:creationId xmlns:a16="http://schemas.microsoft.com/office/drawing/2014/main" xmlns="" id="{6A0E1D38-C2A3-42C9-920D-F40319CE16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7" name="Freeform 9">
                <a:extLst>
                  <a:ext uri="{FF2B5EF4-FFF2-40B4-BE49-F238E27FC236}">
                    <a16:creationId xmlns:a16="http://schemas.microsoft.com/office/drawing/2014/main" xmlns="" id="{3FAF6AF3-9B01-4BEB-BB6B-08B3485119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8" name="Freeform 10">
                <a:extLst>
                  <a:ext uri="{FF2B5EF4-FFF2-40B4-BE49-F238E27FC236}">
                    <a16:creationId xmlns:a16="http://schemas.microsoft.com/office/drawing/2014/main" xmlns="" id="{53F7FADA-61E9-4AAB-BED8-D6FD1BB545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9" name="Freeform 11">
                <a:extLst>
                  <a:ext uri="{FF2B5EF4-FFF2-40B4-BE49-F238E27FC236}">
                    <a16:creationId xmlns:a16="http://schemas.microsoft.com/office/drawing/2014/main" xmlns="" id="{46419F9F-3EEC-45FF-98BB-4F20D5347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0" name="Freeform 12">
                <a:extLst>
                  <a:ext uri="{FF2B5EF4-FFF2-40B4-BE49-F238E27FC236}">
                    <a16:creationId xmlns:a16="http://schemas.microsoft.com/office/drawing/2014/main" xmlns="" id="{1E081BCD-31AF-4E94-966D-497357D221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1" name="Freeform 13">
                <a:extLst>
                  <a:ext uri="{FF2B5EF4-FFF2-40B4-BE49-F238E27FC236}">
                    <a16:creationId xmlns:a16="http://schemas.microsoft.com/office/drawing/2014/main" xmlns="" id="{5082EAA7-B95F-462F-8307-2C9EC1C35A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2" name="Freeform 14">
                <a:extLst>
                  <a:ext uri="{FF2B5EF4-FFF2-40B4-BE49-F238E27FC236}">
                    <a16:creationId xmlns:a16="http://schemas.microsoft.com/office/drawing/2014/main" xmlns="" id="{E9A57125-4B73-448E-B7B7-94380A928D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3" name="Freeform 15">
                <a:extLst>
                  <a:ext uri="{FF2B5EF4-FFF2-40B4-BE49-F238E27FC236}">
                    <a16:creationId xmlns:a16="http://schemas.microsoft.com/office/drawing/2014/main" xmlns="" id="{7290E834-81F0-42A1-B66B-33D4580573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4" name="Line 16">
                <a:extLst>
                  <a:ext uri="{FF2B5EF4-FFF2-40B4-BE49-F238E27FC236}">
                    <a16:creationId xmlns:a16="http://schemas.microsoft.com/office/drawing/2014/main" xmlns="" id="{C9FA5563-6ED2-4EAC-A8ED-DF71850ACD9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5" name="Freeform 17">
                <a:extLst>
                  <a:ext uri="{FF2B5EF4-FFF2-40B4-BE49-F238E27FC236}">
                    <a16:creationId xmlns:a16="http://schemas.microsoft.com/office/drawing/2014/main" xmlns="" id="{50479572-5CA3-41F4-8BDC-F039335C2C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6" name="Freeform 18">
                <a:extLst>
                  <a:ext uri="{FF2B5EF4-FFF2-40B4-BE49-F238E27FC236}">
                    <a16:creationId xmlns:a16="http://schemas.microsoft.com/office/drawing/2014/main" xmlns="" id="{4156CB6F-DF65-4A51-A840-7A4177BDF6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7" name="Freeform 19">
                <a:extLst>
                  <a:ext uri="{FF2B5EF4-FFF2-40B4-BE49-F238E27FC236}">
                    <a16:creationId xmlns:a16="http://schemas.microsoft.com/office/drawing/2014/main" xmlns="" id="{9252974F-88C0-4CAA-A42D-E94E2B7A6D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8" name="Freeform 20">
                <a:extLst>
                  <a:ext uri="{FF2B5EF4-FFF2-40B4-BE49-F238E27FC236}">
                    <a16:creationId xmlns:a16="http://schemas.microsoft.com/office/drawing/2014/main" xmlns="" id="{DE3974B2-2875-4AFE-A30A-6EE823E5799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9" name="Rectangle 21">
                <a:extLst>
                  <a:ext uri="{FF2B5EF4-FFF2-40B4-BE49-F238E27FC236}">
                    <a16:creationId xmlns:a16="http://schemas.microsoft.com/office/drawing/2014/main" xmlns="" id="{948A52FE-E1B0-4297-BBBE-C860B4E3D3F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40" name="Freeform 22">
                <a:extLst>
                  <a:ext uri="{FF2B5EF4-FFF2-40B4-BE49-F238E27FC236}">
                    <a16:creationId xmlns:a16="http://schemas.microsoft.com/office/drawing/2014/main" xmlns="" id="{C6E71B5D-6B02-417C-A0CF-4447C55F27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1" name="Freeform 23">
                <a:extLst>
                  <a:ext uri="{FF2B5EF4-FFF2-40B4-BE49-F238E27FC236}">
                    <a16:creationId xmlns:a16="http://schemas.microsoft.com/office/drawing/2014/main" xmlns="" id="{0FB94710-B373-451B-84A2-947DDB4564E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2" name="Freeform 24">
                <a:extLst>
                  <a:ext uri="{FF2B5EF4-FFF2-40B4-BE49-F238E27FC236}">
                    <a16:creationId xmlns:a16="http://schemas.microsoft.com/office/drawing/2014/main" xmlns="" id="{4E47778B-FD55-4A2C-A53F-E548158C89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3" name="Freeform 25">
                <a:extLst>
                  <a:ext uri="{FF2B5EF4-FFF2-40B4-BE49-F238E27FC236}">
                    <a16:creationId xmlns:a16="http://schemas.microsoft.com/office/drawing/2014/main" xmlns="" id="{DA2A4F49-8FC4-4F12-8707-A6CC117E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4" name="Freeform 26">
                <a:extLst>
                  <a:ext uri="{FF2B5EF4-FFF2-40B4-BE49-F238E27FC236}">
                    <a16:creationId xmlns:a16="http://schemas.microsoft.com/office/drawing/2014/main" xmlns="" id="{2293D140-51FA-484D-8464-785D8FD3DD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5" name="Freeform 27">
                <a:extLst>
                  <a:ext uri="{FF2B5EF4-FFF2-40B4-BE49-F238E27FC236}">
                    <a16:creationId xmlns:a16="http://schemas.microsoft.com/office/drawing/2014/main" xmlns="" id="{AA66B21A-3C7F-426E-9C38-C0D6AEF130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6" name="Freeform 28">
                <a:extLst>
                  <a:ext uri="{FF2B5EF4-FFF2-40B4-BE49-F238E27FC236}">
                    <a16:creationId xmlns:a16="http://schemas.microsoft.com/office/drawing/2014/main" xmlns="" id="{F22F8B0E-04B8-4D29-9E19-CACDAE6ABD0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7" name="Freeform 29">
                <a:extLst>
                  <a:ext uri="{FF2B5EF4-FFF2-40B4-BE49-F238E27FC236}">
                    <a16:creationId xmlns:a16="http://schemas.microsoft.com/office/drawing/2014/main" xmlns="" id="{E0D8C2CC-1759-4605-B3C9-DA4B1EF250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8" name="Freeform 30">
                <a:extLst>
                  <a:ext uri="{FF2B5EF4-FFF2-40B4-BE49-F238E27FC236}">
                    <a16:creationId xmlns:a16="http://schemas.microsoft.com/office/drawing/2014/main" xmlns="" id="{547A4BC3-AA95-4A78-AC23-65A4CE843B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9" name="Freeform 31">
                <a:extLst>
                  <a:ext uri="{FF2B5EF4-FFF2-40B4-BE49-F238E27FC236}">
                    <a16:creationId xmlns:a16="http://schemas.microsoft.com/office/drawing/2014/main" xmlns="" id="{93059BC9-C7C3-41F9-8BBA-7BF49FF602B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grpSp>
        <p:grpSp>
          <p:nvGrpSpPr>
            <p:cNvPr id="12" name="Group 11">
              <a:extLst>
                <a:ext uri="{FF2B5EF4-FFF2-40B4-BE49-F238E27FC236}">
                  <a16:creationId xmlns:a16="http://schemas.microsoft.com/office/drawing/2014/main" xmlns="" id="{F335FE01-8192-4D2A-93F8-2F680F728C8C}"/>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xmlns="" id="{A150A82A-9896-4D5B-BAA5-0A7ECD0789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4" name="Freeform 33">
                <a:extLst>
                  <a:ext uri="{FF2B5EF4-FFF2-40B4-BE49-F238E27FC236}">
                    <a16:creationId xmlns:a16="http://schemas.microsoft.com/office/drawing/2014/main" xmlns="" id="{82641EF7-9CDB-40BE-A964-13F866165C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 name="Freeform 34">
                <a:extLst>
                  <a:ext uri="{FF2B5EF4-FFF2-40B4-BE49-F238E27FC236}">
                    <a16:creationId xmlns:a16="http://schemas.microsoft.com/office/drawing/2014/main" xmlns="" id="{A1D1CF16-B5BD-4021-9BA9-637569FC80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 name="Freeform 35">
                <a:extLst>
                  <a:ext uri="{FF2B5EF4-FFF2-40B4-BE49-F238E27FC236}">
                    <a16:creationId xmlns:a16="http://schemas.microsoft.com/office/drawing/2014/main" xmlns="" id="{FF13F72C-CC27-48A0-AC55-686AB9153E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7" name="Freeform 36">
                <a:extLst>
                  <a:ext uri="{FF2B5EF4-FFF2-40B4-BE49-F238E27FC236}">
                    <a16:creationId xmlns:a16="http://schemas.microsoft.com/office/drawing/2014/main" xmlns="" id="{0EC3BA8B-33ED-483D-935C-170AD0C4DCF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8" name="Freeform 37">
                <a:extLst>
                  <a:ext uri="{FF2B5EF4-FFF2-40B4-BE49-F238E27FC236}">
                    <a16:creationId xmlns:a16="http://schemas.microsoft.com/office/drawing/2014/main" xmlns="" id="{C4C451E6-48CE-4642-B51D-FE44840872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9" name="Freeform 38">
                <a:extLst>
                  <a:ext uri="{FF2B5EF4-FFF2-40B4-BE49-F238E27FC236}">
                    <a16:creationId xmlns:a16="http://schemas.microsoft.com/office/drawing/2014/main" xmlns="" id="{0F88F098-E44C-4A45-AE2B-595A7B85275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0" name="Freeform 39">
                <a:extLst>
                  <a:ext uri="{FF2B5EF4-FFF2-40B4-BE49-F238E27FC236}">
                    <a16:creationId xmlns:a16="http://schemas.microsoft.com/office/drawing/2014/main" xmlns="" id="{5B782B5D-8B67-4CD5-A0B3-8067BBB328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1" name="Freeform 40">
                <a:extLst>
                  <a:ext uri="{FF2B5EF4-FFF2-40B4-BE49-F238E27FC236}">
                    <a16:creationId xmlns:a16="http://schemas.microsoft.com/office/drawing/2014/main" xmlns="" id="{897A4906-0942-4CD6-840D-0915E0C4D09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2" name="Rectangle 41">
                <a:extLst>
                  <a:ext uri="{FF2B5EF4-FFF2-40B4-BE49-F238E27FC236}">
                    <a16:creationId xmlns:a16="http://schemas.microsoft.com/office/drawing/2014/main" xmlns="" id="{D1131789-2DD5-462E-9FC9-E25021F5CFB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grpSp>
      </p:grpSp>
      <p:sp useBgFill="1">
        <p:nvSpPr>
          <p:cNvPr id="51" name="Rectangle 50">
            <a:extLst>
              <a:ext uri="{FF2B5EF4-FFF2-40B4-BE49-F238E27FC236}">
                <a16:creationId xmlns:a16="http://schemas.microsoft.com/office/drawing/2014/main" xmlns="" id="{E978A47D-4F17-40FE-AB70-7AF78A9575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xmlns="" id="{85BE3A7E-6A3F-401E-A025-BBB8FDB8DD3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solidFill>
            <a:schemeClr val="tx1">
              <a:alpha val="60000"/>
            </a:schemeClr>
          </a:solidFill>
        </p:grpSpPr>
        <p:sp>
          <p:nvSpPr>
            <p:cNvPr id="54" name="Rectangle 5">
              <a:extLst>
                <a:ext uri="{FF2B5EF4-FFF2-40B4-BE49-F238E27FC236}">
                  <a16:creationId xmlns:a16="http://schemas.microsoft.com/office/drawing/2014/main" xmlns="" id="{41EE9036-817C-476C-BD59-B5184F9A3E3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55" name="Freeform 6">
              <a:extLst>
                <a:ext uri="{FF2B5EF4-FFF2-40B4-BE49-F238E27FC236}">
                  <a16:creationId xmlns:a16="http://schemas.microsoft.com/office/drawing/2014/main" xmlns="" id="{F098087A-B4E4-4300-A841-44988BD88E2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6" name="Freeform 7">
              <a:extLst>
                <a:ext uri="{FF2B5EF4-FFF2-40B4-BE49-F238E27FC236}">
                  <a16:creationId xmlns:a16="http://schemas.microsoft.com/office/drawing/2014/main" xmlns="" id="{F5BD5F4B-A39C-4DF9-84E4-A4D33F30E6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7" name="Freeform 8">
              <a:extLst>
                <a:ext uri="{FF2B5EF4-FFF2-40B4-BE49-F238E27FC236}">
                  <a16:creationId xmlns:a16="http://schemas.microsoft.com/office/drawing/2014/main" xmlns="" id="{D7FA9858-BFA0-4D5B-AF72-B1B65EB069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8" name="Freeform 9">
              <a:extLst>
                <a:ext uri="{FF2B5EF4-FFF2-40B4-BE49-F238E27FC236}">
                  <a16:creationId xmlns:a16="http://schemas.microsoft.com/office/drawing/2014/main" xmlns="" id="{A508A5F3-AFE0-4750-A9C2-B51A514FFC4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9" name="Freeform 10">
              <a:extLst>
                <a:ext uri="{FF2B5EF4-FFF2-40B4-BE49-F238E27FC236}">
                  <a16:creationId xmlns:a16="http://schemas.microsoft.com/office/drawing/2014/main" xmlns="" id="{92B4AAEB-ABF4-42A7-BE52-0B442190D1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0" name="Freeform 11">
              <a:extLst>
                <a:ext uri="{FF2B5EF4-FFF2-40B4-BE49-F238E27FC236}">
                  <a16:creationId xmlns:a16="http://schemas.microsoft.com/office/drawing/2014/main" xmlns="" id="{3767C370-4A42-4376-8CAE-606C4BC8F4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1" name="Freeform 12">
              <a:extLst>
                <a:ext uri="{FF2B5EF4-FFF2-40B4-BE49-F238E27FC236}">
                  <a16:creationId xmlns:a16="http://schemas.microsoft.com/office/drawing/2014/main" xmlns="" id="{36205F53-9C95-4954-B97C-1625BB8A350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2" name="Freeform 13">
              <a:extLst>
                <a:ext uri="{FF2B5EF4-FFF2-40B4-BE49-F238E27FC236}">
                  <a16:creationId xmlns:a16="http://schemas.microsoft.com/office/drawing/2014/main" xmlns="" id="{DC80B58E-3469-43E9-96FC-D747B698303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3" name="Freeform 14">
              <a:extLst>
                <a:ext uri="{FF2B5EF4-FFF2-40B4-BE49-F238E27FC236}">
                  <a16:creationId xmlns:a16="http://schemas.microsoft.com/office/drawing/2014/main" xmlns="" id="{E17A4ED2-DDD7-4B4D-A39C-9B0121C886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4" name="Freeform 15">
              <a:extLst>
                <a:ext uri="{FF2B5EF4-FFF2-40B4-BE49-F238E27FC236}">
                  <a16:creationId xmlns:a16="http://schemas.microsoft.com/office/drawing/2014/main" xmlns="" id="{A2C14A85-E7A9-4E1D-809F-20F5CFA788B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5" name="Line 16">
              <a:extLst>
                <a:ext uri="{FF2B5EF4-FFF2-40B4-BE49-F238E27FC236}">
                  <a16:creationId xmlns:a16="http://schemas.microsoft.com/office/drawing/2014/main" xmlns="" id="{F3D51E32-9399-4B7F-8D91-BF9A068B834B}"/>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6" name="Freeform 17">
              <a:extLst>
                <a:ext uri="{FF2B5EF4-FFF2-40B4-BE49-F238E27FC236}">
                  <a16:creationId xmlns:a16="http://schemas.microsoft.com/office/drawing/2014/main" xmlns="" id="{9969F9D2-502D-4C1D-ABA5-02B1BF2A00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7" name="Freeform 18">
              <a:extLst>
                <a:ext uri="{FF2B5EF4-FFF2-40B4-BE49-F238E27FC236}">
                  <a16:creationId xmlns:a16="http://schemas.microsoft.com/office/drawing/2014/main" xmlns="" id="{4AE555C6-5623-478A-BF35-63E9929A3A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8" name="Freeform 19">
              <a:extLst>
                <a:ext uri="{FF2B5EF4-FFF2-40B4-BE49-F238E27FC236}">
                  <a16:creationId xmlns:a16="http://schemas.microsoft.com/office/drawing/2014/main" xmlns="" id="{A3D3AED4-A69E-4301-9BB4-436DC5F0C9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9" name="Freeform 20">
              <a:extLst>
                <a:ext uri="{FF2B5EF4-FFF2-40B4-BE49-F238E27FC236}">
                  <a16:creationId xmlns:a16="http://schemas.microsoft.com/office/drawing/2014/main" xmlns="" id="{C3B8082C-2D81-48D7-8B45-85B7C89296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0" name="Rectangle 21">
              <a:extLst>
                <a:ext uri="{FF2B5EF4-FFF2-40B4-BE49-F238E27FC236}">
                  <a16:creationId xmlns:a16="http://schemas.microsoft.com/office/drawing/2014/main" xmlns="" id="{9AD35461-BA86-408B-8A29-244EB2F2FB5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71" name="Freeform 22">
              <a:extLst>
                <a:ext uri="{FF2B5EF4-FFF2-40B4-BE49-F238E27FC236}">
                  <a16:creationId xmlns:a16="http://schemas.microsoft.com/office/drawing/2014/main" xmlns="" id="{F238E495-B6C6-4857-899B-CDD5848312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2" name="Freeform 23">
              <a:extLst>
                <a:ext uri="{FF2B5EF4-FFF2-40B4-BE49-F238E27FC236}">
                  <a16:creationId xmlns:a16="http://schemas.microsoft.com/office/drawing/2014/main" xmlns="" id="{E20A751E-054C-4EC2-8DA3-0EC923A6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3" name="Freeform 24">
              <a:extLst>
                <a:ext uri="{FF2B5EF4-FFF2-40B4-BE49-F238E27FC236}">
                  <a16:creationId xmlns:a16="http://schemas.microsoft.com/office/drawing/2014/main" xmlns="" id="{B6E8E701-3D21-4E5C-AB6E-9A74046970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4" name="Freeform 25">
              <a:extLst>
                <a:ext uri="{FF2B5EF4-FFF2-40B4-BE49-F238E27FC236}">
                  <a16:creationId xmlns:a16="http://schemas.microsoft.com/office/drawing/2014/main" xmlns="" id="{431BDA41-D09D-4984-B888-756F5F81B49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5" name="Freeform 26">
              <a:extLst>
                <a:ext uri="{FF2B5EF4-FFF2-40B4-BE49-F238E27FC236}">
                  <a16:creationId xmlns:a16="http://schemas.microsoft.com/office/drawing/2014/main" xmlns="" id="{0DC943D2-20E4-4C00-82D2-D405A7C00B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6" name="Freeform 27">
              <a:extLst>
                <a:ext uri="{FF2B5EF4-FFF2-40B4-BE49-F238E27FC236}">
                  <a16:creationId xmlns:a16="http://schemas.microsoft.com/office/drawing/2014/main" xmlns="" id="{4BC34A74-80A2-4DE1-8ADC-BBD1709035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7" name="Freeform 28">
              <a:extLst>
                <a:ext uri="{FF2B5EF4-FFF2-40B4-BE49-F238E27FC236}">
                  <a16:creationId xmlns:a16="http://schemas.microsoft.com/office/drawing/2014/main" xmlns="" id="{C6C3CA25-431F-4E26-952D-4AA9C4C725C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8" name="Freeform 29">
              <a:extLst>
                <a:ext uri="{FF2B5EF4-FFF2-40B4-BE49-F238E27FC236}">
                  <a16:creationId xmlns:a16="http://schemas.microsoft.com/office/drawing/2014/main" xmlns="" id="{776D1836-82AE-40EF-9829-C6B8D2CF025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9" name="Freeform 30">
              <a:extLst>
                <a:ext uri="{FF2B5EF4-FFF2-40B4-BE49-F238E27FC236}">
                  <a16:creationId xmlns:a16="http://schemas.microsoft.com/office/drawing/2014/main" xmlns="" id="{9A8E397E-ADF9-45C1-98F4-3F5A86378B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0" name="Freeform 31">
              <a:extLst>
                <a:ext uri="{FF2B5EF4-FFF2-40B4-BE49-F238E27FC236}">
                  <a16:creationId xmlns:a16="http://schemas.microsoft.com/office/drawing/2014/main" xmlns="" id="{DE07CFD9-357F-40BC-A792-CE874BFE509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cxnSp>
        <p:nvCxnSpPr>
          <p:cNvPr id="82" name="Straight Connector 81">
            <a:extLst>
              <a:ext uri="{FF2B5EF4-FFF2-40B4-BE49-F238E27FC236}">
                <a16:creationId xmlns:a16="http://schemas.microsoft.com/office/drawing/2014/main" xmlns="" id="{085ECEC0-FF5D-4348-92C7-1EA7C61E770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xmlns="" id="{6F0EA12C-747D-4BDA-B087-EEBC2A5FB494}"/>
              </a:ext>
            </a:extLst>
          </p:cNvPr>
          <p:cNvSpPr txBox="1"/>
          <p:nvPr/>
        </p:nvSpPr>
        <p:spPr>
          <a:xfrm>
            <a:off x="5297763" y="1082673"/>
            <a:ext cx="5751237" cy="4708528"/>
          </a:xfrm>
          <a:prstGeom prst="rect">
            <a:avLst/>
          </a:prstGeom>
        </p:spPr>
        <p:txBody>
          <a:bodyPr rot="0" spcFirstLastPara="0" vert="horz" lIns="91440" tIns="45720" rIns="91440" bIns="45720" numCol="1" spcCol="0" rtlCol="0" fromWordArt="0" anchor="ctr" anchorCtr="0" forceAA="0" compatLnSpc="1">
            <a:prstTxWarp prst="textNoShape">
              <a:avLst/>
            </a:prstTxWarp>
            <a:normAutofit fontScale="925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228600" defTabSz="914400">
              <a:lnSpc>
                <a:spcPct val="120000"/>
              </a:lnSpc>
              <a:spcAft>
                <a:spcPts val="600"/>
              </a:spcAft>
              <a:buSzPct val="125000"/>
              <a:buFont typeface="Arial" panose="020B0604020202020204" pitchFamily="34" charset="0"/>
              <a:buChar char="•"/>
            </a:pPr>
            <a:r>
              <a:rPr lang="en-US" sz="2400"/>
              <a:t>Visited Pennant School </a:t>
            </a:r>
          </a:p>
          <a:p>
            <a:pPr indent="-228600" defTabSz="914400">
              <a:lnSpc>
                <a:spcPct val="120000"/>
              </a:lnSpc>
              <a:spcAft>
                <a:spcPts val="600"/>
              </a:spcAft>
              <a:buSzPct val="125000"/>
              <a:buFont typeface="Arial" panose="020B0604020202020204" pitchFamily="34" charset="0"/>
              <a:buChar char="•"/>
            </a:pPr>
            <a:endParaRPr lang="en-US" sz="2400"/>
          </a:p>
          <a:p>
            <a:pPr indent="-228600" defTabSz="914400">
              <a:lnSpc>
                <a:spcPct val="120000"/>
              </a:lnSpc>
              <a:spcAft>
                <a:spcPts val="600"/>
              </a:spcAft>
              <a:buSzPct val="125000"/>
              <a:buFont typeface="Arial" panose="020B0604020202020204" pitchFamily="34" charset="0"/>
              <a:buChar char="•"/>
            </a:pPr>
            <a:r>
              <a:rPr lang="en-US" sz="2400"/>
              <a:t>Purchased 2 Interactive boards</a:t>
            </a:r>
          </a:p>
          <a:p>
            <a:pPr indent="-228600" defTabSz="914400">
              <a:lnSpc>
                <a:spcPct val="120000"/>
              </a:lnSpc>
              <a:spcAft>
                <a:spcPts val="600"/>
              </a:spcAft>
              <a:buSzPct val="125000"/>
              <a:buFont typeface="Arial" panose="020B0604020202020204" pitchFamily="34" charset="0"/>
              <a:buChar char="•"/>
            </a:pPr>
            <a:endParaRPr lang="en-US" sz="2400"/>
          </a:p>
          <a:p>
            <a:pPr indent="-228600" defTabSz="914400">
              <a:lnSpc>
                <a:spcPct val="120000"/>
              </a:lnSpc>
              <a:spcAft>
                <a:spcPts val="600"/>
              </a:spcAft>
              <a:buSzPct val="125000"/>
              <a:buFont typeface="Arial" panose="020B0604020202020204" pitchFamily="34" charset="0"/>
              <a:buChar char="•"/>
            </a:pPr>
            <a:r>
              <a:rPr lang="en-US" sz="2400"/>
              <a:t>Purchased 2 </a:t>
            </a:r>
            <a:r>
              <a:rPr lang="en-US" sz="2400" err="1"/>
              <a:t>Visualisers</a:t>
            </a:r>
          </a:p>
          <a:p>
            <a:pPr indent="-228600" defTabSz="914400">
              <a:lnSpc>
                <a:spcPct val="120000"/>
              </a:lnSpc>
              <a:spcAft>
                <a:spcPts val="600"/>
              </a:spcAft>
              <a:buSzPct val="125000"/>
              <a:buFont typeface="Arial" panose="020B0604020202020204" pitchFamily="34" charset="0"/>
              <a:buChar char="•"/>
            </a:pPr>
            <a:endParaRPr lang="en-US" sz="2400"/>
          </a:p>
          <a:p>
            <a:pPr indent="-228600" defTabSz="914400">
              <a:lnSpc>
                <a:spcPct val="120000"/>
              </a:lnSpc>
              <a:spcAft>
                <a:spcPts val="600"/>
              </a:spcAft>
              <a:buSzPct val="125000"/>
              <a:buFont typeface="Arial" panose="020B0604020202020204" pitchFamily="34" charset="0"/>
              <a:buChar char="•"/>
            </a:pPr>
            <a:r>
              <a:rPr lang="en-US" sz="2400"/>
              <a:t>Purchased 15 iPads</a:t>
            </a:r>
          </a:p>
          <a:p>
            <a:pPr indent="-228600" defTabSz="914400">
              <a:lnSpc>
                <a:spcPct val="120000"/>
              </a:lnSpc>
              <a:spcAft>
                <a:spcPts val="600"/>
              </a:spcAft>
              <a:buSzPct val="125000"/>
              <a:buFont typeface="Arial" panose="020B0604020202020204" pitchFamily="34" charset="0"/>
              <a:buChar char="•"/>
            </a:pPr>
            <a:endParaRPr lang="en-US" sz="2400"/>
          </a:p>
          <a:p>
            <a:pPr indent="-228600" defTabSz="914400">
              <a:lnSpc>
                <a:spcPct val="120000"/>
              </a:lnSpc>
              <a:spcAft>
                <a:spcPts val="600"/>
              </a:spcAft>
              <a:buSzPct val="125000"/>
              <a:buFont typeface="Arial" panose="020B0604020202020204" pitchFamily="34" charset="0"/>
              <a:buChar char="•"/>
            </a:pPr>
            <a:r>
              <a:rPr lang="en-US" sz="2400"/>
              <a:t>Purchased 4 Chrome books</a:t>
            </a:r>
          </a:p>
          <a:p>
            <a:pPr indent="-228600" defTabSz="914400">
              <a:lnSpc>
                <a:spcPct val="120000"/>
              </a:lnSpc>
              <a:spcAft>
                <a:spcPts val="600"/>
              </a:spcAft>
              <a:buSzPct val="125000"/>
              <a:buFont typeface="Arial" panose="020B0604020202020204" pitchFamily="34" charset="0"/>
              <a:buChar char="•"/>
            </a:pPr>
            <a:endParaRPr lang="en-US" sz="2400"/>
          </a:p>
          <a:p>
            <a:pPr indent="-228600" defTabSz="914400">
              <a:lnSpc>
                <a:spcPct val="120000"/>
              </a:lnSpc>
              <a:spcAft>
                <a:spcPts val="600"/>
              </a:spcAft>
              <a:buSzPct val="125000"/>
              <a:buFont typeface="Arial" panose="020B0604020202020204" pitchFamily="34" charset="0"/>
              <a:buChar char="•"/>
            </a:pPr>
            <a:r>
              <a:rPr lang="en-US" sz="2400"/>
              <a:t>Enthusiastic learners</a:t>
            </a:r>
          </a:p>
        </p:txBody>
      </p:sp>
      <p:grpSp>
        <p:nvGrpSpPr>
          <p:cNvPr id="84" name="Group 83">
            <a:extLst>
              <a:ext uri="{FF2B5EF4-FFF2-40B4-BE49-F238E27FC236}">
                <a16:creationId xmlns:a16="http://schemas.microsoft.com/office/drawing/2014/main" xmlns="" id="{F4E035BE-9FF4-43D3-BC25-CF582D7FF85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solidFill>
            <a:schemeClr val="tx1">
              <a:alpha val="60000"/>
            </a:schemeClr>
          </a:solidFill>
        </p:grpSpPr>
        <p:sp>
          <p:nvSpPr>
            <p:cNvPr id="85" name="Freeform 32">
              <a:extLst>
                <a:ext uri="{FF2B5EF4-FFF2-40B4-BE49-F238E27FC236}">
                  <a16:creationId xmlns:a16="http://schemas.microsoft.com/office/drawing/2014/main" xmlns="" id="{F98BCEB2-EC20-4E84-A994-0AC37292C8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6" name="Freeform 33">
              <a:extLst>
                <a:ext uri="{FF2B5EF4-FFF2-40B4-BE49-F238E27FC236}">
                  <a16:creationId xmlns:a16="http://schemas.microsoft.com/office/drawing/2014/main" xmlns="" id="{7A2E1821-AEDF-417E-9F17-83379E9C094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7" name="Freeform 34">
              <a:extLst>
                <a:ext uri="{FF2B5EF4-FFF2-40B4-BE49-F238E27FC236}">
                  <a16:creationId xmlns:a16="http://schemas.microsoft.com/office/drawing/2014/main" xmlns="" id="{CB3734E2-8292-4B47-B6AB-0E5A058DE95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8" name="Freeform 35">
              <a:extLst>
                <a:ext uri="{FF2B5EF4-FFF2-40B4-BE49-F238E27FC236}">
                  <a16:creationId xmlns:a16="http://schemas.microsoft.com/office/drawing/2014/main" xmlns="" id="{A0B09C51-29AB-45C0-B707-CCFB9DF280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9" name="Freeform 36">
              <a:extLst>
                <a:ext uri="{FF2B5EF4-FFF2-40B4-BE49-F238E27FC236}">
                  <a16:creationId xmlns:a16="http://schemas.microsoft.com/office/drawing/2014/main" xmlns="" id="{510C0CED-AE1B-45AE-B5E1-57521E589D2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0" name="Freeform 37">
              <a:extLst>
                <a:ext uri="{FF2B5EF4-FFF2-40B4-BE49-F238E27FC236}">
                  <a16:creationId xmlns:a16="http://schemas.microsoft.com/office/drawing/2014/main" xmlns="" id="{591F2327-4B45-41AA-B41C-7404B6A1E4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1" name="Freeform 38">
              <a:extLst>
                <a:ext uri="{FF2B5EF4-FFF2-40B4-BE49-F238E27FC236}">
                  <a16:creationId xmlns:a16="http://schemas.microsoft.com/office/drawing/2014/main" xmlns="" id="{5A63224C-41A0-42C0-96F6-0B2BE99A135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2" name="Freeform 39">
              <a:extLst>
                <a:ext uri="{FF2B5EF4-FFF2-40B4-BE49-F238E27FC236}">
                  <a16:creationId xmlns:a16="http://schemas.microsoft.com/office/drawing/2014/main" xmlns="" id="{A7C00B9F-C253-4776-9935-EC02254A4F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3" name="Freeform 40">
              <a:extLst>
                <a:ext uri="{FF2B5EF4-FFF2-40B4-BE49-F238E27FC236}">
                  <a16:creationId xmlns:a16="http://schemas.microsoft.com/office/drawing/2014/main" xmlns="" id="{5062D4AA-13F3-4064-8440-FFE8562D854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4" name="Rectangle 41">
              <a:extLst>
                <a:ext uri="{FF2B5EF4-FFF2-40B4-BE49-F238E27FC236}">
                  <a16:creationId xmlns:a16="http://schemas.microsoft.com/office/drawing/2014/main" xmlns="" id="{3E143B27-CB82-440B-879B-D25C1891C19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
        <p:nvSpPr>
          <p:cNvPr id="3" name="TextBox 2">
            <a:extLst>
              <a:ext uri="{FF2B5EF4-FFF2-40B4-BE49-F238E27FC236}">
                <a16:creationId xmlns:a16="http://schemas.microsoft.com/office/drawing/2014/main" xmlns="" id="{7B188F3A-AE94-4700-9ED0-C51CE6475F6F}"/>
              </a:ext>
            </a:extLst>
          </p:cNvPr>
          <p:cNvSpPr txBox="1"/>
          <p:nvPr/>
        </p:nvSpPr>
        <p:spPr>
          <a:xfrm>
            <a:off x="1240971" y="618066"/>
            <a:ext cx="9129484" cy="76944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4400"/>
          </a:p>
        </p:txBody>
      </p:sp>
      <p:sp>
        <p:nvSpPr>
          <p:cNvPr id="4" name="TextBox 3">
            <a:extLst>
              <a:ext uri="{FF2B5EF4-FFF2-40B4-BE49-F238E27FC236}">
                <a16:creationId xmlns:a16="http://schemas.microsoft.com/office/drawing/2014/main" xmlns="" id="{BC54A9E3-71EF-4D6C-B0DE-24DD2D69EF1B}"/>
              </a:ext>
            </a:extLst>
          </p:cNvPr>
          <p:cNvSpPr txBox="1"/>
          <p:nvPr/>
        </p:nvSpPr>
        <p:spPr>
          <a:xfrm>
            <a:off x="1588958" y="2556129"/>
            <a:ext cx="2743200" cy="132343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a:t>September 2017</a:t>
            </a:r>
            <a:endParaRPr lang="en-US"/>
          </a:p>
        </p:txBody>
      </p:sp>
    </p:spTree>
    <p:extLst>
      <p:ext uri="{BB962C8B-B14F-4D97-AF65-F5344CB8AC3E}">
        <p14:creationId xmlns:p14="http://schemas.microsoft.com/office/powerpoint/2010/main" val="1678874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 name="Picture 2">
            <a:extLst>
              <a:ext uri="{FF2B5EF4-FFF2-40B4-BE49-F238E27FC236}">
                <a16:creationId xmlns:a16="http://schemas.microsoft.com/office/drawing/2014/main" xmlns="" id="{E3E5A37D-F1C4-4145-9085-A0A5A9951D8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useBgFill="1">
        <p:nvSpPr>
          <p:cNvPr id="134" name="Rectangle 133">
            <a:extLst>
              <a:ext uri="{FF2B5EF4-FFF2-40B4-BE49-F238E27FC236}">
                <a16:creationId xmlns:a16="http://schemas.microsoft.com/office/drawing/2014/main" xmlns="" id="{392C7167-368D-444E-9E47-2E8891515B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Round Diagonal Corner Rectangle 6">
            <a:extLst>
              <a:ext uri="{FF2B5EF4-FFF2-40B4-BE49-F238E27FC236}">
                <a16:creationId xmlns:a16="http://schemas.microsoft.com/office/drawing/2014/main" xmlns="" id="{F2748E73-80C5-425F-913B-7742A712C5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011680" y="808057"/>
            <a:ext cx="9370695" cy="5234394"/>
          </a:xfrm>
          <a:prstGeom prst="round2DiagRect">
            <a:avLst>
              <a:gd name="adj1" fmla="val 6185"/>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8" name="Group 137">
            <a:extLst>
              <a:ext uri="{FF2B5EF4-FFF2-40B4-BE49-F238E27FC236}">
                <a16:creationId xmlns:a16="http://schemas.microsoft.com/office/drawing/2014/main" xmlns="" id="{EC8459A0-4A67-4667-8375-3C1891D63CC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1"/>
            <a:ext cx="2281238" cy="5289551"/>
            <a:chOff x="0" y="-1"/>
            <a:chExt cx="2281238" cy="5289551"/>
          </a:xfrm>
        </p:grpSpPr>
        <p:sp>
          <p:nvSpPr>
            <p:cNvPr id="139" name="Rectangle 138">
              <a:extLst>
                <a:ext uri="{FF2B5EF4-FFF2-40B4-BE49-F238E27FC236}">
                  <a16:creationId xmlns:a16="http://schemas.microsoft.com/office/drawing/2014/main" xmlns="" id="{504FC121-DD1C-42A3-8F46-7B66D4FB2D88}"/>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2"/>
              <a:ext cx="23813" cy="2181225"/>
            </a:xfrm>
            <a:prstGeom prst="rect">
              <a:avLst/>
            </a:pr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40" name="Freeform 6">
              <a:extLst>
                <a:ext uri="{FF2B5EF4-FFF2-40B4-BE49-F238E27FC236}">
                  <a16:creationId xmlns:a16="http://schemas.microsoft.com/office/drawing/2014/main" xmlns="" id="{F347BD5B-E7F7-42FE-8415-821E0F5D505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2"/>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1" name="Freeform 7">
              <a:extLst>
                <a:ext uri="{FF2B5EF4-FFF2-40B4-BE49-F238E27FC236}">
                  <a16:creationId xmlns:a16="http://schemas.microsoft.com/office/drawing/2014/main" xmlns="" id="{DBF7E89B-D667-41E9-B91C-82C84F775B5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7"/>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2" name="Rectangle 141">
              <a:extLst>
                <a:ext uri="{FF2B5EF4-FFF2-40B4-BE49-F238E27FC236}">
                  <a16:creationId xmlns:a16="http://schemas.microsoft.com/office/drawing/2014/main" xmlns="" id="{384697C2-C67C-40B8-8AB5-64BA0855BA06}"/>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4"/>
              <a:ext cx="28575" cy="4481513"/>
            </a:xfrm>
            <a:prstGeom prst="rect">
              <a:avLst/>
            </a:pr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43" name="Freeform 9">
              <a:extLst>
                <a:ext uri="{FF2B5EF4-FFF2-40B4-BE49-F238E27FC236}">
                  <a16:creationId xmlns:a16="http://schemas.microsoft.com/office/drawing/2014/main" xmlns="" id="{62248432-9BC6-49AA-8170-93E7B544A3D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2"/>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4" name="Freeform 10">
              <a:extLst>
                <a:ext uri="{FF2B5EF4-FFF2-40B4-BE49-F238E27FC236}">
                  <a16:creationId xmlns:a16="http://schemas.microsoft.com/office/drawing/2014/main" xmlns="" id="{AB1EC22E-A4E2-40C5-822E-C44162C19D1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4"/>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5" name="Freeform 11">
              <a:extLst>
                <a:ext uri="{FF2B5EF4-FFF2-40B4-BE49-F238E27FC236}">
                  <a16:creationId xmlns:a16="http://schemas.microsoft.com/office/drawing/2014/main" xmlns="" id="{0FB86F8F-0996-471C-B2CB-EA73B713BC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7"/>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6" name="Freeform 12">
              <a:extLst>
                <a:ext uri="{FF2B5EF4-FFF2-40B4-BE49-F238E27FC236}">
                  <a16:creationId xmlns:a16="http://schemas.microsoft.com/office/drawing/2014/main" xmlns="" id="{68558584-C3BC-439A-94D0-AC7258BBCBF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2"/>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7" name="Freeform 13">
              <a:extLst>
                <a:ext uri="{FF2B5EF4-FFF2-40B4-BE49-F238E27FC236}">
                  <a16:creationId xmlns:a16="http://schemas.microsoft.com/office/drawing/2014/main" xmlns="" id="{61C9978A-EC3E-429A-A984-A054F60607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4"/>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8" name="Freeform 14">
              <a:extLst>
                <a:ext uri="{FF2B5EF4-FFF2-40B4-BE49-F238E27FC236}">
                  <a16:creationId xmlns:a16="http://schemas.microsoft.com/office/drawing/2014/main" xmlns="" id="{D4899F73-4FB6-4D9D-B775-C922AD2FE1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1"/>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9" name="Freeform 15">
              <a:extLst>
                <a:ext uri="{FF2B5EF4-FFF2-40B4-BE49-F238E27FC236}">
                  <a16:creationId xmlns:a16="http://schemas.microsoft.com/office/drawing/2014/main" xmlns="" id="{4FC63266-65BB-4ED1-BF70-4B6426F37A9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2"/>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0" name="Freeform 16">
              <a:extLst>
                <a:ext uri="{FF2B5EF4-FFF2-40B4-BE49-F238E27FC236}">
                  <a16:creationId xmlns:a16="http://schemas.microsoft.com/office/drawing/2014/main" xmlns="" id="{FAADEE34-87D6-49F7-BD7C-6E9B4A15C20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7"/>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1" name="Freeform 17">
              <a:extLst>
                <a:ext uri="{FF2B5EF4-FFF2-40B4-BE49-F238E27FC236}">
                  <a16:creationId xmlns:a16="http://schemas.microsoft.com/office/drawing/2014/main" xmlns="" id="{EEF15212-62A9-4C7D-8E44-A8EE702C29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2"/>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2" name="Freeform 18">
              <a:extLst>
                <a:ext uri="{FF2B5EF4-FFF2-40B4-BE49-F238E27FC236}">
                  <a16:creationId xmlns:a16="http://schemas.microsoft.com/office/drawing/2014/main" xmlns="" id="{AA9CD605-9A47-422D-B59B-EF520819CA6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49"/>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3" name="Freeform 19">
              <a:extLst>
                <a:ext uri="{FF2B5EF4-FFF2-40B4-BE49-F238E27FC236}">
                  <a16:creationId xmlns:a16="http://schemas.microsoft.com/office/drawing/2014/main" xmlns="" id="{84697520-ED42-45DF-808D-08406E6D717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2"/>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4" name="Freeform 20">
              <a:extLst>
                <a:ext uri="{FF2B5EF4-FFF2-40B4-BE49-F238E27FC236}">
                  <a16:creationId xmlns:a16="http://schemas.microsoft.com/office/drawing/2014/main" xmlns="" id="{5B77A4A4-2564-4FCD-AAB6-EF5928FC041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7"/>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5" name="Freeform 21">
              <a:extLst>
                <a:ext uri="{FF2B5EF4-FFF2-40B4-BE49-F238E27FC236}">
                  <a16:creationId xmlns:a16="http://schemas.microsoft.com/office/drawing/2014/main" xmlns="" id="{FBA27082-4F5A-4B4B-9E9F-08D99C377CA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2"/>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6" name="Freeform 24">
              <a:extLst>
                <a:ext uri="{FF2B5EF4-FFF2-40B4-BE49-F238E27FC236}">
                  <a16:creationId xmlns:a16="http://schemas.microsoft.com/office/drawing/2014/main" xmlns="" id="{F9FB517D-15AF-4171-A924-F788CCD86DE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7"/>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7" name="Freeform 25">
              <a:extLst>
                <a:ext uri="{FF2B5EF4-FFF2-40B4-BE49-F238E27FC236}">
                  <a16:creationId xmlns:a16="http://schemas.microsoft.com/office/drawing/2014/main" xmlns="" id="{5A4DA561-E7F6-472E-BFF7-56F5699D0A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2"/>
              <a:ext cx="133350" cy="266700"/>
            </a:xfrm>
            <a:custGeom>
              <a:avLst/>
              <a:gdLst/>
              <a:ahLst/>
              <a:cxnLst/>
              <a:rect l="0" t="0" r="r" b="b"/>
              <a:pathLst>
                <a:path w="84" h="168">
                  <a:moveTo>
                    <a:pt x="69" y="168"/>
                  </a:moveTo>
                  <a:lnTo>
                    <a:pt x="0" y="6"/>
                  </a:lnTo>
                  <a:lnTo>
                    <a:pt x="12" y="0"/>
                  </a:lnTo>
                  <a:lnTo>
                    <a:pt x="84" y="162"/>
                  </a:lnTo>
                  <a:lnTo>
                    <a:pt x="69" y="168"/>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8" name="Freeform 26">
              <a:extLst>
                <a:ext uri="{FF2B5EF4-FFF2-40B4-BE49-F238E27FC236}">
                  <a16:creationId xmlns:a16="http://schemas.microsoft.com/office/drawing/2014/main" xmlns="" id="{4116AD74-7050-406D-B9C6-0E093DE25D3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4"/>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9" name="Freeform 27">
              <a:extLst>
                <a:ext uri="{FF2B5EF4-FFF2-40B4-BE49-F238E27FC236}">
                  <a16:creationId xmlns:a16="http://schemas.microsoft.com/office/drawing/2014/main" xmlns="" id="{39704B7F-8302-4393-87BA-5FE1F1D53E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49"/>
              <a:ext cx="133350" cy="269875"/>
            </a:xfrm>
            <a:custGeom>
              <a:avLst/>
              <a:gdLst/>
              <a:ahLst/>
              <a:cxnLst/>
              <a:rect l="0" t="0" r="r" b="b"/>
              <a:pathLst>
                <a:path w="84" h="170">
                  <a:moveTo>
                    <a:pt x="12" y="170"/>
                  </a:moveTo>
                  <a:lnTo>
                    <a:pt x="0" y="164"/>
                  </a:lnTo>
                  <a:lnTo>
                    <a:pt x="69" y="0"/>
                  </a:lnTo>
                  <a:lnTo>
                    <a:pt x="84" y="6"/>
                  </a:lnTo>
                  <a:lnTo>
                    <a:pt x="12" y="170"/>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0" name="Freeform 28">
              <a:extLst>
                <a:ext uri="{FF2B5EF4-FFF2-40B4-BE49-F238E27FC236}">
                  <a16:creationId xmlns:a16="http://schemas.microsoft.com/office/drawing/2014/main" xmlns="" id="{327F5C12-23E8-4541-978B-A3FFC6C3830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7"/>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1" name="Freeform 29">
              <a:extLst>
                <a:ext uri="{FF2B5EF4-FFF2-40B4-BE49-F238E27FC236}">
                  <a16:creationId xmlns:a16="http://schemas.microsoft.com/office/drawing/2014/main" xmlns="" id="{457E0D75-3FEF-4F4D-B77A-61B2EE068F4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2"/>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2" name="Freeform 36">
              <a:extLst>
                <a:ext uri="{FF2B5EF4-FFF2-40B4-BE49-F238E27FC236}">
                  <a16:creationId xmlns:a16="http://schemas.microsoft.com/office/drawing/2014/main" xmlns="" id="{1771F493-916F-4369-AB59-3959D6FFE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2"/>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3" name="Freeform 37">
              <a:extLst>
                <a:ext uri="{FF2B5EF4-FFF2-40B4-BE49-F238E27FC236}">
                  <a16:creationId xmlns:a16="http://schemas.microsoft.com/office/drawing/2014/main" xmlns="" id="{C3BC1B88-E51E-4022-866F-91F3DA2F718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7"/>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4" name="Freeform 38">
              <a:extLst>
                <a:ext uri="{FF2B5EF4-FFF2-40B4-BE49-F238E27FC236}">
                  <a16:creationId xmlns:a16="http://schemas.microsoft.com/office/drawing/2014/main" xmlns="" id="{AA772B23-B946-4213-92DD-12C4DAEBC6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2"/>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5" name="Freeform 39">
              <a:extLst>
                <a:ext uri="{FF2B5EF4-FFF2-40B4-BE49-F238E27FC236}">
                  <a16:creationId xmlns:a16="http://schemas.microsoft.com/office/drawing/2014/main" xmlns="" id="{82847A30-DCA3-4885-8D66-D63513983D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2"/>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6" name="Freeform 40">
              <a:extLst>
                <a:ext uri="{FF2B5EF4-FFF2-40B4-BE49-F238E27FC236}">
                  <a16:creationId xmlns:a16="http://schemas.microsoft.com/office/drawing/2014/main" xmlns="" id="{DFF0EA02-510D-4D5F-89CE-440F3470059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7"/>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7" name="Freeform 41">
              <a:extLst>
                <a:ext uri="{FF2B5EF4-FFF2-40B4-BE49-F238E27FC236}">
                  <a16:creationId xmlns:a16="http://schemas.microsoft.com/office/drawing/2014/main" xmlns="" id="{095A6A1F-4881-4C5A-931E-BB6A7786C3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7"/>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8" name="Freeform 42">
              <a:extLst>
                <a:ext uri="{FF2B5EF4-FFF2-40B4-BE49-F238E27FC236}">
                  <a16:creationId xmlns:a16="http://schemas.microsoft.com/office/drawing/2014/main" xmlns="" id="{92BA463E-7556-418B-A878-F7672ECA04A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4"/>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9" name="Freeform 43">
              <a:extLst>
                <a:ext uri="{FF2B5EF4-FFF2-40B4-BE49-F238E27FC236}">
                  <a16:creationId xmlns:a16="http://schemas.microsoft.com/office/drawing/2014/main" xmlns="" id="{19E413E4-DE86-45D9-9F12-DE8751C985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7"/>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0" name="Freeform 44">
              <a:extLst>
                <a:ext uri="{FF2B5EF4-FFF2-40B4-BE49-F238E27FC236}">
                  <a16:creationId xmlns:a16="http://schemas.microsoft.com/office/drawing/2014/main" xmlns="" id="{99DD4B37-45ED-49ED-A184-E756E5375E1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4"/>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1" name="Freeform 57">
              <a:extLst>
                <a:ext uri="{FF2B5EF4-FFF2-40B4-BE49-F238E27FC236}">
                  <a16:creationId xmlns:a16="http://schemas.microsoft.com/office/drawing/2014/main" xmlns="" id="{8F64D9A0-F049-4558-81E6-A56D963847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4"/>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2" name="Freeform 58">
              <a:extLst>
                <a:ext uri="{FF2B5EF4-FFF2-40B4-BE49-F238E27FC236}">
                  <a16:creationId xmlns:a16="http://schemas.microsoft.com/office/drawing/2014/main" xmlns="" id="{07949EC0-5240-45A7-A771-003EF95D362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2"/>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solidFill>
              <a:srgbClr val="FFFFFF">
                <a:alpha val="70000"/>
              </a:srgbClr>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2" name="Picture 2" descr="A person sitting at a beach&#10;&#10;Description generated with high confidence">
            <a:extLst>
              <a:ext uri="{FF2B5EF4-FFF2-40B4-BE49-F238E27FC236}">
                <a16:creationId xmlns:a16="http://schemas.microsoft.com/office/drawing/2014/main" xmlns="" id="{E3EAEABC-B799-4156-8DE1-E0383886BE6F}"/>
              </a:ext>
            </a:extLst>
          </p:cNvPr>
          <p:cNvPicPr>
            <a:picLocks noChangeAspect="1"/>
          </p:cNvPicPr>
          <p:nvPr/>
        </p:nvPicPr>
        <p:blipFill rotWithShape="1">
          <a:blip r:embed="rId3"/>
          <a:srcRect t="10901" r="1" b="9304"/>
          <a:stretch/>
        </p:blipFill>
        <p:spPr>
          <a:xfrm>
            <a:off x="2333412" y="1136606"/>
            <a:ext cx="8723567" cy="4577297"/>
          </a:xfrm>
          <a:prstGeom prst="rect">
            <a:avLst/>
          </a:prstGeom>
        </p:spPr>
      </p:pic>
      <p:sp>
        <p:nvSpPr>
          <p:cNvPr id="6" name="TextBox 5">
            <a:extLst>
              <a:ext uri="{FF2B5EF4-FFF2-40B4-BE49-F238E27FC236}">
                <a16:creationId xmlns:a16="http://schemas.microsoft.com/office/drawing/2014/main" xmlns="" id="{4C8588EB-6204-4E66-ADC2-8D3CA5CBD199}"/>
              </a:ext>
            </a:extLst>
          </p:cNvPr>
          <p:cNvSpPr txBox="1"/>
          <p:nvPr/>
        </p:nvSpPr>
        <p:spPr>
          <a:xfrm>
            <a:off x="3974495" y="1186544"/>
            <a:ext cx="4303485" cy="14465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8800"/>
          </a:p>
        </p:txBody>
      </p:sp>
    </p:spTree>
    <p:extLst>
      <p:ext uri="{BB962C8B-B14F-4D97-AF65-F5344CB8AC3E}">
        <p14:creationId xmlns:p14="http://schemas.microsoft.com/office/powerpoint/2010/main" val="3462097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xmlns="" id="{9ACD3AF8-B16E-4174-8C1A-41F683C4AF8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xmlns:a16="http://schemas.microsoft.com/office/drawing/2014/main">
                <a:solidFill>
                  <a:srgbClr val="FFFFFF"/>
                </a:solidFill>
              </a14:hiddenFill>
            </a:ext>
          </a:extLst>
        </p:spPr>
      </p:pic>
      <p:grpSp>
        <p:nvGrpSpPr>
          <p:cNvPr id="9" name="Group 8">
            <a:extLst>
              <a:ext uri="{FF2B5EF4-FFF2-40B4-BE49-F238E27FC236}">
                <a16:creationId xmlns:a16="http://schemas.microsoft.com/office/drawing/2014/main" xmlns="" id="{FF5EAD09-B81D-415F-8BCF-73C81AE05F2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0" name="Rectangle 5">
              <a:extLst>
                <a:ext uri="{FF2B5EF4-FFF2-40B4-BE49-F238E27FC236}">
                  <a16:creationId xmlns:a16="http://schemas.microsoft.com/office/drawing/2014/main" xmlns="" id="{CFB79010-8ED4-49EF-AFD2-F4D8C80B69B2}"/>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11" name="Freeform 6">
              <a:extLst>
                <a:ext uri="{FF2B5EF4-FFF2-40B4-BE49-F238E27FC236}">
                  <a16:creationId xmlns:a16="http://schemas.microsoft.com/office/drawing/2014/main" xmlns="" id="{4649B869-006E-42B5-9DDC-21049B130E0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2" name="Freeform 7">
              <a:extLst>
                <a:ext uri="{FF2B5EF4-FFF2-40B4-BE49-F238E27FC236}">
                  <a16:creationId xmlns:a16="http://schemas.microsoft.com/office/drawing/2014/main" xmlns="" id="{443096BD-333F-48B6-8220-D1F9793E40A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3" name="Rectangle 8">
              <a:extLst>
                <a:ext uri="{FF2B5EF4-FFF2-40B4-BE49-F238E27FC236}">
                  <a16:creationId xmlns:a16="http://schemas.microsoft.com/office/drawing/2014/main" xmlns="" id="{1A45BB9A-7E84-4B9B-923A-270A97F8524C}"/>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14" name="Freeform 9">
              <a:extLst>
                <a:ext uri="{FF2B5EF4-FFF2-40B4-BE49-F238E27FC236}">
                  <a16:creationId xmlns:a16="http://schemas.microsoft.com/office/drawing/2014/main" xmlns="" id="{D7D7C768-2F76-4DE2-A807-1B9FFF816C2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 name="Freeform 10">
              <a:extLst>
                <a:ext uri="{FF2B5EF4-FFF2-40B4-BE49-F238E27FC236}">
                  <a16:creationId xmlns:a16="http://schemas.microsoft.com/office/drawing/2014/main" xmlns="" id="{1870B32E-EE42-470E-B543-CA55AEC8CA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 name="Freeform 11">
              <a:extLst>
                <a:ext uri="{FF2B5EF4-FFF2-40B4-BE49-F238E27FC236}">
                  <a16:creationId xmlns:a16="http://schemas.microsoft.com/office/drawing/2014/main" xmlns="" id="{EEF09120-11AA-4DB5-98A8-EC4923002C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7" name="Freeform 12">
              <a:extLst>
                <a:ext uri="{FF2B5EF4-FFF2-40B4-BE49-F238E27FC236}">
                  <a16:creationId xmlns:a16="http://schemas.microsoft.com/office/drawing/2014/main" xmlns="" id="{39CC463D-589C-461C-A234-0460EB06B88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8" name="Freeform 13">
              <a:extLst>
                <a:ext uri="{FF2B5EF4-FFF2-40B4-BE49-F238E27FC236}">
                  <a16:creationId xmlns:a16="http://schemas.microsoft.com/office/drawing/2014/main" xmlns="" id="{B6516153-269A-421E-A021-CB3F3C5E1D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9" name="Freeform 14">
              <a:extLst>
                <a:ext uri="{FF2B5EF4-FFF2-40B4-BE49-F238E27FC236}">
                  <a16:creationId xmlns:a16="http://schemas.microsoft.com/office/drawing/2014/main" xmlns="" id="{45E14300-6C4A-4F77-915F-F3B25B0237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0" name="Freeform 15">
              <a:extLst>
                <a:ext uri="{FF2B5EF4-FFF2-40B4-BE49-F238E27FC236}">
                  <a16:creationId xmlns:a16="http://schemas.microsoft.com/office/drawing/2014/main" xmlns="" id="{993E312A-E6A6-4B52-ADE6-618ADC89BA6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1" name="Freeform 16">
              <a:extLst>
                <a:ext uri="{FF2B5EF4-FFF2-40B4-BE49-F238E27FC236}">
                  <a16:creationId xmlns:a16="http://schemas.microsoft.com/office/drawing/2014/main" xmlns="" id="{2F0F3026-2480-472B-8C52-36812C81EF3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2" name="Freeform 17">
              <a:extLst>
                <a:ext uri="{FF2B5EF4-FFF2-40B4-BE49-F238E27FC236}">
                  <a16:creationId xmlns:a16="http://schemas.microsoft.com/office/drawing/2014/main" xmlns="" id="{34E1C992-559D-4827-9F30-31A3CA7A2B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3" name="Freeform 18">
              <a:extLst>
                <a:ext uri="{FF2B5EF4-FFF2-40B4-BE49-F238E27FC236}">
                  <a16:creationId xmlns:a16="http://schemas.microsoft.com/office/drawing/2014/main" xmlns="" id="{D9F2FB98-F443-498F-AAD9-69458256813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4" name="Freeform 19">
              <a:extLst>
                <a:ext uri="{FF2B5EF4-FFF2-40B4-BE49-F238E27FC236}">
                  <a16:creationId xmlns:a16="http://schemas.microsoft.com/office/drawing/2014/main" xmlns="" id="{75DBF6EC-ED50-43E4-8A8B-64CE86A880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5" name="Freeform 20">
              <a:extLst>
                <a:ext uri="{FF2B5EF4-FFF2-40B4-BE49-F238E27FC236}">
                  <a16:creationId xmlns:a16="http://schemas.microsoft.com/office/drawing/2014/main" xmlns="" id="{FD854F40-AC43-4F21-9C62-2CE35CFD2B1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6" name="Freeform 21">
              <a:extLst>
                <a:ext uri="{FF2B5EF4-FFF2-40B4-BE49-F238E27FC236}">
                  <a16:creationId xmlns:a16="http://schemas.microsoft.com/office/drawing/2014/main" xmlns="" id="{62CCB560-494A-4F74-9DE4-068806A8933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7" name="Freeform 22">
              <a:extLst>
                <a:ext uri="{FF2B5EF4-FFF2-40B4-BE49-F238E27FC236}">
                  <a16:creationId xmlns:a16="http://schemas.microsoft.com/office/drawing/2014/main" xmlns="" id="{6F9A05F2-B5D2-4D8A-9A78-14E45C13FE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8" name="Freeform 23">
              <a:extLst>
                <a:ext uri="{FF2B5EF4-FFF2-40B4-BE49-F238E27FC236}">
                  <a16:creationId xmlns:a16="http://schemas.microsoft.com/office/drawing/2014/main" xmlns="" id="{A6373189-19BB-4BEC-84A3-432253E0580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9" name="Freeform 24">
              <a:extLst>
                <a:ext uri="{FF2B5EF4-FFF2-40B4-BE49-F238E27FC236}">
                  <a16:creationId xmlns:a16="http://schemas.microsoft.com/office/drawing/2014/main" xmlns="" id="{71AB3122-947A-44DB-B190-A2601C6C95C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0" name="Freeform 25">
              <a:extLst>
                <a:ext uri="{FF2B5EF4-FFF2-40B4-BE49-F238E27FC236}">
                  <a16:creationId xmlns:a16="http://schemas.microsoft.com/office/drawing/2014/main" xmlns="" id="{74B4109D-3AFC-4D44-87B1-0CDED3E638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1" name="Freeform 26">
              <a:extLst>
                <a:ext uri="{FF2B5EF4-FFF2-40B4-BE49-F238E27FC236}">
                  <a16:creationId xmlns:a16="http://schemas.microsoft.com/office/drawing/2014/main" xmlns="" id="{44AAD39F-F7C9-4D00-95E0-0465B4E8588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2" name="Freeform 27">
              <a:extLst>
                <a:ext uri="{FF2B5EF4-FFF2-40B4-BE49-F238E27FC236}">
                  <a16:creationId xmlns:a16="http://schemas.microsoft.com/office/drawing/2014/main" xmlns="" id="{C1DCAB8D-6EF6-4A84-8D0C-AA9226DEC9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3" name="Freeform 28">
              <a:extLst>
                <a:ext uri="{FF2B5EF4-FFF2-40B4-BE49-F238E27FC236}">
                  <a16:creationId xmlns:a16="http://schemas.microsoft.com/office/drawing/2014/main" xmlns="" id="{C407F97F-83CF-4703-B9E0-6335530E32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4" name="Freeform 29">
              <a:extLst>
                <a:ext uri="{FF2B5EF4-FFF2-40B4-BE49-F238E27FC236}">
                  <a16:creationId xmlns:a16="http://schemas.microsoft.com/office/drawing/2014/main" xmlns="" id="{0D8D2363-5D84-4CFF-89AA-3C93C859DB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5" name="Freeform 30">
              <a:extLst>
                <a:ext uri="{FF2B5EF4-FFF2-40B4-BE49-F238E27FC236}">
                  <a16:creationId xmlns:a16="http://schemas.microsoft.com/office/drawing/2014/main" xmlns="" id="{0435A35C-AC99-4E12-8CB0-9C640DAA945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6" name="Freeform 31">
              <a:extLst>
                <a:ext uri="{FF2B5EF4-FFF2-40B4-BE49-F238E27FC236}">
                  <a16:creationId xmlns:a16="http://schemas.microsoft.com/office/drawing/2014/main" xmlns="" id="{F20392CF-2256-4527-836B-2E6F88596EC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7" name="Freeform 32">
              <a:extLst>
                <a:ext uri="{FF2B5EF4-FFF2-40B4-BE49-F238E27FC236}">
                  <a16:creationId xmlns:a16="http://schemas.microsoft.com/office/drawing/2014/main" xmlns="" id="{C52C3AD3-122C-4010-9C55-B0247F8CCAB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8" name="Rectangle 33">
              <a:extLst>
                <a:ext uri="{FF2B5EF4-FFF2-40B4-BE49-F238E27FC236}">
                  <a16:creationId xmlns:a16="http://schemas.microsoft.com/office/drawing/2014/main" xmlns="" id="{EFCB53ED-09C0-4AD7-9BBC-366833D5FE0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39" name="Freeform 34">
              <a:extLst>
                <a:ext uri="{FF2B5EF4-FFF2-40B4-BE49-F238E27FC236}">
                  <a16:creationId xmlns:a16="http://schemas.microsoft.com/office/drawing/2014/main" xmlns="" id="{6F309F52-BFCF-47D9-8089-BC049540DB4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0" name="Freeform 35">
              <a:extLst>
                <a:ext uri="{FF2B5EF4-FFF2-40B4-BE49-F238E27FC236}">
                  <a16:creationId xmlns:a16="http://schemas.microsoft.com/office/drawing/2014/main" xmlns="" id="{5F9AE85F-C7AA-4761-B468-2E100829BC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1" name="Freeform 36">
              <a:extLst>
                <a:ext uri="{FF2B5EF4-FFF2-40B4-BE49-F238E27FC236}">
                  <a16:creationId xmlns:a16="http://schemas.microsoft.com/office/drawing/2014/main" xmlns="" id="{2C81C778-91E5-4AE9-AACB-8566E7A28B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2" name="Freeform 37">
              <a:extLst>
                <a:ext uri="{FF2B5EF4-FFF2-40B4-BE49-F238E27FC236}">
                  <a16:creationId xmlns:a16="http://schemas.microsoft.com/office/drawing/2014/main" xmlns="" id="{6C56E0B4-58A0-4B2B-BD56-54121BB8DBB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3" name="Freeform 38">
              <a:extLst>
                <a:ext uri="{FF2B5EF4-FFF2-40B4-BE49-F238E27FC236}">
                  <a16:creationId xmlns:a16="http://schemas.microsoft.com/office/drawing/2014/main" xmlns="" id="{88A29CFE-13A6-4509-946F-5C074F856E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4" name="Freeform 39">
              <a:extLst>
                <a:ext uri="{FF2B5EF4-FFF2-40B4-BE49-F238E27FC236}">
                  <a16:creationId xmlns:a16="http://schemas.microsoft.com/office/drawing/2014/main" xmlns="" id="{00235A0A-018B-4499-AC16-AF83457BF4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5" name="Freeform 40">
              <a:extLst>
                <a:ext uri="{FF2B5EF4-FFF2-40B4-BE49-F238E27FC236}">
                  <a16:creationId xmlns:a16="http://schemas.microsoft.com/office/drawing/2014/main" xmlns="" id="{861DF9B7-50DC-4EBE-8B23-97FE92DBBB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6" name="Freeform 41">
              <a:extLst>
                <a:ext uri="{FF2B5EF4-FFF2-40B4-BE49-F238E27FC236}">
                  <a16:creationId xmlns:a16="http://schemas.microsoft.com/office/drawing/2014/main" xmlns="" id="{69673907-73D7-4729-A911-9BD078EC2EE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7" name="Freeform 42">
              <a:extLst>
                <a:ext uri="{FF2B5EF4-FFF2-40B4-BE49-F238E27FC236}">
                  <a16:creationId xmlns:a16="http://schemas.microsoft.com/office/drawing/2014/main" xmlns="" id="{4DC844D3-8053-4EE7-A286-50157B6FD86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8" name="Freeform 43">
              <a:extLst>
                <a:ext uri="{FF2B5EF4-FFF2-40B4-BE49-F238E27FC236}">
                  <a16:creationId xmlns:a16="http://schemas.microsoft.com/office/drawing/2014/main" xmlns="" id="{D67575A0-A45A-4773-874C-16370E3670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9" name="Freeform 44">
              <a:extLst>
                <a:ext uri="{FF2B5EF4-FFF2-40B4-BE49-F238E27FC236}">
                  <a16:creationId xmlns:a16="http://schemas.microsoft.com/office/drawing/2014/main" xmlns="" id="{4327252B-B62B-4DE0-A924-B7F6E40AD96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0" name="Rectangle 45">
              <a:extLst>
                <a:ext uri="{FF2B5EF4-FFF2-40B4-BE49-F238E27FC236}">
                  <a16:creationId xmlns:a16="http://schemas.microsoft.com/office/drawing/2014/main" xmlns="" id="{778BC6A7-AC19-497B-A7C6-E447B2EBDABD}"/>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51" name="Freeform 46">
              <a:extLst>
                <a:ext uri="{FF2B5EF4-FFF2-40B4-BE49-F238E27FC236}">
                  <a16:creationId xmlns:a16="http://schemas.microsoft.com/office/drawing/2014/main" xmlns="" id="{4E79A87B-BF1F-437A-9FED-BE93025E50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2" name="Freeform 47">
              <a:extLst>
                <a:ext uri="{FF2B5EF4-FFF2-40B4-BE49-F238E27FC236}">
                  <a16:creationId xmlns:a16="http://schemas.microsoft.com/office/drawing/2014/main" xmlns="" id="{DFAAF3CC-B4E0-45C8-AC2D-EF0D6D823D1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3" name="Freeform 48">
              <a:extLst>
                <a:ext uri="{FF2B5EF4-FFF2-40B4-BE49-F238E27FC236}">
                  <a16:creationId xmlns:a16="http://schemas.microsoft.com/office/drawing/2014/main" xmlns="" id="{A5A12C87-1E4A-4664-B2F4-A1C8B656F9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4" name="Freeform 49">
              <a:extLst>
                <a:ext uri="{FF2B5EF4-FFF2-40B4-BE49-F238E27FC236}">
                  <a16:creationId xmlns:a16="http://schemas.microsoft.com/office/drawing/2014/main" xmlns="" id="{B3AF8230-4630-4505-ADDB-16A9B6B3772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5" name="Freeform 50">
              <a:extLst>
                <a:ext uri="{FF2B5EF4-FFF2-40B4-BE49-F238E27FC236}">
                  <a16:creationId xmlns:a16="http://schemas.microsoft.com/office/drawing/2014/main" xmlns="" id="{33F93F6D-724D-42F3-AF1D-3081EAB5D13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6" name="Freeform 51">
              <a:extLst>
                <a:ext uri="{FF2B5EF4-FFF2-40B4-BE49-F238E27FC236}">
                  <a16:creationId xmlns:a16="http://schemas.microsoft.com/office/drawing/2014/main" xmlns="" id="{F5DD7A8F-FB67-4E79-80DB-0FAF3A0989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7" name="Freeform 52">
              <a:extLst>
                <a:ext uri="{FF2B5EF4-FFF2-40B4-BE49-F238E27FC236}">
                  <a16:creationId xmlns:a16="http://schemas.microsoft.com/office/drawing/2014/main" xmlns="" id="{7B140A84-E89E-4A80-9DF8-7BCA45F908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8" name="Freeform 53">
              <a:extLst>
                <a:ext uri="{FF2B5EF4-FFF2-40B4-BE49-F238E27FC236}">
                  <a16:creationId xmlns:a16="http://schemas.microsoft.com/office/drawing/2014/main" xmlns="" id="{279E1D6A-EFE2-44C6-A5BF-DFADF0DC91D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9" name="Freeform 54">
              <a:extLst>
                <a:ext uri="{FF2B5EF4-FFF2-40B4-BE49-F238E27FC236}">
                  <a16:creationId xmlns:a16="http://schemas.microsoft.com/office/drawing/2014/main" xmlns="" id="{C9FA2204-561F-4ABB-988C-03053820F1D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60" name="Freeform 55">
              <a:extLst>
                <a:ext uri="{FF2B5EF4-FFF2-40B4-BE49-F238E27FC236}">
                  <a16:creationId xmlns:a16="http://schemas.microsoft.com/office/drawing/2014/main" xmlns="" id="{8BD7D04E-AC0A-424F-BC40-28842DAFFA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61" name="Freeform 56">
              <a:extLst>
                <a:ext uri="{FF2B5EF4-FFF2-40B4-BE49-F238E27FC236}">
                  <a16:creationId xmlns:a16="http://schemas.microsoft.com/office/drawing/2014/main" xmlns="" id="{32B616A2-FE09-47DD-B58C-12EE58B7CA5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62" name="Freeform 57">
              <a:extLst>
                <a:ext uri="{FF2B5EF4-FFF2-40B4-BE49-F238E27FC236}">
                  <a16:creationId xmlns:a16="http://schemas.microsoft.com/office/drawing/2014/main" xmlns="" id="{08C5EAF5-6064-484E-BA05-80D09D84EA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63" name="Freeform 58">
              <a:extLst>
                <a:ext uri="{FF2B5EF4-FFF2-40B4-BE49-F238E27FC236}">
                  <a16:creationId xmlns:a16="http://schemas.microsoft.com/office/drawing/2014/main" xmlns="" id="{F11D90DF-D275-4725-884C-77E5E01D89B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grpSp>
      <p:sp useBgFill="1">
        <p:nvSpPr>
          <p:cNvPr id="65" name="Rectangle 64">
            <a:extLst>
              <a:ext uri="{FF2B5EF4-FFF2-40B4-BE49-F238E27FC236}">
                <a16:creationId xmlns:a16="http://schemas.microsoft.com/office/drawing/2014/main" xmlns="" id="{7A070EAD-1DCD-4F3D-BA84-799B891A0E1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xmlns="" id="{D070155F-376A-4FF1-AA75-2AFEF2DAB58E}"/>
              </a:ext>
            </a:extLst>
          </p:cNvPr>
          <p:cNvSpPr txBox="1"/>
          <p:nvPr/>
        </p:nvSpPr>
        <p:spPr>
          <a:xfrm>
            <a:off x="2309485" y="1234789"/>
            <a:ext cx="8208612" cy="3027360"/>
          </a:xfrm>
          <a:prstGeom prst="rect">
            <a:avLst/>
          </a:prstGeom>
        </p:spPr>
        <p:txBody>
          <a:bodyPr rot="0" spcFirstLastPara="0" vert="horz" lIns="91440" tIns="45720" rIns="91440" bIns="45720" numCol="1" spcCol="0" rtlCol="0" fromWordArt="0" anchor="b" anchorCtr="0" forceAA="0" compatLnSpc="1">
            <a:prstTxWarp prst="textNoShape">
              <a:avLst/>
            </a:prstTxWarp>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lnSpc>
                <a:spcPct val="90000"/>
              </a:lnSpc>
              <a:spcBef>
                <a:spcPct val="0"/>
              </a:spcBef>
              <a:spcAft>
                <a:spcPts val="600"/>
              </a:spcAft>
            </a:pPr>
            <a:r>
              <a:rPr lang="en-US" sz="5000" cap="all">
                <a:latin typeface="+mj-lt"/>
                <a:ea typeface="+mj-ea"/>
                <a:cs typeface="+mj-cs"/>
              </a:rPr>
              <a:t>But ….... is teaching children how to use these devices enough?</a:t>
            </a:r>
          </a:p>
        </p:txBody>
      </p:sp>
      <p:grpSp>
        <p:nvGrpSpPr>
          <p:cNvPr id="67" name="Group 66">
            <a:extLst>
              <a:ext uri="{FF2B5EF4-FFF2-40B4-BE49-F238E27FC236}">
                <a16:creationId xmlns:a16="http://schemas.microsoft.com/office/drawing/2014/main" xmlns="" id="{DE471E13-6104-4637-8A8F-B545529B1D1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68" name="Rectangle 5">
              <a:extLst>
                <a:ext uri="{FF2B5EF4-FFF2-40B4-BE49-F238E27FC236}">
                  <a16:creationId xmlns:a16="http://schemas.microsoft.com/office/drawing/2014/main" xmlns="" id="{802F412D-6781-427D-AB79-09FD610CCE5F}"/>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69" name="Freeform 6">
              <a:extLst>
                <a:ext uri="{FF2B5EF4-FFF2-40B4-BE49-F238E27FC236}">
                  <a16:creationId xmlns:a16="http://schemas.microsoft.com/office/drawing/2014/main" xmlns="" id="{8471B962-D824-43CE-B5DD-704B305B285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0" name="Freeform 7">
              <a:extLst>
                <a:ext uri="{FF2B5EF4-FFF2-40B4-BE49-F238E27FC236}">
                  <a16:creationId xmlns:a16="http://schemas.microsoft.com/office/drawing/2014/main" xmlns="" id="{ED60EBD3-FA75-460B-AFBD-3F234A0CAA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1" name="Rectangle 8">
              <a:extLst>
                <a:ext uri="{FF2B5EF4-FFF2-40B4-BE49-F238E27FC236}">
                  <a16:creationId xmlns:a16="http://schemas.microsoft.com/office/drawing/2014/main" xmlns="" id="{D0791244-FBF2-49D9-BDBC-E2E58C86B4DB}"/>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72" name="Freeform 9">
              <a:extLst>
                <a:ext uri="{FF2B5EF4-FFF2-40B4-BE49-F238E27FC236}">
                  <a16:creationId xmlns:a16="http://schemas.microsoft.com/office/drawing/2014/main" xmlns="" id="{FEE4C4B1-195C-40F5-A78F-2EB7ED6E6FA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3" name="Freeform 10">
              <a:extLst>
                <a:ext uri="{FF2B5EF4-FFF2-40B4-BE49-F238E27FC236}">
                  <a16:creationId xmlns:a16="http://schemas.microsoft.com/office/drawing/2014/main" xmlns="" id="{22766AF8-3850-41E4-80D0-321D9A13D1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4" name="Freeform 11">
              <a:extLst>
                <a:ext uri="{FF2B5EF4-FFF2-40B4-BE49-F238E27FC236}">
                  <a16:creationId xmlns:a16="http://schemas.microsoft.com/office/drawing/2014/main" xmlns="" id="{8834F8EE-AB04-42FE-AE7B-3E9C6ACA0E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5" name="Freeform 12">
              <a:extLst>
                <a:ext uri="{FF2B5EF4-FFF2-40B4-BE49-F238E27FC236}">
                  <a16:creationId xmlns:a16="http://schemas.microsoft.com/office/drawing/2014/main" xmlns="" id="{C86BB534-4617-4275-908E-357CF2246C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6" name="Freeform 13">
              <a:extLst>
                <a:ext uri="{FF2B5EF4-FFF2-40B4-BE49-F238E27FC236}">
                  <a16:creationId xmlns:a16="http://schemas.microsoft.com/office/drawing/2014/main" xmlns="" id="{B6DEB58B-8D28-4BE9-9CA9-F4B3A083BC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7" name="Freeform 14">
              <a:extLst>
                <a:ext uri="{FF2B5EF4-FFF2-40B4-BE49-F238E27FC236}">
                  <a16:creationId xmlns:a16="http://schemas.microsoft.com/office/drawing/2014/main" xmlns="" id="{25A772BC-4720-4EC2-AD61-A7B74E9151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8" name="Freeform 15">
              <a:extLst>
                <a:ext uri="{FF2B5EF4-FFF2-40B4-BE49-F238E27FC236}">
                  <a16:creationId xmlns:a16="http://schemas.microsoft.com/office/drawing/2014/main" xmlns="" id="{60D6B27E-FAC5-4267-80A9-DE4D2E02B80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9" name="Freeform 16">
              <a:extLst>
                <a:ext uri="{FF2B5EF4-FFF2-40B4-BE49-F238E27FC236}">
                  <a16:creationId xmlns:a16="http://schemas.microsoft.com/office/drawing/2014/main" xmlns="" id="{1F39FA83-D8C8-4CE3-9C62-10375FD041E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0" name="Freeform 17">
              <a:extLst>
                <a:ext uri="{FF2B5EF4-FFF2-40B4-BE49-F238E27FC236}">
                  <a16:creationId xmlns:a16="http://schemas.microsoft.com/office/drawing/2014/main" xmlns="" id="{E09B4CF3-A51F-4787-81FE-F5C79BA426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1" name="Freeform 18">
              <a:extLst>
                <a:ext uri="{FF2B5EF4-FFF2-40B4-BE49-F238E27FC236}">
                  <a16:creationId xmlns:a16="http://schemas.microsoft.com/office/drawing/2014/main" xmlns="" id="{6695CB35-74E4-43C0-89F5-9FDA59B3AC0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2" name="Freeform 19">
              <a:extLst>
                <a:ext uri="{FF2B5EF4-FFF2-40B4-BE49-F238E27FC236}">
                  <a16:creationId xmlns:a16="http://schemas.microsoft.com/office/drawing/2014/main" xmlns="" id="{945450CE-FB13-4C46-825F-5BB1917033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3" name="Freeform 20">
              <a:extLst>
                <a:ext uri="{FF2B5EF4-FFF2-40B4-BE49-F238E27FC236}">
                  <a16:creationId xmlns:a16="http://schemas.microsoft.com/office/drawing/2014/main" xmlns="" id="{E80AA0B2-7FE7-4B75-AC25-E0F6C0FE458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4" name="Freeform 21">
              <a:extLst>
                <a:ext uri="{FF2B5EF4-FFF2-40B4-BE49-F238E27FC236}">
                  <a16:creationId xmlns:a16="http://schemas.microsoft.com/office/drawing/2014/main" xmlns="" id="{2E81F7C1-AD8F-41A0-91A8-E05F66CB0ED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5" name="Freeform 22">
              <a:extLst>
                <a:ext uri="{FF2B5EF4-FFF2-40B4-BE49-F238E27FC236}">
                  <a16:creationId xmlns:a16="http://schemas.microsoft.com/office/drawing/2014/main" xmlns="" id="{F4E8A538-9FFA-4C76-BCE2-D54F56A115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6" name="Freeform 23">
              <a:extLst>
                <a:ext uri="{FF2B5EF4-FFF2-40B4-BE49-F238E27FC236}">
                  <a16:creationId xmlns:a16="http://schemas.microsoft.com/office/drawing/2014/main" xmlns="" id="{3C412824-3CBA-4E74-B2FD-936EA704869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7" name="Freeform 24">
              <a:extLst>
                <a:ext uri="{FF2B5EF4-FFF2-40B4-BE49-F238E27FC236}">
                  <a16:creationId xmlns:a16="http://schemas.microsoft.com/office/drawing/2014/main" xmlns="" id="{E28DC1F0-74FF-4D97-BD4D-FD42DE4AC6D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8" name="Freeform 25">
              <a:extLst>
                <a:ext uri="{FF2B5EF4-FFF2-40B4-BE49-F238E27FC236}">
                  <a16:creationId xmlns:a16="http://schemas.microsoft.com/office/drawing/2014/main" xmlns="" id="{77CEC4FA-6FD3-4ABF-BF98-94E7947A55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9" name="Freeform 26">
              <a:extLst>
                <a:ext uri="{FF2B5EF4-FFF2-40B4-BE49-F238E27FC236}">
                  <a16:creationId xmlns:a16="http://schemas.microsoft.com/office/drawing/2014/main" xmlns="" id="{D4E61DA7-BFA9-48AF-BD6F-EBB15C23593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0" name="Freeform 27">
              <a:extLst>
                <a:ext uri="{FF2B5EF4-FFF2-40B4-BE49-F238E27FC236}">
                  <a16:creationId xmlns:a16="http://schemas.microsoft.com/office/drawing/2014/main" xmlns="" id="{57164D6A-1DD9-43AE-878F-A413DC26FB1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1" name="Freeform 28">
              <a:extLst>
                <a:ext uri="{FF2B5EF4-FFF2-40B4-BE49-F238E27FC236}">
                  <a16:creationId xmlns:a16="http://schemas.microsoft.com/office/drawing/2014/main" xmlns="" id="{4949EBA6-53D9-4F2D-91DB-EA7AE260F63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2" name="Freeform 29">
              <a:extLst>
                <a:ext uri="{FF2B5EF4-FFF2-40B4-BE49-F238E27FC236}">
                  <a16:creationId xmlns:a16="http://schemas.microsoft.com/office/drawing/2014/main" xmlns="" id="{0AFEA5FA-F759-441C-A0BC-7EDC79A6729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3" name="Freeform 30">
              <a:extLst>
                <a:ext uri="{FF2B5EF4-FFF2-40B4-BE49-F238E27FC236}">
                  <a16:creationId xmlns:a16="http://schemas.microsoft.com/office/drawing/2014/main" xmlns="" id="{5B913AE0-5DC8-4244-8C26-ED97F834E33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4" name="Freeform 31">
              <a:extLst>
                <a:ext uri="{FF2B5EF4-FFF2-40B4-BE49-F238E27FC236}">
                  <a16:creationId xmlns:a16="http://schemas.microsoft.com/office/drawing/2014/main" xmlns="" id="{A87DB58A-25D2-46F1-85E3-06F964D016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5" name="Freeform 32">
              <a:extLst>
                <a:ext uri="{FF2B5EF4-FFF2-40B4-BE49-F238E27FC236}">
                  <a16:creationId xmlns:a16="http://schemas.microsoft.com/office/drawing/2014/main" xmlns="" id="{E7AE8209-F3E7-4ACA-98D0-90B282A147F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6" name="Rectangle 33">
              <a:extLst>
                <a:ext uri="{FF2B5EF4-FFF2-40B4-BE49-F238E27FC236}">
                  <a16:creationId xmlns:a16="http://schemas.microsoft.com/office/drawing/2014/main" xmlns="" id="{1CED7927-A7C7-444A-A8F3-6348852AEFB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97" name="Freeform 34">
              <a:extLst>
                <a:ext uri="{FF2B5EF4-FFF2-40B4-BE49-F238E27FC236}">
                  <a16:creationId xmlns:a16="http://schemas.microsoft.com/office/drawing/2014/main" xmlns="" id="{08BEDF90-F9A6-4DE4-94B6-43E41603948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8" name="Freeform 35">
              <a:extLst>
                <a:ext uri="{FF2B5EF4-FFF2-40B4-BE49-F238E27FC236}">
                  <a16:creationId xmlns:a16="http://schemas.microsoft.com/office/drawing/2014/main" xmlns="" id="{36540D5F-1C77-438A-BF12-56455C4720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9" name="Freeform 36">
              <a:extLst>
                <a:ext uri="{FF2B5EF4-FFF2-40B4-BE49-F238E27FC236}">
                  <a16:creationId xmlns:a16="http://schemas.microsoft.com/office/drawing/2014/main" xmlns="" id="{52FC779A-BC55-40AC-8FFD-E014F8C051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0" name="Freeform 37">
              <a:extLst>
                <a:ext uri="{FF2B5EF4-FFF2-40B4-BE49-F238E27FC236}">
                  <a16:creationId xmlns:a16="http://schemas.microsoft.com/office/drawing/2014/main" xmlns="" id="{63E42DE5-DC0E-4043-8A35-20C53074A2B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1" name="Freeform 38">
              <a:extLst>
                <a:ext uri="{FF2B5EF4-FFF2-40B4-BE49-F238E27FC236}">
                  <a16:creationId xmlns:a16="http://schemas.microsoft.com/office/drawing/2014/main" xmlns="" id="{41581FA6-993A-4899-ADF1-0A83A6234E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2" name="Freeform 39">
              <a:extLst>
                <a:ext uri="{FF2B5EF4-FFF2-40B4-BE49-F238E27FC236}">
                  <a16:creationId xmlns:a16="http://schemas.microsoft.com/office/drawing/2014/main" xmlns="" id="{33C4FDB9-01D2-4CB0-BFED-216CAC7EB8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3" name="Freeform 40">
              <a:extLst>
                <a:ext uri="{FF2B5EF4-FFF2-40B4-BE49-F238E27FC236}">
                  <a16:creationId xmlns:a16="http://schemas.microsoft.com/office/drawing/2014/main" xmlns="" id="{34E715AB-2B68-41C4-A61F-02C413F242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4" name="Freeform 41">
              <a:extLst>
                <a:ext uri="{FF2B5EF4-FFF2-40B4-BE49-F238E27FC236}">
                  <a16:creationId xmlns:a16="http://schemas.microsoft.com/office/drawing/2014/main" xmlns="" id="{D3861C35-D060-408D-9871-4DA2D0547BB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5" name="Freeform 42">
              <a:extLst>
                <a:ext uri="{FF2B5EF4-FFF2-40B4-BE49-F238E27FC236}">
                  <a16:creationId xmlns:a16="http://schemas.microsoft.com/office/drawing/2014/main" xmlns="" id="{B4F4F38F-33FE-48A0-986D-FB771F18BE7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6" name="Freeform 43">
              <a:extLst>
                <a:ext uri="{FF2B5EF4-FFF2-40B4-BE49-F238E27FC236}">
                  <a16:creationId xmlns:a16="http://schemas.microsoft.com/office/drawing/2014/main" xmlns="" id="{50FCFC8E-2DC3-4F27-9E02-196830E78D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7" name="Freeform 44">
              <a:extLst>
                <a:ext uri="{FF2B5EF4-FFF2-40B4-BE49-F238E27FC236}">
                  <a16:creationId xmlns:a16="http://schemas.microsoft.com/office/drawing/2014/main" xmlns="" id="{3A6EE414-1500-4144-B453-BA950E5107E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8" name="Rectangle 45">
              <a:extLst>
                <a:ext uri="{FF2B5EF4-FFF2-40B4-BE49-F238E27FC236}">
                  <a16:creationId xmlns:a16="http://schemas.microsoft.com/office/drawing/2014/main" xmlns="" id="{0C1A9D8A-5515-4C84-AE17-A6D51243834B}"/>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109" name="Freeform 46">
              <a:extLst>
                <a:ext uri="{FF2B5EF4-FFF2-40B4-BE49-F238E27FC236}">
                  <a16:creationId xmlns:a16="http://schemas.microsoft.com/office/drawing/2014/main" xmlns="" id="{E8E7C8C7-FE85-4C8F-960C-3748511E08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0" name="Freeform 47">
              <a:extLst>
                <a:ext uri="{FF2B5EF4-FFF2-40B4-BE49-F238E27FC236}">
                  <a16:creationId xmlns:a16="http://schemas.microsoft.com/office/drawing/2014/main" xmlns="" id="{33DF2ED7-F601-4A9F-AA50-822ED85D560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1" name="Freeform 48">
              <a:extLst>
                <a:ext uri="{FF2B5EF4-FFF2-40B4-BE49-F238E27FC236}">
                  <a16:creationId xmlns:a16="http://schemas.microsoft.com/office/drawing/2014/main" xmlns="" id="{FEDB3A05-6FDD-4E87-B800-8F99752444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2" name="Freeform 49">
              <a:extLst>
                <a:ext uri="{FF2B5EF4-FFF2-40B4-BE49-F238E27FC236}">
                  <a16:creationId xmlns:a16="http://schemas.microsoft.com/office/drawing/2014/main" xmlns="" id="{AD6225C0-E391-49D5-9A7B-57C5ED60E1A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3" name="Freeform 50">
              <a:extLst>
                <a:ext uri="{FF2B5EF4-FFF2-40B4-BE49-F238E27FC236}">
                  <a16:creationId xmlns:a16="http://schemas.microsoft.com/office/drawing/2014/main" xmlns="" id="{B814B458-45E5-451C-9CBD-027E3776A4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4" name="Freeform 51">
              <a:extLst>
                <a:ext uri="{FF2B5EF4-FFF2-40B4-BE49-F238E27FC236}">
                  <a16:creationId xmlns:a16="http://schemas.microsoft.com/office/drawing/2014/main" xmlns="" id="{59167140-9A0D-4FE7-8E37-2CD6130116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5" name="Freeform 52">
              <a:extLst>
                <a:ext uri="{FF2B5EF4-FFF2-40B4-BE49-F238E27FC236}">
                  <a16:creationId xmlns:a16="http://schemas.microsoft.com/office/drawing/2014/main" xmlns="" id="{2D38B213-991B-495D-8886-04CAD44C79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6" name="Freeform 53">
              <a:extLst>
                <a:ext uri="{FF2B5EF4-FFF2-40B4-BE49-F238E27FC236}">
                  <a16:creationId xmlns:a16="http://schemas.microsoft.com/office/drawing/2014/main" xmlns="" id="{67C1C3DA-3972-4D98-9D9E-390461B288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7" name="Freeform 54">
              <a:extLst>
                <a:ext uri="{FF2B5EF4-FFF2-40B4-BE49-F238E27FC236}">
                  <a16:creationId xmlns:a16="http://schemas.microsoft.com/office/drawing/2014/main" xmlns="" id="{972F8941-61DB-48E1-B9C1-E732470563E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8" name="Freeform 55">
              <a:extLst>
                <a:ext uri="{FF2B5EF4-FFF2-40B4-BE49-F238E27FC236}">
                  <a16:creationId xmlns:a16="http://schemas.microsoft.com/office/drawing/2014/main" xmlns="" id="{857B495F-5C9B-435F-8D39-45CC57471F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9" name="Freeform 56">
              <a:extLst>
                <a:ext uri="{FF2B5EF4-FFF2-40B4-BE49-F238E27FC236}">
                  <a16:creationId xmlns:a16="http://schemas.microsoft.com/office/drawing/2014/main" xmlns="" id="{B607428B-B7C9-4017-84F8-19C9B2134A9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20" name="Freeform 57">
              <a:extLst>
                <a:ext uri="{FF2B5EF4-FFF2-40B4-BE49-F238E27FC236}">
                  <a16:creationId xmlns:a16="http://schemas.microsoft.com/office/drawing/2014/main" xmlns="" id="{A20C5139-2108-4F5E-B892-64F1D8605E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21" name="Freeform 58">
              <a:extLst>
                <a:ext uri="{FF2B5EF4-FFF2-40B4-BE49-F238E27FC236}">
                  <a16:creationId xmlns:a16="http://schemas.microsoft.com/office/drawing/2014/main" xmlns="" id="{C2A51623-F2F3-4584-93F5-598E56A5F4D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Tree>
    <p:extLst>
      <p:ext uri="{BB962C8B-B14F-4D97-AF65-F5344CB8AC3E}">
        <p14:creationId xmlns:p14="http://schemas.microsoft.com/office/powerpoint/2010/main" val="394900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211" name="Picture 2">
            <a:extLst>
              <a:ext uri="{FF2B5EF4-FFF2-40B4-BE49-F238E27FC236}">
                <a16:creationId xmlns:a16="http://schemas.microsoft.com/office/drawing/2014/main" xmlns="" id="{5ACD94DE-DE21-4A9D-8875-A1539BE216E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212" name="Group 168">
            <a:extLst>
              <a:ext uri="{FF2B5EF4-FFF2-40B4-BE49-F238E27FC236}">
                <a16:creationId xmlns:a16="http://schemas.microsoft.com/office/drawing/2014/main" xmlns="" id="{A8F3053C-AA2D-43E7-9127-59111DE0E06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70" name="Group 169">
              <a:extLst>
                <a:ext uri="{FF2B5EF4-FFF2-40B4-BE49-F238E27FC236}">
                  <a16:creationId xmlns:a16="http://schemas.microsoft.com/office/drawing/2014/main" xmlns="" id="{159025B1-E34F-4772-B2CC-DA9B705D403C}"/>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82" name="Rectangle 5">
                <a:extLst>
                  <a:ext uri="{FF2B5EF4-FFF2-40B4-BE49-F238E27FC236}">
                    <a16:creationId xmlns:a16="http://schemas.microsoft.com/office/drawing/2014/main" xmlns="" id="{85E8FDD9-55D5-48E9-BD0F-41FA02C5AD19}"/>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83" name="Freeform 6">
                <a:extLst>
                  <a:ext uri="{FF2B5EF4-FFF2-40B4-BE49-F238E27FC236}">
                    <a16:creationId xmlns:a16="http://schemas.microsoft.com/office/drawing/2014/main" xmlns="" id="{2C147D99-21B5-462F-B3D9-2D04FC67D8E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4" name="Freeform 7">
                <a:extLst>
                  <a:ext uri="{FF2B5EF4-FFF2-40B4-BE49-F238E27FC236}">
                    <a16:creationId xmlns:a16="http://schemas.microsoft.com/office/drawing/2014/main" xmlns="" id="{3A84E48A-5D81-47C8-9B35-7891B51623C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5" name="Freeform 8">
                <a:extLst>
                  <a:ext uri="{FF2B5EF4-FFF2-40B4-BE49-F238E27FC236}">
                    <a16:creationId xmlns:a16="http://schemas.microsoft.com/office/drawing/2014/main" xmlns="" id="{A7C08433-35BE-4A5A-9C1F-B37DEB4827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6" name="Freeform 9">
                <a:extLst>
                  <a:ext uri="{FF2B5EF4-FFF2-40B4-BE49-F238E27FC236}">
                    <a16:creationId xmlns:a16="http://schemas.microsoft.com/office/drawing/2014/main" xmlns="" id="{D0B8201B-0CB0-4F9E-ACB0-DD75292348F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7" name="Freeform 10">
                <a:extLst>
                  <a:ext uri="{FF2B5EF4-FFF2-40B4-BE49-F238E27FC236}">
                    <a16:creationId xmlns:a16="http://schemas.microsoft.com/office/drawing/2014/main" xmlns="" id="{888D2777-7FAE-47C4-9E1A-3C4D015CFB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8" name="Freeform 11">
                <a:extLst>
                  <a:ext uri="{FF2B5EF4-FFF2-40B4-BE49-F238E27FC236}">
                    <a16:creationId xmlns:a16="http://schemas.microsoft.com/office/drawing/2014/main" xmlns="" id="{CE168F44-CB11-4900-AC9E-3EBEC80160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9" name="Freeform 12">
                <a:extLst>
                  <a:ext uri="{FF2B5EF4-FFF2-40B4-BE49-F238E27FC236}">
                    <a16:creationId xmlns:a16="http://schemas.microsoft.com/office/drawing/2014/main" xmlns="" id="{A0F39381-D3B3-4EBE-80AB-F3AA4D18895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0" name="Freeform 13">
                <a:extLst>
                  <a:ext uri="{FF2B5EF4-FFF2-40B4-BE49-F238E27FC236}">
                    <a16:creationId xmlns:a16="http://schemas.microsoft.com/office/drawing/2014/main" xmlns="" id="{F8B41A7C-3B6F-4BEF-B1FA-4869947AE74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1" name="Freeform 14">
                <a:extLst>
                  <a:ext uri="{FF2B5EF4-FFF2-40B4-BE49-F238E27FC236}">
                    <a16:creationId xmlns:a16="http://schemas.microsoft.com/office/drawing/2014/main" xmlns="" id="{9A08FB39-6EFB-4948-88F2-6EB113F105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2" name="Freeform 15">
                <a:extLst>
                  <a:ext uri="{FF2B5EF4-FFF2-40B4-BE49-F238E27FC236}">
                    <a16:creationId xmlns:a16="http://schemas.microsoft.com/office/drawing/2014/main" xmlns="" id="{32489CF5-34F9-4676-8FC8-EA47623A9F5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3" name="Line 16">
                <a:extLst>
                  <a:ext uri="{FF2B5EF4-FFF2-40B4-BE49-F238E27FC236}">
                    <a16:creationId xmlns:a16="http://schemas.microsoft.com/office/drawing/2014/main" xmlns="" id="{6E6A81FE-6687-4E45-86EE-506158CFC01C}"/>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94" name="Freeform 17">
                <a:extLst>
                  <a:ext uri="{FF2B5EF4-FFF2-40B4-BE49-F238E27FC236}">
                    <a16:creationId xmlns:a16="http://schemas.microsoft.com/office/drawing/2014/main" xmlns="" id="{085F56DC-138C-4970-A499-1F8C4FBADFE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5" name="Freeform 18">
                <a:extLst>
                  <a:ext uri="{FF2B5EF4-FFF2-40B4-BE49-F238E27FC236}">
                    <a16:creationId xmlns:a16="http://schemas.microsoft.com/office/drawing/2014/main" xmlns="" id="{2241CFC6-2DD5-4908-95FF-C76F3F43277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6" name="Freeform 19">
                <a:extLst>
                  <a:ext uri="{FF2B5EF4-FFF2-40B4-BE49-F238E27FC236}">
                    <a16:creationId xmlns:a16="http://schemas.microsoft.com/office/drawing/2014/main" xmlns="" id="{EAE9ABAC-3BE1-44E6-A764-8B7884E839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7" name="Freeform 20">
                <a:extLst>
                  <a:ext uri="{FF2B5EF4-FFF2-40B4-BE49-F238E27FC236}">
                    <a16:creationId xmlns:a16="http://schemas.microsoft.com/office/drawing/2014/main" xmlns="" id="{39874D11-3018-499B-BD78-11BB954BDF5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8" name="Rectangle 21">
                <a:extLst>
                  <a:ext uri="{FF2B5EF4-FFF2-40B4-BE49-F238E27FC236}">
                    <a16:creationId xmlns:a16="http://schemas.microsoft.com/office/drawing/2014/main" xmlns="" id="{9D4461D3-04C7-495D-BA09-8D5311E9DA7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99" name="Freeform 22">
                <a:extLst>
                  <a:ext uri="{FF2B5EF4-FFF2-40B4-BE49-F238E27FC236}">
                    <a16:creationId xmlns:a16="http://schemas.microsoft.com/office/drawing/2014/main" xmlns="" id="{BF405972-B14C-45E8-9F0C-E2F11F1CF0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0" name="Freeform 23">
                <a:extLst>
                  <a:ext uri="{FF2B5EF4-FFF2-40B4-BE49-F238E27FC236}">
                    <a16:creationId xmlns:a16="http://schemas.microsoft.com/office/drawing/2014/main" xmlns="" id="{D7939026-A689-46F4-97AC-5F68665D7DF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1" name="Freeform 24">
                <a:extLst>
                  <a:ext uri="{FF2B5EF4-FFF2-40B4-BE49-F238E27FC236}">
                    <a16:creationId xmlns:a16="http://schemas.microsoft.com/office/drawing/2014/main" xmlns="" id="{8AD9F31C-5CF7-45EE-907A-3074488127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2" name="Freeform 25">
                <a:extLst>
                  <a:ext uri="{FF2B5EF4-FFF2-40B4-BE49-F238E27FC236}">
                    <a16:creationId xmlns:a16="http://schemas.microsoft.com/office/drawing/2014/main" xmlns="" id="{93412351-62FA-4EF3-8FE2-4CDD8397B99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3" name="Freeform 26">
                <a:extLst>
                  <a:ext uri="{FF2B5EF4-FFF2-40B4-BE49-F238E27FC236}">
                    <a16:creationId xmlns:a16="http://schemas.microsoft.com/office/drawing/2014/main" xmlns="" id="{84A81491-A1EB-46E3-9E73-11B93428CD1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4" name="Freeform 27">
                <a:extLst>
                  <a:ext uri="{FF2B5EF4-FFF2-40B4-BE49-F238E27FC236}">
                    <a16:creationId xmlns:a16="http://schemas.microsoft.com/office/drawing/2014/main" xmlns="" id="{E7727744-4F0E-4AA2-97BC-0C44AB354A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5" name="Freeform 28">
                <a:extLst>
                  <a:ext uri="{FF2B5EF4-FFF2-40B4-BE49-F238E27FC236}">
                    <a16:creationId xmlns:a16="http://schemas.microsoft.com/office/drawing/2014/main" xmlns="" id="{4575AD90-731F-4996-AA04-86E5EC8CBE0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6" name="Freeform 29">
                <a:extLst>
                  <a:ext uri="{FF2B5EF4-FFF2-40B4-BE49-F238E27FC236}">
                    <a16:creationId xmlns:a16="http://schemas.microsoft.com/office/drawing/2014/main" xmlns="" id="{231A78D3-96D9-4A22-BC29-8274B016C0C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7" name="Freeform 30">
                <a:extLst>
                  <a:ext uri="{FF2B5EF4-FFF2-40B4-BE49-F238E27FC236}">
                    <a16:creationId xmlns:a16="http://schemas.microsoft.com/office/drawing/2014/main" xmlns="" id="{DFF31CA2-144E-493E-A135-83B83452AB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8" name="Freeform 31">
                <a:extLst>
                  <a:ext uri="{FF2B5EF4-FFF2-40B4-BE49-F238E27FC236}">
                    <a16:creationId xmlns:a16="http://schemas.microsoft.com/office/drawing/2014/main" xmlns="" id="{C1ED7F8F-8F7D-4634-8EF1-3DC871518A4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171" name="Group 170">
              <a:extLst>
                <a:ext uri="{FF2B5EF4-FFF2-40B4-BE49-F238E27FC236}">
                  <a16:creationId xmlns:a16="http://schemas.microsoft.com/office/drawing/2014/main" xmlns="" id="{C51DBAB3-1986-470D-B778-24F7953C79C0}"/>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72" name="Freeform 32">
                <a:extLst>
                  <a:ext uri="{FF2B5EF4-FFF2-40B4-BE49-F238E27FC236}">
                    <a16:creationId xmlns:a16="http://schemas.microsoft.com/office/drawing/2014/main" xmlns="" id="{921E27E2-FB87-421E-898F-0AD31CBC49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3" name="Freeform 33">
                <a:extLst>
                  <a:ext uri="{FF2B5EF4-FFF2-40B4-BE49-F238E27FC236}">
                    <a16:creationId xmlns:a16="http://schemas.microsoft.com/office/drawing/2014/main" xmlns="" id="{C9479707-E515-4B3C-9493-72190DDB2E6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4" name="Freeform 34">
                <a:extLst>
                  <a:ext uri="{FF2B5EF4-FFF2-40B4-BE49-F238E27FC236}">
                    <a16:creationId xmlns:a16="http://schemas.microsoft.com/office/drawing/2014/main" xmlns="" id="{9FF90DFA-7702-4558-8B3D-756D81D85A0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5" name="Freeform 35">
                <a:extLst>
                  <a:ext uri="{FF2B5EF4-FFF2-40B4-BE49-F238E27FC236}">
                    <a16:creationId xmlns:a16="http://schemas.microsoft.com/office/drawing/2014/main" xmlns="" id="{558A4777-3BE1-4000-9CB4-73048552F5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6" name="Freeform 36">
                <a:extLst>
                  <a:ext uri="{FF2B5EF4-FFF2-40B4-BE49-F238E27FC236}">
                    <a16:creationId xmlns:a16="http://schemas.microsoft.com/office/drawing/2014/main" xmlns="" id="{2A041A71-3C90-472C-AC37-21EFE0786D2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7" name="Freeform 37">
                <a:extLst>
                  <a:ext uri="{FF2B5EF4-FFF2-40B4-BE49-F238E27FC236}">
                    <a16:creationId xmlns:a16="http://schemas.microsoft.com/office/drawing/2014/main" xmlns="" id="{8FC1DCF1-A0C3-4803-9B5B-29A6C245A4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8" name="Freeform 38">
                <a:extLst>
                  <a:ext uri="{FF2B5EF4-FFF2-40B4-BE49-F238E27FC236}">
                    <a16:creationId xmlns:a16="http://schemas.microsoft.com/office/drawing/2014/main" xmlns="" id="{71612D3E-4DBC-49B9-86B5-FCD82B1B1E1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9" name="Freeform 39">
                <a:extLst>
                  <a:ext uri="{FF2B5EF4-FFF2-40B4-BE49-F238E27FC236}">
                    <a16:creationId xmlns:a16="http://schemas.microsoft.com/office/drawing/2014/main" xmlns="" id="{CB1CF104-08B0-46F6-ABBF-649AC5A702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0" name="Freeform 40">
                <a:extLst>
                  <a:ext uri="{FF2B5EF4-FFF2-40B4-BE49-F238E27FC236}">
                    <a16:creationId xmlns:a16="http://schemas.microsoft.com/office/drawing/2014/main" xmlns="" id="{FCE7D9F8-F405-4677-A45F-EDBB7F16856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1" name="Rectangle 41">
                <a:extLst>
                  <a:ext uri="{FF2B5EF4-FFF2-40B4-BE49-F238E27FC236}">
                    <a16:creationId xmlns:a16="http://schemas.microsoft.com/office/drawing/2014/main" xmlns="" id="{7347872F-3F7B-4ADF-BC95-429727E82D1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sp>
        <p:nvSpPr>
          <p:cNvPr id="2" name="TextBox 1">
            <a:extLst>
              <a:ext uri="{FF2B5EF4-FFF2-40B4-BE49-F238E27FC236}">
                <a16:creationId xmlns:a16="http://schemas.microsoft.com/office/drawing/2014/main" xmlns="" id="{A9937402-5A73-4150-ADAC-E665BA2202E8}"/>
              </a:ext>
            </a:extLst>
          </p:cNvPr>
          <p:cNvSpPr txBox="1"/>
          <p:nvPr/>
        </p:nvSpPr>
        <p:spPr>
          <a:xfrm>
            <a:off x="1141412" y="-6072"/>
            <a:ext cx="6568944" cy="147857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914400">
              <a:lnSpc>
                <a:spcPct val="90000"/>
              </a:lnSpc>
              <a:spcBef>
                <a:spcPct val="0"/>
              </a:spcBef>
              <a:spcAft>
                <a:spcPts val="600"/>
              </a:spcAft>
            </a:pPr>
            <a:r>
              <a:rPr lang="en-US" sz="3600" cap="all">
                <a:latin typeface="+mj-lt"/>
                <a:ea typeface="+mj-ea"/>
                <a:cs typeface="+mj-cs"/>
              </a:rPr>
              <a:t>We wanted safety too.........</a:t>
            </a:r>
          </a:p>
        </p:txBody>
      </p:sp>
      <p:sp>
        <p:nvSpPr>
          <p:cNvPr id="9" name="TextBox 8">
            <a:extLst>
              <a:ext uri="{FF2B5EF4-FFF2-40B4-BE49-F238E27FC236}">
                <a16:creationId xmlns:a16="http://schemas.microsoft.com/office/drawing/2014/main" xmlns="" id="{CFF22EF8-9C27-479E-822E-808F7E56E53B}"/>
              </a:ext>
            </a:extLst>
          </p:cNvPr>
          <p:cNvSpPr txBox="1"/>
          <p:nvPr/>
        </p:nvSpPr>
        <p:spPr>
          <a:xfrm>
            <a:off x="1141412" y="3616515"/>
            <a:ext cx="5894388" cy="12700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120000"/>
              </a:lnSpc>
              <a:spcAft>
                <a:spcPts val="600"/>
              </a:spcAft>
              <a:buSzPct val="125000"/>
              <a:buFont typeface="Arial" panose="020B0604020202020204" pitchFamily="34" charset="0"/>
              <a:buChar char="•"/>
            </a:pPr>
            <a:r>
              <a:rPr lang="en-US"/>
              <a:t>The Digital citizenship and research strand of the scheme of work looks at E-safety and gives lesson ideas on how to address these issues. </a:t>
            </a:r>
          </a:p>
        </p:txBody>
      </p:sp>
      <p:pic>
        <p:nvPicPr>
          <p:cNvPr id="6" name="Picture 6" descr="A screenshot of a cell phone&#10;&#10;Description generated with very high confidence">
            <a:extLst>
              <a:ext uri="{FF2B5EF4-FFF2-40B4-BE49-F238E27FC236}">
                <a16:creationId xmlns:a16="http://schemas.microsoft.com/office/drawing/2014/main" xmlns="" id="{465CCCDF-0082-4117-B56A-F54621CCEBD3}"/>
              </a:ext>
            </a:extLst>
          </p:cNvPr>
          <p:cNvPicPr>
            <a:picLocks noChangeAspect="1"/>
          </p:cNvPicPr>
          <p:nvPr/>
        </p:nvPicPr>
        <p:blipFill rotWithShape="1">
          <a:blip r:embed="rId4"/>
          <a:srcRect l="10294" r="7298" b="4"/>
          <a:stretch/>
        </p:blipFill>
        <p:spPr>
          <a:xfrm>
            <a:off x="7607506" y="3615874"/>
            <a:ext cx="3425199" cy="2337870"/>
          </a:xfrm>
          <a:custGeom>
            <a:avLst/>
            <a:gdLst>
              <a:gd name="connsiteX0" fmla="*/ 166465 w 3425199"/>
              <a:gd name="connsiteY0" fmla="*/ 0 h 2337870"/>
              <a:gd name="connsiteX1" fmla="*/ 3425199 w 3425199"/>
              <a:gd name="connsiteY1" fmla="*/ 0 h 2337870"/>
              <a:gd name="connsiteX2" fmla="*/ 3425199 w 3425199"/>
              <a:gd name="connsiteY2" fmla="*/ 2337870 h 2337870"/>
              <a:gd name="connsiteX3" fmla="*/ 0 w 3425199"/>
              <a:gd name="connsiteY3" fmla="*/ 2337870 h 2337870"/>
              <a:gd name="connsiteX4" fmla="*/ 0 w 3425199"/>
              <a:gd name="connsiteY4" fmla="*/ 166465 h 2337870"/>
              <a:gd name="connsiteX5" fmla="*/ 166465 w 3425199"/>
              <a:gd name="connsiteY5" fmla="*/ 0 h 2337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5199" h="2337870">
                <a:moveTo>
                  <a:pt x="166465" y="0"/>
                </a:moveTo>
                <a:lnTo>
                  <a:pt x="3425199" y="0"/>
                </a:lnTo>
                <a:lnTo>
                  <a:pt x="3425199" y="2337870"/>
                </a:lnTo>
                <a:lnTo>
                  <a:pt x="0" y="2337870"/>
                </a:lnTo>
                <a:lnTo>
                  <a:pt x="0" y="166465"/>
                </a:lnTo>
                <a:cubicBezTo>
                  <a:pt x="0" y="74529"/>
                  <a:pt x="74529" y="0"/>
                  <a:pt x="166465" y="0"/>
                </a:cubicBez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4" name="Picture 4" descr="A screenshot of a cell phone&#10;&#10;Description generated with very high confidence">
            <a:extLst>
              <a:ext uri="{FF2B5EF4-FFF2-40B4-BE49-F238E27FC236}">
                <a16:creationId xmlns:a16="http://schemas.microsoft.com/office/drawing/2014/main" xmlns="" id="{70ED788B-A7E2-489E-9D46-910F99220F7A}"/>
              </a:ext>
            </a:extLst>
          </p:cNvPr>
          <p:cNvPicPr>
            <a:picLocks noChangeAspect="1"/>
          </p:cNvPicPr>
          <p:nvPr/>
        </p:nvPicPr>
        <p:blipFill rotWithShape="1">
          <a:blip r:embed="rId5"/>
          <a:srcRect l="6753" r="10839" b="4"/>
          <a:stretch/>
        </p:blipFill>
        <p:spPr>
          <a:xfrm>
            <a:off x="7607506" y="859287"/>
            <a:ext cx="3425199" cy="2337870"/>
          </a:xfrm>
          <a:custGeom>
            <a:avLst/>
            <a:gdLst>
              <a:gd name="connsiteX0" fmla="*/ 0 w 3425199"/>
              <a:gd name="connsiteY0" fmla="*/ 0 h 2337870"/>
              <a:gd name="connsiteX1" fmla="*/ 3425199 w 3425199"/>
              <a:gd name="connsiteY1" fmla="*/ 0 h 2337870"/>
              <a:gd name="connsiteX2" fmla="*/ 3425199 w 3425199"/>
              <a:gd name="connsiteY2" fmla="*/ 2171405 h 2337870"/>
              <a:gd name="connsiteX3" fmla="*/ 3258734 w 3425199"/>
              <a:gd name="connsiteY3" fmla="*/ 2337870 h 2337870"/>
              <a:gd name="connsiteX4" fmla="*/ 0 w 3425199"/>
              <a:gd name="connsiteY4" fmla="*/ 2337870 h 23378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5199" h="2337870">
                <a:moveTo>
                  <a:pt x="0" y="0"/>
                </a:moveTo>
                <a:lnTo>
                  <a:pt x="3425199" y="0"/>
                </a:lnTo>
                <a:lnTo>
                  <a:pt x="3425199" y="2171405"/>
                </a:lnTo>
                <a:cubicBezTo>
                  <a:pt x="3425199" y="2263341"/>
                  <a:pt x="3350670" y="2337870"/>
                  <a:pt x="3258734" y="2337870"/>
                </a:cubicBezTo>
                <a:lnTo>
                  <a:pt x="0" y="2337870"/>
                </a:ln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163" name="TextBox 1">
            <a:extLst>
              <a:ext uri="{FF2B5EF4-FFF2-40B4-BE49-F238E27FC236}">
                <a16:creationId xmlns:a16="http://schemas.microsoft.com/office/drawing/2014/main" xmlns="" id="{688022DA-9224-48C0-B8D8-4C52FB3BD628}"/>
              </a:ext>
            </a:extLst>
          </p:cNvPr>
          <p:cNvSpPr txBox="1"/>
          <p:nvPr/>
        </p:nvSpPr>
        <p:spPr>
          <a:xfrm>
            <a:off x="1008762" y="1824766"/>
            <a:ext cx="6039530" cy="1691143"/>
          </a:xfrm>
          <a:prstGeom prst="rect">
            <a:avLst/>
          </a:prstGeom>
        </p:spPr>
        <p:txBody>
          <a:bodyPr rot="0" spcFirstLastPara="0" vert="horz" lIns="91440" tIns="45720" rIns="91440" bIns="45720" numCol="1" spcCol="0" rtlCol="0" fromWordArt="0" anchor="t" anchorCtr="0" forceAA="0" compatLnSpc="1">
            <a:prstTxWarp prst="textNoShape">
              <a:avLst/>
            </a:prstTxWarp>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7150" algn="ctr" defTabSz="914400">
              <a:lnSpc>
                <a:spcPct val="120000"/>
              </a:lnSpc>
              <a:spcAft>
                <a:spcPts val="600"/>
              </a:spcAft>
              <a:buSzPct val="125000"/>
            </a:pPr>
            <a:r>
              <a:rPr lang="en-US" sz="3600"/>
              <a:t>Gareth Morgan Scheme of work for ICT</a:t>
            </a:r>
            <a:endParaRPr lang="en-US"/>
          </a:p>
          <a:p>
            <a:pPr marL="285750" indent="-228600" defTabSz="914400">
              <a:lnSpc>
                <a:spcPct val="120000"/>
              </a:lnSpc>
              <a:spcAft>
                <a:spcPts val="600"/>
              </a:spcAft>
              <a:buSzPct val="125000"/>
              <a:buFont typeface="Arial" panose="020B0604020202020204" pitchFamily="34" charset="0"/>
              <a:buChar char="•"/>
            </a:pPr>
            <a:endParaRPr lang="en-US"/>
          </a:p>
          <a:p>
            <a:pPr marL="285750" indent="-228600" defTabSz="914400">
              <a:lnSpc>
                <a:spcPct val="120000"/>
              </a:lnSpc>
              <a:spcAft>
                <a:spcPts val="600"/>
              </a:spcAft>
              <a:buSzPct val="125000"/>
              <a:buFont typeface="Arial" panose="020B0604020202020204" pitchFamily="34" charset="0"/>
              <a:buChar char="•"/>
            </a:pPr>
            <a:endParaRPr lang="en-US"/>
          </a:p>
          <a:p>
            <a:pPr marL="285750" indent="-228600" defTabSz="914400">
              <a:lnSpc>
                <a:spcPct val="120000"/>
              </a:lnSpc>
              <a:spcAft>
                <a:spcPts val="600"/>
              </a:spcAft>
              <a:buSzPct val="125000"/>
              <a:buFont typeface="Arial" panose="020B0604020202020204" pitchFamily="34" charset="0"/>
              <a:buChar char="•"/>
            </a:pPr>
            <a:endParaRPr lang="en-US"/>
          </a:p>
          <a:p>
            <a:pPr marL="285750" indent="-228600" defTabSz="914400">
              <a:lnSpc>
                <a:spcPct val="120000"/>
              </a:lnSpc>
              <a:spcAft>
                <a:spcPts val="600"/>
              </a:spcAft>
              <a:buSzPct val="125000"/>
              <a:buFont typeface="Arial" panose="020B0604020202020204" pitchFamily="34" charset="0"/>
              <a:buChar char="•"/>
            </a:pPr>
            <a:endParaRPr lang="en-US"/>
          </a:p>
        </p:txBody>
      </p:sp>
    </p:spTree>
    <p:extLst>
      <p:ext uri="{BB962C8B-B14F-4D97-AF65-F5344CB8AC3E}">
        <p14:creationId xmlns:p14="http://schemas.microsoft.com/office/powerpoint/2010/main" val="2394843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xmlns="" id="{678E285C-BE9E-45B7-A3EE-B9792DAE991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xmlns="" id="{AB86F577-8905-4B21-8AF3-C1BB3433775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1" name="Rectangle 5">
              <a:extLst>
                <a:ext uri="{FF2B5EF4-FFF2-40B4-BE49-F238E27FC236}">
                  <a16:creationId xmlns:a16="http://schemas.microsoft.com/office/drawing/2014/main" xmlns="" id="{D2F1CFF3-A579-4D24-B5F9-1C71BA6FE5E8}"/>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2" name="Freeform 6">
              <a:extLst>
                <a:ext uri="{FF2B5EF4-FFF2-40B4-BE49-F238E27FC236}">
                  <a16:creationId xmlns:a16="http://schemas.microsoft.com/office/drawing/2014/main" xmlns="" id="{57601B50-7EB1-43FA-8360-4297BCD7632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 name="Freeform 7">
              <a:extLst>
                <a:ext uri="{FF2B5EF4-FFF2-40B4-BE49-F238E27FC236}">
                  <a16:creationId xmlns:a16="http://schemas.microsoft.com/office/drawing/2014/main" xmlns="" id="{60BD8B7A-CD01-4638-A2C9-299AC68B9B9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 name="Rectangle 8">
              <a:extLst>
                <a:ext uri="{FF2B5EF4-FFF2-40B4-BE49-F238E27FC236}">
                  <a16:creationId xmlns:a16="http://schemas.microsoft.com/office/drawing/2014/main" xmlns="" id="{095B58F9-6C29-48BE-9DA6-38550805212F}"/>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5" name="Freeform 9">
              <a:extLst>
                <a:ext uri="{FF2B5EF4-FFF2-40B4-BE49-F238E27FC236}">
                  <a16:creationId xmlns:a16="http://schemas.microsoft.com/office/drawing/2014/main" xmlns="" id="{0C84674F-2E8A-4B70-B801-00722CDD581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10">
              <a:extLst>
                <a:ext uri="{FF2B5EF4-FFF2-40B4-BE49-F238E27FC236}">
                  <a16:creationId xmlns:a16="http://schemas.microsoft.com/office/drawing/2014/main" xmlns="" id="{34F320BB-D6A9-45FE-8556-498B763B1E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11">
              <a:extLst>
                <a:ext uri="{FF2B5EF4-FFF2-40B4-BE49-F238E27FC236}">
                  <a16:creationId xmlns:a16="http://schemas.microsoft.com/office/drawing/2014/main" xmlns="" id="{5493D54A-532A-46ED-AF63-A0A54818EF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2">
              <a:extLst>
                <a:ext uri="{FF2B5EF4-FFF2-40B4-BE49-F238E27FC236}">
                  <a16:creationId xmlns:a16="http://schemas.microsoft.com/office/drawing/2014/main" xmlns="" id="{EAF2EDFA-9C0B-44E2-B4BB-312B58BCA8E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3">
              <a:extLst>
                <a:ext uri="{FF2B5EF4-FFF2-40B4-BE49-F238E27FC236}">
                  <a16:creationId xmlns:a16="http://schemas.microsoft.com/office/drawing/2014/main" xmlns="" id="{A3641113-CE35-42A4-B605-41BC06BF4F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4">
              <a:extLst>
                <a:ext uri="{FF2B5EF4-FFF2-40B4-BE49-F238E27FC236}">
                  <a16:creationId xmlns:a16="http://schemas.microsoft.com/office/drawing/2014/main" xmlns="" id="{DA2E5B2C-BAC4-4440-9B7E-F38783197A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5">
              <a:extLst>
                <a:ext uri="{FF2B5EF4-FFF2-40B4-BE49-F238E27FC236}">
                  <a16:creationId xmlns:a16="http://schemas.microsoft.com/office/drawing/2014/main" xmlns="" id="{D8A506DF-2E53-42C9-94BE-B98E32E0578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Freeform 16">
              <a:extLst>
                <a:ext uri="{FF2B5EF4-FFF2-40B4-BE49-F238E27FC236}">
                  <a16:creationId xmlns:a16="http://schemas.microsoft.com/office/drawing/2014/main" xmlns="" id="{12934FF8-5F70-40BF-BBB6-5EB941FB9BD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17">
              <a:extLst>
                <a:ext uri="{FF2B5EF4-FFF2-40B4-BE49-F238E27FC236}">
                  <a16:creationId xmlns:a16="http://schemas.microsoft.com/office/drawing/2014/main" xmlns="" id="{8EB3FB08-D01D-4E24-BE40-C16269DF62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8">
              <a:extLst>
                <a:ext uri="{FF2B5EF4-FFF2-40B4-BE49-F238E27FC236}">
                  <a16:creationId xmlns:a16="http://schemas.microsoft.com/office/drawing/2014/main" xmlns="" id="{D24E50D7-2753-4169-AD51-C106DA1B7A2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9">
              <a:extLst>
                <a:ext uri="{FF2B5EF4-FFF2-40B4-BE49-F238E27FC236}">
                  <a16:creationId xmlns:a16="http://schemas.microsoft.com/office/drawing/2014/main" xmlns="" id="{DF94B7E0-D9B6-4096-94D0-18D3AC0EF6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20">
              <a:extLst>
                <a:ext uri="{FF2B5EF4-FFF2-40B4-BE49-F238E27FC236}">
                  <a16:creationId xmlns:a16="http://schemas.microsoft.com/office/drawing/2014/main" xmlns="" id="{EBC05ADE-BBA2-4387-B005-3196E2E1982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Freeform 21">
              <a:extLst>
                <a:ext uri="{FF2B5EF4-FFF2-40B4-BE49-F238E27FC236}">
                  <a16:creationId xmlns:a16="http://schemas.microsoft.com/office/drawing/2014/main" xmlns="" id="{BBED1CEE-14D2-442F-AB08-401ABE3EFBD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22">
              <a:extLst>
                <a:ext uri="{FF2B5EF4-FFF2-40B4-BE49-F238E27FC236}">
                  <a16:creationId xmlns:a16="http://schemas.microsoft.com/office/drawing/2014/main" xmlns="" id="{4F6574C0-78E8-49EA-84BC-EE9D55707F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3">
              <a:extLst>
                <a:ext uri="{FF2B5EF4-FFF2-40B4-BE49-F238E27FC236}">
                  <a16:creationId xmlns:a16="http://schemas.microsoft.com/office/drawing/2014/main" xmlns="" id="{65BCDB0B-615E-4CA1-AFD5-6B121CB7CEB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4">
              <a:extLst>
                <a:ext uri="{FF2B5EF4-FFF2-40B4-BE49-F238E27FC236}">
                  <a16:creationId xmlns:a16="http://schemas.microsoft.com/office/drawing/2014/main" xmlns="" id="{40627863-B7FC-44D1-9E53-E728FFF675A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5">
              <a:extLst>
                <a:ext uri="{FF2B5EF4-FFF2-40B4-BE49-F238E27FC236}">
                  <a16:creationId xmlns:a16="http://schemas.microsoft.com/office/drawing/2014/main" xmlns="" id="{52FD6F8C-3AF1-487E-91F4-6E55146F1F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6">
              <a:extLst>
                <a:ext uri="{FF2B5EF4-FFF2-40B4-BE49-F238E27FC236}">
                  <a16:creationId xmlns:a16="http://schemas.microsoft.com/office/drawing/2014/main" xmlns="" id="{50323CF3-93CB-4E03-95C0-B180BB87A86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7">
              <a:extLst>
                <a:ext uri="{FF2B5EF4-FFF2-40B4-BE49-F238E27FC236}">
                  <a16:creationId xmlns:a16="http://schemas.microsoft.com/office/drawing/2014/main" xmlns="" id="{EB47D82F-CF1B-47E6-9FA2-F3A9C5F945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8">
              <a:extLst>
                <a:ext uri="{FF2B5EF4-FFF2-40B4-BE49-F238E27FC236}">
                  <a16:creationId xmlns:a16="http://schemas.microsoft.com/office/drawing/2014/main" xmlns="" id="{0606708F-F2D4-4678-8ED2-39041BC64D7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9">
              <a:extLst>
                <a:ext uri="{FF2B5EF4-FFF2-40B4-BE49-F238E27FC236}">
                  <a16:creationId xmlns:a16="http://schemas.microsoft.com/office/drawing/2014/main" xmlns="" id="{D7EB95B4-15E4-433D-B36F-21FF341AD9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30">
              <a:extLst>
                <a:ext uri="{FF2B5EF4-FFF2-40B4-BE49-F238E27FC236}">
                  <a16:creationId xmlns:a16="http://schemas.microsoft.com/office/drawing/2014/main" xmlns="" id="{500A541B-4C75-497C-A489-097ED29964F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31">
              <a:extLst>
                <a:ext uri="{FF2B5EF4-FFF2-40B4-BE49-F238E27FC236}">
                  <a16:creationId xmlns:a16="http://schemas.microsoft.com/office/drawing/2014/main" xmlns="" id="{5789326F-12A4-48B8-B0ED-A6A2AE0C27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8" name="Freeform 32">
              <a:extLst>
                <a:ext uri="{FF2B5EF4-FFF2-40B4-BE49-F238E27FC236}">
                  <a16:creationId xmlns:a16="http://schemas.microsoft.com/office/drawing/2014/main" xmlns="" id="{25FA672E-2B65-477F-AA75-6261CE652F2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Rectangle 33">
              <a:extLst>
                <a:ext uri="{FF2B5EF4-FFF2-40B4-BE49-F238E27FC236}">
                  <a16:creationId xmlns:a16="http://schemas.microsoft.com/office/drawing/2014/main" xmlns="" id="{BB09AF8D-E68B-499C-B9F5-2F365813D3C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40" name="Freeform 34">
              <a:extLst>
                <a:ext uri="{FF2B5EF4-FFF2-40B4-BE49-F238E27FC236}">
                  <a16:creationId xmlns:a16="http://schemas.microsoft.com/office/drawing/2014/main" xmlns="" id="{7991AEAD-B5F3-47BA-9F1B-86C16A84AD3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Freeform 35">
              <a:extLst>
                <a:ext uri="{FF2B5EF4-FFF2-40B4-BE49-F238E27FC236}">
                  <a16:creationId xmlns:a16="http://schemas.microsoft.com/office/drawing/2014/main" xmlns="" id="{19A85F58-4C3A-4388-B55C-2329EEAECF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2" name="Freeform 36">
              <a:extLst>
                <a:ext uri="{FF2B5EF4-FFF2-40B4-BE49-F238E27FC236}">
                  <a16:creationId xmlns:a16="http://schemas.microsoft.com/office/drawing/2014/main" xmlns="" id="{05652F38-94D9-41B7-A699-7E8F0C78D8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37">
              <a:extLst>
                <a:ext uri="{FF2B5EF4-FFF2-40B4-BE49-F238E27FC236}">
                  <a16:creationId xmlns:a16="http://schemas.microsoft.com/office/drawing/2014/main" xmlns="" id="{3C043852-C250-4518-BB89-C91A349171D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38">
              <a:extLst>
                <a:ext uri="{FF2B5EF4-FFF2-40B4-BE49-F238E27FC236}">
                  <a16:creationId xmlns:a16="http://schemas.microsoft.com/office/drawing/2014/main" xmlns="" id="{0CAB9A07-ECF2-416C-8528-F75DACB138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39">
              <a:extLst>
                <a:ext uri="{FF2B5EF4-FFF2-40B4-BE49-F238E27FC236}">
                  <a16:creationId xmlns:a16="http://schemas.microsoft.com/office/drawing/2014/main" xmlns="" id="{904A314C-A829-4AA6-92E2-529BCCF95C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40">
              <a:extLst>
                <a:ext uri="{FF2B5EF4-FFF2-40B4-BE49-F238E27FC236}">
                  <a16:creationId xmlns:a16="http://schemas.microsoft.com/office/drawing/2014/main" xmlns="" id="{244EE6BA-4569-43ED-9E2E-1FB66201B7E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41">
              <a:extLst>
                <a:ext uri="{FF2B5EF4-FFF2-40B4-BE49-F238E27FC236}">
                  <a16:creationId xmlns:a16="http://schemas.microsoft.com/office/drawing/2014/main" xmlns="" id="{BEB8252E-FB2A-4BB5-BEC6-CA10FF6F7C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42">
              <a:extLst>
                <a:ext uri="{FF2B5EF4-FFF2-40B4-BE49-F238E27FC236}">
                  <a16:creationId xmlns:a16="http://schemas.microsoft.com/office/drawing/2014/main" xmlns="" id="{91414711-C3A4-4E96-854A-DDDEB2F2E3E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43">
              <a:extLst>
                <a:ext uri="{FF2B5EF4-FFF2-40B4-BE49-F238E27FC236}">
                  <a16:creationId xmlns:a16="http://schemas.microsoft.com/office/drawing/2014/main" xmlns="" id="{86815BA8-3055-4B42-98C3-4202FD92E0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44">
              <a:extLst>
                <a:ext uri="{FF2B5EF4-FFF2-40B4-BE49-F238E27FC236}">
                  <a16:creationId xmlns:a16="http://schemas.microsoft.com/office/drawing/2014/main" xmlns="" id="{44457813-E991-44AE-9A83-B7488D1F362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Rectangle 45">
              <a:extLst>
                <a:ext uri="{FF2B5EF4-FFF2-40B4-BE49-F238E27FC236}">
                  <a16:creationId xmlns:a16="http://schemas.microsoft.com/office/drawing/2014/main" xmlns="" id="{8CE1CF47-A73F-4560-8835-AE1DC51E5CA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52" name="Freeform 46">
              <a:extLst>
                <a:ext uri="{FF2B5EF4-FFF2-40B4-BE49-F238E27FC236}">
                  <a16:creationId xmlns:a16="http://schemas.microsoft.com/office/drawing/2014/main" xmlns="" id="{C2A935E4-AACC-4CB9-995E-D286178873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3" name="Freeform 47">
              <a:extLst>
                <a:ext uri="{FF2B5EF4-FFF2-40B4-BE49-F238E27FC236}">
                  <a16:creationId xmlns:a16="http://schemas.microsoft.com/office/drawing/2014/main" xmlns="" id="{93B5B778-8ACB-4004-932D-BD95997BAEF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4" name="Freeform 48">
              <a:extLst>
                <a:ext uri="{FF2B5EF4-FFF2-40B4-BE49-F238E27FC236}">
                  <a16:creationId xmlns:a16="http://schemas.microsoft.com/office/drawing/2014/main" xmlns="" id="{1434AF34-0919-40AD-84B1-446D4FF2D6D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5" name="Freeform 49">
              <a:extLst>
                <a:ext uri="{FF2B5EF4-FFF2-40B4-BE49-F238E27FC236}">
                  <a16:creationId xmlns:a16="http://schemas.microsoft.com/office/drawing/2014/main" xmlns="" id="{29546CF3-6DDD-4073-AB7F-C6E722257AA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6" name="Freeform 50">
              <a:extLst>
                <a:ext uri="{FF2B5EF4-FFF2-40B4-BE49-F238E27FC236}">
                  <a16:creationId xmlns:a16="http://schemas.microsoft.com/office/drawing/2014/main" xmlns="" id="{289D46AB-128A-477F-B6C9-F40F115D6CE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7" name="Freeform 51">
              <a:extLst>
                <a:ext uri="{FF2B5EF4-FFF2-40B4-BE49-F238E27FC236}">
                  <a16:creationId xmlns:a16="http://schemas.microsoft.com/office/drawing/2014/main" xmlns="" id="{A7DA7E67-3368-44AD-AACD-EB64AE34870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8" name="Freeform 52">
              <a:extLst>
                <a:ext uri="{FF2B5EF4-FFF2-40B4-BE49-F238E27FC236}">
                  <a16:creationId xmlns:a16="http://schemas.microsoft.com/office/drawing/2014/main" xmlns="" id="{78BB1152-AB85-4AD8-BBA1-07CEA1F508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9" name="Freeform 53">
              <a:extLst>
                <a:ext uri="{FF2B5EF4-FFF2-40B4-BE49-F238E27FC236}">
                  <a16:creationId xmlns:a16="http://schemas.microsoft.com/office/drawing/2014/main" xmlns="" id="{A982E7F2-DD68-4093-B9C5-3E42B475AB4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0" name="Freeform 54">
              <a:extLst>
                <a:ext uri="{FF2B5EF4-FFF2-40B4-BE49-F238E27FC236}">
                  <a16:creationId xmlns:a16="http://schemas.microsoft.com/office/drawing/2014/main" xmlns="" id="{A682E224-4CD6-420B-897A-B23D50B82ED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1" name="Freeform 55">
              <a:extLst>
                <a:ext uri="{FF2B5EF4-FFF2-40B4-BE49-F238E27FC236}">
                  <a16:creationId xmlns:a16="http://schemas.microsoft.com/office/drawing/2014/main" xmlns="" id="{31B90F10-06CD-480E-8D35-6E0FFFB894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2" name="Freeform 56">
              <a:extLst>
                <a:ext uri="{FF2B5EF4-FFF2-40B4-BE49-F238E27FC236}">
                  <a16:creationId xmlns:a16="http://schemas.microsoft.com/office/drawing/2014/main" xmlns="" id="{7BC977DB-69B0-4D8D-B77C-E1127EC4172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3" name="Freeform 57">
              <a:extLst>
                <a:ext uri="{FF2B5EF4-FFF2-40B4-BE49-F238E27FC236}">
                  <a16:creationId xmlns:a16="http://schemas.microsoft.com/office/drawing/2014/main" xmlns="" id="{24127454-3FCB-41D6-ACFB-81D7E05A79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4" name="Freeform 58">
              <a:extLst>
                <a:ext uri="{FF2B5EF4-FFF2-40B4-BE49-F238E27FC236}">
                  <a16:creationId xmlns:a16="http://schemas.microsoft.com/office/drawing/2014/main" xmlns="" id="{7AA80D42-B8A8-475B-ADBF-99719CE9FE5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66" name="Rectangle 65">
            <a:extLst>
              <a:ext uri="{FF2B5EF4-FFF2-40B4-BE49-F238E27FC236}">
                <a16:creationId xmlns:a16="http://schemas.microsoft.com/office/drawing/2014/main" xmlns="" id="{81B1BC20-CC70-4C30-B9BE-C23E121CA6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68" name="Picture 2">
            <a:extLst>
              <a:ext uri="{FF2B5EF4-FFF2-40B4-BE49-F238E27FC236}">
                <a16:creationId xmlns:a16="http://schemas.microsoft.com/office/drawing/2014/main" xmlns="" id="{BED7CCD5-D3A4-4162-9CC4-03DF5AB89D0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70" name="Group 69">
            <a:extLst>
              <a:ext uri="{FF2B5EF4-FFF2-40B4-BE49-F238E27FC236}">
                <a16:creationId xmlns:a16="http://schemas.microsoft.com/office/drawing/2014/main" xmlns="" id="{D5E95061-A9DC-4C67-BCAF-F560690997E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71" name="Rectangle 5">
              <a:extLst>
                <a:ext uri="{FF2B5EF4-FFF2-40B4-BE49-F238E27FC236}">
                  <a16:creationId xmlns:a16="http://schemas.microsoft.com/office/drawing/2014/main" xmlns="" id="{92D4D96C-8395-4198-90A3-2363570D4D39}"/>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2" name="Freeform 6">
              <a:extLst>
                <a:ext uri="{FF2B5EF4-FFF2-40B4-BE49-F238E27FC236}">
                  <a16:creationId xmlns:a16="http://schemas.microsoft.com/office/drawing/2014/main" xmlns="" id="{EF229BAE-A3AA-4095-A3F8-65181A71303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3" name="Freeform 7">
              <a:extLst>
                <a:ext uri="{FF2B5EF4-FFF2-40B4-BE49-F238E27FC236}">
                  <a16:creationId xmlns:a16="http://schemas.microsoft.com/office/drawing/2014/main" xmlns="" id="{C71621C3-B057-4E50-808A-EF718590D2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4" name="Rectangle 8">
              <a:extLst>
                <a:ext uri="{FF2B5EF4-FFF2-40B4-BE49-F238E27FC236}">
                  <a16:creationId xmlns:a16="http://schemas.microsoft.com/office/drawing/2014/main" xmlns="" id="{37D3BCDA-C38C-4B10-A653-0210E8597876}"/>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5" name="Freeform 9">
              <a:extLst>
                <a:ext uri="{FF2B5EF4-FFF2-40B4-BE49-F238E27FC236}">
                  <a16:creationId xmlns:a16="http://schemas.microsoft.com/office/drawing/2014/main" xmlns="" id="{CE4DC5B4-793A-4E8B-A3F7-53EB548F452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10">
              <a:extLst>
                <a:ext uri="{FF2B5EF4-FFF2-40B4-BE49-F238E27FC236}">
                  <a16:creationId xmlns:a16="http://schemas.microsoft.com/office/drawing/2014/main" xmlns="" id="{2664DA82-4469-42CC-93F4-662128EC65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Freeform 11">
              <a:extLst>
                <a:ext uri="{FF2B5EF4-FFF2-40B4-BE49-F238E27FC236}">
                  <a16:creationId xmlns:a16="http://schemas.microsoft.com/office/drawing/2014/main" xmlns="" id="{ED439A82-9407-4694-886D-7447BDFFD9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8" name="Freeform 12">
              <a:extLst>
                <a:ext uri="{FF2B5EF4-FFF2-40B4-BE49-F238E27FC236}">
                  <a16:creationId xmlns:a16="http://schemas.microsoft.com/office/drawing/2014/main" xmlns="" id="{C35292A7-2459-4132-8FE8-54BF071CCE2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13">
              <a:extLst>
                <a:ext uri="{FF2B5EF4-FFF2-40B4-BE49-F238E27FC236}">
                  <a16:creationId xmlns:a16="http://schemas.microsoft.com/office/drawing/2014/main" xmlns="" id="{8A55D4A9-1B6E-409D-BF10-201C8A8292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14">
              <a:extLst>
                <a:ext uri="{FF2B5EF4-FFF2-40B4-BE49-F238E27FC236}">
                  <a16:creationId xmlns:a16="http://schemas.microsoft.com/office/drawing/2014/main" xmlns="" id="{FDA8F85E-07E7-45C0-A165-6DB771A53D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15">
              <a:extLst>
                <a:ext uri="{FF2B5EF4-FFF2-40B4-BE49-F238E27FC236}">
                  <a16:creationId xmlns:a16="http://schemas.microsoft.com/office/drawing/2014/main" xmlns="" id="{09508E73-6AA1-460C-97B9-8EF00855A56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16">
              <a:extLst>
                <a:ext uri="{FF2B5EF4-FFF2-40B4-BE49-F238E27FC236}">
                  <a16:creationId xmlns:a16="http://schemas.microsoft.com/office/drawing/2014/main" xmlns="" id="{5913AD99-4A77-44C3-ACDF-8410765B76C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17">
              <a:extLst>
                <a:ext uri="{FF2B5EF4-FFF2-40B4-BE49-F238E27FC236}">
                  <a16:creationId xmlns:a16="http://schemas.microsoft.com/office/drawing/2014/main" xmlns="" id="{413BDF5F-2CC6-47A3-B422-38D6E292DCB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18">
              <a:extLst>
                <a:ext uri="{FF2B5EF4-FFF2-40B4-BE49-F238E27FC236}">
                  <a16:creationId xmlns:a16="http://schemas.microsoft.com/office/drawing/2014/main" xmlns="" id="{6F69599A-544F-4B1D-91C3-762B09CF78F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19">
              <a:extLst>
                <a:ext uri="{FF2B5EF4-FFF2-40B4-BE49-F238E27FC236}">
                  <a16:creationId xmlns:a16="http://schemas.microsoft.com/office/drawing/2014/main" xmlns="" id="{DFAE31B2-DF2A-4FD2-B98E-3657F825C9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20">
              <a:extLst>
                <a:ext uri="{FF2B5EF4-FFF2-40B4-BE49-F238E27FC236}">
                  <a16:creationId xmlns:a16="http://schemas.microsoft.com/office/drawing/2014/main" xmlns="" id="{9D7B120D-680C-4AC9-A263-A7DE0F5F1F7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21">
              <a:extLst>
                <a:ext uri="{FF2B5EF4-FFF2-40B4-BE49-F238E27FC236}">
                  <a16:creationId xmlns:a16="http://schemas.microsoft.com/office/drawing/2014/main" xmlns="" id="{DC8A9F99-D409-4E13-8D58-6A34BE714D2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22">
              <a:extLst>
                <a:ext uri="{FF2B5EF4-FFF2-40B4-BE49-F238E27FC236}">
                  <a16:creationId xmlns:a16="http://schemas.microsoft.com/office/drawing/2014/main" xmlns="" id="{EB955E41-680C-44AA-B602-C1A69E951E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23">
              <a:extLst>
                <a:ext uri="{FF2B5EF4-FFF2-40B4-BE49-F238E27FC236}">
                  <a16:creationId xmlns:a16="http://schemas.microsoft.com/office/drawing/2014/main" xmlns="" id="{332ED336-B831-4A24-9181-CC63707A4E1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24">
              <a:extLst>
                <a:ext uri="{FF2B5EF4-FFF2-40B4-BE49-F238E27FC236}">
                  <a16:creationId xmlns:a16="http://schemas.microsoft.com/office/drawing/2014/main" xmlns="" id="{1A8B6B8C-5265-4AD1-9A67-B3CFFF4A9C3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25">
              <a:extLst>
                <a:ext uri="{FF2B5EF4-FFF2-40B4-BE49-F238E27FC236}">
                  <a16:creationId xmlns:a16="http://schemas.microsoft.com/office/drawing/2014/main" xmlns="" id="{9E8ED6FD-8796-48CB-98ED-0E729E16BF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26">
              <a:extLst>
                <a:ext uri="{FF2B5EF4-FFF2-40B4-BE49-F238E27FC236}">
                  <a16:creationId xmlns:a16="http://schemas.microsoft.com/office/drawing/2014/main" xmlns="" id="{DE668E67-2522-4B6B-A8BF-C3CD36F891D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27">
              <a:extLst>
                <a:ext uri="{FF2B5EF4-FFF2-40B4-BE49-F238E27FC236}">
                  <a16:creationId xmlns:a16="http://schemas.microsoft.com/office/drawing/2014/main" xmlns="" id="{B2474CAA-635F-43E4-AFFF-B24637DC6F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28">
              <a:extLst>
                <a:ext uri="{FF2B5EF4-FFF2-40B4-BE49-F238E27FC236}">
                  <a16:creationId xmlns:a16="http://schemas.microsoft.com/office/drawing/2014/main" xmlns="" id="{1C1B778D-83CB-443C-B463-7EE26603E1D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29">
              <a:extLst>
                <a:ext uri="{FF2B5EF4-FFF2-40B4-BE49-F238E27FC236}">
                  <a16:creationId xmlns:a16="http://schemas.microsoft.com/office/drawing/2014/main" xmlns="" id="{654DEAB4-B194-4182-A7BE-E247F19AAE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30">
              <a:extLst>
                <a:ext uri="{FF2B5EF4-FFF2-40B4-BE49-F238E27FC236}">
                  <a16:creationId xmlns:a16="http://schemas.microsoft.com/office/drawing/2014/main" xmlns="" id="{D8E3CE4C-0C48-485B-8EA0-B036FCC3333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Freeform 31">
              <a:extLst>
                <a:ext uri="{FF2B5EF4-FFF2-40B4-BE49-F238E27FC236}">
                  <a16:creationId xmlns:a16="http://schemas.microsoft.com/office/drawing/2014/main" xmlns="" id="{7958BBBD-B721-4DA1-8764-D8188EB706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32">
              <a:extLst>
                <a:ext uri="{FF2B5EF4-FFF2-40B4-BE49-F238E27FC236}">
                  <a16:creationId xmlns:a16="http://schemas.microsoft.com/office/drawing/2014/main" xmlns="" id="{23180B75-7F19-41E5-A4C3-9096FF7D19E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Rectangle 33">
              <a:extLst>
                <a:ext uri="{FF2B5EF4-FFF2-40B4-BE49-F238E27FC236}">
                  <a16:creationId xmlns:a16="http://schemas.microsoft.com/office/drawing/2014/main" xmlns="" id="{57F706CF-8096-494C-A6E1-5BE7F62306F6}"/>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0" name="Freeform 34">
              <a:extLst>
                <a:ext uri="{FF2B5EF4-FFF2-40B4-BE49-F238E27FC236}">
                  <a16:creationId xmlns:a16="http://schemas.microsoft.com/office/drawing/2014/main" xmlns="" id="{8B4065A5-6701-492B-BE7F-9E00FE6156D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35">
              <a:extLst>
                <a:ext uri="{FF2B5EF4-FFF2-40B4-BE49-F238E27FC236}">
                  <a16:creationId xmlns:a16="http://schemas.microsoft.com/office/drawing/2014/main" xmlns="" id="{66E06571-DDD0-47CB-97CF-FF84324673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Freeform 36">
              <a:extLst>
                <a:ext uri="{FF2B5EF4-FFF2-40B4-BE49-F238E27FC236}">
                  <a16:creationId xmlns:a16="http://schemas.microsoft.com/office/drawing/2014/main" xmlns="" id="{50F0D75F-DE36-46A5-8FEB-00CF9D01A5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3" name="Freeform 37">
              <a:extLst>
                <a:ext uri="{FF2B5EF4-FFF2-40B4-BE49-F238E27FC236}">
                  <a16:creationId xmlns:a16="http://schemas.microsoft.com/office/drawing/2014/main" xmlns="" id="{C7AF11B9-2298-41D7-9878-99E19E8274F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38">
              <a:extLst>
                <a:ext uri="{FF2B5EF4-FFF2-40B4-BE49-F238E27FC236}">
                  <a16:creationId xmlns:a16="http://schemas.microsoft.com/office/drawing/2014/main" xmlns="" id="{7B43B683-4229-4623-A504-56FE6CCB55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39">
              <a:extLst>
                <a:ext uri="{FF2B5EF4-FFF2-40B4-BE49-F238E27FC236}">
                  <a16:creationId xmlns:a16="http://schemas.microsoft.com/office/drawing/2014/main" xmlns="" id="{7B4CC276-9BB9-4394-A369-F7DB2BD8E8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40">
              <a:extLst>
                <a:ext uri="{FF2B5EF4-FFF2-40B4-BE49-F238E27FC236}">
                  <a16:creationId xmlns:a16="http://schemas.microsoft.com/office/drawing/2014/main" xmlns="" id="{98010162-18EE-455C-AABD-0B715C2BBFD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41">
              <a:extLst>
                <a:ext uri="{FF2B5EF4-FFF2-40B4-BE49-F238E27FC236}">
                  <a16:creationId xmlns:a16="http://schemas.microsoft.com/office/drawing/2014/main" xmlns="" id="{5950D288-22B2-4286-B4FB-D6665C103E7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42">
              <a:extLst>
                <a:ext uri="{FF2B5EF4-FFF2-40B4-BE49-F238E27FC236}">
                  <a16:creationId xmlns:a16="http://schemas.microsoft.com/office/drawing/2014/main" xmlns="" id="{E0A686CA-B0EF-4B0C-B69B-E715EA3E54E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43">
              <a:extLst>
                <a:ext uri="{FF2B5EF4-FFF2-40B4-BE49-F238E27FC236}">
                  <a16:creationId xmlns:a16="http://schemas.microsoft.com/office/drawing/2014/main" xmlns="" id="{75D61EE6-C405-433B-AEC8-6241D547207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44">
              <a:extLst>
                <a:ext uri="{FF2B5EF4-FFF2-40B4-BE49-F238E27FC236}">
                  <a16:creationId xmlns:a16="http://schemas.microsoft.com/office/drawing/2014/main" xmlns="" id="{4C718553-7221-4BFF-AFEE-64E166C6A82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Rectangle 45">
              <a:extLst>
                <a:ext uri="{FF2B5EF4-FFF2-40B4-BE49-F238E27FC236}">
                  <a16:creationId xmlns:a16="http://schemas.microsoft.com/office/drawing/2014/main" xmlns="" id="{9F00A845-A7BB-4253-8C15-0FF3D05980ED}"/>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12" name="Freeform 46">
              <a:extLst>
                <a:ext uri="{FF2B5EF4-FFF2-40B4-BE49-F238E27FC236}">
                  <a16:creationId xmlns:a16="http://schemas.microsoft.com/office/drawing/2014/main" xmlns="" id="{53476DBF-E7E4-46E9-AAF2-8810E14EEC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47">
              <a:extLst>
                <a:ext uri="{FF2B5EF4-FFF2-40B4-BE49-F238E27FC236}">
                  <a16:creationId xmlns:a16="http://schemas.microsoft.com/office/drawing/2014/main" xmlns="" id="{4F608C86-9940-444C-B200-155DF4E02B6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Freeform 48">
              <a:extLst>
                <a:ext uri="{FF2B5EF4-FFF2-40B4-BE49-F238E27FC236}">
                  <a16:creationId xmlns:a16="http://schemas.microsoft.com/office/drawing/2014/main" xmlns="" id="{BB49A08B-2E6F-4B8C-8F61-6869B069BA9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5" name="Freeform 49">
              <a:extLst>
                <a:ext uri="{FF2B5EF4-FFF2-40B4-BE49-F238E27FC236}">
                  <a16:creationId xmlns:a16="http://schemas.microsoft.com/office/drawing/2014/main" xmlns="" id="{03A08195-C526-497F-89D0-566E91704B6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Freeform 50">
              <a:extLst>
                <a:ext uri="{FF2B5EF4-FFF2-40B4-BE49-F238E27FC236}">
                  <a16:creationId xmlns:a16="http://schemas.microsoft.com/office/drawing/2014/main" xmlns="" id="{235FDAAF-2063-40C9-BE1C-7E116C8A305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51">
              <a:extLst>
                <a:ext uri="{FF2B5EF4-FFF2-40B4-BE49-F238E27FC236}">
                  <a16:creationId xmlns:a16="http://schemas.microsoft.com/office/drawing/2014/main" xmlns="" id="{2EAF15FA-570E-412B-992B-CAAB8338448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52">
              <a:extLst>
                <a:ext uri="{FF2B5EF4-FFF2-40B4-BE49-F238E27FC236}">
                  <a16:creationId xmlns:a16="http://schemas.microsoft.com/office/drawing/2014/main" xmlns="" id="{91FCA14D-FA3E-44C1-B8CB-8C8B730486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53">
              <a:extLst>
                <a:ext uri="{FF2B5EF4-FFF2-40B4-BE49-F238E27FC236}">
                  <a16:creationId xmlns:a16="http://schemas.microsoft.com/office/drawing/2014/main" xmlns="" id="{A889215B-3708-4985-A1D7-42A99B3575C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54">
              <a:extLst>
                <a:ext uri="{FF2B5EF4-FFF2-40B4-BE49-F238E27FC236}">
                  <a16:creationId xmlns:a16="http://schemas.microsoft.com/office/drawing/2014/main" xmlns="" id="{5C58C66E-AFD4-4A37-9646-FF8A511A6C1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55">
              <a:extLst>
                <a:ext uri="{FF2B5EF4-FFF2-40B4-BE49-F238E27FC236}">
                  <a16:creationId xmlns:a16="http://schemas.microsoft.com/office/drawing/2014/main" xmlns="" id="{F99DC7ED-E983-4ACA-B702-727C2A5939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56">
              <a:extLst>
                <a:ext uri="{FF2B5EF4-FFF2-40B4-BE49-F238E27FC236}">
                  <a16:creationId xmlns:a16="http://schemas.microsoft.com/office/drawing/2014/main" xmlns="" id="{918FC910-5BDA-49AE-95A5-774012D2D60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3" name="Freeform 57">
              <a:extLst>
                <a:ext uri="{FF2B5EF4-FFF2-40B4-BE49-F238E27FC236}">
                  <a16:creationId xmlns:a16="http://schemas.microsoft.com/office/drawing/2014/main" xmlns="" id="{AA1E286C-EECB-46DC-9505-501CCDD8B8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4" name="Freeform 58">
              <a:extLst>
                <a:ext uri="{FF2B5EF4-FFF2-40B4-BE49-F238E27FC236}">
                  <a16:creationId xmlns:a16="http://schemas.microsoft.com/office/drawing/2014/main" xmlns="" id="{A838D816-F9F3-4AB2-92C6-1F986D0BC03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useBgFill="1">
        <p:nvSpPr>
          <p:cNvPr id="126" name="Round Diagonal Corner Rectangle 6">
            <a:extLst>
              <a:ext uri="{FF2B5EF4-FFF2-40B4-BE49-F238E27FC236}">
                <a16:creationId xmlns:a16="http://schemas.microsoft.com/office/drawing/2014/main" xmlns="" id="{4683B8BC-85C4-41F2-9CD3-B074823B6B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66974" y="639965"/>
            <a:ext cx="10879991" cy="3598548"/>
          </a:xfrm>
          <a:prstGeom prst="round2DiagRect">
            <a:avLst>
              <a:gd name="adj1" fmla="val 9529"/>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screenshot of a social media post&#10;&#10;Description generated with very high confidence">
            <a:extLst>
              <a:ext uri="{FF2B5EF4-FFF2-40B4-BE49-F238E27FC236}">
                <a16:creationId xmlns:a16="http://schemas.microsoft.com/office/drawing/2014/main" xmlns="" id="{DF2EAF75-3231-4807-B810-B3267EFF443A}"/>
              </a:ext>
            </a:extLst>
          </p:cNvPr>
          <p:cNvPicPr>
            <a:picLocks noChangeAspect="1"/>
          </p:cNvPicPr>
          <p:nvPr/>
        </p:nvPicPr>
        <p:blipFill rotWithShape="1">
          <a:blip r:embed="rId3"/>
          <a:srcRect l="9422" t="18965" r="9636" b="28276"/>
          <a:stretch/>
        </p:blipFill>
        <p:spPr>
          <a:xfrm>
            <a:off x="2455004" y="951493"/>
            <a:ext cx="7303931" cy="2975493"/>
          </a:xfrm>
          <a:prstGeom prst="rect">
            <a:avLst/>
          </a:prstGeom>
        </p:spPr>
      </p:pic>
      <p:sp>
        <p:nvSpPr>
          <p:cNvPr id="5" name="TextBox 4">
            <a:extLst>
              <a:ext uri="{FF2B5EF4-FFF2-40B4-BE49-F238E27FC236}">
                <a16:creationId xmlns:a16="http://schemas.microsoft.com/office/drawing/2014/main" xmlns="" id="{AEA499D0-E328-49E8-9D79-FC978628C26D}"/>
              </a:ext>
            </a:extLst>
          </p:cNvPr>
          <p:cNvSpPr txBox="1"/>
          <p:nvPr/>
        </p:nvSpPr>
        <p:spPr>
          <a:xfrm>
            <a:off x="1801318" y="4893039"/>
            <a:ext cx="8601855"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chemeClr val="bg1"/>
                </a:solidFill>
              </a:rPr>
              <a:t>Because of the mixed age classes I decided to teach these over a three year cycle. These were mapped to ensure coverage. </a:t>
            </a:r>
          </a:p>
        </p:txBody>
      </p:sp>
    </p:spTree>
    <p:extLst>
      <p:ext uri="{BB962C8B-B14F-4D97-AF65-F5344CB8AC3E}">
        <p14:creationId xmlns:p14="http://schemas.microsoft.com/office/powerpoint/2010/main" val="42058315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9" name="Picture 2">
            <a:extLst>
              <a:ext uri="{FF2B5EF4-FFF2-40B4-BE49-F238E27FC236}">
                <a16:creationId xmlns:a16="http://schemas.microsoft.com/office/drawing/2014/main" xmlns="" id="{5FF7B57D-FF7B-48B3-9F60-9BCEEECF9E7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91" name="Group 90">
            <a:extLst>
              <a:ext uri="{FF2B5EF4-FFF2-40B4-BE49-F238E27FC236}">
                <a16:creationId xmlns:a16="http://schemas.microsoft.com/office/drawing/2014/main" xmlns="" id="{EB95AFDF-FA7D-4311-9C65-6D507D92F47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92" name="Group 91">
              <a:extLst>
                <a:ext uri="{FF2B5EF4-FFF2-40B4-BE49-F238E27FC236}">
                  <a16:creationId xmlns:a16="http://schemas.microsoft.com/office/drawing/2014/main" xmlns="" id="{9A5CCD98-20C1-4404-B788-FDA92F8A4403}"/>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04" name="Rectangle 5">
                <a:extLst>
                  <a:ext uri="{FF2B5EF4-FFF2-40B4-BE49-F238E27FC236}">
                    <a16:creationId xmlns:a16="http://schemas.microsoft.com/office/drawing/2014/main" xmlns="" id="{C1424C76-B5C3-468E-86FA-8D9B269053D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5" name="Freeform 6">
                <a:extLst>
                  <a:ext uri="{FF2B5EF4-FFF2-40B4-BE49-F238E27FC236}">
                    <a16:creationId xmlns:a16="http://schemas.microsoft.com/office/drawing/2014/main" xmlns="" id="{B3922267-72C9-403B-A6DE-7D0A43D554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7">
                <a:extLst>
                  <a:ext uri="{FF2B5EF4-FFF2-40B4-BE49-F238E27FC236}">
                    <a16:creationId xmlns:a16="http://schemas.microsoft.com/office/drawing/2014/main" xmlns="" id="{7276DB68-2E8D-4723-852B-7476DD38FED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8">
                <a:extLst>
                  <a:ext uri="{FF2B5EF4-FFF2-40B4-BE49-F238E27FC236}">
                    <a16:creationId xmlns:a16="http://schemas.microsoft.com/office/drawing/2014/main" xmlns="" id="{0A155711-4993-4D1E-89EA-A397C164F0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9">
                <a:extLst>
                  <a:ext uri="{FF2B5EF4-FFF2-40B4-BE49-F238E27FC236}">
                    <a16:creationId xmlns:a16="http://schemas.microsoft.com/office/drawing/2014/main" xmlns="" id="{2AB42136-2551-4CAA-857F-65FA3247B49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10">
                <a:extLst>
                  <a:ext uri="{FF2B5EF4-FFF2-40B4-BE49-F238E27FC236}">
                    <a16:creationId xmlns:a16="http://schemas.microsoft.com/office/drawing/2014/main" xmlns="" id="{7C2ADEA1-EA3E-4C0E-A28E-460092F7FF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11">
                <a:extLst>
                  <a:ext uri="{FF2B5EF4-FFF2-40B4-BE49-F238E27FC236}">
                    <a16:creationId xmlns:a16="http://schemas.microsoft.com/office/drawing/2014/main" xmlns="" id="{B04584B3-081C-4286-A840-AB5B16B10A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12">
                <a:extLst>
                  <a:ext uri="{FF2B5EF4-FFF2-40B4-BE49-F238E27FC236}">
                    <a16:creationId xmlns:a16="http://schemas.microsoft.com/office/drawing/2014/main" xmlns="" id="{3AB388FD-C246-4936-A041-E0413A13298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13">
                <a:extLst>
                  <a:ext uri="{FF2B5EF4-FFF2-40B4-BE49-F238E27FC236}">
                    <a16:creationId xmlns:a16="http://schemas.microsoft.com/office/drawing/2014/main" xmlns="" id="{57692343-2D12-4F57-836C-945D407B68B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14">
                <a:extLst>
                  <a:ext uri="{FF2B5EF4-FFF2-40B4-BE49-F238E27FC236}">
                    <a16:creationId xmlns:a16="http://schemas.microsoft.com/office/drawing/2014/main" xmlns="" id="{062EE710-0210-4840-8698-E0DF1C6170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Freeform 15">
                <a:extLst>
                  <a:ext uri="{FF2B5EF4-FFF2-40B4-BE49-F238E27FC236}">
                    <a16:creationId xmlns:a16="http://schemas.microsoft.com/office/drawing/2014/main" xmlns="" id="{161892F4-6071-40CD-8E18-CDEE0C91B58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5" name="Line 16">
                <a:extLst>
                  <a:ext uri="{FF2B5EF4-FFF2-40B4-BE49-F238E27FC236}">
                    <a16:creationId xmlns:a16="http://schemas.microsoft.com/office/drawing/2014/main" xmlns="" id="{3E6BBE44-8D88-407D-B1C6-10C89DD6173B}"/>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16" name="Freeform 17">
                <a:extLst>
                  <a:ext uri="{FF2B5EF4-FFF2-40B4-BE49-F238E27FC236}">
                    <a16:creationId xmlns:a16="http://schemas.microsoft.com/office/drawing/2014/main" xmlns="" id="{1E90AE6E-328E-4730-825C-B5130F5CFC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18">
                <a:extLst>
                  <a:ext uri="{FF2B5EF4-FFF2-40B4-BE49-F238E27FC236}">
                    <a16:creationId xmlns:a16="http://schemas.microsoft.com/office/drawing/2014/main" xmlns="" id="{24EC969F-6E4A-4163-ABDA-4674429A3DC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19">
                <a:extLst>
                  <a:ext uri="{FF2B5EF4-FFF2-40B4-BE49-F238E27FC236}">
                    <a16:creationId xmlns:a16="http://schemas.microsoft.com/office/drawing/2014/main" xmlns="" id="{1B735C94-B049-42C6-9DEF-5DB70D58CE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20">
                <a:extLst>
                  <a:ext uri="{FF2B5EF4-FFF2-40B4-BE49-F238E27FC236}">
                    <a16:creationId xmlns:a16="http://schemas.microsoft.com/office/drawing/2014/main" xmlns="" id="{051C02E6-1954-478B-AEAE-BF8F36BE941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Rectangle 21">
                <a:extLst>
                  <a:ext uri="{FF2B5EF4-FFF2-40B4-BE49-F238E27FC236}">
                    <a16:creationId xmlns:a16="http://schemas.microsoft.com/office/drawing/2014/main" xmlns="" id="{6710B1C0-310A-48D0-B824-459D9AFC2FBC}"/>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21" name="Freeform 22">
                <a:extLst>
                  <a:ext uri="{FF2B5EF4-FFF2-40B4-BE49-F238E27FC236}">
                    <a16:creationId xmlns:a16="http://schemas.microsoft.com/office/drawing/2014/main" xmlns="" id="{1204A606-D9A6-4DC6-9F0E-D516EA1EB9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23">
                <a:extLst>
                  <a:ext uri="{FF2B5EF4-FFF2-40B4-BE49-F238E27FC236}">
                    <a16:creationId xmlns:a16="http://schemas.microsoft.com/office/drawing/2014/main" xmlns="" id="{EE569555-0243-4979-A537-C9B4AFD5F25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3" name="Freeform 24">
                <a:extLst>
                  <a:ext uri="{FF2B5EF4-FFF2-40B4-BE49-F238E27FC236}">
                    <a16:creationId xmlns:a16="http://schemas.microsoft.com/office/drawing/2014/main" xmlns="" id="{D52A977D-4993-48AF-A792-F2DE096391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4" name="Freeform 25">
                <a:extLst>
                  <a:ext uri="{FF2B5EF4-FFF2-40B4-BE49-F238E27FC236}">
                    <a16:creationId xmlns:a16="http://schemas.microsoft.com/office/drawing/2014/main" xmlns="" id="{93CFF2DC-E52E-4D99-97D5-B0D7B792E50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5" name="Freeform 26">
                <a:extLst>
                  <a:ext uri="{FF2B5EF4-FFF2-40B4-BE49-F238E27FC236}">
                    <a16:creationId xmlns:a16="http://schemas.microsoft.com/office/drawing/2014/main" xmlns="" id="{5E175372-AF09-42A7-B3D0-226C8348917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6" name="Freeform 27">
                <a:extLst>
                  <a:ext uri="{FF2B5EF4-FFF2-40B4-BE49-F238E27FC236}">
                    <a16:creationId xmlns:a16="http://schemas.microsoft.com/office/drawing/2014/main" xmlns="" id="{ABF20BA9-F4B2-49EA-A573-578B189774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7" name="Freeform 28">
                <a:extLst>
                  <a:ext uri="{FF2B5EF4-FFF2-40B4-BE49-F238E27FC236}">
                    <a16:creationId xmlns:a16="http://schemas.microsoft.com/office/drawing/2014/main" xmlns="" id="{AA3A7A4B-C811-4E23-8BFD-5823A032DA3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8" name="Freeform 29">
                <a:extLst>
                  <a:ext uri="{FF2B5EF4-FFF2-40B4-BE49-F238E27FC236}">
                    <a16:creationId xmlns:a16="http://schemas.microsoft.com/office/drawing/2014/main" xmlns="" id="{47537781-F057-4B97-AD8F-12FE9BE599A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9" name="Freeform 30">
                <a:extLst>
                  <a:ext uri="{FF2B5EF4-FFF2-40B4-BE49-F238E27FC236}">
                    <a16:creationId xmlns:a16="http://schemas.microsoft.com/office/drawing/2014/main" xmlns="" id="{078883C7-EB52-4BB7-A9A7-F8C046A833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0" name="Freeform 31">
                <a:extLst>
                  <a:ext uri="{FF2B5EF4-FFF2-40B4-BE49-F238E27FC236}">
                    <a16:creationId xmlns:a16="http://schemas.microsoft.com/office/drawing/2014/main" xmlns="" id="{63CCBBF8-5972-4ED3-AB5B-46DC425B177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93" name="Group 92">
              <a:extLst>
                <a:ext uri="{FF2B5EF4-FFF2-40B4-BE49-F238E27FC236}">
                  <a16:creationId xmlns:a16="http://schemas.microsoft.com/office/drawing/2014/main" xmlns="" id="{A8C19883-37FB-437C-A3AA-89AA6239D3A9}"/>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94" name="Freeform 32">
                <a:extLst>
                  <a:ext uri="{FF2B5EF4-FFF2-40B4-BE49-F238E27FC236}">
                    <a16:creationId xmlns:a16="http://schemas.microsoft.com/office/drawing/2014/main" xmlns="" id="{AF1753DD-4CEF-45EC-B952-90EA8895D7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33">
                <a:extLst>
                  <a:ext uri="{FF2B5EF4-FFF2-40B4-BE49-F238E27FC236}">
                    <a16:creationId xmlns:a16="http://schemas.microsoft.com/office/drawing/2014/main" xmlns="" id="{5B9356DB-C1BE-4D76-8FA7-4FBAA12D1D3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34">
                <a:extLst>
                  <a:ext uri="{FF2B5EF4-FFF2-40B4-BE49-F238E27FC236}">
                    <a16:creationId xmlns:a16="http://schemas.microsoft.com/office/drawing/2014/main" xmlns="" id="{C4F59561-572D-42BA-A6FD-F3AFA1A394D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Freeform 35">
                <a:extLst>
                  <a:ext uri="{FF2B5EF4-FFF2-40B4-BE49-F238E27FC236}">
                    <a16:creationId xmlns:a16="http://schemas.microsoft.com/office/drawing/2014/main" xmlns="" id="{BB7A51A1-D509-4494-BAE2-1B96CAD4DB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36">
                <a:extLst>
                  <a:ext uri="{FF2B5EF4-FFF2-40B4-BE49-F238E27FC236}">
                    <a16:creationId xmlns:a16="http://schemas.microsoft.com/office/drawing/2014/main" xmlns="" id="{D3FE0B5A-55DE-4E56-8E9B-B92D1DB9A89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37">
                <a:extLst>
                  <a:ext uri="{FF2B5EF4-FFF2-40B4-BE49-F238E27FC236}">
                    <a16:creationId xmlns:a16="http://schemas.microsoft.com/office/drawing/2014/main" xmlns="" id="{F125661C-3A0E-4B6E-B2AB-1B08C89251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38">
                <a:extLst>
                  <a:ext uri="{FF2B5EF4-FFF2-40B4-BE49-F238E27FC236}">
                    <a16:creationId xmlns:a16="http://schemas.microsoft.com/office/drawing/2014/main" xmlns="" id="{39304006-EE77-438A-A0D1-537322356C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39">
                <a:extLst>
                  <a:ext uri="{FF2B5EF4-FFF2-40B4-BE49-F238E27FC236}">
                    <a16:creationId xmlns:a16="http://schemas.microsoft.com/office/drawing/2014/main" xmlns="" id="{C6031DEB-4109-4049-82CF-DD06483A2C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Freeform 40">
                <a:extLst>
                  <a:ext uri="{FF2B5EF4-FFF2-40B4-BE49-F238E27FC236}">
                    <a16:creationId xmlns:a16="http://schemas.microsoft.com/office/drawing/2014/main" xmlns="" id="{65FC2657-18D6-4490-88D6-32E6B1C6FB1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3" name="Rectangle 41">
                <a:extLst>
                  <a:ext uri="{FF2B5EF4-FFF2-40B4-BE49-F238E27FC236}">
                    <a16:creationId xmlns:a16="http://schemas.microsoft.com/office/drawing/2014/main" xmlns="" id="{20BEA03B-3EAD-4FA2-BC9D-25A14D635CF6}"/>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sp>
        <p:nvSpPr>
          <p:cNvPr id="132" name="Rectangle 131">
            <a:extLst>
              <a:ext uri="{FF2B5EF4-FFF2-40B4-BE49-F238E27FC236}">
                <a16:creationId xmlns:a16="http://schemas.microsoft.com/office/drawing/2014/main" xmlns="" id="{3CBA50DB-DBC7-4B6E-B3C1-8FF1EA5197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34" name="Group 133">
            <a:extLst>
              <a:ext uri="{FF2B5EF4-FFF2-40B4-BE49-F238E27FC236}">
                <a16:creationId xmlns:a16="http://schemas.microsoft.com/office/drawing/2014/main" xmlns="" id="{1DED8FB6-AF8D-4D98-913D-E6486FEC102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11902285" cy="6858001"/>
            <a:chOff x="0" y="0"/>
            <a:chExt cx="11902285" cy="6858001"/>
          </a:xfrm>
        </p:grpSpPr>
        <p:grpSp>
          <p:nvGrpSpPr>
            <p:cNvPr id="135" name="Group 134">
              <a:extLst>
                <a:ext uri="{FF2B5EF4-FFF2-40B4-BE49-F238E27FC236}">
                  <a16:creationId xmlns:a16="http://schemas.microsoft.com/office/drawing/2014/main" xmlns="" id="{0A805ED2-113B-4584-8827-567B5792F1FA}"/>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147" name="Rectangle 5">
                <a:extLst>
                  <a:ext uri="{FF2B5EF4-FFF2-40B4-BE49-F238E27FC236}">
                    <a16:creationId xmlns:a16="http://schemas.microsoft.com/office/drawing/2014/main" xmlns="" id="{C6CF21D8-CC72-4F35-A29E-3AF9E6DA1302}"/>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48" name="Freeform 6">
                <a:extLst>
                  <a:ext uri="{FF2B5EF4-FFF2-40B4-BE49-F238E27FC236}">
                    <a16:creationId xmlns:a16="http://schemas.microsoft.com/office/drawing/2014/main" xmlns="" id="{8E60A7C3-087D-47B4-AB5A-C8B1042FD20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9" name="Freeform 7">
                <a:extLst>
                  <a:ext uri="{FF2B5EF4-FFF2-40B4-BE49-F238E27FC236}">
                    <a16:creationId xmlns:a16="http://schemas.microsoft.com/office/drawing/2014/main" xmlns="" id="{1885EECE-F6D9-4128-BC90-01583BF2699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0" name="Freeform 8">
                <a:extLst>
                  <a:ext uri="{FF2B5EF4-FFF2-40B4-BE49-F238E27FC236}">
                    <a16:creationId xmlns:a16="http://schemas.microsoft.com/office/drawing/2014/main" xmlns="" id="{F44AA128-AA96-4FF2-A1C3-F9D2E7FD38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1" name="Freeform 9">
                <a:extLst>
                  <a:ext uri="{FF2B5EF4-FFF2-40B4-BE49-F238E27FC236}">
                    <a16:creationId xmlns:a16="http://schemas.microsoft.com/office/drawing/2014/main" xmlns="" id="{7E52DC12-230B-4892-B284-F2FE9DE16A7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2" name="Freeform 10">
                <a:extLst>
                  <a:ext uri="{FF2B5EF4-FFF2-40B4-BE49-F238E27FC236}">
                    <a16:creationId xmlns:a16="http://schemas.microsoft.com/office/drawing/2014/main" xmlns="" id="{A68FBF9E-B81A-41D0-8A03-6CFC30811D1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3" name="Freeform 11">
                <a:extLst>
                  <a:ext uri="{FF2B5EF4-FFF2-40B4-BE49-F238E27FC236}">
                    <a16:creationId xmlns:a16="http://schemas.microsoft.com/office/drawing/2014/main" xmlns="" id="{B0047F84-8480-494F-9241-39FF17CFFF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4" name="Freeform 12">
                <a:extLst>
                  <a:ext uri="{FF2B5EF4-FFF2-40B4-BE49-F238E27FC236}">
                    <a16:creationId xmlns:a16="http://schemas.microsoft.com/office/drawing/2014/main" xmlns="" id="{8CAF76D8-4B95-4A8E-9EE5-8CCC0A7AD2C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5" name="Freeform 13">
                <a:extLst>
                  <a:ext uri="{FF2B5EF4-FFF2-40B4-BE49-F238E27FC236}">
                    <a16:creationId xmlns:a16="http://schemas.microsoft.com/office/drawing/2014/main" xmlns="" id="{792F82F3-05A8-4A55-8C5B-81F6678B595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6" name="Freeform 14">
                <a:extLst>
                  <a:ext uri="{FF2B5EF4-FFF2-40B4-BE49-F238E27FC236}">
                    <a16:creationId xmlns:a16="http://schemas.microsoft.com/office/drawing/2014/main" xmlns="" id="{B8472536-021A-4E59-BD59-DDC090A18A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7" name="Freeform 15">
                <a:extLst>
                  <a:ext uri="{FF2B5EF4-FFF2-40B4-BE49-F238E27FC236}">
                    <a16:creationId xmlns:a16="http://schemas.microsoft.com/office/drawing/2014/main" xmlns="" id="{AEBEF646-3C12-469F-B194-A161A7A95D2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8" name="Line 16">
                <a:extLst>
                  <a:ext uri="{FF2B5EF4-FFF2-40B4-BE49-F238E27FC236}">
                    <a16:creationId xmlns:a16="http://schemas.microsoft.com/office/drawing/2014/main" xmlns="" id="{D4501159-D7AC-4307-9DFC-C8F3A94341DA}"/>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59" name="Freeform 17">
                <a:extLst>
                  <a:ext uri="{FF2B5EF4-FFF2-40B4-BE49-F238E27FC236}">
                    <a16:creationId xmlns:a16="http://schemas.microsoft.com/office/drawing/2014/main" xmlns="" id="{B5244C41-454C-47D8-A6A9-C17EC2A366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0" name="Freeform 18">
                <a:extLst>
                  <a:ext uri="{FF2B5EF4-FFF2-40B4-BE49-F238E27FC236}">
                    <a16:creationId xmlns:a16="http://schemas.microsoft.com/office/drawing/2014/main" xmlns="" id="{8FA883B8-99FB-4540-B573-F0674BFB1C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1" name="Freeform 19">
                <a:extLst>
                  <a:ext uri="{FF2B5EF4-FFF2-40B4-BE49-F238E27FC236}">
                    <a16:creationId xmlns:a16="http://schemas.microsoft.com/office/drawing/2014/main" xmlns="" id="{F1178B7C-5A00-4E5B-9010-B1477621E0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2" name="Freeform 20">
                <a:extLst>
                  <a:ext uri="{FF2B5EF4-FFF2-40B4-BE49-F238E27FC236}">
                    <a16:creationId xmlns:a16="http://schemas.microsoft.com/office/drawing/2014/main" xmlns="" id="{E359D5D8-EE2E-4714-A40A-C3A6D91F989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3" name="Rectangle 21">
                <a:extLst>
                  <a:ext uri="{FF2B5EF4-FFF2-40B4-BE49-F238E27FC236}">
                    <a16:creationId xmlns:a16="http://schemas.microsoft.com/office/drawing/2014/main" xmlns="" id="{8A89C2E5-F892-4666-85FB-995578FBC739}"/>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64" name="Freeform 22">
                <a:extLst>
                  <a:ext uri="{FF2B5EF4-FFF2-40B4-BE49-F238E27FC236}">
                    <a16:creationId xmlns:a16="http://schemas.microsoft.com/office/drawing/2014/main" xmlns="" id="{6DC6174B-0EC3-4A81-A0D1-D10DBB869A5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5" name="Freeform 23">
                <a:extLst>
                  <a:ext uri="{FF2B5EF4-FFF2-40B4-BE49-F238E27FC236}">
                    <a16:creationId xmlns:a16="http://schemas.microsoft.com/office/drawing/2014/main" xmlns="" id="{2CB96070-0553-4F79-984C-8DABB1CD5DB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6" name="Freeform 24">
                <a:extLst>
                  <a:ext uri="{FF2B5EF4-FFF2-40B4-BE49-F238E27FC236}">
                    <a16:creationId xmlns:a16="http://schemas.microsoft.com/office/drawing/2014/main" xmlns="" id="{BA23B6E2-3718-4009-B80E-9279154B19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7" name="Freeform 25">
                <a:extLst>
                  <a:ext uri="{FF2B5EF4-FFF2-40B4-BE49-F238E27FC236}">
                    <a16:creationId xmlns:a16="http://schemas.microsoft.com/office/drawing/2014/main" xmlns="" id="{CAFB32D5-E528-419B-80EE-1475633970A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8" name="Freeform 26">
                <a:extLst>
                  <a:ext uri="{FF2B5EF4-FFF2-40B4-BE49-F238E27FC236}">
                    <a16:creationId xmlns:a16="http://schemas.microsoft.com/office/drawing/2014/main" xmlns="" id="{A68ADD35-4FEA-404D-B2F3-23556E6E8F7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9" name="Freeform 27">
                <a:extLst>
                  <a:ext uri="{FF2B5EF4-FFF2-40B4-BE49-F238E27FC236}">
                    <a16:creationId xmlns:a16="http://schemas.microsoft.com/office/drawing/2014/main" xmlns="" id="{89CF17CA-49E3-4B4A-836A-4FD55C67BE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0" name="Freeform 28">
                <a:extLst>
                  <a:ext uri="{FF2B5EF4-FFF2-40B4-BE49-F238E27FC236}">
                    <a16:creationId xmlns:a16="http://schemas.microsoft.com/office/drawing/2014/main" xmlns="" id="{AB394F2E-F3E7-4CED-84A9-35C47AB287C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1" name="Freeform 29">
                <a:extLst>
                  <a:ext uri="{FF2B5EF4-FFF2-40B4-BE49-F238E27FC236}">
                    <a16:creationId xmlns:a16="http://schemas.microsoft.com/office/drawing/2014/main" xmlns="" id="{FF816C2F-3999-4A9F-8395-5D68ED33A41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2" name="Freeform 30">
                <a:extLst>
                  <a:ext uri="{FF2B5EF4-FFF2-40B4-BE49-F238E27FC236}">
                    <a16:creationId xmlns:a16="http://schemas.microsoft.com/office/drawing/2014/main" xmlns="" id="{82AD6AC6-71D5-4BD8-9185-D3062968B5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3" name="Freeform 31">
                <a:extLst>
                  <a:ext uri="{FF2B5EF4-FFF2-40B4-BE49-F238E27FC236}">
                    <a16:creationId xmlns:a16="http://schemas.microsoft.com/office/drawing/2014/main" xmlns="" id="{743A50C2-65CF-4F4C-B412-6149A93ACFE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136" name="Group 135">
              <a:extLst>
                <a:ext uri="{FF2B5EF4-FFF2-40B4-BE49-F238E27FC236}">
                  <a16:creationId xmlns:a16="http://schemas.microsoft.com/office/drawing/2014/main" xmlns="" id="{6C0E7A88-FEDF-4C4F-A6B4-F7DDE9DE926A}"/>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137" name="Freeform 32">
                <a:extLst>
                  <a:ext uri="{FF2B5EF4-FFF2-40B4-BE49-F238E27FC236}">
                    <a16:creationId xmlns:a16="http://schemas.microsoft.com/office/drawing/2014/main" xmlns="" id="{AE94B3EE-D5C0-4BDE-B6AA-7599F0486E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8" name="Freeform 33">
                <a:extLst>
                  <a:ext uri="{FF2B5EF4-FFF2-40B4-BE49-F238E27FC236}">
                    <a16:creationId xmlns:a16="http://schemas.microsoft.com/office/drawing/2014/main" xmlns="" id="{5EF110E8-C00D-454E-8F3A-ECF2D356676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9" name="Freeform 34">
                <a:extLst>
                  <a:ext uri="{FF2B5EF4-FFF2-40B4-BE49-F238E27FC236}">
                    <a16:creationId xmlns:a16="http://schemas.microsoft.com/office/drawing/2014/main" xmlns="" id="{BFC5F327-6927-4F35-9AF6-C45527BB451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0" name="Freeform 35">
                <a:extLst>
                  <a:ext uri="{FF2B5EF4-FFF2-40B4-BE49-F238E27FC236}">
                    <a16:creationId xmlns:a16="http://schemas.microsoft.com/office/drawing/2014/main" xmlns="" id="{BF2D314D-AEDE-418D-9702-D3CDB98C30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1" name="Freeform 36">
                <a:extLst>
                  <a:ext uri="{FF2B5EF4-FFF2-40B4-BE49-F238E27FC236}">
                    <a16:creationId xmlns:a16="http://schemas.microsoft.com/office/drawing/2014/main" xmlns="" id="{64FD07F8-3CA6-4209-9A9E-30609FE9A36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2" name="Freeform 37">
                <a:extLst>
                  <a:ext uri="{FF2B5EF4-FFF2-40B4-BE49-F238E27FC236}">
                    <a16:creationId xmlns:a16="http://schemas.microsoft.com/office/drawing/2014/main" xmlns="" id="{AB0AE24D-CD49-4B57-82E0-780F62AE4FD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3" name="Freeform 38">
                <a:extLst>
                  <a:ext uri="{FF2B5EF4-FFF2-40B4-BE49-F238E27FC236}">
                    <a16:creationId xmlns:a16="http://schemas.microsoft.com/office/drawing/2014/main" xmlns="" id="{66803AF8-6368-45E6-A0B7-C0C4CFFEEB5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4" name="Freeform 39">
                <a:extLst>
                  <a:ext uri="{FF2B5EF4-FFF2-40B4-BE49-F238E27FC236}">
                    <a16:creationId xmlns:a16="http://schemas.microsoft.com/office/drawing/2014/main" xmlns="" id="{B4761E05-2792-472B-A814-9616151CF3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5" name="Freeform 40">
                <a:extLst>
                  <a:ext uri="{FF2B5EF4-FFF2-40B4-BE49-F238E27FC236}">
                    <a16:creationId xmlns:a16="http://schemas.microsoft.com/office/drawing/2014/main" xmlns="" id="{40B6A261-9427-4E70-9564-048AD009BD8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6" name="Rectangle 41">
                <a:extLst>
                  <a:ext uri="{FF2B5EF4-FFF2-40B4-BE49-F238E27FC236}">
                    <a16:creationId xmlns:a16="http://schemas.microsoft.com/office/drawing/2014/main" xmlns="" id="{68BFDFBE-2286-4123-9436-E1DF84AF494F}"/>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pic>
        <p:nvPicPr>
          <p:cNvPr id="175" name="Picture 2">
            <a:extLst>
              <a:ext uri="{FF2B5EF4-FFF2-40B4-BE49-F238E27FC236}">
                <a16:creationId xmlns:a16="http://schemas.microsoft.com/office/drawing/2014/main" xmlns="" id="{5B3DE270-418F-47A7-B311-C4D876041DC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xmlns="" id="{0607E3F3-873F-41C2-922A-8ECFBEB28E46}"/>
              </a:ext>
            </a:extLst>
          </p:cNvPr>
          <p:cNvSpPr txBox="1"/>
          <p:nvPr/>
        </p:nvSpPr>
        <p:spPr>
          <a:xfrm>
            <a:off x="8036041" y="618518"/>
            <a:ext cx="3281003" cy="147857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914400">
              <a:lnSpc>
                <a:spcPct val="90000"/>
              </a:lnSpc>
              <a:spcBef>
                <a:spcPct val="0"/>
              </a:spcBef>
              <a:spcAft>
                <a:spcPts val="600"/>
              </a:spcAft>
            </a:pPr>
            <a:r>
              <a:rPr lang="en-US" sz="2800" cap="all">
                <a:solidFill>
                  <a:srgbClr val="FFFFFF"/>
                </a:solidFill>
                <a:latin typeface="+mj-lt"/>
                <a:ea typeface="+mj-ea"/>
                <a:cs typeface="+mj-cs"/>
              </a:rPr>
              <a:t>Then we had 360......</a:t>
            </a:r>
          </a:p>
        </p:txBody>
      </p:sp>
      <p:sp useBgFill="1">
        <p:nvSpPr>
          <p:cNvPr id="177" name="Round Diagonal Corner Rectangle 11">
            <a:extLst>
              <a:ext uri="{FF2B5EF4-FFF2-40B4-BE49-F238E27FC236}">
                <a16:creationId xmlns:a16="http://schemas.microsoft.com/office/drawing/2014/main" xmlns="" id="{A1351C6B-7343-451F-AB4A-1CE294A4E9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screenshot of a computer&#10;&#10;Description generated with very high confidence">
            <a:extLst>
              <a:ext uri="{FF2B5EF4-FFF2-40B4-BE49-F238E27FC236}">
                <a16:creationId xmlns:a16="http://schemas.microsoft.com/office/drawing/2014/main" xmlns="" id="{66F4016B-7453-42BE-8AAA-18337BEED430}"/>
              </a:ext>
            </a:extLst>
          </p:cNvPr>
          <p:cNvPicPr>
            <a:picLocks noChangeAspect="1"/>
          </p:cNvPicPr>
          <p:nvPr/>
        </p:nvPicPr>
        <p:blipFill rotWithShape="1">
          <a:blip r:embed="rId3"/>
          <a:srcRect l="20498" t="12468" r="17423" b="34545"/>
          <a:stretch/>
        </p:blipFill>
        <p:spPr>
          <a:xfrm>
            <a:off x="1118988" y="1958941"/>
            <a:ext cx="6112382" cy="2934657"/>
          </a:xfrm>
          <a:prstGeom prst="rect">
            <a:avLst/>
          </a:prstGeom>
        </p:spPr>
      </p:pic>
      <p:sp>
        <p:nvSpPr>
          <p:cNvPr id="5" name="TextBox 4">
            <a:extLst>
              <a:ext uri="{FF2B5EF4-FFF2-40B4-BE49-F238E27FC236}">
                <a16:creationId xmlns:a16="http://schemas.microsoft.com/office/drawing/2014/main" xmlns="" id="{5111836E-5166-41FD-88EE-7AB7038F5252}"/>
              </a:ext>
            </a:extLst>
          </p:cNvPr>
          <p:cNvSpPr txBox="1"/>
          <p:nvPr/>
        </p:nvSpPr>
        <p:spPr>
          <a:xfrm>
            <a:off x="8036041" y="2249487"/>
            <a:ext cx="3281004" cy="354171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defTabSz="914400">
              <a:lnSpc>
                <a:spcPct val="120000"/>
              </a:lnSpc>
              <a:spcAft>
                <a:spcPts val="600"/>
              </a:spcAft>
              <a:buSzPct val="125000"/>
              <a:buFont typeface="Arial" panose="020B0604020202020204" pitchFamily="34" charset="0"/>
              <a:buChar char="•"/>
            </a:pPr>
            <a:r>
              <a:rPr lang="en-US">
                <a:solidFill>
                  <a:srgbClr val="FFFFFF"/>
                </a:solidFill>
              </a:rPr>
              <a:t>360 Degree safe is an online tool accessed through HWB to evaluate the robustness of the schools e-safety procedures. </a:t>
            </a:r>
            <a:endParaRPr lang="en-US"/>
          </a:p>
          <a:p>
            <a:pPr indent="-228600" defTabSz="914400">
              <a:lnSpc>
                <a:spcPct val="120000"/>
              </a:lnSpc>
              <a:spcAft>
                <a:spcPts val="600"/>
              </a:spcAft>
              <a:buSzPct val="125000"/>
              <a:buFont typeface="Arial" panose="020B0604020202020204" pitchFamily="34" charset="0"/>
              <a:buChar char="•"/>
            </a:pPr>
            <a:endParaRPr lang="en-US">
              <a:solidFill>
                <a:srgbClr val="FFFFFF"/>
              </a:solidFill>
            </a:endParaRPr>
          </a:p>
          <a:p>
            <a:pPr indent="-228600" defTabSz="914400">
              <a:lnSpc>
                <a:spcPct val="120000"/>
              </a:lnSpc>
              <a:spcAft>
                <a:spcPts val="600"/>
              </a:spcAft>
              <a:buSzPct val="125000"/>
              <a:buFont typeface="Arial" panose="020B0604020202020204" pitchFamily="34" charset="0"/>
              <a:buChar char="•"/>
            </a:pPr>
            <a:r>
              <a:rPr lang="en-US">
                <a:solidFill>
                  <a:srgbClr val="FFFFFF"/>
                </a:solidFill>
              </a:rPr>
              <a:t>I visited Pennant to find out more</a:t>
            </a:r>
          </a:p>
        </p:txBody>
      </p:sp>
    </p:spTree>
    <p:extLst>
      <p:ext uri="{BB962C8B-B14F-4D97-AF65-F5344CB8AC3E}">
        <p14:creationId xmlns:p14="http://schemas.microsoft.com/office/powerpoint/2010/main" val="3709780351"/>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a16="http://schemas.microsoft.com/office/drawing/2014/main" xmlns="" id="{A34936D8-54F2-444B-99C8-F9D344E7646F}"/>
              </a:ext>
            </a:extLst>
          </p:cNvPr>
          <p:cNvPicPr>
            <a:picLocks noChangeAspect="1"/>
          </p:cNvPicPr>
          <p:nvPr/>
        </p:nvPicPr>
        <p:blipFill rotWithShape="1">
          <a:blip r:embed="rId2"/>
          <a:srcRect l="29296" t="13663" r="16203" b="9302"/>
          <a:stretch/>
        </p:blipFill>
        <p:spPr>
          <a:xfrm>
            <a:off x="829735" y="891570"/>
            <a:ext cx="5574583" cy="4410821"/>
          </a:xfrm>
          <a:prstGeom prst="rect">
            <a:avLst/>
          </a:prstGeom>
        </p:spPr>
      </p:pic>
      <p:sp>
        <p:nvSpPr>
          <p:cNvPr id="4" name="TextBox 3">
            <a:extLst>
              <a:ext uri="{FF2B5EF4-FFF2-40B4-BE49-F238E27FC236}">
                <a16:creationId xmlns:a16="http://schemas.microsoft.com/office/drawing/2014/main" xmlns="" id="{2318F7B0-379E-4E76-B450-96715A255677}"/>
              </a:ext>
            </a:extLst>
          </p:cNvPr>
          <p:cNvSpPr txBox="1"/>
          <p:nvPr/>
        </p:nvSpPr>
        <p:spPr>
          <a:xfrm>
            <a:off x="6393543" y="1420688"/>
            <a:ext cx="5682341" cy="618630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Arial"/>
              <a:buChar char="•"/>
            </a:pPr>
            <a:r>
              <a:rPr lang="en-US" sz="2400"/>
              <a:t>There are 28 principles to review.</a:t>
            </a:r>
          </a:p>
          <a:p>
            <a:pPr marL="571500" indent="-571500">
              <a:buFont typeface="Arial"/>
              <a:buChar char="•"/>
            </a:pPr>
            <a:endParaRPr lang="en-US" sz="2400"/>
          </a:p>
          <a:p>
            <a:pPr marL="571500" indent="-571500">
              <a:buFont typeface="Arial"/>
              <a:buChar char="•"/>
            </a:pPr>
            <a:r>
              <a:rPr lang="en-US" sz="2400"/>
              <a:t>Within each principle there are a number of strands.</a:t>
            </a:r>
          </a:p>
          <a:p>
            <a:endParaRPr lang="en-US" sz="2400"/>
          </a:p>
          <a:p>
            <a:pPr marL="571500" indent="-571500">
              <a:buFont typeface="Arial"/>
              <a:buChar char="•"/>
            </a:pPr>
            <a:r>
              <a:rPr lang="en-US" sz="2400"/>
              <a:t>Evaluate where you are currently.</a:t>
            </a:r>
          </a:p>
          <a:p>
            <a:pPr marL="571500" indent="-571500">
              <a:buFont typeface="Arial"/>
              <a:buChar char="•"/>
            </a:pPr>
            <a:endParaRPr lang="en-US" sz="2400"/>
          </a:p>
          <a:p>
            <a:pPr marL="571500" indent="-571500">
              <a:buFont typeface="Arial"/>
              <a:buChar char="•"/>
            </a:pPr>
            <a:r>
              <a:rPr lang="en-US" sz="2400"/>
              <a:t>Revisit regularly (I do it every term) - update.</a:t>
            </a:r>
          </a:p>
          <a:p>
            <a:endParaRPr lang="en-US" sz="3600"/>
          </a:p>
          <a:p>
            <a:pPr marL="571500" indent="-571500">
              <a:buFont typeface="Arial"/>
              <a:buChar char="•"/>
            </a:pPr>
            <a:endParaRPr lang="en-US" sz="3600"/>
          </a:p>
          <a:p>
            <a:pPr marL="571500" indent="-571500">
              <a:buFont typeface="Arial"/>
              <a:buChar char="•"/>
            </a:pPr>
            <a:endParaRPr lang="en-US" sz="3600"/>
          </a:p>
          <a:p>
            <a:pPr marL="571500" indent="-571500">
              <a:buFont typeface="Arial"/>
              <a:buChar char="•"/>
            </a:pPr>
            <a:endParaRPr lang="en-US" sz="3600"/>
          </a:p>
          <a:p>
            <a:pPr marL="571500" indent="-571500">
              <a:buFont typeface="Arial"/>
              <a:buChar char="•"/>
            </a:pPr>
            <a:endParaRPr lang="en-US" sz="3600"/>
          </a:p>
        </p:txBody>
      </p:sp>
    </p:spTree>
    <p:extLst>
      <p:ext uri="{BB962C8B-B14F-4D97-AF65-F5344CB8AC3E}">
        <p14:creationId xmlns:p14="http://schemas.microsoft.com/office/powerpoint/2010/main" val="1832263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xmlns="" id="{9FBB3149-8289-4060-BB01-ED3047C5314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4="http://schemas.microsoft.com/office/drawing/2010/main" xmlns:a16="http://schemas.microsoft.com/office/drawing/2014/main">
                <a:solidFill>
                  <a:srgbClr val="FFFFFF"/>
                </a:solidFill>
              </a14:hiddenFill>
            </a:ext>
          </a:extLst>
        </p:spPr>
      </p:pic>
      <p:grpSp>
        <p:nvGrpSpPr>
          <p:cNvPr id="10" name="Group 9">
            <a:extLst>
              <a:ext uri="{FF2B5EF4-FFF2-40B4-BE49-F238E27FC236}">
                <a16:creationId xmlns:a16="http://schemas.microsoft.com/office/drawing/2014/main" xmlns="" id="{3BAEF7DA-43C4-4736-B5A3-B48E6125AB2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xmlns="" id="{A909436B-313B-4D27-BD55-E8303EF4510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xmlns="" id="{758BC0E2-32D9-41ED-907C-DA3C4A698EF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24" name="Freeform 6">
                <a:extLst>
                  <a:ext uri="{FF2B5EF4-FFF2-40B4-BE49-F238E27FC236}">
                    <a16:creationId xmlns:a16="http://schemas.microsoft.com/office/drawing/2014/main" xmlns="" id="{41E486E5-1757-4896-A762-4D0BE33091A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5" name="Freeform 7">
                <a:extLst>
                  <a:ext uri="{FF2B5EF4-FFF2-40B4-BE49-F238E27FC236}">
                    <a16:creationId xmlns:a16="http://schemas.microsoft.com/office/drawing/2014/main" xmlns="" id="{5812B4BD-11B4-43E6-B3D0-1F424A9FD83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6" name="Freeform 8">
                <a:extLst>
                  <a:ext uri="{FF2B5EF4-FFF2-40B4-BE49-F238E27FC236}">
                    <a16:creationId xmlns:a16="http://schemas.microsoft.com/office/drawing/2014/main" xmlns="" id="{6A0E1D38-C2A3-42C9-920D-F40319CE16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7" name="Freeform 9">
                <a:extLst>
                  <a:ext uri="{FF2B5EF4-FFF2-40B4-BE49-F238E27FC236}">
                    <a16:creationId xmlns:a16="http://schemas.microsoft.com/office/drawing/2014/main" xmlns="" id="{3FAF6AF3-9B01-4BEB-BB6B-08B3485119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8" name="Freeform 10">
                <a:extLst>
                  <a:ext uri="{FF2B5EF4-FFF2-40B4-BE49-F238E27FC236}">
                    <a16:creationId xmlns:a16="http://schemas.microsoft.com/office/drawing/2014/main" xmlns="" id="{53F7FADA-61E9-4AAB-BED8-D6FD1BB545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9" name="Freeform 11">
                <a:extLst>
                  <a:ext uri="{FF2B5EF4-FFF2-40B4-BE49-F238E27FC236}">
                    <a16:creationId xmlns:a16="http://schemas.microsoft.com/office/drawing/2014/main" xmlns="" id="{46419F9F-3EEC-45FF-98BB-4F20D5347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0" name="Freeform 12">
                <a:extLst>
                  <a:ext uri="{FF2B5EF4-FFF2-40B4-BE49-F238E27FC236}">
                    <a16:creationId xmlns:a16="http://schemas.microsoft.com/office/drawing/2014/main" xmlns="" id="{1E081BCD-31AF-4E94-966D-497357D221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1" name="Freeform 13">
                <a:extLst>
                  <a:ext uri="{FF2B5EF4-FFF2-40B4-BE49-F238E27FC236}">
                    <a16:creationId xmlns:a16="http://schemas.microsoft.com/office/drawing/2014/main" xmlns="" id="{5082EAA7-B95F-462F-8307-2C9EC1C35A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2" name="Freeform 14">
                <a:extLst>
                  <a:ext uri="{FF2B5EF4-FFF2-40B4-BE49-F238E27FC236}">
                    <a16:creationId xmlns:a16="http://schemas.microsoft.com/office/drawing/2014/main" xmlns="" id="{E9A57125-4B73-448E-B7B7-94380A928D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3" name="Freeform 15">
                <a:extLst>
                  <a:ext uri="{FF2B5EF4-FFF2-40B4-BE49-F238E27FC236}">
                    <a16:creationId xmlns:a16="http://schemas.microsoft.com/office/drawing/2014/main" xmlns="" id="{7290E834-81F0-42A1-B66B-33D4580573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4" name="Line 16">
                <a:extLst>
                  <a:ext uri="{FF2B5EF4-FFF2-40B4-BE49-F238E27FC236}">
                    <a16:creationId xmlns:a16="http://schemas.microsoft.com/office/drawing/2014/main" xmlns="" id="{C9FA5563-6ED2-4EAC-A8ED-DF71850ACD9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5" name="Freeform 17">
                <a:extLst>
                  <a:ext uri="{FF2B5EF4-FFF2-40B4-BE49-F238E27FC236}">
                    <a16:creationId xmlns:a16="http://schemas.microsoft.com/office/drawing/2014/main" xmlns="" id="{50479572-5CA3-41F4-8BDC-F039335C2C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6" name="Freeform 18">
                <a:extLst>
                  <a:ext uri="{FF2B5EF4-FFF2-40B4-BE49-F238E27FC236}">
                    <a16:creationId xmlns:a16="http://schemas.microsoft.com/office/drawing/2014/main" xmlns="" id="{4156CB6F-DF65-4A51-A840-7A4177BDF6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7" name="Freeform 19">
                <a:extLst>
                  <a:ext uri="{FF2B5EF4-FFF2-40B4-BE49-F238E27FC236}">
                    <a16:creationId xmlns:a16="http://schemas.microsoft.com/office/drawing/2014/main" xmlns="" id="{9252974F-88C0-4CAA-A42D-E94E2B7A6D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8" name="Freeform 20">
                <a:extLst>
                  <a:ext uri="{FF2B5EF4-FFF2-40B4-BE49-F238E27FC236}">
                    <a16:creationId xmlns:a16="http://schemas.microsoft.com/office/drawing/2014/main" xmlns="" id="{DE3974B2-2875-4AFE-A30A-6EE823E5799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9" name="Rectangle 21">
                <a:extLst>
                  <a:ext uri="{FF2B5EF4-FFF2-40B4-BE49-F238E27FC236}">
                    <a16:creationId xmlns:a16="http://schemas.microsoft.com/office/drawing/2014/main" xmlns="" id="{948A52FE-E1B0-4297-BBBE-C860B4E3D3F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40" name="Freeform 22">
                <a:extLst>
                  <a:ext uri="{FF2B5EF4-FFF2-40B4-BE49-F238E27FC236}">
                    <a16:creationId xmlns:a16="http://schemas.microsoft.com/office/drawing/2014/main" xmlns="" id="{C6E71B5D-6B02-417C-A0CF-4447C55F27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1" name="Freeform 23">
                <a:extLst>
                  <a:ext uri="{FF2B5EF4-FFF2-40B4-BE49-F238E27FC236}">
                    <a16:creationId xmlns:a16="http://schemas.microsoft.com/office/drawing/2014/main" xmlns="" id="{0FB94710-B373-451B-84A2-947DDB4564E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2" name="Freeform 24">
                <a:extLst>
                  <a:ext uri="{FF2B5EF4-FFF2-40B4-BE49-F238E27FC236}">
                    <a16:creationId xmlns:a16="http://schemas.microsoft.com/office/drawing/2014/main" xmlns="" id="{4E47778B-FD55-4A2C-A53F-E548158C89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3" name="Freeform 25">
                <a:extLst>
                  <a:ext uri="{FF2B5EF4-FFF2-40B4-BE49-F238E27FC236}">
                    <a16:creationId xmlns:a16="http://schemas.microsoft.com/office/drawing/2014/main" xmlns="" id="{DA2A4F49-8FC4-4F12-8707-A6CC117E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4" name="Freeform 26">
                <a:extLst>
                  <a:ext uri="{FF2B5EF4-FFF2-40B4-BE49-F238E27FC236}">
                    <a16:creationId xmlns:a16="http://schemas.microsoft.com/office/drawing/2014/main" xmlns="" id="{2293D140-51FA-484D-8464-785D8FD3DD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5" name="Freeform 27">
                <a:extLst>
                  <a:ext uri="{FF2B5EF4-FFF2-40B4-BE49-F238E27FC236}">
                    <a16:creationId xmlns:a16="http://schemas.microsoft.com/office/drawing/2014/main" xmlns="" id="{AA66B21A-3C7F-426E-9C38-C0D6AEF130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6" name="Freeform 28">
                <a:extLst>
                  <a:ext uri="{FF2B5EF4-FFF2-40B4-BE49-F238E27FC236}">
                    <a16:creationId xmlns:a16="http://schemas.microsoft.com/office/drawing/2014/main" xmlns="" id="{F22F8B0E-04B8-4D29-9E19-CACDAE6ABD0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7" name="Freeform 29">
                <a:extLst>
                  <a:ext uri="{FF2B5EF4-FFF2-40B4-BE49-F238E27FC236}">
                    <a16:creationId xmlns:a16="http://schemas.microsoft.com/office/drawing/2014/main" xmlns="" id="{E0D8C2CC-1759-4605-B3C9-DA4B1EF250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8" name="Freeform 30">
                <a:extLst>
                  <a:ext uri="{FF2B5EF4-FFF2-40B4-BE49-F238E27FC236}">
                    <a16:creationId xmlns:a16="http://schemas.microsoft.com/office/drawing/2014/main" xmlns="" id="{547A4BC3-AA95-4A78-AC23-65A4CE843B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9" name="Freeform 31">
                <a:extLst>
                  <a:ext uri="{FF2B5EF4-FFF2-40B4-BE49-F238E27FC236}">
                    <a16:creationId xmlns:a16="http://schemas.microsoft.com/office/drawing/2014/main" xmlns="" id="{93059BC9-C7C3-41F9-8BBA-7BF49FF602B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grpSp>
        <p:grpSp>
          <p:nvGrpSpPr>
            <p:cNvPr id="12" name="Group 11">
              <a:extLst>
                <a:ext uri="{FF2B5EF4-FFF2-40B4-BE49-F238E27FC236}">
                  <a16:creationId xmlns:a16="http://schemas.microsoft.com/office/drawing/2014/main" xmlns="" id="{F335FE01-8192-4D2A-93F8-2F680F728C8C}"/>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xmlns="" id="{A150A82A-9896-4D5B-BAA5-0A7ECD0789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4" name="Freeform 33">
                <a:extLst>
                  <a:ext uri="{FF2B5EF4-FFF2-40B4-BE49-F238E27FC236}">
                    <a16:creationId xmlns:a16="http://schemas.microsoft.com/office/drawing/2014/main" xmlns="" id="{82641EF7-9CDB-40BE-A964-13F866165C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 name="Freeform 34">
                <a:extLst>
                  <a:ext uri="{FF2B5EF4-FFF2-40B4-BE49-F238E27FC236}">
                    <a16:creationId xmlns:a16="http://schemas.microsoft.com/office/drawing/2014/main" xmlns="" id="{A1D1CF16-B5BD-4021-9BA9-637569FC80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 name="Freeform 35">
                <a:extLst>
                  <a:ext uri="{FF2B5EF4-FFF2-40B4-BE49-F238E27FC236}">
                    <a16:creationId xmlns:a16="http://schemas.microsoft.com/office/drawing/2014/main" xmlns="" id="{FF13F72C-CC27-48A0-AC55-686AB9153E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7" name="Freeform 36">
                <a:extLst>
                  <a:ext uri="{FF2B5EF4-FFF2-40B4-BE49-F238E27FC236}">
                    <a16:creationId xmlns:a16="http://schemas.microsoft.com/office/drawing/2014/main" xmlns="" id="{0EC3BA8B-33ED-483D-935C-170AD0C4DCF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8" name="Freeform 37">
                <a:extLst>
                  <a:ext uri="{FF2B5EF4-FFF2-40B4-BE49-F238E27FC236}">
                    <a16:creationId xmlns:a16="http://schemas.microsoft.com/office/drawing/2014/main" xmlns="" id="{C4C451E6-48CE-4642-B51D-FE44840872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9" name="Freeform 38">
                <a:extLst>
                  <a:ext uri="{FF2B5EF4-FFF2-40B4-BE49-F238E27FC236}">
                    <a16:creationId xmlns:a16="http://schemas.microsoft.com/office/drawing/2014/main" xmlns="" id="{0F88F098-E44C-4A45-AE2B-595A7B85275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0" name="Freeform 39">
                <a:extLst>
                  <a:ext uri="{FF2B5EF4-FFF2-40B4-BE49-F238E27FC236}">
                    <a16:creationId xmlns:a16="http://schemas.microsoft.com/office/drawing/2014/main" xmlns="" id="{5B782B5D-8B67-4CD5-A0B3-8067BBB328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1" name="Freeform 40">
                <a:extLst>
                  <a:ext uri="{FF2B5EF4-FFF2-40B4-BE49-F238E27FC236}">
                    <a16:creationId xmlns:a16="http://schemas.microsoft.com/office/drawing/2014/main" xmlns="" id="{897A4906-0942-4CD6-840D-0915E0C4D09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2" name="Rectangle 41">
                <a:extLst>
                  <a:ext uri="{FF2B5EF4-FFF2-40B4-BE49-F238E27FC236}">
                    <a16:creationId xmlns:a16="http://schemas.microsoft.com/office/drawing/2014/main" xmlns="" id="{D1131789-2DD5-462E-9FC9-E25021F5CFB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grpSp>
      </p:grpSp>
      <p:sp useBgFill="1">
        <p:nvSpPr>
          <p:cNvPr id="51" name="Rectangle 50">
            <a:extLst>
              <a:ext uri="{FF2B5EF4-FFF2-40B4-BE49-F238E27FC236}">
                <a16:creationId xmlns:a16="http://schemas.microsoft.com/office/drawing/2014/main" xmlns="" id="{E978A47D-4F17-40FE-AB70-7AF78A9575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xmlns="" id="{85BE3A7E-6A3F-401E-A025-BBB8FDB8DD3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solidFill>
            <a:schemeClr val="tx1">
              <a:alpha val="60000"/>
            </a:schemeClr>
          </a:solidFill>
        </p:grpSpPr>
        <p:sp>
          <p:nvSpPr>
            <p:cNvPr id="54" name="Rectangle 5">
              <a:extLst>
                <a:ext uri="{FF2B5EF4-FFF2-40B4-BE49-F238E27FC236}">
                  <a16:creationId xmlns:a16="http://schemas.microsoft.com/office/drawing/2014/main" xmlns="" id="{41EE9036-817C-476C-BD59-B5184F9A3E3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55" name="Freeform 6">
              <a:extLst>
                <a:ext uri="{FF2B5EF4-FFF2-40B4-BE49-F238E27FC236}">
                  <a16:creationId xmlns:a16="http://schemas.microsoft.com/office/drawing/2014/main" xmlns="" id="{F098087A-B4E4-4300-A841-44988BD88E2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6" name="Freeform 7">
              <a:extLst>
                <a:ext uri="{FF2B5EF4-FFF2-40B4-BE49-F238E27FC236}">
                  <a16:creationId xmlns:a16="http://schemas.microsoft.com/office/drawing/2014/main" xmlns="" id="{F5BD5F4B-A39C-4DF9-84E4-A4D33F30E6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7" name="Freeform 8">
              <a:extLst>
                <a:ext uri="{FF2B5EF4-FFF2-40B4-BE49-F238E27FC236}">
                  <a16:creationId xmlns:a16="http://schemas.microsoft.com/office/drawing/2014/main" xmlns="" id="{D7FA9858-BFA0-4D5B-AF72-B1B65EB069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8" name="Freeform 9">
              <a:extLst>
                <a:ext uri="{FF2B5EF4-FFF2-40B4-BE49-F238E27FC236}">
                  <a16:creationId xmlns:a16="http://schemas.microsoft.com/office/drawing/2014/main" xmlns="" id="{A508A5F3-AFE0-4750-A9C2-B51A514FFC4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9" name="Freeform 10">
              <a:extLst>
                <a:ext uri="{FF2B5EF4-FFF2-40B4-BE49-F238E27FC236}">
                  <a16:creationId xmlns:a16="http://schemas.microsoft.com/office/drawing/2014/main" xmlns="" id="{92B4AAEB-ABF4-42A7-BE52-0B442190D1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0" name="Freeform 11">
              <a:extLst>
                <a:ext uri="{FF2B5EF4-FFF2-40B4-BE49-F238E27FC236}">
                  <a16:creationId xmlns:a16="http://schemas.microsoft.com/office/drawing/2014/main" xmlns="" id="{3767C370-4A42-4376-8CAE-606C4BC8F4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1" name="Freeform 12">
              <a:extLst>
                <a:ext uri="{FF2B5EF4-FFF2-40B4-BE49-F238E27FC236}">
                  <a16:creationId xmlns:a16="http://schemas.microsoft.com/office/drawing/2014/main" xmlns="" id="{36205F53-9C95-4954-B97C-1625BB8A350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2" name="Freeform 13">
              <a:extLst>
                <a:ext uri="{FF2B5EF4-FFF2-40B4-BE49-F238E27FC236}">
                  <a16:creationId xmlns:a16="http://schemas.microsoft.com/office/drawing/2014/main" xmlns="" id="{DC80B58E-3469-43E9-96FC-D747B698303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3" name="Freeform 14">
              <a:extLst>
                <a:ext uri="{FF2B5EF4-FFF2-40B4-BE49-F238E27FC236}">
                  <a16:creationId xmlns:a16="http://schemas.microsoft.com/office/drawing/2014/main" xmlns="" id="{E17A4ED2-DDD7-4B4D-A39C-9B0121C886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4" name="Freeform 15">
              <a:extLst>
                <a:ext uri="{FF2B5EF4-FFF2-40B4-BE49-F238E27FC236}">
                  <a16:creationId xmlns:a16="http://schemas.microsoft.com/office/drawing/2014/main" xmlns="" id="{A2C14A85-E7A9-4E1D-809F-20F5CFA788B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5" name="Line 16">
              <a:extLst>
                <a:ext uri="{FF2B5EF4-FFF2-40B4-BE49-F238E27FC236}">
                  <a16:creationId xmlns:a16="http://schemas.microsoft.com/office/drawing/2014/main" xmlns="" id="{F3D51E32-9399-4B7F-8D91-BF9A068B834B}"/>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6" name="Freeform 17">
              <a:extLst>
                <a:ext uri="{FF2B5EF4-FFF2-40B4-BE49-F238E27FC236}">
                  <a16:creationId xmlns:a16="http://schemas.microsoft.com/office/drawing/2014/main" xmlns="" id="{9969F9D2-502D-4C1D-ABA5-02B1BF2A00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7" name="Freeform 18">
              <a:extLst>
                <a:ext uri="{FF2B5EF4-FFF2-40B4-BE49-F238E27FC236}">
                  <a16:creationId xmlns:a16="http://schemas.microsoft.com/office/drawing/2014/main" xmlns="" id="{4AE555C6-5623-478A-BF35-63E9929A3A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8" name="Freeform 19">
              <a:extLst>
                <a:ext uri="{FF2B5EF4-FFF2-40B4-BE49-F238E27FC236}">
                  <a16:creationId xmlns:a16="http://schemas.microsoft.com/office/drawing/2014/main" xmlns="" id="{A3D3AED4-A69E-4301-9BB4-436DC5F0C9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9" name="Freeform 20">
              <a:extLst>
                <a:ext uri="{FF2B5EF4-FFF2-40B4-BE49-F238E27FC236}">
                  <a16:creationId xmlns:a16="http://schemas.microsoft.com/office/drawing/2014/main" xmlns="" id="{C3B8082C-2D81-48D7-8B45-85B7C89296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0" name="Rectangle 21">
              <a:extLst>
                <a:ext uri="{FF2B5EF4-FFF2-40B4-BE49-F238E27FC236}">
                  <a16:creationId xmlns:a16="http://schemas.microsoft.com/office/drawing/2014/main" xmlns="" id="{9AD35461-BA86-408B-8A29-244EB2F2FB5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71" name="Freeform 22">
              <a:extLst>
                <a:ext uri="{FF2B5EF4-FFF2-40B4-BE49-F238E27FC236}">
                  <a16:creationId xmlns:a16="http://schemas.microsoft.com/office/drawing/2014/main" xmlns="" id="{F238E495-B6C6-4857-899B-CDD5848312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2" name="Freeform 23">
              <a:extLst>
                <a:ext uri="{FF2B5EF4-FFF2-40B4-BE49-F238E27FC236}">
                  <a16:creationId xmlns:a16="http://schemas.microsoft.com/office/drawing/2014/main" xmlns="" id="{E20A751E-054C-4EC2-8DA3-0EC923A6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3" name="Freeform 24">
              <a:extLst>
                <a:ext uri="{FF2B5EF4-FFF2-40B4-BE49-F238E27FC236}">
                  <a16:creationId xmlns:a16="http://schemas.microsoft.com/office/drawing/2014/main" xmlns="" id="{B6E8E701-3D21-4E5C-AB6E-9A74046970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4" name="Freeform 25">
              <a:extLst>
                <a:ext uri="{FF2B5EF4-FFF2-40B4-BE49-F238E27FC236}">
                  <a16:creationId xmlns:a16="http://schemas.microsoft.com/office/drawing/2014/main" xmlns="" id="{431BDA41-D09D-4984-B888-756F5F81B49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5" name="Freeform 26">
              <a:extLst>
                <a:ext uri="{FF2B5EF4-FFF2-40B4-BE49-F238E27FC236}">
                  <a16:creationId xmlns:a16="http://schemas.microsoft.com/office/drawing/2014/main" xmlns="" id="{0DC943D2-20E4-4C00-82D2-D405A7C00B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6" name="Freeform 27">
              <a:extLst>
                <a:ext uri="{FF2B5EF4-FFF2-40B4-BE49-F238E27FC236}">
                  <a16:creationId xmlns:a16="http://schemas.microsoft.com/office/drawing/2014/main" xmlns="" id="{4BC34A74-80A2-4DE1-8ADC-BBD1709035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7" name="Freeform 28">
              <a:extLst>
                <a:ext uri="{FF2B5EF4-FFF2-40B4-BE49-F238E27FC236}">
                  <a16:creationId xmlns:a16="http://schemas.microsoft.com/office/drawing/2014/main" xmlns="" id="{C6C3CA25-431F-4E26-952D-4AA9C4C725C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8" name="Freeform 29">
              <a:extLst>
                <a:ext uri="{FF2B5EF4-FFF2-40B4-BE49-F238E27FC236}">
                  <a16:creationId xmlns:a16="http://schemas.microsoft.com/office/drawing/2014/main" xmlns="" id="{776D1836-82AE-40EF-9829-C6B8D2CF025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9" name="Freeform 30">
              <a:extLst>
                <a:ext uri="{FF2B5EF4-FFF2-40B4-BE49-F238E27FC236}">
                  <a16:creationId xmlns:a16="http://schemas.microsoft.com/office/drawing/2014/main" xmlns="" id="{9A8E397E-ADF9-45C1-98F4-3F5A86378B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0" name="Freeform 31">
              <a:extLst>
                <a:ext uri="{FF2B5EF4-FFF2-40B4-BE49-F238E27FC236}">
                  <a16:creationId xmlns:a16="http://schemas.microsoft.com/office/drawing/2014/main" xmlns="" id="{DE07CFD9-357F-40BC-A792-CE874BFE509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extBox 1">
            <a:extLst>
              <a:ext uri="{FF2B5EF4-FFF2-40B4-BE49-F238E27FC236}">
                <a16:creationId xmlns:a16="http://schemas.microsoft.com/office/drawing/2014/main" xmlns="" id="{CD014034-34FF-4C0F-8B71-3601D3BD1A61}"/>
              </a:ext>
            </a:extLst>
          </p:cNvPr>
          <p:cNvSpPr txBox="1"/>
          <p:nvPr/>
        </p:nvSpPr>
        <p:spPr>
          <a:xfrm>
            <a:off x="120621" y="370640"/>
            <a:ext cx="3890208" cy="47085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defTabSz="914400">
              <a:lnSpc>
                <a:spcPct val="90000"/>
              </a:lnSpc>
              <a:spcBef>
                <a:spcPct val="0"/>
              </a:spcBef>
              <a:spcAft>
                <a:spcPts val="600"/>
              </a:spcAft>
            </a:pPr>
            <a:endParaRPr lang="en-US" sz="4000" cap="all">
              <a:latin typeface="+mj-lt"/>
              <a:ea typeface="+mj-ea"/>
              <a:cs typeface="+mj-cs"/>
            </a:endParaRPr>
          </a:p>
          <a:p>
            <a:pPr defTabSz="914400">
              <a:lnSpc>
                <a:spcPct val="90000"/>
              </a:lnSpc>
              <a:spcBef>
                <a:spcPct val="0"/>
              </a:spcBef>
              <a:spcAft>
                <a:spcPts val="600"/>
              </a:spcAft>
            </a:pPr>
            <a:r>
              <a:rPr lang="en-US" sz="4000" cap="all">
                <a:latin typeface="+mj-lt"/>
                <a:ea typeface="+mj-ea"/>
                <a:cs typeface="+mj-cs"/>
              </a:rPr>
              <a:t>     Governors </a:t>
            </a:r>
          </a:p>
        </p:txBody>
      </p:sp>
      <p:cxnSp>
        <p:nvCxnSpPr>
          <p:cNvPr id="82" name="Straight Connector 81">
            <a:extLst>
              <a:ext uri="{FF2B5EF4-FFF2-40B4-BE49-F238E27FC236}">
                <a16:creationId xmlns:a16="http://schemas.microsoft.com/office/drawing/2014/main" xmlns="" id="{085ECEC0-FF5D-4348-92C7-1EA7C61E770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xmlns="" id="{9E49F730-15E5-4C0E-9D5A-D52F77083155}"/>
              </a:ext>
            </a:extLst>
          </p:cNvPr>
          <p:cNvSpPr txBox="1"/>
          <p:nvPr/>
        </p:nvSpPr>
        <p:spPr>
          <a:xfrm>
            <a:off x="5297763" y="1082673"/>
            <a:ext cx="5751237" cy="47085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228600" defTabSz="914400">
              <a:lnSpc>
                <a:spcPct val="120000"/>
              </a:lnSpc>
              <a:spcAft>
                <a:spcPts val="600"/>
              </a:spcAft>
              <a:buSzPct val="125000"/>
              <a:buFont typeface="Arial" panose="020B0604020202020204" pitchFamily="34" charset="0"/>
              <a:buChar char="•"/>
            </a:pPr>
            <a:r>
              <a:rPr lang="en-US" sz="2400"/>
              <a:t>Appointed an ICT Governor.</a:t>
            </a:r>
          </a:p>
          <a:p>
            <a:pPr marL="571500" indent="-228600" defTabSz="914400">
              <a:lnSpc>
                <a:spcPct val="120000"/>
              </a:lnSpc>
              <a:spcAft>
                <a:spcPts val="600"/>
              </a:spcAft>
              <a:buSzPct val="125000"/>
              <a:buFont typeface="Arial" panose="020B0604020202020204" pitchFamily="34" charset="0"/>
              <a:buChar char="•"/>
            </a:pPr>
            <a:endParaRPr lang="en-US" sz="2400"/>
          </a:p>
          <a:p>
            <a:pPr marL="571500" indent="-228600" defTabSz="914400">
              <a:lnSpc>
                <a:spcPct val="120000"/>
              </a:lnSpc>
              <a:spcAft>
                <a:spcPts val="600"/>
              </a:spcAft>
              <a:buSzPct val="125000"/>
              <a:buFont typeface="Arial" panose="020B0604020202020204" pitchFamily="34" charset="0"/>
              <a:buChar char="•"/>
            </a:pPr>
            <a:r>
              <a:rPr lang="en-US" sz="2400"/>
              <a:t>Conducted learning walks and spoke to learners.</a:t>
            </a:r>
          </a:p>
          <a:p>
            <a:pPr marL="571500" indent="-228600" defTabSz="914400">
              <a:lnSpc>
                <a:spcPct val="120000"/>
              </a:lnSpc>
              <a:spcAft>
                <a:spcPts val="600"/>
              </a:spcAft>
              <a:buSzPct val="125000"/>
              <a:buFont typeface="Arial" panose="020B0604020202020204" pitchFamily="34" charset="0"/>
              <a:buChar char="•"/>
            </a:pPr>
            <a:endParaRPr lang="en-US" sz="2400"/>
          </a:p>
          <a:p>
            <a:pPr marL="571500" indent="-228600" defTabSz="914400">
              <a:lnSpc>
                <a:spcPct val="120000"/>
              </a:lnSpc>
              <a:spcAft>
                <a:spcPts val="600"/>
              </a:spcAft>
              <a:buSzPct val="125000"/>
              <a:buFont typeface="Arial" panose="020B0604020202020204" pitchFamily="34" charset="0"/>
              <a:buChar char="•"/>
            </a:pPr>
            <a:r>
              <a:rPr lang="en-US" sz="2400"/>
              <a:t>Met with ICT Governor to discuss their roles within 360 degree safety. </a:t>
            </a:r>
          </a:p>
        </p:txBody>
      </p:sp>
      <p:grpSp>
        <p:nvGrpSpPr>
          <p:cNvPr id="84" name="Group 83">
            <a:extLst>
              <a:ext uri="{FF2B5EF4-FFF2-40B4-BE49-F238E27FC236}">
                <a16:creationId xmlns:a16="http://schemas.microsoft.com/office/drawing/2014/main" xmlns="" id="{F4E035BE-9FF4-43D3-BC25-CF582D7FF85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solidFill>
            <a:schemeClr val="tx1">
              <a:alpha val="60000"/>
            </a:schemeClr>
          </a:solidFill>
        </p:grpSpPr>
        <p:sp>
          <p:nvSpPr>
            <p:cNvPr id="85" name="Freeform 32">
              <a:extLst>
                <a:ext uri="{FF2B5EF4-FFF2-40B4-BE49-F238E27FC236}">
                  <a16:creationId xmlns:a16="http://schemas.microsoft.com/office/drawing/2014/main" xmlns="" id="{F98BCEB2-EC20-4E84-A994-0AC37292C8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6" name="Freeform 33">
              <a:extLst>
                <a:ext uri="{FF2B5EF4-FFF2-40B4-BE49-F238E27FC236}">
                  <a16:creationId xmlns:a16="http://schemas.microsoft.com/office/drawing/2014/main" xmlns="" id="{7A2E1821-AEDF-417E-9F17-83379E9C094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7" name="Freeform 34">
              <a:extLst>
                <a:ext uri="{FF2B5EF4-FFF2-40B4-BE49-F238E27FC236}">
                  <a16:creationId xmlns:a16="http://schemas.microsoft.com/office/drawing/2014/main" xmlns="" id="{CB3734E2-8292-4B47-B6AB-0E5A058DE95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8" name="Freeform 35">
              <a:extLst>
                <a:ext uri="{FF2B5EF4-FFF2-40B4-BE49-F238E27FC236}">
                  <a16:creationId xmlns:a16="http://schemas.microsoft.com/office/drawing/2014/main" xmlns="" id="{A0B09C51-29AB-45C0-B707-CCFB9DF280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9" name="Freeform 36">
              <a:extLst>
                <a:ext uri="{FF2B5EF4-FFF2-40B4-BE49-F238E27FC236}">
                  <a16:creationId xmlns:a16="http://schemas.microsoft.com/office/drawing/2014/main" xmlns="" id="{510C0CED-AE1B-45AE-B5E1-57521E589D2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0" name="Freeform 37">
              <a:extLst>
                <a:ext uri="{FF2B5EF4-FFF2-40B4-BE49-F238E27FC236}">
                  <a16:creationId xmlns:a16="http://schemas.microsoft.com/office/drawing/2014/main" xmlns="" id="{591F2327-4B45-41AA-B41C-7404B6A1E4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1" name="Freeform 38">
              <a:extLst>
                <a:ext uri="{FF2B5EF4-FFF2-40B4-BE49-F238E27FC236}">
                  <a16:creationId xmlns:a16="http://schemas.microsoft.com/office/drawing/2014/main" xmlns="" id="{5A63224C-41A0-42C0-96F6-0B2BE99A135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2" name="Freeform 39">
              <a:extLst>
                <a:ext uri="{FF2B5EF4-FFF2-40B4-BE49-F238E27FC236}">
                  <a16:creationId xmlns:a16="http://schemas.microsoft.com/office/drawing/2014/main" xmlns="" id="{A7C00B9F-C253-4776-9935-EC02254A4F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3" name="Freeform 40">
              <a:extLst>
                <a:ext uri="{FF2B5EF4-FFF2-40B4-BE49-F238E27FC236}">
                  <a16:creationId xmlns:a16="http://schemas.microsoft.com/office/drawing/2014/main" xmlns="" id="{5062D4AA-13F3-4064-8440-FFE8562D854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4" name="Rectangle 41">
              <a:extLst>
                <a:ext uri="{FF2B5EF4-FFF2-40B4-BE49-F238E27FC236}">
                  <a16:creationId xmlns:a16="http://schemas.microsoft.com/office/drawing/2014/main" xmlns="" id="{3E143B27-CB82-440B-879B-D25C1891C19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Tree>
    <p:extLst>
      <p:ext uri="{BB962C8B-B14F-4D97-AF65-F5344CB8AC3E}">
        <p14:creationId xmlns:p14="http://schemas.microsoft.com/office/powerpoint/2010/main" val="37410729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 name="Picture 2">
            <a:extLst>
              <a:ext uri="{FF2B5EF4-FFF2-40B4-BE49-F238E27FC236}">
                <a16:creationId xmlns:a16="http://schemas.microsoft.com/office/drawing/2014/main" xmlns="" id="{9EB19A0D-88ED-4EC7-B012-FDA45662F22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71" name="Group 11">
            <a:extLst>
              <a:ext uri="{FF2B5EF4-FFF2-40B4-BE49-F238E27FC236}">
                <a16:creationId xmlns:a16="http://schemas.microsoft.com/office/drawing/2014/main" xmlns="" id="{039C885C-7507-48BC-8DA5-9B9A8A3B290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3" name="Rectangle 5">
              <a:extLst>
                <a:ext uri="{FF2B5EF4-FFF2-40B4-BE49-F238E27FC236}">
                  <a16:creationId xmlns:a16="http://schemas.microsoft.com/office/drawing/2014/main" xmlns="" id="{80315E80-D09C-4AAC-A1AA-6416ADD0A776}"/>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4" name="Freeform 6">
              <a:extLst>
                <a:ext uri="{FF2B5EF4-FFF2-40B4-BE49-F238E27FC236}">
                  <a16:creationId xmlns:a16="http://schemas.microsoft.com/office/drawing/2014/main" xmlns="" id="{464D5536-A035-4505-AF73-4F7CAE48825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7">
              <a:extLst>
                <a:ext uri="{FF2B5EF4-FFF2-40B4-BE49-F238E27FC236}">
                  <a16:creationId xmlns:a16="http://schemas.microsoft.com/office/drawing/2014/main" xmlns="" id="{81218E36-F40D-459F-A201-0A62E0FA57A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Rectangle 8">
              <a:extLst>
                <a:ext uri="{FF2B5EF4-FFF2-40B4-BE49-F238E27FC236}">
                  <a16:creationId xmlns:a16="http://schemas.microsoft.com/office/drawing/2014/main" xmlns="" id="{5B53825A-3A84-4E26-A19D-A61548B6A596}"/>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7" name="Freeform 9">
              <a:extLst>
                <a:ext uri="{FF2B5EF4-FFF2-40B4-BE49-F238E27FC236}">
                  <a16:creationId xmlns:a16="http://schemas.microsoft.com/office/drawing/2014/main" xmlns="" id="{AD90489C-7868-4D44-828E-5BD078E1078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0">
              <a:extLst>
                <a:ext uri="{FF2B5EF4-FFF2-40B4-BE49-F238E27FC236}">
                  <a16:creationId xmlns:a16="http://schemas.microsoft.com/office/drawing/2014/main" xmlns="" id="{98ED0810-C456-43E0-A430-4BF3E84BB3F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1">
              <a:extLst>
                <a:ext uri="{FF2B5EF4-FFF2-40B4-BE49-F238E27FC236}">
                  <a16:creationId xmlns:a16="http://schemas.microsoft.com/office/drawing/2014/main" xmlns="" id="{E5A0D863-274E-498B-A757-EE462B7CFC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2">
              <a:extLst>
                <a:ext uri="{FF2B5EF4-FFF2-40B4-BE49-F238E27FC236}">
                  <a16:creationId xmlns:a16="http://schemas.microsoft.com/office/drawing/2014/main" xmlns="" id="{B7819E45-002E-4BE7-9D91-AF82D377627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3">
              <a:extLst>
                <a:ext uri="{FF2B5EF4-FFF2-40B4-BE49-F238E27FC236}">
                  <a16:creationId xmlns:a16="http://schemas.microsoft.com/office/drawing/2014/main" xmlns="" id="{8B2A702D-53E8-4674-87E0-CA1F7E5627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14">
              <a:extLst>
                <a:ext uri="{FF2B5EF4-FFF2-40B4-BE49-F238E27FC236}">
                  <a16:creationId xmlns:a16="http://schemas.microsoft.com/office/drawing/2014/main" xmlns="" id="{451CEEF2-55A9-4CDF-BB69-2D07031F0D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15">
              <a:extLst>
                <a:ext uri="{FF2B5EF4-FFF2-40B4-BE49-F238E27FC236}">
                  <a16:creationId xmlns:a16="http://schemas.microsoft.com/office/drawing/2014/main" xmlns="" id="{DCEC5350-68CD-460C-999B-A6055EA5063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6">
              <a:extLst>
                <a:ext uri="{FF2B5EF4-FFF2-40B4-BE49-F238E27FC236}">
                  <a16:creationId xmlns:a16="http://schemas.microsoft.com/office/drawing/2014/main" xmlns="" id="{26945734-B592-423F-BCF3-8ED9227467C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7">
              <a:extLst>
                <a:ext uri="{FF2B5EF4-FFF2-40B4-BE49-F238E27FC236}">
                  <a16:creationId xmlns:a16="http://schemas.microsoft.com/office/drawing/2014/main" xmlns="" id="{D6FF6791-D332-4D35-90E0-42011DF40C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18">
              <a:extLst>
                <a:ext uri="{FF2B5EF4-FFF2-40B4-BE49-F238E27FC236}">
                  <a16:creationId xmlns:a16="http://schemas.microsoft.com/office/drawing/2014/main" xmlns="" id="{B1ED9C0C-0AD0-4F60-BB85-02B00AFE760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19">
              <a:extLst>
                <a:ext uri="{FF2B5EF4-FFF2-40B4-BE49-F238E27FC236}">
                  <a16:creationId xmlns:a16="http://schemas.microsoft.com/office/drawing/2014/main" xmlns="" id="{E202B26B-3FB3-4127-9295-F6E24A75ED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20">
              <a:extLst>
                <a:ext uri="{FF2B5EF4-FFF2-40B4-BE49-F238E27FC236}">
                  <a16:creationId xmlns:a16="http://schemas.microsoft.com/office/drawing/2014/main" xmlns="" id="{A9B0C70B-3686-4190-8592-736E11AB4D0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1">
              <a:extLst>
                <a:ext uri="{FF2B5EF4-FFF2-40B4-BE49-F238E27FC236}">
                  <a16:creationId xmlns:a16="http://schemas.microsoft.com/office/drawing/2014/main" xmlns="" id="{3DCD01FB-20E8-42C3-AFE9-DFD3F426A15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2">
              <a:extLst>
                <a:ext uri="{FF2B5EF4-FFF2-40B4-BE49-F238E27FC236}">
                  <a16:creationId xmlns:a16="http://schemas.microsoft.com/office/drawing/2014/main" xmlns="" id="{E18D3AEB-E104-4243-893A-880F9A3C45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3">
              <a:extLst>
                <a:ext uri="{FF2B5EF4-FFF2-40B4-BE49-F238E27FC236}">
                  <a16:creationId xmlns:a16="http://schemas.microsoft.com/office/drawing/2014/main" xmlns="" id="{25B79020-576E-46E2-BDDD-3D93C9DD53B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4">
              <a:extLst>
                <a:ext uri="{FF2B5EF4-FFF2-40B4-BE49-F238E27FC236}">
                  <a16:creationId xmlns:a16="http://schemas.microsoft.com/office/drawing/2014/main" xmlns="" id="{F9BE123C-99CB-4F9F-B6AD-D78B410111B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5">
              <a:extLst>
                <a:ext uri="{FF2B5EF4-FFF2-40B4-BE49-F238E27FC236}">
                  <a16:creationId xmlns:a16="http://schemas.microsoft.com/office/drawing/2014/main" xmlns="" id="{2652409A-0FBC-471C-8070-735AA2D18C0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6">
              <a:extLst>
                <a:ext uri="{FF2B5EF4-FFF2-40B4-BE49-F238E27FC236}">
                  <a16:creationId xmlns:a16="http://schemas.microsoft.com/office/drawing/2014/main" xmlns="" id="{A7B0AC30-BECB-435E-B184-5893DAF4CF1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7">
              <a:extLst>
                <a:ext uri="{FF2B5EF4-FFF2-40B4-BE49-F238E27FC236}">
                  <a16:creationId xmlns:a16="http://schemas.microsoft.com/office/drawing/2014/main" xmlns="" id="{209F3AA3-0D92-49EA-8E9E-E851935910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28">
              <a:extLst>
                <a:ext uri="{FF2B5EF4-FFF2-40B4-BE49-F238E27FC236}">
                  <a16:creationId xmlns:a16="http://schemas.microsoft.com/office/drawing/2014/main" xmlns="" id="{96C003E9-8BC2-48CC-ABF7-540233FDB0B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29">
              <a:extLst>
                <a:ext uri="{FF2B5EF4-FFF2-40B4-BE49-F238E27FC236}">
                  <a16:creationId xmlns:a16="http://schemas.microsoft.com/office/drawing/2014/main" xmlns="" id="{13BDD8BA-D378-486C-AAC9-F4BC3E8560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30">
              <a:extLst>
                <a:ext uri="{FF2B5EF4-FFF2-40B4-BE49-F238E27FC236}">
                  <a16:creationId xmlns:a16="http://schemas.microsoft.com/office/drawing/2014/main" xmlns="" id="{04C38930-9B92-429B-915A-D0198D6ACD1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31">
              <a:extLst>
                <a:ext uri="{FF2B5EF4-FFF2-40B4-BE49-F238E27FC236}">
                  <a16:creationId xmlns:a16="http://schemas.microsoft.com/office/drawing/2014/main" xmlns="" id="{32660743-42C8-4FFB-A77B-66678E1E1B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32">
              <a:extLst>
                <a:ext uri="{FF2B5EF4-FFF2-40B4-BE49-F238E27FC236}">
                  <a16:creationId xmlns:a16="http://schemas.microsoft.com/office/drawing/2014/main" xmlns="" id="{6B242301-66B7-4876-B23A-1B97410A55A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Rectangle 33">
              <a:extLst>
                <a:ext uri="{FF2B5EF4-FFF2-40B4-BE49-F238E27FC236}">
                  <a16:creationId xmlns:a16="http://schemas.microsoft.com/office/drawing/2014/main" xmlns="" id="{B05C5127-C481-4571-9E17-90305CA0A918}"/>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2" name="Freeform 34">
              <a:extLst>
                <a:ext uri="{FF2B5EF4-FFF2-40B4-BE49-F238E27FC236}">
                  <a16:creationId xmlns:a16="http://schemas.microsoft.com/office/drawing/2014/main" xmlns="" id="{BC0F1F06-EBE2-4919-A902-A503E384D26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5">
              <a:extLst>
                <a:ext uri="{FF2B5EF4-FFF2-40B4-BE49-F238E27FC236}">
                  <a16:creationId xmlns:a16="http://schemas.microsoft.com/office/drawing/2014/main" xmlns="" id="{2B2E1C8D-A953-4AED-8346-C34CFE3BE3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6">
              <a:extLst>
                <a:ext uri="{FF2B5EF4-FFF2-40B4-BE49-F238E27FC236}">
                  <a16:creationId xmlns:a16="http://schemas.microsoft.com/office/drawing/2014/main" xmlns="" id="{8F150D6E-EB09-41AD-93BE-BF543BE365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37">
              <a:extLst>
                <a:ext uri="{FF2B5EF4-FFF2-40B4-BE49-F238E27FC236}">
                  <a16:creationId xmlns:a16="http://schemas.microsoft.com/office/drawing/2014/main" xmlns="" id="{AE3633FE-8FF6-4FC3-8422-483E7FAEDE5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8">
              <a:extLst>
                <a:ext uri="{FF2B5EF4-FFF2-40B4-BE49-F238E27FC236}">
                  <a16:creationId xmlns:a16="http://schemas.microsoft.com/office/drawing/2014/main" xmlns="" id="{D233BC09-3785-4EA9-A80F-699EABFCD8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39">
              <a:extLst>
                <a:ext uri="{FF2B5EF4-FFF2-40B4-BE49-F238E27FC236}">
                  <a16:creationId xmlns:a16="http://schemas.microsoft.com/office/drawing/2014/main" xmlns="" id="{DEFAAC70-9A33-41C4-9960-80B056E47F7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40">
              <a:extLst>
                <a:ext uri="{FF2B5EF4-FFF2-40B4-BE49-F238E27FC236}">
                  <a16:creationId xmlns:a16="http://schemas.microsoft.com/office/drawing/2014/main" xmlns="" id="{FE1B6380-FA49-4E35-B2EB-BC1D322A0A2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41">
              <a:extLst>
                <a:ext uri="{FF2B5EF4-FFF2-40B4-BE49-F238E27FC236}">
                  <a16:creationId xmlns:a16="http://schemas.microsoft.com/office/drawing/2014/main" xmlns="" id="{F578AFE9-69B9-4FE3-A349-4640D49A58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42">
              <a:extLst>
                <a:ext uri="{FF2B5EF4-FFF2-40B4-BE49-F238E27FC236}">
                  <a16:creationId xmlns:a16="http://schemas.microsoft.com/office/drawing/2014/main" xmlns="" id="{49C01CF4-73AC-40B8-8AA5-60072CBB342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43">
              <a:extLst>
                <a:ext uri="{FF2B5EF4-FFF2-40B4-BE49-F238E27FC236}">
                  <a16:creationId xmlns:a16="http://schemas.microsoft.com/office/drawing/2014/main" xmlns="" id="{B4DA1C3D-282A-4010-9263-E2F62D7954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44">
              <a:extLst>
                <a:ext uri="{FF2B5EF4-FFF2-40B4-BE49-F238E27FC236}">
                  <a16:creationId xmlns:a16="http://schemas.microsoft.com/office/drawing/2014/main" xmlns="" id="{52475A43-7A28-4A0F-BA58-C070BB882B6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Rectangle 45">
              <a:extLst>
                <a:ext uri="{FF2B5EF4-FFF2-40B4-BE49-F238E27FC236}">
                  <a16:creationId xmlns:a16="http://schemas.microsoft.com/office/drawing/2014/main" xmlns="" id="{0C7241CC-AC61-4580-A46E-C217B329EB28}"/>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54" name="Freeform 46">
              <a:extLst>
                <a:ext uri="{FF2B5EF4-FFF2-40B4-BE49-F238E27FC236}">
                  <a16:creationId xmlns:a16="http://schemas.microsoft.com/office/drawing/2014/main" xmlns="" id="{584FF8AA-E75D-483B-A344-7022541CF8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5" name="Freeform 47">
              <a:extLst>
                <a:ext uri="{FF2B5EF4-FFF2-40B4-BE49-F238E27FC236}">
                  <a16:creationId xmlns:a16="http://schemas.microsoft.com/office/drawing/2014/main" xmlns="" id="{AFF0ABD2-8247-432E-9F13-CCB7D0E6206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Freeform 48">
              <a:extLst>
                <a:ext uri="{FF2B5EF4-FFF2-40B4-BE49-F238E27FC236}">
                  <a16:creationId xmlns:a16="http://schemas.microsoft.com/office/drawing/2014/main" xmlns="" id="{8779D639-A8BE-46A3-BF82-B0498C363B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7" name="Freeform 49">
              <a:extLst>
                <a:ext uri="{FF2B5EF4-FFF2-40B4-BE49-F238E27FC236}">
                  <a16:creationId xmlns:a16="http://schemas.microsoft.com/office/drawing/2014/main" xmlns="" id="{62C75AD3-B601-4AB8-A449-C0375B263A5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8" name="Freeform 50">
              <a:extLst>
                <a:ext uri="{FF2B5EF4-FFF2-40B4-BE49-F238E27FC236}">
                  <a16:creationId xmlns:a16="http://schemas.microsoft.com/office/drawing/2014/main" xmlns="" id="{7CEBAD4A-BB32-451F-B1E1-48D6F52EBD5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51">
              <a:extLst>
                <a:ext uri="{FF2B5EF4-FFF2-40B4-BE49-F238E27FC236}">
                  <a16:creationId xmlns:a16="http://schemas.microsoft.com/office/drawing/2014/main" xmlns="" id="{9EA19F7F-29F8-4DF4-AB9B-C4D507FA7C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0" name="Freeform 52">
              <a:extLst>
                <a:ext uri="{FF2B5EF4-FFF2-40B4-BE49-F238E27FC236}">
                  <a16:creationId xmlns:a16="http://schemas.microsoft.com/office/drawing/2014/main" xmlns="" id="{9A6E14CB-BA29-40ED-B9E1-9AF554AFDE3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53">
              <a:extLst>
                <a:ext uri="{FF2B5EF4-FFF2-40B4-BE49-F238E27FC236}">
                  <a16:creationId xmlns:a16="http://schemas.microsoft.com/office/drawing/2014/main" xmlns="" id="{384A67CA-9AF3-4473-9BC7-2C48C432616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54">
              <a:extLst>
                <a:ext uri="{FF2B5EF4-FFF2-40B4-BE49-F238E27FC236}">
                  <a16:creationId xmlns:a16="http://schemas.microsoft.com/office/drawing/2014/main" xmlns="" id="{9DE1AF00-9D03-4DFB-B862-C8665962894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55">
              <a:extLst>
                <a:ext uri="{FF2B5EF4-FFF2-40B4-BE49-F238E27FC236}">
                  <a16:creationId xmlns:a16="http://schemas.microsoft.com/office/drawing/2014/main" xmlns="" id="{03D15E32-C507-4B36-B9AB-BD0A1AEBDE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56">
              <a:extLst>
                <a:ext uri="{FF2B5EF4-FFF2-40B4-BE49-F238E27FC236}">
                  <a16:creationId xmlns:a16="http://schemas.microsoft.com/office/drawing/2014/main" xmlns="" id="{978B3024-1C05-4858-A919-0ABF75EF71A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57">
              <a:extLst>
                <a:ext uri="{FF2B5EF4-FFF2-40B4-BE49-F238E27FC236}">
                  <a16:creationId xmlns:a16="http://schemas.microsoft.com/office/drawing/2014/main" xmlns="" id="{04B0C1D6-8B63-4D35-83C5-5D4331190A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6" name="Freeform 58">
              <a:extLst>
                <a:ext uri="{FF2B5EF4-FFF2-40B4-BE49-F238E27FC236}">
                  <a16:creationId xmlns:a16="http://schemas.microsoft.com/office/drawing/2014/main" xmlns="" id="{C0409678-BF82-43B2-8F95-46A5A0E1864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72" name="Round Diagonal Corner Rectangle 6">
            <a:extLst>
              <a:ext uri="{FF2B5EF4-FFF2-40B4-BE49-F238E27FC236}">
                <a16:creationId xmlns:a16="http://schemas.microsoft.com/office/drawing/2014/main" xmlns="" id="{9CE97880-B96A-4BF9-BFFB-34DAA44F88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66974" y="639965"/>
            <a:ext cx="10879991" cy="3598548"/>
          </a:xfrm>
          <a:prstGeom prst="round2DiagRect">
            <a:avLst>
              <a:gd name="adj1" fmla="val 9529"/>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screenshot of a cell phone&#10;&#10;Description generated with very high confidence">
            <a:extLst>
              <a:ext uri="{FF2B5EF4-FFF2-40B4-BE49-F238E27FC236}">
                <a16:creationId xmlns:a16="http://schemas.microsoft.com/office/drawing/2014/main" xmlns="" id="{CAF17B7F-13BC-4308-8692-A4D8A41F8035}"/>
              </a:ext>
            </a:extLst>
          </p:cNvPr>
          <p:cNvPicPr>
            <a:picLocks noChangeAspect="1"/>
          </p:cNvPicPr>
          <p:nvPr/>
        </p:nvPicPr>
        <p:blipFill rotWithShape="1">
          <a:blip r:embed="rId3"/>
          <a:srcRect l="12600" t="15632" r="29000" b="17438"/>
          <a:stretch/>
        </p:blipFill>
        <p:spPr>
          <a:xfrm>
            <a:off x="6186683" y="1018513"/>
            <a:ext cx="5051471" cy="2841452"/>
          </a:xfrm>
          <a:prstGeom prst="rect">
            <a:avLst/>
          </a:prstGeom>
        </p:spPr>
      </p:pic>
      <p:pic>
        <p:nvPicPr>
          <p:cNvPr id="3" name="Picture 3" descr="A screenshot of a building&#10;&#10;Description generated with very high confidence">
            <a:extLst>
              <a:ext uri="{FF2B5EF4-FFF2-40B4-BE49-F238E27FC236}">
                <a16:creationId xmlns:a16="http://schemas.microsoft.com/office/drawing/2014/main" xmlns="" id="{71F6B9F8-29F2-4B82-8BBB-11F0D18040F9}"/>
              </a:ext>
            </a:extLst>
          </p:cNvPr>
          <p:cNvPicPr>
            <a:picLocks noChangeAspect="1"/>
          </p:cNvPicPr>
          <p:nvPr/>
        </p:nvPicPr>
        <p:blipFill rotWithShape="1">
          <a:blip r:embed="rId4"/>
          <a:srcRect l="13584" t="19767" r="12930" b="5523"/>
          <a:stretch/>
        </p:blipFill>
        <p:spPr>
          <a:xfrm>
            <a:off x="999975" y="994850"/>
            <a:ext cx="5051472" cy="2888779"/>
          </a:xfrm>
          <a:prstGeom prst="rect">
            <a:avLst/>
          </a:prstGeom>
        </p:spPr>
      </p:pic>
      <p:sp>
        <p:nvSpPr>
          <p:cNvPr id="4" name="TextBox 3">
            <a:extLst>
              <a:ext uri="{FF2B5EF4-FFF2-40B4-BE49-F238E27FC236}">
                <a16:creationId xmlns:a16="http://schemas.microsoft.com/office/drawing/2014/main" xmlns="" id="{FFF5AFE6-4A58-40FE-A111-D5031756056D}"/>
              </a:ext>
            </a:extLst>
          </p:cNvPr>
          <p:cNvSpPr txBox="1"/>
          <p:nvPr/>
        </p:nvSpPr>
        <p:spPr>
          <a:xfrm>
            <a:off x="3387778" y="4743138"/>
            <a:ext cx="5129134" cy="76944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t>Updated the Website</a:t>
            </a:r>
          </a:p>
        </p:txBody>
      </p:sp>
    </p:spTree>
    <p:extLst>
      <p:ext uri="{BB962C8B-B14F-4D97-AF65-F5344CB8AC3E}">
        <p14:creationId xmlns:p14="http://schemas.microsoft.com/office/powerpoint/2010/main" val="440933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screenshot of a computer&#10;&#10;Description generated with very high confidence">
            <a:extLst>
              <a:ext uri="{FF2B5EF4-FFF2-40B4-BE49-F238E27FC236}">
                <a16:creationId xmlns:a16="http://schemas.microsoft.com/office/drawing/2014/main" xmlns="" id="{98D88F98-D71F-43B5-BF1E-07E9B7BD5058}"/>
              </a:ext>
            </a:extLst>
          </p:cNvPr>
          <p:cNvPicPr>
            <a:picLocks noChangeAspect="1"/>
          </p:cNvPicPr>
          <p:nvPr/>
        </p:nvPicPr>
        <p:blipFill rotWithShape="1">
          <a:blip r:embed="rId2"/>
          <a:srcRect l="31368" t="29431" r="32421" b="14716"/>
          <a:stretch/>
        </p:blipFill>
        <p:spPr>
          <a:xfrm>
            <a:off x="1651892" y="928649"/>
            <a:ext cx="2357324" cy="2278567"/>
          </a:xfrm>
          <a:prstGeom prst="rect">
            <a:avLst/>
          </a:prstGeom>
        </p:spPr>
      </p:pic>
      <p:sp>
        <p:nvSpPr>
          <p:cNvPr id="5" name="TextBox 4">
            <a:extLst>
              <a:ext uri="{FF2B5EF4-FFF2-40B4-BE49-F238E27FC236}">
                <a16:creationId xmlns:a16="http://schemas.microsoft.com/office/drawing/2014/main" xmlns="" id="{19F6B77F-434A-40A2-AD7C-DA114192FA01}"/>
              </a:ext>
            </a:extLst>
          </p:cNvPr>
          <p:cNvSpPr txBox="1"/>
          <p:nvPr/>
        </p:nvSpPr>
        <p:spPr>
          <a:xfrm>
            <a:off x="5386467" y="483433"/>
            <a:ext cx="5341494" cy="710963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Staff training </a:t>
            </a:r>
            <a:endParaRPr lang="en-US"/>
          </a:p>
          <a:p>
            <a:endParaRPr lang="en-US" sz="2400"/>
          </a:p>
          <a:p>
            <a:r>
              <a:rPr lang="en-US" sz="2400"/>
              <a:t>Updated policies ensuring a golden thread of E-safety and Child Protection throughout.</a:t>
            </a:r>
            <a:endParaRPr lang="en-US"/>
          </a:p>
          <a:p>
            <a:endParaRPr lang="en-US" sz="2400"/>
          </a:p>
          <a:p>
            <a:r>
              <a:rPr lang="en-US" sz="2400"/>
              <a:t>Created acceptable user agreements for staff and children. </a:t>
            </a:r>
          </a:p>
          <a:p>
            <a:endParaRPr lang="en-US" sz="2400"/>
          </a:p>
          <a:p>
            <a:r>
              <a:rPr lang="en-US" sz="2400"/>
              <a:t>Created an ICT Committee with an action plan and have meetings.</a:t>
            </a:r>
          </a:p>
          <a:p>
            <a:endParaRPr lang="en-US" sz="2400"/>
          </a:p>
          <a:p>
            <a:r>
              <a:rPr lang="en-US" sz="2400"/>
              <a:t>Engage and contribute to Internet safety week. </a:t>
            </a:r>
          </a:p>
          <a:p>
            <a:endParaRPr lang="en-US" sz="2400"/>
          </a:p>
          <a:p>
            <a:endParaRPr lang="en-US" sz="2400"/>
          </a:p>
          <a:p>
            <a:endParaRPr lang="en-US"/>
          </a:p>
          <a:p>
            <a:endParaRPr lang="en-US"/>
          </a:p>
          <a:p>
            <a:endParaRPr lang="en-US"/>
          </a:p>
          <a:p>
            <a:endParaRPr lang="en-US"/>
          </a:p>
        </p:txBody>
      </p:sp>
      <p:pic>
        <p:nvPicPr>
          <p:cNvPr id="8" name="Picture 8" descr="A screenshot of a cell phone&#10;&#10;Description generated with high confidence">
            <a:extLst>
              <a:ext uri="{FF2B5EF4-FFF2-40B4-BE49-F238E27FC236}">
                <a16:creationId xmlns:a16="http://schemas.microsoft.com/office/drawing/2014/main" xmlns="" id="{CC1C3DFC-6151-4EDD-95AE-426FAFF6C75B}"/>
              </a:ext>
            </a:extLst>
          </p:cNvPr>
          <p:cNvPicPr>
            <a:picLocks noChangeAspect="1"/>
          </p:cNvPicPr>
          <p:nvPr/>
        </p:nvPicPr>
        <p:blipFill rotWithShape="1">
          <a:blip r:embed="rId3"/>
          <a:srcRect l="8784" t="20863" r="10585" b="14029"/>
          <a:stretch/>
        </p:blipFill>
        <p:spPr>
          <a:xfrm>
            <a:off x="898339" y="3536199"/>
            <a:ext cx="4305216" cy="2180564"/>
          </a:xfrm>
          <a:prstGeom prst="rect">
            <a:avLst/>
          </a:prstGeom>
        </p:spPr>
      </p:pic>
    </p:spTree>
    <p:extLst>
      <p:ext uri="{BB962C8B-B14F-4D97-AF65-F5344CB8AC3E}">
        <p14:creationId xmlns:p14="http://schemas.microsoft.com/office/powerpoint/2010/main" val="7314280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xmlns="" id="{9ACD3AF8-B16E-4174-8C1A-41F683C4AF8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xmlns:a16="http://schemas.microsoft.com/office/drawing/2014/main">
                <a:solidFill>
                  <a:srgbClr val="FFFFFF"/>
                </a:solidFill>
              </a14:hiddenFill>
            </a:ext>
          </a:extLst>
        </p:spPr>
      </p:pic>
      <p:grpSp>
        <p:nvGrpSpPr>
          <p:cNvPr id="9" name="Group 8">
            <a:extLst>
              <a:ext uri="{FF2B5EF4-FFF2-40B4-BE49-F238E27FC236}">
                <a16:creationId xmlns:a16="http://schemas.microsoft.com/office/drawing/2014/main" xmlns="" id="{FF5EAD09-B81D-415F-8BCF-73C81AE05F2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0" name="Rectangle 5">
              <a:extLst>
                <a:ext uri="{FF2B5EF4-FFF2-40B4-BE49-F238E27FC236}">
                  <a16:creationId xmlns:a16="http://schemas.microsoft.com/office/drawing/2014/main" xmlns="" id="{CFB79010-8ED4-49EF-AFD2-F4D8C80B69B2}"/>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11" name="Freeform 6">
              <a:extLst>
                <a:ext uri="{FF2B5EF4-FFF2-40B4-BE49-F238E27FC236}">
                  <a16:creationId xmlns:a16="http://schemas.microsoft.com/office/drawing/2014/main" xmlns="" id="{4649B869-006E-42B5-9DDC-21049B130E0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2" name="Freeform 7">
              <a:extLst>
                <a:ext uri="{FF2B5EF4-FFF2-40B4-BE49-F238E27FC236}">
                  <a16:creationId xmlns:a16="http://schemas.microsoft.com/office/drawing/2014/main" xmlns="" id="{443096BD-333F-48B6-8220-D1F9793E40A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3" name="Rectangle 8">
              <a:extLst>
                <a:ext uri="{FF2B5EF4-FFF2-40B4-BE49-F238E27FC236}">
                  <a16:creationId xmlns:a16="http://schemas.microsoft.com/office/drawing/2014/main" xmlns="" id="{1A45BB9A-7E84-4B9B-923A-270A97F8524C}"/>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14" name="Freeform 9">
              <a:extLst>
                <a:ext uri="{FF2B5EF4-FFF2-40B4-BE49-F238E27FC236}">
                  <a16:creationId xmlns:a16="http://schemas.microsoft.com/office/drawing/2014/main" xmlns="" id="{D7D7C768-2F76-4DE2-A807-1B9FFF816C2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 name="Freeform 10">
              <a:extLst>
                <a:ext uri="{FF2B5EF4-FFF2-40B4-BE49-F238E27FC236}">
                  <a16:creationId xmlns:a16="http://schemas.microsoft.com/office/drawing/2014/main" xmlns="" id="{1870B32E-EE42-470E-B543-CA55AEC8CA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 name="Freeform 11">
              <a:extLst>
                <a:ext uri="{FF2B5EF4-FFF2-40B4-BE49-F238E27FC236}">
                  <a16:creationId xmlns:a16="http://schemas.microsoft.com/office/drawing/2014/main" xmlns="" id="{EEF09120-11AA-4DB5-98A8-EC4923002C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7" name="Freeform 12">
              <a:extLst>
                <a:ext uri="{FF2B5EF4-FFF2-40B4-BE49-F238E27FC236}">
                  <a16:creationId xmlns:a16="http://schemas.microsoft.com/office/drawing/2014/main" xmlns="" id="{39CC463D-589C-461C-A234-0460EB06B88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8" name="Freeform 13">
              <a:extLst>
                <a:ext uri="{FF2B5EF4-FFF2-40B4-BE49-F238E27FC236}">
                  <a16:creationId xmlns:a16="http://schemas.microsoft.com/office/drawing/2014/main" xmlns="" id="{B6516153-269A-421E-A021-CB3F3C5E1D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9" name="Freeform 14">
              <a:extLst>
                <a:ext uri="{FF2B5EF4-FFF2-40B4-BE49-F238E27FC236}">
                  <a16:creationId xmlns:a16="http://schemas.microsoft.com/office/drawing/2014/main" xmlns="" id="{45E14300-6C4A-4F77-915F-F3B25B0237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0" name="Freeform 15">
              <a:extLst>
                <a:ext uri="{FF2B5EF4-FFF2-40B4-BE49-F238E27FC236}">
                  <a16:creationId xmlns:a16="http://schemas.microsoft.com/office/drawing/2014/main" xmlns="" id="{993E312A-E6A6-4B52-ADE6-618ADC89BA6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1" name="Freeform 16">
              <a:extLst>
                <a:ext uri="{FF2B5EF4-FFF2-40B4-BE49-F238E27FC236}">
                  <a16:creationId xmlns:a16="http://schemas.microsoft.com/office/drawing/2014/main" xmlns="" id="{2F0F3026-2480-472B-8C52-36812C81EF3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2" name="Freeform 17">
              <a:extLst>
                <a:ext uri="{FF2B5EF4-FFF2-40B4-BE49-F238E27FC236}">
                  <a16:creationId xmlns:a16="http://schemas.microsoft.com/office/drawing/2014/main" xmlns="" id="{34E1C992-559D-4827-9F30-31A3CA7A2B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3" name="Freeform 18">
              <a:extLst>
                <a:ext uri="{FF2B5EF4-FFF2-40B4-BE49-F238E27FC236}">
                  <a16:creationId xmlns:a16="http://schemas.microsoft.com/office/drawing/2014/main" xmlns="" id="{D9F2FB98-F443-498F-AAD9-69458256813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4" name="Freeform 19">
              <a:extLst>
                <a:ext uri="{FF2B5EF4-FFF2-40B4-BE49-F238E27FC236}">
                  <a16:creationId xmlns:a16="http://schemas.microsoft.com/office/drawing/2014/main" xmlns="" id="{75DBF6EC-ED50-43E4-8A8B-64CE86A880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5" name="Freeform 20">
              <a:extLst>
                <a:ext uri="{FF2B5EF4-FFF2-40B4-BE49-F238E27FC236}">
                  <a16:creationId xmlns:a16="http://schemas.microsoft.com/office/drawing/2014/main" xmlns="" id="{FD854F40-AC43-4F21-9C62-2CE35CFD2B1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6" name="Freeform 21">
              <a:extLst>
                <a:ext uri="{FF2B5EF4-FFF2-40B4-BE49-F238E27FC236}">
                  <a16:creationId xmlns:a16="http://schemas.microsoft.com/office/drawing/2014/main" xmlns="" id="{62CCB560-494A-4F74-9DE4-068806A8933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7" name="Freeform 22">
              <a:extLst>
                <a:ext uri="{FF2B5EF4-FFF2-40B4-BE49-F238E27FC236}">
                  <a16:creationId xmlns:a16="http://schemas.microsoft.com/office/drawing/2014/main" xmlns="" id="{6F9A05F2-B5D2-4D8A-9A78-14E45C13FE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8" name="Freeform 23">
              <a:extLst>
                <a:ext uri="{FF2B5EF4-FFF2-40B4-BE49-F238E27FC236}">
                  <a16:creationId xmlns:a16="http://schemas.microsoft.com/office/drawing/2014/main" xmlns="" id="{A6373189-19BB-4BEC-84A3-432253E0580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9" name="Freeform 24">
              <a:extLst>
                <a:ext uri="{FF2B5EF4-FFF2-40B4-BE49-F238E27FC236}">
                  <a16:creationId xmlns:a16="http://schemas.microsoft.com/office/drawing/2014/main" xmlns="" id="{71AB3122-947A-44DB-B190-A2601C6C95C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0" name="Freeform 25">
              <a:extLst>
                <a:ext uri="{FF2B5EF4-FFF2-40B4-BE49-F238E27FC236}">
                  <a16:creationId xmlns:a16="http://schemas.microsoft.com/office/drawing/2014/main" xmlns="" id="{74B4109D-3AFC-4D44-87B1-0CDED3E638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1" name="Freeform 26">
              <a:extLst>
                <a:ext uri="{FF2B5EF4-FFF2-40B4-BE49-F238E27FC236}">
                  <a16:creationId xmlns:a16="http://schemas.microsoft.com/office/drawing/2014/main" xmlns="" id="{44AAD39F-F7C9-4D00-95E0-0465B4E8588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2" name="Freeform 27">
              <a:extLst>
                <a:ext uri="{FF2B5EF4-FFF2-40B4-BE49-F238E27FC236}">
                  <a16:creationId xmlns:a16="http://schemas.microsoft.com/office/drawing/2014/main" xmlns="" id="{C1DCAB8D-6EF6-4A84-8D0C-AA9226DEC9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3" name="Freeform 28">
              <a:extLst>
                <a:ext uri="{FF2B5EF4-FFF2-40B4-BE49-F238E27FC236}">
                  <a16:creationId xmlns:a16="http://schemas.microsoft.com/office/drawing/2014/main" xmlns="" id="{C407F97F-83CF-4703-B9E0-6335530E32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4" name="Freeform 29">
              <a:extLst>
                <a:ext uri="{FF2B5EF4-FFF2-40B4-BE49-F238E27FC236}">
                  <a16:creationId xmlns:a16="http://schemas.microsoft.com/office/drawing/2014/main" xmlns="" id="{0D8D2363-5D84-4CFF-89AA-3C93C859DB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5" name="Freeform 30">
              <a:extLst>
                <a:ext uri="{FF2B5EF4-FFF2-40B4-BE49-F238E27FC236}">
                  <a16:creationId xmlns:a16="http://schemas.microsoft.com/office/drawing/2014/main" xmlns="" id="{0435A35C-AC99-4E12-8CB0-9C640DAA945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6" name="Freeform 31">
              <a:extLst>
                <a:ext uri="{FF2B5EF4-FFF2-40B4-BE49-F238E27FC236}">
                  <a16:creationId xmlns:a16="http://schemas.microsoft.com/office/drawing/2014/main" xmlns="" id="{F20392CF-2256-4527-836B-2E6F88596EC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7" name="Freeform 32">
              <a:extLst>
                <a:ext uri="{FF2B5EF4-FFF2-40B4-BE49-F238E27FC236}">
                  <a16:creationId xmlns:a16="http://schemas.microsoft.com/office/drawing/2014/main" xmlns="" id="{C52C3AD3-122C-4010-9C55-B0247F8CCAB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8" name="Rectangle 33">
              <a:extLst>
                <a:ext uri="{FF2B5EF4-FFF2-40B4-BE49-F238E27FC236}">
                  <a16:creationId xmlns:a16="http://schemas.microsoft.com/office/drawing/2014/main" xmlns="" id="{EFCB53ED-09C0-4AD7-9BBC-366833D5FE0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39" name="Freeform 34">
              <a:extLst>
                <a:ext uri="{FF2B5EF4-FFF2-40B4-BE49-F238E27FC236}">
                  <a16:creationId xmlns:a16="http://schemas.microsoft.com/office/drawing/2014/main" xmlns="" id="{6F309F52-BFCF-47D9-8089-BC049540DB4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0" name="Freeform 35">
              <a:extLst>
                <a:ext uri="{FF2B5EF4-FFF2-40B4-BE49-F238E27FC236}">
                  <a16:creationId xmlns:a16="http://schemas.microsoft.com/office/drawing/2014/main" xmlns="" id="{5F9AE85F-C7AA-4761-B468-2E100829BC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1" name="Freeform 36">
              <a:extLst>
                <a:ext uri="{FF2B5EF4-FFF2-40B4-BE49-F238E27FC236}">
                  <a16:creationId xmlns:a16="http://schemas.microsoft.com/office/drawing/2014/main" xmlns="" id="{2C81C778-91E5-4AE9-AACB-8566E7A28B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2" name="Freeform 37">
              <a:extLst>
                <a:ext uri="{FF2B5EF4-FFF2-40B4-BE49-F238E27FC236}">
                  <a16:creationId xmlns:a16="http://schemas.microsoft.com/office/drawing/2014/main" xmlns="" id="{6C56E0B4-58A0-4B2B-BD56-54121BB8DBB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3" name="Freeform 38">
              <a:extLst>
                <a:ext uri="{FF2B5EF4-FFF2-40B4-BE49-F238E27FC236}">
                  <a16:creationId xmlns:a16="http://schemas.microsoft.com/office/drawing/2014/main" xmlns="" id="{88A29CFE-13A6-4509-946F-5C074F856E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4" name="Freeform 39">
              <a:extLst>
                <a:ext uri="{FF2B5EF4-FFF2-40B4-BE49-F238E27FC236}">
                  <a16:creationId xmlns:a16="http://schemas.microsoft.com/office/drawing/2014/main" xmlns="" id="{00235A0A-018B-4499-AC16-AF83457BF4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5" name="Freeform 40">
              <a:extLst>
                <a:ext uri="{FF2B5EF4-FFF2-40B4-BE49-F238E27FC236}">
                  <a16:creationId xmlns:a16="http://schemas.microsoft.com/office/drawing/2014/main" xmlns="" id="{861DF9B7-50DC-4EBE-8B23-97FE92DBBB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6" name="Freeform 41">
              <a:extLst>
                <a:ext uri="{FF2B5EF4-FFF2-40B4-BE49-F238E27FC236}">
                  <a16:creationId xmlns:a16="http://schemas.microsoft.com/office/drawing/2014/main" xmlns="" id="{69673907-73D7-4729-A911-9BD078EC2EE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7" name="Freeform 42">
              <a:extLst>
                <a:ext uri="{FF2B5EF4-FFF2-40B4-BE49-F238E27FC236}">
                  <a16:creationId xmlns:a16="http://schemas.microsoft.com/office/drawing/2014/main" xmlns="" id="{4DC844D3-8053-4EE7-A286-50157B6FD86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8" name="Freeform 43">
              <a:extLst>
                <a:ext uri="{FF2B5EF4-FFF2-40B4-BE49-F238E27FC236}">
                  <a16:creationId xmlns:a16="http://schemas.microsoft.com/office/drawing/2014/main" xmlns="" id="{D67575A0-A45A-4773-874C-16370E3670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9" name="Freeform 44">
              <a:extLst>
                <a:ext uri="{FF2B5EF4-FFF2-40B4-BE49-F238E27FC236}">
                  <a16:creationId xmlns:a16="http://schemas.microsoft.com/office/drawing/2014/main" xmlns="" id="{4327252B-B62B-4DE0-A924-B7F6E40AD96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0" name="Rectangle 45">
              <a:extLst>
                <a:ext uri="{FF2B5EF4-FFF2-40B4-BE49-F238E27FC236}">
                  <a16:creationId xmlns:a16="http://schemas.microsoft.com/office/drawing/2014/main" xmlns="" id="{778BC6A7-AC19-497B-A7C6-E447B2EBDABD}"/>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51" name="Freeform 46">
              <a:extLst>
                <a:ext uri="{FF2B5EF4-FFF2-40B4-BE49-F238E27FC236}">
                  <a16:creationId xmlns:a16="http://schemas.microsoft.com/office/drawing/2014/main" xmlns="" id="{4E79A87B-BF1F-437A-9FED-BE93025E50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2" name="Freeform 47">
              <a:extLst>
                <a:ext uri="{FF2B5EF4-FFF2-40B4-BE49-F238E27FC236}">
                  <a16:creationId xmlns:a16="http://schemas.microsoft.com/office/drawing/2014/main" xmlns="" id="{DFAAF3CC-B4E0-45C8-AC2D-EF0D6D823D1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3" name="Freeform 48">
              <a:extLst>
                <a:ext uri="{FF2B5EF4-FFF2-40B4-BE49-F238E27FC236}">
                  <a16:creationId xmlns:a16="http://schemas.microsoft.com/office/drawing/2014/main" xmlns="" id="{A5A12C87-1E4A-4664-B2F4-A1C8B656F9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4" name="Freeform 49">
              <a:extLst>
                <a:ext uri="{FF2B5EF4-FFF2-40B4-BE49-F238E27FC236}">
                  <a16:creationId xmlns:a16="http://schemas.microsoft.com/office/drawing/2014/main" xmlns="" id="{B3AF8230-4630-4505-ADDB-16A9B6B3772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5" name="Freeform 50">
              <a:extLst>
                <a:ext uri="{FF2B5EF4-FFF2-40B4-BE49-F238E27FC236}">
                  <a16:creationId xmlns:a16="http://schemas.microsoft.com/office/drawing/2014/main" xmlns="" id="{33F93F6D-724D-42F3-AF1D-3081EAB5D13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6" name="Freeform 51">
              <a:extLst>
                <a:ext uri="{FF2B5EF4-FFF2-40B4-BE49-F238E27FC236}">
                  <a16:creationId xmlns:a16="http://schemas.microsoft.com/office/drawing/2014/main" xmlns="" id="{F5DD7A8F-FB67-4E79-80DB-0FAF3A0989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7" name="Freeform 52">
              <a:extLst>
                <a:ext uri="{FF2B5EF4-FFF2-40B4-BE49-F238E27FC236}">
                  <a16:creationId xmlns:a16="http://schemas.microsoft.com/office/drawing/2014/main" xmlns="" id="{7B140A84-E89E-4A80-9DF8-7BCA45F908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8" name="Freeform 53">
              <a:extLst>
                <a:ext uri="{FF2B5EF4-FFF2-40B4-BE49-F238E27FC236}">
                  <a16:creationId xmlns:a16="http://schemas.microsoft.com/office/drawing/2014/main" xmlns="" id="{279E1D6A-EFE2-44C6-A5BF-DFADF0DC91D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59" name="Freeform 54">
              <a:extLst>
                <a:ext uri="{FF2B5EF4-FFF2-40B4-BE49-F238E27FC236}">
                  <a16:creationId xmlns:a16="http://schemas.microsoft.com/office/drawing/2014/main" xmlns="" id="{C9FA2204-561F-4ABB-988C-03053820F1D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60" name="Freeform 55">
              <a:extLst>
                <a:ext uri="{FF2B5EF4-FFF2-40B4-BE49-F238E27FC236}">
                  <a16:creationId xmlns:a16="http://schemas.microsoft.com/office/drawing/2014/main" xmlns="" id="{8BD7D04E-AC0A-424F-BC40-28842DAFFA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61" name="Freeform 56">
              <a:extLst>
                <a:ext uri="{FF2B5EF4-FFF2-40B4-BE49-F238E27FC236}">
                  <a16:creationId xmlns:a16="http://schemas.microsoft.com/office/drawing/2014/main" xmlns="" id="{32B616A2-FE09-47DD-B58C-12EE58B7CA5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62" name="Freeform 57">
              <a:extLst>
                <a:ext uri="{FF2B5EF4-FFF2-40B4-BE49-F238E27FC236}">
                  <a16:creationId xmlns:a16="http://schemas.microsoft.com/office/drawing/2014/main" xmlns="" id="{08C5EAF5-6064-484E-BA05-80D09D84EA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63" name="Freeform 58">
              <a:extLst>
                <a:ext uri="{FF2B5EF4-FFF2-40B4-BE49-F238E27FC236}">
                  <a16:creationId xmlns:a16="http://schemas.microsoft.com/office/drawing/2014/main" xmlns="" id="{F11D90DF-D275-4725-884C-77E5E01D89B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grpSp>
      <p:sp useBgFill="1">
        <p:nvSpPr>
          <p:cNvPr id="65" name="Rectangle 64">
            <a:extLst>
              <a:ext uri="{FF2B5EF4-FFF2-40B4-BE49-F238E27FC236}">
                <a16:creationId xmlns:a16="http://schemas.microsoft.com/office/drawing/2014/main" xmlns="" id="{7A070EAD-1DCD-4F3D-BA84-799B891A0E1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1FF1C89-DF2C-4C2D-B445-FC3061D46141}"/>
              </a:ext>
            </a:extLst>
          </p:cNvPr>
          <p:cNvSpPr>
            <a:spLocks noGrp="1"/>
          </p:cNvSpPr>
          <p:nvPr>
            <p:ph type="title"/>
          </p:nvPr>
        </p:nvSpPr>
        <p:spPr>
          <a:xfrm>
            <a:off x="3108960" y="1122363"/>
            <a:ext cx="7559039" cy="3027360"/>
          </a:xfrm>
        </p:spPr>
        <p:txBody>
          <a:bodyPr vert="horz" lIns="91440" tIns="45720" rIns="91440" bIns="45720" rtlCol="0" anchor="b">
            <a:normAutofit/>
          </a:bodyPr>
          <a:lstStyle/>
          <a:p>
            <a:r>
              <a:rPr lang="en-US" sz="5400"/>
              <a:t>Evidence........</a:t>
            </a:r>
          </a:p>
        </p:txBody>
      </p:sp>
      <p:grpSp>
        <p:nvGrpSpPr>
          <p:cNvPr id="67" name="Group 66">
            <a:extLst>
              <a:ext uri="{FF2B5EF4-FFF2-40B4-BE49-F238E27FC236}">
                <a16:creationId xmlns:a16="http://schemas.microsoft.com/office/drawing/2014/main" xmlns="" id="{DE471E13-6104-4637-8A8F-B545529B1D1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68" name="Rectangle 5">
              <a:extLst>
                <a:ext uri="{FF2B5EF4-FFF2-40B4-BE49-F238E27FC236}">
                  <a16:creationId xmlns:a16="http://schemas.microsoft.com/office/drawing/2014/main" xmlns="" id="{802F412D-6781-427D-AB79-09FD610CCE5F}"/>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69" name="Freeform 6">
              <a:extLst>
                <a:ext uri="{FF2B5EF4-FFF2-40B4-BE49-F238E27FC236}">
                  <a16:creationId xmlns:a16="http://schemas.microsoft.com/office/drawing/2014/main" xmlns="" id="{8471B962-D824-43CE-B5DD-704B305B285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0" name="Freeform 7">
              <a:extLst>
                <a:ext uri="{FF2B5EF4-FFF2-40B4-BE49-F238E27FC236}">
                  <a16:creationId xmlns:a16="http://schemas.microsoft.com/office/drawing/2014/main" xmlns="" id="{ED60EBD3-FA75-460B-AFBD-3F234A0CAA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1" name="Rectangle 8">
              <a:extLst>
                <a:ext uri="{FF2B5EF4-FFF2-40B4-BE49-F238E27FC236}">
                  <a16:creationId xmlns:a16="http://schemas.microsoft.com/office/drawing/2014/main" xmlns="" id="{D0791244-FBF2-49D9-BDBC-E2E58C86B4DB}"/>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72" name="Freeform 9">
              <a:extLst>
                <a:ext uri="{FF2B5EF4-FFF2-40B4-BE49-F238E27FC236}">
                  <a16:creationId xmlns:a16="http://schemas.microsoft.com/office/drawing/2014/main" xmlns="" id="{FEE4C4B1-195C-40F5-A78F-2EB7ED6E6FA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3" name="Freeform 10">
              <a:extLst>
                <a:ext uri="{FF2B5EF4-FFF2-40B4-BE49-F238E27FC236}">
                  <a16:creationId xmlns:a16="http://schemas.microsoft.com/office/drawing/2014/main" xmlns="" id="{22766AF8-3850-41E4-80D0-321D9A13D1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4" name="Freeform 11">
              <a:extLst>
                <a:ext uri="{FF2B5EF4-FFF2-40B4-BE49-F238E27FC236}">
                  <a16:creationId xmlns:a16="http://schemas.microsoft.com/office/drawing/2014/main" xmlns="" id="{8834F8EE-AB04-42FE-AE7B-3E9C6ACA0E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5" name="Freeform 12">
              <a:extLst>
                <a:ext uri="{FF2B5EF4-FFF2-40B4-BE49-F238E27FC236}">
                  <a16:creationId xmlns:a16="http://schemas.microsoft.com/office/drawing/2014/main" xmlns="" id="{C86BB534-4617-4275-908E-357CF2246C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6" name="Freeform 13">
              <a:extLst>
                <a:ext uri="{FF2B5EF4-FFF2-40B4-BE49-F238E27FC236}">
                  <a16:creationId xmlns:a16="http://schemas.microsoft.com/office/drawing/2014/main" xmlns="" id="{B6DEB58B-8D28-4BE9-9CA9-F4B3A083BC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7" name="Freeform 14">
              <a:extLst>
                <a:ext uri="{FF2B5EF4-FFF2-40B4-BE49-F238E27FC236}">
                  <a16:creationId xmlns:a16="http://schemas.microsoft.com/office/drawing/2014/main" xmlns="" id="{25A772BC-4720-4EC2-AD61-A7B74E9151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8" name="Freeform 15">
              <a:extLst>
                <a:ext uri="{FF2B5EF4-FFF2-40B4-BE49-F238E27FC236}">
                  <a16:creationId xmlns:a16="http://schemas.microsoft.com/office/drawing/2014/main" xmlns="" id="{60D6B27E-FAC5-4267-80A9-DE4D2E02B80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9" name="Freeform 16">
              <a:extLst>
                <a:ext uri="{FF2B5EF4-FFF2-40B4-BE49-F238E27FC236}">
                  <a16:creationId xmlns:a16="http://schemas.microsoft.com/office/drawing/2014/main" xmlns="" id="{1F39FA83-D8C8-4CE3-9C62-10375FD041E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0" name="Freeform 17">
              <a:extLst>
                <a:ext uri="{FF2B5EF4-FFF2-40B4-BE49-F238E27FC236}">
                  <a16:creationId xmlns:a16="http://schemas.microsoft.com/office/drawing/2014/main" xmlns="" id="{E09B4CF3-A51F-4787-81FE-F5C79BA426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1" name="Freeform 18">
              <a:extLst>
                <a:ext uri="{FF2B5EF4-FFF2-40B4-BE49-F238E27FC236}">
                  <a16:creationId xmlns:a16="http://schemas.microsoft.com/office/drawing/2014/main" xmlns="" id="{6695CB35-74E4-43C0-89F5-9FDA59B3AC0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2" name="Freeform 19">
              <a:extLst>
                <a:ext uri="{FF2B5EF4-FFF2-40B4-BE49-F238E27FC236}">
                  <a16:creationId xmlns:a16="http://schemas.microsoft.com/office/drawing/2014/main" xmlns="" id="{945450CE-FB13-4C46-825F-5BB1917033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3" name="Freeform 20">
              <a:extLst>
                <a:ext uri="{FF2B5EF4-FFF2-40B4-BE49-F238E27FC236}">
                  <a16:creationId xmlns:a16="http://schemas.microsoft.com/office/drawing/2014/main" xmlns="" id="{E80AA0B2-7FE7-4B75-AC25-E0F6C0FE458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4" name="Freeform 21">
              <a:extLst>
                <a:ext uri="{FF2B5EF4-FFF2-40B4-BE49-F238E27FC236}">
                  <a16:creationId xmlns:a16="http://schemas.microsoft.com/office/drawing/2014/main" xmlns="" id="{2E81F7C1-AD8F-41A0-91A8-E05F66CB0ED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5" name="Freeform 22">
              <a:extLst>
                <a:ext uri="{FF2B5EF4-FFF2-40B4-BE49-F238E27FC236}">
                  <a16:creationId xmlns:a16="http://schemas.microsoft.com/office/drawing/2014/main" xmlns="" id="{F4E8A538-9FFA-4C76-BCE2-D54F56A115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6" name="Freeform 23">
              <a:extLst>
                <a:ext uri="{FF2B5EF4-FFF2-40B4-BE49-F238E27FC236}">
                  <a16:creationId xmlns:a16="http://schemas.microsoft.com/office/drawing/2014/main" xmlns="" id="{3C412824-3CBA-4E74-B2FD-936EA704869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7" name="Freeform 24">
              <a:extLst>
                <a:ext uri="{FF2B5EF4-FFF2-40B4-BE49-F238E27FC236}">
                  <a16:creationId xmlns:a16="http://schemas.microsoft.com/office/drawing/2014/main" xmlns="" id="{E28DC1F0-74FF-4D97-BD4D-FD42DE4AC6D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8" name="Freeform 25">
              <a:extLst>
                <a:ext uri="{FF2B5EF4-FFF2-40B4-BE49-F238E27FC236}">
                  <a16:creationId xmlns:a16="http://schemas.microsoft.com/office/drawing/2014/main" xmlns="" id="{77CEC4FA-6FD3-4ABF-BF98-94E7947A55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9" name="Freeform 26">
              <a:extLst>
                <a:ext uri="{FF2B5EF4-FFF2-40B4-BE49-F238E27FC236}">
                  <a16:creationId xmlns:a16="http://schemas.microsoft.com/office/drawing/2014/main" xmlns="" id="{D4E61DA7-BFA9-48AF-BD6F-EBB15C23593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0" name="Freeform 27">
              <a:extLst>
                <a:ext uri="{FF2B5EF4-FFF2-40B4-BE49-F238E27FC236}">
                  <a16:creationId xmlns:a16="http://schemas.microsoft.com/office/drawing/2014/main" xmlns="" id="{57164D6A-1DD9-43AE-878F-A413DC26FB1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1" name="Freeform 28">
              <a:extLst>
                <a:ext uri="{FF2B5EF4-FFF2-40B4-BE49-F238E27FC236}">
                  <a16:creationId xmlns:a16="http://schemas.microsoft.com/office/drawing/2014/main" xmlns="" id="{4949EBA6-53D9-4F2D-91DB-EA7AE260F63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2" name="Freeform 29">
              <a:extLst>
                <a:ext uri="{FF2B5EF4-FFF2-40B4-BE49-F238E27FC236}">
                  <a16:creationId xmlns:a16="http://schemas.microsoft.com/office/drawing/2014/main" xmlns="" id="{0AFEA5FA-F759-441C-A0BC-7EDC79A6729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3" name="Freeform 30">
              <a:extLst>
                <a:ext uri="{FF2B5EF4-FFF2-40B4-BE49-F238E27FC236}">
                  <a16:creationId xmlns:a16="http://schemas.microsoft.com/office/drawing/2014/main" xmlns="" id="{5B913AE0-5DC8-4244-8C26-ED97F834E33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4" name="Freeform 31">
              <a:extLst>
                <a:ext uri="{FF2B5EF4-FFF2-40B4-BE49-F238E27FC236}">
                  <a16:creationId xmlns:a16="http://schemas.microsoft.com/office/drawing/2014/main" xmlns="" id="{A87DB58A-25D2-46F1-85E3-06F964D016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5" name="Freeform 32">
              <a:extLst>
                <a:ext uri="{FF2B5EF4-FFF2-40B4-BE49-F238E27FC236}">
                  <a16:creationId xmlns:a16="http://schemas.microsoft.com/office/drawing/2014/main" xmlns="" id="{E7AE8209-F3E7-4ACA-98D0-90B282A147F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6" name="Rectangle 33">
              <a:extLst>
                <a:ext uri="{FF2B5EF4-FFF2-40B4-BE49-F238E27FC236}">
                  <a16:creationId xmlns:a16="http://schemas.microsoft.com/office/drawing/2014/main" xmlns="" id="{1CED7927-A7C7-444A-A8F3-6348852AEFB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97" name="Freeform 34">
              <a:extLst>
                <a:ext uri="{FF2B5EF4-FFF2-40B4-BE49-F238E27FC236}">
                  <a16:creationId xmlns:a16="http://schemas.microsoft.com/office/drawing/2014/main" xmlns="" id="{08BEDF90-F9A6-4DE4-94B6-43E41603948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8" name="Freeform 35">
              <a:extLst>
                <a:ext uri="{FF2B5EF4-FFF2-40B4-BE49-F238E27FC236}">
                  <a16:creationId xmlns:a16="http://schemas.microsoft.com/office/drawing/2014/main" xmlns="" id="{36540D5F-1C77-438A-BF12-56455C4720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9" name="Freeform 36">
              <a:extLst>
                <a:ext uri="{FF2B5EF4-FFF2-40B4-BE49-F238E27FC236}">
                  <a16:creationId xmlns:a16="http://schemas.microsoft.com/office/drawing/2014/main" xmlns="" id="{52FC779A-BC55-40AC-8FFD-E014F8C051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0" name="Freeform 37">
              <a:extLst>
                <a:ext uri="{FF2B5EF4-FFF2-40B4-BE49-F238E27FC236}">
                  <a16:creationId xmlns:a16="http://schemas.microsoft.com/office/drawing/2014/main" xmlns="" id="{63E42DE5-DC0E-4043-8A35-20C53074A2B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1" name="Freeform 38">
              <a:extLst>
                <a:ext uri="{FF2B5EF4-FFF2-40B4-BE49-F238E27FC236}">
                  <a16:creationId xmlns:a16="http://schemas.microsoft.com/office/drawing/2014/main" xmlns="" id="{41581FA6-993A-4899-ADF1-0A83A6234E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2" name="Freeform 39">
              <a:extLst>
                <a:ext uri="{FF2B5EF4-FFF2-40B4-BE49-F238E27FC236}">
                  <a16:creationId xmlns:a16="http://schemas.microsoft.com/office/drawing/2014/main" xmlns="" id="{33C4FDB9-01D2-4CB0-BFED-216CAC7EB8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3" name="Freeform 40">
              <a:extLst>
                <a:ext uri="{FF2B5EF4-FFF2-40B4-BE49-F238E27FC236}">
                  <a16:creationId xmlns:a16="http://schemas.microsoft.com/office/drawing/2014/main" xmlns="" id="{34E715AB-2B68-41C4-A61F-02C413F242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4" name="Freeform 41">
              <a:extLst>
                <a:ext uri="{FF2B5EF4-FFF2-40B4-BE49-F238E27FC236}">
                  <a16:creationId xmlns:a16="http://schemas.microsoft.com/office/drawing/2014/main" xmlns="" id="{D3861C35-D060-408D-9871-4DA2D0547BB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5" name="Freeform 42">
              <a:extLst>
                <a:ext uri="{FF2B5EF4-FFF2-40B4-BE49-F238E27FC236}">
                  <a16:creationId xmlns:a16="http://schemas.microsoft.com/office/drawing/2014/main" xmlns="" id="{B4F4F38F-33FE-48A0-986D-FB771F18BE7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6" name="Freeform 43">
              <a:extLst>
                <a:ext uri="{FF2B5EF4-FFF2-40B4-BE49-F238E27FC236}">
                  <a16:creationId xmlns:a16="http://schemas.microsoft.com/office/drawing/2014/main" xmlns="" id="{50FCFC8E-2DC3-4F27-9E02-196830E78D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7" name="Freeform 44">
              <a:extLst>
                <a:ext uri="{FF2B5EF4-FFF2-40B4-BE49-F238E27FC236}">
                  <a16:creationId xmlns:a16="http://schemas.microsoft.com/office/drawing/2014/main" xmlns="" id="{3A6EE414-1500-4144-B453-BA950E5107E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08" name="Rectangle 45">
              <a:extLst>
                <a:ext uri="{FF2B5EF4-FFF2-40B4-BE49-F238E27FC236}">
                  <a16:creationId xmlns:a16="http://schemas.microsoft.com/office/drawing/2014/main" xmlns="" id="{0C1A9D8A-5515-4C84-AE17-A6D51243834B}"/>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109" name="Freeform 46">
              <a:extLst>
                <a:ext uri="{FF2B5EF4-FFF2-40B4-BE49-F238E27FC236}">
                  <a16:creationId xmlns:a16="http://schemas.microsoft.com/office/drawing/2014/main" xmlns="" id="{E8E7C8C7-FE85-4C8F-960C-3748511E08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0" name="Freeform 47">
              <a:extLst>
                <a:ext uri="{FF2B5EF4-FFF2-40B4-BE49-F238E27FC236}">
                  <a16:creationId xmlns:a16="http://schemas.microsoft.com/office/drawing/2014/main" xmlns="" id="{33DF2ED7-F601-4A9F-AA50-822ED85D560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1" name="Freeform 48">
              <a:extLst>
                <a:ext uri="{FF2B5EF4-FFF2-40B4-BE49-F238E27FC236}">
                  <a16:creationId xmlns:a16="http://schemas.microsoft.com/office/drawing/2014/main" xmlns="" id="{FEDB3A05-6FDD-4E87-B800-8F99752444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2" name="Freeform 49">
              <a:extLst>
                <a:ext uri="{FF2B5EF4-FFF2-40B4-BE49-F238E27FC236}">
                  <a16:creationId xmlns:a16="http://schemas.microsoft.com/office/drawing/2014/main" xmlns="" id="{AD6225C0-E391-49D5-9A7B-57C5ED60E1A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3" name="Freeform 50">
              <a:extLst>
                <a:ext uri="{FF2B5EF4-FFF2-40B4-BE49-F238E27FC236}">
                  <a16:creationId xmlns:a16="http://schemas.microsoft.com/office/drawing/2014/main" xmlns="" id="{B814B458-45E5-451C-9CBD-027E3776A4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4" name="Freeform 51">
              <a:extLst>
                <a:ext uri="{FF2B5EF4-FFF2-40B4-BE49-F238E27FC236}">
                  <a16:creationId xmlns:a16="http://schemas.microsoft.com/office/drawing/2014/main" xmlns="" id="{59167140-9A0D-4FE7-8E37-2CD6130116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5" name="Freeform 52">
              <a:extLst>
                <a:ext uri="{FF2B5EF4-FFF2-40B4-BE49-F238E27FC236}">
                  <a16:creationId xmlns:a16="http://schemas.microsoft.com/office/drawing/2014/main" xmlns="" id="{2D38B213-991B-495D-8886-04CAD44C79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6" name="Freeform 53">
              <a:extLst>
                <a:ext uri="{FF2B5EF4-FFF2-40B4-BE49-F238E27FC236}">
                  <a16:creationId xmlns:a16="http://schemas.microsoft.com/office/drawing/2014/main" xmlns="" id="{67C1C3DA-3972-4D98-9D9E-390461B288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7" name="Freeform 54">
              <a:extLst>
                <a:ext uri="{FF2B5EF4-FFF2-40B4-BE49-F238E27FC236}">
                  <a16:creationId xmlns:a16="http://schemas.microsoft.com/office/drawing/2014/main" xmlns="" id="{972F8941-61DB-48E1-B9C1-E732470563E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8" name="Freeform 55">
              <a:extLst>
                <a:ext uri="{FF2B5EF4-FFF2-40B4-BE49-F238E27FC236}">
                  <a16:creationId xmlns:a16="http://schemas.microsoft.com/office/drawing/2014/main" xmlns="" id="{857B495F-5C9B-435F-8D39-45CC57471F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19" name="Freeform 56">
              <a:extLst>
                <a:ext uri="{FF2B5EF4-FFF2-40B4-BE49-F238E27FC236}">
                  <a16:creationId xmlns:a16="http://schemas.microsoft.com/office/drawing/2014/main" xmlns="" id="{B607428B-B7C9-4017-84F8-19C9B2134A9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20" name="Freeform 57">
              <a:extLst>
                <a:ext uri="{FF2B5EF4-FFF2-40B4-BE49-F238E27FC236}">
                  <a16:creationId xmlns:a16="http://schemas.microsoft.com/office/drawing/2014/main" xmlns="" id="{A20C5139-2108-4F5E-B892-64F1D8605E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21" name="Freeform 58">
              <a:extLst>
                <a:ext uri="{FF2B5EF4-FFF2-40B4-BE49-F238E27FC236}">
                  <a16:creationId xmlns:a16="http://schemas.microsoft.com/office/drawing/2014/main" xmlns="" id="{C2A51623-F2F3-4584-93F5-598E56A5F4D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Tree>
    <p:extLst>
      <p:ext uri="{BB962C8B-B14F-4D97-AF65-F5344CB8AC3E}">
        <p14:creationId xmlns:p14="http://schemas.microsoft.com/office/powerpoint/2010/main" val="3734660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31" name="Picture 2">
            <a:extLst>
              <a:ext uri="{FF2B5EF4-FFF2-40B4-BE49-F238E27FC236}">
                <a16:creationId xmlns:a16="http://schemas.microsoft.com/office/drawing/2014/main" xmlns="" id="{50C065C3-0FE3-4452-B765-CB05BBB2A983}"/>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33" name="Group 132">
            <a:extLst>
              <a:ext uri="{FF2B5EF4-FFF2-40B4-BE49-F238E27FC236}">
                <a16:creationId xmlns:a16="http://schemas.microsoft.com/office/drawing/2014/main" xmlns="" id="{9795E515-5F57-431F-9A0D-3A0419DF757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34" name="Rectangle 5">
              <a:extLst>
                <a:ext uri="{FF2B5EF4-FFF2-40B4-BE49-F238E27FC236}">
                  <a16:creationId xmlns:a16="http://schemas.microsoft.com/office/drawing/2014/main" xmlns="" id="{D45BCBFE-0478-4767-BF2E-FC2C548BA62F}"/>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35" name="Freeform 6">
              <a:extLst>
                <a:ext uri="{FF2B5EF4-FFF2-40B4-BE49-F238E27FC236}">
                  <a16:creationId xmlns:a16="http://schemas.microsoft.com/office/drawing/2014/main" xmlns="" id="{E903928F-F6DA-470C-81A0-CF7D9DE0341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6" name="Freeform 7">
              <a:extLst>
                <a:ext uri="{FF2B5EF4-FFF2-40B4-BE49-F238E27FC236}">
                  <a16:creationId xmlns:a16="http://schemas.microsoft.com/office/drawing/2014/main" xmlns="" id="{ADA095F6-E326-4450-A2D6-DB2BF989B8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7" name="Rectangle 8">
              <a:extLst>
                <a:ext uri="{FF2B5EF4-FFF2-40B4-BE49-F238E27FC236}">
                  <a16:creationId xmlns:a16="http://schemas.microsoft.com/office/drawing/2014/main" xmlns="" id="{6B067F9A-FDF2-49EC-B4FF-CD4B90F7892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38" name="Freeform 9">
              <a:extLst>
                <a:ext uri="{FF2B5EF4-FFF2-40B4-BE49-F238E27FC236}">
                  <a16:creationId xmlns:a16="http://schemas.microsoft.com/office/drawing/2014/main" xmlns="" id="{F1331213-D19D-49FC-8616-168A14565A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9" name="Freeform 10">
              <a:extLst>
                <a:ext uri="{FF2B5EF4-FFF2-40B4-BE49-F238E27FC236}">
                  <a16:creationId xmlns:a16="http://schemas.microsoft.com/office/drawing/2014/main" xmlns="" id="{2ADFE242-96FC-4A14-8C59-90CD6DE1D9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0" name="Freeform 11">
              <a:extLst>
                <a:ext uri="{FF2B5EF4-FFF2-40B4-BE49-F238E27FC236}">
                  <a16:creationId xmlns:a16="http://schemas.microsoft.com/office/drawing/2014/main" xmlns="" id="{6A97B7BC-40BD-494B-9C6B-AF3045559A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1" name="Freeform 12">
              <a:extLst>
                <a:ext uri="{FF2B5EF4-FFF2-40B4-BE49-F238E27FC236}">
                  <a16:creationId xmlns:a16="http://schemas.microsoft.com/office/drawing/2014/main" xmlns="" id="{3D7F35CF-F44C-491F-904D-A31ED832137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2" name="Freeform 13">
              <a:extLst>
                <a:ext uri="{FF2B5EF4-FFF2-40B4-BE49-F238E27FC236}">
                  <a16:creationId xmlns:a16="http://schemas.microsoft.com/office/drawing/2014/main" xmlns="" id="{84D9BF7E-18C2-452C-B139-4ED58D7A03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3" name="Freeform 14">
              <a:extLst>
                <a:ext uri="{FF2B5EF4-FFF2-40B4-BE49-F238E27FC236}">
                  <a16:creationId xmlns:a16="http://schemas.microsoft.com/office/drawing/2014/main" xmlns="" id="{700A6223-AD38-426F-A6FE-7926CAEF31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4" name="Freeform 15">
              <a:extLst>
                <a:ext uri="{FF2B5EF4-FFF2-40B4-BE49-F238E27FC236}">
                  <a16:creationId xmlns:a16="http://schemas.microsoft.com/office/drawing/2014/main" xmlns="" id="{D172AA94-449F-45EB-94E6-67C186C32DD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5" name="Freeform 16">
              <a:extLst>
                <a:ext uri="{FF2B5EF4-FFF2-40B4-BE49-F238E27FC236}">
                  <a16:creationId xmlns:a16="http://schemas.microsoft.com/office/drawing/2014/main" xmlns="" id="{A7D4F697-8937-4F4C-83C5-770B3FCB828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6" name="Freeform 17">
              <a:extLst>
                <a:ext uri="{FF2B5EF4-FFF2-40B4-BE49-F238E27FC236}">
                  <a16:creationId xmlns:a16="http://schemas.microsoft.com/office/drawing/2014/main" xmlns="" id="{10AF1D59-5117-4D47-8414-4BB61F944B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7" name="Freeform 18">
              <a:extLst>
                <a:ext uri="{FF2B5EF4-FFF2-40B4-BE49-F238E27FC236}">
                  <a16:creationId xmlns:a16="http://schemas.microsoft.com/office/drawing/2014/main" xmlns="" id="{2387DC33-88B3-4718-8C94-41659EA33A9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8" name="Freeform 19">
              <a:extLst>
                <a:ext uri="{FF2B5EF4-FFF2-40B4-BE49-F238E27FC236}">
                  <a16:creationId xmlns:a16="http://schemas.microsoft.com/office/drawing/2014/main" xmlns="" id="{D4E7EC64-4763-4F04-B2E4-E400364D72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9" name="Freeform 20">
              <a:extLst>
                <a:ext uri="{FF2B5EF4-FFF2-40B4-BE49-F238E27FC236}">
                  <a16:creationId xmlns:a16="http://schemas.microsoft.com/office/drawing/2014/main" xmlns="" id="{581717DF-9FD4-47CB-9579-E34DF7E8754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0" name="Freeform 21">
              <a:extLst>
                <a:ext uri="{FF2B5EF4-FFF2-40B4-BE49-F238E27FC236}">
                  <a16:creationId xmlns:a16="http://schemas.microsoft.com/office/drawing/2014/main" xmlns="" id="{BCD8EF50-6E58-4B2D-90B6-AFF236A73BC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1" name="Freeform 22">
              <a:extLst>
                <a:ext uri="{FF2B5EF4-FFF2-40B4-BE49-F238E27FC236}">
                  <a16:creationId xmlns:a16="http://schemas.microsoft.com/office/drawing/2014/main" xmlns="" id="{6524A268-142A-4CBF-BB8B-DC1FCBC8F7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2" name="Freeform 23">
              <a:extLst>
                <a:ext uri="{FF2B5EF4-FFF2-40B4-BE49-F238E27FC236}">
                  <a16:creationId xmlns:a16="http://schemas.microsoft.com/office/drawing/2014/main" xmlns="" id="{56A0E6F3-B76B-4813-B44B-56CE11A8A0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3" name="Freeform 24">
              <a:extLst>
                <a:ext uri="{FF2B5EF4-FFF2-40B4-BE49-F238E27FC236}">
                  <a16:creationId xmlns:a16="http://schemas.microsoft.com/office/drawing/2014/main" xmlns="" id="{A74CED8D-B902-4B76-9CC8-30A09B2FA19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4" name="Freeform 25">
              <a:extLst>
                <a:ext uri="{FF2B5EF4-FFF2-40B4-BE49-F238E27FC236}">
                  <a16:creationId xmlns:a16="http://schemas.microsoft.com/office/drawing/2014/main" xmlns="" id="{ED007BD7-ED56-4566-B1FF-707160024A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5" name="Freeform 26">
              <a:extLst>
                <a:ext uri="{FF2B5EF4-FFF2-40B4-BE49-F238E27FC236}">
                  <a16:creationId xmlns:a16="http://schemas.microsoft.com/office/drawing/2014/main" xmlns="" id="{90AD48D2-5BC8-4C80-B126-B1A201242B8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6" name="Freeform 27">
              <a:extLst>
                <a:ext uri="{FF2B5EF4-FFF2-40B4-BE49-F238E27FC236}">
                  <a16:creationId xmlns:a16="http://schemas.microsoft.com/office/drawing/2014/main" xmlns="" id="{BE14C82F-9F35-4D61-B758-7BCE32DECB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7" name="Freeform 28">
              <a:extLst>
                <a:ext uri="{FF2B5EF4-FFF2-40B4-BE49-F238E27FC236}">
                  <a16:creationId xmlns:a16="http://schemas.microsoft.com/office/drawing/2014/main" xmlns="" id="{6540CE06-9028-497A-AC64-CF0ED60A745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8" name="Freeform 29">
              <a:extLst>
                <a:ext uri="{FF2B5EF4-FFF2-40B4-BE49-F238E27FC236}">
                  <a16:creationId xmlns:a16="http://schemas.microsoft.com/office/drawing/2014/main" xmlns="" id="{A4825B3B-52CD-4F08-BA02-6C2B0EFEDE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9" name="Freeform 30">
              <a:extLst>
                <a:ext uri="{FF2B5EF4-FFF2-40B4-BE49-F238E27FC236}">
                  <a16:creationId xmlns:a16="http://schemas.microsoft.com/office/drawing/2014/main" xmlns="" id="{6877A5EF-B8B8-44D3-AA57-4BBF89206D3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0" name="Freeform 31">
              <a:extLst>
                <a:ext uri="{FF2B5EF4-FFF2-40B4-BE49-F238E27FC236}">
                  <a16:creationId xmlns:a16="http://schemas.microsoft.com/office/drawing/2014/main" xmlns="" id="{00BB365C-9180-4208-92CF-AB6A88848C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1" name="Freeform 32">
              <a:extLst>
                <a:ext uri="{FF2B5EF4-FFF2-40B4-BE49-F238E27FC236}">
                  <a16:creationId xmlns:a16="http://schemas.microsoft.com/office/drawing/2014/main" xmlns="" id="{8D1134D2-53A6-41D5-AC1A-5254A2FBD08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2" name="Rectangle 33">
              <a:extLst>
                <a:ext uri="{FF2B5EF4-FFF2-40B4-BE49-F238E27FC236}">
                  <a16:creationId xmlns:a16="http://schemas.microsoft.com/office/drawing/2014/main" xmlns="" id="{24C7FA73-07CD-479A-9B9E-DAD4D3B2BFC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63" name="Freeform 34">
              <a:extLst>
                <a:ext uri="{FF2B5EF4-FFF2-40B4-BE49-F238E27FC236}">
                  <a16:creationId xmlns:a16="http://schemas.microsoft.com/office/drawing/2014/main" xmlns="" id="{AB24DF92-B081-4701-B58D-913261A00D7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4" name="Freeform 35">
              <a:extLst>
                <a:ext uri="{FF2B5EF4-FFF2-40B4-BE49-F238E27FC236}">
                  <a16:creationId xmlns:a16="http://schemas.microsoft.com/office/drawing/2014/main" xmlns="" id="{AB4DF275-6B82-4AA9-A7A9-138E631E30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5" name="Freeform 36">
              <a:extLst>
                <a:ext uri="{FF2B5EF4-FFF2-40B4-BE49-F238E27FC236}">
                  <a16:creationId xmlns:a16="http://schemas.microsoft.com/office/drawing/2014/main" xmlns="" id="{972A3812-16AD-453E-B1E6-9F39894F79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6" name="Freeform 37">
              <a:extLst>
                <a:ext uri="{FF2B5EF4-FFF2-40B4-BE49-F238E27FC236}">
                  <a16:creationId xmlns:a16="http://schemas.microsoft.com/office/drawing/2014/main" xmlns="" id="{8FB6759A-BAD8-4073-86A2-6DDD73DE2AF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7" name="Freeform 38">
              <a:extLst>
                <a:ext uri="{FF2B5EF4-FFF2-40B4-BE49-F238E27FC236}">
                  <a16:creationId xmlns:a16="http://schemas.microsoft.com/office/drawing/2014/main" xmlns="" id="{9FCCB0F4-1178-47C1-9EE2-234EA715C1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8" name="Freeform 39">
              <a:extLst>
                <a:ext uri="{FF2B5EF4-FFF2-40B4-BE49-F238E27FC236}">
                  <a16:creationId xmlns:a16="http://schemas.microsoft.com/office/drawing/2014/main" xmlns="" id="{CB01BF0B-7EB0-4C18-80BE-20D2EAC0486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9" name="Freeform 40">
              <a:extLst>
                <a:ext uri="{FF2B5EF4-FFF2-40B4-BE49-F238E27FC236}">
                  <a16:creationId xmlns:a16="http://schemas.microsoft.com/office/drawing/2014/main" xmlns="" id="{3266E9DA-C937-48E0-8F98-90A467760F1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0" name="Freeform 41">
              <a:extLst>
                <a:ext uri="{FF2B5EF4-FFF2-40B4-BE49-F238E27FC236}">
                  <a16:creationId xmlns:a16="http://schemas.microsoft.com/office/drawing/2014/main" xmlns="" id="{A8A9C00D-0425-4E68-A1DE-BCE5BD6BBD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1" name="Freeform 42">
              <a:extLst>
                <a:ext uri="{FF2B5EF4-FFF2-40B4-BE49-F238E27FC236}">
                  <a16:creationId xmlns:a16="http://schemas.microsoft.com/office/drawing/2014/main" xmlns="" id="{46230904-E744-4B55-84FF-826A6B737BF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2" name="Freeform 43">
              <a:extLst>
                <a:ext uri="{FF2B5EF4-FFF2-40B4-BE49-F238E27FC236}">
                  <a16:creationId xmlns:a16="http://schemas.microsoft.com/office/drawing/2014/main" xmlns="" id="{D4291668-8AF0-4784-BC06-870768F53F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3" name="Freeform 44">
              <a:extLst>
                <a:ext uri="{FF2B5EF4-FFF2-40B4-BE49-F238E27FC236}">
                  <a16:creationId xmlns:a16="http://schemas.microsoft.com/office/drawing/2014/main" xmlns="" id="{D917DCBD-774B-4AAF-92AE-D18289FFC4D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4" name="Rectangle 45">
              <a:extLst>
                <a:ext uri="{FF2B5EF4-FFF2-40B4-BE49-F238E27FC236}">
                  <a16:creationId xmlns:a16="http://schemas.microsoft.com/office/drawing/2014/main" xmlns="" id="{9E50122E-0F19-4D65-9CB2-E22C3EA84ACD}"/>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75" name="Freeform 46">
              <a:extLst>
                <a:ext uri="{FF2B5EF4-FFF2-40B4-BE49-F238E27FC236}">
                  <a16:creationId xmlns:a16="http://schemas.microsoft.com/office/drawing/2014/main" xmlns="" id="{BC28A765-6E8B-4352-BD0C-35474F70AC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6" name="Freeform 47">
              <a:extLst>
                <a:ext uri="{FF2B5EF4-FFF2-40B4-BE49-F238E27FC236}">
                  <a16:creationId xmlns:a16="http://schemas.microsoft.com/office/drawing/2014/main" xmlns="" id="{0AC30A17-F494-44EB-9817-1B8B255CE46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7" name="Freeform 48">
              <a:extLst>
                <a:ext uri="{FF2B5EF4-FFF2-40B4-BE49-F238E27FC236}">
                  <a16:creationId xmlns:a16="http://schemas.microsoft.com/office/drawing/2014/main" xmlns="" id="{6088D59F-32BD-4932-9C22-9AA0FCDA74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8" name="Freeform 49">
              <a:extLst>
                <a:ext uri="{FF2B5EF4-FFF2-40B4-BE49-F238E27FC236}">
                  <a16:creationId xmlns:a16="http://schemas.microsoft.com/office/drawing/2014/main" xmlns="" id="{B18BBE45-5F21-47FA-B291-AC802D71556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9" name="Freeform 50">
              <a:extLst>
                <a:ext uri="{FF2B5EF4-FFF2-40B4-BE49-F238E27FC236}">
                  <a16:creationId xmlns:a16="http://schemas.microsoft.com/office/drawing/2014/main" xmlns="" id="{A1BD992D-1C4B-4E69-A627-A45D8958E0D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0" name="Freeform 51">
              <a:extLst>
                <a:ext uri="{FF2B5EF4-FFF2-40B4-BE49-F238E27FC236}">
                  <a16:creationId xmlns:a16="http://schemas.microsoft.com/office/drawing/2014/main" xmlns="" id="{571C0498-7105-455E-8B0A-233F850F18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1" name="Freeform 52">
              <a:extLst>
                <a:ext uri="{FF2B5EF4-FFF2-40B4-BE49-F238E27FC236}">
                  <a16:creationId xmlns:a16="http://schemas.microsoft.com/office/drawing/2014/main" xmlns="" id="{F6FA78CC-C0B1-422F-B535-05580A9716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2" name="Freeform 53">
              <a:extLst>
                <a:ext uri="{FF2B5EF4-FFF2-40B4-BE49-F238E27FC236}">
                  <a16:creationId xmlns:a16="http://schemas.microsoft.com/office/drawing/2014/main" xmlns="" id="{49A1BACF-EE5E-46F8-8968-D4CF18BC011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3" name="Freeform 54">
              <a:extLst>
                <a:ext uri="{FF2B5EF4-FFF2-40B4-BE49-F238E27FC236}">
                  <a16:creationId xmlns:a16="http://schemas.microsoft.com/office/drawing/2014/main" xmlns="" id="{0AF8DFAF-8AF7-453E-AED7-89E59FBD7DB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4" name="Freeform 55">
              <a:extLst>
                <a:ext uri="{FF2B5EF4-FFF2-40B4-BE49-F238E27FC236}">
                  <a16:creationId xmlns:a16="http://schemas.microsoft.com/office/drawing/2014/main" xmlns="" id="{F8C26D97-8DA4-4556-92E4-2AE66B365B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5" name="Freeform 56">
              <a:extLst>
                <a:ext uri="{FF2B5EF4-FFF2-40B4-BE49-F238E27FC236}">
                  <a16:creationId xmlns:a16="http://schemas.microsoft.com/office/drawing/2014/main" xmlns="" id="{EEF9D855-A8A7-44CC-919C-BEA327F2542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6" name="Freeform 57">
              <a:extLst>
                <a:ext uri="{FF2B5EF4-FFF2-40B4-BE49-F238E27FC236}">
                  <a16:creationId xmlns:a16="http://schemas.microsoft.com/office/drawing/2014/main" xmlns="" id="{11F0B045-803C-4067-A182-066EEB2C4F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7" name="Freeform 58">
              <a:extLst>
                <a:ext uri="{FF2B5EF4-FFF2-40B4-BE49-F238E27FC236}">
                  <a16:creationId xmlns:a16="http://schemas.microsoft.com/office/drawing/2014/main" xmlns="" id="{3C1FCACB-EFEF-4B54-99A6-E327A637C25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2" name="Title 1">
            <a:extLst>
              <a:ext uri="{FF2B5EF4-FFF2-40B4-BE49-F238E27FC236}">
                <a16:creationId xmlns:a16="http://schemas.microsoft.com/office/drawing/2014/main" xmlns="" id="{977468CD-5EC6-4CC0-819D-B9E21A6BBB9A}"/>
              </a:ext>
            </a:extLst>
          </p:cNvPr>
          <p:cNvSpPr>
            <a:spLocks noGrp="1"/>
          </p:cNvSpPr>
          <p:nvPr>
            <p:ph type="title"/>
          </p:nvPr>
        </p:nvSpPr>
        <p:spPr>
          <a:xfrm>
            <a:off x="8057397" y="1113282"/>
            <a:ext cx="3489569" cy="2396681"/>
          </a:xfrm>
        </p:spPr>
        <p:txBody>
          <a:bodyPr vert="horz" lIns="91440" tIns="45720" rIns="91440" bIns="45720" rtlCol="0" anchor="b">
            <a:normAutofit/>
          </a:bodyPr>
          <a:lstStyle/>
          <a:p>
            <a:r>
              <a:rPr lang="en-US" sz="4400"/>
              <a:t>HWB NETWORK </a:t>
            </a:r>
          </a:p>
        </p:txBody>
      </p:sp>
      <p:sp>
        <p:nvSpPr>
          <p:cNvPr id="189" name="Round Diagonal Corner Rectangle 6">
            <a:extLst>
              <a:ext uri="{FF2B5EF4-FFF2-40B4-BE49-F238E27FC236}">
                <a16:creationId xmlns:a16="http://schemas.microsoft.com/office/drawing/2014/main" xmlns="" id="{8B3F5CD4-CBC8-4A22-9DCC-0420CA28A0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8949" y="808057"/>
            <a:ext cx="6752461"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xmlns="" id="{B55B0F79-6331-47B9-8751-4317978EE0E9}"/>
              </a:ext>
            </a:extLst>
          </p:cNvPr>
          <p:cNvPicPr>
            <a:picLocks noChangeAspect="1"/>
          </p:cNvPicPr>
          <p:nvPr/>
        </p:nvPicPr>
        <p:blipFill rotWithShape="1">
          <a:blip r:embed="rId4"/>
          <a:srcRect l="2346" r="14193" b="-1"/>
          <a:stretch/>
        </p:blipFill>
        <p:spPr>
          <a:xfrm>
            <a:off x="1118988" y="1136606"/>
            <a:ext cx="6112382" cy="4577297"/>
          </a:xfrm>
          <a:prstGeom prst="rect">
            <a:avLst/>
          </a:prstGeom>
        </p:spPr>
      </p:pic>
    </p:spTree>
    <p:extLst>
      <p:ext uri="{BB962C8B-B14F-4D97-AF65-F5344CB8AC3E}">
        <p14:creationId xmlns:p14="http://schemas.microsoft.com/office/powerpoint/2010/main" val="20056976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55" name="Picture 2">
            <a:extLst>
              <a:ext uri="{FF2B5EF4-FFF2-40B4-BE49-F238E27FC236}">
                <a16:creationId xmlns:a16="http://schemas.microsoft.com/office/drawing/2014/main" xmlns="" id="{705E34FB-F15B-4B97-A591-8EE92E5FAEB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57" name="Round Diagonal Corner Rectangle 6">
            <a:extLst>
              <a:ext uri="{FF2B5EF4-FFF2-40B4-BE49-F238E27FC236}">
                <a16:creationId xmlns:a16="http://schemas.microsoft.com/office/drawing/2014/main" xmlns="" id="{1E43660D-412A-41EF-9745-E92C0AC604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0544" y="808057"/>
            <a:ext cx="10227733" cy="5234394"/>
          </a:xfrm>
          <a:prstGeom prst="round2DiagRect">
            <a:avLst>
              <a:gd name="adj1" fmla="val 6185"/>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screenshot of a computer&#10;&#10;Description generated with very high confidence">
            <a:extLst>
              <a:ext uri="{FF2B5EF4-FFF2-40B4-BE49-F238E27FC236}">
                <a16:creationId xmlns:a16="http://schemas.microsoft.com/office/drawing/2014/main" xmlns="" id="{402BE5F8-1A2D-4606-B9F2-21CFE2052E57}"/>
              </a:ext>
            </a:extLst>
          </p:cNvPr>
          <p:cNvPicPr>
            <a:picLocks noChangeAspect="1"/>
          </p:cNvPicPr>
          <p:nvPr/>
        </p:nvPicPr>
        <p:blipFill rotWithShape="1">
          <a:blip r:embed="rId4"/>
          <a:srcRect t="9375" r="899" b="23558"/>
          <a:stretch/>
        </p:blipFill>
        <p:spPr>
          <a:xfrm>
            <a:off x="1302278" y="1222871"/>
            <a:ext cx="9498150" cy="4491981"/>
          </a:xfrm>
          <a:prstGeom prst="rect">
            <a:avLst/>
          </a:prstGeom>
        </p:spPr>
      </p:pic>
    </p:spTree>
    <p:extLst>
      <p:ext uri="{BB962C8B-B14F-4D97-AF65-F5344CB8AC3E}">
        <p14:creationId xmlns:p14="http://schemas.microsoft.com/office/powerpoint/2010/main" val="26274010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D2DCC6CF-B9E6-41D8-AC94-7B45F830128B}"/>
              </a:ext>
            </a:extLst>
          </p:cNvPr>
          <p:cNvSpPr txBox="1"/>
          <p:nvPr/>
        </p:nvSpPr>
        <p:spPr>
          <a:xfrm>
            <a:off x="1095828" y="436637"/>
            <a:ext cx="3396342" cy="76944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400"/>
              <a:t>Accreditation</a:t>
            </a:r>
          </a:p>
        </p:txBody>
      </p:sp>
      <p:pic>
        <p:nvPicPr>
          <p:cNvPr id="3" name="Picture 3" descr="A screenshot of a cell phone&#10;&#10;Description generated with very high confidence">
            <a:extLst>
              <a:ext uri="{FF2B5EF4-FFF2-40B4-BE49-F238E27FC236}">
                <a16:creationId xmlns:a16="http://schemas.microsoft.com/office/drawing/2014/main" xmlns="" id="{7D04F5D0-60BC-435E-A2A1-9B5027EFFA65}"/>
              </a:ext>
            </a:extLst>
          </p:cNvPr>
          <p:cNvPicPr>
            <a:picLocks noChangeAspect="1"/>
          </p:cNvPicPr>
          <p:nvPr/>
        </p:nvPicPr>
        <p:blipFill rotWithShape="1">
          <a:blip r:embed="rId2"/>
          <a:srcRect l="17603" t="17940" r="3745" b="6977"/>
          <a:stretch/>
        </p:blipFill>
        <p:spPr>
          <a:xfrm>
            <a:off x="2281162" y="1629380"/>
            <a:ext cx="8368010" cy="4495573"/>
          </a:xfrm>
          <a:prstGeom prst="rect">
            <a:avLst/>
          </a:prstGeom>
        </p:spPr>
      </p:pic>
      <p:sp>
        <p:nvSpPr>
          <p:cNvPr id="5" name="TextBox 4">
            <a:extLst>
              <a:ext uri="{FF2B5EF4-FFF2-40B4-BE49-F238E27FC236}">
                <a16:creationId xmlns:a16="http://schemas.microsoft.com/office/drawing/2014/main" xmlns="" id="{CFC96071-9555-4BCD-A5B8-48EA86D981C0}"/>
              </a:ext>
            </a:extLst>
          </p:cNvPr>
          <p:cNvSpPr txBox="1"/>
          <p:nvPr/>
        </p:nvSpPr>
        <p:spPr>
          <a:xfrm>
            <a:off x="8740018" y="920447"/>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13319229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xmlns="" id="{9FBB3149-8289-4060-BB01-ED3047C5314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4="http://schemas.microsoft.com/office/drawing/2010/main" xmlns:a16="http://schemas.microsoft.com/office/drawing/2014/main">
                <a:solidFill>
                  <a:srgbClr val="FFFFFF"/>
                </a:solidFill>
              </a14:hiddenFill>
            </a:ext>
          </a:extLst>
        </p:spPr>
      </p:pic>
      <p:grpSp>
        <p:nvGrpSpPr>
          <p:cNvPr id="10" name="Group 9">
            <a:extLst>
              <a:ext uri="{FF2B5EF4-FFF2-40B4-BE49-F238E27FC236}">
                <a16:creationId xmlns:a16="http://schemas.microsoft.com/office/drawing/2014/main" xmlns="" id="{3BAEF7DA-43C4-4736-B5A3-B48E6125AB2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xmlns="" id="{A909436B-313B-4D27-BD55-E8303EF4510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xmlns="" id="{758BC0E2-32D9-41ED-907C-DA3C4A698EF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24" name="Freeform 6">
                <a:extLst>
                  <a:ext uri="{FF2B5EF4-FFF2-40B4-BE49-F238E27FC236}">
                    <a16:creationId xmlns:a16="http://schemas.microsoft.com/office/drawing/2014/main" xmlns="" id="{41E486E5-1757-4896-A762-4D0BE33091A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5" name="Freeform 7">
                <a:extLst>
                  <a:ext uri="{FF2B5EF4-FFF2-40B4-BE49-F238E27FC236}">
                    <a16:creationId xmlns:a16="http://schemas.microsoft.com/office/drawing/2014/main" xmlns="" id="{5812B4BD-11B4-43E6-B3D0-1F424A9FD83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6" name="Freeform 8">
                <a:extLst>
                  <a:ext uri="{FF2B5EF4-FFF2-40B4-BE49-F238E27FC236}">
                    <a16:creationId xmlns:a16="http://schemas.microsoft.com/office/drawing/2014/main" xmlns="" id="{6A0E1D38-C2A3-42C9-920D-F40319CE16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7" name="Freeform 9">
                <a:extLst>
                  <a:ext uri="{FF2B5EF4-FFF2-40B4-BE49-F238E27FC236}">
                    <a16:creationId xmlns:a16="http://schemas.microsoft.com/office/drawing/2014/main" xmlns="" id="{3FAF6AF3-9B01-4BEB-BB6B-08B3485119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8" name="Freeform 10">
                <a:extLst>
                  <a:ext uri="{FF2B5EF4-FFF2-40B4-BE49-F238E27FC236}">
                    <a16:creationId xmlns:a16="http://schemas.microsoft.com/office/drawing/2014/main" xmlns="" id="{53F7FADA-61E9-4AAB-BED8-D6FD1BB545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9" name="Freeform 11">
                <a:extLst>
                  <a:ext uri="{FF2B5EF4-FFF2-40B4-BE49-F238E27FC236}">
                    <a16:creationId xmlns:a16="http://schemas.microsoft.com/office/drawing/2014/main" xmlns="" id="{46419F9F-3EEC-45FF-98BB-4F20D5347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0" name="Freeform 12">
                <a:extLst>
                  <a:ext uri="{FF2B5EF4-FFF2-40B4-BE49-F238E27FC236}">
                    <a16:creationId xmlns:a16="http://schemas.microsoft.com/office/drawing/2014/main" xmlns="" id="{1E081BCD-31AF-4E94-966D-497357D221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1" name="Freeform 13">
                <a:extLst>
                  <a:ext uri="{FF2B5EF4-FFF2-40B4-BE49-F238E27FC236}">
                    <a16:creationId xmlns:a16="http://schemas.microsoft.com/office/drawing/2014/main" xmlns="" id="{5082EAA7-B95F-462F-8307-2C9EC1C35A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2" name="Freeform 14">
                <a:extLst>
                  <a:ext uri="{FF2B5EF4-FFF2-40B4-BE49-F238E27FC236}">
                    <a16:creationId xmlns:a16="http://schemas.microsoft.com/office/drawing/2014/main" xmlns="" id="{E9A57125-4B73-448E-B7B7-94380A928D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3" name="Freeform 15">
                <a:extLst>
                  <a:ext uri="{FF2B5EF4-FFF2-40B4-BE49-F238E27FC236}">
                    <a16:creationId xmlns:a16="http://schemas.microsoft.com/office/drawing/2014/main" xmlns="" id="{7290E834-81F0-42A1-B66B-33D4580573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4" name="Line 16">
                <a:extLst>
                  <a:ext uri="{FF2B5EF4-FFF2-40B4-BE49-F238E27FC236}">
                    <a16:creationId xmlns:a16="http://schemas.microsoft.com/office/drawing/2014/main" xmlns="" id="{C9FA5563-6ED2-4EAC-A8ED-DF71850ACD9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5" name="Freeform 17">
                <a:extLst>
                  <a:ext uri="{FF2B5EF4-FFF2-40B4-BE49-F238E27FC236}">
                    <a16:creationId xmlns:a16="http://schemas.microsoft.com/office/drawing/2014/main" xmlns="" id="{50479572-5CA3-41F4-8BDC-F039335C2C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6" name="Freeform 18">
                <a:extLst>
                  <a:ext uri="{FF2B5EF4-FFF2-40B4-BE49-F238E27FC236}">
                    <a16:creationId xmlns:a16="http://schemas.microsoft.com/office/drawing/2014/main" xmlns="" id="{4156CB6F-DF65-4A51-A840-7A4177BDF6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7" name="Freeform 19">
                <a:extLst>
                  <a:ext uri="{FF2B5EF4-FFF2-40B4-BE49-F238E27FC236}">
                    <a16:creationId xmlns:a16="http://schemas.microsoft.com/office/drawing/2014/main" xmlns="" id="{9252974F-88C0-4CAA-A42D-E94E2B7A6D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8" name="Freeform 20">
                <a:extLst>
                  <a:ext uri="{FF2B5EF4-FFF2-40B4-BE49-F238E27FC236}">
                    <a16:creationId xmlns:a16="http://schemas.microsoft.com/office/drawing/2014/main" xmlns="" id="{DE3974B2-2875-4AFE-A30A-6EE823E5799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39" name="Rectangle 21">
                <a:extLst>
                  <a:ext uri="{FF2B5EF4-FFF2-40B4-BE49-F238E27FC236}">
                    <a16:creationId xmlns:a16="http://schemas.microsoft.com/office/drawing/2014/main" xmlns="" id="{948A52FE-E1B0-4297-BBBE-C860B4E3D3F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40" name="Freeform 22">
                <a:extLst>
                  <a:ext uri="{FF2B5EF4-FFF2-40B4-BE49-F238E27FC236}">
                    <a16:creationId xmlns:a16="http://schemas.microsoft.com/office/drawing/2014/main" xmlns="" id="{C6E71B5D-6B02-417C-A0CF-4447C55F27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1" name="Freeform 23">
                <a:extLst>
                  <a:ext uri="{FF2B5EF4-FFF2-40B4-BE49-F238E27FC236}">
                    <a16:creationId xmlns:a16="http://schemas.microsoft.com/office/drawing/2014/main" xmlns="" id="{0FB94710-B373-451B-84A2-947DDB4564E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2" name="Freeform 24">
                <a:extLst>
                  <a:ext uri="{FF2B5EF4-FFF2-40B4-BE49-F238E27FC236}">
                    <a16:creationId xmlns:a16="http://schemas.microsoft.com/office/drawing/2014/main" xmlns="" id="{4E47778B-FD55-4A2C-A53F-E548158C89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3" name="Freeform 25">
                <a:extLst>
                  <a:ext uri="{FF2B5EF4-FFF2-40B4-BE49-F238E27FC236}">
                    <a16:creationId xmlns:a16="http://schemas.microsoft.com/office/drawing/2014/main" xmlns="" id="{DA2A4F49-8FC4-4F12-8707-A6CC117E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4" name="Freeform 26">
                <a:extLst>
                  <a:ext uri="{FF2B5EF4-FFF2-40B4-BE49-F238E27FC236}">
                    <a16:creationId xmlns:a16="http://schemas.microsoft.com/office/drawing/2014/main" xmlns="" id="{2293D140-51FA-484D-8464-785D8FD3DD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5" name="Freeform 27">
                <a:extLst>
                  <a:ext uri="{FF2B5EF4-FFF2-40B4-BE49-F238E27FC236}">
                    <a16:creationId xmlns:a16="http://schemas.microsoft.com/office/drawing/2014/main" xmlns="" id="{AA66B21A-3C7F-426E-9C38-C0D6AEF130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6" name="Freeform 28">
                <a:extLst>
                  <a:ext uri="{FF2B5EF4-FFF2-40B4-BE49-F238E27FC236}">
                    <a16:creationId xmlns:a16="http://schemas.microsoft.com/office/drawing/2014/main" xmlns="" id="{F22F8B0E-04B8-4D29-9E19-CACDAE6ABD0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7" name="Freeform 29">
                <a:extLst>
                  <a:ext uri="{FF2B5EF4-FFF2-40B4-BE49-F238E27FC236}">
                    <a16:creationId xmlns:a16="http://schemas.microsoft.com/office/drawing/2014/main" xmlns="" id="{E0D8C2CC-1759-4605-B3C9-DA4B1EF250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8" name="Freeform 30">
                <a:extLst>
                  <a:ext uri="{FF2B5EF4-FFF2-40B4-BE49-F238E27FC236}">
                    <a16:creationId xmlns:a16="http://schemas.microsoft.com/office/drawing/2014/main" xmlns="" id="{547A4BC3-AA95-4A78-AC23-65A4CE843B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49" name="Freeform 31">
                <a:extLst>
                  <a:ext uri="{FF2B5EF4-FFF2-40B4-BE49-F238E27FC236}">
                    <a16:creationId xmlns:a16="http://schemas.microsoft.com/office/drawing/2014/main" xmlns="" id="{93059BC9-C7C3-41F9-8BBA-7BF49FF602B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grpSp>
        <p:grpSp>
          <p:nvGrpSpPr>
            <p:cNvPr id="12" name="Group 11">
              <a:extLst>
                <a:ext uri="{FF2B5EF4-FFF2-40B4-BE49-F238E27FC236}">
                  <a16:creationId xmlns:a16="http://schemas.microsoft.com/office/drawing/2014/main" xmlns="" id="{F335FE01-8192-4D2A-93F8-2F680F728C8C}"/>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xmlns="" id="{A150A82A-9896-4D5B-BAA5-0A7ECD0789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4" name="Freeform 33">
                <a:extLst>
                  <a:ext uri="{FF2B5EF4-FFF2-40B4-BE49-F238E27FC236}">
                    <a16:creationId xmlns:a16="http://schemas.microsoft.com/office/drawing/2014/main" xmlns="" id="{82641EF7-9CDB-40BE-A964-13F866165C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 name="Freeform 34">
                <a:extLst>
                  <a:ext uri="{FF2B5EF4-FFF2-40B4-BE49-F238E27FC236}">
                    <a16:creationId xmlns:a16="http://schemas.microsoft.com/office/drawing/2014/main" xmlns="" id="{A1D1CF16-B5BD-4021-9BA9-637569FC80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 name="Freeform 35">
                <a:extLst>
                  <a:ext uri="{FF2B5EF4-FFF2-40B4-BE49-F238E27FC236}">
                    <a16:creationId xmlns:a16="http://schemas.microsoft.com/office/drawing/2014/main" xmlns="" id="{FF13F72C-CC27-48A0-AC55-686AB9153E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7" name="Freeform 36">
                <a:extLst>
                  <a:ext uri="{FF2B5EF4-FFF2-40B4-BE49-F238E27FC236}">
                    <a16:creationId xmlns:a16="http://schemas.microsoft.com/office/drawing/2014/main" xmlns="" id="{0EC3BA8B-33ED-483D-935C-170AD0C4DCF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8" name="Freeform 37">
                <a:extLst>
                  <a:ext uri="{FF2B5EF4-FFF2-40B4-BE49-F238E27FC236}">
                    <a16:creationId xmlns:a16="http://schemas.microsoft.com/office/drawing/2014/main" xmlns="" id="{C4C451E6-48CE-4642-B51D-FE44840872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9" name="Freeform 38">
                <a:extLst>
                  <a:ext uri="{FF2B5EF4-FFF2-40B4-BE49-F238E27FC236}">
                    <a16:creationId xmlns:a16="http://schemas.microsoft.com/office/drawing/2014/main" xmlns="" id="{0F88F098-E44C-4A45-AE2B-595A7B85275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0" name="Freeform 39">
                <a:extLst>
                  <a:ext uri="{FF2B5EF4-FFF2-40B4-BE49-F238E27FC236}">
                    <a16:creationId xmlns:a16="http://schemas.microsoft.com/office/drawing/2014/main" xmlns="" id="{5B782B5D-8B67-4CD5-A0B3-8067BBB328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1" name="Freeform 40">
                <a:extLst>
                  <a:ext uri="{FF2B5EF4-FFF2-40B4-BE49-F238E27FC236}">
                    <a16:creationId xmlns:a16="http://schemas.microsoft.com/office/drawing/2014/main" xmlns="" id="{897A4906-0942-4CD6-840D-0915E0C4D09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22" name="Rectangle 41">
                <a:extLst>
                  <a:ext uri="{FF2B5EF4-FFF2-40B4-BE49-F238E27FC236}">
                    <a16:creationId xmlns:a16="http://schemas.microsoft.com/office/drawing/2014/main" xmlns="" id="{D1131789-2DD5-462E-9FC9-E25021F5CFB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grpSp>
      </p:grpSp>
      <p:sp useBgFill="1">
        <p:nvSpPr>
          <p:cNvPr id="51" name="Rectangle 50">
            <a:extLst>
              <a:ext uri="{FF2B5EF4-FFF2-40B4-BE49-F238E27FC236}">
                <a16:creationId xmlns:a16="http://schemas.microsoft.com/office/drawing/2014/main" xmlns="" id="{E978A47D-4F17-40FE-AB70-7AF78A9575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xmlns="" id="{85BE3A7E-6A3F-401E-A025-BBB8FDB8DD3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solidFill>
            <a:schemeClr val="tx1">
              <a:alpha val="60000"/>
            </a:schemeClr>
          </a:solidFill>
        </p:grpSpPr>
        <p:sp>
          <p:nvSpPr>
            <p:cNvPr id="54" name="Rectangle 5">
              <a:extLst>
                <a:ext uri="{FF2B5EF4-FFF2-40B4-BE49-F238E27FC236}">
                  <a16:creationId xmlns:a16="http://schemas.microsoft.com/office/drawing/2014/main" xmlns="" id="{41EE9036-817C-476C-BD59-B5184F9A3E3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55" name="Freeform 6">
              <a:extLst>
                <a:ext uri="{FF2B5EF4-FFF2-40B4-BE49-F238E27FC236}">
                  <a16:creationId xmlns:a16="http://schemas.microsoft.com/office/drawing/2014/main" xmlns="" id="{F098087A-B4E4-4300-A841-44988BD88E2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6" name="Freeform 7">
              <a:extLst>
                <a:ext uri="{FF2B5EF4-FFF2-40B4-BE49-F238E27FC236}">
                  <a16:creationId xmlns:a16="http://schemas.microsoft.com/office/drawing/2014/main" xmlns="" id="{F5BD5F4B-A39C-4DF9-84E4-A4D33F30E6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7" name="Freeform 8">
              <a:extLst>
                <a:ext uri="{FF2B5EF4-FFF2-40B4-BE49-F238E27FC236}">
                  <a16:creationId xmlns:a16="http://schemas.microsoft.com/office/drawing/2014/main" xmlns="" id="{D7FA9858-BFA0-4D5B-AF72-B1B65EB069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8" name="Freeform 9">
              <a:extLst>
                <a:ext uri="{FF2B5EF4-FFF2-40B4-BE49-F238E27FC236}">
                  <a16:creationId xmlns:a16="http://schemas.microsoft.com/office/drawing/2014/main" xmlns="" id="{A508A5F3-AFE0-4750-A9C2-B51A514FFC4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59" name="Freeform 10">
              <a:extLst>
                <a:ext uri="{FF2B5EF4-FFF2-40B4-BE49-F238E27FC236}">
                  <a16:creationId xmlns:a16="http://schemas.microsoft.com/office/drawing/2014/main" xmlns="" id="{92B4AAEB-ABF4-42A7-BE52-0B442190D1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0" name="Freeform 11">
              <a:extLst>
                <a:ext uri="{FF2B5EF4-FFF2-40B4-BE49-F238E27FC236}">
                  <a16:creationId xmlns:a16="http://schemas.microsoft.com/office/drawing/2014/main" xmlns="" id="{3767C370-4A42-4376-8CAE-606C4BC8F4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1" name="Freeform 12">
              <a:extLst>
                <a:ext uri="{FF2B5EF4-FFF2-40B4-BE49-F238E27FC236}">
                  <a16:creationId xmlns:a16="http://schemas.microsoft.com/office/drawing/2014/main" xmlns="" id="{36205F53-9C95-4954-B97C-1625BB8A350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2" name="Freeform 13">
              <a:extLst>
                <a:ext uri="{FF2B5EF4-FFF2-40B4-BE49-F238E27FC236}">
                  <a16:creationId xmlns:a16="http://schemas.microsoft.com/office/drawing/2014/main" xmlns="" id="{DC80B58E-3469-43E9-96FC-D747B698303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3" name="Freeform 14">
              <a:extLst>
                <a:ext uri="{FF2B5EF4-FFF2-40B4-BE49-F238E27FC236}">
                  <a16:creationId xmlns:a16="http://schemas.microsoft.com/office/drawing/2014/main" xmlns="" id="{E17A4ED2-DDD7-4B4D-A39C-9B0121C886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4" name="Freeform 15">
              <a:extLst>
                <a:ext uri="{FF2B5EF4-FFF2-40B4-BE49-F238E27FC236}">
                  <a16:creationId xmlns:a16="http://schemas.microsoft.com/office/drawing/2014/main" xmlns="" id="{A2C14A85-E7A9-4E1D-809F-20F5CFA788B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5" name="Line 16">
              <a:extLst>
                <a:ext uri="{FF2B5EF4-FFF2-40B4-BE49-F238E27FC236}">
                  <a16:creationId xmlns:a16="http://schemas.microsoft.com/office/drawing/2014/main" xmlns="" id="{F3D51E32-9399-4B7F-8D91-BF9A068B834B}"/>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6" name="Freeform 17">
              <a:extLst>
                <a:ext uri="{FF2B5EF4-FFF2-40B4-BE49-F238E27FC236}">
                  <a16:creationId xmlns:a16="http://schemas.microsoft.com/office/drawing/2014/main" xmlns="" id="{9969F9D2-502D-4C1D-ABA5-02B1BF2A00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7" name="Freeform 18">
              <a:extLst>
                <a:ext uri="{FF2B5EF4-FFF2-40B4-BE49-F238E27FC236}">
                  <a16:creationId xmlns:a16="http://schemas.microsoft.com/office/drawing/2014/main" xmlns="" id="{4AE555C6-5623-478A-BF35-63E9929A3A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8" name="Freeform 19">
              <a:extLst>
                <a:ext uri="{FF2B5EF4-FFF2-40B4-BE49-F238E27FC236}">
                  <a16:creationId xmlns:a16="http://schemas.microsoft.com/office/drawing/2014/main" xmlns="" id="{A3D3AED4-A69E-4301-9BB4-436DC5F0C9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69" name="Freeform 20">
              <a:extLst>
                <a:ext uri="{FF2B5EF4-FFF2-40B4-BE49-F238E27FC236}">
                  <a16:creationId xmlns:a16="http://schemas.microsoft.com/office/drawing/2014/main" xmlns="" id="{C3B8082C-2D81-48D7-8B45-85B7C89296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0" name="Rectangle 21">
              <a:extLst>
                <a:ext uri="{FF2B5EF4-FFF2-40B4-BE49-F238E27FC236}">
                  <a16:creationId xmlns:a16="http://schemas.microsoft.com/office/drawing/2014/main" xmlns="" id="{9AD35461-BA86-408B-8A29-244EB2F2FB5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71" name="Freeform 22">
              <a:extLst>
                <a:ext uri="{FF2B5EF4-FFF2-40B4-BE49-F238E27FC236}">
                  <a16:creationId xmlns:a16="http://schemas.microsoft.com/office/drawing/2014/main" xmlns="" id="{F238E495-B6C6-4857-899B-CDD5848312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2" name="Freeform 23">
              <a:extLst>
                <a:ext uri="{FF2B5EF4-FFF2-40B4-BE49-F238E27FC236}">
                  <a16:creationId xmlns:a16="http://schemas.microsoft.com/office/drawing/2014/main" xmlns="" id="{E20A751E-054C-4EC2-8DA3-0EC923A6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3" name="Freeform 24">
              <a:extLst>
                <a:ext uri="{FF2B5EF4-FFF2-40B4-BE49-F238E27FC236}">
                  <a16:creationId xmlns:a16="http://schemas.microsoft.com/office/drawing/2014/main" xmlns="" id="{B6E8E701-3D21-4E5C-AB6E-9A74046970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4" name="Freeform 25">
              <a:extLst>
                <a:ext uri="{FF2B5EF4-FFF2-40B4-BE49-F238E27FC236}">
                  <a16:creationId xmlns:a16="http://schemas.microsoft.com/office/drawing/2014/main" xmlns="" id="{431BDA41-D09D-4984-B888-756F5F81B49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5" name="Freeform 26">
              <a:extLst>
                <a:ext uri="{FF2B5EF4-FFF2-40B4-BE49-F238E27FC236}">
                  <a16:creationId xmlns:a16="http://schemas.microsoft.com/office/drawing/2014/main" xmlns="" id="{0DC943D2-20E4-4C00-82D2-D405A7C00B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6" name="Freeform 27">
              <a:extLst>
                <a:ext uri="{FF2B5EF4-FFF2-40B4-BE49-F238E27FC236}">
                  <a16:creationId xmlns:a16="http://schemas.microsoft.com/office/drawing/2014/main" xmlns="" id="{4BC34A74-80A2-4DE1-8ADC-BBD1709035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7" name="Freeform 28">
              <a:extLst>
                <a:ext uri="{FF2B5EF4-FFF2-40B4-BE49-F238E27FC236}">
                  <a16:creationId xmlns:a16="http://schemas.microsoft.com/office/drawing/2014/main" xmlns="" id="{C6C3CA25-431F-4E26-952D-4AA9C4C725C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8" name="Freeform 29">
              <a:extLst>
                <a:ext uri="{FF2B5EF4-FFF2-40B4-BE49-F238E27FC236}">
                  <a16:creationId xmlns:a16="http://schemas.microsoft.com/office/drawing/2014/main" xmlns="" id="{776D1836-82AE-40EF-9829-C6B8D2CF025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79" name="Freeform 30">
              <a:extLst>
                <a:ext uri="{FF2B5EF4-FFF2-40B4-BE49-F238E27FC236}">
                  <a16:creationId xmlns:a16="http://schemas.microsoft.com/office/drawing/2014/main" xmlns="" id="{9A8E397E-ADF9-45C1-98F4-3F5A86378B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0" name="Freeform 31">
              <a:extLst>
                <a:ext uri="{FF2B5EF4-FFF2-40B4-BE49-F238E27FC236}">
                  <a16:creationId xmlns:a16="http://schemas.microsoft.com/office/drawing/2014/main" xmlns="" id="{DE07CFD9-357F-40BC-A792-CE874BFE509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xmlns="" id="{7B5B5FB4-8A2F-4254-8C23-013F89C40867}"/>
              </a:ext>
            </a:extLst>
          </p:cNvPr>
          <p:cNvSpPr>
            <a:spLocks noGrp="1"/>
          </p:cNvSpPr>
          <p:nvPr>
            <p:ph type="title"/>
          </p:nvPr>
        </p:nvSpPr>
        <p:spPr>
          <a:xfrm>
            <a:off x="1141413" y="1082673"/>
            <a:ext cx="2869416" cy="4708528"/>
          </a:xfrm>
        </p:spPr>
        <p:txBody>
          <a:bodyPr vert="horz" lIns="91440" tIns="45720" rIns="91440" bIns="45720" rtlCol="0" anchor="ctr">
            <a:normAutofit/>
          </a:bodyPr>
          <a:lstStyle/>
          <a:p>
            <a:pPr algn="r"/>
            <a:r>
              <a:rPr lang="en-US" sz="4000"/>
              <a:t>Impact</a:t>
            </a:r>
          </a:p>
        </p:txBody>
      </p:sp>
      <p:cxnSp>
        <p:nvCxnSpPr>
          <p:cNvPr id="82" name="Straight Connector 81">
            <a:extLst>
              <a:ext uri="{FF2B5EF4-FFF2-40B4-BE49-F238E27FC236}">
                <a16:creationId xmlns:a16="http://schemas.microsoft.com/office/drawing/2014/main" xmlns="" id="{085ECEC0-FF5D-4348-92C7-1EA7C61E770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xmlns="" id="{D7200358-EFA8-4342-99DD-DE0F2E43DF18}"/>
              </a:ext>
            </a:extLst>
          </p:cNvPr>
          <p:cNvSpPr txBox="1"/>
          <p:nvPr/>
        </p:nvSpPr>
        <p:spPr>
          <a:xfrm>
            <a:off x="5297763" y="1082673"/>
            <a:ext cx="5751237" cy="47085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914400">
              <a:lnSpc>
                <a:spcPct val="110000"/>
              </a:lnSpc>
              <a:spcAft>
                <a:spcPts val="600"/>
              </a:spcAft>
              <a:buSzPct val="125000"/>
              <a:buFont typeface="Arial" panose="020B0604020202020204" pitchFamily="34" charset="0"/>
              <a:buChar char="•"/>
            </a:pPr>
            <a:r>
              <a:rPr lang="en-US" i="1"/>
              <a:t>'Most pupils use a wide range of information and communication technology (ICT) skills with confidence.'</a:t>
            </a:r>
          </a:p>
          <a:p>
            <a:pPr indent="-228600" defTabSz="914400">
              <a:lnSpc>
                <a:spcPct val="110000"/>
              </a:lnSpc>
              <a:spcAft>
                <a:spcPts val="600"/>
              </a:spcAft>
              <a:buSzPct val="125000"/>
              <a:buFont typeface="Arial" panose="020B0604020202020204" pitchFamily="34" charset="0"/>
              <a:buChar char="•"/>
            </a:pPr>
            <a:endParaRPr lang="en-US" i="1"/>
          </a:p>
          <a:p>
            <a:pPr indent="-228600" defTabSz="914400">
              <a:lnSpc>
                <a:spcPct val="110000"/>
              </a:lnSpc>
              <a:spcAft>
                <a:spcPts val="600"/>
              </a:spcAft>
              <a:buSzPct val="125000"/>
              <a:buFont typeface="Arial" panose="020B0604020202020204" pitchFamily="34" charset="0"/>
              <a:buChar char="•"/>
            </a:pPr>
            <a:r>
              <a:rPr lang="en-US" i="1"/>
              <a:t>'They use a variety of software confidently to consolidate their spelling and numeracy skills.' </a:t>
            </a:r>
          </a:p>
          <a:p>
            <a:pPr indent="-228600" defTabSz="914400">
              <a:lnSpc>
                <a:spcPct val="110000"/>
              </a:lnSpc>
              <a:spcAft>
                <a:spcPts val="600"/>
              </a:spcAft>
              <a:buSzPct val="125000"/>
              <a:buFont typeface="Arial" panose="020B0604020202020204" pitchFamily="34" charset="0"/>
              <a:buChar char="•"/>
            </a:pPr>
            <a:endParaRPr lang="en-US" i="1"/>
          </a:p>
          <a:p>
            <a:pPr indent="-228600" defTabSz="914400">
              <a:lnSpc>
                <a:spcPct val="110000"/>
              </a:lnSpc>
              <a:spcAft>
                <a:spcPts val="600"/>
              </a:spcAft>
              <a:buSzPct val="125000"/>
              <a:buFont typeface="Arial" panose="020B0604020202020204" pitchFamily="34" charset="0"/>
              <a:buChar char="•"/>
            </a:pPr>
            <a:r>
              <a:rPr lang="en-US" i="1"/>
              <a:t>'Nearly all pupils use ICT appropriately in their work across the curriculum.'</a:t>
            </a:r>
          </a:p>
          <a:p>
            <a:pPr indent="-228600" defTabSz="914400">
              <a:lnSpc>
                <a:spcPct val="110000"/>
              </a:lnSpc>
              <a:spcAft>
                <a:spcPts val="600"/>
              </a:spcAft>
              <a:buSzPct val="125000"/>
              <a:buFont typeface="Arial" panose="020B0604020202020204" pitchFamily="34" charset="0"/>
              <a:buChar char="•"/>
            </a:pPr>
            <a:endParaRPr lang="en-US" i="1"/>
          </a:p>
          <a:p>
            <a:pPr indent="-228600" defTabSz="914400">
              <a:lnSpc>
                <a:spcPct val="110000"/>
              </a:lnSpc>
              <a:spcAft>
                <a:spcPts val="600"/>
              </a:spcAft>
              <a:buSzPct val="125000"/>
              <a:buFont typeface="Arial" panose="020B0604020202020204" pitchFamily="34" charset="0"/>
              <a:buChar char="•"/>
            </a:pPr>
            <a:r>
              <a:rPr lang="en-US" i="1"/>
              <a:t>'The role of pupils as digital leaders is developing well. They support other pupils effectively to develop new skills.'</a:t>
            </a:r>
          </a:p>
          <a:p>
            <a:pPr defTabSz="914400">
              <a:lnSpc>
                <a:spcPct val="110000"/>
              </a:lnSpc>
              <a:spcAft>
                <a:spcPts val="600"/>
              </a:spcAft>
              <a:buSzPct val="125000"/>
            </a:pPr>
            <a:endParaRPr lang="en-US"/>
          </a:p>
          <a:p>
            <a:pPr defTabSz="914400">
              <a:lnSpc>
                <a:spcPct val="110000"/>
              </a:lnSpc>
              <a:spcAft>
                <a:spcPts val="600"/>
              </a:spcAft>
              <a:buSzPct val="125000"/>
            </a:pPr>
            <a:r>
              <a:rPr lang="en-US"/>
              <a:t>(</a:t>
            </a:r>
            <a:r>
              <a:rPr lang="en-US" err="1"/>
              <a:t>Estyn</a:t>
            </a:r>
            <a:r>
              <a:rPr lang="en-US"/>
              <a:t>, 2018)</a:t>
            </a:r>
          </a:p>
        </p:txBody>
      </p:sp>
      <p:grpSp>
        <p:nvGrpSpPr>
          <p:cNvPr id="84" name="Group 83">
            <a:extLst>
              <a:ext uri="{FF2B5EF4-FFF2-40B4-BE49-F238E27FC236}">
                <a16:creationId xmlns:a16="http://schemas.microsoft.com/office/drawing/2014/main" xmlns="" id="{F4E035BE-9FF4-43D3-BC25-CF582D7FF85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solidFill>
            <a:schemeClr val="tx1">
              <a:alpha val="60000"/>
            </a:schemeClr>
          </a:solidFill>
        </p:grpSpPr>
        <p:sp>
          <p:nvSpPr>
            <p:cNvPr id="85" name="Freeform 32">
              <a:extLst>
                <a:ext uri="{FF2B5EF4-FFF2-40B4-BE49-F238E27FC236}">
                  <a16:creationId xmlns:a16="http://schemas.microsoft.com/office/drawing/2014/main" xmlns="" id="{F98BCEB2-EC20-4E84-A994-0AC37292C8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6" name="Freeform 33">
              <a:extLst>
                <a:ext uri="{FF2B5EF4-FFF2-40B4-BE49-F238E27FC236}">
                  <a16:creationId xmlns:a16="http://schemas.microsoft.com/office/drawing/2014/main" xmlns="" id="{7A2E1821-AEDF-417E-9F17-83379E9C094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7" name="Freeform 34">
              <a:extLst>
                <a:ext uri="{FF2B5EF4-FFF2-40B4-BE49-F238E27FC236}">
                  <a16:creationId xmlns:a16="http://schemas.microsoft.com/office/drawing/2014/main" xmlns="" id="{CB3734E2-8292-4B47-B6AB-0E5A058DE95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8" name="Freeform 35">
              <a:extLst>
                <a:ext uri="{FF2B5EF4-FFF2-40B4-BE49-F238E27FC236}">
                  <a16:creationId xmlns:a16="http://schemas.microsoft.com/office/drawing/2014/main" xmlns="" id="{A0B09C51-29AB-45C0-B707-CCFB9DF280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89" name="Freeform 36">
              <a:extLst>
                <a:ext uri="{FF2B5EF4-FFF2-40B4-BE49-F238E27FC236}">
                  <a16:creationId xmlns:a16="http://schemas.microsoft.com/office/drawing/2014/main" xmlns="" id="{510C0CED-AE1B-45AE-B5E1-57521E589D2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0" name="Freeform 37">
              <a:extLst>
                <a:ext uri="{FF2B5EF4-FFF2-40B4-BE49-F238E27FC236}">
                  <a16:creationId xmlns:a16="http://schemas.microsoft.com/office/drawing/2014/main" xmlns="" id="{591F2327-4B45-41AA-B41C-7404B6A1E4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1" name="Freeform 38">
              <a:extLst>
                <a:ext uri="{FF2B5EF4-FFF2-40B4-BE49-F238E27FC236}">
                  <a16:creationId xmlns:a16="http://schemas.microsoft.com/office/drawing/2014/main" xmlns="" id="{5A63224C-41A0-42C0-96F6-0B2BE99A135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2" name="Freeform 39">
              <a:extLst>
                <a:ext uri="{FF2B5EF4-FFF2-40B4-BE49-F238E27FC236}">
                  <a16:creationId xmlns:a16="http://schemas.microsoft.com/office/drawing/2014/main" xmlns="" id="{A7C00B9F-C253-4776-9935-EC02254A4F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3" name="Freeform 40">
              <a:extLst>
                <a:ext uri="{FF2B5EF4-FFF2-40B4-BE49-F238E27FC236}">
                  <a16:creationId xmlns:a16="http://schemas.microsoft.com/office/drawing/2014/main" xmlns="" id="{5062D4AA-13F3-4064-8440-FFE8562D854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94" name="Rectangle 41">
              <a:extLst>
                <a:ext uri="{FF2B5EF4-FFF2-40B4-BE49-F238E27FC236}">
                  <a16:creationId xmlns:a16="http://schemas.microsoft.com/office/drawing/2014/main" xmlns="" id="{3E143B27-CB82-440B-879B-D25C1891C19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Tree>
    <p:extLst>
      <p:ext uri="{BB962C8B-B14F-4D97-AF65-F5344CB8AC3E}">
        <p14:creationId xmlns:p14="http://schemas.microsoft.com/office/powerpoint/2010/main" val="18209237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130" name="Picture 2">
            <a:extLst>
              <a:ext uri="{FF2B5EF4-FFF2-40B4-BE49-F238E27FC236}">
                <a16:creationId xmlns:a16="http://schemas.microsoft.com/office/drawing/2014/main" xmlns="" id="{9FBB3149-8289-4060-BB01-ED3047C5314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4="http://schemas.microsoft.com/office/drawing/2010/main" xmlns:a16="http://schemas.microsoft.com/office/drawing/2014/main">
                <a:solidFill>
                  <a:srgbClr val="FFFFFF"/>
                </a:solidFill>
              </a14:hiddenFill>
            </a:ext>
          </a:extLst>
        </p:spPr>
      </p:pic>
      <p:grpSp>
        <p:nvGrpSpPr>
          <p:cNvPr id="132" name="Group 131">
            <a:extLst>
              <a:ext uri="{FF2B5EF4-FFF2-40B4-BE49-F238E27FC236}">
                <a16:creationId xmlns:a16="http://schemas.microsoft.com/office/drawing/2014/main" xmlns="" id="{3BAEF7DA-43C4-4736-B5A3-B48E6125AB2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33" name="Group 132">
              <a:extLst>
                <a:ext uri="{FF2B5EF4-FFF2-40B4-BE49-F238E27FC236}">
                  <a16:creationId xmlns:a16="http://schemas.microsoft.com/office/drawing/2014/main" xmlns="" id="{A909436B-313B-4D27-BD55-E8303EF4510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45" name="Rectangle 5">
                <a:extLst>
                  <a:ext uri="{FF2B5EF4-FFF2-40B4-BE49-F238E27FC236}">
                    <a16:creationId xmlns:a16="http://schemas.microsoft.com/office/drawing/2014/main" xmlns="" id="{758BC0E2-32D9-41ED-907C-DA3C4A698EF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146" name="Freeform 6">
                <a:extLst>
                  <a:ext uri="{FF2B5EF4-FFF2-40B4-BE49-F238E27FC236}">
                    <a16:creationId xmlns:a16="http://schemas.microsoft.com/office/drawing/2014/main" xmlns="" id="{41E486E5-1757-4896-A762-4D0BE33091A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47" name="Freeform 7">
                <a:extLst>
                  <a:ext uri="{FF2B5EF4-FFF2-40B4-BE49-F238E27FC236}">
                    <a16:creationId xmlns:a16="http://schemas.microsoft.com/office/drawing/2014/main" xmlns="" id="{5812B4BD-11B4-43E6-B3D0-1F424A9FD83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48" name="Freeform 8">
                <a:extLst>
                  <a:ext uri="{FF2B5EF4-FFF2-40B4-BE49-F238E27FC236}">
                    <a16:creationId xmlns:a16="http://schemas.microsoft.com/office/drawing/2014/main" xmlns="" id="{6A0E1D38-C2A3-42C9-920D-F40319CE16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49" name="Freeform 9">
                <a:extLst>
                  <a:ext uri="{FF2B5EF4-FFF2-40B4-BE49-F238E27FC236}">
                    <a16:creationId xmlns:a16="http://schemas.microsoft.com/office/drawing/2014/main" xmlns="" id="{3FAF6AF3-9B01-4BEB-BB6B-08B3485119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0" name="Freeform 10">
                <a:extLst>
                  <a:ext uri="{FF2B5EF4-FFF2-40B4-BE49-F238E27FC236}">
                    <a16:creationId xmlns:a16="http://schemas.microsoft.com/office/drawing/2014/main" xmlns="" id="{53F7FADA-61E9-4AAB-BED8-D6FD1BB545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1" name="Freeform 11">
                <a:extLst>
                  <a:ext uri="{FF2B5EF4-FFF2-40B4-BE49-F238E27FC236}">
                    <a16:creationId xmlns:a16="http://schemas.microsoft.com/office/drawing/2014/main" xmlns="" id="{46419F9F-3EEC-45FF-98BB-4F20D5347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2" name="Freeform 12">
                <a:extLst>
                  <a:ext uri="{FF2B5EF4-FFF2-40B4-BE49-F238E27FC236}">
                    <a16:creationId xmlns:a16="http://schemas.microsoft.com/office/drawing/2014/main" xmlns="" id="{1E081BCD-31AF-4E94-966D-497357D221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3" name="Freeform 13">
                <a:extLst>
                  <a:ext uri="{FF2B5EF4-FFF2-40B4-BE49-F238E27FC236}">
                    <a16:creationId xmlns:a16="http://schemas.microsoft.com/office/drawing/2014/main" xmlns="" id="{5082EAA7-B95F-462F-8307-2C9EC1C35A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4" name="Freeform 14">
                <a:extLst>
                  <a:ext uri="{FF2B5EF4-FFF2-40B4-BE49-F238E27FC236}">
                    <a16:creationId xmlns:a16="http://schemas.microsoft.com/office/drawing/2014/main" xmlns="" id="{E9A57125-4B73-448E-B7B7-94380A928D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5" name="Freeform 15">
                <a:extLst>
                  <a:ext uri="{FF2B5EF4-FFF2-40B4-BE49-F238E27FC236}">
                    <a16:creationId xmlns:a16="http://schemas.microsoft.com/office/drawing/2014/main" xmlns="" id="{7290E834-81F0-42A1-B66B-33D4580573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6" name="Line 16">
                <a:extLst>
                  <a:ext uri="{FF2B5EF4-FFF2-40B4-BE49-F238E27FC236}">
                    <a16:creationId xmlns:a16="http://schemas.microsoft.com/office/drawing/2014/main" xmlns="" id="{C9FA5563-6ED2-4EAC-A8ED-DF71850ACD9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57" name="Freeform 17">
                <a:extLst>
                  <a:ext uri="{FF2B5EF4-FFF2-40B4-BE49-F238E27FC236}">
                    <a16:creationId xmlns:a16="http://schemas.microsoft.com/office/drawing/2014/main" xmlns="" id="{50479572-5CA3-41F4-8BDC-F039335C2C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8" name="Freeform 18">
                <a:extLst>
                  <a:ext uri="{FF2B5EF4-FFF2-40B4-BE49-F238E27FC236}">
                    <a16:creationId xmlns:a16="http://schemas.microsoft.com/office/drawing/2014/main" xmlns="" id="{4156CB6F-DF65-4A51-A840-7A4177BDF6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59" name="Freeform 19">
                <a:extLst>
                  <a:ext uri="{FF2B5EF4-FFF2-40B4-BE49-F238E27FC236}">
                    <a16:creationId xmlns:a16="http://schemas.microsoft.com/office/drawing/2014/main" xmlns="" id="{9252974F-88C0-4CAA-A42D-E94E2B7A6D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0" name="Freeform 20">
                <a:extLst>
                  <a:ext uri="{FF2B5EF4-FFF2-40B4-BE49-F238E27FC236}">
                    <a16:creationId xmlns:a16="http://schemas.microsoft.com/office/drawing/2014/main" xmlns="" id="{DE3974B2-2875-4AFE-A30A-6EE823E5799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1" name="Rectangle 21">
                <a:extLst>
                  <a:ext uri="{FF2B5EF4-FFF2-40B4-BE49-F238E27FC236}">
                    <a16:creationId xmlns:a16="http://schemas.microsoft.com/office/drawing/2014/main" xmlns="" id="{948A52FE-E1B0-4297-BBBE-C860B4E3D3F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sp>
            <p:nvSpPr>
              <p:cNvPr id="162" name="Freeform 22">
                <a:extLst>
                  <a:ext uri="{FF2B5EF4-FFF2-40B4-BE49-F238E27FC236}">
                    <a16:creationId xmlns:a16="http://schemas.microsoft.com/office/drawing/2014/main" xmlns="" id="{C6E71B5D-6B02-417C-A0CF-4447C55F27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3" name="Freeform 23">
                <a:extLst>
                  <a:ext uri="{FF2B5EF4-FFF2-40B4-BE49-F238E27FC236}">
                    <a16:creationId xmlns:a16="http://schemas.microsoft.com/office/drawing/2014/main" xmlns="" id="{0FB94710-B373-451B-84A2-947DDB4564E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4" name="Freeform 24">
                <a:extLst>
                  <a:ext uri="{FF2B5EF4-FFF2-40B4-BE49-F238E27FC236}">
                    <a16:creationId xmlns:a16="http://schemas.microsoft.com/office/drawing/2014/main" xmlns="" id="{4E47778B-FD55-4A2C-A53F-E548158C89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5" name="Freeform 25">
                <a:extLst>
                  <a:ext uri="{FF2B5EF4-FFF2-40B4-BE49-F238E27FC236}">
                    <a16:creationId xmlns:a16="http://schemas.microsoft.com/office/drawing/2014/main" xmlns="" id="{DA2A4F49-8FC4-4F12-8707-A6CC117E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6" name="Freeform 26">
                <a:extLst>
                  <a:ext uri="{FF2B5EF4-FFF2-40B4-BE49-F238E27FC236}">
                    <a16:creationId xmlns:a16="http://schemas.microsoft.com/office/drawing/2014/main" xmlns="" id="{2293D140-51FA-484D-8464-785D8FD3DD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7" name="Freeform 27">
                <a:extLst>
                  <a:ext uri="{FF2B5EF4-FFF2-40B4-BE49-F238E27FC236}">
                    <a16:creationId xmlns:a16="http://schemas.microsoft.com/office/drawing/2014/main" xmlns="" id="{AA66B21A-3C7F-426E-9C38-C0D6AEF130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8" name="Freeform 28">
                <a:extLst>
                  <a:ext uri="{FF2B5EF4-FFF2-40B4-BE49-F238E27FC236}">
                    <a16:creationId xmlns:a16="http://schemas.microsoft.com/office/drawing/2014/main" xmlns="" id="{F22F8B0E-04B8-4D29-9E19-CACDAE6ABD0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69" name="Freeform 29">
                <a:extLst>
                  <a:ext uri="{FF2B5EF4-FFF2-40B4-BE49-F238E27FC236}">
                    <a16:creationId xmlns:a16="http://schemas.microsoft.com/office/drawing/2014/main" xmlns="" id="{E0D8C2CC-1759-4605-B3C9-DA4B1EF250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70" name="Freeform 30">
                <a:extLst>
                  <a:ext uri="{FF2B5EF4-FFF2-40B4-BE49-F238E27FC236}">
                    <a16:creationId xmlns:a16="http://schemas.microsoft.com/office/drawing/2014/main" xmlns="" id="{547A4BC3-AA95-4A78-AC23-65A4CE843B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71" name="Freeform 31">
                <a:extLst>
                  <a:ext uri="{FF2B5EF4-FFF2-40B4-BE49-F238E27FC236}">
                    <a16:creationId xmlns:a16="http://schemas.microsoft.com/office/drawing/2014/main" xmlns="" id="{93059BC9-C7C3-41F9-8BBA-7BF49FF602B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grpSp>
        <p:grpSp>
          <p:nvGrpSpPr>
            <p:cNvPr id="134" name="Group 133">
              <a:extLst>
                <a:ext uri="{FF2B5EF4-FFF2-40B4-BE49-F238E27FC236}">
                  <a16:creationId xmlns:a16="http://schemas.microsoft.com/office/drawing/2014/main" xmlns="" id="{F335FE01-8192-4D2A-93F8-2F680F728C8C}"/>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5" name="Freeform 32">
                <a:extLst>
                  <a:ext uri="{FF2B5EF4-FFF2-40B4-BE49-F238E27FC236}">
                    <a16:creationId xmlns:a16="http://schemas.microsoft.com/office/drawing/2014/main" xmlns="" id="{A150A82A-9896-4D5B-BAA5-0A7ECD0789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36" name="Freeform 33">
                <a:extLst>
                  <a:ext uri="{FF2B5EF4-FFF2-40B4-BE49-F238E27FC236}">
                    <a16:creationId xmlns:a16="http://schemas.microsoft.com/office/drawing/2014/main" xmlns="" id="{82641EF7-9CDB-40BE-A964-13F866165C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37" name="Freeform 34">
                <a:extLst>
                  <a:ext uri="{FF2B5EF4-FFF2-40B4-BE49-F238E27FC236}">
                    <a16:creationId xmlns:a16="http://schemas.microsoft.com/office/drawing/2014/main" xmlns="" id="{A1D1CF16-B5BD-4021-9BA9-637569FC80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38" name="Freeform 35">
                <a:extLst>
                  <a:ext uri="{FF2B5EF4-FFF2-40B4-BE49-F238E27FC236}">
                    <a16:creationId xmlns:a16="http://schemas.microsoft.com/office/drawing/2014/main" xmlns="" id="{FF13F72C-CC27-48A0-AC55-686AB9153E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39" name="Freeform 36">
                <a:extLst>
                  <a:ext uri="{FF2B5EF4-FFF2-40B4-BE49-F238E27FC236}">
                    <a16:creationId xmlns:a16="http://schemas.microsoft.com/office/drawing/2014/main" xmlns="" id="{0EC3BA8B-33ED-483D-935C-170AD0C4DCF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40" name="Freeform 37">
                <a:extLst>
                  <a:ext uri="{FF2B5EF4-FFF2-40B4-BE49-F238E27FC236}">
                    <a16:creationId xmlns:a16="http://schemas.microsoft.com/office/drawing/2014/main" xmlns="" id="{C4C451E6-48CE-4642-B51D-FE44840872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41" name="Freeform 38">
                <a:extLst>
                  <a:ext uri="{FF2B5EF4-FFF2-40B4-BE49-F238E27FC236}">
                    <a16:creationId xmlns:a16="http://schemas.microsoft.com/office/drawing/2014/main" xmlns="" id="{0F88F098-E44C-4A45-AE2B-595A7B85275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42" name="Freeform 39">
                <a:extLst>
                  <a:ext uri="{FF2B5EF4-FFF2-40B4-BE49-F238E27FC236}">
                    <a16:creationId xmlns:a16="http://schemas.microsoft.com/office/drawing/2014/main" xmlns="" id="{5B782B5D-8B67-4CD5-A0B3-8067BBB328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43" name="Freeform 40">
                <a:extLst>
                  <a:ext uri="{FF2B5EF4-FFF2-40B4-BE49-F238E27FC236}">
                    <a16:creationId xmlns:a16="http://schemas.microsoft.com/office/drawing/2014/main" xmlns="" id="{897A4906-0942-4CD6-840D-0915E0C4D09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p>
          <p:sp>
            <p:nvSpPr>
              <p:cNvPr id="144" name="Rectangle 41">
                <a:extLst>
                  <a:ext uri="{FF2B5EF4-FFF2-40B4-BE49-F238E27FC236}">
                    <a16:creationId xmlns:a16="http://schemas.microsoft.com/office/drawing/2014/main" xmlns="" id="{D1131789-2DD5-462E-9FC9-E25021F5CFB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a16="http://schemas.microsoft.com/office/drawing/2014/main" w="9525">
                    <a:solidFill>
                      <a:srgbClr val="000000"/>
                    </a:solidFill>
                    <a:miter lim="800000"/>
                    <a:headEnd/>
                    <a:tailEnd/>
                  </a14:hiddenLine>
                </a:ext>
              </a:extLst>
            </p:spPr>
          </p:sp>
        </p:grpSp>
      </p:grpSp>
      <p:sp useBgFill="1">
        <p:nvSpPr>
          <p:cNvPr id="173" name="Rectangle 172">
            <a:extLst>
              <a:ext uri="{FF2B5EF4-FFF2-40B4-BE49-F238E27FC236}">
                <a16:creationId xmlns:a16="http://schemas.microsoft.com/office/drawing/2014/main" xmlns="" id="{E978A47D-4F17-40FE-AB70-7AF78A9575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5" name="Group 174">
            <a:extLst>
              <a:ext uri="{FF2B5EF4-FFF2-40B4-BE49-F238E27FC236}">
                <a16:creationId xmlns:a16="http://schemas.microsoft.com/office/drawing/2014/main" xmlns="" id="{85BE3A7E-6A3F-401E-A025-BBB8FDB8DD3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solidFill>
            <a:schemeClr val="tx1">
              <a:alpha val="60000"/>
            </a:schemeClr>
          </a:solidFill>
        </p:grpSpPr>
        <p:sp>
          <p:nvSpPr>
            <p:cNvPr id="176" name="Rectangle 5">
              <a:extLst>
                <a:ext uri="{FF2B5EF4-FFF2-40B4-BE49-F238E27FC236}">
                  <a16:creationId xmlns:a16="http://schemas.microsoft.com/office/drawing/2014/main" xmlns="" id="{41EE9036-817C-476C-BD59-B5184F9A3E3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177" name="Freeform 6">
              <a:extLst>
                <a:ext uri="{FF2B5EF4-FFF2-40B4-BE49-F238E27FC236}">
                  <a16:creationId xmlns:a16="http://schemas.microsoft.com/office/drawing/2014/main" xmlns="" id="{F098087A-B4E4-4300-A841-44988BD88E2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78" name="Freeform 7">
              <a:extLst>
                <a:ext uri="{FF2B5EF4-FFF2-40B4-BE49-F238E27FC236}">
                  <a16:creationId xmlns:a16="http://schemas.microsoft.com/office/drawing/2014/main" xmlns="" id="{F5BD5F4B-A39C-4DF9-84E4-A4D33F30E6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79" name="Freeform 8">
              <a:extLst>
                <a:ext uri="{FF2B5EF4-FFF2-40B4-BE49-F238E27FC236}">
                  <a16:creationId xmlns:a16="http://schemas.microsoft.com/office/drawing/2014/main" xmlns="" id="{D7FA9858-BFA0-4D5B-AF72-B1B65EB069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0" name="Freeform 9">
              <a:extLst>
                <a:ext uri="{FF2B5EF4-FFF2-40B4-BE49-F238E27FC236}">
                  <a16:creationId xmlns:a16="http://schemas.microsoft.com/office/drawing/2014/main" xmlns="" id="{A508A5F3-AFE0-4750-A9C2-B51A514FFC4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1" name="Freeform 10">
              <a:extLst>
                <a:ext uri="{FF2B5EF4-FFF2-40B4-BE49-F238E27FC236}">
                  <a16:creationId xmlns:a16="http://schemas.microsoft.com/office/drawing/2014/main" xmlns="" id="{92B4AAEB-ABF4-42A7-BE52-0B442190D1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2" name="Freeform 11">
              <a:extLst>
                <a:ext uri="{FF2B5EF4-FFF2-40B4-BE49-F238E27FC236}">
                  <a16:creationId xmlns:a16="http://schemas.microsoft.com/office/drawing/2014/main" xmlns="" id="{3767C370-4A42-4376-8CAE-606C4BC8F4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3" name="Freeform 12">
              <a:extLst>
                <a:ext uri="{FF2B5EF4-FFF2-40B4-BE49-F238E27FC236}">
                  <a16:creationId xmlns:a16="http://schemas.microsoft.com/office/drawing/2014/main" xmlns="" id="{36205F53-9C95-4954-B97C-1625BB8A350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4" name="Freeform 13">
              <a:extLst>
                <a:ext uri="{FF2B5EF4-FFF2-40B4-BE49-F238E27FC236}">
                  <a16:creationId xmlns:a16="http://schemas.microsoft.com/office/drawing/2014/main" xmlns="" id="{DC80B58E-3469-43E9-96FC-D747B698303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5" name="Freeform 14">
              <a:extLst>
                <a:ext uri="{FF2B5EF4-FFF2-40B4-BE49-F238E27FC236}">
                  <a16:creationId xmlns:a16="http://schemas.microsoft.com/office/drawing/2014/main" xmlns="" id="{E17A4ED2-DDD7-4B4D-A39C-9B0121C886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6" name="Freeform 15">
              <a:extLst>
                <a:ext uri="{FF2B5EF4-FFF2-40B4-BE49-F238E27FC236}">
                  <a16:creationId xmlns:a16="http://schemas.microsoft.com/office/drawing/2014/main" xmlns="" id="{A2C14A85-E7A9-4E1D-809F-20F5CFA788B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7" name="Line 16">
              <a:extLst>
                <a:ext uri="{FF2B5EF4-FFF2-40B4-BE49-F238E27FC236}">
                  <a16:creationId xmlns:a16="http://schemas.microsoft.com/office/drawing/2014/main" xmlns="" id="{F3D51E32-9399-4B7F-8D91-BF9A068B834B}"/>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88" name="Freeform 17">
              <a:extLst>
                <a:ext uri="{FF2B5EF4-FFF2-40B4-BE49-F238E27FC236}">
                  <a16:creationId xmlns:a16="http://schemas.microsoft.com/office/drawing/2014/main" xmlns="" id="{9969F9D2-502D-4C1D-ABA5-02B1BF2A00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89" name="Freeform 18">
              <a:extLst>
                <a:ext uri="{FF2B5EF4-FFF2-40B4-BE49-F238E27FC236}">
                  <a16:creationId xmlns:a16="http://schemas.microsoft.com/office/drawing/2014/main" xmlns="" id="{4AE555C6-5623-478A-BF35-63E9929A3A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0" name="Freeform 19">
              <a:extLst>
                <a:ext uri="{FF2B5EF4-FFF2-40B4-BE49-F238E27FC236}">
                  <a16:creationId xmlns:a16="http://schemas.microsoft.com/office/drawing/2014/main" xmlns="" id="{A3D3AED4-A69E-4301-9BB4-436DC5F0C9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1" name="Freeform 20">
              <a:extLst>
                <a:ext uri="{FF2B5EF4-FFF2-40B4-BE49-F238E27FC236}">
                  <a16:creationId xmlns:a16="http://schemas.microsoft.com/office/drawing/2014/main" xmlns="" id="{C3B8082C-2D81-48D7-8B45-85B7C89296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2" name="Rectangle 21">
              <a:extLst>
                <a:ext uri="{FF2B5EF4-FFF2-40B4-BE49-F238E27FC236}">
                  <a16:creationId xmlns:a16="http://schemas.microsoft.com/office/drawing/2014/main" xmlns="" id="{9AD35461-BA86-408B-8A29-244EB2F2FB5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sp>
          <p:nvSpPr>
            <p:cNvPr id="193" name="Freeform 22">
              <a:extLst>
                <a:ext uri="{FF2B5EF4-FFF2-40B4-BE49-F238E27FC236}">
                  <a16:creationId xmlns:a16="http://schemas.microsoft.com/office/drawing/2014/main" xmlns="" id="{F238E495-B6C6-4857-899B-CDD5848312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4" name="Freeform 23">
              <a:extLst>
                <a:ext uri="{FF2B5EF4-FFF2-40B4-BE49-F238E27FC236}">
                  <a16:creationId xmlns:a16="http://schemas.microsoft.com/office/drawing/2014/main" xmlns="" id="{E20A751E-054C-4EC2-8DA3-0EC923A6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5" name="Freeform 24">
              <a:extLst>
                <a:ext uri="{FF2B5EF4-FFF2-40B4-BE49-F238E27FC236}">
                  <a16:creationId xmlns:a16="http://schemas.microsoft.com/office/drawing/2014/main" xmlns="" id="{B6E8E701-3D21-4E5C-AB6E-9A74046970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6" name="Freeform 25">
              <a:extLst>
                <a:ext uri="{FF2B5EF4-FFF2-40B4-BE49-F238E27FC236}">
                  <a16:creationId xmlns:a16="http://schemas.microsoft.com/office/drawing/2014/main" xmlns="" id="{431BDA41-D09D-4984-B888-756F5F81B49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7" name="Freeform 26">
              <a:extLst>
                <a:ext uri="{FF2B5EF4-FFF2-40B4-BE49-F238E27FC236}">
                  <a16:creationId xmlns:a16="http://schemas.microsoft.com/office/drawing/2014/main" xmlns="" id="{0DC943D2-20E4-4C00-82D2-D405A7C00B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8" name="Freeform 27">
              <a:extLst>
                <a:ext uri="{FF2B5EF4-FFF2-40B4-BE49-F238E27FC236}">
                  <a16:creationId xmlns:a16="http://schemas.microsoft.com/office/drawing/2014/main" xmlns="" id="{4BC34A74-80A2-4DE1-8ADC-BBD1709035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199" name="Freeform 28">
              <a:extLst>
                <a:ext uri="{FF2B5EF4-FFF2-40B4-BE49-F238E27FC236}">
                  <a16:creationId xmlns:a16="http://schemas.microsoft.com/office/drawing/2014/main" xmlns="" id="{C6C3CA25-431F-4E26-952D-4AA9C4C725C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0" name="Freeform 29">
              <a:extLst>
                <a:ext uri="{FF2B5EF4-FFF2-40B4-BE49-F238E27FC236}">
                  <a16:creationId xmlns:a16="http://schemas.microsoft.com/office/drawing/2014/main" xmlns="" id="{776D1836-82AE-40EF-9829-C6B8D2CF025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1" name="Freeform 30">
              <a:extLst>
                <a:ext uri="{FF2B5EF4-FFF2-40B4-BE49-F238E27FC236}">
                  <a16:creationId xmlns:a16="http://schemas.microsoft.com/office/drawing/2014/main" xmlns="" id="{9A8E397E-ADF9-45C1-98F4-3F5A86378B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2" name="Freeform 31">
              <a:extLst>
                <a:ext uri="{FF2B5EF4-FFF2-40B4-BE49-F238E27FC236}">
                  <a16:creationId xmlns:a16="http://schemas.microsoft.com/office/drawing/2014/main" xmlns="" id="{DE07CFD9-357F-40BC-A792-CE874BFE509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grpSp>
      <p:sp>
        <p:nvSpPr>
          <p:cNvPr id="2" name="Title 1">
            <a:extLst>
              <a:ext uri="{FF2B5EF4-FFF2-40B4-BE49-F238E27FC236}">
                <a16:creationId xmlns:a16="http://schemas.microsoft.com/office/drawing/2014/main" xmlns="" id="{02C63C5F-14F5-46E5-AD53-6C87134143E7}"/>
              </a:ext>
            </a:extLst>
          </p:cNvPr>
          <p:cNvSpPr>
            <a:spLocks noGrp="1"/>
          </p:cNvSpPr>
          <p:nvPr>
            <p:ph type="title"/>
          </p:nvPr>
        </p:nvSpPr>
        <p:spPr>
          <a:xfrm>
            <a:off x="1141413" y="1082673"/>
            <a:ext cx="2869416" cy="4708528"/>
          </a:xfrm>
        </p:spPr>
        <p:txBody>
          <a:bodyPr vert="horz" lIns="91440" tIns="45720" rIns="91440" bIns="45720" rtlCol="0" anchor="ctr">
            <a:normAutofit/>
          </a:bodyPr>
          <a:lstStyle/>
          <a:p>
            <a:pPr algn="r"/>
            <a:r>
              <a:rPr lang="en-US" sz="4000"/>
              <a:t>The future aims.....</a:t>
            </a:r>
          </a:p>
        </p:txBody>
      </p:sp>
      <p:cxnSp>
        <p:nvCxnSpPr>
          <p:cNvPr id="204" name="Straight Connector 203">
            <a:extLst>
              <a:ext uri="{FF2B5EF4-FFF2-40B4-BE49-F238E27FC236}">
                <a16:creationId xmlns:a16="http://schemas.microsoft.com/office/drawing/2014/main" xmlns="" id="{085ECEC0-FF5D-4348-92C7-1EA7C61E770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xmlns="" id="{AD418B40-7DBD-415E-9F43-9F396DA5E4F4}"/>
              </a:ext>
            </a:extLst>
          </p:cNvPr>
          <p:cNvSpPr txBox="1"/>
          <p:nvPr/>
        </p:nvSpPr>
        <p:spPr>
          <a:xfrm>
            <a:off x="5297763" y="1082673"/>
            <a:ext cx="5751237" cy="47085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defTabSz="914400">
              <a:lnSpc>
                <a:spcPct val="120000"/>
              </a:lnSpc>
              <a:spcAft>
                <a:spcPts val="600"/>
              </a:spcAft>
              <a:buSzPct val="125000"/>
              <a:buFont typeface="Arial" panose="020B0604020202020204" pitchFamily="34" charset="0"/>
              <a:buChar char="•"/>
            </a:pPr>
            <a:r>
              <a:rPr lang="en-US"/>
              <a:t>Continue to update the 360 degree tool and update evidence.</a:t>
            </a:r>
          </a:p>
          <a:p>
            <a:pPr marL="285750" indent="-228600" defTabSz="914400">
              <a:lnSpc>
                <a:spcPct val="120000"/>
              </a:lnSpc>
              <a:spcAft>
                <a:spcPts val="600"/>
              </a:spcAft>
              <a:buSzPct val="125000"/>
              <a:buFont typeface="Arial" panose="020B0604020202020204" pitchFamily="34" charset="0"/>
              <a:buChar char="•"/>
            </a:pPr>
            <a:endParaRPr lang="en-US"/>
          </a:p>
          <a:p>
            <a:pPr marL="285750" indent="-228600" defTabSz="914400">
              <a:lnSpc>
                <a:spcPct val="120000"/>
              </a:lnSpc>
              <a:spcAft>
                <a:spcPts val="600"/>
              </a:spcAft>
              <a:buSzPct val="125000"/>
              <a:buFont typeface="Arial" panose="020B0604020202020204" pitchFamily="34" charset="0"/>
              <a:buChar char="•"/>
            </a:pPr>
            <a:r>
              <a:rPr lang="en-US"/>
              <a:t>Achieve 360 degree online safety mark</a:t>
            </a:r>
          </a:p>
          <a:p>
            <a:pPr marL="285750" indent="-228600" defTabSz="914400">
              <a:lnSpc>
                <a:spcPct val="120000"/>
              </a:lnSpc>
              <a:spcAft>
                <a:spcPts val="600"/>
              </a:spcAft>
              <a:buSzPct val="125000"/>
              <a:buFont typeface="Arial" panose="020B0604020202020204" pitchFamily="34" charset="0"/>
              <a:buChar char="•"/>
            </a:pPr>
            <a:endParaRPr lang="en-US"/>
          </a:p>
          <a:p>
            <a:pPr marL="285750" indent="-228600" defTabSz="914400">
              <a:lnSpc>
                <a:spcPct val="120000"/>
              </a:lnSpc>
              <a:spcAft>
                <a:spcPts val="600"/>
              </a:spcAft>
              <a:buSzPct val="125000"/>
              <a:buFont typeface="Arial" panose="020B0604020202020204" pitchFamily="34" charset="0"/>
              <a:buChar char="•"/>
            </a:pPr>
            <a:r>
              <a:rPr lang="en-US"/>
              <a:t>Purchase 4 more Chrome books</a:t>
            </a:r>
          </a:p>
          <a:p>
            <a:pPr marL="285750" indent="-228600" defTabSz="914400">
              <a:lnSpc>
                <a:spcPct val="120000"/>
              </a:lnSpc>
              <a:spcAft>
                <a:spcPts val="600"/>
              </a:spcAft>
              <a:buSzPct val="125000"/>
              <a:buFont typeface="Arial" panose="020B0604020202020204" pitchFamily="34" charset="0"/>
              <a:buChar char="•"/>
            </a:pPr>
            <a:endParaRPr lang="en-US"/>
          </a:p>
          <a:p>
            <a:pPr marL="285750" indent="-228600" defTabSz="914400">
              <a:lnSpc>
                <a:spcPct val="120000"/>
              </a:lnSpc>
              <a:spcAft>
                <a:spcPts val="600"/>
              </a:spcAft>
              <a:buSzPct val="125000"/>
              <a:buFont typeface="Arial" panose="020B0604020202020204" pitchFamily="34" charset="0"/>
              <a:buChar char="•"/>
            </a:pPr>
            <a:r>
              <a:rPr lang="en-US"/>
              <a:t>2 Television screens that will connect to Apple TV and the iPads to support differentiation within FP. </a:t>
            </a:r>
          </a:p>
          <a:p>
            <a:pPr marL="285750" indent="-228600" defTabSz="914400">
              <a:lnSpc>
                <a:spcPct val="120000"/>
              </a:lnSpc>
              <a:spcAft>
                <a:spcPts val="600"/>
              </a:spcAft>
              <a:buSzPct val="125000"/>
              <a:buFont typeface="Arial" panose="020B0604020202020204" pitchFamily="34" charset="0"/>
              <a:buChar char="•"/>
            </a:pPr>
            <a:endParaRPr lang="en-US"/>
          </a:p>
          <a:p>
            <a:pPr indent="-228600" defTabSz="914400">
              <a:lnSpc>
                <a:spcPct val="120000"/>
              </a:lnSpc>
              <a:spcAft>
                <a:spcPts val="600"/>
              </a:spcAft>
              <a:buSzPct val="125000"/>
              <a:buFont typeface="Arial" panose="020B0604020202020204" pitchFamily="34" charset="0"/>
              <a:buChar char="•"/>
            </a:pPr>
            <a:endParaRPr lang="en-US"/>
          </a:p>
        </p:txBody>
      </p:sp>
      <p:grpSp>
        <p:nvGrpSpPr>
          <p:cNvPr id="206" name="Group 205">
            <a:extLst>
              <a:ext uri="{FF2B5EF4-FFF2-40B4-BE49-F238E27FC236}">
                <a16:creationId xmlns:a16="http://schemas.microsoft.com/office/drawing/2014/main" xmlns="" id="{F4E035BE-9FF4-43D3-BC25-CF582D7FF85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solidFill>
            <a:schemeClr val="tx1">
              <a:alpha val="60000"/>
            </a:schemeClr>
          </a:solidFill>
        </p:grpSpPr>
        <p:sp>
          <p:nvSpPr>
            <p:cNvPr id="207" name="Freeform 32">
              <a:extLst>
                <a:ext uri="{FF2B5EF4-FFF2-40B4-BE49-F238E27FC236}">
                  <a16:creationId xmlns:a16="http://schemas.microsoft.com/office/drawing/2014/main" xmlns="" id="{F98BCEB2-EC20-4E84-A994-0AC37292C8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8" name="Freeform 33">
              <a:extLst>
                <a:ext uri="{FF2B5EF4-FFF2-40B4-BE49-F238E27FC236}">
                  <a16:creationId xmlns:a16="http://schemas.microsoft.com/office/drawing/2014/main" xmlns="" id="{7A2E1821-AEDF-417E-9F17-83379E9C094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09" name="Freeform 34">
              <a:extLst>
                <a:ext uri="{FF2B5EF4-FFF2-40B4-BE49-F238E27FC236}">
                  <a16:creationId xmlns:a16="http://schemas.microsoft.com/office/drawing/2014/main" xmlns="" id="{CB3734E2-8292-4B47-B6AB-0E5A058DE95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0" name="Freeform 35">
              <a:extLst>
                <a:ext uri="{FF2B5EF4-FFF2-40B4-BE49-F238E27FC236}">
                  <a16:creationId xmlns:a16="http://schemas.microsoft.com/office/drawing/2014/main" xmlns="" id="{A0B09C51-29AB-45C0-B707-CCFB9DF280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1" name="Freeform 36">
              <a:extLst>
                <a:ext uri="{FF2B5EF4-FFF2-40B4-BE49-F238E27FC236}">
                  <a16:creationId xmlns:a16="http://schemas.microsoft.com/office/drawing/2014/main" xmlns="" id="{510C0CED-AE1B-45AE-B5E1-57521E589D2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2" name="Freeform 37">
              <a:extLst>
                <a:ext uri="{FF2B5EF4-FFF2-40B4-BE49-F238E27FC236}">
                  <a16:creationId xmlns:a16="http://schemas.microsoft.com/office/drawing/2014/main" xmlns="" id="{591F2327-4B45-41AA-B41C-7404B6A1E4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3" name="Freeform 38">
              <a:extLst>
                <a:ext uri="{FF2B5EF4-FFF2-40B4-BE49-F238E27FC236}">
                  <a16:creationId xmlns:a16="http://schemas.microsoft.com/office/drawing/2014/main" xmlns="" id="{5A63224C-41A0-42C0-96F6-0B2BE99A135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4" name="Freeform 39">
              <a:extLst>
                <a:ext uri="{FF2B5EF4-FFF2-40B4-BE49-F238E27FC236}">
                  <a16:creationId xmlns:a16="http://schemas.microsoft.com/office/drawing/2014/main" xmlns="" id="{A7C00B9F-C253-4776-9935-EC02254A4F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5" name="Freeform 40">
              <a:extLst>
                <a:ext uri="{FF2B5EF4-FFF2-40B4-BE49-F238E27FC236}">
                  <a16:creationId xmlns:a16="http://schemas.microsoft.com/office/drawing/2014/main" xmlns="" id="{5062D4AA-13F3-4064-8440-FFE8562D854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p>
        <p:sp>
          <p:nvSpPr>
            <p:cNvPr id="216" name="Rectangle 41">
              <a:extLst>
                <a:ext uri="{FF2B5EF4-FFF2-40B4-BE49-F238E27FC236}">
                  <a16:creationId xmlns:a16="http://schemas.microsoft.com/office/drawing/2014/main" xmlns="" id="{3E143B27-CB82-440B-879B-D25C1891C19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miter lim="800000"/>
                  <a:headEnd/>
                  <a:tailEnd/>
                </a14:hiddenLine>
              </a:ext>
            </a:extLst>
          </p:spPr>
        </p:sp>
      </p:grpSp>
    </p:spTree>
    <p:extLst>
      <p:ext uri="{BB962C8B-B14F-4D97-AF65-F5344CB8AC3E}">
        <p14:creationId xmlns:p14="http://schemas.microsoft.com/office/powerpoint/2010/main" val="868981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xmlns="" id="{9FBB3149-8289-4060-BB01-ED3047C53146}"/>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6="http://schemas.microsoft.com/office/drawing/2014/main" xmlns:a14="http://schemas.microsoft.com/office/drawing/2010/main" xmlns="">
                <a:solidFill>
                  <a:srgbClr val="FFFFFF"/>
                </a:solidFill>
              </a14:hiddenFill>
            </a:ext>
          </a:extLst>
        </p:spPr>
      </p:pic>
      <p:grpSp>
        <p:nvGrpSpPr>
          <p:cNvPr id="10" name="Group 9">
            <a:extLst>
              <a:ext uri="{FF2B5EF4-FFF2-40B4-BE49-F238E27FC236}">
                <a16:creationId xmlns:a16="http://schemas.microsoft.com/office/drawing/2014/main" xmlns="" id="{3BAEF7DA-43C4-4736-B5A3-B48E6125AB2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xmlns="" id="{A909436B-313B-4D27-BD55-E8303EF4510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xmlns="" id="{758BC0E2-32D9-41ED-907C-DA3C4A698EF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6="http://schemas.microsoft.com/office/drawing/2014/main" xmlns:a14="http://schemas.microsoft.com/office/drawing/2010/main" xmlns="" w="9525">
                    <a:solidFill>
                      <a:srgbClr val="000000"/>
                    </a:solidFill>
                    <a:miter lim="800000"/>
                    <a:headEnd/>
                    <a:tailEnd/>
                  </a14:hiddenLine>
                </a:ext>
              </a:extLst>
            </p:spPr>
          </p:sp>
          <p:sp>
            <p:nvSpPr>
              <p:cNvPr id="24" name="Freeform 6">
                <a:extLst>
                  <a:ext uri="{FF2B5EF4-FFF2-40B4-BE49-F238E27FC236}">
                    <a16:creationId xmlns:a16="http://schemas.microsoft.com/office/drawing/2014/main" xmlns="" id="{41E486E5-1757-4896-A762-4D0BE33091A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25" name="Freeform 7">
                <a:extLst>
                  <a:ext uri="{FF2B5EF4-FFF2-40B4-BE49-F238E27FC236}">
                    <a16:creationId xmlns:a16="http://schemas.microsoft.com/office/drawing/2014/main" xmlns="" id="{5812B4BD-11B4-43E6-B3D0-1F424A9FD83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26" name="Freeform 8">
                <a:extLst>
                  <a:ext uri="{FF2B5EF4-FFF2-40B4-BE49-F238E27FC236}">
                    <a16:creationId xmlns:a16="http://schemas.microsoft.com/office/drawing/2014/main" xmlns="" id="{6A0E1D38-C2A3-42C9-920D-F40319CE16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27" name="Freeform 9">
                <a:extLst>
                  <a:ext uri="{FF2B5EF4-FFF2-40B4-BE49-F238E27FC236}">
                    <a16:creationId xmlns:a16="http://schemas.microsoft.com/office/drawing/2014/main" xmlns="" id="{3FAF6AF3-9B01-4BEB-BB6B-08B3485119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28" name="Freeform 10">
                <a:extLst>
                  <a:ext uri="{FF2B5EF4-FFF2-40B4-BE49-F238E27FC236}">
                    <a16:creationId xmlns:a16="http://schemas.microsoft.com/office/drawing/2014/main" xmlns="" id="{53F7FADA-61E9-4AAB-BED8-D6FD1BB545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29" name="Freeform 11">
                <a:extLst>
                  <a:ext uri="{FF2B5EF4-FFF2-40B4-BE49-F238E27FC236}">
                    <a16:creationId xmlns:a16="http://schemas.microsoft.com/office/drawing/2014/main" xmlns="" id="{46419F9F-3EEC-45FF-98BB-4F20D5347E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30" name="Freeform 12">
                <a:extLst>
                  <a:ext uri="{FF2B5EF4-FFF2-40B4-BE49-F238E27FC236}">
                    <a16:creationId xmlns:a16="http://schemas.microsoft.com/office/drawing/2014/main" xmlns="" id="{1E081BCD-31AF-4E94-966D-497357D221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31" name="Freeform 13">
                <a:extLst>
                  <a:ext uri="{FF2B5EF4-FFF2-40B4-BE49-F238E27FC236}">
                    <a16:creationId xmlns:a16="http://schemas.microsoft.com/office/drawing/2014/main" xmlns="" id="{5082EAA7-B95F-462F-8307-2C9EC1C35A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32" name="Freeform 14">
                <a:extLst>
                  <a:ext uri="{FF2B5EF4-FFF2-40B4-BE49-F238E27FC236}">
                    <a16:creationId xmlns:a16="http://schemas.microsoft.com/office/drawing/2014/main" xmlns="" id="{E9A57125-4B73-448E-B7B7-94380A928D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33" name="Freeform 15">
                <a:extLst>
                  <a:ext uri="{FF2B5EF4-FFF2-40B4-BE49-F238E27FC236}">
                    <a16:creationId xmlns:a16="http://schemas.microsoft.com/office/drawing/2014/main" xmlns="" id="{7290E834-81F0-42A1-B66B-33D4580573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34" name="Line 16">
                <a:extLst>
                  <a:ext uri="{FF2B5EF4-FFF2-40B4-BE49-F238E27FC236}">
                    <a16:creationId xmlns:a16="http://schemas.microsoft.com/office/drawing/2014/main" xmlns="" id="{C9FA5563-6ED2-4EAC-A8ED-DF71850ACD9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5" name="Freeform 17">
                <a:extLst>
                  <a:ext uri="{FF2B5EF4-FFF2-40B4-BE49-F238E27FC236}">
                    <a16:creationId xmlns:a16="http://schemas.microsoft.com/office/drawing/2014/main" xmlns="" id="{50479572-5CA3-41F4-8BDC-F039335C2C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36" name="Freeform 18">
                <a:extLst>
                  <a:ext uri="{FF2B5EF4-FFF2-40B4-BE49-F238E27FC236}">
                    <a16:creationId xmlns:a16="http://schemas.microsoft.com/office/drawing/2014/main" xmlns="" id="{4156CB6F-DF65-4A51-A840-7A4177BDF6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37" name="Freeform 19">
                <a:extLst>
                  <a:ext uri="{FF2B5EF4-FFF2-40B4-BE49-F238E27FC236}">
                    <a16:creationId xmlns:a16="http://schemas.microsoft.com/office/drawing/2014/main" xmlns="" id="{9252974F-88C0-4CAA-A42D-E94E2B7A6D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38" name="Freeform 20">
                <a:extLst>
                  <a:ext uri="{FF2B5EF4-FFF2-40B4-BE49-F238E27FC236}">
                    <a16:creationId xmlns:a16="http://schemas.microsoft.com/office/drawing/2014/main" xmlns="" id="{DE3974B2-2875-4AFE-A30A-6EE823E5799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39" name="Rectangle 21">
                <a:extLst>
                  <a:ext uri="{FF2B5EF4-FFF2-40B4-BE49-F238E27FC236}">
                    <a16:creationId xmlns:a16="http://schemas.microsoft.com/office/drawing/2014/main" xmlns="" id="{948A52FE-E1B0-4297-BBBE-C860B4E3D3F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6="http://schemas.microsoft.com/office/drawing/2014/main" xmlns:a14="http://schemas.microsoft.com/office/drawing/2010/main" xmlns="" w="9525">
                    <a:solidFill>
                      <a:srgbClr val="000000"/>
                    </a:solidFill>
                    <a:miter lim="800000"/>
                    <a:headEnd/>
                    <a:tailEnd/>
                  </a14:hiddenLine>
                </a:ext>
              </a:extLst>
            </p:spPr>
          </p:sp>
          <p:sp>
            <p:nvSpPr>
              <p:cNvPr id="40" name="Freeform 22">
                <a:extLst>
                  <a:ext uri="{FF2B5EF4-FFF2-40B4-BE49-F238E27FC236}">
                    <a16:creationId xmlns:a16="http://schemas.microsoft.com/office/drawing/2014/main" xmlns="" id="{C6E71B5D-6B02-417C-A0CF-4447C55F27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41" name="Freeform 23">
                <a:extLst>
                  <a:ext uri="{FF2B5EF4-FFF2-40B4-BE49-F238E27FC236}">
                    <a16:creationId xmlns:a16="http://schemas.microsoft.com/office/drawing/2014/main" xmlns="" id="{0FB94710-B373-451B-84A2-947DDB4564E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42" name="Freeform 24">
                <a:extLst>
                  <a:ext uri="{FF2B5EF4-FFF2-40B4-BE49-F238E27FC236}">
                    <a16:creationId xmlns:a16="http://schemas.microsoft.com/office/drawing/2014/main" xmlns="" id="{4E47778B-FD55-4A2C-A53F-E548158C89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43" name="Freeform 25">
                <a:extLst>
                  <a:ext uri="{FF2B5EF4-FFF2-40B4-BE49-F238E27FC236}">
                    <a16:creationId xmlns:a16="http://schemas.microsoft.com/office/drawing/2014/main" xmlns="" id="{DA2A4F49-8FC4-4F12-8707-A6CC117E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44" name="Freeform 26">
                <a:extLst>
                  <a:ext uri="{FF2B5EF4-FFF2-40B4-BE49-F238E27FC236}">
                    <a16:creationId xmlns:a16="http://schemas.microsoft.com/office/drawing/2014/main" xmlns="" id="{2293D140-51FA-484D-8464-785D8FD3DD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45" name="Freeform 27">
                <a:extLst>
                  <a:ext uri="{FF2B5EF4-FFF2-40B4-BE49-F238E27FC236}">
                    <a16:creationId xmlns:a16="http://schemas.microsoft.com/office/drawing/2014/main" xmlns="" id="{AA66B21A-3C7F-426E-9C38-C0D6AEF130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46" name="Freeform 28">
                <a:extLst>
                  <a:ext uri="{FF2B5EF4-FFF2-40B4-BE49-F238E27FC236}">
                    <a16:creationId xmlns:a16="http://schemas.microsoft.com/office/drawing/2014/main" xmlns="" id="{F22F8B0E-04B8-4D29-9E19-CACDAE6ABD0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47" name="Freeform 29">
                <a:extLst>
                  <a:ext uri="{FF2B5EF4-FFF2-40B4-BE49-F238E27FC236}">
                    <a16:creationId xmlns:a16="http://schemas.microsoft.com/office/drawing/2014/main" xmlns="" id="{E0D8C2CC-1759-4605-B3C9-DA4B1EF250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48" name="Freeform 30">
                <a:extLst>
                  <a:ext uri="{FF2B5EF4-FFF2-40B4-BE49-F238E27FC236}">
                    <a16:creationId xmlns:a16="http://schemas.microsoft.com/office/drawing/2014/main" xmlns="" id="{547A4BC3-AA95-4A78-AC23-65A4CE843B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49" name="Freeform 31">
                <a:extLst>
                  <a:ext uri="{FF2B5EF4-FFF2-40B4-BE49-F238E27FC236}">
                    <a16:creationId xmlns:a16="http://schemas.microsoft.com/office/drawing/2014/main" xmlns="" id="{93059BC9-C7C3-41F9-8BBA-7BF49FF602B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grpSp>
        <p:grpSp>
          <p:nvGrpSpPr>
            <p:cNvPr id="12" name="Group 11">
              <a:extLst>
                <a:ext uri="{FF2B5EF4-FFF2-40B4-BE49-F238E27FC236}">
                  <a16:creationId xmlns:a16="http://schemas.microsoft.com/office/drawing/2014/main" xmlns="" id="{F335FE01-8192-4D2A-93F8-2F680F728C8C}"/>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xmlns="" id="{A150A82A-9896-4D5B-BAA5-0A7ECD0789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14" name="Freeform 33">
                <a:extLst>
                  <a:ext uri="{FF2B5EF4-FFF2-40B4-BE49-F238E27FC236}">
                    <a16:creationId xmlns:a16="http://schemas.microsoft.com/office/drawing/2014/main" xmlns="" id="{82641EF7-9CDB-40BE-A964-13F866165C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15" name="Freeform 34">
                <a:extLst>
                  <a:ext uri="{FF2B5EF4-FFF2-40B4-BE49-F238E27FC236}">
                    <a16:creationId xmlns:a16="http://schemas.microsoft.com/office/drawing/2014/main" xmlns="" id="{A1D1CF16-B5BD-4021-9BA9-637569FC80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16" name="Freeform 35">
                <a:extLst>
                  <a:ext uri="{FF2B5EF4-FFF2-40B4-BE49-F238E27FC236}">
                    <a16:creationId xmlns:a16="http://schemas.microsoft.com/office/drawing/2014/main" xmlns="" id="{FF13F72C-CC27-48A0-AC55-686AB9153E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17" name="Freeform 36">
                <a:extLst>
                  <a:ext uri="{FF2B5EF4-FFF2-40B4-BE49-F238E27FC236}">
                    <a16:creationId xmlns:a16="http://schemas.microsoft.com/office/drawing/2014/main" xmlns="" id="{0EC3BA8B-33ED-483D-935C-170AD0C4DCF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18" name="Freeform 37">
                <a:extLst>
                  <a:ext uri="{FF2B5EF4-FFF2-40B4-BE49-F238E27FC236}">
                    <a16:creationId xmlns:a16="http://schemas.microsoft.com/office/drawing/2014/main" xmlns="" id="{C4C451E6-48CE-4642-B51D-FE44840872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19" name="Freeform 38">
                <a:extLst>
                  <a:ext uri="{FF2B5EF4-FFF2-40B4-BE49-F238E27FC236}">
                    <a16:creationId xmlns:a16="http://schemas.microsoft.com/office/drawing/2014/main" xmlns="" id="{0F88F098-E44C-4A45-AE2B-595A7B85275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20" name="Freeform 39">
                <a:extLst>
                  <a:ext uri="{FF2B5EF4-FFF2-40B4-BE49-F238E27FC236}">
                    <a16:creationId xmlns:a16="http://schemas.microsoft.com/office/drawing/2014/main" xmlns="" id="{5B782B5D-8B67-4CD5-A0B3-8067BBB328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21" name="Freeform 40">
                <a:extLst>
                  <a:ext uri="{FF2B5EF4-FFF2-40B4-BE49-F238E27FC236}">
                    <a16:creationId xmlns:a16="http://schemas.microsoft.com/office/drawing/2014/main" xmlns="" id="{897A4906-0942-4CD6-840D-0915E0C4D09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p>
          <p:sp>
            <p:nvSpPr>
              <p:cNvPr id="22" name="Rectangle 41">
                <a:extLst>
                  <a:ext uri="{FF2B5EF4-FFF2-40B4-BE49-F238E27FC236}">
                    <a16:creationId xmlns:a16="http://schemas.microsoft.com/office/drawing/2014/main" xmlns="" id="{D1131789-2DD5-462E-9FC9-E25021F5CFB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6="http://schemas.microsoft.com/office/drawing/2014/main" xmlns:a14="http://schemas.microsoft.com/office/drawing/2010/main" xmlns="" w="9525">
                    <a:solidFill>
                      <a:srgbClr val="000000"/>
                    </a:solidFill>
                    <a:miter lim="800000"/>
                    <a:headEnd/>
                    <a:tailEnd/>
                  </a14:hiddenLine>
                </a:ext>
              </a:extLst>
            </p:spPr>
          </p:sp>
        </p:grpSp>
      </p:grpSp>
      <p:sp useBgFill="1">
        <p:nvSpPr>
          <p:cNvPr id="51" name="Rectangle 50">
            <a:extLst>
              <a:ext uri="{FF2B5EF4-FFF2-40B4-BE49-F238E27FC236}">
                <a16:creationId xmlns:a16="http://schemas.microsoft.com/office/drawing/2014/main" xmlns="" id="{E978A47D-4F17-40FE-AB70-7AF78A9575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xmlns="" id="{85BE3A7E-6A3F-401E-A025-BBB8FDB8DD3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solidFill>
            <a:schemeClr val="tx1">
              <a:alpha val="60000"/>
            </a:schemeClr>
          </a:solidFill>
        </p:grpSpPr>
        <p:sp>
          <p:nvSpPr>
            <p:cNvPr id="54" name="Rectangle 5">
              <a:extLst>
                <a:ext uri="{FF2B5EF4-FFF2-40B4-BE49-F238E27FC236}">
                  <a16:creationId xmlns:a16="http://schemas.microsoft.com/office/drawing/2014/main" xmlns="" id="{41EE9036-817C-476C-BD59-B5184F9A3E3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miter lim="800000"/>
                  <a:headEnd/>
                  <a:tailEnd/>
                </a14:hiddenLine>
              </a:ext>
            </a:extLst>
          </p:spPr>
        </p:sp>
        <p:sp>
          <p:nvSpPr>
            <p:cNvPr id="55" name="Freeform 6">
              <a:extLst>
                <a:ext uri="{FF2B5EF4-FFF2-40B4-BE49-F238E27FC236}">
                  <a16:creationId xmlns:a16="http://schemas.microsoft.com/office/drawing/2014/main" xmlns="" id="{F098087A-B4E4-4300-A841-44988BD88E2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56" name="Freeform 7">
              <a:extLst>
                <a:ext uri="{FF2B5EF4-FFF2-40B4-BE49-F238E27FC236}">
                  <a16:creationId xmlns:a16="http://schemas.microsoft.com/office/drawing/2014/main" xmlns="" id="{F5BD5F4B-A39C-4DF9-84E4-A4D33F30E6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57" name="Freeform 8">
              <a:extLst>
                <a:ext uri="{FF2B5EF4-FFF2-40B4-BE49-F238E27FC236}">
                  <a16:creationId xmlns:a16="http://schemas.microsoft.com/office/drawing/2014/main" xmlns="" id="{D7FA9858-BFA0-4D5B-AF72-B1B65EB069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58" name="Freeform 9">
              <a:extLst>
                <a:ext uri="{FF2B5EF4-FFF2-40B4-BE49-F238E27FC236}">
                  <a16:creationId xmlns:a16="http://schemas.microsoft.com/office/drawing/2014/main" xmlns="" id="{A508A5F3-AFE0-4750-A9C2-B51A514FFC4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59" name="Freeform 10">
              <a:extLst>
                <a:ext uri="{FF2B5EF4-FFF2-40B4-BE49-F238E27FC236}">
                  <a16:creationId xmlns:a16="http://schemas.microsoft.com/office/drawing/2014/main" xmlns="" id="{92B4AAEB-ABF4-42A7-BE52-0B442190D1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60" name="Freeform 11">
              <a:extLst>
                <a:ext uri="{FF2B5EF4-FFF2-40B4-BE49-F238E27FC236}">
                  <a16:creationId xmlns:a16="http://schemas.microsoft.com/office/drawing/2014/main" xmlns="" id="{3767C370-4A42-4376-8CAE-606C4BC8F4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61" name="Freeform 12">
              <a:extLst>
                <a:ext uri="{FF2B5EF4-FFF2-40B4-BE49-F238E27FC236}">
                  <a16:creationId xmlns:a16="http://schemas.microsoft.com/office/drawing/2014/main" xmlns="" id="{36205F53-9C95-4954-B97C-1625BB8A350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62" name="Freeform 13">
              <a:extLst>
                <a:ext uri="{FF2B5EF4-FFF2-40B4-BE49-F238E27FC236}">
                  <a16:creationId xmlns:a16="http://schemas.microsoft.com/office/drawing/2014/main" xmlns="" id="{DC80B58E-3469-43E9-96FC-D747B698303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63" name="Freeform 14">
              <a:extLst>
                <a:ext uri="{FF2B5EF4-FFF2-40B4-BE49-F238E27FC236}">
                  <a16:creationId xmlns:a16="http://schemas.microsoft.com/office/drawing/2014/main" xmlns="" id="{E17A4ED2-DDD7-4B4D-A39C-9B0121C886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64" name="Freeform 15">
              <a:extLst>
                <a:ext uri="{FF2B5EF4-FFF2-40B4-BE49-F238E27FC236}">
                  <a16:creationId xmlns:a16="http://schemas.microsoft.com/office/drawing/2014/main" xmlns="" id="{A2C14A85-E7A9-4E1D-809F-20F5CFA788B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65" name="Line 16">
              <a:extLst>
                <a:ext uri="{FF2B5EF4-FFF2-40B4-BE49-F238E27FC236}">
                  <a16:creationId xmlns:a16="http://schemas.microsoft.com/office/drawing/2014/main" xmlns="" id="{F3D51E32-9399-4B7F-8D91-BF9A068B834B}"/>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66" name="Freeform 17">
              <a:extLst>
                <a:ext uri="{FF2B5EF4-FFF2-40B4-BE49-F238E27FC236}">
                  <a16:creationId xmlns:a16="http://schemas.microsoft.com/office/drawing/2014/main" xmlns="" id="{9969F9D2-502D-4C1D-ABA5-02B1BF2A00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67" name="Freeform 18">
              <a:extLst>
                <a:ext uri="{FF2B5EF4-FFF2-40B4-BE49-F238E27FC236}">
                  <a16:creationId xmlns:a16="http://schemas.microsoft.com/office/drawing/2014/main" xmlns="" id="{4AE555C6-5623-478A-BF35-63E9929A3A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68" name="Freeform 19">
              <a:extLst>
                <a:ext uri="{FF2B5EF4-FFF2-40B4-BE49-F238E27FC236}">
                  <a16:creationId xmlns:a16="http://schemas.microsoft.com/office/drawing/2014/main" xmlns="" id="{A3D3AED4-A69E-4301-9BB4-436DC5F0C9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69" name="Freeform 20">
              <a:extLst>
                <a:ext uri="{FF2B5EF4-FFF2-40B4-BE49-F238E27FC236}">
                  <a16:creationId xmlns:a16="http://schemas.microsoft.com/office/drawing/2014/main" xmlns="" id="{C3B8082C-2D81-48D7-8B45-85B7C89296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70" name="Rectangle 21">
              <a:extLst>
                <a:ext uri="{FF2B5EF4-FFF2-40B4-BE49-F238E27FC236}">
                  <a16:creationId xmlns:a16="http://schemas.microsoft.com/office/drawing/2014/main" xmlns="" id="{9AD35461-BA86-408B-8A29-244EB2F2FB5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miter lim="800000"/>
                  <a:headEnd/>
                  <a:tailEnd/>
                </a14:hiddenLine>
              </a:ext>
            </a:extLst>
          </p:spPr>
        </p:sp>
        <p:sp>
          <p:nvSpPr>
            <p:cNvPr id="71" name="Freeform 22">
              <a:extLst>
                <a:ext uri="{FF2B5EF4-FFF2-40B4-BE49-F238E27FC236}">
                  <a16:creationId xmlns:a16="http://schemas.microsoft.com/office/drawing/2014/main" xmlns="" id="{F238E495-B6C6-4857-899B-CDD5848312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72" name="Freeform 23">
              <a:extLst>
                <a:ext uri="{FF2B5EF4-FFF2-40B4-BE49-F238E27FC236}">
                  <a16:creationId xmlns:a16="http://schemas.microsoft.com/office/drawing/2014/main" xmlns="" id="{E20A751E-054C-4EC2-8DA3-0EC923A658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73" name="Freeform 24">
              <a:extLst>
                <a:ext uri="{FF2B5EF4-FFF2-40B4-BE49-F238E27FC236}">
                  <a16:creationId xmlns:a16="http://schemas.microsoft.com/office/drawing/2014/main" xmlns="" id="{B6E8E701-3D21-4E5C-AB6E-9A74046970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74" name="Freeform 25">
              <a:extLst>
                <a:ext uri="{FF2B5EF4-FFF2-40B4-BE49-F238E27FC236}">
                  <a16:creationId xmlns:a16="http://schemas.microsoft.com/office/drawing/2014/main" xmlns="" id="{431BDA41-D09D-4984-B888-756F5F81B49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75" name="Freeform 26">
              <a:extLst>
                <a:ext uri="{FF2B5EF4-FFF2-40B4-BE49-F238E27FC236}">
                  <a16:creationId xmlns:a16="http://schemas.microsoft.com/office/drawing/2014/main" xmlns="" id="{0DC943D2-20E4-4C00-82D2-D405A7C00BB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76" name="Freeform 27">
              <a:extLst>
                <a:ext uri="{FF2B5EF4-FFF2-40B4-BE49-F238E27FC236}">
                  <a16:creationId xmlns:a16="http://schemas.microsoft.com/office/drawing/2014/main" xmlns="" id="{4BC34A74-80A2-4DE1-8ADC-BBD1709035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77" name="Freeform 28">
              <a:extLst>
                <a:ext uri="{FF2B5EF4-FFF2-40B4-BE49-F238E27FC236}">
                  <a16:creationId xmlns:a16="http://schemas.microsoft.com/office/drawing/2014/main" xmlns="" id="{C6C3CA25-431F-4E26-952D-4AA9C4C725C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78" name="Freeform 29">
              <a:extLst>
                <a:ext uri="{FF2B5EF4-FFF2-40B4-BE49-F238E27FC236}">
                  <a16:creationId xmlns:a16="http://schemas.microsoft.com/office/drawing/2014/main" xmlns="" id="{776D1836-82AE-40EF-9829-C6B8D2CF025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79" name="Freeform 30">
              <a:extLst>
                <a:ext uri="{FF2B5EF4-FFF2-40B4-BE49-F238E27FC236}">
                  <a16:creationId xmlns:a16="http://schemas.microsoft.com/office/drawing/2014/main" xmlns="" id="{9A8E397E-ADF9-45C1-98F4-3F5A86378B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80" name="Freeform 31">
              <a:extLst>
                <a:ext uri="{FF2B5EF4-FFF2-40B4-BE49-F238E27FC236}">
                  <a16:creationId xmlns:a16="http://schemas.microsoft.com/office/drawing/2014/main" xmlns="" id="{DE07CFD9-357F-40BC-A792-CE874BFE509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grpSp>
      <p:sp>
        <p:nvSpPr>
          <p:cNvPr id="2" name="Title 1">
            <a:extLst>
              <a:ext uri="{FF2B5EF4-FFF2-40B4-BE49-F238E27FC236}">
                <a16:creationId xmlns:a16="http://schemas.microsoft.com/office/drawing/2014/main" xmlns="" id="{05228AC9-5CFA-4C0C-BB93-B20DB62E4457}"/>
              </a:ext>
            </a:extLst>
          </p:cNvPr>
          <p:cNvSpPr>
            <a:spLocks noGrp="1"/>
          </p:cNvSpPr>
          <p:nvPr>
            <p:ph type="title"/>
          </p:nvPr>
        </p:nvSpPr>
        <p:spPr>
          <a:xfrm>
            <a:off x="1141413" y="1082673"/>
            <a:ext cx="2869416" cy="4708528"/>
          </a:xfrm>
        </p:spPr>
        <p:txBody>
          <a:bodyPr vert="horz" lIns="91440" tIns="45720" rIns="91440" bIns="45720" rtlCol="0" anchor="ctr">
            <a:normAutofit/>
          </a:bodyPr>
          <a:lstStyle/>
          <a:p>
            <a:pPr algn="r"/>
            <a:r>
              <a:rPr lang="en-US" sz="3100"/>
              <a:t>Professional Standards</a:t>
            </a:r>
          </a:p>
        </p:txBody>
      </p:sp>
      <p:cxnSp>
        <p:nvCxnSpPr>
          <p:cNvPr id="82" name="Straight Connector 81">
            <a:extLst>
              <a:ext uri="{FF2B5EF4-FFF2-40B4-BE49-F238E27FC236}">
                <a16:creationId xmlns:a16="http://schemas.microsoft.com/office/drawing/2014/main" xmlns="" id="{085ECEC0-FF5D-4348-92C7-1EA7C61E770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xmlns="" id="{26F716A0-A655-417A-9760-9A29760CD91C}"/>
              </a:ext>
            </a:extLst>
          </p:cNvPr>
          <p:cNvSpPr txBox="1"/>
          <p:nvPr/>
        </p:nvSpPr>
        <p:spPr>
          <a:xfrm>
            <a:off x="5297763" y="1082673"/>
            <a:ext cx="5751237" cy="47085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defTabSz="914400">
              <a:lnSpc>
                <a:spcPct val="110000"/>
              </a:lnSpc>
              <a:spcAft>
                <a:spcPts val="600"/>
              </a:spcAft>
              <a:buSzPct val="125000"/>
              <a:buFont typeface="Arial" panose="020B0604020202020204" pitchFamily="34" charset="0"/>
              <a:buChar char="•"/>
            </a:pPr>
            <a:r>
              <a:rPr lang="en-US" sz="1500"/>
              <a:t>Leadership ensures that learners experience highly effective teaching in all contexts. </a:t>
            </a:r>
          </a:p>
          <a:p>
            <a:pPr marL="285750" indent="-228600" defTabSz="914400">
              <a:lnSpc>
                <a:spcPct val="110000"/>
              </a:lnSpc>
              <a:spcAft>
                <a:spcPts val="600"/>
              </a:spcAft>
              <a:buSzPct val="125000"/>
              <a:buFont typeface="Arial" panose="020B0604020202020204" pitchFamily="34" charset="0"/>
              <a:buChar char="•"/>
            </a:pPr>
            <a:endParaRPr lang="en-US" sz="1500"/>
          </a:p>
          <a:p>
            <a:pPr marL="285750" indent="-228600" defTabSz="914400">
              <a:lnSpc>
                <a:spcPct val="110000"/>
              </a:lnSpc>
              <a:spcAft>
                <a:spcPts val="600"/>
              </a:spcAft>
              <a:buSzPct val="125000"/>
              <a:buFont typeface="Arial" panose="020B0604020202020204" pitchFamily="34" charset="0"/>
              <a:buChar char="•"/>
            </a:pPr>
            <a:r>
              <a:rPr lang="en-US" sz="1500"/>
              <a:t>Leadership promotes, demands and ensures that the learning success, achievement and well-being of all learners is evident throughout the school.</a:t>
            </a:r>
          </a:p>
          <a:p>
            <a:pPr marL="285750" indent="-228600" defTabSz="914400">
              <a:lnSpc>
                <a:spcPct val="110000"/>
              </a:lnSpc>
              <a:spcAft>
                <a:spcPts val="600"/>
              </a:spcAft>
              <a:buSzPct val="125000"/>
              <a:buFont typeface="Arial" panose="020B0604020202020204" pitchFamily="34" charset="0"/>
              <a:buChar char="•"/>
            </a:pPr>
            <a:endParaRPr lang="en-US" sz="1500"/>
          </a:p>
          <a:p>
            <a:pPr marL="285750" indent="-228600" defTabSz="914400">
              <a:lnSpc>
                <a:spcPct val="110000"/>
              </a:lnSpc>
              <a:spcAft>
                <a:spcPts val="600"/>
              </a:spcAft>
              <a:buSzPct val="125000"/>
              <a:buFont typeface="Arial" panose="020B0604020202020204" pitchFamily="34" charset="0"/>
              <a:buChar char="•"/>
            </a:pPr>
            <a:r>
              <a:rPr lang="en-US" sz="1500"/>
              <a:t>Agreed policies, whether school, local or national, are checked for compliance  in practice and any shortcomings are addressed and appropriate action  taken. Where specific support is offered, further checks are implemented.</a:t>
            </a:r>
          </a:p>
          <a:p>
            <a:pPr marL="285750" indent="-228600" defTabSz="914400">
              <a:lnSpc>
                <a:spcPct val="110000"/>
              </a:lnSpc>
              <a:spcAft>
                <a:spcPts val="600"/>
              </a:spcAft>
              <a:buSzPct val="125000"/>
              <a:buFont typeface="Arial" panose="020B0604020202020204" pitchFamily="34" charset="0"/>
              <a:buChar char="•"/>
            </a:pPr>
            <a:endParaRPr lang="en-US" sz="1500"/>
          </a:p>
          <a:p>
            <a:pPr marL="285750" indent="-228600" defTabSz="914400">
              <a:lnSpc>
                <a:spcPct val="110000"/>
              </a:lnSpc>
              <a:spcAft>
                <a:spcPts val="600"/>
              </a:spcAft>
              <a:buSzPct val="125000"/>
              <a:buFont typeface="Arial" panose="020B0604020202020204" pitchFamily="34" charset="0"/>
              <a:buChar char="•"/>
            </a:pPr>
            <a:r>
              <a:rPr lang="en-US" sz="1500"/>
              <a:t>Leadership takes account of the experience of other colleagues, the challenges they face and encourages them to flourish.</a:t>
            </a:r>
          </a:p>
          <a:p>
            <a:pPr marL="285750" indent="-228600" defTabSz="914400">
              <a:lnSpc>
                <a:spcPct val="110000"/>
              </a:lnSpc>
              <a:spcAft>
                <a:spcPts val="600"/>
              </a:spcAft>
              <a:buSzPct val="125000"/>
              <a:buFont typeface="Arial" panose="020B0604020202020204" pitchFamily="34" charset="0"/>
              <a:buChar char="•"/>
            </a:pPr>
            <a:endParaRPr lang="en-US" sz="1500"/>
          </a:p>
          <a:p>
            <a:pPr marL="285750" indent="-228600" defTabSz="914400">
              <a:lnSpc>
                <a:spcPct val="110000"/>
              </a:lnSpc>
              <a:spcAft>
                <a:spcPts val="600"/>
              </a:spcAft>
              <a:buSzPct val="125000"/>
              <a:buFont typeface="Arial" panose="020B0604020202020204" pitchFamily="34" charset="0"/>
              <a:buChar char="•"/>
            </a:pPr>
            <a:endParaRPr lang="en-US" sz="1500"/>
          </a:p>
        </p:txBody>
      </p:sp>
      <p:grpSp>
        <p:nvGrpSpPr>
          <p:cNvPr id="84" name="Group 83">
            <a:extLst>
              <a:ext uri="{FF2B5EF4-FFF2-40B4-BE49-F238E27FC236}">
                <a16:creationId xmlns:a16="http://schemas.microsoft.com/office/drawing/2014/main" xmlns="" id="{F4E035BE-9FF4-43D3-BC25-CF582D7FF85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solidFill>
            <a:schemeClr val="tx1">
              <a:alpha val="60000"/>
            </a:schemeClr>
          </a:solidFill>
        </p:grpSpPr>
        <p:sp>
          <p:nvSpPr>
            <p:cNvPr id="85" name="Freeform 32">
              <a:extLst>
                <a:ext uri="{FF2B5EF4-FFF2-40B4-BE49-F238E27FC236}">
                  <a16:creationId xmlns:a16="http://schemas.microsoft.com/office/drawing/2014/main" xmlns="" id="{F98BCEB2-EC20-4E84-A994-0AC37292C8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86" name="Freeform 33">
              <a:extLst>
                <a:ext uri="{FF2B5EF4-FFF2-40B4-BE49-F238E27FC236}">
                  <a16:creationId xmlns:a16="http://schemas.microsoft.com/office/drawing/2014/main" xmlns="" id="{7A2E1821-AEDF-417E-9F17-83379E9C094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87" name="Freeform 34">
              <a:extLst>
                <a:ext uri="{FF2B5EF4-FFF2-40B4-BE49-F238E27FC236}">
                  <a16:creationId xmlns:a16="http://schemas.microsoft.com/office/drawing/2014/main" xmlns="" id="{CB3734E2-8292-4B47-B6AB-0E5A058DE95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88" name="Freeform 35">
              <a:extLst>
                <a:ext uri="{FF2B5EF4-FFF2-40B4-BE49-F238E27FC236}">
                  <a16:creationId xmlns:a16="http://schemas.microsoft.com/office/drawing/2014/main" xmlns="" id="{A0B09C51-29AB-45C0-B707-CCFB9DF280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89" name="Freeform 36">
              <a:extLst>
                <a:ext uri="{FF2B5EF4-FFF2-40B4-BE49-F238E27FC236}">
                  <a16:creationId xmlns:a16="http://schemas.microsoft.com/office/drawing/2014/main" xmlns="" id="{510C0CED-AE1B-45AE-B5E1-57521E589D2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90" name="Freeform 37">
              <a:extLst>
                <a:ext uri="{FF2B5EF4-FFF2-40B4-BE49-F238E27FC236}">
                  <a16:creationId xmlns:a16="http://schemas.microsoft.com/office/drawing/2014/main" xmlns="" id="{591F2327-4B45-41AA-B41C-7404B6A1E4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91" name="Freeform 38">
              <a:extLst>
                <a:ext uri="{FF2B5EF4-FFF2-40B4-BE49-F238E27FC236}">
                  <a16:creationId xmlns:a16="http://schemas.microsoft.com/office/drawing/2014/main" xmlns="" id="{5A63224C-41A0-42C0-96F6-0B2BE99A135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92" name="Freeform 39">
              <a:extLst>
                <a:ext uri="{FF2B5EF4-FFF2-40B4-BE49-F238E27FC236}">
                  <a16:creationId xmlns:a16="http://schemas.microsoft.com/office/drawing/2014/main" xmlns="" id="{A7C00B9F-C253-4776-9935-EC02254A4F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93" name="Freeform 40">
              <a:extLst>
                <a:ext uri="{FF2B5EF4-FFF2-40B4-BE49-F238E27FC236}">
                  <a16:creationId xmlns:a16="http://schemas.microsoft.com/office/drawing/2014/main" xmlns="" id="{5062D4AA-13F3-4064-8440-FFE8562D854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p>
        <p:sp>
          <p:nvSpPr>
            <p:cNvPr id="94" name="Rectangle 41">
              <a:extLst>
                <a:ext uri="{FF2B5EF4-FFF2-40B4-BE49-F238E27FC236}">
                  <a16:creationId xmlns:a16="http://schemas.microsoft.com/office/drawing/2014/main" xmlns="" id="{3E143B27-CB82-440B-879B-D25C1891C19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miter lim="800000"/>
                  <a:headEnd/>
                  <a:tailEnd/>
                </a14:hiddenLine>
              </a:ext>
            </a:extLst>
          </p:spPr>
        </p:sp>
      </p:grpSp>
    </p:spTree>
    <p:extLst>
      <p:ext uri="{BB962C8B-B14F-4D97-AF65-F5344CB8AC3E}">
        <p14:creationId xmlns:p14="http://schemas.microsoft.com/office/powerpoint/2010/main" val="34502272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Circuit</Template>
  <TotalTime>0</TotalTime>
  <Words>381</Words>
  <Application>Microsoft Office PowerPoint</Application>
  <PresentationFormat>Widescreen</PresentationFormat>
  <Paragraphs>115</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Trebuchet MS</vt:lpstr>
      <vt:lpstr>Tw Cen MT</vt:lpstr>
      <vt:lpstr>Circuit</vt:lpstr>
      <vt:lpstr>Llanbister Primary School</vt:lpstr>
      <vt:lpstr>SCHOOL context </vt:lpstr>
      <vt:lpstr>THE journey SO FAR.......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Evidence........</vt:lpstr>
      <vt:lpstr>HWB NETWORK </vt:lpstr>
      <vt:lpstr>PowerPoint Presentation</vt:lpstr>
      <vt:lpstr>PowerPoint Presentation</vt:lpstr>
      <vt:lpstr>Impact</vt:lpstr>
      <vt:lpstr>The future aims.....</vt:lpstr>
      <vt:lpstr>Professional Standards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 Hughes</dc:creator>
  <cp:lastModifiedBy>Kay Hughes</cp:lastModifiedBy>
  <cp:revision>3</cp:revision>
  <dcterms:created xsi:type="dcterms:W3CDTF">2014-08-26T23:43:54Z</dcterms:created>
  <dcterms:modified xsi:type="dcterms:W3CDTF">2019-05-13T11:33:43Z</dcterms:modified>
</cp:coreProperties>
</file>